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7" r:id="rId2"/>
    <p:sldId id="310" r:id="rId3"/>
    <p:sldId id="283" r:id="rId4"/>
    <p:sldId id="311" r:id="rId5"/>
    <p:sldId id="274" r:id="rId6"/>
    <p:sldId id="306" r:id="rId7"/>
    <p:sldId id="305" r:id="rId8"/>
    <p:sldId id="307" r:id="rId9"/>
  </p:sldIdLst>
  <p:sldSz cx="6858000" cy="9144000" type="screen4x3"/>
  <p:notesSz cx="6858000" cy="9144000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ony Verberne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3858" autoAdjust="0"/>
  </p:normalViewPr>
  <p:slideViewPr>
    <p:cSldViewPr>
      <p:cViewPr>
        <p:scale>
          <a:sx n="75" d="100"/>
          <a:sy n="75" d="100"/>
        </p:scale>
        <p:origin x="54" y="66"/>
      </p:cViewPr>
      <p:guideLst>
        <p:guide orient="horz" pos="2880"/>
        <p:guide pos="216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B36BDEE-669E-498E-A592-36C7D5F267F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S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F8556D-FABA-4554-9590-DE90EF9B795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36DEBD2-1168-46F8-A564-8464EE12E6BB}" type="datetimeFigureOut">
              <a:rPr lang="en-SG"/>
              <a:pPr>
                <a:defRPr/>
              </a:pPr>
              <a:t>5/10/2020</a:t>
            </a:fld>
            <a:endParaRPr lang="en-SG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E07749CD-20BD-40A5-86A7-CDFD3122278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SG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6CA550A7-F556-498A-8CB4-FD19A0D689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SG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EEF642-764E-4D9B-9016-6F27A630E60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1D5A81-8663-4079-A791-5447A21AE4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E3DF39E-790F-44EE-BE50-AD5557432622}" type="slidenum">
              <a:rPr lang="en-SG" altLang="fr-FR"/>
              <a:pPr>
                <a:defRPr/>
              </a:pPr>
              <a:t>‹N°›</a:t>
            </a:fld>
            <a:endParaRPr lang="en-SG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C1BEB67A-D5F2-43FC-A2A9-74623A11D97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15C9CF18-A4C0-4F10-BC4E-11EB1D5E9AA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SG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5D86F1E4-1D08-4A87-BC39-9C6ADA8D61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A07B038-2457-4E5D-9A2B-F0028D70C7EE}" type="slidenum">
              <a:rPr lang="en-SG" altLang="fr-FR" smtClean="0"/>
              <a:pPr/>
              <a:t>5</a:t>
            </a:fld>
            <a:endParaRPr lang="en-SG" alt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857250" y="1497013"/>
            <a:ext cx="5143500" cy="318293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857250" y="4802188"/>
            <a:ext cx="5143500" cy="220821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BB67B25-3055-45CC-82F3-CACE5BD113B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AA3B537-A4CE-41B2-B853-62958AA786E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6F82C3C-A549-4907-9F56-DE08336936F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EE43DA-C6C6-400B-ABFA-C0F8CD524FCB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57697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03D6898-3EE5-4B2F-BE84-FF3250500C3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5E5689C-C76E-41F4-B8BE-49CD3F628F8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832D687-794D-4A9F-B76E-772E64AC160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2909AA-56C2-4623-8083-4F3B87CB5AA0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3841287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4972050" y="366713"/>
            <a:ext cx="1543050" cy="780097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42900" y="366713"/>
            <a:ext cx="4476750" cy="780097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FE0FA6B-422C-477F-A887-97F40B52DF4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F34A603-8FB5-404A-9F39-18B6AE38F93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F10F846-BA7D-44A9-B747-5878D141076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C55B2B-ECEF-4E94-8D16-D1ECE842BD24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6479905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re et 4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sz="quarter"/>
          </p:nvPr>
        </p:nvSpPr>
        <p:spPr>
          <a:xfrm>
            <a:off x="342900" y="366713"/>
            <a:ext cx="6172200" cy="1524000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342900" y="2133600"/>
            <a:ext cx="3009900" cy="294005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>
          <a:xfrm>
            <a:off x="3505200" y="2133600"/>
            <a:ext cx="3009900" cy="294005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3"/>
          </p:nvPr>
        </p:nvSpPr>
        <p:spPr>
          <a:xfrm>
            <a:off x="342900" y="5226050"/>
            <a:ext cx="3009900" cy="29416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505200" y="5226050"/>
            <a:ext cx="3009900" cy="29416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652E464-D90F-4223-B1B1-BD708757515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CAFB81D-B02A-4011-80B8-C87CF841E85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D1BFC1DC-1DFA-4099-B41B-476115EDBEC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836A4F-6CE0-41B4-98DB-0CE84DBEDFFD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9407449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/>
          </p:nvPr>
        </p:nvSpPr>
        <p:spPr>
          <a:xfrm>
            <a:off x="342900" y="366713"/>
            <a:ext cx="6172200" cy="7800975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A7DE4822-E5FE-47FD-B492-8B9286489A4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5F44E711-EC83-4A33-9901-85BA0FA04E2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A728F14-FD01-4987-92E5-47838DE0BDB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61A4BC-2A6B-4426-81FC-7C366D6EDD65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993894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426F2A9-1689-4840-847D-DCA4E1445A9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A98069D-E9C3-43CC-BC66-2CA1D3C3CF1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8B1158B-D8C2-41B3-B45F-3226BB1D6A8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1FBF6F-7937-4867-812C-F69EF327C08B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094779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8313" y="2279650"/>
            <a:ext cx="5915025" cy="38036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68313" y="6119813"/>
            <a:ext cx="5915025" cy="200025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DF95C80-3841-4581-B5F7-80ECC550B96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7B17EE3-8BB3-4113-BF20-089609AF28A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E0ECAFB-05B2-4BD0-928B-59E2569EF3D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0E80A9-4B28-4E03-BC75-3BB6D6B6E1F8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814462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42900" y="2133600"/>
            <a:ext cx="3009900" cy="60340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505200" y="2133600"/>
            <a:ext cx="3009900" cy="60340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CA8351A-AB95-445F-A313-E897EE474FA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C1CF1DA-4ABF-4315-97FF-BD6DAFD8A5A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0EB39FB-A2D4-497C-8BC5-921EDB7290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15112F-7D14-492E-82AE-4BFF2279B043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931502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73075" y="487363"/>
            <a:ext cx="5915025" cy="1766887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73075" y="2241550"/>
            <a:ext cx="2900363" cy="10985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73075" y="3340100"/>
            <a:ext cx="2900363" cy="491331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3471863" y="2241550"/>
            <a:ext cx="2916237" cy="10985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6237" cy="491331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EF114A1-CA4A-4980-A74B-498FF108720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52DAFCFC-33CE-4F51-B3CB-690EF22ADB0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30AD7CA-3D30-4511-BD45-F36A5104BF4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A858F7-C32B-4D18-A009-09244CD0669E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3539476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E6E66A85-4994-4163-B219-EEC33D90A3A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8601FB0-936E-4661-B545-D66A2E29AE2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FB855E5B-82B5-4967-BEE6-89111C58809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D0E55B-CF97-444E-B299-0E3CBD24D14A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884195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911F5CFC-05F4-43A4-979E-E81AAE075FA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C581B810-02EB-4FDC-B687-E3E8B34C7CF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81279FE-B179-4719-A6CD-86ED20E7F11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6B296-1E41-48BC-96F2-E170B6ADF7D2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702020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73075" y="609600"/>
            <a:ext cx="221138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916238" y="1316038"/>
            <a:ext cx="3471862" cy="64992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73075" y="2743200"/>
            <a:ext cx="2211388" cy="508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A22E698-A8C1-4F71-8E71-9B7AEC8B44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C309EF9-FEFD-42EA-8BDF-75A6DF1BF1F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8251761-B0A0-409C-AB3F-3204254FD82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901574-792F-435C-A6EC-B269B6CE5BCB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301809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73075" y="609600"/>
            <a:ext cx="221138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916238" y="1316038"/>
            <a:ext cx="3471862" cy="64992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73075" y="2743200"/>
            <a:ext cx="2211388" cy="508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89B646E-2412-48F7-BFA4-0A37E3C0306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D6BF2CF-07E1-4440-A589-3DFBA6DD239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BCE1302-03A6-47AA-A988-D084B1F3F8C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75CF4E-90E0-4209-9B8D-07FC057D57B0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928300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37C92A10-34DF-43E1-A0C5-C367EE8ED0F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366713"/>
            <a:ext cx="61722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 style du titre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D38DD58-4CA4-4C2C-A4EC-03A07D11575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133600"/>
            <a:ext cx="6172200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962715A5-EF08-4EF7-837A-ED827231613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8326438"/>
            <a:ext cx="1600200" cy="6350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05F87AA6-27D7-46B6-A4EE-BD339A2F14C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8326438"/>
            <a:ext cx="2171700" cy="6350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E038698E-06DE-4B94-95A6-2540F23F794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8326438"/>
            <a:ext cx="1600200" cy="6350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01741C95-6A14-4A90-90A0-0263C615A5F9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Rectangle 38" descr="Diagonales larges vers le bas">
            <a:extLst>
              <a:ext uri="{FF2B5EF4-FFF2-40B4-BE49-F238E27FC236}">
                <a16:creationId xmlns:a16="http://schemas.microsoft.com/office/drawing/2014/main" id="{B32DDE67-F8E0-4D40-98DA-48274D774A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4763" y="2603500"/>
            <a:ext cx="301625" cy="71438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en-AU" altLang="fr-FR" sz="1800">
              <a:latin typeface="+mn-lt"/>
              <a:cs typeface="Times New Roman" panose="02020603050405020304" pitchFamily="18" charset="0"/>
            </a:endParaRPr>
          </a:p>
        </p:txBody>
      </p:sp>
      <p:grpSp>
        <p:nvGrpSpPr>
          <p:cNvPr id="4099" name="Group 5">
            <a:extLst>
              <a:ext uri="{FF2B5EF4-FFF2-40B4-BE49-F238E27FC236}">
                <a16:creationId xmlns:a16="http://schemas.microsoft.com/office/drawing/2014/main" id="{CDAD31FA-8ACF-473E-8258-E26DB2FC352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96863" y="3683000"/>
            <a:ext cx="4151312" cy="3173413"/>
            <a:chOff x="1225937" y="5805150"/>
            <a:chExt cx="2520950" cy="1928813"/>
          </a:xfrm>
        </p:grpSpPr>
        <p:pic>
          <p:nvPicPr>
            <p:cNvPr id="4204" name="Picture 10" descr="fos B3 sham bis">
              <a:extLst>
                <a:ext uri="{FF2B5EF4-FFF2-40B4-BE49-F238E27FC236}">
                  <a16:creationId xmlns:a16="http://schemas.microsoft.com/office/drawing/2014/main" id="{6057E65E-77AA-42DE-B186-AE2706BC0E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lum bright="30000" contrast="5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2670"/>
            <a:stretch>
              <a:fillRect/>
            </a:stretch>
          </p:blipFill>
          <p:spPr bwMode="auto">
            <a:xfrm>
              <a:off x="1225937" y="5805150"/>
              <a:ext cx="2520950" cy="1928813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205" name="Line 131">
              <a:extLst>
                <a:ext uri="{FF2B5EF4-FFF2-40B4-BE49-F238E27FC236}">
                  <a16:creationId xmlns:a16="http://schemas.microsoft.com/office/drawing/2014/main" id="{AF6ABB04-EDE7-4FEA-8B4F-51C53066D5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86486" y="7500460"/>
              <a:ext cx="71917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2050" name="Text Box 227">
            <a:extLst>
              <a:ext uri="{FF2B5EF4-FFF2-40B4-BE49-F238E27FC236}">
                <a16:creationId xmlns:a16="http://schemas.microsoft.com/office/drawing/2014/main" id="{0DFB7AA7-14A7-4CFD-877A-2204F063E9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0" y="3076575"/>
            <a:ext cx="355600" cy="396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2000" b="1">
                <a:latin typeface="+mn-lt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4101" name="Text Box 22">
            <a:extLst>
              <a:ext uri="{FF2B5EF4-FFF2-40B4-BE49-F238E27FC236}">
                <a16:creationId xmlns:a16="http://schemas.microsoft.com/office/drawing/2014/main" id="{1FB2362A-952C-4A94-A21B-A4259ACE6C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463" y="3616325"/>
            <a:ext cx="812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b="1">
                <a:cs typeface="Arial" panose="020B0604020202020204" pitchFamily="34" charset="0"/>
              </a:rPr>
              <a:t>Sham</a:t>
            </a:r>
          </a:p>
        </p:txBody>
      </p:sp>
      <p:sp>
        <p:nvSpPr>
          <p:cNvPr id="2071" name="Text Box 59">
            <a:extLst>
              <a:ext uri="{FF2B5EF4-FFF2-40B4-BE49-F238E27FC236}">
                <a16:creationId xmlns:a16="http://schemas.microsoft.com/office/drawing/2014/main" id="{4FEAB28D-F372-4AAE-9EAE-D70C83B948B6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1539875" y="1501775"/>
            <a:ext cx="3459162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400" dirty="0" err="1">
                <a:latin typeface="+mn-lt"/>
                <a:cs typeface="Times New Roman" panose="02020603050405020304" pitchFamily="18" charset="0"/>
              </a:rPr>
              <a:t>Number</a:t>
            </a:r>
            <a:r>
              <a:rPr lang="fr-FR" altLang="fr-FR" sz="1400" dirty="0">
                <a:latin typeface="+mn-lt"/>
                <a:cs typeface="Times New Roman" panose="02020603050405020304" pitchFamily="18" charset="0"/>
              </a:rPr>
              <a:t> of </a:t>
            </a:r>
            <a:r>
              <a:rPr lang="fr-FR" altLang="fr-FR" sz="1400" dirty="0" err="1">
                <a:latin typeface="+mn-lt"/>
                <a:cs typeface="Times New Roman" panose="02020603050405020304" pitchFamily="18" charset="0"/>
              </a:rPr>
              <a:t>seronergic</a:t>
            </a:r>
            <a:endParaRPr lang="fr-FR" altLang="fr-FR" sz="1400" dirty="0">
              <a:latin typeface="+mn-lt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400" dirty="0">
                <a:latin typeface="+mn-lt"/>
                <a:cs typeface="Times New Roman" panose="02020603050405020304" pitchFamily="18" charset="0"/>
              </a:rPr>
              <a:t> c-Fos </a:t>
            </a:r>
            <a:r>
              <a:rPr lang="fr-FR" altLang="fr-FR" sz="1400" dirty="0" err="1">
                <a:latin typeface="+mn-lt"/>
                <a:cs typeface="Times New Roman" panose="02020603050405020304" pitchFamily="18" charset="0"/>
              </a:rPr>
              <a:t>labeled</a:t>
            </a:r>
            <a:r>
              <a:rPr lang="fr-FR" altLang="fr-FR" sz="140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fr-FR" altLang="fr-FR" sz="1400" dirty="0" err="1">
                <a:latin typeface="+mn-lt"/>
                <a:cs typeface="Times New Roman" panose="02020603050405020304" pitchFamily="18" charset="0"/>
              </a:rPr>
              <a:t>cells</a:t>
            </a:r>
            <a:endParaRPr lang="fr-FR" altLang="fr-FR" sz="1400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245" name="Rectangle 73">
            <a:extLst>
              <a:ext uri="{FF2B5EF4-FFF2-40B4-BE49-F238E27FC236}">
                <a16:creationId xmlns:a16="http://schemas.microsoft.com/office/drawing/2014/main" id="{BCDC0A0B-4C3D-4C92-BFD4-11A1DD503E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9338" y="169863"/>
            <a:ext cx="292100" cy="100012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+mn-lt"/>
            </a:endParaRPr>
          </a:p>
        </p:txBody>
      </p:sp>
      <p:sp>
        <p:nvSpPr>
          <p:cNvPr id="246" name="Rectangle 74">
            <a:extLst>
              <a:ext uri="{FF2B5EF4-FFF2-40B4-BE49-F238E27FC236}">
                <a16:creationId xmlns:a16="http://schemas.microsoft.com/office/drawing/2014/main" id="{986CC59D-5B82-475A-A56C-6E990C697D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9338" y="396875"/>
            <a:ext cx="292100" cy="100013"/>
          </a:xfrm>
          <a:prstGeom prst="rect">
            <a:avLst/>
          </a:prstGeom>
          <a:solidFill>
            <a:schemeClr val="tx2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+mn-lt"/>
            </a:endParaRPr>
          </a:p>
        </p:txBody>
      </p:sp>
      <p:sp>
        <p:nvSpPr>
          <p:cNvPr id="247" name="Text Box 75">
            <a:extLst>
              <a:ext uri="{FF2B5EF4-FFF2-40B4-BE49-F238E27FC236}">
                <a16:creationId xmlns:a16="http://schemas.microsoft.com/office/drawing/2014/main" id="{D9D06792-55C4-40A1-99D5-98D0EA7B3B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5563" y="296863"/>
            <a:ext cx="1463675" cy="23336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fr-FR" altLang="fr-FR" sz="1600" dirty="0" err="1">
                <a:latin typeface="+mn-lt"/>
                <a:cs typeface="Times New Roman" panose="02020603050405020304" pitchFamily="18" charset="0"/>
              </a:rPr>
              <a:t>Experimental</a:t>
            </a:r>
            <a:r>
              <a:rPr lang="fr-FR" altLang="fr-FR" sz="1600" dirty="0">
                <a:latin typeface="+mn-lt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48" name="Text Box 76">
            <a:extLst>
              <a:ext uri="{FF2B5EF4-FFF2-40B4-BE49-F238E27FC236}">
                <a16:creationId xmlns:a16="http://schemas.microsoft.com/office/drawing/2014/main" id="{C9409272-4EE6-4699-86D6-E67C54AA35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9375" y="42863"/>
            <a:ext cx="733425" cy="23336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fr-FR" altLang="fr-FR" sz="1600" dirty="0" err="1">
                <a:latin typeface="+mn-lt"/>
                <a:cs typeface="Times New Roman" panose="02020603050405020304" pitchFamily="18" charset="0"/>
              </a:rPr>
              <a:t>Sham</a:t>
            </a:r>
            <a:endParaRPr lang="fr-FR" altLang="fr-FR" sz="1600" dirty="0">
              <a:latin typeface="+mn-lt"/>
              <a:cs typeface="Times New Roman" panose="02020603050405020304" pitchFamily="18" charset="0"/>
            </a:endParaRPr>
          </a:p>
        </p:txBody>
      </p:sp>
      <p:grpSp>
        <p:nvGrpSpPr>
          <p:cNvPr id="4120" name="Groupe 4">
            <a:extLst>
              <a:ext uri="{FF2B5EF4-FFF2-40B4-BE49-F238E27FC236}">
                <a16:creationId xmlns:a16="http://schemas.microsoft.com/office/drawing/2014/main" id="{6DE5BACA-FFAA-4779-B9DA-C3AE1B41D672}"/>
              </a:ext>
            </a:extLst>
          </p:cNvPr>
          <p:cNvGrpSpPr>
            <a:grpSpLocks/>
          </p:cNvGrpSpPr>
          <p:nvPr/>
        </p:nvGrpSpPr>
        <p:grpSpPr bwMode="auto">
          <a:xfrm>
            <a:off x="512763" y="1497013"/>
            <a:ext cx="323850" cy="1255712"/>
            <a:chOff x="484357" y="2813646"/>
            <a:chExt cx="323851" cy="2149669"/>
          </a:xfrm>
        </p:grpSpPr>
        <p:sp>
          <p:nvSpPr>
            <p:cNvPr id="4197" name="Rectangle 139">
              <a:extLst>
                <a:ext uri="{FF2B5EF4-FFF2-40B4-BE49-F238E27FC236}">
                  <a16:creationId xmlns:a16="http://schemas.microsoft.com/office/drawing/2014/main" id="{529BE3EA-E6BE-4940-9ECB-5752777A0C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6757" y="4647209"/>
              <a:ext cx="84960" cy="316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200">
                  <a:solidFill>
                    <a:srgbClr val="000000"/>
                  </a:solidFill>
                </a:rPr>
                <a:t>0</a:t>
              </a:r>
              <a:endParaRPr lang="fr-FR" altLang="fr-FR" sz="1200"/>
            </a:p>
          </p:txBody>
        </p:sp>
        <p:sp>
          <p:nvSpPr>
            <p:cNvPr id="4198" name="Rectangle 140">
              <a:extLst>
                <a:ext uri="{FF2B5EF4-FFF2-40B4-BE49-F238E27FC236}">
                  <a16:creationId xmlns:a16="http://schemas.microsoft.com/office/drawing/2014/main" id="{2CF5BC67-E597-4B1F-AD79-1C5B82632D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557" y="4285258"/>
              <a:ext cx="169918" cy="316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200">
                  <a:solidFill>
                    <a:srgbClr val="000000"/>
                  </a:solidFill>
                </a:rPr>
                <a:t>20</a:t>
              </a:r>
              <a:endParaRPr lang="fr-FR" altLang="fr-FR" sz="1200"/>
            </a:p>
          </p:txBody>
        </p:sp>
        <p:sp>
          <p:nvSpPr>
            <p:cNvPr id="4199" name="Rectangle 141">
              <a:extLst>
                <a:ext uri="{FF2B5EF4-FFF2-40B4-BE49-F238E27FC236}">
                  <a16:creationId xmlns:a16="http://schemas.microsoft.com/office/drawing/2014/main" id="{4C84100D-BB2D-4C21-9DBE-6A17831E67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557" y="3912196"/>
              <a:ext cx="169918" cy="316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200">
                  <a:solidFill>
                    <a:srgbClr val="000000"/>
                  </a:solidFill>
                </a:rPr>
                <a:t>40</a:t>
              </a:r>
              <a:endParaRPr lang="fr-FR" altLang="fr-FR" sz="1200"/>
            </a:p>
          </p:txBody>
        </p:sp>
        <p:sp>
          <p:nvSpPr>
            <p:cNvPr id="4200" name="Rectangle 142">
              <a:extLst>
                <a:ext uri="{FF2B5EF4-FFF2-40B4-BE49-F238E27FC236}">
                  <a16:creationId xmlns:a16="http://schemas.microsoft.com/office/drawing/2014/main" id="{57EE3051-9CFB-4B1C-852D-FF7D190BA2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557" y="3548658"/>
              <a:ext cx="169918" cy="316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200">
                  <a:solidFill>
                    <a:srgbClr val="000000"/>
                  </a:solidFill>
                </a:rPr>
                <a:t>60</a:t>
              </a:r>
              <a:endParaRPr lang="fr-FR" altLang="fr-FR" sz="1200"/>
            </a:p>
          </p:txBody>
        </p:sp>
        <p:sp>
          <p:nvSpPr>
            <p:cNvPr id="4201" name="Rectangle 143">
              <a:extLst>
                <a:ext uri="{FF2B5EF4-FFF2-40B4-BE49-F238E27FC236}">
                  <a16:creationId xmlns:a16="http://schemas.microsoft.com/office/drawing/2014/main" id="{7E03AC76-55E0-453F-B263-5A9660693E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557" y="3177182"/>
              <a:ext cx="169918" cy="316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200">
                  <a:solidFill>
                    <a:srgbClr val="000000"/>
                  </a:solidFill>
                </a:rPr>
                <a:t>80</a:t>
              </a:r>
              <a:endParaRPr lang="fr-FR" altLang="fr-FR" sz="1200"/>
            </a:p>
          </p:txBody>
        </p:sp>
        <p:sp>
          <p:nvSpPr>
            <p:cNvPr id="4202" name="Rectangle 144">
              <a:extLst>
                <a:ext uri="{FF2B5EF4-FFF2-40B4-BE49-F238E27FC236}">
                  <a16:creationId xmlns:a16="http://schemas.microsoft.com/office/drawing/2014/main" id="{4B8EE692-48AC-4D91-8C38-3058321BCF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4357" y="2813646"/>
              <a:ext cx="254878" cy="316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200">
                  <a:solidFill>
                    <a:srgbClr val="000000"/>
                  </a:solidFill>
                </a:rPr>
                <a:t>100</a:t>
              </a:r>
              <a:endParaRPr lang="fr-FR" altLang="fr-FR" sz="1200"/>
            </a:p>
          </p:txBody>
        </p:sp>
        <p:sp>
          <p:nvSpPr>
            <p:cNvPr id="4203" name="Freeform 100">
              <a:extLst>
                <a:ext uri="{FF2B5EF4-FFF2-40B4-BE49-F238E27FC236}">
                  <a16:creationId xmlns:a16="http://schemas.microsoft.com/office/drawing/2014/main" id="{27D3DDFE-5069-496A-A1AA-438C1C037D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0420" y="2984501"/>
              <a:ext cx="77788" cy="1852613"/>
            </a:xfrm>
            <a:custGeom>
              <a:avLst/>
              <a:gdLst>
                <a:gd name="T0" fmla="*/ 2147483646 w 49"/>
                <a:gd name="T1" fmla="*/ 2147483646 h 1167"/>
                <a:gd name="T2" fmla="*/ 2147483646 w 49"/>
                <a:gd name="T3" fmla="*/ 0 h 1167"/>
                <a:gd name="T4" fmla="*/ 2147483646 w 49"/>
                <a:gd name="T5" fmla="*/ 2147483646 h 1167"/>
                <a:gd name="T6" fmla="*/ 0 w 49"/>
                <a:gd name="T7" fmla="*/ 2147483646 h 1167"/>
                <a:gd name="T8" fmla="*/ 2147483646 w 49"/>
                <a:gd name="T9" fmla="*/ 2147483646 h 1167"/>
                <a:gd name="T10" fmla="*/ 0 w 49"/>
                <a:gd name="T11" fmla="*/ 2147483646 h 1167"/>
                <a:gd name="T12" fmla="*/ 2147483646 w 49"/>
                <a:gd name="T13" fmla="*/ 2147483646 h 1167"/>
                <a:gd name="T14" fmla="*/ 0 w 49"/>
                <a:gd name="T15" fmla="*/ 2147483646 h 1167"/>
                <a:gd name="T16" fmla="*/ 2147483646 w 49"/>
                <a:gd name="T17" fmla="*/ 2147483646 h 1167"/>
                <a:gd name="T18" fmla="*/ 0 w 49"/>
                <a:gd name="T19" fmla="*/ 2147483646 h 1167"/>
                <a:gd name="T20" fmla="*/ 2147483646 w 49"/>
                <a:gd name="T21" fmla="*/ 2147483646 h 1167"/>
                <a:gd name="T22" fmla="*/ 0 w 49"/>
                <a:gd name="T23" fmla="*/ 2147483646 h 1167"/>
                <a:gd name="T24" fmla="*/ 2147483646 w 49"/>
                <a:gd name="T25" fmla="*/ 2147483646 h 1167"/>
                <a:gd name="T26" fmla="*/ 0 w 49"/>
                <a:gd name="T27" fmla="*/ 2147483646 h 116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49" h="1167">
                  <a:moveTo>
                    <a:pt x="49" y="1167"/>
                  </a:moveTo>
                  <a:lnTo>
                    <a:pt x="49" y="0"/>
                  </a:lnTo>
                  <a:moveTo>
                    <a:pt x="49" y="1161"/>
                  </a:moveTo>
                  <a:lnTo>
                    <a:pt x="0" y="1161"/>
                  </a:lnTo>
                  <a:moveTo>
                    <a:pt x="49" y="930"/>
                  </a:moveTo>
                  <a:lnTo>
                    <a:pt x="0" y="930"/>
                  </a:lnTo>
                  <a:moveTo>
                    <a:pt x="49" y="699"/>
                  </a:moveTo>
                  <a:lnTo>
                    <a:pt x="0" y="699"/>
                  </a:lnTo>
                  <a:moveTo>
                    <a:pt x="49" y="468"/>
                  </a:moveTo>
                  <a:lnTo>
                    <a:pt x="0" y="468"/>
                  </a:lnTo>
                  <a:moveTo>
                    <a:pt x="49" y="237"/>
                  </a:moveTo>
                  <a:lnTo>
                    <a:pt x="0" y="237"/>
                  </a:lnTo>
                  <a:moveTo>
                    <a:pt x="49" y="6"/>
                  </a:moveTo>
                  <a:lnTo>
                    <a:pt x="0" y="6"/>
                  </a:lnTo>
                </a:path>
              </a:pathLst>
            </a:cu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2265" name="Freeform 373">
            <a:extLst>
              <a:ext uri="{FF2B5EF4-FFF2-40B4-BE49-F238E27FC236}">
                <a16:creationId xmlns:a16="http://schemas.microsoft.com/office/drawing/2014/main" id="{67BF959F-697A-4C3F-9046-1D3E327CBDCE}"/>
              </a:ext>
            </a:extLst>
          </p:cNvPr>
          <p:cNvSpPr>
            <a:spLocks/>
          </p:cNvSpPr>
          <p:nvPr/>
        </p:nvSpPr>
        <p:spPr bwMode="auto">
          <a:xfrm>
            <a:off x="3722688" y="2078508"/>
            <a:ext cx="160337" cy="4762"/>
          </a:xfrm>
          <a:custGeom>
            <a:avLst/>
            <a:gdLst>
              <a:gd name="T0" fmla="*/ 0 w 46"/>
              <a:gd name="T1" fmla="*/ 0 h 1588"/>
              <a:gd name="T2" fmla="*/ 99 w 46"/>
              <a:gd name="T3" fmla="*/ 0 h 1588"/>
              <a:gd name="T4" fmla="*/ 0 w 46"/>
              <a:gd name="T5" fmla="*/ 0 h 1588"/>
              <a:gd name="T6" fmla="*/ 0 60000 65536"/>
              <a:gd name="T7" fmla="*/ 0 60000 65536"/>
              <a:gd name="T8" fmla="*/ 0 60000 65536"/>
              <a:gd name="T9" fmla="*/ 0 w 46"/>
              <a:gd name="T10" fmla="*/ 0 h 1588"/>
              <a:gd name="T11" fmla="*/ 46 w 46"/>
              <a:gd name="T12" fmla="*/ 1588 h 15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6" h="1588">
                <a:moveTo>
                  <a:pt x="0" y="0"/>
                </a:moveTo>
                <a:lnTo>
                  <a:pt x="46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SG">
              <a:latin typeface="+mn-lt"/>
            </a:endParaRPr>
          </a:p>
        </p:txBody>
      </p:sp>
      <p:sp>
        <p:nvSpPr>
          <p:cNvPr id="2263" name="Freeform 373">
            <a:extLst>
              <a:ext uri="{FF2B5EF4-FFF2-40B4-BE49-F238E27FC236}">
                <a16:creationId xmlns:a16="http://schemas.microsoft.com/office/drawing/2014/main" id="{372E9147-AFA1-4B83-9B00-75A191D270B0}"/>
              </a:ext>
            </a:extLst>
          </p:cNvPr>
          <p:cNvSpPr>
            <a:spLocks/>
          </p:cNvSpPr>
          <p:nvPr/>
        </p:nvSpPr>
        <p:spPr bwMode="auto">
          <a:xfrm>
            <a:off x="3424238" y="2574925"/>
            <a:ext cx="160337" cy="4762"/>
          </a:xfrm>
          <a:custGeom>
            <a:avLst/>
            <a:gdLst>
              <a:gd name="T0" fmla="*/ 0 w 46"/>
              <a:gd name="T1" fmla="*/ 0 h 1588"/>
              <a:gd name="T2" fmla="*/ 99 w 46"/>
              <a:gd name="T3" fmla="*/ 0 h 1588"/>
              <a:gd name="T4" fmla="*/ 0 w 46"/>
              <a:gd name="T5" fmla="*/ 0 h 1588"/>
              <a:gd name="T6" fmla="*/ 0 60000 65536"/>
              <a:gd name="T7" fmla="*/ 0 60000 65536"/>
              <a:gd name="T8" fmla="*/ 0 60000 65536"/>
              <a:gd name="T9" fmla="*/ 0 w 46"/>
              <a:gd name="T10" fmla="*/ 0 h 1588"/>
              <a:gd name="T11" fmla="*/ 46 w 46"/>
              <a:gd name="T12" fmla="*/ 1588 h 15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6" h="1588">
                <a:moveTo>
                  <a:pt x="0" y="0"/>
                </a:moveTo>
                <a:lnTo>
                  <a:pt x="46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SG">
              <a:latin typeface="+mn-lt"/>
            </a:endParaRPr>
          </a:p>
        </p:txBody>
      </p:sp>
      <p:sp>
        <p:nvSpPr>
          <p:cNvPr id="2091" name="Text Box 33">
            <a:extLst>
              <a:ext uri="{FF2B5EF4-FFF2-40B4-BE49-F238E27FC236}">
                <a16:creationId xmlns:a16="http://schemas.microsoft.com/office/drawing/2014/main" id="{F2FFCDDC-AA15-4B50-B7A9-C05F0D851D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6138" y="2676525"/>
            <a:ext cx="563562" cy="3079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400" dirty="0" err="1">
                <a:latin typeface="+mn-lt"/>
                <a:cs typeface="Times New Roman" panose="02020603050405020304" pitchFamily="18" charset="0"/>
              </a:rPr>
              <a:t>RMg</a:t>
            </a:r>
            <a:endParaRPr lang="fr-FR" altLang="fr-FR" sz="1400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2105" name="Rectangle 51" descr="Diagonales larges vers le bas">
            <a:extLst>
              <a:ext uri="{FF2B5EF4-FFF2-40B4-BE49-F238E27FC236}">
                <a16:creationId xmlns:a16="http://schemas.microsoft.com/office/drawing/2014/main" id="{00281643-717E-4360-A78C-6ED4055004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5538" y="2237261"/>
            <a:ext cx="274637" cy="432679"/>
          </a:xfrm>
          <a:prstGeom prst="rect">
            <a:avLst/>
          </a:prstGeom>
          <a:solidFill>
            <a:schemeClr val="tx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en-AU" altLang="fr-FR" sz="180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2170" name="Text Box 54">
            <a:extLst>
              <a:ext uri="{FF2B5EF4-FFF2-40B4-BE49-F238E27FC236}">
                <a16:creationId xmlns:a16="http://schemas.microsoft.com/office/drawing/2014/main" id="{921EE7F7-9319-4389-836B-2101B04E85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8636" y="1835620"/>
            <a:ext cx="274434" cy="36933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800" dirty="0">
                <a:latin typeface="+mn-lt"/>
                <a:cs typeface="Times New Roman" panose="02020603050405020304" pitchFamily="18" charset="0"/>
              </a:rPr>
              <a:t>*</a:t>
            </a:r>
          </a:p>
        </p:txBody>
      </p:sp>
      <p:sp>
        <p:nvSpPr>
          <p:cNvPr id="2093" name="Rectangle 38" descr="Diagonales larges vers le bas">
            <a:extLst>
              <a:ext uri="{FF2B5EF4-FFF2-40B4-BE49-F238E27FC236}">
                <a16:creationId xmlns:a16="http://schemas.microsoft.com/office/drawing/2014/main" id="{FBFC7979-4720-42E8-BD80-4888F2D168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7563" y="2605087"/>
            <a:ext cx="301625" cy="71438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en-AU" altLang="fr-FR" sz="1800">
              <a:latin typeface="+mn-lt"/>
              <a:cs typeface="Times New Roman" panose="02020603050405020304" pitchFamily="18" charset="0"/>
            </a:endParaRPr>
          </a:p>
        </p:txBody>
      </p:sp>
      <p:cxnSp>
        <p:nvCxnSpPr>
          <p:cNvPr id="150" name="Connecteur droit 149">
            <a:extLst>
              <a:ext uri="{FF2B5EF4-FFF2-40B4-BE49-F238E27FC236}">
                <a16:creationId xmlns:a16="http://schemas.microsoft.com/office/drawing/2014/main" id="{41A3CFDB-57FE-4913-A460-848DE144A6A8}"/>
              </a:ext>
            </a:extLst>
          </p:cNvPr>
          <p:cNvCxnSpPr/>
          <p:nvPr/>
        </p:nvCxnSpPr>
        <p:spPr bwMode="auto">
          <a:xfrm>
            <a:off x="3806825" y="2088033"/>
            <a:ext cx="0" cy="1428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e 4">
            <a:extLst>
              <a:ext uri="{FF2B5EF4-FFF2-40B4-BE49-F238E27FC236}">
                <a16:creationId xmlns:a16="http://schemas.microsoft.com/office/drawing/2014/main" id="{7F0A9583-521B-453F-A8F4-7C207A165749}"/>
              </a:ext>
            </a:extLst>
          </p:cNvPr>
          <p:cNvGrpSpPr/>
          <p:nvPr/>
        </p:nvGrpSpPr>
        <p:grpSpPr>
          <a:xfrm>
            <a:off x="1671638" y="1646974"/>
            <a:ext cx="746125" cy="1552575"/>
            <a:chOff x="874713" y="1646238"/>
            <a:chExt cx="746125" cy="1552575"/>
          </a:xfrm>
        </p:grpSpPr>
        <p:sp>
          <p:nvSpPr>
            <p:cNvPr id="2073" name="Text Box 32">
              <a:extLst>
                <a:ext uri="{FF2B5EF4-FFF2-40B4-BE49-F238E27FC236}">
                  <a16:creationId xmlns:a16="http://schemas.microsoft.com/office/drawing/2014/main" id="{F4836C4E-E0A4-43E2-B576-A9AAC3758A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4713" y="2676525"/>
              <a:ext cx="746125" cy="52228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fr-FR" altLang="fr-FR" sz="1400" dirty="0" err="1">
                  <a:latin typeface="+mn-lt"/>
                  <a:cs typeface="Times New Roman" panose="02020603050405020304" pitchFamily="18" charset="0"/>
                </a:rPr>
                <a:t>LPGi</a:t>
              </a:r>
              <a:endParaRPr lang="fr-FR" altLang="fr-FR" sz="1400" dirty="0">
                <a:latin typeface="+mn-lt"/>
                <a:cs typeface="Times New Roman" panose="02020603050405020304" pitchFamily="18" charset="0"/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fr-FR" altLang="fr-FR" sz="1400" dirty="0">
                  <a:latin typeface="+mn-lt"/>
                  <a:cs typeface="Times New Roman" panose="02020603050405020304" pitchFamily="18" charset="0"/>
                </a:rPr>
                <a:t> contra</a:t>
              </a:r>
            </a:p>
          </p:txBody>
        </p:sp>
        <p:sp>
          <p:nvSpPr>
            <p:cNvPr id="2225" name="Rectangle 60" descr="Diagonales larges vers le bas">
              <a:extLst>
                <a:ext uri="{FF2B5EF4-FFF2-40B4-BE49-F238E27FC236}">
                  <a16:creationId xmlns:a16="http://schemas.microsoft.com/office/drawing/2014/main" id="{6E28CD5E-3C6A-4EB2-B2D5-9816815868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5550" y="2003425"/>
              <a:ext cx="285750" cy="669925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endParaRPr lang="en-AU" altLang="fr-FR" sz="180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227" name="Freeform 373">
              <a:extLst>
                <a:ext uri="{FF2B5EF4-FFF2-40B4-BE49-F238E27FC236}">
                  <a16:creationId xmlns:a16="http://schemas.microsoft.com/office/drawing/2014/main" id="{E4B2839E-8E78-46E7-B64C-09241AB0B7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1113" y="1892300"/>
              <a:ext cx="160337" cy="4763"/>
            </a:xfrm>
            <a:custGeom>
              <a:avLst/>
              <a:gdLst>
                <a:gd name="T0" fmla="*/ 0 w 46"/>
                <a:gd name="T1" fmla="*/ 0 h 1588"/>
                <a:gd name="T2" fmla="*/ 99 w 46"/>
                <a:gd name="T3" fmla="*/ 0 h 1588"/>
                <a:gd name="T4" fmla="*/ 0 w 46"/>
                <a:gd name="T5" fmla="*/ 0 h 1588"/>
                <a:gd name="T6" fmla="*/ 0 60000 65536"/>
                <a:gd name="T7" fmla="*/ 0 60000 65536"/>
                <a:gd name="T8" fmla="*/ 0 60000 65536"/>
                <a:gd name="T9" fmla="*/ 0 w 46"/>
                <a:gd name="T10" fmla="*/ 0 h 1588"/>
                <a:gd name="T11" fmla="*/ 46 w 46"/>
                <a:gd name="T12" fmla="*/ 1588 h 15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" h="1588">
                  <a:moveTo>
                    <a:pt x="0" y="0"/>
                  </a:moveTo>
                  <a:lnTo>
                    <a:pt x="46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SG">
                <a:latin typeface="+mn-lt"/>
              </a:endParaRPr>
            </a:p>
          </p:txBody>
        </p:sp>
        <p:sp>
          <p:nvSpPr>
            <p:cNvPr id="2223" name="Freeform 373">
              <a:extLst>
                <a:ext uri="{FF2B5EF4-FFF2-40B4-BE49-F238E27FC236}">
                  <a16:creationId xmlns:a16="http://schemas.microsoft.com/office/drawing/2014/main" id="{22146975-D7B3-40A8-92C5-ABCB9B1B1685}"/>
                </a:ext>
              </a:extLst>
            </p:cNvPr>
            <p:cNvSpPr>
              <a:spLocks/>
            </p:cNvSpPr>
            <p:nvPr/>
          </p:nvSpPr>
          <p:spPr bwMode="auto">
            <a:xfrm>
              <a:off x="989013" y="2589213"/>
              <a:ext cx="160337" cy="4762"/>
            </a:xfrm>
            <a:custGeom>
              <a:avLst/>
              <a:gdLst>
                <a:gd name="T0" fmla="*/ 0 w 46"/>
                <a:gd name="T1" fmla="*/ 0 h 1588"/>
                <a:gd name="T2" fmla="*/ 99 w 46"/>
                <a:gd name="T3" fmla="*/ 0 h 1588"/>
                <a:gd name="T4" fmla="*/ 0 w 46"/>
                <a:gd name="T5" fmla="*/ 0 h 1588"/>
                <a:gd name="T6" fmla="*/ 0 60000 65536"/>
                <a:gd name="T7" fmla="*/ 0 60000 65536"/>
                <a:gd name="T8" fmla="*/ 0 60000 65536"/>
                <a:gd name="T9" fmla="*/ 0 w 46"/>
                <a:gd name="T10" fmla="*/ 0 h 1588"/>
                <a:gd name="T11" fmla="*/ 46 w 46"/>
                <a:gd name="T12" fmla="*/ 1588 h 15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" h="1588">
                  <a:moveTo>
                    <a:pt x="0" y="0"/>
                  </a:moveTo>
                  <a:lnTo>
                    <a:pt x="46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SG">
                <a:latin typeface="+mn-lt"/>
              </a:endParaRPr>
            </a:p>
          </p:txBody>
        </p:sp>
        <p:sp>
          <p:nvSpPr>
            <p:cNvPr id="2222" name="Rectangle 35" descr="Diagonales larges vers le bas">
              <a:extLst>
                <a:ext uri="{FF2B5EF4-FFF2-40B4-BE49-F238E27FC236}">
                  <a16:creationId xmlns:a16="http://schemas.microsoft.com/office/drawing/2014/main" id="{299E78DE-FF3C-428B-AEBE-15DADA953F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5513" y="2617788"/>
              <a:ext cx="298450" cy="5397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endParaRPr lang="en-AU" altLang="fr-FR" sz="180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163" name="Text Box 54">
              <a:extLst>
                <a:ext uri="{FF2B5EF4-FFF2-40B4-BE49-F238E27FC236}">
                  <a16:creationId xmlns:a16="http://schemas.microsoft.com/office/drawing/2014/main" id="{48D9901A-1504-4462-8F11-3E4A0D0DE1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3475" y="1646238"/>
              <a:ext cx="461963" cy="254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fr-FR" altLang="fr-FR" sz="1800" dirty="0">
                  <a:latin typeface="+mn-lt"/>
                  <a:cs typeface="Times New Roman" panose="02020603050405020304" pitchFamily="18" charset="0"/>
                </a:rPr>
                <a:t>***</a:t>
              </a:r>
            </a:p>
          </p:txBody>
        </p:sp>
        <p:cxnSp>
          <p:nvCxnSpPr>
            <p:cNvPr id="149" name="Connecteur droit 148">
              <a:extLst>
                <a:ext uri="{FF2B5EF4-FFF2-40B4-BE49-F238E27FC236}">
                  <a16:creationId xmlns:a16="http://schemas.microsoft.com/office/drawing/2014/main" id="{C21CC03C-A76D-4904-A1DB-80288C44C99B}"/>
                </a:ext>
              </a:extLst>
            </p:cNvPr>
            <p:cNvCxnSpPr/>
            <p:nvPr/>
          </p:nvCxnSpPr>
          <p:spPr>
            <a:xfrm>
              <a:off x="1366838" y="1898650"/>
              <a:ext cx="0" cy="10795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Connecteur droit 153">
              <a:extLst>
                <a:ext uri="{FF2B5EF4-FFF2-40B4-BE49-F238E27FC236}">
                  <a16:creationId xmlns:a16="http://schemas.microsoft.com/office/drawing/2014/main" id="{C634EC30-7021-4659-B9BD-5627EAB6FBD9}"/>
                </a:ext>
              </a:extLst>
            </p:cNvPr>
            <p:cNvCxnSpPr/>
            <p:nvPr/>
          </p:nvCxnSpPr>
          <p:spPr>
            <a:xfrm>
              <a:off x="1068388" y="2598738"/>
              <a:ext cx="0" cy="1905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e 3">
            <a:extLst>
              <a:ext uri="{FF2B5EF4-FFF2-40B4-BE49-F238E27FC236}">
                <a16:creationId xmlns:a16="http://schemas.microsoft.com/office/drawing/2014/main" id="{0ECFCC64-F0D7-4AE0-ABBE-28E378F7FA01}"/>
              </a:ext>
            </a:extLst>
          </p:cNvPr>
          <p:cNvGrpSpPr/>
          <p:nvPr/>
        </p:nvGrpSpPr>
        <p:grpSpPr>
          <a:xfrm>
            <a:off x="904876" y="1389063"/>
            <a:ext cx="682625" cy="1798637"/>
            <a:chOff x="1730375" y="1401763"/>
            <a:chExt cx="682625" cy="1798637"/>
          </a:xfrm>
        </p:grpSpPr>
        <p:sp>
          <p:nvSpPr>
            <p:cNvPr id="2072" name="Text Box 31">
              <a:extLst>
                <a:ext uri="{FF2B5EF4-FFF2-40B4-BE49-F238E27FC236}">
                  <a16:creationId xmlns:a16="http://schemas.microsoft.com/office/drawing/2014/main" id="{A8637742-8374-4ECC-B1A0-0C8F1E6B41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47838" y="2676525"/>
              <a:ext cx="606425" cy="52387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fr-FR" altLang="fr-FR" sz="1400" dirty="0" err="1">
                  <a:latin typeface="+mn-lt"/>
                  <a:cs typeface="Times New Roman" panose="02020603050405020304" pitchFamily="18" charset="0"/>
                </a:rPr>
                <a:t>LPGi</a:t>
              </a:r>
              <a:endParaRPr lang="fr-FR" altLang="fr-FR" sz="1400" dirty="0">
                <a:latin typeface="+mn-lt"/>
                <a:cs typeface="Times New Roman" panose="02020603050405020304" pitchFamily="18" charset="0"/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fr-FR" altLang="fr-FR" sz="1400" dirty="0">
                  <a:latin typeface="+mn-lt"/>
                  <a:cs typeface="Times New Roman" panose="02020603050405020304" pitchFamily="18" charset="0"/>
                </a:rPr>
                <a:t> </a:t>
              </a:r>
              <a:r>
                <a:rPr lang="fr-FR" altLang="fr-FR" sz="1400" dirty="0" err="1">
                  <a:latin typeface="+mn-lt"/>
                  <a:cs typeface="Times New Roman" panose="02020603050405020304" pitchFamily="18" charset="0"/>
                </a:rPr>
                <a:t>ipsi</a:t>
              </a:r>
              <a:endParaRPr lang="fr-FR" altLang="fr-FR" sz="1400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074" name="Rectangle 36" descr="Diagonales larges vers le bas">
              <a:extLst>
                <a:ext uri="{FF2B5EF4-FFF2-40B4-BE49-F238E27FC236}">
                  <a16:creationId xmlns:a16="http://schemas.microsoft.com/office/drawing/2014/main" id="{19E161E5-3402-496C-9B35-EAAD9A70E9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2643189"/>
              <a:ext cx="298450" cy="3651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endParaRPr lang="en-AU" altLang="fr-FR" sz="180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237" name="Freeform 373">
              <a:extLst>
                <a:ext uri="{FF2B5EF4-FFF2-40B4-BE49-F238E27FC236}">
                  <a16:creationId xmlns:a16="http://schemas.microsoft.com/office/drawing/2014/main" id="{6CF4AD82-31E1-4BE4-BEAB-827FF7C388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1813" y="2617788"/>
              <a:ext cx="160337" cy="4762"/>
            </a:xfrm>
            <a:custGeom>
              <a:avLst/>
              <a:gdLst>
                <a:gd name="T0" fmla="*/ 0 w 46"/>
                <a:gd name="T1" fmla="*/ 0 h 1588"/>
                <a:gd name="T2" fmla="*/ 99 w 46"/>
                <a:gd name="T3" fmla="*/ 0 h 1588"/>
                <a:gd name="T4" fmla="*/ 0 w 46"/>
                <a:gd name="T5" fmla="*/ 0 h 1588"/>
                <a:gd name="T6" fmla="*/ 0 60000 65536"/>
                <a:gd name="T7" fmla="*/ 0 60000 65536"/>
                <a:gd name="T8" fmla="*/ 0 60000 65536"/>
                <a:gd name="T9" fmla="*/ 0 w 46"/>
                <a:gd name="T10" fmla="*/ 0 h 1588"/>
                <a:gd name="T11" fmla="*/ 46 w 46"/>
                <a:gd name="T12" fmla="*/ 1588 h 15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" h="1588">
                  <a:moveTo>
                    <a:pt x="0" y="0"/>
                  </a:moveTo>
                  <a:lnTo>
                    <a:pt x="4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SG">
                <a:latin typeface="+mn-lt"/>
              </a:endParaRPr>
            </a:p>
          </p:txBody>
        </p:sp>
        <p:sp>
          <p:nvSpPr>
            <p:cNvPr id="2229" name="Rectangle 49" descr="Diagonales larges vers le bas">
              <a:extLst>
                <a:ext uri="{FF2B5EF4-FFF2-40B4-BE49-F238E27FC236}">
                  <a16:creationId xmlns:a16="http://schemas.microsoft.com/office/drawing/2014/main" id="{22151768-B109-46F9-9B0C-1DC7A1B935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5175" y="1778000"/>
              <a:ext cx="288925" cy="900113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endParaRPr lang="en-AU" altLang="fr-FR" sz="180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164" name="Text Box 54">
              <a:extLst>
                <a:ext uri="{FF2B5EF4-FFF2-40B4-BE49-F238E27FC236}">
                  <a16:creationId xmlns:a16="http://schemas.microsoft.com/office/drawing/2014/main" id="{515ACE75-22FF-4065-B202-E723A0AAA6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49450" y="1401763"/>
              <a:ext cx="463550" cy="254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fr-FR" altLang="fr-FR" sz="1800" dirty="0">
                  <a:latin typeface="+mn-lt"/>
                  <a:cs typeface="Times New Roman" panose="02020603050405020304" pitchFamily="18" charset="0"/>
                </a:rPr>
                <a:t>***</a:t>
              </a:r>
            </a:p>
          </p:txBody>
        </p:sp>
        <p:sp>
          <p:nvSpPr>
            <p:cNvPr id="2231" name="Freeform 373">
              <a:extLst>
                <a:ext uri="{FF2B5EF4-FFF2-40B4-BE49-F238E27FC236}">
                  <a16:creationId xmlns:a16="http://schemas.microsoft.com/office/drawing/2014/main" id="{4D62333C-E66C-4AE1-9F9A-41689A5FD3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0263" y="1670050"/>
              <a:ext cx="160337" cy="4763"/>
            </a:xfrm>
            <a:custGeom>
              <a:avLst/>
              <a:gdLst>
                <a:gd name="T0" fmla="*/ 0 w 46"/>
                <a:gd name="T1" fmla="*/ 0 h 1588"/>
                <a:gd name="T2" fmla="*/ 99 w 46"/>
                <a:gd name="T3" fmla="*/ 0 h 1588"/>
                <a:gd name="T4" fmla="*/ 0 w 46"/>
                <a:gd name="T5" fmla="*/ 0 h 1588"/>
                <a:gd name="T6" fmla="*/ 0 60000 65536"/>
                <a:gd name="T7" fmla="*/ 0 60000 65536"/>
                <a:gd name="T8" fmla="*/ 0 60000 65536"/>
                <a:gd name="T9" fmla="*/ 0 w 46"/>
                <a:gd name="T10" fmla="*/ 0 h 1588"/>
                <a:gd name="T11" fmla="*/ 46 w 46"/>
                <a:gd name="T12" fmla="*/ 1588 h 15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" h="1588">
                  <a:moveTo>
                    <a:pt x="0" y="0"/>
                  </a:moveTo>
                  <a:lnTo>
                    <a:pt x="46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SG">
                <a:latin typeface="+mn-lt"/>
              </a:endParaRPr>
            </a:p>
          </p:txBody>
        </p:sp>
        <p:cxnSp>
          <p:nvCxnSpPr>
            <p:cNvPr id="3" name="Connecteur droit 2">
              <a:extLst>
                <a:ext uri="{FF2B5EF4-FFF2-40B4-BE49-F238E27FC236}">
                  <a16:creationId xmlns:a16="http://schemas.microsoft.com/office/drawing/2014/main" id="{A8B4A384-DEB0-4AA3-9D94-C0E3C9F29CB5}"/>
                </a:ext>
              </a:extLst>
            </p:cNvPr>
            <p:cNvCxnSpPr/>
            <p:nvPr/>
          </p:nvCxnSpPr>
          <p:spPr>
            <a:xfrm>
              <a:off x="2179638" y="1668463"/>
              <a:ext cx="0" cy="10795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Connecteur droit 154">
              <a:extLst>
                <a:ext uri="{FF2B5EF4-FFF2-40B4-BE49-F238E27FC236}">
                  <a16:creationId xmlns:a16="http://schemas.microsoft.com/office/drawing/2014/main" id="{9558182E-4CA5-4CD5-BFFF-99B06B2F3C8E}"/>
                </a:ext>
              </a:extLst>
            </p:cNvPr>
            <p:cNvCxnSpPr/>
            <p:nvPr/>
          </p:nvCxnSpPr>
          <p:spPr>
            <a:xfrm>
              <a:off x="1876425" y="2613025"/>
              <a:ext cx="0" cy="1746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56" name="Connecteur droit 155">
            <a:extLst>
              <a:ext uri="{FF2B5EF4-FFF2-40B4-BE49-F238E27FC236}">
                <a16:creationId xmlns:a16="http://schemas.microsoft.com/office/drawing/2014/main" id="{1D1D8946-CA8C-414F-BC81-5A378C47C5CD}"/>
              </a:ext>
            </a:extLst>
          </p:cNvPr>
          <p:cNvCxnSpPr/>
          <p:nvPr/>
        </p:nvCxnSpPr>
        <p:spPr>
          <a:xfrm>
            <a:off x="3509963" y="2568575"/>
            <a:ext cx="0" cy="3492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32" name="Groupe 1">
            <a:extLst>
              <a:ext uri="{FF2B5EF4-FFF2-40B4-BE49-F238E27FC236}">
                <a16:creationId xmlns:a16="http://schemas.microsoft.com/office/drawing/2014/main" id="{99D0C26F-B40F-44B6-8B1E-11889B1282D3}"/>
              </a:ext>
            </a:extLst>
          </p:cNvPr>
          <p:cNvGrpSpPr>
            <a:grpSpLocks/>
          </p:cNvGrpSpPr>
          <p:nvPr/>
        </p:nvGrpSpPr>
        <p:grpSpPr bwMode="auto">
          <a:xfrm>
            <a:off x="5668963" y="2592385"/>
            <a:ext cx="928687" cy="355143"/>
            <a:chOff x="4906313" y="2600325"/>
            <a:chExt cx="928687" cy="355144"/>
          </a:xfrm>
        </p:grpSpPr>
        <p:sp>
          <p:nvSpPr>
            <p:cNvPr id="157" name="Rectangle 200">
              <a:extLst>
                <a:ext uri="{FF2B5EF4-FFF2-40B4-BE49-F238E27FC236}">
                  <a16:creationId xmlns:a16="http://schemas.microsoft.com/office/drawing/2014/main" id="{DE4C8619-DBE6-4751-A3C5-8A9BFFE2A4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6313" y="2740025"/>
              <a:ext cx="928687" cy="21544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fr-FR" altLang="fr-FR" sz="1400" dirty="0" err="1">
                  <a:latin typeface="+mn-lt"/>
                  <a:cs typeface="Times New Roman" panose="02020603050405020304" pitchFamily="18" charset="0"/>
                </a:rPr>
                <a:t>RObsc</a:t>
              </a:r>
              <a:endParaRPr lang="fr-FR" altLang="fr-FR" sz="1400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58" name="Rectangle 208" descr="Diagonales larges vers le bas">
              <a:extLst>
                <a:ext uri="{FF2B5EF4-FFF2-40B4-BE49-F238E27FC236}">
                  <a16:creationId xmlns:a16="http://schemas.microsoft.com/office/drawing/2014/main" id="{3FE598EC-865F-43FF-9828-56A921B1AF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925" y="2654300"/>
              <a:ext cx="266700" cy="254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endParaRPr lang="en-AU" altLang="fr-FR" sz="180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59" name="Rectangle 209" descr="Diagonales larges vers le bas">
              <a:extLst>
                <a:ext uri="{FF2B5EF4-FFF2-40B4-BE49-F238E27FC236}">
                  <a16:creationId xmlns:a16="http://schemas.microsoft.com/office/drawing/2014/main" id="{035CB52C-2DB0-4864-85D6-DBE2D811AB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73038" y="2624137"/>
              <a:ext cx="287337" cy="50800"/>
            </a:xfrm>
            <a:prstGeom prst="rect">
              <a:avLst/>
            </a:prstGeom>
            <a:solidFill>
              <a:schemeClr val="tx1"/>
            </a:solidFill>
            <a:ln w="47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endParaRPr lang="en-AU" altLang="fr-FR" sz="1800">
                <a:latin typeface="+mn-lt"/>
                <a:cs typeface="Times New Roman" panose="02020603050405020304" pitchFamily="18" charset="0"/>
              </a:endParaRPr>
            </a:p>
          </p:txBody>
        </p:sp>
        <p:grpSp>
          <p:nvGrpSpPr>
            <p:cNvPr id="4191" name="Group 381">
              <a:extLst>
                <a:ext uri="{FF2B5EF4-FFF2-40B4-BE49-F238E27FC236}">
                  <a16:creationId xmlns:a16="http://schemas.microsoft.com/office/drawing/2014/main" id="{159AA977-5B27-4526-818B-56D62624AA3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423888" y="2600325"/>
              <a:ext cx="157162" cy="36513"/>
              <a:chOff x="1422" y="2245"/>
              <a:chExt cx="99" cy="52"/>
            </a:xfrm>
          </p:grpSpPr>
          <p:sp>
            <p:nvSpPr>
              <p:cNvPr id="161" name="Freeform 373">
                <a:extLst>
                  <a:ext uri="{FF2B5EF4-FFF2-40B4-BE49-F238E27FC236}">
                    <a16:creationId xmlns:a16="http://schemas.microsoft.com/office/drawing/2014/main" id="{BFCE891B-6C22-4CAC-AA9C-960712AA84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2" y="2245"/>
                <a:ext cx="99" cy="2"/>
              </a:xfrm>
              <a:custGeom>
                <a:avLst/>
                <a:gdLst>
                  <a:gd name="T0" fmla="*/ 0 w 46"/>
                  <a:gd name="T1" fmla="*/ 0 h 1588"/>
                  <a:gd name="T2" fmla="*/ 99 w 46"/>
                  <a:gd name="T3" fmla="*/ 0 h 1588"/>
                  <a:gd name="T4" fmla="*/ 0 w 46"/>
                  <a:gd name="T5" fmla="*/ 0 h 1588"/>
                  <a:gd name="T6" fmla="*/ 0 60000 65536"/>
                  <a:gd name="T7" fmla="*/ 0 60000 65536"/>
                  <a:gd name="T8" fmla="*/ 0 60000 65536"/>
                  <a:gd name="T9" fmla="*/ 0 w 46"/>
                  <a:gd name="T10" fmla="*/ 0 h 1588"/>
                  <a:gd name="T11" fmla="*/ 46 w 46"/>
                  <a:gd name="T12" fmla="*/ 1588 h 1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6" h="1588">
                    <a:moveTo>
                      <a:pt x="0" y="0"/>
                    </a:moveTo>
                    <a:lnTo>
                      <a:pt x="46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>
                  <a:latin typeface="+mn-lt"/>
                </a:endParaRPr>
              </a:p>
            </p:txBody>
          </p:sp>
          <p:sp>
            <p:nvSpPr>
              <p:cNvPr id="162" name="Line 374">
                <a:extLst>
                  <a:ext uri="{FF2B5EF4-FFF2-40B4-BE49-F238E27FC236}">
                    <a16:creationId xmlns:a16="http://schemas.microsoft.com/office/drawing/2014/main" id="{66067374-2796-467C-9CED-670825E985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72" y="2245"/>
                <a:ext cx="2" cy="5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>
                  <a:latin typeface="+mn-lt"/>
                </a:endParaRPr>
              </a:p>
            </p:txBody>
          </p:sp>
        </p:grpSp>
        <p:grpSp>
          <p:nvGrpSpPr>
            <p:cNvPr id="4192" name="Group 1">
              <a:extLst>
                <a:ext uri="{FF2B5EF4-FFF2-40B4-BE49-F238E27FC236}">
                  <a16:creationId xmlns:a16="http://schemas.microsoft.com/office/drawing/2014/main" id="{43FA78ED-BD4E-4DB9-A819-58753CB757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60363" y="2619375"/>
              <a:ext cx="157162" cy="36513"/>
              <a:chOff x="5373688" y="5580063"/>
              <a:chExt cx="157162" cy="50800"/>
            </a:xfrm>
          </p:grpSpPr>
          <p:sp>
            <p:nvSpPr>
              <p:cNvPr id="164" name="Freeform 373">
                <a:extLst>
                  <a:ext uri="{FF2B5EF4-FFF2-40B4-BE49-F238E27FC236}">
                    <a16:creationId xmlns:a16="http://schemas.microsoft.com/office/drawing/2014/main" id="{FEADE863-1CC4-40A8-8891-E2635B3097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3638" y="5580063"/>
                <a:ext cx="157162" cy="2208"/>
              </a:xfrm>
              <a:custGeom>
                <a:avLst/>
                <a:gdLst>
                  <a:gd name="T0" fmla="*/ 0 w 46"/>
                  <a:gd name="T1" fmla="*/ 0 h 1588"/>
                  <a:gd name="T2" fmla="*/ 99 w 46"/>
                  <a:gd name="T3" fmla="*/ 0 h 1588"/>
                  <a:gd name="T4" fmla="*/ 0 w 46"/>
                  <a:gd name="T5" fmla="*/ 0 h 1588"/>
                  <a:gd name="T6" fmla="*/ 0 60000 65536"/>
                  <a:gd name="T7" fmla="*/ 0 60000 65536"/>
                  <a:gd name="T8" fmla="*/ 0 60000 65536"/>
                  <a:gd name="T9" fmla="*/ 0 w 46"/>
                  <a:gd name="T10" fmla="*/ 0 h 1588"/>
                  <a:gd name="T11" fmla="*/ 46 w 46"/>
                  <a:gd name="T12" fmla="*/ 1588 h 1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6" h="1588">
                    <a:moveTo>
                      <a:pt x="0" y="0"/>
                    </a:moveTo>
                    <a:lnTo>
                      <a:pt x="46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>
                  <a:latin typeface="+mn-lt"/>
                </a:endParaRPr>
              </a:p>
            </p:txBody>
          </p:sp>
          <p:sp>
            <p:nvSpPr>
              <p:cNvPr id="165" name="Line 374">
                <a:extLst>
                  <a:ext uri="{FF2B5EF4-FFF2-40B4-BE49-F238E27FC236}">
                    <a16:creationId xmlns:a16="http://schemas.microsoft.com/office/drawing/2014/main" id="{7E1571C8-33D4-4531-B58B-80260F1D4E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53013" y="5580063"/>
                <a:ext cx="3175" cy="5079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>
                  <a:latin typeface="+mn-lt"/>
                </a:endParaRPr>
              </a:p>
            </p:txBody>
          </p:sp>
        </p:grpSp>
      </p:grpSp>
      <p:grpSp>
        <p:nvGrpSpPr>
          <p:cNvPr id="4133" name="Groupe 3">
            <a:extLst>
              <a:ext uri="{FF2B5EF4-FFF2-40B4-BE49-F238E27FC236}">
                <a16:creationId xmlns:a16="http://schemas.microsoft.com/office/drawing/2014/main" id="{2D5A1223-7A83-4E03-82EF-4569D111FC4E}"/>
              </a:ext>
            </a:extLst>
          </p:cNvPr>
          <p:cNvGrpSpPr>
            <a:grpSpLocks/>
          </p:cNvGrpSpPr>
          <p:nvPr/>
        </p:nvGrpSpPr>
        <p:grpSpPr bwMode="auto">
          <a:xfrm>
            <a:off x="4846638" y="2628904"/>
            <a:ext cx="928687" cy="302758"/>
            <a:chOff x="4084532" y="2636838"/>
            <a:chExt cx="928688" cy="302757"/>
          </a:xfrm>
        </p:grpSpPr>
        <p:sp>
          <p:nvSpPr>
            <p:cNvPr id="2144" name="Rectangle 200">
              <a:extLst>
                <a:ext uri="{FF2B5EF4-FFF2-40B4-BE49-F238E27FC236}">
                  <a16:creationId xmlns:a16="http://schemas.microsoft.com/office/drawing/2014/main" id="{BF0BC4AA-111C-4BDB-8FD4-EE25447D3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4532" y="2724151"/>
              <a:ext cx="928688" cy="21544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fr-FR" altLang="fr-FR" sz="1400" dirty="0" err="1">
                  <a:latin typeface="+mn-lt"/>
                  <a:cs typeface="Times New Roman" panose="02020603050405020304" pitchFamily="18" charset="0"/>
                </a:rPr>
                <a:t>RPall</a:t>
              </a:r>
              <a:endParaRPr lang="fr-FR" altLang="fr-FR" sz="1400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66" name="Rectangle 36" descr="Diagonales larges vers le bas">
              <a:extLst>
                <a:ext uri="{FF2B5EF4-FFF2-40B4-BE49-F238E27FC236}">
                  <a16:creationId xmlns:a16="http://schemas.microsoft.com/office/drawing/2014/main" id="{5052D4C6-63DC-4914-BFD5-BBB7D87A59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2807" y="2662238"/>
              <a:ext cx="298450" cy="1746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endParaRPr lang="en-AU" altLang="fr-FR" sz="180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67" name="Freeform 373">
              <a:extLst>
                <a:ext uri="{FF2B5EF4-FFF2-40B4-BE49-F238E27FC236}">
                  <a16:creationId xmlns:a16="http://schemas.microsoft.com/office/drawing/2014/main" id="{89CB8A46-B270-4AC4-B427-47145A5056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4244" y="2641601"/>
              <a:ext cx="160338" cy="4762"/>
            </a:xfrm>
            <a:custGeom>
              <a:avLst/>
              <a:gdLst>
                <a:gd name="T0" fmla="*/ 0 w 46"/>
                <a:gd name="T1" fmla="*/ 0 h 1588"/>
                <a:gd name="T2" fmla="*/ 99 w 46"/>
                <a:gd name="T3" fmla="*/ 0 h 1588"/>
                <a:gd name="T4" fmla="*/ 0 w 46"/>
                <a:gd name="T5" fmla="*/ 0 h 1588"/>
                <a:gd name="T6" fmla="*/ 0 60000 65536"/>
                <a:gd name="T7" fmla="*/ 0 60000 65536"/>
                <a:gd name="T8" fmla="*/ 0 60000 65536"/>
                <a:gd name="T9" fmla="*/ 0 w 46"/>
                <a:gd name="T10" fmla="*/ 0 h 1588"/>
                <a:gd name="T11" fmla="*/ 46 w 46"/>
                <a:gd name="T12" fmla="*/ 1588 h 15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" h="1588">
                  <a:moveTo>
                    <a:pt x="0" y="0"/>
                  </a:moveTo>
                  <a:lnTo>
                    <a:pt x="4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SG">
                <a:latin typeface="+mn-lt"/>
              </a:endParaRPr>
            </a:p>
          </p:txBody>
        </p:sp>
        <p:cxnSp>
          <p:nvCxnSpPr>
            <p:cNvPr id="168" name="Connecteur droit 167">
              <a:extLst>
                <a:ext uri="{FF2B5EF4-FFF2-40B4-BE49-F238E27FC236}">
                  <a16:creationId xmlns:a16="http://schemas.microsoft.com/office/drawing/2014/main" id="{276704E5-3721-4305-977D-0EE7D80C8C55}"/>
                </a:ext>
              </a:extLst>
            </p:cNvPr>
            <p:cNvCxnSpPr/>
            <p:nvPr/>
          </p:nvCxnSpPr>
          <p:spPr>
            <a:xfrm>
              <a:off x="4398857" y="2636838"/>
              <a:ext cx="0" cy="1746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9" name="Rectangle 36" descr="Diagonales larges vers le bas">
              <a:extLst>
                <a:ext uri="{FF2B5EF4-FFF2-40B4-BE49-F238E27FC236}">
                  <a16:creationId xmlns:a16="http://schemas.microsoft.com/office/drawing/2014/main" id="{7BA36E5B-297D-496F-A155-780F0CB47C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0144" y="2662238"/>
              <a:ext cx="298450" cy="17463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endParaRPr lang="en-AU" altLang="fr-FR" sz="180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70" name="Freeform 373">
              <a:extLst>
                <a:ext uri="{FF2B5EF4-FFF2-40B4-BE49-F238E27FC236}">
                  <a16:creationId xmlns:a16="http://schemas.microsoft.com/office/drawing/2014/main" id="{6E199A04-754D-4931-B91F-DB8496ADA9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1583" y="2641601"/>
              <a:ext cx="160337" cy="4762"/>
            </a:xfrm>
            <a:custGeom>
              <a:avLst/>
              <a:gdLst>
                <a:gd name="T0" fmla="*/ 0 w 46"/>
                <a:gd name="T1" fmla="*/ 0 h 1588"/>
                <a:gd name="T2" fmla="*/ 99 w 46"/>
                <a:gd name="T3" fmla="*/ 0 h 1588"/>
                <a:gd name="T4" fmla="*/ 0 w 46"/>
                <a:gd name="T5" fmla="*/ 0 h 1588"/>
                <a:gd name="T6" fmla="*/ 0 60000 65536"/>
                <a:gd name="T7" fmla="*/ 0 60000 65536"/>
                <a:gd name="T8" fmla="*/ 0 60000 65536"/>
                <a:gd name="T9" fmla="*/ 0 w 46"/>
                <a:gd name="T10" fmla="*/ 0 h 1588"/>
                <a:gd name="T11" fmla="*/ 46 w 46"/>
                <a:gd name="T12" fmla="*/ 1588 h 15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" h="1588">
                  <a:moveTo>
                    <a:pt x="0" y="0"/>
                  </a:moveTo>
                  <a:lnTo>
                    <a:pt x="4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SG">
                <a:latin typeface="+mn-lt"/>
              </a:endParaRPr>
            </a:p>
          </p:txBody>
        </p:sp>
        <p:cxnSp>
          <p:nvCxnSpPr>
            <p:cNvPr id="171" name="Connecteur droit 170">
              <a:extLst>
                <a:ext uri="{FF2B5EF4-FFF2-40B4-BE49-F238E27FC236}">
                  <a16:creationId xmlns:a16="http://schemas.microsoft.com/office/drawing/2014/main" id="{2A10645B-ED98-43C9-AE88-B26BAAF086E6}"/>
                </a:ext>
              </a:extLst>
            </p:cNvPr>
            <p:cNvCxnSpPr/>
            <p:nvPr/>
          </p:nvCxnSpPr>
          <p:spPr>
            <a:xfrm>
              <a:off x="4687783" y="2636838"/>
              <a:ext cx="0" cy="1746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8" name="Rectangle 36" descr="Diagonales larges vers le bas">
            <a:extLst>
              <a:ext uri="{FF2B5EF4-FFF2-40B4-BE49-F238E27FC236}">
                <a16:creationId xmlns:a16="http://schemas.microsoft.com/office/drawing/2014/main" id="{81AB83EB-737D-483F-8237-A6F6CCEBD3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0" y="2606675"/>
            <a:ext cx="298450" cy="73025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en-AU" altLang="fr-FR" sz="180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79" name="Freeform 373">
            <a:extLst>
              <a:ext uri="{FF2B5EF4-FFF2-40B4-BE49-F238E27FC236}">
                <a16:creationId xmlns:a16="http://schemas.microsoft.com/office/drawing/2014/main" id="{815C3D4A-B37A-429E-9DCB-811E2923BF20}"/>
              </a:ext>
            </a:extLst>
          </p:cNvPr>
          <p:cNvSpPr>
            <a:spLocks/>
          </p:cNvSpPr>
          <p:nvPr/>
        </p:nvSpPr>
        <p:spPr bwMode="auto">
          <a:xfrm>
            <a:off x="4262438" y="2584450"/>
            <a:ext cx="160337" cy="4763"/>
          </a:xfrm>
          <a:custGeom>
            <a:avLst/>
            <a:gdLst>
              <a:gd name="T0" fmla="*/ 0 w 46"/>
              <a:gd name="T1" fmla="*/ 0 h 1588"/>
              <a:gd name="T2" fmla="*/ 99 w 46"/>
              <a:gd name="T3" fmla="*/ 0 h 1588"/>
              <a:gd name="T4" fmla="*/ 0 w 46"/>
              <a:gd name="T5" fmla="*/ 0 h 1588"/>
              <a:gd name="T6" fmla="*/ 0 60000 65536"/>
              <a:gd name="T7" fmla="*/ 0 60000 65536"/>
              <a:gd name="T8" fmla="*/ 0 60000 65536"/>
              <a:gd name="T9" fmla="*/ 0 w 46"/>
              <a:gd name="T10" fmla="*/ 0 h 1588"/>
              <a:gd name="T11" fmla="*/ 46 w 46"/>
              <a:gd name="T12" fmla="*/ 1588 h 15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6" h="1588">
                <a:moveTo>
                  <a:pt x="0" y="0"/>
                </a:moveTo>
                <a:lnTo>
                  <a:pt x="46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SG">
              <a:latin typeface="+mn-lt"/>
            </a:endParaRPr>
          </a:p>
        </p:txBody>
      </p:sp>
      <p:cxnSp>
        <p:nvCxnSpPr>
          <p:cNvPr id="180" name="Connecteur droit 179">
            <a:extLst>
              <a:ext uri="{FF2B5EF4-FFF2-40B4-BE49-F238E27FC236}">
                <a16:creationId xmlns:a16="http://schemas.microsoft.com/office/drawing/2014/main" id="{2F50D823-939D-4CEE-870F-B88FE930D1E4}"/>
              </a:ext>
            </a:extLst>
          </p:cNvPr>
          <p:cNvCxnSpPr/>
          <p:nvPr/>
        </p:nvCxnSpPr>
        <p:spPr bwMode="auto">
          <a:xfrm>
            <a:off x="4337050" y="2586038"/>
            <a:ext cx="0" cy="174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1" name="Rectangle 36" descr="Diagonales larges vers le bas">
            <a:extLst>
              <a:ext uri="{FF2B5EF4-FFF2-40B4-BE49-F238E27FC236}">
                <a16:creationId xmlns:a16="http://schemas.microsoft.com/office/drawing/2014/main" id="{127A720C-ED86-4D9D-A8C6-812EA8B301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8338" y="2500313"/>
            <a:ext cx="298450" cy="179387"/>
          </a:xfrm>
          <a:prstGeom prst="rect">
            <a:avLst/>
          </a:prstGeom>
          <a:solidFill>
            <a:schemeClr val="tx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en-AU" altLang="fr-FR" sz="180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82" name="Freeform 373">
            <a:extLst>
              <a:ext uri="{FF2B5EF4-FFF2-40B4-BE49-F238E27FC236}">
                <a16:creationId xmlns:a16="http://schemas.microsoft.com/office/drawing/2014/main" id="{91AE5E6C-D0F9-4F6C-93B4-58F53EDB02E3}"/>
              </a:ext>
            </a:extLst>
          </p:cNvPr>
          <p:cNvSpPr>
            <a:spLocks/>
          </p:cNvSpPr>
          <p:nvPr/>
        </p:nvSpPr>
        <p:spPr bwMode="auto">
          <a:xfrm>
            <a:off x="4551363" y="2416175"/>
            <a:ext cx="158750" cy="4763"/>
          </a:xfrm>
          <a:custGeom>
            <a:avLst/>
            <a:gdLst>
              <a:gd name="T0" fmla="*/ 0 w 46"/>
              <a:gd name="T1" fmla="*/ 0 h 1588"/>
              <a:gd name="T2" fmla="*/ 99 w 46"/>
              <a:gd name="T3" fmla="*/ 0 h 1588"/>
              <a:gd name="T4" fmla="*/ 0 w 46"/>
              <a:gd name="T5" fmla="*/ 0 h 1588"/>
              <a:gd name="T6" fmla="*/ 0 60000 65536"/>
              <a:gd name="T7" fmla="*/ 0 60000 65536"/>
              <a:gd name="T8" fmla="*/ 0 60000 65536"/>
              <a:gd name="T9" fmla="*/ 0 w 46"/>
              <a:gd name="T10" fmla="*/ 0 h 1588"/>
              <a:gd name="T11" fmla="*/ 46 w 46"/>
              <a:gd name="T12" fmla="*/ 1588 h 15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6" h="1588">
                <a:moveTo>
                  <a:pt x="0" y="0"/>
                </a:moveTo>
                <a:lnTo>
                  <a:pt x="46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SG">
              <a:latin typeface="+mn-lt"/>
            </a:endParaRPr>
          </a:p>
        </p:txBody>
      </p:sp>
      <p:cxnSp>
        <p:nvCxnSpPr>
          <p:cNvPr id="183" name="Connecteur droit 182">
            <a:extLst>
              <a:ext uri="{FF2B5EF4-FFF2-40B4-BE49-F238E27FC236}">
                <a16:creationId xmlns:a16="http://schemas.microsoft.com/office/drawing/2014/main" id="{82F5E220-9D1C-40A6-A197-AF39CCF47316}"/>
              </a:ext>
            </a:extLst>
          </p:cNvPr>
          <p:cNvCxnSpPr/>
          <p:nvPr/>
        </p:nvCxnSpPr>
        <p:spPr bwMode="auto">
          <a:xfrm>
            <a:off x="4625975" y="2411413"/>
            <a:ext cx="0" cy="10795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" name="Rectangle 200">
            <a:extLst>
              <a:ext uri="{FF2B5EF4-FFF2-40B4-BE49-F238E27FC236}">
                <a16:creationId xmlns:a16="http://schemas.microsoft.com/office/drawing/2014/main" id="{D35E9003-72FA-48BF-A520-9B4BA2B004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5263" y="2716213"/>
            <a:ext cx="928687" cy="215444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400" dirty="0" err="1">
                <a:latin typeface="+mn-lt"/>
                <a:cs typeface="Times New Roman" panose="02020603050405020304" pitchFamily="18" charset="0"/>
              </a:rPr>
              <a:t>RDors</a:t>
            </a:r>
            <a:endParaRPr lang="fr-FR" altLang="fr-FR" sz="1400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2077" name="Line 296">
            <a:extLst>
              <a:ext uri="{FF2B5EF4-FFF2-40B4-BE49-F238E27FC236}">
                <a16:creationId xmlns:a16="http://schemas.microsoft.com/office/drawing/2014/main" id="{7AF59341-DBB7-4474-B833-DC5AE0D80236}"/>
              </a:ext>
            </a:extLst>
          </p:cNvPr>
          <p:cNvSpPr>
            <a:spLocks noChangeShapeType="1"/>
          </p:cNvSpPr>
          <p:nvPr/>
        </p:nvSpPr>
        <p:spPr bwMode="auto">
          <a:xfrm>
            <a:off x="793750" y="2678113"/>
            <a:ext cx="572452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SG" dirty="0">
              <a:latin typeface="+mn-lt"/>
            </a:endParaRPr>
          </a:p>
        </p:txBody>
      </p:sp>
      <p:sp>
        <p:nvSpPr>
          <p:cNvPr id="4142" name="TextBox 1">
            <a:extLst>
              <a:ext uri="{FF2B5EF4-FFF2-40B4-BE49-F238E27FC236}">
                <a16:creationId xmlns:a16="http://schemas.microsoft.com/office/drawing/2014/main" id="{F22F23BD-2796-4B09-A3AF-9F1A7B0465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1875" y="6092825"/>
            <a:ext cx="10191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SG" altLang="fr-FR" sz="1800" dirty="0">
                <a:cs typeface="Arial" panose="020B0604020202020204" pitchFamily="34" charset="0"/>
              </a:rPr>
              <a:t>0.2 mm 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A8702695-76AF-44EA-84CA-4A240FC797C3}"/>
              </a:ext>
            </a:extLst>
          </p:cNvPr>
          <p:cNvCxnSpPr/>
          <p:nvPr/>
        </p:nvCxnSpPr>
        <p:spPr>
          <a:xfrm>
            <a:off x="1344613" y="4581525"/>
            <a:ext cx="296862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44" name="ZoneTexte 6">
            <a:extLst>
              <a:ext uri="{FF2B5EF4-FFF2-40B4-BE49-F238E27FC236}">
                <a16:creationId xmlns:a16="http://schemas.microsoft.com/office/drawing/2014/main" id="{4CCF28CB-F5F3-4338-9608-25FD641507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9375" y="4184650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 sz="2400" b="1">
                <a:cs typeface="Arial" panose="020B0604020202020204" pitchFamily="34" charset="0"/>
              </a:rPr>
              <a:t>s</a:t>
            </a:r>
          </a:p>
        </p:txBody>
      </p:sp>
      <p:sp>
        <p:nvSpPr>
          <p:cNvPr id="4145" name="ZoneTexte 1">
            <a:extLst>
              <a:ext uri="{FF2B5EF4-FFF2-40B4-BE49-F238E27FC236}">
                <a16:creationId xmlns:a16="http://schemas.microsoft.com/office/drawing/2014/main" id="{7E2E1C4E-87D4-4F72-BCD1-66A7FAF784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6000" y="3719513"/>
            <a:ext cx="8699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 sz="2400">
                <a:cs typeface="Arial" panose="020B0604020202020204" pitchFamily="34" charset="0"/>
              </a:rPr>
              <a:t>LPGi</a:t>
            </a:r>
          </a:p>
        </p:txBody>
      </p:sp>
      <p:sp>
        <p:nvSpPr>
          <p:cNvPr id="2070" name="Text Box 225">
            <a:extLst>
              <a:ext uri="{FF2B5EF4-FFF2-40B4-BE49-F238E27FC236}">
                <a16:creationId xmlns:a16="http://schemas.microsoft.com/office/drawing/2014/main" id="{1876FC16-D2FB-431B-8012-95C5478A9A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550" y="192088"/>
            <a:ext cx="352425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800" b="1" dirty="0">
                <a:latin typeface="+mn-lt"/>
                <a:cs typeface="Times New Roman" panose="02020603050405020304" pitchFamily="18" charset="0"/>
              </a:rPr>
              <a:t>A</a:t>
            </a:r>
          </a:p>
        </p:txBody>
      </p:sp>
      <p:grpSp>
        <p:nvGrpSpPr>
          <p:cNvPr id="4147" name="Groupe 1">
            <a:extLst>
              <a:ext uri="{FF2B5EF4-FFF2-40B4-BE49-F238E27FC236}">
                <a16:creationId xmlns:a16="http://schemas.microsoft.com/office/drawing/2014/main" id="{69A2226C-AD6C-44FC-9F7E-3695AB519D28}"/>
              </a:ext>
            </a:extLst>
          </p:cNvPr>
          <p:cNvGrpSpPr>
            <a:grpSpLocks/>
          </p:cNvGrpSpPr>
          <p:nvPr/>
        </p:nvGrpSpPr>
        <p:grpSpPr bwMode="auto">
          <a:xfrm>
            <a:off x="512763" y="428625"/>
            <a:ext cx="323850" cy="1181100"/>
            <a:chOff x="675507" y="428055"/>
            <a:chExt cx="323850" cy="1181994"/>
          </a:xfrm>
        </p:grpSpPr>
        <p:sp>
          <p:nvSpPr>
            <p:cNvPr id="4175" name="Rectangle 140">
              <a:extLst>
                <a:ext uri="{FF2B5EF4-FFF2-40B4-BE49-F238E27FC236}">
                  <a16:creationId xmlns:a16="http://schemas.microsoft.com/office/drawing/2014/main" id="{86960807-9A38-4165-BB3D-158FFD4C4F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7380" y="1287686"/>
              <a:ext cx="25487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200">
                  <a:solidFill>
                    <a:srgbClr val="000000"/>
                  </a:solidFill>
                </a:rPr>
                <a:t>120</a:t>
              </a:r>
              <a:endParaRPr lang="fr-FR" altLang="fr-FR" sz="1200"/>
            </a:p>
          </p:txBody>
        </p:sp>
        <p:sp>
          <p:nvSpPr>
            <p:cNvPr id="4176" name="Rectangle 141">
              <a:extLst>
                <a:ext uri="{FF2B5EF4-FFF2-40B4-BE49-F238E27FC236}">
                  <a16:creationId xmlns:a16="http://schemas.microsoft.com/office/drawing/2014/main" id="{9DE2F656-ECDE-4BA0-BE4A-9CAB0ECAFD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7380" y="1069765"/>
              <a:ext cx="25487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200">
                  <a:solidFill>
                    <a:srgbClr val="000000"/>
                  </a:solidFill>
                </a:rPr>
                <a:t>140</a:t>
              </a:r>
              <a:endParaRPr lang="fr-FR" altLang="fr-FR" sz="1200"/>
            </a:p>
          </p:txBody>
        </p:sp>
        <p:sp>
          <p:nvSpPr>
            <p:cNvPr id="4177" name="Rectangle 142">
              <a:extLst>
                <a:ext uri="{FF2B5EF4-FFF2-40B4-BE49-F238E27FC236}">
                  <a16:creationId xmlns:a16="http://schemas.microsoft.com/office/drawing/2014/main" id="{EE40421F-4CE6-4F56-B6C3-8E9814C3DC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7380" y="857407"/>
              <a:ext cx="25487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200">
                  <a:solidFill>
                    <a:srgbClr val="000000"/>
                  </a:solidFill>
                </a:rPr>
                <a:t>160</a:t>
              </a:r>
              <a:endParaRPr lang="fr-FR" altLang="fr-FR" sz="1200"/>
            </a:p>
          </p:txBody>
        </p:sp>
        <p:sp>
          <p:nvSpPr>
            <p:cNvPr id="2" name="Rectangle 143">
              <a:extLst>
                <a:ext uri="{FF2B5EF4-FFF2-40B4-BE49-F238E27FC236}">
                  <a16:creationId xmlns:a16="http://schemas.microsoft.com/office/drawing/2014/main" id="{37B30C72-9DD6-44E7-A0F6-91F2B9C6A4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7380" y="640412"/>
              <a:ext cx="25487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200">
                  <a:solidFill>
                    <a:srgbClr val="000000"/>
                  </a:solidFill>
                </a:rPr>
                <a:t>180</a:t>
              </a:r>
              <a:endParaRPr lang="fr-FR" altLang="fr-FR" sz="1200"/>
            </a:p>
          </p:txBody>
        </p:sp>
        <p:sp>
          <p:nvSpPr>
            <p:cNvPr id="4179" name="Rectangle 144">
              <a:extLst>
                <a:ext uri="{FF2B5EF4-FFF2-40B4-BE49-F238E27FC236}">
                  <a16:creationId xmlns:a16="http://schemas.microsoft.com/office/drawing/2014/main" id="{8A460966-9D0F-4EF4-98B3-6F89EA9F8C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5507" y="428055"/>
              <a:ext cx="25487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200">
                  <a:solidFill>
                    <a:srgbClr val="000000"/>
                  </a:solidFill>
                </a:rPr>
                <a:t>200</a:t>
              </a:r>
              <a:endParaRPr lang="fr-FR" altLang="fr-FR" sz="1200"/>
            </a:p>
          </p:txBody>
        </p:sp>
        <p:sp>
          <p:nvSpPr>
            <p:cNvPr id="4180" name="Freeform 100">
              <a:extLst>
                <a:ext uri="{FF2B5EF4-FFF2-40B4-BE49-F238E27FC236}">
                  <a16:creationId xmlns:a16="http://schemas.microsoft.com/office/drawing/2014/main" id="{88793F61-A372-4360-B59E-F2F1FF7DAF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1569" y="527859"/>
              <a:ext cx="77788" cy="1082190"/>
            </a:xfrm>
            <a:custGeom>
              <a:avLst/>
              <a:gdLst>
                <a:gd name="T0" fmla="*/ 2147483646 w 49"/>
                <a:gd name="T1" fmla="*/ 2147483646 h 1167"/>
                <a:gd name="T2" fmla="*/ 2147483646 w 49"/>
                <a:gd name="T3" fmla="*/ 0 h 1167"/>
                <a:gd name="T4" fmla="*/ 2147483646 w 49"/>
                <a:gd name="T5" fmla="*/ 2147483646 h 1167"/>
                <a:gd name="T6" fmla="*/ 0 w 49"/>
                <a:gd name="T7" fmla="*/ 2147483646 h 1167"/>
                <a:gd name="T8" fmla="*/ 2147483646 w 49"/>
                <a:gd name="T9" fmla="*/ 2147483646 h 1167"/>
                <a:gd name="T10" fmla="*/ 0 w 49"/>
                <a:gd name="T11" fmla="*/ 2147483646 h 1167"/>
                <a:gd name="T12" fmla="*/ 2147483646 w 49"/>
                <a:gd name="T13" fmla="*/ 2147483646 h 1167"/>
                <a:gd name="T14" fmla="*/ 0 w 49"/>
                <a:gd name="T15" fmla="*/ 2147483646 h 1167"/>
                <a:gd name="T16" fmla="*/ 2147483646 w 49"/>
                <a:gd name="T17" fmla="*/ 2147483646 h 1167"/>
                <a:gd name="T18" fmla="*/ 0 w 49"/>
                <a:gd name="T19" fmla="*/ 2147483646 h 1167"/>
                <a:gd name="T20" fmla="*/ 2147483646 w 49"/>
                <a:gd name="T21" fmla="*/ 2147483646 h 1167"/>
                <a:gd name="T22" fmla="*/ 0 w 49"/>
                <a:gd name="T23" fmla="*/ 2147483646 h 1167"/>
                <a:gd name="T24" fmla="*/ 2147483646 w 49"/>
                <a:gd name="T25" fmla="*/ 2147483646 h 1167"/>
                <a:gd name="T26" fmla="*/ 0 w 49"/>
                <a:gd name="T27" fmla="*/ 2147483646 h 116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49" h="1167">
                  <a:moveTo>
                    <a:pt x="49" y="1167"/>
                  </a:moveTo>
                  <a:lnTo>
                    <a:pt x="49" y="0"/>
                  </a:lnTo>
                  <a:moveTo>
                    <a:pt x="49" y="1161"/>
                  </a:moveTo>
                  <a:lnTo>
                    <a:pt x="0" y="1161"/>
                  </a:lnTo>
                  <a:moveTo>
                    <a:pt x="49" y="930"/>
                  </a:moveTo>
                  <a:lnTo>
                    <a:pt x="0" y="930"/>
                  </a:lnTo>
                  <a:moveTo>
                    <a:pt x="49" y="699"/>
                  </a:moveTo>
                  <a:lnTo>
                    <a:pt x="0" y="699"/>
                  </a:lnTo>
                  <a:moveTo>
                    <a:pt x="49" y="468"/>
                  </a:moveTo>
                  <a:lnTo>
                    <a:pt x="0" y="468"/>
                  </a:lnTo>
                  <a:moveTo>
                    <a:pt x="49" y="237"/>
                  </a:moveTo>
                  <a:lnTo>
                    <a:pt x="0" y="237"/>
                  </a:lnTo>
                  <a:moveTo>
                    <a:pt x="49" y="6"/>
                  </a:moveTo>
                  <a:lnTo>
                    <a:pt x="0" y="6"/>
                  </a:lnTo>
                </a:path>
              </a:pathLst>
            </a:cu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93" name="Freeform 373">
            <a:extLst>
              <a:ext uri="{FF2B5EF4-FFF2-40B4-BE49-F238E27FC236}">
                <a16:creationId xmlns:a16="http://schemas.microsoft.com/office/drawing/2014/main" id="{EA291CD7-8F1D-4180-90D3-19FC554BB2EB}"/>
              </a:ext>
            </a:extLst>
          </p:cNvPr>
          <p:cNvSpPr>
            <a:spLocks/>
          </p:cNvSpPr>
          <p:nvPr/>
        </p:nvSpPr>
        <p:spPr bwMode="auto">
          <a:xfrm>
            <a:off x="2914650" y="939800"/>
            <a:ext cx="160338" cy="4763"/>
          </a:xfrm>
          <a:custGeom>
            <a:avLst/>
            <a:gdLst>
              <a:gd name="T0" fmla="*/ 0 w 46"/>
              <a:gd name="T1" fmla="*/ 0 h 1588"/>
              <a:gd name="T2" fmla="*/ 99 w 46"/>
              <a:gd name="T3" fmla="*/ 0 h 1588"/>
              <a:gd name="T4" fmla="*/ 0 w 46"/>
              <a:gd name="T5" fmla="*/ 0 h 1588"/>
              <a:gd name="T6" fmla="*/ 0 60000 65536"/>
              <a:gd name="T7" fmla="*/ 0 60000 65536"/>
              <a:gd name="T8" fmla="*/ 0 60000 65536"/>
              <a:gd name="T9" fmla="*/ 0 w 46"/>
              <a:gd name="T10" fmla="*/ 0 h 1588"/>
              <a:gd name="T11" fmla="*/ 46 w 46"/>
              <a:gd name="T12" fmla="*/ 1588 h 15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6" h="1588">
                <a:moveTo>
                  <a:pt x="0" y="0"/>
                </a:moveTo>
                <a:lnTo>
                  <a:pt x="46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SG">
              <a:latin typeface="+mn-lt"/>
            </a:endParaRPr>
          </a:p>
        </p:txBody>
      </p:sp>
      <p:sp>
        <p:nvSpPr>
          <p:cNvPr id="95" name="Freeform 373">
            <a:extLst>
              <a:ext uri="{FF2B5EF4-FFF2-40B4-BE49-F238E27FC236}">
                <a16:creationId xmlns:a16="http://schemas.microsoft.com/office/drawing/2014/main" id="{38EB5BE9-895F-451D-AE8C-B22D39797082}"/>
              </a:ext>
            </a:extLst>
          </p:cNvPr>
          <p:cNvSpPr>
            <a:spLocks/>
          </p:cNvSpPr>
          <p:nvPr/>
        </p:nvSpPr>
        <p:spPr bwMode="auto">
          <a:xfrm>
            <a:off x="2611438" y="2540000"/>
            <a:ext cx="160337" cy="4763"/>
          </a:xfrm>
          <a:custGeom>
            <a:avLst/>
            <a:gdLst>
              <a:gd name="T0" fmla="*/ 0 w 46"/>
              <a:gd name="T1" fmla="*/ 0 h 1588"/>
              <a:gd name="T2" fmla="*/ 99 w 46"/>
              <a:gd name="T3" fmla="*/ 0 h 1588"/>
              <a:gd name="T4" fmla="*/ 0 w 46"/>
              <a:gd name="T5" fmla="*/ 0 h 1588"/>
              <a:gd name="T6" fmla="*/ 0 60000 65536"/>
              <a:gd name="T7" fmla="*/ 0 60000 65536"/>
              <a:gd name="T8" fmla="*/ 0 60000 65536"/>
              <a:gd name="T9" fmla="*/ 0 w 46"/>
              <a:gd name="T10" fmla="*/ 0 h 1588"/>
              <a:gd name="T11" fmla="*/ 46 w 46"/>
              <a:gd name="T12" fmla="*/ 1588 h 15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6" h="1588">
                <a:moveTo>
                  <a:pt x="0" y="0"/>
                </a:moveTo>
                <a:lnTo>
                  <a:pt x="46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SG">
              <a:latin typeface="+mn-lt"/>
            </a:endParaRPr>
          </a:p>
        </p:txBody>
      </p:sp>
      <p:sp>
        <p:nvSpPr>
          <p:cNvPr id="96" name="Text Box 33">
            <a:extLst>
              <a:ext uri="{FF2B5EF4-FFF2-40B4-BE49-F238E27FC236}">
                <a16:creationId xmlns:a16="http://schemas.microsoft.com/office/drawing/2014/main" id="{FD3A0D4A-6998-472A-902C-712DFAFA2E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3338" y="2676525"/>
            <a:ext cx="584200" cy="523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400" dirty="0" err="1">
                <a:latin typeface="+mn-lt"/>
                <a:cs typeface="Times New Roman" panose="02020603050405020304" pitchFamily="18" charset="0"/>
              </a:rPr>
              <a:t>LPGi</a:t>
            </a:r>
            <a:endParaRPr lang="fr-FR" altLang="fr-FR" sz="1400" dirty="0">
              <a:latin typeface="+mn-lt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400" dirty="0">
                <a:latin typeface="+mn-lt"/>
                <a:cs typeface="Times New Roman" panose="02020603050405020304" pitchFamily="18" charset="0"/>
              </a:rPr>
              <a:t>total</a:t>
            </a:r>
          </a:p>
        </p:txBody>
      </p:sp>
      <p:sp>
        <p:nvSpPr>
          <p:cNvPr id="97" name="Rectangle 51" descr="Diagonales larges vers le bas">
            <a:extLst>
              <a:ext uri="{FF2B5EF4-FFF2-40B4-BE49-F238E27FC236}">
                <a16:creationId xmlns:a16="http://schemas.microsoft.com/office/drawing/2014/main" id="{E1D673E0-14F0-4E8F-9CA9-F1ABB698E5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1150" y="1084263"/>
            <a:ext cx="287338" cy="1584325"/>
          </a:xfrm>
          <a:prstGeom prst="rect">
            <a:avLst/>
          </a:prstGeom>
          <a:solidFill>
            <a:schemeClr val="tx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en-AU" altLang="fr-FR" sz="180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98" name="Text Box 54">
            <a:extLst>
              <a:ext uri="{FF2B5EF4-FFF2-40B4-BE49-F238E27FC236}">
                <a16:creationId xmlns:a16="http://schemas.microsoft.com/office/drawing/2014/main" id="{2E707B39-D28F-4537-A3E8-DB4789F930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1775" y="696913"/>
            <a:ext cx="41275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800" dirty="0">
                <a:latin typeface="+mn-lt"/>
                <a:cs typeface="Times New Roman" panose="02020603050405020304" pitchFamily="18" charset="0"/>
              </a:rPr>
              <a:t>***</a:t>
            </a:r>
          </a:p>
        </p:txBody>
      </p:sp>
      <p:cxnSp>
        <p:nvCxnSpPr>
          <p:cNvPr id="100" name="Connecteur droit 99">
            <a:extLst>
              <a:ext uri="{FF2B5EF4-FFF2-40B4-BE49-F238E27FC236}">
                <a16:creationId xmlns:a16="http://schemas.microsoft.com/office/drawing/2014/main" id="{95D71E2B-3BCF-4D82-AA0B-D349C28995D7}"/>
              </a:ext>
            </a:extLst>
          </p:cNvPr>
          <p:cNvCxnSpPr/>
          <p:nvPr/>
        </p:nvCxnSpPr>
        <p:spPr bwMode="auto">
          <a:xfrm>
            <a:off x="2998788" y="949325"/>
            <a:ext cx="0" cy="1428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Connecteur droit 100">
            <a:extLst>
              <a:ext uri="{FF2B5EF4-FFF2-40B4-BE49-F238E27FC236}">
                <a16:creationId xmlns:a16="http://schemas.microsoft.com/office/drawing/2014/main" id="{35D46AD5-66AF-4C6D-B5D7-8B623803EBF6}"/>
              </a:ext>
            </a:extLst>
          </p:cNvPr>
          <p:cNvCxnSpPr/>
          <p:nvPr/>
        </p:nvCxnSpPr>
        <p:spPr>
          <a:xfrm>
            <a:off x="2697163" y="2533650"/>
            <a:ext cx="0" cy="7143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55" name="Groupe 3">
            <a:extLst>
              <a:ext uri="{FF2B5EF4-FFF2-40B4-BE49-F238E27FC236}">
                <a16:creationId xmlns:a16="http://schemas.microsoft.com/office/drawing/2014/main" id="{846DC2EC-AF12-4D3F-99DD-173452D67202}"/>
              </a:ext>
            </a:extLst>
          </p:cNvPr>
          <p:cNvGrpSpPr>
            <a:grpSpLocks/>
          </p:cNvGrpSpPr>
          <p:nvPr/>
        </p:nvGrpSpPr>
        <p:grpSpPr bwMode="auto">
          <a:xfrm>
            <a:off x="2513013" y="5867400"/>
            <a:ext cx="4259262" cy="3286125"/>
            <a:chOff x="2513013" y="5868180"/>
            <a:chExt cx="4259262" cy="3286125"/>
          </a:xfrm>
        </p:grpSpPr>
        <p:pic>
          <p:nvPicPr>
            <p:cNvPr id="4156" name="Picture 9" descr="fos B3 exp bis">
              <a:extLst>
                <a:ext uri="{FF2B5EF4-FFF2-40B4-BE49-F238E27FC236}">
                  <a16:creationId xmlns:a16="http://schemas.microsoft.com/office/drawing/2014/main" id="{A82C597D-7B43-4E96-A7D7-393D09C5057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lum bright="24000" contras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2742"/>
            <a:stretch>
              <a:fillRect/>
            </a:stretch>
          </p:blipFill>
          <p:spPr bwMode="auto">
            <a:xfrm>
              <a:off x="2536825" y="5869767"/>
              <a:ext cx="4187825" cy="3205163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90" name="Connecteur droit avec flèche 89">
              <a:extLst>
                <a:ext uri="{FF2B5EF4-FFF2-40B4-BE49-F238E27FC236}">
                  <a16:creationId xmlns:a16="http://schemas.microsoft.com/office/drawing/2014/main" id="{9B9BAF61-9019-473F-8346-02FDAFDA3D3F}"/>
                </a:ext>
              </a:extLst>
            </p:cNvPr>
            <p:cNvCxnSpPr/>
            <p:nvPr/>
          </p:nvCxnSpPr>
          <p:spPr>
            <a:xfrm>
              <a:off x="4919663" y="7325505"/>
              <a:ext cx="296862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58" name="ZoneTexte 90">
              <a:extLst>
                <a:ext uri="{FF2B5EF4-FFF2-40B4-BE49-F238E27FC236}">
                  <a16:creationId xmlns:a16="http://schemas.microsoft.com/office/drawing/2014/main" id="{341C07DF-77A7-454D-88BA-74A5C68B30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06963" y="6955617"/>
              <a:ext cx="35560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2400" b="1">
                  <a:cs typeface="Arial" panose="020B0604020202020204" pitchFamily="34" charset="0"/>
                </a:rPr>
                <a:t>s</a:t>
              </a:r>
            </a:p>
          </p:txBody>
        </p:sp>
        <p:cxnSp>
          <p:nvCxnSpPr>
            <p:cNvPr id="92" name="Connecteur droit avec flèche 91">
              <a:extLst>
                <a:ext uri="{FF2B5EF4-FFF2-40B4-BE49-F238E27FC236}">
                  <a16:creationId xmlns:a16="http://schemas.microsoft.com/office/drawing/2014/main" id="{1C03018E-170F-4B4C-BBBA-3BC932846D00}"/>
                </a:ext>
              </a:extLst>
            </p:cNvPr>
            <p:cNvCxnSpPr/>
            <p:nvPr/>
          </p:nvCxnSpPr>
          <p:spPr>
            <a:xfrm>
              <a:off x="3132138" y="7312805"/>
              <a:ext cx="296862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60" name="ZoneTexte 92">
              <a:extLst>
                <a:ext uri="{FF2B5EF4-FFF2-40B4-BE49-F238E27FC236}">
                  <a16:creationId xmlns:a16="http://schemas.microsoft.com/office/drawing/2014/main" id="{917182A6-AC45-4CBF-B8B9-E9DB374C6C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19438" y="6944505"/>
              <a:ext cx="287337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2400" b="1">
                  <a:cs typeface="Arial" panose="020B0604020202020204" pitchFamily="34" charset="0"/>
                </a:rPr>
                <a:t>f</a:t>
              </a:r>
            </a:p>
          </p:txBody>
        </p:sp>
        <p:cxnSp>
          <p:nvCxnSpPr>
            <p:cNvPr id="94" name="Connecteur droit avec flèche 93">
              <a:extLst>
                <a:ext uri="{FF2B5EF4-FFF2-40B4-BE49-F238E27FC236}">
                  <a16:creationId xmlns:a16="http://schemas.microsoft.com/office/drawing/2014/main" id="{6F438721-2168-4065-84F3-D6684F8FAE5C}"/>
                </a:ext>
              </a:extLst>
            </p:cNvPr>
            <p:cNvCxnSpPr/>
            <p:nvPr/>
          </p:nvCxnSpPr>
          <p:spPr>
            <a:xfrm>
              <a:off x="3359150" y="6882593"/>
              <a:ext cx="296863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62" name="ZoneTexte 94">
              <a:extLst>
                <a:ext uri="{FF2B5EF4-FFF2-40B4-BE49-F238E27FC236}">
                  <a16:creationId xmlns:a16="http://schemas.microsoft.com/office/drawing/2014/main" id="{506151CA-50B7-47B8-8B96-D861E7A07E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46450" y="6512705"/>
              <a:ext cx="371475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2400" b="1">
                  <a:cs typeface="Arial" panose="020B0604020202020204" pitchFamily="34" charset="0"/>
                </a:rPr>
                <a:t>d</a:t>
              </a:r>
            </a:p>
          </p:txBody>
        </p:sp>
        <p:sp>
          <p:nvSpPr>
            <p:cNvPr id="4163" name="ZoneTexte 80">
              <a:extLst>
                <a:ext uri="{FF2B5EF4-FFF2-40B4-BE49-F238E27FC236}">
                  <a16:creationId xmlns:a16="http://schemas.microsoft.com/office/drawing/2014/main" id="{0D0BD738-E555-4790-8532-554788498C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03913" y="5912630"/>
              <a:ext cx="868362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2400">
                  <a:cs typeface="Arial" panose="020B0604020202020204" pitchFamily="34" charset="0"/>
                </a:rPr>
                <a:t>LPGi</a:t>
              </a:r>
            </a:p>
          </p:txBody>
        </p:sp>
        <p:grpSp>
          <p:nvGrpSpPr>
            <p:cNvPr id="4164" name="Group 62">
              <a:extLst>
                <a:ext uri="{FF2B5EF4-FFF2-40B4-BE49-F238E27FC236}">
                  <a16:creationId xmlns:a16="http://schemas.microsoft.com/office/drawing/2014/main" id="{1E5391D0-223C-4051-8166-F5AFC1D64E1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21088" y="7671580"/>
              <a:ext cx="1223962" cy="1482725"/>
              <a:chOff x="2205" y="748"/>
              <a:chExt cx="771" cy="933"/>
            </a:xfrm>
          </p:grpSpPr>
          <p:pic>
            <p:nvPicPr>
              <p:cNvPr id="4167" name="Picture 9" descr="fos B3 exp bis">
                <a:extLst>
                  <a:ext uri="{FF2B5EF4-FFF2-40B4-BE49-F238E27FC236}">
                    <a16:creationId xmlns:a16="http://schemas.microsoft.com/office/drawing/2014/main" id="{5D9C8D0B-5F41-4960-9A21-EBB5F2AD395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lum bright="24000" contrast="54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3174" t="1395" r="19257" b="72227"/>
              <a:stretch>
                <a:fillRect/>
              </a:stretch>
            </p:blipFill>
            <p:spPr bwMode="auto">
              <a:xfrm>
                <a:off x="2205" y="748"/>
                <a:ext cx="771" cy="863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178" name="ZoneTexte 199">
                <a:extLst>
                  <a:ext uri="{FF2B5EF4-FFF2-40B4-BE49-F238E27FC236}">
                    <a16:creationId xmlns:a16="http://schemas.microsoft.com/office/drawing/2014/main" id="{5A799ED2-920A-4657-B9A3-3FE3647B96E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56" y="1429"/>
                <a:ext cx="215" cy="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  <a:defRPr/>
                </a:pPr>
                <a:r>
                  <a:rPr lang="fr-FR" altLang="fr-FR" sz="2000" b="1">
                    <a:latin typeface="+mn-lt"/>
                    <a:cs typeface="Times New Roman" panose="02020603050405020304" pitchFamily="18" charset="0"/>
                  </a:rPr>
                  <a:t>d</a:t>
                </a:r>
              </a:p>
            </p:txBody>
          </p:sp>
          <p:cxnSp>
            <p:nvCxnSpPr>
              <p:cNvPr id="4169" name="Connecteur droit avec flèche 203">
                <a:extLst>
                  <a:ext uri="{FF2B5EF4-FFF2-40B4-BE49-F238E27FC236}">
                    <a16:creationId xmlns:a16="http://schemas.microsoft.com/office/drawing/2014/main" id="{32BD7093-2204-451D-A3C8-F8ED2A8D9FE1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632" y="1429"/>
                <a:ext cx="113" cy="0"/>
              </a:xfrm>
              <a:prstGeom prst="straightConnector1">
                <a:avLst/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grpSp>
            <p:nvGrpSpPr>
              <p:cNvPr id="4170" name="Groupe 208">
                <a:extLst>
                  <a:ext uri="{FF2B5EF4-FFF2-40B4-BE49-F238E27FC236}">
                    <a16:creationId xmlns:a16="http://schemas.microsoft.com/office/drawing/2014/main" id="{165937B6-32B7-4590-A1A6-11F5543303E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300" y="800"/>
                <a:ext cx="191" cy="290"/>
                <a:chOff x="606100" y="1311285"/>
                <a:chExt cx="303017" cy="464518"/>
              </a:xfrm>
            </p:grpSpPr>
            <p:sp>
              <p:nvSpPr>
                <p:cNvPr id="4183" name="ZoneTexte 209">
                  <a:extLst>
                    <a:ext uri="{FF2B5EF4-FFF2-40B4-BE49-F238E27FC236}">
                      <a16:creationId xmlns:a16="http://schemas.microsoft.com/office/drawing/2014/main" id="{01818859-53C9-4024-BF03-6D65059C67CB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606100" y="1311196"/>
                  <a:ext cx="303018" cy="46402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  <a:defRPr/>
                  </a:pPr>
                  <a:r>
                    <a:rPr lang="fr-FR" altLang="fr-FR" sz="2400" b="1" dirty="0">
                      <a:latin typeface="+mn-lt"/>
                      <a:cs typeface="Times New Roman" panose="02020603050405020304" pitchFamily="18" charset="0"/>
                    </a:rPr>
                    <a:t>s</a:t>
                  </a:r>
                </a:p>
              </p:txBody>
            </p:sp>
            <p:cxnSp>
              <p:nvCxnSpPr>
                <p:cNvPr id="4174" name="Connecteur droit avec flèche 210">
                  <a:extLst>
                    <a:ext uri="{FF2B5EF4-FFF2-40B4-BE49-F238E27FC236}">
                      <a16:creationId xmlns:a16="http://schemas.microsoft.com/office/drawing/2014/main" id="{9B235399-90B8-4DFE-8F13-B11EC8697B9B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706852" y="1381886"/>
                  <a:ext cx="180000" cy="0"/>
                </a:xfrm>
                <a:prstGeom prst="straightConnector1">
                  <a:avLst/>
                </a:prstGeom>
                <a:noFill/>
                <a:ln w="38100" algn="ctr">
                  <a:solidFill>
                    <a:schemeClr val="tx1"/>
                  </a:solidFill>
                  <a:round/>
                  <a:headEnd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4181" name="ZoneTexte 216">
                <a:extLst>
                  <a:ext uri="{FF2B5EF4-FFF2-40B4-BE49-F238E27FC236}">
                    <a16:creationId xmlns:a16="http://schemas.microsoft.com/office/drawing/2014/main" id="{F9F0760A-A7DD-46E9-9F31-0B8C874FBC1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flipH="1">
                <a:off x="2320" y="1345"/>
                <a:ext cx="170" cy="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  <a:defRPr/>
                </a:pPr>
                <a:r>
                  <a:rPr lang="fr-FR" altLang="fr-FR" sz="2000" b="1">
                    <a:latin typeface="+mn-lt"/>
                    <a:cs typeface="Times New Roman" panose="02020603050405020304" pitchFamily="18" charset="0"/>
                  </a:rPr>
                  <a:t>f</a:t>
                </a:r>
              </a:p>
            </p:txBody>
          </p:sp>
          <p:cxnSp>
            <p:nvCxnSpPr>
              <p:cNvPr id="4172" name="Connecteur droit avec flèche 217">
                <a:extLst>
                  <a:ext uri="{FF2B5EF4-FFF2-40B4-BE49-F238E27FC236}">
                    <a16:creationId xmlns:a16="http://schemas.microsoft.com/office/drawing/2014/main" id="{7E08A346-B6F6-4ED3-99C8-E48C753D2D53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2334" y="1346"/>
                <a:ext cx="7" cy="128"/>
              </a:xfrm>
              <a:prstGeom prst="straightConnector1">
                <a:avLst/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4165" name="Rectangle 71">
              <a:extLst>
                <a:ext uri="{FF2B5EF4-FFF2-40B4-BE49-F238E27FC236}">
                  <a16:creationId xmlns:a16="http://schemas.microsoft.com/office/drawing/2014/main" id="{F1662923-A8F2-46BB-AE95-F510B598C8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7150" y="5917104"/>
              <a:ext cx="679450" cy="747713"/>
            </a:xfrm>
            <a:prstGeom prst="rect">
              <a:avLst/>
            </a:prstGeom>
            <a:noFill/>
            <a:ln w="38100" algn="ctr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cs typeface="Arial" panose="020B0604020202020204" pitchFamily="34" charset="0"/>
              </a:endParaRPr>
            </a:p>
          </p:txBody>
        </p:sp>
        <p:sp>
          <p:nvSpPr>
            <p:cNvPr id="4166" name="Text Box 6">
              <a:extLst>
                <a:ext uri="{FF2B5EF4-FFF2-40B4-BE49-F238E27FC236}">
                  <a16:creationId xmlns:a16="http://schemas.microsoft.com/office/drawing/2014/main" id="{36F54524-5095-4D36-BDF7-A1386ACCA5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13013" y="5868180"/>
              <a:ext cx="608012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800" b="1">
                  <a:cs typeface="Arial" panose="020B0604020202020204" pitchFamily="34" charset="0"/>
                </a:rPr>
                <a:t>Exp</a:t>
              </a:r>
            </a:p>
          </p:txBody>
        </p:sp>
      </p:grpSp>
      <p:sp>
        <p:nvSpPr>
          <p:cNvPr id="7" name="ZoneTexte 6">
            <a:extLst>
              <a:ext uri="{FF2B5EF4-FFF2-40B4-BE49-F238E27FC236}">
                <a16:creationId xmlns:a16="http://schemas.microsoft.com/office/drawing/2014/main" id="{8301E33B-8F37-4266-91D1-B74EA241869B}"/>
              </a:ext>
            </a:extLst>
          </p:cNvPr>
          <p:cNvSpPr txBox="1"/>
          <p:nvPr/>
        </p:nvSpPr>
        <p:spPr>
          <a:xfrm>
            <a:off x="5867659" y="0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Figure 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Image 6">
            <a:extLst>
              <a:ext uri="{FF2B5EF4-FFF2-40B4-BE49-F238E27FC236}">
                <a16:creationId xmlns:a16="http://schemas.microsoft.com/office/drawing/2014/main" id="{E011B985-7C7A-4739-B5AC-E07B6D8D77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4" t="9707" r="945" b="-42"/>
          <a:stretch/>
        </p:blipFill>
        <p:spPr bwMode="auto">
          <a:xfrm>
            <a:off x="97798" y="3579395"/>
            <a:ext cx="3979292" cy="2702529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028EB6C0-0792-43F5-9E50-EB525FFD9B17}"/>
              </a:ext>
            </a:extLst>
          </p:cNvPr>
          <p:cNvSpPr/>
          <p:nvPr/>
        </p:nvSpPr>
        <p:spPr>
          <a:xfrm>
            <a:off x="1614130" y="4219366"/>
            <a:ext cx="1876145" cy="1542608"/>
          </a:xfrm>
          <a:custGeom>
            <a:avLst/>
            <a:gdLst>
              <a:gd name="connsiteX0" fmla="*/ 816650 w 1876145"/>
              <a:gd name="connsiteY0" fmla="*/ 2114 h 1542608"/>
              <a:gd name="connsiteX1" fmla="*/ 748070 w 1876145"/>
              <a:gd name="connsiteY1" fmla="*/ 108794 h 1542608"/>
              <a:gd name="connsiteX2" fmla="*/ 641390 w 1876145"/>
              <a:gd name="connsiteY2" fmla="*/ 146894 h 1542608"/>
              <a:gd name="connsiteX3" fmla="*/ 572810 w 1876145"/>
              <a:gd name="connsiteY3" fmla="*/ 215474 h 1542608"/>
              <a:gd name="connsiteX4" fmla="*/ 458510 w 1876145"/>
              <a:gd name="connsiteY4" fmla="*/ 314534 h 1542608"/>
              <a:gd name="connsiteX5" fmla="*/ 313730 w 1876145"/>
              <a:gd name="connsiteY5" fmla="*/ 383114 h 1542608"/>
              <a:gd name="connsiteX6" fmla="*/ 199430 w 1876145"/>
              <a:gd name="connsiteY6" fmla="*/ 482174 h 1542608"/>
              <a:gd name="connsiteX7" fmla="*/ 69890 w 1876145"/>
              <a:gd name="connsiteY7" fmla="*/ 619334 h 1542608"/>
              <a:gd name="connsiteX8" fmla="*/ 1310 w 1876145"/>
              <a:gd name="connsiteY8" fmla="*/ 794594 h 1542608"/>
              <a:gd name="connsiteX9" fmla="*/ 31790 w 1876145"/>
              <a:gd name="connsiteY9" fmla="*/ 931754 h 1542608"/>
              <a:gd name="connsiteX10" fmla="*/ 115610 w 1876145"/>
              <a:gd name="connsiteY10" fmla="*/ 1107014 h 1542608"/>
              <a:gd name="connsiteX11" fmla="*/ 153710 w 1876145"/>
              <a:gd name="connsiteY11" fmla="*/ 1221314 h 1542608"/>
              <a:gd name="connsiteX12" fmla="*/ 237530 w 1876145"/>
              <a:gd name="connsiteY12" fmla="*/ 1244174 h 1542608"/>
              <a:gd name="connsiteX13" fmla="*/ 306110 w 1876145"/>
              <a:gd name="connsiteY13" fmla="*/ 1320374 h 1542608"/>
              <a:gd name="connsiteX14" fmla="*/ 397550 w 1876145"/>
              <a:gd name="connsiteY14" fmla="*/ 1343234 h 1542608"/>
              <a:gd name="connsiteX15" fmla="*/ 466130 w 1876145"/>
              <a:gd name="connsiteY15" fmla="*/ 1404194 h 1542608"/>
              <a:gd name="connsiteX16" fmla="*/ 534710 w 1876145"/>
              <a:gd name="connsiteY16" fmla="*/ 1442294 h 1542608"/>
              <a:gd name="connsiteX17" fmla="*/ 610910 w 1876145"/>
              <a:gd name="connsiteY17" fmla="*/ 1488014 h 1542608"/>
              <a:gd name="connsiteX18" fmla="*/ 778550 w 1876145"/>
              <a:gd name="connsiteY18" fmla="*/ 1510874 h 1542608"/>
              <a:gd name="connsiteX19" fmla="*/ 961430 w 1876145"/>
              <a:gd name="connsiteY19" fmla="*/ 1541354 h 1542608"/>
              <a:gd name="connsiteX20" fmla="*/ 1197650 w 1876145"/>
              <a:gd name="connsiteY20" fmla="*/ 1465154 h 1542608"/>
              <a:gd name="connsiteX21" fmla="*/ 1258610 w 1876145"/>
              <a:gd name="connsiteY21" fmla="*/ 1335614 h 1542608"/>
              <a:gd name="connsiteX22" fmla="*/ 1273850 w 1876145"/>
              <a:gd name="connsiteY22" fmla="*/ 1289894 h 1542608"/>
              <a:gd name="connsiteX23" fmla="*/ 1342430 w 1876145"/>
              <a:gd name="connsiteY23" fmla="*/ 1274654 h 1542608"/>
              <a:gd name="connsiteX24" fmla="*/ 1494830 w 1876145"/>
              <a:gd name="connsiteY24" fmla="*/ 1244174 h 1542608"/>
              <a:gd name="connsiteX25" fmla="*/ 1571030 w 1876145"/>
              <a:gd name="connsiteY25" fmla="*/ 1160354 h 1542608"/>
              <a:gd name="connsiteX26" fmla="*/ 1677710 w 1876145"/>
              <a:gd name="connsiteY26" fmla="*/ 1030814 h 1542608"/>
              <a:gd name="connsiteX27" fmla="*/ 1776770 w 1876145"/>
              <a:gd name="connsiteY27" fmla="*/ 969854 h 1542608"/>
              <a:gd name="connsiteX28" fmla="*/ 1814870 w 1876145"/>
              <a:gd name="connsiteY28" fmla="*/ 779354 h 1542608"/>
              <a:gd name="connsiteX29" fmla="*/ 1837730 w 1876145"/>
              <a:gd name="connsiteY29" fmla="*/ 649814 h 1542608"/>
              <a:gd name="connsiteX30" fmla="*/ 1875830 w 1876145"/>
              <a:gd name="connsiteY30" fmla="*/ 558374 h 1542608"/>
              <a:gd name="connsiteX31" fmla="*/ 1814870 w 1876145"/>
              <a:gd name="connsiteY31" fmla="*/ 512654 h 1542608"/>
              <a:gd name="connsiteX32" fmla="*/ 1761530 w 1876145"/>
              <a:gd name="connsiteY32" fmla="*/ 375494 h 1542608"/>
              <a:gd name="connsiteX33" fmla="*/ 1700570 w 1876145"/>
              <a:gd name="connsiteY33" fmla="*/ 314534 h 1542608"/>
              <a:gd name="connsiteX34" fmla="*/ 1601510 w 1876145"/>
              <a:gd name="connsiteY34" fmla="*/ 314534 h 1542608"/>
              <a:gd name="connsiteX35" fmla="*/ 1510070 w 1876145"/>
              <a:gd name="connsiteY35" fmla="*/ 253574 h 1542608"/>
              <a:gd name="connsiteX36" fmla="*/ 1334810 w 1876145"/>
              <a:gd name="connsiteY36" fmla="*/ 169754 h 1542608"/>
              <a:gd name="connsiteX37" fmla="*/ 1197650 w 1876145"/>
              <a:gd name="connsiteY37" fmla="*/ 108794 h 1542608"/>
              <a:gd name="connsiteX38" fmla="*/ 999530 w 1876145"/>
              <a:gd name="connsiteY38" fmla="*/ 40214 h 1542608"/>
              <a:gd name="connsiteX39" fmla="*/ 816650 w 1876145"/>
              <a:gd name="connsiteY39" fmla="*/ 2114 h 1542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876145" h="1542608">
                <a:moveTo>
                  <a:pt x="816650" y="2114"/>
                </a:moveTo>
                <a:cubicBezTo>
                  <a:pt x="774740" y="13544"/>
                  <a:pt x="777280" y="84664"/>
                  <a:pt x="748070" y="108794"/>
                </a:cubicBezTo>
                <a:cubicBezTo>
                  <a:pt x="718860" y="132924"/>
                  <a:pt x="670600" y="129114"/>
                  <a:pt x="641390" y="146894"/>
                </a:cubicBezTo>
                <a:cubicBezTo>
                  <a:pt x="612180" y="164674"/>
                  <a:pt x="603290" y="187534"/>
                  <a:pt x="572810" y="215474"/>
                </a:cubicBezTo>
                <a:cubicBezTo>
                  <a:pt x="542330" y="243414"/>
                  <a:pt x="501690" y="286594"/>
                  <a:pt x="458510" y="314534"/>
                </a:cubicBezTo>
                <a:cubicBezTo>
                  <a:pt x="415330" y="342474"/>
                  <a:pt x="356910" y="355174"/>
                  <a:pt x="313730" y="383114"/>
                </a:cubicBezTo>
                <a:cubicBezTo>
                  <a:pt x="270550" y="411054"/>
                  <a:pt x="240070" y="442804"/>
                  <a:pt x="199430" y="482174"/>
                </a:cubicBezTo>
                <a:cubicBezTo>
                  <a:pt x="158790" y="521544"/>
                  <a:pt x="102910" y="567264"/>
                  <a:pt x="69890" y="619334"/>
                </a:cubicBezTo>
                <a:cubicBezTo>
                  <a:pt x="36870" y="671404"/>
                  <a:pt x="7660" y="742524"/>
                  <a:pt x="1310" y="794594"/>
                </a:cubicBezTo>
                <a:cubicBezTo>
                  <a:pt x="-5040" y="846664"/>
                  <a:pt x="12740" y="879684"/>
                  <a:pt x="31790" y="931754"/>
                </a:cubicBezTo>
                <a:cubicBezTo>
                  <a:pt x="50840" y="983824"/>
                  <a:pt x="95290" y="1058754"/>
                  <a:pt x="115610" y="1107014"/>
                </a:cubicBezTo>
                <a:cubicBezTo>
                  <a:pt x="135930" y="1155274"/>
                  <a:pt x="133390" y="1198454"/>
                  <a:pt x="153710" y="1221314"/>
                </a:cubicBezTo>
                <a:cubicBezTo>
                  <a:pt x="174030" y="1244174"/>
                  <a:pt x="212130" y="1227664"/>
                  <a:pt x="237530" y="1244174"/>
                </a:cubicBezTo>
                <a:cubicBezTo>
                  <a:pt x="262930" y="1260684"/>
                  <a:pt x="279440" y="1303864"/>
                  <a:pt x="306110" y="1320374"/>
                </a:cubicBezTo>
                <a:cubicBezTo>
                  <a:pt x="332780" y="1336884"/>
                  <a:pt x="370880" y="1329264"/>
                  <a:pt x="397550" y="1343234"/>
                </a:cubicBezTo>
                <a:cubicBezTo>
                  <a:pt x="424220" y="1357204"/>
                  <a:pt x="443270" y="1387684"/>
                  <a:pt x="466130" y="1404194"/>
                </a:cubicBezTo>
                <a:cubicBezTo>
                  <a:pt x="488990" y="1420704"/>
                  <a:pt x="510580" y="1428324"/>
                  <a:pt x="534710" y="1442294"/>
                </a:cubicBezTo>
                <a:cubicBezTo>
                  <a:pt x="558840" y="1456264"/>
                  <a:pt x="570270" y="1476584"/>
                  <a:pt x="610910" y="1488014"/>
                </a:cubicBezTo>
                <a:cubicBezTo>
                  <a:pt x="651550" y="1499444"/>
                  <a:pt x="720130" y="1501984"/>
                  <a:pt x="778550" y="1510874"/>
                </a:cubicBezTo>
                <a:cubicBezTo>
                  <a:pt x="836970" y="1519764"/>
                  <a:pt x="891580" y="1548974"/>
                  <a:pt x="961430" y="1541354"/>
                </a:cubicBezTo>
                <a:cubicBezTo>
                  <a:pt x="1031280" y="1533734"/>
                  <a:pt x="1148120" y="1499444"/>
                  <a:pt x="1197650" y="1465154"/>
                </a:cubicBezTo>
                <a:cubicBezTo>
                  <a:pt x="1247180" y="1430864"/>
                  <a:pt x="1245910" y="1364824"/>
                  <a:pt x="1258610" y="1335614"/>
                </a:cubicBezTo>
                <a:cubicBezTo>
                  <a:pt x="1271310" y="1306404"/>
                  <a:pt x="1259880" y="1300054"/>
                  <a:pt x="1273850" y="1289894"/>
                </a:cubicBezTo>
                <a:cubicBezTo>
                  <a:pt x="1287820" y="1279734"/>
                  <a:pt x="1342430" y="1274654"/>
                  <a:pt x="1342430" y="1274654"/>
                </a:cubicBezTo>
                <a:cubicBezTo>
                  <a:pt x="1379260" y="1267034"/>
                  <a:pt x="1456730" y="1263224"/>
                  <a:pt x="1494830" y="1244174"/>
                </a:cubicBezTo>
                <a:cubicBezTo>
                  <a:pt x="1532930" y="1225124"/>
                  <a:pt x="1540550" y="1195914"/>
                  <a:pt x="1571030" y="1160354"/>
                </a:cubicBezTo>
                <a:cubicBezTo>
                  <a:pt x="1601510" y="1124794"/>
                  <a:pt x="1643420" y="1062564"/>
                  <a:pt x="1677710" y="1030814"/>
                </a:cubicBezTo>
                <a:cubicBezTo>
                  <a:pt x="1712000" y="999064"/>
                  <a:pt x="1753910" y="1011764"/>
                  <a:pt x="1776770" y="969854"/>
                </a:cubicBezTo>
                <a:cubicBezTo>
                  <a:pt x="1799630" y="927944"/>
                  <a:pt x="1804710" y="832694"/>
                  <a:pt x="1814870" y="779354"/>
                </a:cubicBezTo>
                <a:cubicBezTo>
                  <a:pt x="1825030" y="726014"/>
                  <a:pt x="1827570" y="686644"/>
                  <a:pt x="1837730" y="649814"/>
                </a:cubicBezTo>
                <a:cubicBezTo>
                  <a:pt x="1847890" y="612984"/>
                  <a:pt x="1879640" y="581234"/>
                  <a:pt x="1875830" y="558374"/>
                </a:cubicBezTo>
                <a:cubicBezTo>
                  <a:pt x="1872020" y="535514"/>
                  <a:pt x="1833920" y="543134"/>
                  <a:pt x="1814870" y="512654"/>
                </a:cubicBezTo>
                <a:cubicBezTo>
                  <a:pt x="1795820" y="482174"/>
                  <a:pt x="1780580" y="408514"/>
                  <a:pt x="1761530" y="375494"/>
                </a:cubicBezTo>
                <a:cubicBezTo>
                  <a:pt x="1742480" y="342474"/>
                  <a:pt x="1727240" y="324694"/>
                  <a:pt x="1700570" y="314534"/>
                </a:cubicBezTo>
                <a:cubicBezTo>
                  <a:pt x="1673900" y="304374"/>
                  <a:pt x="1633260" y="324694"/>
                  <a:pt x="1601510" y="314534"/>
                </a:cubicBezTo>
                <a:cubicBezTo>
                  <a:pt x="1569760" y="304374"/>
                  <a:pt x="1554520" y="277704"/>
                  <a:pt x="1510070" y="253574"/>
                </a:cubicBezTo>
                <a:cubicBezTo>
                  <a:pt x="1465620" y="229444"/>
                  <a:pt x="1386880" y="193884"/>
                  <a:pt x="1334810" y="169754"/>
                </a:cubicBezTo>
                <a:cubicBezTo>
                  <a:pt x="1282740" y="145624"/>
                  <a:pt x="1253530" y="130384"/>
                  <a:pt x="1197650" y="108794"/>
                </a:cubicBezTo>
                <a:cubicBezTo>
                  <a:pt x="1141770" y="87204"/>
                  <a:pt x="1063030" y="51644"/>
                  <a:pt x="999530" y="40214"/>
                </a:cubicBezTo>
                <a:cubicBezTo>
                  <a:pt x="936030" y="28784"/>
                  <a:pt x="858560" y="-9316"/>
                  <a:pt x="816650" y="2114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403">
            <a:extLst>
              <a:ext uri="{FF2B5EF4-FFF2-40B4-BE49-F238E27FC236}">
                <a16:creationId xmlns:a16="http://schemas.microsoft.com/office/drawing/2014/main" id="{BFA771A5-B965-4A76-846D-C75674B4B0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1538" y="2690813"/>
            <a:ext cx="379412" cy="2159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400" dirty="0" err="1">
                <a:solidFill>
                  <a:srgbClr val="000000"/>
                </a:solidFill>
                <a:latin typeface="+mj-lt"/>
                <a:cs typeface="Times New Roman" panose="02020603050405020304" pitchFamily="18" charset="0"/>
              </a:rPr>
              <a:t>RMg</a:t>
            </a:r>
            <a:endParaRPr lang="fr-FR" altLang="fr-FR" sz="14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2" name="Line 420">
            <a:extLst>
              <a:ext uri="{FF2B5EF4-FFF2-40B4-BE49-F238E27FC236}">
                <a16:creationId xmlns:a16="http://schemas.microsoft.com/office/drawing/2014/main" id="{C1B5D382-041B-4359-B9F1-17C41B3B21A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38213" y="387350"/>
            <a:ext cx="1587" cy="22161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SG">
              <a:latin typeface="+mj-lt"/>
            </a:endParaRPr>
          </a:p>
        </p:txBody>
      </p:sp>
      <p:sp>
        <p:nvSpPr>
          <p:cNvPr id="13" name="Line 421">
            <a:extLst>
              <a:ext uri="{FF2B5EF4-FFF2-40B4-BE49-F238E27FC236}">
                <a16:creationId xmlns:a16="http://schemas.microsoft.com/office/drawing/2014/main" id="{B72F925A-6DB0-443D-A996-6598276A771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71538" y="2601913"/>
            <a:ext cx="73025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SG">
              <a:latin typeface="+mj-lt"/>
            </a:endParaRPr>
          </a:p>
        </p:txBody>
      </p:sp>
      <p:sp>
        <p:nvSpPr>
          <p:cNvPr id="14" name="Line 423">
            <a:extLst>
              <a:ext uri="{FF2B5EF4-FFF2-40B4-BE49-F238E27FC236}">
                <a16:creationId xmlns:a16="http://schemas.microsoft.com/office/drawing/2014/main" id="{20E35C41-0D85-4C8B-A437-C05BB38EF30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71538" y="1868488"/>
            <a:ext cx="73025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SG">
              <a:latin typeface="+mj-lt"/>
            </a:endParaRPr>
          </a:p>
        </p:txBody>
      </p:sp>
      <p:sp>
        <p:nvSpPr>
          <p:cNvPr id="15" name="Line 425">
            <a:extLst>
              <a:ext uri="{FF2B5EF4-FFF2-40B4-BE49-F238E27FC236}">
                <a16:creationId xmlns:a16="http://schemas.microsoft.com/office/drawing/2014/main" id="{82146EFD-CA26-48DE-9B06-525FDDFB03C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71538" y="1125538"/>
            <a:ext cx="73025" cy="31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SG">
              <a:latin typeface="+mj-lt"/>
            </a:endParaRPr>
          </a:p>
        </p:txBody>
      </p:sp>
      <p:sp>
        <p:nvSpPr>
          <p:cNvPr id="16" name="Line 427">
            <a:extLst>
              <a:ext uri="{FF2B5EF4-FFF2-40B4-BE49-F238E27FC236}">
                <a16:creationId xmlns:a16="http://schemas.microsoft.com/office/drawing/2014/main" id="{489426C3-E5C2-4604-8559-80D80768B99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71538" y="382588"/>
            <a:ext cx="73025" cy="31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SG">
              <a:latin typeface="+mj-lt"/>
            </a:endParaRPr>
          </a:p>
        </p:txBody>
      </p:sp>
      <p:sp>
        <p:nvSpPr>
          <p:cNvPr id="17" name="Rectangle 422">
            <a:extLst>
              <a:ext uri="{FF2B5EF4-FFF2-40B4-BE49-F238E27FC236}">
                <a16:creationId xmlns:a16="http://schemas.microsoft.com/office/drawing/2014/main" id="{93C43091-1223-4F98-9F5F-CBBFBF251C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5813" y="2516188"/>
            <a:ext cx="84137" cy="18573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200">
                <a:solidFill>
                  <a:srgbClr val="000000"/>
                </a:solidFill>
                <a:latin typeface="+mj-lt"/>
                <a:cs typeface="Times New Roman" panose="02020603050405020304" pitchFamily="18" charset="0"/>
              </a:rPr>
              <a:t>0</a:t>
            </a:r>
            <a:endParaRPr lang="fr-FR" altLang="fr-FR" sz="120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8" name="Rectangle 424">
            <a:extLst>
              <a:ext uri="{FF2B5EF4-FFF2-40B4-BE49-F238E27FC236}">
                <a16:creationId xmlns:a16="http://schemas.microsoft.com/office/drawing/2014/main" id="{4E5FAF72-57BC-44E1-A6E2-7378A1B3B0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0" y="1773238"/>
            <a:ext cx="169863" cy="1841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200" dirty="0">
                <a:solidFill>
                  <a:srgbClr val="000000"/>
                </a:solidFill>
                <a:latin typeface="+mj-lt"/>
                <a:cs typeface="Times New Roman" panose="02020603050405020304" pitchFamily="18" charset="0"/>
              </a:rPr>
              <a:t>50</a:t>
            </a:r>
            <a:endParaRPr lang="fr-FR" altLang="fr-FR" sz="12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9" name="Rectangle 426">
            <a:extLst>
              <a:ext uri="{FF2B5EF4-FFF2-40B4-BE49-F238E27FC236}">
                <a16:creationId xmlns:a16="http://schemas.microsoft.com/office/drawing/2014/main" id="{C13C15E7-3364-4CC3-AB18-89B5D94332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888" y="1030288"/>
            <a:ext cx="255587" cy="1841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200" dirty="0">
                <a:solidFill>
                  <a:srgbClr val="000000"/>
                </a:solidFill>
                <a:latin typeface="+mj-lt"/>
                <a:cs typeface="Times New Roman" panose="02020603050405020304" pitchFamily="18" charset="0"/>
              </a:rPr>
              <a:t>100</a:t>
            </a:r>
            <a:endParaRPr lang="fr-FR" altLang="fr-FR" sz="12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0" name="Rectangle 428">
            <a:extLst>
              <a:ext uri="{FF2B5EF4-FFF2-40B4-BE49-F238E27FC236}">
                <a16:creationId xmlns:a16="http://schemas.microsoft.com/office/drawing/2014/main" id="{F6A3594A-417B-459E-BBF2-26CB1B9A6D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888" y="287338"/>
            <a:ext cx="255587" cy="1841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200" dirty="0">
                <a:solidFill>
                  <a:srgbClr val="000000"/>
                </a:solidFill>
                <a:latin typeface="+mj-lt"/>
                <a:cs typeface="Times New Roman" panose="02020603050405020304" pitchFamily="18" charset="0"/>
              </a:rPr>
              <a:t>150</a:t>
            </a:r>
            <a:endParaRPr lang="fr-FR" altLang="fr-FR" sz="12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1" name="Text Box 54">
            <a:extLst>
              <a:ext uri="{FF2B5EF4-FFF2-40B4-BE49-F238E27FC236}">
                <a16:creationId xmlns:a16="http://schemas.microsoft.com/office/drawing/2014/main" id="{CEB58A5F-E0DD-4201-9D83-45AD77608C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39388" y="1933575"/>
            <a:ext cx="364202" cy="36933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800" dirty="0">
                <a:latin typeface="+mj-lt"/>
                <a:cs typeface="Times New Roman" panose="02020603050405020304" pitchFamily="18" charset="0"/>
              </a:rPr>
              <a:t>**</a:t>
            </a:r>
          </a:p>
        </p:txBody>
      </p:sp>
      <p:sp>
        <p:nvSpPr>
          <p:cNvPr id="22" name="Text Box 59">
            <a:extLst>
              <a:ext uri="{FF2B5EF4-FFF2-40B4-BE49-F238E27FC236}">
                <a16:creationId xmlns:a16="http://schemas.microsoft.com/office/drawing/2014/main" id="{0C45C568-080A-4CAB-91E0-F2102A02FE24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1263650" y="1336675"/>
            <a:ext cx="319722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400" dirty="0" err="1">
                <a:latin typeface="+mj-lt"/>
                <a:cs typeface="Times New Roman" panose="02020603050405020304" pitchFamily="18" charset="0"/>
              </a:rPr>
              <a:t>Number</a:t>
            </a:r>
            <a:r>
              <a:rPr lang="fr-FR" altLang="fr-FR" sz="1400" dirty="0">
                <a:latin typeface="+mj-lt"/>
                <a:cs typeface="Times New Roman" panose="02020603050405020304" pitchFamily="18" charset="0"/>
              </a:rPr>
              <a:t> of non </a:t>
            </a:r>
            <a:r>
              <a:rPr lang="fr-FR" altLang="fr-FR" sz="1400" dirty="0" err="1">
                <a:latin typeface="+mj-lt"/>
                <a:cs typeface="Times New Roman" panose="02020603050405020304" pitchFamily="18" charset="0"/>
              </a:rPr>
              <a:t>serotonergic</a:t>
            </a:r>
            <a:r>
              <a:rPr lang="fr-FR" altLang="fr-FR" sz="1400" dirty="0">
                <a:latin typeface="+mj-lt"/>
                <a:cs typeface="Times New Roman" panose="02020603050405020304" pitchFamily="18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400" dirty="0">
                <a:latin typeface="+mj-lt"/>
                <a:cs typeface="Times New Roman" panose="02020603050405020304" pitchFamily="18" charset="0"/>
              </a:rPr>
              <a:t>c-Fos </a:t>
            </a:r>
            <a:r>
              <a:rPr lang="fr-FR" altLang="fr-FR" sz="1400" dirty="0" err="1">
                <a:latin typeface="+mj-lt"/>
                <a:cs typeface="Times New Roman" panose="02020603050405020304" pitchFamily="18" charset="0"/>
              </a:rPr>
              <a:t>labeled</a:t>
            </a:r>
            <a:r>
              <a:rPr lang="fr-FR" altLang="fr-FR" sz="1400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fr-FR" altLang="fr-FR" sz="1400" dirty="0" err="1">
                <a:latin typeface="+mj-lt"/>
                <a:cs typeface="Times New Roman" panose="02020603050405020304" pitchFamily="18" charset="0"/>
              </a:rPr>
              <a:t>cells</a:t>
            </a:r>
            <a:endParaRPr lang="fr-FR" altLang="fr-FR" sz="14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3" name="Freeform 373">
            <a:extLst>
              <a:ext uri="{FF2B5EF4-FFF2-40B4-BE49-F238E27FC236}">
                <a16:creationId xmlns:a16="http://schemas.microsoft.com/office/drawing/2014/main" id="{440040EC-EBA1-478F-BF95-E40598748C68}"/>
              </a:ext>
            </a:extLst>
          </p:cNvPr>
          <p:cNvSpPr>
            <a:spLocks/>
          </p:cNvSpPr>
          <p:nvPr/>
        </p:nvSpPr>
        <p:spPr bwMode="auto">
          <a:xfrm>
            <a:off x="3633788" y="2193925"/>
            <a:ext cx="157162" cy="4763"/>
          </a:xfrm>
          <a:custGeom>
            <a:avLst/>
            <a:gdLst>
              <a:gd name="T0" fmla="*/ 0 w 46"/>
              <a:gd name="T1" fmla="*/ 0 h 1588"/>
              <a:gd name="T2" fmla="*/ 157162 w 46"/>
              <a:gd name="T3" fmla="*/ 0 h 1588"/>
              <a:gd name="T4" fmla="*/ 0 w 46"/>
              <a:gd name="T5" fmla="*/ 0 h 1588"/>
              <a:gd name="T6" fmla="*/ 0 60000 65536"/>
              <a:gd name="T7" fmla="*/ 0 60000 65536"/>
              <a:gd name="T8" fmla="*/ 0 60000 65536"/>
              <a:gd name="T9" fmla="*/ 0 w 46"/>
              <a:gd name="T10" fmla="*/ 0 h 1588"/>
              <a:gd name="T11" fmla="*/ 46 w 46"/>
              <a:gd name="T12" fmla="*/ 1588 h 15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6" h="1588">
                <a:moveTo>
                  <a:pt x="0" y="0"/>
                </a:moveTo>
                <a:lnTo>
                  <a:pt x="46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SG">
              <a:latin typeface="+mj-lt"/>
            </a:endParaRPr>
          </a:p>
        </p:txBody>
      </p:sp>
      <p:sp>
        <p:nvSpPr>
          <p:cNvPr id="24" name="Rectangle 369">
            <a:extLst>
              <a:ext uri="{FF2B5EF4-FFF2-40B4-BE49-F238E27FC236}">
                <a16:creationId xmlns:a16="http://schemas.microsoft.com/office/drawing/2014/main" id="{7F874E26-E928-4158-8A3E-57C5B824EE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9650" y="2303463"/>
            <a:ext cx="312738" cy="287337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en-AU" altLang="fr-FR" sz="180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5" name="Rectangle 73">
            <a:extLst>
              <a:ext uri="{FF2B5EF4-FFF2-40B4-BE49-F238E27FC236}">
                <a16:creationId xmlns:a16="http://schemas.microsoft.com/office/drawing/2014/main" id="{1BA519FE-1C9C-4D6E-AF0B-F0E47CA9FB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3313" y="468313"/>
            <a:ext cx="287337" cy="144462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+mj-lt"/>
            </a:endParaRPr>
          </a:p>
        </p:txBody>
      </p:sp>
      <p:sp>
        <p:nvSpPr>
          <p:cNvPr id="26" name="Rectangle 74">
            <a:extLst>
              <a:ext uri="{FF2B5EF4-FFF2-40B4-BE49-F238E27FC236}">
                <a16:creationId xmlns:a16="http://schemas.microsoft.com/office/drawing/2014/main" id="{58039441-E009-46CB-ADE7-8F1E508D6B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3313" y="684213"/>
            <a:ext cx="287337" cy="144462"/>
          </a:xfrm>
          <a:prstGeom prst="rect">
            <a:avLst/>
          </a:prstGeom>
          <a:solidFill>
            <a:schemeClr val="tx2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+mj-lt"/>
            </a:endParaRPr>
          </a:p>
        </p:txBody>
      </p:sp>
      <p:sp>
        <p:nvSpPr>
          <p:cNvPr id="27" name="Text Box 75">
            <a:extLst>
              <a:ext uri="{FF2B5EF4-FFF2-40B4-BE49-F238E27FC236}">
                <a16:creationId xmlns:a16="http://schemas.microsoft.com/office/drawing/2014/main" id="{95A172D0-2769-47E5-A93C-8507A9C53B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4775" y="627063"/>
            <a:ext cx="1438275" cy="33813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fr-FR" altLang="fr-FR" sz="1600">
                <a:latin typeface="+mj-lt"/>
                <a:cs typeface="Times New Roman" panose="02020603050405020304" pitchFamily="18" charset="0"/>
              </a:rPr>
              <a:t>Experimental </a:t>
            </a:r>
          </a:p>
        </p:txBody>
      </p:sp>
      <p:sp>
        <p:nvSpPr>
          <p:cNvPr id="28" name="Text Box 76">
            <a:extLst>
              <a:ext uri="{FF2B5EF4-FFF2-40B4-BE49-F238E27FC236}">
                <a16:creationId xmlns:a16="http://schemas.microsoft.com/office/drawing/2014/main" id="{33927410-4BD3-4AD4-A881-F0F0EB9C76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8588" y="377825"/>
            <a:ext cx="720725" cy="33813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fr-FR" altLang="fr-FR" sz="1600" dirty="0" err="1">
                <a:latin typeface="+mj-lt"/>
                <a:cs typeface="Times New Roman" panose="02020603050405020304" pitchFamily="18" charset="0"/>
              </a:rPr>
              <a:t>Sham</a:t>
            </a:r>
            <a:endParaRPr lang="fr-FR" altLang="fr-FR" sz="16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0" name="Text Box 225">
            <a:extLst>
              <a:ext uri="{FF2B5EF4-FFF2-40B4-BE49-F238E27FC236}">
                <a16:creationId xmlns:a16="http://schemas.microsoft.com/office/drawing/2014/main" id="{E65F2A30-371C-4FCF-AADF-294ED69E97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9050" y="26988"/>
            <a:ext cx="352425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800" b="1" dirty="0">
                <a:latin typeface="+mj-lt"/>
                <a:cs typeface="Times New Roman" panose="02020603050405020304" pitchFamily="18" charset="0"/>
              </a:rPr>
              <a:t>A</a:t>
            </a: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B7B75450-0880-45ED-8E5D-E3D4769DF20E}"/>
              </a:ext>
            </a:extLst>
          </p:cNvPr>
          <p:cNvGrpSpPr/>
          <p:nvPr/>
        </p:nvGrpSpPr>
        <p:grpSpPr>
          <a:xfrm>
            <a:off x="1719263" y="2300109"/>
            <a:ext cx="661987" cy="836612"/>
            <a:chOff x="969963" y="2284413"/>
            <a:chExt cx="661987" cy="836612"/>
          </a:xfrm>
        </p:grpSpPr>
        <p:sp>
          <p:nvSpPr>
            <p:cNvPr id="9" name="Rectangle 395">
              <a:extLst>
                <a:ext uri="{FF2B5EF4-FFF2-40B4-BE49-F238E27FC236}">
                  <a16:creationId xmlns:a16="http://schemas.microsoft.com/office/drawing/2014/main" id="{C534041D-CE18-4B05-907A-509EFD4AAC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9013" y="2690813"/>
              <a:ext cx="642937" cy="43021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fr-FR" altLang="fr-FR" sz="1400" dirty="0" err="1">
                  <a:solidFill>
                    <a:srgbClr val="000000"/>
                  </a:solidFill>
                  <a:latin typeface="+mj-lt"/>
                  <a:cs typeface="Times New Roman" panose="02020603050405020304" pitchFamily="18" charset="0"/>
                </a:rPr>
                <a:t>LPGi</a:t>
              </a:r>
              <a:r>
                <a:rPr lang="fr-FR" altLang="fr-FR" sz="1400" dirty="0">
                  <a:solidFill>
                    <a:srgbClr val="000000"/>
                  </a:solidFill>
                  <a:latin typeface="+mj-lt"/>
                  <a:cs typeface="Times New Roman" panose="02020603050405020304" pitchFamily="18" charset="0"/>
                </a:rPr>
                <a:t> contra</a:t>
              </a:r>
              <a:endParaRPr lang="fr-FR" altLang="fr-FR" sz="1400" dirty="0"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1" name="Rectangle 182">
              <a:extLst>
                <a:ext uri="{FF2B5EF4-FFF2-40B4-BE49-F238E27FC236}">
                  <a16:creationId xmlns:a16="http://schemas.microsoft.com/office/drawing/2014/main" id="{9936AACF-396E-49BC-98D3-07B8B4AC2800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969963" y="2519363"/>
              <a:ext cx="290512" cy="6667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endParaRPr lang="en-AU" altLang="fr-FR" sz="1800" b="1"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2" name="Freeform 187">
              <a:extLst>
                <a:ext uri="{FF2B5EF4-FFF2-40B4-BE49-F238E27FC236}">
                  <a16:creationId xmlns:a16="http://schemas.microsoft.com/office/drawing/2014/main" id="{34D6C318-A0D7-45BA-9C08-0D475752D20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69963" y="2505075"/>
              <a:ext cx="287337" cy="66675"/>
            </a:xfrm>
            <a:custGeom>
              <a:avLst/>
              <a:gdLst>
                <a:gd name="T0" fmla="*/ 0 w 91"/>
                <a:gd name="T1" fmla="*/ 30162 h 6"/>
                <a:gd name="T2" fmla="*/ 0 w 91"/>
                <a:gd name="T3" fmla="*/ 0 h 6"/>
                <a:gd name="T4" fmla="*/ 287338 w 91"/>
                <a:gd name="T5" fmla="*/ 0 h 6"/>
                <a:gd name="T6" fmla="*/ 287338 w 91"/>
                <a:gd name="T7" fmla="*/ 30162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1"/>
                <a:gd name="T13" fmla="*/ 0 h 6"/>
                <a:gd name="T14" fmla="*/ 91 w 91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1" h="6">
                  <a:moveTo>
                    <a:pt x="0" y="6"/>
                  </a:moveTo>
                  <a:lnTo>
                    <a:pt x="0" y="0"/>
                  </a:lnTo>
                  <a:lnTo>
                    <a:pt x="91" y="0"/>
                  </a:lnTo>
                  <a:lnTo>
                    <a:pt x="91" y="6"/>
                  </a:lnTo>
                </a:path>
              </a:pathLst>
            </a:cu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SG">
                <a:latin typeface="+mj-lt"/>
              </a:endParaRPr>
            </a:p>
          </p:txBody>
        </p:sp>
        <p:sp>
          <p:nvSpPr>
            <p:cNvPr id="33" name="Freeform 188">
              <a:extLst>
                <a:ext uri="{FF2B5EF4-FFF2-40B4-BE49-F238E27FC236}">
                  <a16:creationId xmlns:a16="http://schemas.microsoft.com/office/drawing/2014/main" id="{2E77B60C-CCF3-4DB3-8EDD-D374C747C80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42988" y="2481263"/>
              <a:ext cx="144462" cy="11112"/>
            </a:xfrm>
            <a:custGeom>
              <a:avLst/>
              <a:gdLst>
                <a:gd name="T0" fmla="*/ 0 w 46"/>
                <a:gd name="T1" fmla="*/ 0 h 1588"/>
                <a:gd name="T2" fmla="*/ 144463 w 46"/>
                <a:gd name="T3" fmla="*/ 0 h 1588"/>
                <a:gd name="T4" fmla="*/ 0 w 46"/>
                <a:gd name="T5" fmla="*/ 0 h 1588"/>
                <a:gd name="T6" fmla="*/ 0 60000 65536"/>
                <a:gd name="T7" fmla="*/ 0 60000 65536"/>
                <a:gd name="T8" fmla="*/ 0 60000 65536"/>
                <a:gd name="T9" fmla="*/ 0 w 46"/>
                <a:gd name="T10" fmla="*/ 0 h 1588"/>
                <a:gd name="T11" fmla="*/ 46 w 46"/>
                <a:gd name="T12" fmla="*/ 1588 h 15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" h="1588">
                  <a:moveTo>
                    <a:pt x="0" y="0"/>
                  </a:moveTo>
                  <a:lnTo>
                    <a:pt x="46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SG">
                <a:latin typeface="+mj-lt"/>
              </a:endParaRPr>
            </a:p>
          </p:txBody>
        </p:sp>
        <p:sp>
          <p:nvSpPr>
            <p:cNvPr id="34" name="Line 189">
              <a:extLst>
                <a:ext uri="{FF2B5EF4-FFF2-40B4-BE49-F238E27FC236}">
                  <a16:creationId xmlns:a16="http://schemas.microsoft.com/office/drawing/2014/main" id="{6D2FBF43-FDAC-4213-9F0F-221A4D8B39F9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116013" y="2481263"/>
              <a:ext cx="1587" cy="2540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SG">
                <a:latin typeface="+mj-lt"/>
              </a:endParaRPr>
            </a:p>
          </p:txBody>
        </p:sp>
        <p:sp>
          <p:nvSpPr>
            <p:cNvPr id="35" name="Freeform 372">
              <a:extLst>
                <a:ext uri="{FF2B5EF4-FFF2-40B4-BE49-F238E27FC236}">
                  <a16:creationId xmlns:a16="http://schemas.microsoft.com/office/drawing/2014/main" id="{1856B66E-4130-4841-A0D5-33708C8665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0475" y="2406650"/>
              <a:ext cx="309563" cy="182563"/>
            </a:xfrm>
            <a:custGeom>
              <a:avLst/>
              <a:gdLst>
                <a:gd name="T0" fmla="*/ 0 w 91"/>
                <a:gd name="T1" fmla="*/ 266700 h 75"/>
                <a:gd name="T2" fmla="*/ 0 w 91"/>
                <a:gd name="T3" fmla="*/ 0 h 75"/>
                <a:gd name="T4" fmla="*/ 309562 w 91"/>
                <a:gd name="T5" fmla="*/ 0 h 75"/>
                <a:gd name="T6" fmla="*/ 309562 w 91"/>
                <a:gd name="T7" fmla="*/ 266700 h 7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1"/>
                <a:gd name="T13" fmla="*/ 0 h 75"/>
                <a:gd name="T14" fmla="*/ 91 w 91"/>
                <a:gd name="T15" fmla="*/ 75 h 7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1" h="75">
                  <a:moveTo>
                    <a:pt x="0" y="75"/>
                  </a:moveTo>
                  <a:lnTo>
                    <a:pt x="0" y="0"/>
                  </a:lnTo>
                  <a:lnTo>
                    <a:pt x="91" y="0"/>
                  </a:lnTo>
                  <a:lnTo>
                    <a:pt x="91" y="75"/>
                  </a:lnTo>
                </a:path>
              </a:pathLst>
            </a:custGeom>
            <a:solidFill>
              <a:schemeClr val="tx1"/>
            </a:solidFill>
            <a:ln w="1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SG">
                <a:latin typeface="+mj-lt"/>
              </a:endParaRPr>
            </a:p>
          </p:txBody>
        </p:sp>
        <p:sp>
          <p:nvSpPr>
            <p:cNvPr id="36" name="Freeform 373">
              <a:extLst>
                <a:ext uri="{FF2B5EF4-FFF2-40B4-BE49-F238E27FC236}">
                  <a16:creationId xmlns:a16="http://schemas.microsoft.com/office/drawing/2014/main" id="{37D737B2-C9B8-4CFD-8043-2319877B09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3025" y="2284413"/>
              <a:ext cx="157163" cy="14287"/>
            </a:xfrm>
            <a:custGeom>
              <a:avLst/>
              <a:gdLst>
                <a:gd name="T0" fmla="*/ 0 w 46"/>
                <a:gd name="T1" fmla="*/ 0 h 1588"/>
                <a:gd name="T2" fmla="*/ 157163 w 46"/>
                <a:gd name="T3" fmla="*/ 0 h 1588"/>
                <a:gd name="T4" fmla="*/ 0 w 46"/>
                <a:gd name="T5" fmla="*/ 0 h 1588"/>
                <a:gd name="T6" fmla="*/ 0 60000 65536"/>
                <a:gd name="T7" fmla="*/ 0 60000 65536"/>
                <a:gd name="T8" fmla="*/ 0 60000 65536"/>
                <a:gd name="T9" fmla="*/ 0 w 46"/>
                <a:gd name="T10" fmla="*/ 0 h 1588"/>
                <a:gd name="T11" fmla="*/ 46 w 46"/>
                <a:gd name="T12" fmla="*/ 1588 h 15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" h="1588">
                  <a:moveTo>
                    <a:pt x="0" y="0"/>
                  </a:moveTo>
                  <a:lnTo>
                    <a:pt x="4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SG">
                <a:latin typeface="+mj-lt"/>
              </a:endParaRPr>
            </a:p>
          </p:txBody>
        </p:sp>
        <p:sp>
          <p:nvSpPr>
            <p:cNvPr id="43" name="Line 374">
              <a:extLst>
                <a:ext uri="{FF2B5EF4-FFF2-40B4-BE49-F238E27FC236}">
                  <a16:creationId xmlns:a16="http://schemas.microsoft.com/office/drawing/2014/main" id="{F82FA92E-4A86-4725-B243-38E168FF71A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422400" y="2295525"/>
              <a:ext cx="0" cy="16033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SG">
                <a:latin typeface="+mj-lt"/>
              </a:endParaRPr>
            </a:p>
          </p:txBody>
        </p:sp>
      </p:grpSp>
      <p:grpSp>
        <p:nvGrpSpPr>
          <p:cNvPr id="2" name="Groupe 1">
            <a:extLst>
              <a:ext uri="{FF2B5EF4-FFF2-40B4-BE49-F238E27FC236}">
                <a16:creationId xmlns:a16="http://schemas.microsoft.com/office/drawing/2014/main" id="{CF5B0E95-3454-4186-995C-3B9C1625B21A}"/>
              </a:ext>
            </a:extLst>
          </p:cNvPr>
          <p:cNvGrpSpPr/>
          <p:nvPr/>
        </p:nvGrpSpPr>
        <p:grpSpPr>
          <a:xfrm>
            <a:off x="969964" y="2180015"/>
            <a:ext cx="608012" cy="927100"/>
            <a:chOff x="1731963" y="2193925"/>
            <a:chExt cx="608012" cy="927100"/>
          </a:xfrm>
        </p:grpSpPr>
        <p:sp>
          <p:nvSpPr>
            <p:cNvPr id="10" name="Rectangle 397">
              <a:extLst>
                <a:ext uri="{FF2B5EF4-FFF2-40B4-BE49-F238E27FC236}">
                  <a16:creationId xmlns:a16="http://schemas.microsoft.com/office/drawing/2014/main" id="{A5D1644D-3E95-4255-9DBA-351906FE97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8475" y="2690813"/>
              <a:ext cx="571500" cy="43021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fr-FR" altLang="fr-FR" sz="1400" dirty="0" err="1">
                  <a:solidFill>
                    <a:srgbClr val="000000"/>
                  </a:solidFill>
                  <a:latin typeface="+mj-lt"/>
                  <a:cs typeface="Times New Roman" panose="02020603050405020304" pitchFamily="18" charset="0"/>
                </a:rPr>
                <a:t>LPGi</a:t>
              </a:r>
              <a:r>
                <a:rPr lang="fr-FR" altLang="fr-FR" sz="1400" dirty="0">
                  <a:solidFill>
                    <a:srgbClr val="000000"/>
                  </a:solidFill>
                  <a:latin typeface="+mj-lt"/>
                  <a:cs typeface="Times New Roman" panose="02020603050405020304" pitchFamily="18" charset="0"/>
                </a:rPr>
                <a:t> </a:t>
              </a:r>
              <a:r>
                <a:rPr lang="fr-FR" altLang="fr-FR" sz="1400" dirty="0" err="1">
                  <a:solidFill>
                    <a:srgbClr val="000000"/>
                  </a:solidFill>
                  <a:latin typeface="+mj-lt"/>
                  <a:cs typeface="Times New Roman" panose="02020603050405020304" pitchFamily="18" charset="0"/>
                </a:rPr>
                <a:t>ipsi</a:t>
              </a:r>
              <a:endParaRPr lang="fr-FR" altLang="fr-FR" sz="1400" dirty="0"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7" name="Rectangle 369">
              <a:extLst>
                <a:ext uri="{FF2B5EF4-FFF2-40B4-BE49-F238E27FC236}">
                  <a16:creationId xmlns:a16="http://schemas.microsoft.com/office/drawing/2014/main" id="{70299423-3548-4D64-817E-45B4B0F831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7713" y="2370138"/>
              <a:ext cx="312737" cy="23812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endParaRPr lang="en-AU" altLang="fr-FR" sz="1800"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" name="Freeform 373">
              <a:extLst>
                <a:ext uri="{FF2B5EF4-FFF2-40B4-BE49-F238E27FC236}">
                  <a16:creationId xmlns:a16="http://schemas.microsoft.com/office/drawing/2014/main" id="{DAAAFCFB-D06E-40C7-ACF0-E3DBFC4C55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5975" y="2193925"/>
              <a:ext cx="157163" cy="11113"/>
            </a:xfrm>
            <a:custGeom>
              <a:avLst/>
              <a:gdLst>
                <a:gd name="T0" fmla="*/ 0 w 46"/>
                <a:gd name="T1" fmla="*/ 0 h 1588"/>
                <a:gd name="T2" fmla="*/ 157163 w 46"/>
                <a:gd name="T3" fmla="*/ 0 h 1588"/>
                <a:gd name="T4" fmla="*/ 0 w 46"/>
                <a:gd name="T5" fmla="*/ 0 h 1588"/>
                <a:gd name="T6" fmla="*/ 0 60000 65536"/>
                <a:gd name="T7" fmla="*/ 0 60000 65536"/>
                <a:gd name="T8" fmla="*/ 0 60000 65536"/>
                <a:gd name="T9" fmla="*/ 0 w 46"/>
                <a:gd name="T10" fmla="*/ 0 h 1588"/>
                <a:gd name="T11" fmla="*/ 46 w 46"/>
                <a:gd name="T12" fmla="*/ 1588 h 15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" h="1588">
                  <a:moveTo>
                    <a:pt x="0" y="0"/>
                  </a:moveTo>
                  <a:lnTo>
                    <a:pt x="4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SG">
                <a:latin typeface="+mj-lt"/>
              </a:endParaRPr>
            </a:p>
          </p:txBody>
        </p:sp>
        <p:sp>
          <p:nvSpPr>
            <p:cNvPr id="39" name="Rectangle 182">
              <a:extLst>
                <a:ext uri="{FF2B5EF4-FFF2-40B4-BE49-F238E27FC236}">
                  <a16:creationId xmlns:a16="http://schemas.microsoft.com/office/drawing/2014/main" id="{6475D9A6-7F79-49FC-A236-28FDD55BEC7F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731963" y="2438400"/>
              <a:ext cx="290512" cy="1698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endParaRPr lang="en-AU" altLang="fr-FR" sz="1800" b="1"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40" name="Freeform 187">
              <a:extLst>
                <a:ext uri="{FF2B5EF4-FFF2-40B4-BE49-F238E27FC236}">
                  <a16:creationId xmlns:a16="http://schemas.microsoft.com/office/drawing/2014/main" id="{B4B5D32F-DA8E-483E-925B-5B272246264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731963" y="2459037"/>
              <a:ext cx="287337" cy="149225"/>
            </a:xfrm>
            <a:custGeom>
              <a:avLst/>
              <a:gdLst>
                <a:gd name="T0" fmla="*/ 0 w 91"/>
                <a:gd name="T1" fmla="*/ 53975 h 6"/>
                <a:gd name="T2" fmla="*/ 0 w 91"/>
                <a:gd name="T3" fmla="*/ 0 h 6"/>
                <a:gd name="T4" fmla="*/ 287337 w 91"/>
                <a:gd name="T5" fmla="*/ 0 h 6"/>
                <a:gd name="T6" fmla="*/ 287337 w 91"/>
                <a:gd name="T7" fmla="*/ 53975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1"/>
                <a:gd name="T13" fmla="*/ 0 h 6"/>
                <a:gd name="T14" fmla="*/ 91 w 91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1" h="6">
                  <a:moveTo>
                    <a:pt x="0" y="6"/>
                  </a:moveTo>
                  <a:lnTo>
                    <a:pt x="0" y="0"/>
                  </a:lnTo>
                  <a:lnTo>
                    <a:pt x="91" y="0"/>
                  </a:lnTo>
                  <a:lnTo>
                    <a:pt x="91" y="6"/>
                  </a:lnTo>
                </a:path>
              </a:pathLst>
            </a:cu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SG">
                <a:latin typeface="+mj-lt"/>
              </a:endParaRPr>
            </a:p>
          </p:txBody>
        </p:sp>
        <p:sp>
          <p:nvSpPr>
            <p:cNvPr id="41" name="Freeform 188">
              <a:extLst>
                <a:ext uri="{FF2B5EF4-FFF2-40B4-BE49-F238E27FC236}">
                  <a16:creationId xmlns:a16="http://schemas.microsoft.com/office/drawing/2014/main" id="{18363180-9C22-4DD8-80B8-34FA881759F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804988" y="2419350"/>
              <a:ext cx="144462" cy="20638"/>
            </a:xfrm>
            <a:custGeom>
              <a:avLst/>
              <a:gdLst>
                <a:gd name="T0" fmla="*/ 0 w 46"/>
                <a:gd name="T1" fmla="*/ 0 h 1588"/>
                <a:gd name="T2" fmla="*/ 144462 w 46"/>
                <a:gd name="T3" fmla="*/ 0 h 1588"/>
                <a:gd name="T4" fmla="*/ 0 w 46"/>
                <a:gd name="T5" fmla="*/ 0 h 1588"/>
                <a:gd name="T6" fmla="*/ 0 60000 65536"/>
                <a:gd name="T7" fmla="*/ 0 60000 65536"/>
                <a:gd name="T8" fmla="*/ 0 60000 65536"/>
                <a:gd name="T9" fmla="*/ 0 w 46"/>
                <a:gd name="T10" fmla="*/ 0 h 1588"/>
                <a:gd name="T11" fmla="*/ 46 w 46"/>
                <a:gd name="T12" fmla="*/ 1588 h 15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" h="1588">
                  <a:moveTo>
                    <a:pt x="0" y="0"/>
                  </a:moveTo>
                  <a:lnTo>
                    <a:pt x="46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SG">
                <a:latin typeface="+mj-lt"/>
              </a:endParaRPr>
            </a:p>
          </p:txBody>
        </p:sp>
        <p:sp>
          <p:nvSpPr>
            <p:cNvPr id="42" name="Line 189">
              <a:extLst>
                <a:ext uri="{FF2B5EF4-FFF2-40B4-BE49-F238E27FC236}">
                  <a16:creationId xmlns:a16="http://schemas.microsoft.com/office/drawing/2014/main" id="{40F55F02-73E3-433C-8F5A-AD4395EF36E1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878013" y="2419350"/>
              <a:ext cx="1587" cy="4127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SG">
                <a:latin typeface="+mj-lt"/>
              </a:endParaRPr>
            </a:p>
          </p:txBody>
        </p:sp>
        <p:sp>
          <p:nvSpPr>
            <p:cNvPr id="44" name="Line 374">
              <a:extLst>
                <a:ext uri="{FF2B5EF4-FFF2-40B4-BE49-F238E27FC236}">
                  <a16:creationId xmlns:a16="http://schemas.microsoft.com/office/drawing/2014/main" id="{4AE818B9-89C9-4367-9B8B-D9A9FBBAB8A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165350" y="2197100"/>
              <a:ext cx="0" cy="16033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SG">
                <a:latin typeface="+mj-lt"/>
              </a:endParaRPr>
            </a:p>
          </p:txBody>
        </p:sp>
      </p:grpSp>
      <p:sp>
        <p:nvSpPr>
          <p:cNvPr id="45" name="Line 374">
            <a:extLst>
              <a:ext uri="{FF2B5EF4-FFF2-40B4-BE49-F238E27FC236}">
                <a16:creationId xmlns:a16="http://schemas.microsoft.com/office/drawing/2014/main" id="{3AE2C81E-C4D5-4184-BA56-202FF8C2505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709988" y="2197100"/>
            <a:ext cx="0" cy="1079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SG">
              <a:latin typeface="+mj-lt"/>
            </a:endParaRPr>
          </a:p>
        </p:txBody>
      </p:sp>
      <p:grpSp>
        <p:nvGrpSpPr>
          <p:cNvPr id="5158" name="Groupe 28">
            <a:extLst>
              <a:ext uri="{FF2B5EF4-FFF2-40B4-BE49-F238E27FC236}">
                <a16:creationId xmlns:a16="http://schemas.microsoft.com/office/drawing/2014/main" id="{BC2DA5BC-3AA0-44FD-93D7-AF9623678C7F}"/>
              </a:ext>
            </a:extLst>
          </p:cNvPr>
          <p:cNvGrpSpPr>
            <a:grpSpLocks/>
          </p:cNvGrpSpPr>
          <p:nvPr/>
        </p:nvGrpSpPr>
        <p:grpSpPr bwMode="auto">
          <a:xfrm>
            <a:off x="4059238" y="147305"/>
            <a:ext cx="675297" cy="2763714"/>
            <a:chOff x="5649913" y="150480"/>
            <a:chExt cx="675297" cy="2763714"/>
          </a:xfrm>
        </p:grpSpPr>
        <p:sp>
          <p:nvSpPr>
            <p:cNvPr id="46" name="Freeform 373">
              <a:extLst>
                <a:ext uri="{FF2B5EF4-FFF2-40B4-BE49-F238E27FC236}">
                  <a16:creationId xmlns:a16="http://schemas.microsoft.com/office/drawing/2014/main" id="{E287CB32-E8CF-495B-8621-B2262F755E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3888" y="2432050"/>
              <a:ext cx="157162" cy="4763"/>
            </a:xfrm>
            <a:custGeom>
              <a:avLst/>
              <a:gdLst>
                <a:gd name="T0" fmla="*/ 0 w 46"/>
                <a:gd name="T1" fmla="*/ 0 h 1588"/>
                <a:gd name="T2" fmla="*/ 157162 w 46"/>
                <a:gd name="T3" fmla="*/ 0 h 1588"/>
                <a:gd name="T4" fmla="*/ 0 w 46"/>
                <a:gd name="T5" fmla="*/ 0 h 1588"/>
                <a:gd name="T6" fmla="*/ 0 60000 65536"/>
                <a:gd name="T7" fmla="*/ 0 60000 65536"/>
                <a:gd name="T8" fmla="*/ 0 60000 65536"/>
                <a:gd name="T9" fmla="*/ 0 w 46"/>
                <a:gd name="T10" fmla="*/ 0 h 1588"/>
                <a:gd name="T11" fmla="*/ 46 w 46"/>
                <a:gd name="T12" fmla="*/ 1588 h 15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" h="1588">
                  <a:moveTo>
                    <a:pt x="0" y="0"/>
                  </a:moveTo>
                  <a:lnTo>
                    <a:pt x="4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SG">
                <a:latin typeface="+mj-lt"/>
              </a:endParaRPr>
            </a:p>
          </p:txBody>
        </p:sp>
        <p:sp>
          <p:nvSpPr>
            <p:cNvPr id="47" name="Rectangle 407">
              <a:extLst>
                <a:ext uri="{FF2B5EF4-FFF2-40B4-BE49-F238E27FC236}">
                  <a16:creationId xmlns:a16="http://schemas.microsoft.com/office/drawing/2014/main" id="{981FA831-1D3F-4492-A7A5-40C14DDB93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5788" y="2698750"/>
              <a:ext cx="642937" cy="21544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fr-FR" altLang="fr-FR" sz="1400" dirty="0" err="1">
                  <a:solidFill>
                    <a:srgbClr val="000000"/>
                  </a:solidFill>
                  <a:latin typeface="+mj-lt"/>
                  <a:cs typeface="Times New Roman" panose="02020603050405020304" pitchFamily="18" charset="0"/>
                </a:rPr>
                <a:t>RDors</a:t>
              </a:r>
              <a:endParaRPr lang="fr-FR" altLang="fr-FR" sz="1400" dirty="0">
                <a:solidFill>
                  <a:srgbClr val="000000"/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48" name="Text Box 54">
              <a:extLst>
                <a:ext uri="{FF2B5EF4-FFF2-40B4-BE49-F238E27FC236}">
                  <a16:creationId xmlns:a16="http://schemas.microsoft.com/office/drawing/2014/main" id="{C63833EA-D0AF-4883-9958-F4CA43B779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71240" y="150480"/>
              <a:ext cx="45397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fr-FR" altLang="fr-FR" sz="1800" dirty="0">
                  <a:latin typeface="+mj-lt"/>
                  <a:cs typeface="Times New Roman" panose="02020603050405020304" pitchFamily="18" charset="0"/>
                </a:rPr>
                <a:t>***</a:t>
              </a:r>
            </a:p>
          </p:txBody>
        </p:sp>
        <p:sp>
          <p:nvSpPr>
            <p:cNvPr id="49" name="Freeform 373">
              <a:extLst>
                <a:ext uri="{FF2B5EF4-FFF2-40B4-BE49-F238E27FC236}">
                  <a16:creationId xmlns:a16="http://schemas.microsoft.com/office/drawing/2014/main" id="{668AF28F-547F-42D7-BDE2-66B864518B2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5038" y="431800"/>
              <a:ext cx="157162" cy="3175"/>
            </a:xfrm>
            <a:custGeom>
              <a:avLst/>
              <a:gdLst>
                <a:gd name="T0" fmla="*/ 0 w 46"/>
                <a:gd name="T1" fmla="*/ 0 h 1588"/>
                <a:gd name="T2" fmla="*/ 157163 w 46"/>
                <a:gd name="T3" fmla="*/ 0 h 1588"/>
                <a:gd name="T4" fmla="*/ 0 w 46"/>
                <a:gd name="T5" fmla="*/ 0 h 1588"/>
                <a:gd name="T6" fmla="*/ 0 60000 65536"/>
                <a:gd name="T7" fmla="*/ 0 60000 65536"/>
                <a:gd name="T8" fmla="*/ 0 60000 65536"/>
                <a:gd name="T9" fmla="*/ 0 w 46"/>
                <a:gd name="T10" fmla="*/ 0 h 1588"/>
                <a:gd name="T11" fmla="*/ 46 w 46"/>
                <a:gd name="T12" fmla="*/ 1588 h 15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" h="1588">
                  <a:moveTo>
                    <a:pt x="0" y="0"/>
                  </a:moveTo>
                  <a:lnTo>
                    <a:pt x="4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SG">
                <a:latin typeface="+mj-lt"/>
              </a:endParaRPr>
            </a:p>
          </p:txBody>
        </p:sp>
        <p:sp>
          <p:nvSpPr>
            <p:cNvPr id="50" name="Line 374">
              <a:extLst>
                <a:ext uri="{FF2B5EF4-FFF2-40B4-BE49-F238E27FC236}">
                  <a16:creationId xmlns:a16="http://schemas.microsoft.com/office/drawing/2014/main" id="{851CE870-484F-4888-9555-163F65816E1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094413" y="434975"/>
              <a:ext cx="0" cy="50323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SG">
                <a:latin typeface="+mj-lt"/>
              </a:endParaRPr>
            </a:p>
          </p:txBody>
        </p:sp>
        <p:sp>
          <p:nvSpPr>
            <p:cNvPr id="51" name="Rectangle 369">
              <a:extLst>
                <a:ext uri="{FF2B5EF4-FFF2-40B4-BE49-F238E27FC236}">
                  <a16:creationId xmlns:a16="http://schemas.microsoft.com/office/drawing/2014/main" id="{A6A4EC81-536B-4A23-8D85-3F2B7015E6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49913" y="2505075"/>
              <a:ext cx="288925" cy="10795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endParaRPr lang="en-AU" altLang="fr-FR" sz="1800"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52" name="Rectangle 369">
              <a:extLst>
                <a:ext uri="{FF2B5EF4-FFF2-40B4-BE49-F238E27FC236}">
                  <a16:creationId xmlns:a16="http://schemas.microsoft.com/office/drawing/2014/main" id="{B3C45FAB-AA79-4661-A2EF-3FB6771C32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013" y="941388"/>
              <a:ext cx="312737" cy="167322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endParaRPr lang="en-AU" altLang="fr-FR" sz="1800"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53" name="Line 374">
              <a:extLst>
                <a:ext uri="{FF2B5EF4-FFF2-40B4-BE49-F238E27FC236}">
                  <a16:creationId xmlns:a16="http://schemas.microsoft.com/office/drawing/2014/main" id="{65A783E5-657A-4F58-82FB-973E9F2FC75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784850" y="2433638"/>
              <a:ext cx="0" cy="7302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SG" dirty="0">
                <a:latin typeface="+mj-lt"/>
              </a:endParaRPr>
            </a:p>
          </p:txBody>
        </p:sp>
      </p:grpSp>
      <p:grpSp>
        <p:nvGrpSpPr>
          <p:cNvPr id="5159" name="Groupe 2">
            <a:extLst>
              <a:ext uri="{FF2B5EF4-FFF2-40B4-BE49-F238E27FC236}">
                <a16:creationId xmlns:a16="http://schemas.microsoft.com/office/drawing/2014/main" id="{E43C9403-2E20-4F79-B7D3-1E9E719C741D}"/>
              </a:ext>
            </a:extLst>
          </p:cNvPr>
          <p:cNvGrpSpPr>
            <a:grpSpLocks/>
          </p:cNvGrpSpPr>
          <p:nvPr/>
        </p:nvGrpSpPr>
        <p:grpSpPr bwMode="auto">
          <a:xfrm>
            <a:off x="3259138" y="2511425"/>
            <a:ext cx="288925" cy="84138"/>
            <a:chOff x="4016379" y="2511425"/>
            <a:chExt cx="288000" cy="84138"/>
          </a:xfrm>
        </p:grpSpPr>
        <p:sp>
          <p:nvSpPr>
            <p:cNvPr id="80" name="Freeform 373">
              <a:extLst>
                <a:ext uri="{FF2B5EF4-FFF2-40B4-BE49-F238E27FC236}">
                  <a16:creationId xmlns:a16="http://schemas.microsoft.com/office/drawing/2014/main" id="{AD4CABDE-053A-4568-861D-73ABDBE937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8598" y="2511425"/>
              <a:ext cx="174066" cy="3175"/>
            </a:xfrm>
            <a:custGeom>
              <a:avLst/>
              <a:gdLst>
                <a:gd name="T0" fmla="*/ 0 w 46"/>
                <a:gd name="T1" fmla="*/ 0 h 1588"/>
                <a:gd name="T2" fmla="*/ 174625 w 46"/>
                <a:gd name="T3" fmla="*/ 0 h 1588"/>
                <a:gd name="T4" fmla="*/ 0 w 46"/>
                <a:gd name="T5" fmla="*/ 0 h 1588"/>
                <a:gd name="T6" fmla="*/ 0 60000 65536"/>
                <a:gd name="T7" fmla="*/ 0 60000 65536"/>
                <a:gd name="T8" fmla="*/ 0 60000 65536"/>
                <a:gd name="T9" fmla="*/ 0 w 46"/>
                <a:gd name="T10" fmla="*/ 0 h 1588"/>
                <a:gd name="T11" fmla="*/ 46 w 46"/>
                <a:gd name="T12" fmla="*/ 1588 h 15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" h="1588">
                  <a:moveTo>
                    <a:pt x="0" y="0"/>
                  </a:moveTo>
                  <a:lnTo>
                    <a:pt x="4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SG">
                <a:latin typeface="+mj-lt"/>
              </a:endParaRPr>
            </a:p>
          </p:txBody>
        </p:sp>
        <p:sp>
          <p:nvSpPr>
            <p:cNvPr id="81" name="Line 374">
              <a:extLst>
                <a:ext uri="{FF2B5EF4-FFF2-40B4-BE49-F238E27FC236}">
                  <a16:creationId xmlns:a16="http://schemas.microsoft.com/office/drawing/2014/main" id="{3708FF33-841C-4F28-99A5-32FC3B86A2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57214" y="2511425"/>
              <a:ext cx="3165" cy="3016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SG">
                <a:latin typeface="+mj-lt"/>
              </a:endParaRPr>
            </a:p>
          </p:txBody>
        </p:sp>
        <p:sp>
          <p:nvSpPr>
            <p:cNvPr id="82" name="Freeform 372">
              <a:extLst>
                <a:ext uri="{FF2B5EF4-FFF2-40B4-BE49-F238E27FC236}">
                  <a16:creationId xmlns:a16="http://schemas.microsoft.com/office/drawing/2014/main" id="{CCF81D3F-3E19-4D33-836B-D6E162093B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6379" y="2530475"/>
              <a:ext cx="288000" cy="65088"/>
            </a:xfrm>
            <a:custGeom>
              <a:avLst/>
              <a:gdLst>
                <a:gd name="T0" fmla="*/ 0 w 91"/>
                <a:gd name="T1" fmla="*/ 65088 h 75"/>
                <a:gd name="T2" fmla="*/ 0 w 91"/>
                <a:gd name="T3" fmla="*/ 0 h 75"/>
                <a:gd name="T4" fmla="*/ 342900 w 91"/>
                <a:gd name="T5" fmla="*/ 0 h 75"/>
                <a:gd name="T6" fmla="*/ 342900 w 91"/>
                <a:gd name="T7" fmla="*/ 65088 h 7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1"/>
                <a:gd name="T13" fmla="*/ 0 h 75"/>
                <a:gd name="T14" fmla="*/ 91 w 91"/>
                <a:gd name="T15" fmla="*/ 75 h 7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1" h="75">
                  <a:moveTo>
                    <a:pt x="0" y="75"/>
                  </a:moveTo>
                  <a:lnTo>
                    <a:pt x="0" y="0"/>
                  </a:lnTo>
                  <a:lnTo>
                    <a:pt x="91" y="0"/>
                  </a:lnTo>
                  <a:lnTo>
                    <a:pt x="91" y="75"/>
                  </a:lnTo>
                </a:path>
              </a:pathLst>
            </a:cu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SG">
                <a:latin typeface="+mj-lt"/>
              </a:endParaRPr>
            </a:p>
          </p:txBody>
        </p:sp>
      </p:grpSp>
      <p:grpSp>
        <p:nvGrpSpPr>
          <p:cNvPr id="5160" name="Groupe 7">
            <a:extLst>
              <a:ext uri="{FF2B5EF4-FFF2-40B4-BE49-F238E27FC236}">
                <a16:creationId xmlns:a16="http://schemas.microsoft.com/office/drawing/2014/main" id="{A1FCF562-943F-4019-9476-CA0C3729ED14}"/>
              </a:ext>
            </a:extLst>
          </p:cNvPr>
          <p:cNvGrpSpPr>
            <a:grpSpLocks/>
          </p:cNvGrpSpPr>
          <p:nvPr/>
        </p:nvGrpSpPr>
        <p:grpSpPr bwMode="auto">
          <a:xfrm>
            <a:off x="4889500" y="2092325"/>
            <a:ext cx="1635930" cy="815519"/>
            <a:chOff x="4097338" y="2089150"/>
            <a:chExt cx="1635930" cy="815519"/>
          </a:xfrm>
        </p:grpSpPr>
        <p:grpSp>
          <p:nvGrpSpPr>
            <p:cNvPr id="5215" name="Groupe 1">
              <a:extLst>
                <a:ext uri="{FF2B5EF4-FFF2-40B4-BE49-F238E27FC236}">
                  <a16:creationId xmlns:a16="http://schemas.microsoft.com/office/drawing/2014/main" id="{E3DD0AD6-184B-495C-B825-1ED0C853C48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97338" y="2525713"/>
              <a:ext cx="290512" cy="73025"/>
              <a:chOff x="3194050" y="2532063"/>
              <a:chExt cx="290513" cy="73025"/>
            </a:xfrm>
          </p:grpSpPr>
          <p:sp>
            <p:nvSpPr>
              <p:cNvPr id="83" name="Rectangle 182">
                <a:extLst>
                  <a:ext uri="{FF2B5EF4-FFF2-40B4-BE49-F238E27FC236}">
                    <a16:creationId xmlns:a16="http://schemas.microsoft.com/office/drawing/2014/main" id="{B08CD7DE-585A-4C0E-886D-07F39FCDB190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3194050" y="2551113"/>
                <a:ext cx="290514" cy="539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  <a:defRPr/>
                </a:pPr>
                <a:endParaRPr lang="en-AU" altLang="fr-FR" sz="1800" b="1">
                  <a:latin typeface="+mj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84" name="Freeform 187">
                <a:extLst>
                  <a:ext uri="{FF2B5EF4-FFF2-40B4-BE49-F238E27FC236}">
                    <a16:creationId xmlns:a16="http://schemas.microsoft.com/office/drawing/2014/main" id="{2BEA3400-9E58-46D2-8345-ACB832A9573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194050" y="2551113"/>
                <a:ext cx="287339" cy="53975"/>
              </a:xfrm>
              <a:custGeom>
                <a:avLst/>
                <a:gdLst>
                  <a:gd name="T0" fmla="*/ 0 w 91"/>
                  <a:gd name="T1" fmla="*/ 53975 h 6"/>
                  <a:gd name="T2" fmla="*/ 0 w 91"/>
                  <a:gd name="T3" fmla="*/ 0 h 6"/>
                  <a:gd name="T4" fmla="*/ 287337 w 91"/>
                  <a:gd name="T5" fmla="*/ 0 h 6"/>
                  <a:gd name="T6" fmla="*/ 287337 w 91"/>
                  <a:gd name="T7" fmla="*/ 53975 h 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1"/>
                  <a:gd name="T13" fmla="*/ 0 h 6"/>
                  <a:gd name="T14" fmla="*/ 91 w 91"/>
                  <a:gd name="T15" fmla="*/ 6 h 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1" h="6">
                    <a:moveTo>
                      <a:pt x="0" y="6"/>
                    </a:moveTo>
                    <a:lnTo>
                      <a:pt x="0" y="0"/>
                    </a:lnTo>
                    <a:lnTo>
                      <a:pt x="91" y="0"/>
                    </a:lnTo>
                    <a:lnTo>
                      <a:pt x="91" y="6"/>
                    </a:lnTo>
                  </a:path>
                </a:pathLst>
              </a:custGeom>
              <a:solidFill>
                <a:schemeClr val="bg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>
                  <a:latin typeface="+mj-lt"/>
                </a:endParaRPr>
              </a:p>
            </p:txBody>
          </p:sp>
          <p:sp>
            <p:nvSpPr>
              <p:cNvPr id="85" name="Freeform 188">
                <a:extLst>
                  <a:ext uri="{FF2B5EF4-FFF2-40B4-BE49-F238E27FC236}">
                    <a16:creationId xmlns:a16="http://schemas.microsoft.com/office/drawing/2014/main" id="{9AC29278-14F0-42D5-932D-15D432168487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267075" y="2532063"/>
                <a:ext cx="144463" cy="9525"/>
              </a:xfrm>
              <a:custGeom>
                <a:avLst/>
                <a:gdLst>
                  <a:gd name="T0" fmla="*/ 0 w 46"/>
                  <a:gd name="T1" fmla="*/ 0 h 1588"/>
                  <a:gd name="T2" fmla="*/ 144462 w 46"/>
                  <a:gd name="T3" fmla="*/ 0 h 1588"/>
                  <a:gd name="T4" fmla="*/ 0 w 46"/>
                  <a:gd name="T5" fmla="*/ 0 h 1588"/>
                  <a:gd name="T6" fmla="*/ 0 60000 65536"/>
                  <a:gd name="T7" fmla="*/ 0 60000 65536"/>
                  <a:gd name="T8" fmla="*/ 0 60000 65536"/>
                  <a:gd name="T9" fmla="*/ 0 w 46"/>
                  <a:gd name="T10" fmla="*/ 0 h 1588"/>
                  <a:gd name="T11" fmla="*/ 46 w 46"/>
                  <a:gd name="T12" fmla="*/ 1588 h 1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6" h="1588">
                    <a:moveTo>
                      <a:pt x="0" y="0"/>
                    </a:moveTo>
                    <a:lnTo>
                      <a:pt x="46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1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>
                  <a:latin typeface="+mj-lt"/>
                </a:endParaRPr>
              </a:p>
            </p:txBody>
          </p:sp>
          <p:sp>
            <p:nvSpPr>
              <p:cNvPr id="86" name="Line 189">
                <a:extLst>
                  <a:ext uri="{FF2B5EF4-FFF2-40B4-BE49-F238E27FC236}">
                    <a16:creationId xmlns:a16="http://schemas.microsoft.com/office/drawing/2014/main" id="{BB1CAD1E-08D3-451B-BBF3-6F06D9A71EBA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3340101" y="2532063"/>
                <a:ext cx="1588" cy="1905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>
                  <a:latin typeface="+mj-lt"/>
                </a:endParaRPr>
              </a:p>
            </p:txBody>
          </p:sp>
        </p:grpSp>
        <p:sp>
          <p:nvSpPr>
            <p:cNvPr id="55" name="Rectangle 411">
              <a:extLst>
                <a:ext uri="{FF2B5EF4-FFF2-40B4-BE49-F238E27FC236}">
                  <a16:creationId xmlns:a16="http://schemas.microsoft.com/office/drawing/2014/main" id="{A3B9DFA7-BD35-4127-9D6E-0BA1A4F79B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74343" y="2689225"/>
              <a:ext cx="642938" cy="21544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fr-FR" altLang="fr-FR" sz="1400" dirty="0" err="1">
                  <a:solidFill>
                    <a:srgbClr val="000000"/>
                  </a:solidFill>
                  <a:latin typeface="+mj-lt"/>
                  <a:cs typeface="Times New Roman" panose="02020603050405020304" pitchFamily="18" charset="0"/>
                </a:rPr>
                <a:t>RPall</a:t>
              </a:r>
              <a:endParaRPr lang="fr-FR" altLang="fr-FR" sz="1400" dirty="0"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56" name="Rectangle 415">
              <a:extLst>
                <a:ext uri="{FF2B5EF4-FFF2-40B4-BE49-F238E27FC236}">
                  <a16:creationId xmlns:a16="http://schemas.microsoft.com/office/drawing/2014/main" id="{0F9F9A6F-0059-4CC8-9C2A-C39F489A15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3481" y="2689225"/>
              <a:ext cx="839787" cy="21544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fr-FR" altLang="fr-FR" sz="1400" dirty="0" err="1">
                  <a:solidFill>
                    <a:srgbClr val="000000"/>
                  </a:solidFill>
                  <a:latin typeface="+mj-lt"/>
                  <a:cs typeface="Times New Roman" panose="02020603050405020304" pitchFamily="18" charset="0"/>
                </a:rPr>
                <a:t>RObsc</a:t>
              </a:r>
              <a:endParaRPr lang="fr-FR" altLang="fr-FR" sz="1400" dirty="0"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57" name="Rectangle 369">
              <a:extLst>
                <a:ext uri="{FF2B5EF4-FFF2-40B4-BE49-F238E27FC236}">
                  <a16:creationId xmlns:a16="http://schemas.microsoft.com/office/drawing/2014/main" id="{812E369A-B8FA-471B-9EA3-ED9DA18EE3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91026" y="2444750"/>
              <a:ext cx="312737" cy="15875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endParaRPr lang="en-AU" altLang="fr-FR" sz="1800"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58" name="Freeform 372">
              <a:extLst>
                <a:ext uri="{FF2B5EF4-FFF2-40B4-BE49-F238E27FC236}">
                  <a16:creationId xmlns:a16="http://schemas.microsoft.com/office/drawing/2014/main" id="{24A8668E-3AF0-43E9-9803-E4E4485200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1026" y="2392363"/>
              <a:ext cx="309562" cy="211137"/>
            </a:xfrm>
            <a:custGeom>
              <a:avLst/>
              <a:gdLst>
                <a:gd name="T0" fmla="*/ 0 w 91"/>
                <a:gd name="T1" fmla="*/ 158750 h 75"/>
                <a:gd name="T2" fmla="*/ 0 w 91"/>
                <a:gd name="T3" fmla="*/ 0 h 75"/>
                <a:gd name="T4" fmla="*/ 309563 w 91"/>
                <a:gd name="T5" fmla="*/ 0 h 75"/>
                <a:gd name="T6" fmla="*/ 309563 w 91"/>
                <a:gd name="T7" fmla="*/ 158750 h 7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1"/>
                <a:gd name="T13" fmla="*/ 0 h 75"/>
                <a:gd name="T14" fmla="*/ 91 w 91"/>
                <a:gd name="T15" fmla="*/ 75 h 7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1" h="75">
                  <a:moveTo>
                    <a:pt x="0" y="75"/>
                  </a:moveTo>
                  <a:lnTo>
                    <a:pt x="0" y="0"/>
                  </a:lnTo>
                  <a:lnTo>
                    <a:pt x="91" y="0"/>
                  </a:lnTo>
                  <a:lnTo>
                    <a:pt x="91" y="75"/>
                  </a:lnTo>
                </a:path>
              </a:pathLst>
            </a:custGeom>
            <a:solidFill>
              <a:schemeClr val="tx1"/>
            </a:solidFill>
            <a:ln w="1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SG">
                <a:latin typeface="+mj-lt"/>
              </a:endParaRPr>
            </a:p>
          </p:txBody>
        </p:sp>
        <p:sp>
          <p:nvSpPr>
            <p:cNvPr id="59" name="Freeform 373">
              <a:extLst>
                <a:ext uri="{FF2B5EF4-FFF2-40B4-BE49-F238E27FC236}">
                  <a16:creationId xmlns:a16="http://schemas.microsoft.com/office/drawing/2014/main" id="{FFD1C95C-F7C1-45E1-9B87-EF6FE1D2451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1988" y="2193925"/>
              <a:ext cx="157163" cy="6350"/>
            </a:xfrm>
            <a:custGeom>
              <a:avLst/>
              <a:gdLst>
                <a:gd name="T0" fmla="*/ 0 w 46"/>
                <a:gd name="T1" fmla="*/ 0 h 1588"/>
                <a:gd name="T2" fmla="*/ 157162 w 46"/>
                <a:gd name="T3" fmla="*/ 0 h 1588"/>
                <a:gd name="T4" fmla="*/ 0 w 46"/>
                <a:gd name="T5" fmla="*/ 0 h 1588"/>
                <a:gd name="T6" fmla="*/ 0 60000 65536"/>
                <a:gd name="T7" fmla="*/ 0 60000 65536"/>
                <a:gd name="T8" fmla="*/ 0 60000 65536"/>
                <a:gd name="T9" fmla="*/ 0 w 46"/>
                <a:gd name="T10" fmla="*/ 0 h 1588"/>
                <a:gd name="T11" fmla="*/ 46 w 46"/>
                <a:gd name="T12" fmla="*/ 1588 h 15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" h="1588">
                  <a:moveTo>
                    <a:pt x="0" y="0"/>
                  </a:moveTo>
                  <a:lnTo>
                    <a:pt x="46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SG">
                <a:latin typeface="+mj-lt"/>
              </a:endParaRPr>
            </a:p>
          </p:txBody>
        </p:sp>
        <p:sp>
          <p:nvSpPr>
            <p:cNvPr id="60" name="Rectangle 375">
              <a:extLst>
                <a:ext uri="{FF2B5EF4-FFF2-40B4-BE49-F238E27FC236}">
                  <a16:creationId xmlns:a16="http://schemas.microsoft.com/office/drawing/2014/main" id="{D5830605-3297-4FC8-95FA-E6FE5DC587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8863" y="2306638"/>
              <a:ext cx="304800" cy="29686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endParaRPr lang="en-AU" altLang="fr-FR" sz="1800"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61" name="Freeform 378">
              <a:extLst>
                <a:ext uri="{FF2B5EF4-FFF2-40B4-BE49-F238E27FC236}">
                  <a16:creationId xmlns:a16="http://schemas.microsoft.com/office/drawing/2014/main" id="{EF63EFDB-6037-43DE-81E5-855A370A681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8863" y="2549525"/>
              <a:ext cx="301625" cy="53975"/>
            </a:xfrm>
            <a:custGeom>
              <a:avLst/>
              <a:gdLst>
                <a:gd name="T0" fmla="*/ 0 w 91"/>
                <a:gd name="T1" fmla="*/ 296862 h 60"/>
                <a:gd name="T2" fmla="*/ 0 w 91"/>
                <a:gd name="T3" fmla="*/ 0 h 60"/>
                <a:gd name="T4" fmla="*/ 301625 w 91"/>
                <a:gd name="T5" fmla="*/ 0 h 60"/>
                <a:gd name="T6" fmla="*/ 301625 w 91"/>
                <a:gd name="T7" fmla="*/ 296862 h 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1"/>
                <a:gd name="T13" fmla="*/ 0 h 60"/>
                <a:gd name="T14" fmla="*/ 91 w 91"/>
                <a:gd name="T15" fmla="*/ 60 h 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1" h="60">
                  <a:moveTo>
                    <a:pt x="0" y="60"/>
                  </a:moveTo>
                  <a:lnTo>
                    <a:pt x="0" y="0"/>
                  </a:lnTo>
                  <a:lnTo>
                    <a:pt x="91" y="0"/>
                  </a:lnTo>
                  <a:lnTo>
                    <a:pt x="91" y="60"/>
                  </a:lnTo>
                </a:path>
              </a:pathLst>
            </a:cu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SG">
                <a:latin typeface="+mj-lt"/>
              </a:endParaRPr>
            </a:p>
          </p:txBody>
        </p:sp>
        <p:sp>
          <p:nvSpPr>
            <p:cNvPr id="62" name="Freeform 379">
              <a:extLst>
                <a:ext uri="{FF2B5EF4-FFF2-40B4-BE49-F238E27FC236}">
                  <a16:creationId xmlns:a16="http://schemas.microsoft.com/office/drawing/2014/main" id="{DACB76E1-93C7-4D88-9B82-4C87E1AE1E5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8713" y="2508250"/>
              <a:ext cx="152400" cy="4763"/>
            </a:xfrm>
            <a:custGeom>
              <a:avLst/>
              <a:gdLst>
                <a:gd name="T0" fmla="*/ 0 w 46"/>
                <a:gd name="T1" fmla="*/ 0 h 1588"/>
                <a:gd name="T2" fmla="*/ 152400 w 46"/>
                <a:gd name="T3" fmla="*/ 0 h 1588"/>
                <a:gd name="T4" fmla="*/ 0 w 46"/>
                <a:gd name="T5" fmla="*/ 0 h 1588"/>
                <a:gd name="T6" fmla="*/ 0 60000 65536"/>
                <a:gd name="T7" fmla="*/ 0 60000 65536"/>
                <a:gd name="T8" fmla="*/ 0 60000 65536"/>
                <a:gd name="T9" fmla="*/ 0 w 46"/>
                <a:gd name="T10" fmla="*/ 0 h 1588"/>
                <a:gd name="T11" fmla="*/ 46 w 46"/>
                <a:gd name="T12" fmla="*/ 1588 h 15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" h="1588">
                  <a:moveTo>
                    <a:pt x="0" y="0"/>
                  </a:moveTo>
                  <a:lnTo>
                    <a:pt x="46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SG">
                <a:latin typeface="+mj-lt"/>
              </a:endParaRPr>
            </a:p>
          </p:txBody>
        </p:sp>
        <p:sp>
          <p:nvSpPr>
            <p:cNvPr id="63" name="Rectangle 382">
              <a:extLst>
                <a:ext uri="{FF2B5EF4-FFF2-40B4-BE49-F238E27FC236}">
                  <a16:creationId xmlns:a16="http://schemas.microsoft.com/office/drawing/2014/main" id="{5DB69A83-53FD-4EFC-8FA2-F1D133E8D7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6838" y="2089150"/>
              <a:ext cx="304800" cy="5143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endParaRPr lang="en-AU" altLang="fr-FR" sz="1800"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64" name="Freeform 385">
              <a:extLst>
                <a:ext uri="{FF2B5EF4-FFF2-40B4-BE49-F238E27FC236}">
                  <a16:creationId xmlns:a16="http://schemas.microsoft.com/office/drawing/2014/main" id="{319ADB96-C64B-4DDB-AE87-80CB8BE766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6838" y="2492375"/>
              <a:ext cx="301625" cy="111125"/>
            </a:xfrm>
            <a:custGeom>
              <a:avLst/>
              <a:gdLst>
                <a:gd name="T0" fmla="*/ 0 w 91"/>
                <a:gd name="T1" fmla="*/ 514350 h 105"/>
                <a:gd name="T2" fmla="*/ 0 w 91"/>
                <a:gd name="T3" fmla="*/ 0 h 105"/>
                <a:gd name="T4" fmla="*/ 301625 w 91"/>
                <a:gd name="T5" fmla="*/ 0 h 105"/>
                <a:gd name="T6" fmla="*/ 301625 w 91"/>
                <a:gd name="T7" fmla="*/ 514350 h 10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1"/>
                <a:gd name="T13" fmla="*/ 0 h 105"/>
                <a:gd name="T14" fmla="*/ 91 w 91"/>
                <a:gd name="T15" fmla="*/ 105 h 10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1" h="105">
                  <a:moveTo>
                    <a:pt x="0" y="105"/>
                  </a:moveTo>
                  <a:lnTo>
                    <a:pt x="0" y="0"/>
                  </a:lnTo>
                  <a:lnTo>
                    <a:pt x="91" y="0"/>
                  </a:lnTo>
                  <a:lnTo>
                    <a:pt x="91" y="105"/>
                  </a:lnTo>
                </a:path>
              </a:pathLst>
            </a:custGeom>
            <a:solidFill>
              <a:schemeClr val="tx1"/>
            </a:solidFill>
            <a:ln w="1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SG">
                <a:latin typeface="+mj-lt"/>
              </a:endParaRPr>
            </a:p>
          </p:txBody>
        </p:sp>
        <p:sp>
          <p:nvSpPr>
            <p:cNvPr id="65" name="Freeform 386">
              <a:extLst>
                <a:ext uri="{FF2B5EF4-FFF2-40B4-BE49-F238E27FC236}">
                  <a16:creationId xmlns:a16="http://schemas.microsoft.com/office/drawing/2014/main" id="{47E3706F-FD2B-4647-B5E3-95CDA1DA07C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9863" y="2455863"/>
              <a:ext cx="152400" cy="4762"/>
            </a:xfrm>
            <a:custGeom>
              <a:avLst/>
              <a:gdLst>
                <a:gd name="T0" fmla="*/ 0 w 46"/>
                <a:gd name="T1" fmla="*/ 0 h 1588"/>
                <a:gd name="T2" fmla="*/ 152400 w 46"/>
                <a:gd name="T3" fmla="*/ 0 h 1588"/>
                <a:gd name="T4" fmla="*/ 0 w 46"/>
                <a:gd name="T5" fmla="*/ 0 h 1588"/>
                <a:gd name="T6" fmla="*/ 0 60000 65536"/>
                <a:gd name="T7" fmla="*/ 0 60000 65536"/>
                <a:gd name="T8" fmla="*/ 0 60000 65536"/>
                <a:gd name="T9" fmla="*/ 0 w 46"/>
                <a:gd name="T10" fmla="*/ 0 h 1588"/>
                <a:gd name="T11" fmla="*/ 46 w 46"/>
                <a:gd name="T12" fmla="*/ 1588 h 15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" h="1588">
                  <a:moveTo>
                    <a:pt x="0" y="0"/>
                  </a:moveTo>
                  <a:lnTo>
                    <a:pt x="4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SG">
                <a:latin typeface="+mj-lt"/>
              </a:endParaRPr>
            </a:p>
          </p:txBody>
        </p:sp>
        <p:sp>
          <p:nvSpPr>
            <p:cNvPr id="66" name="Line 374">
              <a:extLst>
                <a:ext uri="{FF2B5EF4-FFF2-40B4-BE49-F238E27FC236}">
                  <a16:creationId xmlns:a16="http://schemas.microsoft.com/office/drawing/2014/main" id="{47AB709F-BB9F-4859-8443-25118D42A98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46601" y="2200275"/>
              <a:ext cx="0" cy="21590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SG">
                <a:latin typeface="+mj-lt"/>
              </a:endParaRPr>
            </a:p>
          </p:txBody>
        </p:sp>
        <p:sp>
          <p:nvSpPr>
            <p:cNvPr id="67" name="Line 374">
              <a:extLst>
                <a:ext uri="{FF2B5EF4-FFF2-40B4-BE49-F238E27FC236}">
                  <a16:creationId xmlns:a16="http://schemas.microsoft.com/office/drawing/2014/main" id="{C7E8EDEF-6B1C-4AA4-892E-EF9B39D1878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016501" y="2508250"/>
              <a:ext cx="0" cy="4445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SG" dirty="0">
                <a:latin typeface="+mj-lt"/>
              </a:endParaRPr>
            </a:p>
          </p:txBody>
        </p:sp>
        <p:sp>
          <p:nvSpPr>
            <p:cNvPr id="68" name="Line 374">
              <a:extLst>
                <a:ext uri="{FF2B5EF4-FFF2-40B4-BE49-F238E27FC236}">
                  <a16:creationId xmlns:a16="http://schemas.microsoft.com/office/drawing/2014/main" id="{7045BDED-9816-4251-8A8E-072EA4B8A35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30826" y="2454275"/>
              <a:ext cx="0" cy="4445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SG" dirty="0">
                <a:latin typeface="+mj-lt"/>
              </a:endParaRPr>
            </a:p>
          </p:txBody>
        </p:sp>
      </p:grpSp>
      <p:sp>
        <p:nvSpPr>
          <p:cNvPr id="69" name="Line 393">
            <a:extLst>
              <a:ext uri="{FF2B5EF4-FFF2-40B4-BE49-F238E27FC236}">
                <a16:creationId xmlns:a16="http://schemas.microsoft.com/office/drawing/2014/main" id="{10A3B8B3-1C51-498E-840D-AD7AE2624705}"/>
              </a:ext>
            </a:extLst>
          </p:cNvPr>
          <p:cNvSpPr>
            <a:spLocks noChangeShapeType="1"/>
          </p:cNvSpPr>
          <p:nvPr/>
        </p:nvSpPr>
        <p:spPr bwMode="auto">
          <a:xfrm>
            <a:off x="944563" y="2601913"/>
            <a:ext cx="5435600" cy="47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SG">
              <a:latin typeface="+mj-lt"/>
            </a:endParaRPr>
          </a:p>
        </p:txBody>
      </p:sp>
      <p:sp>
        <p:nvSpPr>
          <p:cNvPr id="71" name="Rectangle 403">
            <a:extLst>
              <a:ext uri="{FF2B5EF4-FFF2-40B4-BE49-F238E27FC236}">
                <a16:creationId xmlns:a16="http://schemas.microsoft.com/office/drawing/2014/main" id="{B1427349-A61F-427A-B25A-EFFA414265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0325" y="2690813"/>
            <a:ext cx="398463" cy="64611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400" dirty="0" err="1">
                <a:solidFill>
                  <a:srgbClr val="000000"/>
                </a:solidFill>
                <a:latin typeface="+mj-lt"/>
                <a:cs typeface="Times New Roman" panose="02020603050405020304" pitchFamily="18" charset="0"/>
              </a:rPr>
              <a:t>LPGi</a:t>
            </a:r>
            <a:endParaRPr lang="fr-FR" altLang="fr-FR" sz="1400" dirty="0">
              <a:solidFill>
                <a:srgbClr val="000000"/>
              </a:solidFill>
              <a:latin typeface="+mj-lt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400" dirty="0">
                <a:solidFill>
                  <a:srgbClr val="000000"/>
                </a:solidFill>
                <a:latin typeface="+mj-lt"/>
                <a:cs typeface="Times New Roman" panose="02020603050405020304" pitchFamily="18" charset="0"/>
              </a:rPr>
              <a:t>total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fr-FR" altLang="fr-FR" sz="14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73" name="Freeform 373">
            <a:extLst>
              <a:ext uri="{FF2B5EF4-FFF2-40B4-BE49-F238E27FC236}">
                <a16:creationId xmlns:a16="http://schemas.microsoft.com/office/drawing/2014/main" id="{D889349B-995A-4DF8-B013-E9C07022DCB3}"/>
              </a:ext>
            </a:extLst>
          </p:cNvPr>
          <p:cNvSpPr>
            <a:spLocks/>
          </p:cNvSpPr>
          <p:nvPr/>
        </p:nvSpPr>
        <p:spPr bwMode="auto">
          <a:xfrm>
            <a:off x="2854325" y="2044700"/>
            <a:ext cx="157163" cy="4763"/>
          </a:xfrm>
          <a:custGeom>
            <a:avLst/>
            <a:gdLst>
              <a:gd name="T0" fmla="*/ 0 w 46"/>
              <a:gd name="T1" fmla="*/ 0 h 1588"/>
              <a:gd name="T2" fmla="*/ 157162 w 46"/>
              <a:gd name="T3" fmla="*/ 0 h 1588"/>
              <a:gd name="T4" fmla="*/ 0 w 46"/>
              <a:gd name="T5" fmla="*/ 0 h 1588"/>
              <a:gd name="T6" fmla="*/ 0 60000 65536"/>
              <a:gd name="T7" fmla="*/ 0 60000 65536"/>
              <a:gd name="T8" fmla="*/ 0 60000 65536"/>
              <a:gd name="T9" fmla="*/ 0 w 46"/>
              <a:gd name="T10" fmla="*/ 0 h 1588"/>
              <a:gd name="T11" fmla="*/ 46 w 46"/>
              <a:gd name="T12" fmla="*/ 1588 h 15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6" h="1588">
                <a:moveTo>
                  <a:pt x="0" y="0"/>
                </a:moveTo>
                <a:lnTo>
                  <a:pt x="46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SG">
              <a:latin typeface="+mj-lt"/>
            </a:endParaRPr>
          </a:p>
        </p:txBody>
      </p:sp>
      <p:sp>
        <p:nvSpPr>
          <p:cNvPr id="74" name="Rectangle 369">
            <a:extLst>
              <a:ext uri="{FF2B5EF4-FFF2-40B4-BE49-F238E27FC236}">
                <a16:creationId xmlns:a16="http://schemas.microsoft.com/office/drawing/2014/main" id="{E0B46E25-4BED-431D-8342-B1E93D58DE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4475" y="2135188"/>
            <a:ext cx="312738" cy="46831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en-AU" altLang="fr-FR" sz="180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75" name="Line 374">
            <a:extLst>
              <a:ext uri="{FF2B5EF4-FFF2-40B4-BE49-F238E27FC236}">
                <a16:creationId xmlns:a16="http://schemas.microsoft.com/office/drawing/2014/main" id="{3A782A16-4A73-4BBD-A7C7-1336DD0A154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930525" y="2047875"/>
            <a:ext cx="0" cy="1079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SG">
              <a:latin typeface="+mj-lt"/>
            </a:endParaRPr>
          </a:p>
        </p:txBody>
      </p:sp>
      <p:grpSp>
        <p:nvGrpSpPr>
          <p:cNvPr id="5166" name="Groupe 2">
            <a:extLst>
              <a:ext uri="{FF2B5EF4-FFF2-40B4-BE49-F238E27FC236}">
                <a16:creationId xmlns:a16="http://schemas.microsoft.com/office/drawing/2014/main" id="{75FBA72F-C070-40E6-B47B-84BC7AA48215}"/>
              </a:ext>
            </a:extLst>
          </p:cNvPr>
          <p:cNvGrpSpPr>
            <a:grpSpLocks/>
          </p:cNvGrpSpPr>
          <p:nvPr/>
        </p:nvGrpSpPr>
        <p:grpSpPr bwMode="auto">
          <a:xfrm>
            <a:off x="2489200" y="2311400"/>
            <a:ext cx="288925" cy="280705"/>
            <a:chOff x="4016379" y="2511425"/>
            <a:chExt cx="288000" cy="280278"/>
          </a:xfrm>
        </p:grpSpPr>
        <p:sp>
          <p:nvSpPr>
            <p:cNvPr id="77" name="Freeform 373">
              <a:extLst>
                <a:ext uri="{FF2B5EF4-FFF2-40B4-BE49-F238E27FC236}">
                  <a16:creationId xmlns:a16="http://schemas.microsoft.com/office/drawing/2014/main" id="{F32177E3-9EF8-46B7-8E52-BB9581488B1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8599" y="2511425"/>
              <a:ext cx="174066" cy="3170"/>
            </a:xfrm>
            <a:custGeom>
              <a:avLst/>
              <a:gdLst>
                <a:gd name="T0" fmla="*/ 0 w 46"/>
                <a:gd name="T1" fmla="*/ 0 h 1588"/>
                <a:gd name="T2" fmla="*/ 174625 w 46"/>
                <a:gd name="T3" fmla="*/ 0 h 1588"/>
                <a:gd name="T4" fmla="*/ 0 w 46"/>
                <a:gd name="T5" fmla="*/ 0 h 1588"/>
                <a:gd name="T6" fmla="*/ 0 60000 65536"/>
                <a:gd name="T7" fmla="*/ 0 60000 65536"/>
                <a:gd name="T8" fmla="*/ 0 60000 65536"/>
                <a:gd name="T9" fmla="*/ 0 w 46"/>
                <a:gd name="T10" fmla="*/ 0 h 1588"/>
                <a:gd name="T11" fmla="*/ 46 w 46"/>
                <a:gd name="T12" fmla="*/ 1588 h 15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" h="1588">
                  <a:moveTo>
                    <a:pt x="0" y="0"/>
                  </a:moveTo>
                  <a:lnTo>
                    <a:pt x="4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SG">
                <a:latin typeface="+mj-lt"/>
              </a:endParaRPr>
            </a:p>
          </p:txBody>
        </p:sp>
        <p:sp>
          <p:nvSpPr>
            <p:cNvPr id="78" name="Line 374">
              <a:extLst>
                <a:ext uri="{FF2B5EF4-FFF2-40B4-BE49-F238E27FC236}">
                  <a16:creationId xmlns:a16="http://schemas.microsoft.com/office/drawing/2014/main" id="{842519EC-3B8A-4A57-A233-8A87A3FB66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57215" y="2511425"/>
              <a:ext cx="3165" cy="3011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SG">
                <a:latin typeface="+mj-lt"/>
              </a:endParaRPr>
            </a:p>
          </p:txBody>
        </p:sp>
        <p:sp>
          <p:nvSpPr>
            <p:cNvPr id="79" name="Freeform 372">
              <a:extLst>
                <a:ext uri="{FF2B5EF4-FFF2-40B4-BE49-F238E27FC236}">
                  <a16:creationId xmlns:a16="http://schemas.microsoft.com/office/drawing/2014/main" id="{500C70F5-CC43-47C1-BD68-331CD906CDC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6379" y="2539674"/>
              <a:ext cx="288000" cy="252029"/>
            </a:xfrm>
            <a:custGeom>
              <a:avLst/>
              <a:gdLst>
                <a:gd name="T0" fmla="*/ 0 w 91"/>
                <a:gd name="T1" fmla="*/ 65088 h 75"/>
                <a:gd name="T2" fmla="*/ 0 w 91"/>
                <a:gd name="T3" fmla="*/ 0 h 75"/>
                <a:gd name="T4" fmla="*/ 342900 w 91"/>
                <a:gd name="T5" fmla="*/ 0 h 75"/>
                <a:gd name="T6" fmla="*/ 342900 w 91"/>
                <a:gd name="T7" fmla="*/ 65088 h 7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1"/>
                <a:gd name="T13" fmla="*/ 0 h 75"/>
                <a:gd name="T14" fmla="*/ 91 w 91"/>
                <a:gd name="T15" fmla="*/ 75 h 7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1" h="75">
                  <a:moveTo>
                    <a:pt x="0" y="75"/>
                  </a:moveTo>
                  <a:lnTo>
                    <a:pt x="0" y="0"/>
                  </a:lnTo>
                  <a:lnTo>
                    <a:pt x="91" y="0"/>
                  </a:lnTo>
                  <a:lnTo>
                    <a:pt x="91" y="75"/>
                  </a:lnTo>
                </a:path>
              </a:pathLst>
            </a:cu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SG">
                <a:latin typeface="+mj-lt"/>
              </a:endParaRPr>
            </a:p>
          </p:txBody>
        </p:sp>
      </p:grpSp>
      <p:sp>
        <p:nvSpPr>
          <p:cNvPr id="124" name="Text Box 54">
            <a:extLst>
              <a:ext uri="{FF2B5EF4-FFF2-40B4-BE49-F238E27FC236}">
                <a16:creationId xmlns:a16="http://schemas.microsoft.com/office/drawing/2014/main" id="{DE9C4C2F-4139-471C-B728-458F2DC4A8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4475" y="1751013"/>
            <a:ext cx="274638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800" dirty="0">
                <a:latin typeface="+mj-lt"/>
                <a:cs typeface="Times New Roman" panose="02020603050405020304" pitchFamily="18" charset="0"/>
              </a:rPr>
              <a:t>*</a:t>
            </a:r>
          </a:p>
        </p:txBody>
      </p:sp>
      <p:sp>
        <p:nvSpPr>
          <p:cNvPr id="133" name="Text Box 225">
            <a:extLst>
              <a:ext uri="{FF2B5EF4-FFF2-40B4-BE49-F238E27FC236}">
                <a16:creationId xmlns:a16="http://schemas.microsoft.com/office/drawing/2014/main" id="{2A7E086F-D50B-4A83-B9F3-E988CD1994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800" y="3794505"/>
            <a:ext cx="281718" cy="27484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800" b="1" dirty="0">
                <a:latin typeface="+mj-lt"/>
                <a:cs typeface="Times New Roman" panose="02020603050405020304" pitchFamily="18" charset="0"/>
              </a:rPr>
              <a:t>B</a:t>
            </a:r>
          </a:p>
        </p:txBody>
      </p:sp>
      <p:grpSp>
        <p:nvGrpSpPr>
          <p:cNvPr id="132" name="Groupe 208">
            <a:extLst>
              <a:ext uri="{FF2B5EF4-FFF2-40B4-BE49-F238E27FC236}">
                <a16:creationId xmlns:a16="http://schemas.microsoft.com/office/drawing/2014/main" id="{F8186B1F-C7DF-4016-B944-CB8AFB911832}"/>
              </a:ext>
            </a:extLst>
          </p:cNvPr>
          <p:cNvGrpSpPr>
            <a:grpSpLocks/>
          </p:cNvGrpSpPr>
          <p:nvPr/>
        </p:nvGrpSpPr>
        <p:grpSpPr bwMode="auto">
          <a:xfrm>
            <a:off x="2268871" y="5801899"/>
            <a:ext cx="269714" cy="198493"/>
            <a:chOff x="142112" y="2576271"/>
            <a:chExt cx="419525" cy="401546"/>
          </a:xfrm>
        </p:grpSpPr>
        <p:sp>
          <p:nvSpPr>
            <p:cNvPr id="143" name="ZoneTexte 209">
              <a:extLst>
                <a:ext uri="{FF2B5EF4-FFF2-40B4-BE49-F238E27FC236}">
                  <a16:creationId xmlns:a16="http://schemas.microsoft.com/office/drawing/2014/main" id="{9975F120-60F0-424F-B2D2-137EEA1408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2112" y="2576271"/>
              <a:ext cx="312359" cy="40154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fr-FR" altLang="fr-FR" sz="1800" b="1" dirty="0">
                  <a:latin typeface="+mn-lt"/>
                  <a:cs typeface="Times New Roman" panose="02020603050405020304" pitchFamily="18" charset="0"/>
                </a:rPr>
                <a:t>s</a:t>
              </a:r>
            </a:p>
          </p:txBody>
        </p:sp>
        <p:cxnSp>
          <p:nvCxnSpPr>
            <p:cNvPr id="144" name="Connecteur droit avec flèche 210">
              <a:extLst>
                <a:ext uri="{FF2B5EF4-FFF2-40B4-BE49-F238E27FC236}">
                  <a16:creationId xmlns:a16="http://schemas.microsoft.com/office/drawing/2014/main" id="{1187B6CF-B97B-4708-AC74-745A5EC7F48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81637" y="2893869"/>
              <a:ext cx="180000" cy="0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34" name="TextBox 136">
            <a:extLst>
              <a:ext uri="{FF2B5EF4-FFF2-40B4-BE49-F238E27FC236}">
                <a16:creationId xmlns:a16="http://schemas.microsoft.com/office/drawing/2014/main" id="{1B1ED7BF-3CBD-4F87-93A6-A459EC323F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7157" y="5337545"/>
            <a:ext cx="424311" cy="111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SG" altLang="fr-FR" sz="1800" b="1" dirty="0"/>
              <a:t>0.2 mm </a:t>
            </a:r>
          </a:p>
        </p:txBody>
      </p:sp>
      <p:cxnSp>
        <p:nvCxnSpPr>
          <p:cNvPr id="135" name="Straight Connector 10">
            <a:extLst>
              <a:ext uri="{FF2B5EF4-FFF2-40B4-BE49-F238E27FC236}">
                <a16:creationId xmlns:a16="http://schemas.microsoft.com/office/drawing/2014/main" id="{AAEDB079-6DB9-4170-8AAB-900F2CF7836D}"/>
              </a:ext>
            </a:extLst>
          </p:cNvPr>
          <p:cNvCxnSpPr/>
          <p:nvPr/>
        </p:nvCxnSpPr>
        <p:spPr bwMode="auto">
          <a:xfrm>
            <a:off x="2200675" y="5428799"/>
            <a:ext cx="31812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ZoneTexte 20">
            <a:extLst>
              <a:ext uri="{FF2B5EF4-FFF2-40B4-BE49-F238E27FC236}">
                <a16:creationId xmlns:a16="http://schemas.microsoft.com/office/drawing/2014/main" id="{F3E06B71-04EF-4B4A-9FC5-CD49FCDA64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4784" y="5825038"/>
            <a:ext cx="7232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 sz="1400" b="1" dirty="0" err="1"/>
              <a:t>RDors</a:t>
            </a:r>
            <a:endParaRPr lang="fr-FR" altLang="fr-FR" sz="1400" b="1" dirty="0"/>
          </a:p>
        </p:txBody>
      </p:sp>
      <p:sp>
        <p:nvSpPr>
          <p:cNvPr id="138" name="ZoneTexte 216">
            <a:extLst>
              <a:ext uri="{FF2B5EF4-FFF2-40B4-BE49-F238E27FC236}">
                <a16:creationId xmlns:a16="http://schemas.microsoft.com/office/drawing/2014/main" id="{463B72C8-853B-4A9C-9D63-9043E3892758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2499955" y="6053730"/>
            <a:ext cx="106471" cy="11126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800" b="1" dirty="0">
                <a:latin typeface="+mn-lt"/>
                <a:cs typeface="Times New Roman" panose="02020603050405020304" pitchFamily="18" charset="0"/>
              </a:rPr>
              <a:t>f</a:t>
            </a:r>
          </a:p>
        </p:txBody>
      </p:sp>
      <p:cxnSp>
        <p:nvCxnSpPr>
          <p:cNvPr id="139" name="Connecteur droit avec flèche 217">
            <a:extLst>
              <a:ext uri="{FF2B5EF4-FFF2-40B4-BE49-F238E27FC236}">
                <a16:creationId xmlns:a16="http://schemas.microsoft.com/office/drawing/2014/main" id="{29393B99-78C5-48D5-8E5F-D8640BA588C8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469687" y="6155715"/>
            <a:ext cx="6484" cy="7914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2" name="ZoneTexte 133">
            <a:extLst>
              <a:ext uri="{FF2B5EF4-FFF2-40B4-BE49-F238E27FC236}">
                <a16:creationId xmlns:a16="http://schemas.microsoft.com/office/drawing/2014/main" id="{FF167FBC-1B31-4A83-86A9-430990ABD8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8971" y="3558147"/>
            <a:ext cx="742594" cy="29375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 sz="1800" b="1" dirty="0" err="1"/>
              <a:t>Sham</a:t>
            </a:r>
            <a:endParaRPr lang="fr-FR" altLang="fr-FR" sz="1800" b="1" dirty="0"/>
          </a:p>
        </p:txBody>
      </p:sp>
      <p:sp>
        <p:nvSpPr>
          <p:cNvPr id="165" name="Forme libre : forme 164">
            <a:extLst>
              <a:ext uri="{FF2B5EF4-FFF2-40B4-BE49-F238E27FC236}">
                <a16:creationId xmlns:a16="http://schemas.microsoft.com/office/drawing/2014/main" id="{3E714841-0A91-4C76-88BC-A4ED78360584}"/>
              </a:ext>
            </a:extLst>
          </p:cNvPr>
          <p:cNvSpPr/>
          <p:nvPr/>
        </p:nvSpPr>
        <p:spPr bwMode="auto">
          <a:xfrm>
            <a:off x="1367680" y="5713038"/>
            <a:ext cx="1124279" cy="543733"/>
          </a:xfrm>
          <a:custGeom>
            <a:avLst/>
            <a:gdLst>
              <a:gd name="connsiteX0" fmla="*/ 1487074 w 1487074"/>
              <a:gd name="connsiteY0" fmla="*/ 0 h 1045028"/>
              <a:gd name="connsiteX1" fmla="*/ 761360 w 1487074"/>
              <a:gd name="connsiteY1" fmla="*/ 72571 h 1045028"/>
              <a:gd name="connsiteX2" fmla="*/ 79188 w 1487074"/>
              <a:gd name="connsiteY2" fmla="*/ 275771 h 1045028"/>
              <a:gd name="connsiteX3" fmla="*/ 108217 w 1487074"/>
              <a:gd name="connsiteY3" fmla="*/ 508000 h 1045028"/>
              <a:gd name="connsiteX4" fmla="*/ 921017 w 1487074"/>
              <a:gd name="connsiteY4" fmla="*/ 522514 h 1045028"/>
              <a:gd name="connsiteX5" fmla="*/ 1211303 w 1487074"/>
              <a:gd name="connsiteY5" fmla="*/ 595085 h 1045028"/>
              <a:gd name="connsiteX6" fmla="*/ 1356446 w 1487074"/>
              <a:gd name="connsiteY6" fmla="*/ 914400 h 1045028"/>
              <a:gd name="connsiteX7" fmla="*/ 1356446 w 1487074"/>
              <a:gd name="connsiteY7" fmla="*/ 1045028 h 1045028"/>
              <a:gd name="connsiteX0" fmla="*/ 1483292 w 1483292"/>
              <a:gd name="connsiteY0" fmla="*/ 0 h 1045028"/>
              <a:gd name="connsiteX1" fmla="*/ 699520 w 1483292"/>
              <a:gd name="connsiteY1" fmla="*/ 29029 h 1045028"/>
              <a:gd name="connsiteX2" fmla="*/ 75406 w 1483292"/>
              <a:gd name="connsiteY2" fmla="*/ 275771 h 1045028"/>
              <a:gd name="connsiteX3" fmla="*/ 104435 w 1483292"/>
              <a:gd name="connsiteY3" fmla="*/ 508000 h 1045028"/>
              <a:gd name="connsiteX4" fmla="*/ 917235 w 1483292"/>
              <a:gd name="connsiteY4" fmla="*/ 522514 h 1045028"/>
              <a:gd name="connsiteX5" fmla="*/ 1207521 w 1483292"/>
              <a:gd name="connsiteY5" fmla="*/ 595085 h 1045028"/>
              <a:gd name="connsiteX6" fmla="*/ 1352664 w 1483292"/>
              <a:gd name="connsiteY6" fmla="*/ 914400 h 1045028"/>
              <a:gd name="connsiteX7" fmla="*/ 1352664 w 1483292"/>
              <a:gd name="connsiteY7" fmla="*/ 1045028 h 1045028"/>
              <a:gd name="connsiteX0" fmla="*/ 1501403 w 1501403"/>
              <a:gd name="connsiteY0" fmla="*/ 0 h 1045028"/>
              <a:gd name="connsiteX1" fmla="*/ 717631 w 1501403"/>
              <a:gd name="connsiteY1" fmla="*/ 29029 h 1045028"/>
              <a:gd name="connsiteX2" fmla="*/ 64489 w 1501403"/>
              <a:gd name="connsiteY2" fmla="*/ 116114 h 1045028"/>
              <a:gd name="connsiteX3" fmla="*/ 122546 w 1501403"/>
              <a:gd name="connsiteY3" fmla="*/ 508000 h 1045028"/>
              <a:gd name="connsiteX4" fmla="*/ 935346 w 1501403"/>
              <a:gd name="connsiteY4" fmla="*/ 522514 h 1045028"/>
              <a:gd name="connsiteX5" fmla="*/ 1225632 w 1501403"/>
              <a:gd name="connsiteY5" fmla="*/ 595085 h 1045028"/>
              <a:gd name="connsiteX6" fmla="*/ 1370775 w 1501403"/>
              <a:gd name="connsiteY6" fmla="*/ 914400 h 1045028"/>
              <a:gd name="connsiteX7" fmla="*/ 1370775 w 1501403"/>
              <a:gd name="connsiteY7" fmla="*/ 1045028 h 1045028"/>
              <a:gd name="connsiteX0" fmla="*/ 1499156 w 1499156"/>
              <a:gd name="connsiteY0" fmla="*/ 0 h 1045028"/>
              <a:gd name="connsiteX1" fmla="*/ 715384 w 1499156"/>
              <a:gd name="connsiteY1" fmla="*/ 29029 h 1045028"/>
              <a:gd name="connsiteX2" fmla="*/ 62242 w 1499156"/>
              <a:gd name="connsiteY2" fmla="*/ 116114 h 1045028"/>
              <a:gd name="connsiteX3" fmla="*/ 120299 w 1499156"/>
              <a:gd name="connsiteY3" fmla="*/ 508000 h 1045028"/>
              <a:gd name="connsiteX4" fmla="*/ 889556 w 1499156"/>
              <a:gd name="connsiteY4" fmla="*/ 638628 h 1045028"/>
              <a:gd name="connsiteX5" fmla="*/ 1223385 w 1499156"/>
              <a:gd name="connsiteY5" fmla="*/ 595085 h 1045028"/>
              <a:gd name="connsiteX6" fmla="*/ 1368528 w 1499156"/>
              <a:gd name="connsiteY6" fmla="*/ 914400 h 1045028"/>
              <a:gd name="connsiteX7" fmla="*/ 1368528 w 1499156"/>
              <a:gd name="connsiteY7" fmla="*/ 1045028 h 1045028"/>
              <a:gd name="connsiteX0" fmla="*/ 1499156 w 1499156"/>
              <a:gd name="connsiteY0" fmla="*/ 0 h 1045028"/>
              <a:gd name="connsiteX1" fmla="*/ 715384 w 1499156"/>
              <a:gd name="connsiteY1" fmla="*/ 29029 h 1045028"/>
              <a:gd name="connsiteX2" fmla="*/ 62242 w 1499156"/>
              <a:gd name="connsiteY2" fmla="*/ 116114 h 1045028"/>
              <a:gd name="connsiteX3" fmla="*/ 120299 w 1499156"/>
              <a:gd name="connsiteY3" fmla="*/ 508000 h 1045028"/>
              <a:gd name="connsiteX4" fmla="*/ 889556 w 1499156"/>
              <a:gd name="connsiteY4" fmla="*/ 638628 h 1045028"/>
              <a:gd name="connsiteX5" fmla="*/ 1179842 w 1499156"/>
              <a:gd name="connsiteY5" fmla="*/ 812800 h 1045028"/>
              <a:gd name="connsiteX6" fmla="*/ 1368528 w 1499156"/>
              <a:gd name="connsiteY6" fmla="*/ 914400 h 1045028"/>
              <a:gd name="connsiteX7" fmla="*/ 1368528 w 1499156"/>
              <a:gd name="connsiteY7" fmla="*/ 1045028 h 1045028"/>
              <a:gd name="connsiteX0" fmla="*/ 1496771 w 1496771"/>
              <a:gd name="connsiteY0" fmla="*/ 0 h 1045028"/>
              <a:gd name="connsiteX1" fmla="*/ 712999 w 1496771"/>
              <a:gd name="connsiteY1" fmla="*/ 29029 h 1045028"/>
              <a:gd name="connsiteX2" fmla="*/ 59857 w 1496771"/>
              <a:gd name="connsiteY2" fmla="*/ 116114 h 1045028"/>
              <a:gd name="connsiteX3" fmla="*/ 117914 w 1496771"/>
              <a:gd name="connsiteY3" fmla="*/ 508000 h 1045028"/>
              <a:gd name="connsiteX4" fmla="*/ 839546 w 1496771"/>
              <a:gd name="connsiteY4" fmla="*/ 743403 h 1045028"/>
              <a:gd name="connsiteX5" fmla="*/ 1177457 w 1496771"/>
              <a:gd name="connsiteY5" fmla="*/ 812800 h 1045028"/>
              <a:gd name="connsiteX6" fmla="*/ 1366143 w 1496771"/>
              <a:gd name="connsiteY6" fmla="*/ 914400 h 1045028"/>
              <a:gd name="connsiteX7" fmla="*/ 1366143 w 1496771"/>
              <a:gd name="connsiteY7" fmla="*/ 1045028 h 1045028"/>
              <a:gd name="connsiteX0" fmla="*/ 1496771 w 1496771"/>
              <a:gd name="connsiteY0" fmla="*/ 0 h 1045028"/>
              <a:gd name="connsiteX1" fmla="*/ 712999 w 1496771"/>
              <a:gd name="connsiteY1" fmla="*/ 29029 h 1045028"/>
              <a:gd name="connsiteX2" fmla="*/ 59857 w 1496771"/>
              <a:gd name="connsiteY2" fmla="*/ 116114 h 1045028"/>
              <a:gd name="connsiteX3" fmla="*/ 117914 w 1496771"/>
              <a:gd name="connsiteY3" fmla="*/ 508000 h 1045028"/>
              <a:gd name="connsiteX4" fmla="*/ 839546 w 1496771"/>
              <a:gd name="connsiteY4" fmla="*/ 743403 h 1045028"/>
              <a:gd name="connsiteX5" fmla="*/ 1148882 w 1496771"/>
              <a:gd name="connsiteY5" fmla="*/ 927100 h 1045028"/>
              <a:gd name="connsiteX6" fmla="*/ 1366143 w 1496771"/>
              <a:gd name="connsiteY6" fmla="*/ 914400 h 1045028"/>
              <a:gd name="connsiteX7" fmla="*/ 1366143 w 1496771"/>
              <a:gd name="connsiteY7" fmla="*/ 1045028 h 1045028"/>
              <a:gd name="connsiteX0" fmla="*/ 1496771 w 1496771"/>
              <a:gd name="connsiteY0" fmla="*/ 0 h 1060123"/>
              <a:gd name="connsiteX1" fmla="*/ 712999 w 1496771"/>
              <a:gd name="connsiteY1" fmla="*/ 29029 h 1060123"/>
              <a:gd name="connsiteX2" fmla="*/ 59857 w 1496771"/>
              <a:gd name="connsiteY2" fmla="*/ 116114 h 1060123"/>
              <a:gd name="connsiteX3" fmla="*/ 117914 w 1496771"/>
              <a:gd name="connsiteY3" fmla="*/ 508000 h 1060123"/>
              <a:gd name="connsiteX4" fmla="*/ 839546 w 1496771"/>
              <a:gd name="connsiteY4" fmla="*/ 743403 h 1060123"/>
              <a:gd name="connsiteX5" fmla="*/ 1148882 w 1496771"/>
              <a:gd name="connsiteY5" fmla="*/ 927100 h 1060123"/>
              <a:gd name="connsiteX6" fmla="*/ 1242318 w 1496771"/>
              <a:gd name="connsiteY6" fmla="*/ 1028700 h 1060123"/>
              <a:gd name="connsiteX7" fmla="*/ 1366143 w 1496771"/>
              <a:gd name="connsiteY7" fmla="*/ 1045028 h 1060123"/>
              <a:gd name="connsiteX0" fmla="*/ 2105080 w 2105080"/>
              <a:gd name="connsiteY0" fmla="*/ 385620 h 1445743"/>
              <a:gd name="connsiteX1" fmla="*/ 1321308 w 2105080"/>
              <a:gd name="connsiteY1" fmla="*/ 414649 h 1445743"/>
              <a:gd name="connsiteX2" fmla="*/ 11388 w 2105080"/>
              <a:gd name="connsiteY2" fmla="*/ 10011 h 1445743"/>
              <a:gd name="connsiteX3" fmla="*/ 726223 w 2105080"/>
              <a:gd name="connsiteY3" fmla="*/ 893620 h 1445743"/>
              <a:gd name="connsiteX4" fmla="*/ 1447855 w 2105080"/>
              <a:gd name="connsiteY4" fmla="*/ 1129023 h 1445743"/>
              <a:gd name="connsiteX5" fmla="*/ 1757191 w 2105080"/>
              <a:gd name="connsiteY5" fmla="*/ 1312720 h 1445743"/>
              <a:gd name="connsiteX6" fmla="*/ 1850627 w 2105080"/>
              <a:gd name="connsiteY6" fmla="*/ 1414320 h 1445743"/>
              <a:gd name="connsiteX7" fmla="*/ 1974452 w 2105080"/>
              <a:gd name="connsiteY7" fmla="*/ 1430648 h 1445743"/>
              <a:gd name="connsiteX0" fmla="*/ 2118790 w 2118790"/>
              <a:gd name="connsiteY0" fmla="*/ 385355 h 1445478"/>
              <a:gd name="connsiteX1" fmla="*/ 1335018 w 2118790"/>
              <a:gd name="connsiteY1" fmla="*/ 414384 h 1445478"/>
              <a:gd name="connsiteX2" fmla="*/ 25098 w 2118790"/>
              <a:gd name="connsiteY2" fmla="*/ 9746 h 1445478"/>
              <a:gd name="connsiteX3" fmla="*/ 547706 w 2118790"/>
              <a:gd name="connsiteY3" fmla="*/ 885904 h 1445478"/>
              <a:gd name="connsiteX4" fmla="*/ 1461565 w 2118790"/>
              <a:gd name="connsiteY4" fmla="*/ 1128758 h 1445478"/>
              <a:gd name="connsiteX5" fmla="*/ 1770901 w 2118790"/>
              <a:gd name="connsiteY5" fmla="*/ 1312455 h 1445478"/>
              <a:gd name="connsiteX6" fmla="*/ 1864337 w 2118790"/>
              <a:gd name="connsiteY6" fmla="*/ 1414055 h 1445478"/>
              <a:gd name="connsiteX7" fmla="*/ 1988162 w 2118790"/>
              <a:gd name="connsiteY7" fmla="*/ 1430383 h 1445478"/>
              <a:gd name="connsiteX0" fmla="*/ 2117007 w 2117007"/>
              <a:gd name="connsiteY0" fmla="*/ 385355 h 1445478"/>
              <a:gd name="connsiteX1" fmla="*/ 1333235 w 2117007"/>
              <a:gd name="connsiteY1" fmla="*/ 414384 h 1445478"/>
              <a:gd name="connsiteX2" fmla="*/ 23315 w 2117007"/>
              <a:gd name="connsiteY2" fmla="*/ 9746 h 1445478"/>
              <a:gd name="connsiteX3" fmla="*/ 545923 w 2117007"/>
              <a:gd name="connsiteY3" fmla="*/ 885904 h 1445478"/>
              <a:gd name="connsiteX4" fmla="*/ 1206195 w 2117007"/>
              <a:gd name="connsiteY4" fmla="*/ 1190929 h 1445478"/>
              <a:gd name="connsiteX5" fmla="*/ 1769118 w 2117007"/>
              <a:gd name="connsiteY5" fmla="*/ 1312455 h 1445478"/>
              <a:gd name="connsiteX6" fmla="*/ 1862554 w 2117007"/>
              <a:gd name="connsiteY6" fmla="*/ 1414055 h 1445478"/>
              <a:gd name="connsiteX7" fmla="*/ 1986379 w 2117007"/>
              <a:gd name="connsiteY7" fmla="*/ 1430383 h 1445478"/>
              <a:gd name="connsiteX0" fmla="*/ 2117007 w 2117007"/>
              <a:gd name="connsiteY0" fmla="*/ 385355 h 1445478"/>
              <a:gd name="connsiteX1" fmla="*/ 1333235 w 2117007"/>
              <a:gd name="connsiteY1" fmla="*/ 414384 h 1445478"/>
              <a:gd name="connsiteX2" fmla="*/ 23315 w 2117007"/>
              <a:gd name="connsiteY2" fmla="*/ 9746 h 1445478"/>
              <a:gd name="connsiteX3" fmla="*/ 545923 w 2117007"/>
              <a:gd name="connsiteY3" fmla="*/ 885904 h 1445478"/>
              <a:gd name="connsiteX4" fmla="*/ 1206195 w 2117007"/>
              <a:gd name="connsiteY4" fmla="*/ 1190929 h 1445478"/>
              <a:gd name="connsiteX5" fmla="*/ 1248596 w 2117007"/>
              <a:gd name="connsiteY5" fmla="*/ 1324890 h 1445478"/>
              <a:gd name="connsiteX6" fmla="*/ 1862554 w 2117007"/>
              <a:gd name="connsiteY6" fmla="*/ 1414055 h 1445478"/>
              <a:gd name="connsiteX7" fmla="*/ 1986379 w 2117007"/>
              <a:gd name="connsiteY7" fmla="*/ 1430383 h 1445478"/>
              <a:gd name="connsiteX0" fmla="*/ 2117007 w 2117007"/>
              <a:gd name="connsiteY0" fmla="*/ 385355 h 1467685"/>
              <a:gd name="connsiteX1" fmla="*/ 1333235 w 2117007"/>
              <a:gd name="connsiteY1" fmla="*/ 414384 h 1467685"/>
              <a:gd name="connsiteX2" fmla="*/ 23315 w 2117007"/>
              <a:gd name="connsiteY2" fmla="*/ 9746 h 1467685"/>
              <a:gd name="connsiteX3" fmla="*/ 545923 w 2117007"/>
              <a:gd name="connsiteY3" fmla="*/ 885904 h 1467685"/>
              <a:gd name="connsiteX4" fmla="*/ 1206195 w 2117007"/>
              <a:gd name="connsiteY4" fmla="*/ 1190929 h 1467685"/>
              <a:gd name="connsiteX5" fmla="*/ 1248596 w 2117007"/>
              <a:gd name="connsiteY5" fmla="*/ 1324890 h 1467685"/>
              <a:gd name="connsiteX6" fmla="*/ 1862554 w 2117007"/>
              <a:gd name="connsiteY6" fmla="*/ 1414055 h 1467685"/>
              <a:gd name="connsiteX7" fmla="*/ 1332391 w 2117007"/>
              <a:gd name="connsiteY7" fmla="*/ 1467685 h 1467685"/>
              <a:gd name="connsiteX0" fmla="*/ 2188415 w 2188415"/>
              <a:gd name="connsiteY0" fmla="*/ 376850 h 1459180"/>
              <a:gd name="connsiteX1" fmla="*/ 1404643 w 2188415"/>
              <a:gd name="connsiteY1" fmla="*/ 405879 h 1459180"/>
              <a:gd name="connsiteX2" fmla="*/ 94723 w 2188415"/>
              <a:gd name="connsiteY2" fmla="*/ 1241 h 1459180"/>
              <a:gd name="connsiteX3" fmla="*/ 159714 w 2188415"/>
              <a:gd name="connsiteY3" fmla="*/ 557252 h 1459180"/>
              <a:gd name="connsiteX4" fmla="*/ 617331 w 2188415"/>
              <a:gd name="connsiteY4" fmla="*/ 877399 h 1459180"/>
              <a:gd name="connsiteX5" fmla="*/ 1277603 w 2188415"/>
              <a:gd name="connsiteY5" fmla="*/ 1182424 h 1459180"/>
              <a:gd name="connsiteX6" fmla="*/ 1320004 w 2188415"/>
              <a:gd name="connsiteY6" fmla="*/ 1316385 h 1459180"/>
              <a:gd name="connsiteX7" fmla="*/ 1933962 w 2188415"/>
              <a:gd name="connsiteY7" fmla="*/ 1405550 h 1459180"/>
              <a:gd name="connsiteX8" fmla="*/ 1403799 w 2188415"/>
              <a:gd name="connsiteY8" fmla="*/ 1459180 h 1459180"/>
              <a:gd name="connsiteX0" fmla="*/ 2188415 w 2188415"/>
              <a:gd name="connsiteY0" fmla="*/ 376850 h 1459180"/>
              <a:gd name="connsiteX1" fmla="*/ 1404643 w 2188415"/>
              <a:gd name="connsiteY1" fmla="*/ 405879 h 1459180"/>
              <a:gd name="connsiteX2" fmla="*/ 94723 w 2188415"/>
              <a:gd name="connsiteY2" fmla="*/ 1241 h 1459180"/>
              <a:gd name="connsiteX3" fmla="*/ 159714 w 2188415"/>
              <a:gd name="connsiteY3" fmla="*/ 557252 h 1459180"/>
              <a:gd name="connsiteX4" fmla="*/ 523904 w 2188415"/>
              <a:gd name="connsiteY4" fmla="*/ 964438 h 1459180"/>
              <a:gd name="connsiteX5" fmla="*/ 1277603 w 2188415"/>
              <a:gd name="connsiteY5" fmla="*/ 1182424 h 1459180"/>
              <a:gd name="connsiteX6" fmla="*/ 1320004 w 2188415"/>
              <a:gd name="connsiteY6" fmla="*/ 1316385 h 1459180"/>
              <a:gd name="connsiteX7" fmla="*/ 1933962 w 2188415"/>
              <a:gd name="connsiteY7" fmla="*/ 1405550 h 1459180"/>
              <a:gd name="connsiteX8" fmla="*/ 1403799 w 2188415"/>
              <a:gd name="connsiteY8" fmla="*/ 1459180 h 1459180"/>
              <a:gd name="connsiteX0" fmla="*/ 2147139 w 2147139"/>
              <a:gd name="connsiteY0" fmla="*/ 407782 h 1490112"/>
              <a:gd name="connsiteX1" fmla="*/ 806126 w 2147139"/>
              <a:gd name="connsiteY1" fmla="*/ 103369 h 1490112"/>
              <a:gd name="connsiteX2" fmla="*/ 53447 w 2147139"/>
              <a:gd name="connsiteY2" fmla="*/ 32173 h 1490112"/>
              <a:gd name="connsiteX3" fmla="*/ 118438 w 2147139"/>
              <a:gd name="connsiteY3" fmla="*/ 588184 h 1490112"/>
              <a:gd name="connsiteX4" fmla="*/ 482628 w 2147139"/>
              <a:gd name="connsiteY4" fmla="*/ 995370 h 1490112"/>
              <a:gd name="connsiteX5" fmla="*/ 1236327 w 2147139"/>
              <a:gd name="connsiteY5" fmla="*/ 1213356 h 1490112"/>
              <a:gd name="connsiteX6" fmla="*/ 1278728 w 2147139"/>
              <a:gd name="connsiteY6" fmla="*/ 1347317 h 1490112"/>
              <a:gd name="connsiteX7" fmla="*/ 1892686 w 2147139"/>
              <a:gd name="connsiteY7" fmla="*/ 1436482 h 1490112"/>
              <a:gd name="connsiteX8" fmla="*/ 1362523 w 2147139"/>
              <a:gd name="connsiteY8" fmla="*/ 1490112 h 1490112"/>
              <a:gd name="connsiteX0" fmla="*/ 2147139 w 2260602"/>
              <a:gd name="connsiteY0" fmla="*/ 407782 h 1556801"/>
              <a:gd name="connsiteX1" fmla="*/ 806126 w 2260602"/>
              <a:gd name="connsiteY1" fmla="*/ 103369 h 1556801"/>
              <a:gd name="connsiteX2" fmla="*/ 53447 w 2260602"/>
              <a:gd name="connsiteY2" fmla="*/ 32173 h 1556801"/>
              <a:gd name="connsiteX3" fmla="*/ 118438 w 2260602"/>
              <a:gd name="connsiteY3" fmla="*/ 588184 h 1556801"/>
              <a:gd name="connsiteX4" fmla="*/ 482628 w 2260602"/>
              <a:gd name="connsiteY4" fmla="*/ 995370 h 1556801"/>
              <a:gd name="connsiteX5" fmla="*/ 1236327 w 2260602"/>
              <a:gd name="connsiteY5" fmla="*/ 1213356 h 1556801"/>
              <a:gd name="connsiteX6" fmla="*/ 1278728 w 2260602"/>
              <a:gd name="connsiteY6" fmla="*/ 1347317 h 1556801"/>
              <a:gd name="connsiteX7" fmla="*/ 1892686 w 2260602"/>
              <a:gd name="connsiteY7" fmla="*/ 1436482 h 1556801"/>
              <a:gd name="connsiteX8" fmla="*/ 2260301 w 2260602"/>
              <a:gd name="connsiteY8" fmla="*/ 1556801 h 1556801"/>
              <a:gd name="connsiteX0" fmla="*/ 2147139 w 2260602"/>
              <a:gd name="connsiteY0" fmla="*/ 407782 h 1556801"/>
              <a:gd name="connsiteX1" fmla="*/ 806126 w 2260602"/>
              <a:gd name="connsiteY1" fmla="*/ 103369 h 1556801"/>
              <a:gd name="connsiteX2" fmla="*/ 53447 w 2260602"/>
              <a:gd name="connsiteY2" fmla="*/ 32173 h 1556801"/>
              <a:gd name="connsiteX3" fmla="*/ 118438 w 2260602"/>
              <a:gd name="connsiteY3" fmla="*/ 588184 h 1556801"/>
              <a:gd name="connsiteX4" fmla="*/ 482628 w 2260602"/>
              <a:gd name="connsiteY4" fmla="*/ 995370 h 1556801"/>
              <a:gd name="connsiteX5" fmla="*/ 973186 w 2260602"/>
              <a:gd name="connsiteY5" fmla="*/ 1146668 h 1556801"/>
              <a:gd name="connsiteX6" fmla="*/ 1278728 w 2260602"/>
              <a:gd name="connsiteY6" fmla="*/ 1347317 h 1556801"/>
              <a:gd name="connsiteX7" fmla="*/ 1892686 w 2260602"/>
              <a:gd name="connsiteY7" fmla="*/ 1436482 h 1556801"/>
              <a:gd name="connsiteX8" fmla="*/ 2260301 w 2260602"/>
              <a:gd name="connsiteY8" fmla="*/ 1556801 h 1556801"/>
              <a:gd name="connsiteX0" fmla="*/ 2147139 w 2260602"/>
              <a:gd name="connsiteY0" fmla="*/ 407782 h 1556801"/>
              <a:gd name="connsiteX1" fmla="*/ 806126 w 2260602"/>
              <a:gd name="connsiteY1" fmla="*/ 103369 h 1556801"/>
              <a:gd name="connsiteX2" fmla="*/ 53447 w 2260602"/>
              <a:gd name="connsiteY2" fmla="*/ 32173 h 1556801"/>
              <a:gd name="connsiteX3" fmla="*/ 118438 w 2260602"/>
              <a:gd name="connsiteY3" fmla="*/ 588184 h 1556801"/>
              <a:gd name="connsiteX4" fmla="*/ 482628 w 2260602"/>
              <a:gd name="connsiteY4" fmla="*/ 995370 h 1556801"/>
              <a:gd name="connsiteX5" fmla="*/ 973186 w 2260602"/>
              <a:gd name="connsiteY5" fmla="*/ 1146668 h 1556801"/>
              <a:gd name="connsiteX6" fmla="*/ 1325165 w 2260602"/>
              <a:gd name="connsiteY6" fmla="*/ 1125021 h 1556801"/>
              <a:gd name="connsiteX7" fmla="*/ 1892686 w 2260602"/>
              <a:gd name="connsiteY7" fmla="*/ 1436482 h 1556801"/>
              <a:gd name="connsiteX8" fmla="*/ 2260301 w 2260602"/>
              <a:gd name="connsiteY8" fmla="*/ 1556801 h 1556801"/>
              <a:gd name="connsiteX0" fmla="*/ 2147139 w 2260615"/>
              <a:gd name="connsiteY0" fmla="*/ 407782 h 1556801"/>
              <a:gd name="connsiteX1" fmla="*/ 806126 w 2260615"/>
              <a:gd name="connsiteY1" fmla="*/ 103369 h 1556801"/>
              <a:gd name="connsiteX2" fmla="*/ 53447 w 2260615"/>
              <a:gd name="connsiteY2" fmla="*/ 32173 h 1556801"/>
              <a:gd name="connsiteX3" fmla="*/ 118438 w 2260615"/>
              <a:gd name="connsiteY3" fmla="*/ 588184 h 1556801"/>
              <a:gd name="connsiteX4" fmla="*/ 482628 w 2260615"/>
              <a:gd name="connsiteY4" fmla="*/ 995370 h 1556801"/>
              <a:gd name="connsiteX5" fmla="*/ 973186 w 2260615"/>
              <a:gd name="connsiteY5" fmla="*/ 1146668 h 1556801"/>
              <a:gd name="connsiteX6" fmla="*/ 1325165 w 2260615"/>
              <a:gd name="connsiteY6" fmla="*/ 1125021 h 1556801"/>
              <a:gd name="connsiteX7" fmla="*/ 1908165 w 2260615"/>
              <a:gd name="connsiteY7" fmla="*/ 1280875 h 1556801"/>
              <a:gd name="connsiteX8" fmla="*/ 2260301 w 2260615"/>
              <a:gd name="connsiteY8" fmla="*/ 1556801 h 1556801"/>
              <a:gd name="connsiteX0" fmla="*/ 2147139 w 2147139"/>
              <a:gd name="connsiteY0" fmla="*/ 407782 h 1490112"/>
              <a:gd name="connsiteX1" fmla="*/ 806126 w 2147139"/>
              <a:gd name="connsiteY1" fmla="*/ 103369 h 1490112"/>
              <a:gd name="connsiteX2" fmla="*/ 53447 w 2147139"/>
              <a:gd name="connsiteY2" fmla="*/ 32173 h 1490112"/>
              <a:gd name="connsiteX3" fmla="*/ 118438 w 2147139"/>
              <a:gd name="connsiteY3" fmla="*/ 588184 h 1490112"/>
              <a:gd name="connsiteX4" fmla="*/ 482628 w 2147139"/>
              <a:gd name="connsiteY4" fmla="*/ 995370 h 1490112"/>
              <a:gd name="connsiteX5" fmla="*/ 973186 w 2147139"/>
              <a:gd name="connsiteY5" fmla="*/ 1146668 h 1490112"/>
              <a:gd name="connsiteX6" fmla="*/ 1325165 w 2147139"/>
              <a:gd name="connsiteY6" fmla="*/ 1125021 h 1490112"/>
              <a:gd name="connsiteX7" fmla="*/ 1908165 w 2147139"/>
              <a:gd name="connsiteY7" fmla="*/ 1280875 h 1490112"/>
              <a:gd name="connsiteX8" fmla="*/ 1888806 w 2147139"/>
              <a:gd name="connsiteY8" fmla="*/ 1490112 h 1490112"/>
              <a:gd name="connsiteX0" fmla="*/ 2135932 w 2135932"/>
              <a:gd name="connsiteY0" fmla="*/ 407782 h 1490112"/>
              <a:gd name="connsiteX1" fmla="*/ 794919 w 2135932"/>
              <a:gd name="connsiteY1" fmla="*/ 103369 h 1490112"/>
              <a:gd name="connsiteX2" fmla="*/ 42240 w 2135932"/>
              <a:gd name="connsiteY2" fmla="*/ 32173 h 1490112"/>
              <a:gd name="connsiteX3" fmla="*/ 107231 w 2135932"/>
              <a:gd name="connsiteY3" fmla="*/ 588184 h 1490112"/>
              <a:gd name="connsiteX4" fmla="*/ 208279 w 2135932"/>
              <a:gd name="connsiteY4" fmla="*/ 1217665 h 1490112"/>
              <a:gd name="connsiteX5" fmla="*/ 961979 w 2135932"/>
              <a:gd name="connsiteY5" fmla="*/ 1146668 h 1490112"/>
              <a:gd name="connsiteX6" fmla="*/ 1313958 w 2135932"/>
              <a:gd name="connsiteY6" fmla="*/ 1125021 h 1490112"/>
              <a:gd name="connsiteX7" fmla="*/ 1896958 w 2135932"/>
              <a:gd name="connsiteY7" fmla="*/ 1280875 h 1490112"/>
              <a:gd name="connsiteX8" fmla="*/ 1877599 w 2135932"/>
              <a:gd name="connsiteY8" fmla="*/ 1490112 h 1490112"/>
              <a:gd name="connsiteX0" fmla="*/ 2135932 w 2135932"/>
              <a:gd name="connsiteY0" fmla="*/ 407782 h 1490112"/>
              <a:gd name="connsiteX1" fmla="*/ 794919 w 2135932"/>
              <a:gd name="connsiteY1" fmla="*/ 103369 h 1490112"/>
              <a:gd name="connsiteX2" fmla="*/ 42240 w 2135932"/>
              <a:gd name="connsiteY2" fmla="*/ 32173 h 1490112"/>
              <a:gd name="connsiteX3" fmla="*/ 107231 w 2135932"/>
              <a:gd name="connsiteY3" fmla="*/ 588185 h 1490112"/>
              <a:gd name="connsiteX4" fmla="*/ 208279 w 2135932"/>
              <a:gd name="connsiteY4" fmla="*/ 1217665 h 1490112"/>
              <a:gd name="connsiteX5" fmla="*/ 961979 w 2135932"/>
              <a:gd name="connsiteY5" fmla="*/ 1146668 h 1490112"/>
              <a:gd name="connsiteX6" fmla="*/ 1313958 w 2135932"/>
              <a:gd name="connsiteY6" fmla="*/ 1125021 h 1490112"/>
              <a:gd name="connsiteX7" fmla="*/ 1896958 w 2135932"/>
              <a:gd name="connsiteY7" fmla="*/ 1280875 h 1490112"/>
              <a:gd name="connsiteX8" fmla="*/ 1877599 w 2135932"/>
              <a:gd name="connsiteY8" fmla="*/ 1490112 h 1490112"/>
              <a:gd name="connsiteX0" fmla="*/ 2204299 w 2204299"/>
              <a:gd name="connsiteY0" fmla="*/ 407782 h 1490112"/>
              <a:gd name="connsiteX1" fmla="*/ 863286 w 2204299"/>
              <a:gd name="connsiteY1" fmla="*/ 103369 h 1490112"/>
              <a:gd name="connsiteX2" fmla="*/ 110607 w 2204299"/>
              <a:gd name="connsiteY2" fmla="*/ 32173 h 1490112"/>
              <a:gd name="connsiteX3" fmla="*/ 20809 w 2204299"/>
              <a:gd name="connsiteY3" fmla="*/ 588185 h 1490112"/>
              <a:gd name="connsiteX4" fmla="*/ 276646 w 2204299"/>
              <a:gd name="connsiteY4" fmla="*/ 1217665 h 1490112"/>
              <a:gd name="connsiteX5" fmla="*/ 1030346 w 2204299"/>
              <a:gd name="connsiteY5" fmla="*/ 1146668 h 1490112"/>
              <a:gd name="connsiteX6" fmla="*/ 1382325 w 2204299"/>
              <a:gd name="connsiteY6" fmla="*/ 1125021 h 1490112"/>
              <a:gd name="connsiteX7" fmla="*/ 1965325 w 2204299"/>
              <a:gd name="connsiteY7" fmla="*/ 1280875 h 1490112"/>
              <a:gd name="connsiteX8" fmla="*/ 1945966 w 2204299"/>
              <a:gd name="connsiteY8" fmla="*/ 1490112 h 1490112"/>
              <a:gd name="connsiteX0" fmla="*/ 2204299 w 2204299"/>
              <a:gd name="connsiteY0" fmla="*/ 407782 h 1490112"/>
              <a:gd name="connsiteX1" fmla="*/ 863286 w 2204299"/>
              <a:gd name="connsiteY1" fmla="*/ 103369 h 1490112"/>
              <a:gd name="connsiteX2" fmla="*/ 110607 w 2204299"/>
              <a:gd name="connsiteY2" fmla="*/ 32173 h 1490112"/>
              <a:gd name="connsiteX3" fmla="*/ 20809 w 2204299"/>
              <a:gd name="connsiteY3" fmla="*/ 588185 h 1490112"/>
              <a:gd name="connsiteX4" fmla="*/ 276646 w 2204299"/>
              <a:gd name="connsiteY4" fmla="*/ 1217665 h 1490112"/>
              <a:gd name="connsiteX5" fmla="*/ 1030346 w 2204299"/>
              <a:gd name="connsiteY5" fmla="*/ 1146668 h 1490112"/>
              <a:gd name="connsiteX6" fmla="*/ 1163219 w 2204299"/>
              <a:gd name="connsiteY6" fmla="*/ 1349910 h 1490112"/>
              <a:gd name="connsiteX7" fmla="*/ 1965325 w 2204299"/>
              <a:gd name="connsiteY7" fmla="*/ 1280875 h 1490112"/>
              <a:gd name="connsiteX8" fmla="*/ 1945966 w 2204299"/>
              <a:gd name="connsiteY8" fmla="*/ 1490112 h 1490112"/>
              <a:gd name="connsiteX0" fmla="*/ 2204299 w 2204299"/>
              <a:gd name="connsiteY0" fmla="*/ 407782 h 1490112"/>
              <a:gd name="connsiteX1" fmla="*/ 863286 w 2204299"/>
              <a:gd name="connsiteY1" fmla="*/ 103369 h 1490112"/>
              <a:gd name="connsiteX2" fmla="*/ 110607 w 2204299"/>
              <a:gd name="connsiteY2" fmla="*/ 32173 h 1490112"/>
              <a:gd name="connsiteX3" fmla="*/ 20809 w 2204299"/>
              <a:gd name="connsiteY3" fmla="*/ 588185 h 1490112"/>
              <a:gd name="connsiteX4" fmla="*/ 276646 w 2204299"/>
              <a:gd name="connsiteY4" fmla="*/ 1217665 h 1490112"/>
              <a:gd name="connsiteX5" fmla="*/ 721975 w 2204299"/>
              <a:gd name="connsiteY5" fmla="*/ 1371558 h 1490112"/>
              <a:gd name="connsiteX6" fmla="*/ 1163219 w 2204299"/>
              <a:gd name="connsiteY6" fmla="*/ 1349910 h 1490112"/>
              <a:gd name="connsiteX7" fmla="*/ 1965325 w 2204299"/>
              <a:gd name="connsiteY7" fmla="*/ 1280875 h 1490112"/>
              <a:gd name="connsiteX8" fmla="*/ 1945966 w 2204299"/>
              <a:gd name="connsiteY8" fmla="*/ 1490112 h 1490112"/>
              <a:gd name="connsiteX0" fmla="*/ 2204299 w 2204299"/>
              <a:gd name="connsiteY0" fmla="*/ 407782 h 1497218"/>
              <a:gd name="connsiteX1" fmla="*/ 863286 w 2204299"/>
              <a:gd name="connsiteY1" fmla="*/ 103369 h 1497218"/>
              <a:gd name="connsiteX2" fmla="*/ 110607 w 2204299"/>
              <a:gd name="connsiteY2" fmla="*/ 32173 h 1497218"/>
              <a:gd name="connsiteX3" fmla="*/ 20809 w 2204299"/>
              <a:gd name="connsiteY3" fmla="*/ 588185 h 1497218"/>
              <a:gd name="connsiteX4" fmla="*/ 276646 w 2204299"/>
              <a:gd name="connsiteY4" fmla="*/ 1217665 h 1497218"/>
              <a:gd name="connsiteX5" fmla="*/ 721975 w 2204299"/>
              <a:gd name="connsiteY5" fmla="*/ 1371558 h 1497218"/>
              <a:gd name="connsiteX6" fmla="*/ 1163219 w 2204299"/>
              <a:gd name="connsiteY6" fmla="*/ 1349910 h 1497218"/>
              <a:gd name="connsiteX7" fmla="*/ 1535227 w 2204299"/>
              <a:gd name="connsiteY7" fmla="*/ 1462931 h 1497218"/>
              <a:gd name="connsiteX8" fmla="*/ 1945966 w 2204299"/>
              <a:gd name="connsiteY8" fmla="*/ 1490112 h 1497218"/>
              <a:gd name="connsiteX0" fmla="*/ 2204299 w 2204299"/>
              <a:gd name="connsiteY0" fmla="*/ 407782 h 1497218"/>
              <a:gd name="connsiteX1" fmla="*/ 863286 w 2204299"/>
              <a:gd name="connsiteY1" fmla="*/ 103369 h 1497218"/>
              <a:gd name="connsiteX2" fmla="*/ 110607 w 2204299"/>
              <a:gd name="connsiteY2" fmla="*/ 32173 h 1497218"/>
              <a:gd name="connsiteX3" fmla="*/ 20809 w 2204299"/>
              <a:gd name="connsiteY3" fmla="*/ 588185 h 1497218"/>
              <a:gd name="connsiteX4" fmla="*/ 276646 w 2204299"/>
              <a:gd name="connsiteY4" fmla="*/ 1217665 h 1497218"/>
              <a:gd name="connsiteX5" fmla="*/ 721975 w 2204299"/>
              <a:gd name="connsiteY5" fmla="*/ 1371558 h 1497218"/>
              <a:gd name="connsiteX6" fmla="*/ 1163219 w 2204299"/>
              <a:gd name="connsiteY6" fmla="*/ 1489127 h 1497218"/>
              <a:gd name="connsiteX7" fmla="*/ 1535227 w 2204299"/>
              <a:gd name="connsiteY7" fmla="*/ 1462931 h 1497218"/>
              <a:gd name="connsiteX8" fmla="*/ 1945966 w 2204299"/>
              <a:gd name="connsiteY8" fmla="*/ 1490112 h 1497218"/>
              <a:gd name="connsiteX0" fmla="*/ 2204299 w 2204299"/>
              <a:gd name="connsiteY0" fmla="*/ 407782 h 1513426"/>
              <a:gd name="connsiteX1" fmla="*/ 863286 w 2204299"/>
              <a:gd name="connsiteY1" fmla="*/ 103369 h 1513426"/>
              <a:gd name="connsiteX2" fmla="*/ 110607 w 2204299"/>
              <a:gd name="connsiteY2" fmla="*/ 32173 h 1513426"/>
              <a:gd name="connsiteX3" fmla="*/ 20809 w 2204299"/>
              <a:gd name="connsiteY3" fmla="*/ 588185 h 1513426"/>
              <a:gd name="connsiteX4" fmla="*/ 276646 w 2204299"/>
              <a:gd name="connsiteY4" fmla="*/ 1217665 h 1513426"/>
              <a:gd name="connsiteX5" fmla="*/ 721975 w 2204299"/>
              <a:gd name="connsiteY5" fmla="*/ 1371558 h 1513426"/>
              <a:gd name="connsiteX6" fmla="*/ 1163219 w 2204299"/>
              <a:gd name="connsiteY6" fmla="*/ 1489127 h 1513426"/>
              <a:gd name="connsiteX7" fmla="*/ 1462190 w 2204299"/>
              <a:gd name="connsiteY7" fmla="*/ 1484349 h 1513426"/>
              <a:gd name="connsiteX8" fmla="*/ 1945966 w 2204299"/>
              <a:gd name="connsiteY8" fmla="*/ 1490112 h 1513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04299" h="1513426">
                <a:moveTo>
                  <a:pt x="2204299" y="407782"/>
                </a:moveTo>
                <a:cubicBezTo>
                  <a:pt x="1958766" y="421086"/>
                  <a:pt x="1212235" y="165971"/>
                  <a:pt x="863286" y="103369"/>
                </a:cubicBezTo>
                <a:cubicBezTo>
                  <a:pt x="514337" y="40767"/>
                  <a:pt x="251020" y="-48630"/>
                  <a:pt x="110607" y="32173"/>
                </a:cubicBezTo>
                <a:cubicBezTo>
                  <a:pt x="-29806" y="112976"/>
                  <a:pt x="-6864" y="390603"/>
                  <a:pt x="20809" y="588185"/>
                </a:cubicBezTo>
                <a:cubicBezTo>
                  <a:pt x="48482" y="785767"/>
                  <a:pt x="159785" y="1087103"/>
                  <a:pt x="276646" y="1217665"/>
                </a:cubicBezTo>
                <a:cubicBezTo>
                  <a:pt x="393507" y="1348227"/>
                  <a:pt x="574213" y="1326314"/>
                  <a:pt x="721975" y="1371558"/>
                </a:cubicBezTo>
                <a:cubicBezTo>
                  <a:pt x="869737" y="1416802"/>
                  <a:pt x="1039850" y="1470329"/>
                  <a:pt x="1163219" y="1489127"/>
                </a:cubicBezTo>
                <a:cubicBezTo>
                  <a:pt x="1286588" y="1507925"/>
                  <a:pt x="1438000" y="1409359"/>
                  <a:pt x="1462190" y="1484349"/>
                </a:cubicBezTo>
                <a:cubicBezTo>
                  <a:pt x="1486380" y="1559339"/>
                  <a:pt x="1958061" y="1462293"/>
                  <a:pt x="1945966" y="1490112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b="1" dirty="0"/>
          </a:p>
        </p:txBody>
      </p:sp>
      <p:sp>
        <p:nvSpPr>
          <p:cNvPr id="166" name="Forme libre : forme 165">
            <a:extLst>
              <a:ext uri="{FF2B5EF4-FFF2-40B4-BE49-F238E27FC236}">
                <a16:creationId xmlns:a16="http://schemas.microsoft.com/office/drawing/2014/main" id="{1CAC4F21-5931-4208-9924-FEF0AF221F5C}"/>
              </a:ext>
            </a:extLst>
          </p:cNvPr>
          <p:cNvSpPr/>
          <p:nvPr/>
        </p:nvSpPr>
        <p:spPr bwMode="auto">
          <a:xfrm>
            <a:off x="2570426" y="5724222"/>
            <a:ext cx="1184384" cy="553307"/>
          </a:xfrm>
          <a:custGeom>
            <a:avLst/>
            <a:gdLst>
              <a:gd name="connsiteX0" fmla="*/ 11289 w 1922913"/>
              <a:gd name="connsiteY0" fmla="*/ 0 h 1030515"/>
              <a:gd name="connsiteX1" fmla="*/ 112889 w 1922913"/>
              <a:gd name="connsiteY1" fmla="*/ 72572 h 1030515"/>
              <a:gd name="connsiteX2" fmla="*/ 824089 w 1922913"/>
              <a:gd name="connsiteY2" fmla="*/ 43543 h 1030515"/>
              <a:gd name="connsiteX3" fmla="*/ 1854603 w 1922913"/>
              <a:gd name="connsiteY3" fmla="*/ 435429 h 1030515"/>
              <a:gd name="connsiteX4" fmla="*/ 1694946 w 1922913"/>
              <a:gd name="connsiteY4" fmla="*/ 696686 h 1030515"/>
              <a:gd name="connsiteX5" fmla="*/ 635403 w 1922913"/>
              <a:gd name="connsiteY5" fmla="*/ 711200 h 1030515"/>
              <a:gd name="connsiteX6" fmla="*/ 403175 w 1922913"/>
              <a:gd name="connsiteY6" fmla="*/ 1030515 h 1030515"/>
              <a:gd name="connsiteX0" fmla="*/ 11289 w 1918048"/>
              <a:gd name="connsiteY0" fmla="*/ 0 h 1030515"/>
              <a:gd name="connsiteX1" fmla="*/ 112889 w 1918048"/>
              <a:gd name="connsiteY1" fmla="*/ 72572 h 1030515"/>
              <a:gd name="connsiteX2" fmla="*/ 824089 w 1918048"/>
              <a:gd name="connsiteY2" fmla="*/ 43543 h 1030515"/>
              <a:gd name="connsiteX3" fmla="*/ 1854603 w 1918048"/>
              <a:gd name="connsiteY3" fmla="*/ 435429 h 1030515"/>
              <a:gd name="connsiteX4" fmla="*/ 1694946 w 1918048"/>
              <a:gd name="connsiteY4" fmla="*/ 696686 h 1030515"/>
              <a:gd name="connsiteX5" fmla="*/ 778278 w 1918048"/>
              <a:gd name="connsiteY5" fmla="*/ 873125 h 1030515"/>
              <a:gd name="connsiteX6" fmla="*/ 403175 w 1918048"/>
              <a:gd name="connsiteY6" fmla="*/ 1030515 h 1030515"/>
              <a:gd name="connsiteX0" fmla="*/ 11289 w 1971725"/>
              <a:gd name="connsiteY0" fmla="*/ 292323 h 1322838"/>
              <a:gd name="connsiteX1" fmla="*/ 112889 w 1971725"/>
              <a:gd name="connsiteY1" fmla="*/ 364895 h 1322838"/>
              <a:gd name="connsiteX2" fmla="*/ 824089 w 1971725"/>
              <a:gd name="connsiteY2" fmla="*/ 335866 h 1322838"/>
              <a:gd name="connsiteX3" fmla="*/ 1918705 w 1971725"/>
              <a:gd name="connsiteY3" fmla="*/ 20049 h 1322838"/>
              <a:gd name="connsiteX4" fmla="*/ 1694946 w 1971725"/>
              <a:gd name="connsiteY4" fmla="*/ 989009 h 1322838"/>
              <a:gd name="connsiteX5" fmla="*/ 778278 w 1971725"/>
              <a:gd name="connsiteY5" fmla="*/ 1165448 h 1322838"/>
              <a:gd name="connsiteX6" fmla="*/ 403175 w 1971725"/>
              <a:gd name="connsiteY6" fmla="*/ 1322838 h 1322838"/>
              <a:gd name="connsiteX0" fmla="*/ 9359 w 1973776"/>
              <a:gd name="connsiteY0" fmla="*/ 316103 h 1346618"/>
              <a:gd name="connsiteX1" fmla="*/ 110959 w 1973776"/>
              <a:gd name="connsiteY1" fmla="*/ 388675 h 1346618"/>
              <a:gd name="connsiteX2" fmla="*/ 766070 w 1973776"/>
              <a:gd name="connsiteY2" fmla="*/ 188308 h 1346618"/>
              <a:gd name="connsiteX3" fmla="*/ 1916775 w 1973776"/>
              <a:gd name="connsiteY3" fmla="*/ 43829 h 1346618"/>
              <a:gd name="connsiteX4" fmla="*/ 1693016 w 1973776"/>
              <a:gd name="connsiteY4" fmla="*/ 1012789 h 1346618"/>
              <a:gd name="connsiteX5" fmla="*/ 776348 w 1973776"/>
              <a:gd name="connsiteY5" fmla="*/ 1189228 h 1346618"/>
              <a:gd name="connsiteX6" fmla="*/ 401245 w 1973776"/>
              <a:gd name="connsiteY6" fmla="*/ 1346618 h 1346618"/>
              <a:gd name="connsiteX0" fmla="*/ 2242 w 1966658"/>
              <a:gd name="connsiteY0" fmla="*/ 313822 h 1344337"/>
              <a:gd name="connsiteX1" fmla="*/ 191982 w 1966658"/>
              <a:gd name="connsiteY1" fmla="*/ 267202 h 1344337"/>
              <a:gd name="connsiteX2" fmla="*/ 758953 w 1966658"/>
              <a:gd name="connsiteY2" fmla="*/ 186027 h 1344337"/>
              <a:gd name="connsiteX3" fmla="*/ 1909658 w 1966658"/>
              <a:gd name="connsiteY3" fmla="*/ 41548 h 1344337"/>
              <a:gd name="connsiteX4" fmla="*/ 1685899 w 1966658"/>
              <a:gd name="connsiteY4" fmla="*/ 1010508 h 1344337"/>
              <a:gd name="connsiteX5" fmla="*/ 769231 w 1966658"/>
              <a:gd name="connsiteY5" fmla="*/ 1186947 h 1344337"/>
              <a:gd name="connsiteX6" fmla="*/ 394128 w 1966658"/>
              <a:gd name="connsiteY6" fmla="*/ 1344337 h 1344337"/>
              <a:gd name="connsiteX0" fmla="*/ 596 w 2285521"/>
              <a:gd name="connsiteY0" fmla="*/ 306372 h 1344337"/>
              <a:gd name="connsiteX1" fmla="*/ 510845 w 2285521"/>
              <a:gd name="connsiteY1" fmla="*/ 267202 h 1344337"/>
              <a:gd name="connsiteX2" fmla="*/ 1077816 w 2285521"/>
              <a:gd name="connsiteY2" fmla="*/ 186027 h 1344337"/>
              <a:gd name="connsiteX3" fmla="*/ 2228521 w 2285521"/>
              <a:gd name="connsiteY3" fmla="*/ 41548 h 1344337"/>
              <a:gd name="connsiteX4" fmla="*/ 2004762 w 2285521"/>
              <a:gd name="connsiteY4" fmla="*/ 1010508 h 1344337"/>
              <a:gd name="connsiteX5" fmla="*/ 1088094 w 2285521"/>
              <a:gd name="connsiteY5" fmla="*/ 1186947 h 1344337"/>
              <a:gd name="connsiteX6" fmla="*/ 712991 w 2285521"/>
              <a:gd name="connsiteY6" fmla="*/ 1344337 h 1344337"/>
              <a:gd name="connsiteX0" fmla="*/ 596 w 2248513"/>
              <a:gd name="connsiteY0" fmla="*/ 301952 h 1339917"/>
              <a:gd name="connsiteX1" fmla="*/ 510845 w 2248513"/>
              <a:gd name="connsiteY1" fmla="*/ 262782 h 1339917"/>
              <a:gd name="connsiteX2" fmla="*/ 1077816 w 2248513"/>
              <a:gd name="connsiteY2" fmla="*/ 181607 h 1339917"/>
              <a:gd name="connsiteX3" fmla="*/ 2228521 w 2248513"/>
              <a:gd name="connsiteY3" fmla="*/ 37128 h 1339917"/>
              <a:gd name="connsiteX4" fmla="*/ 1756368 w 2248513"/>
              <a:gd name="connsiteY4" fmla="*/ 939043 h 1339917"/>
              <a:gd name="connsiteX5" fmla="*/ 1088094 w 2248513"/>
              <a:gd name="connsiteY5" fmla="*/ 1182527 h 1339917"/>
              <a:gd name="connsiteX6" fmla="*/ 712991 w 2248513"/>
              <a:gd name="connsiteY6" fmla="*/ 1339917 h 1339917"/>
              <a:gd name="connsiteX0" fmla="*/ 596 w 2249664"/>
              <a:gd name="connsiteY0" fmla="*/ 301952 h 1339917"/>
              <a:gd name="connsiteX1" fmla="*/ 510845 w 2249664"/>
              <a:gd name="connsiteY1" fmla="*/ 262782 h 1339917"/>
              <a:gd name="connsiteX2" fmla="*/ 1077816 w 2249664"/>
              <a:gd name="connsiteY2" fmla="*/ 181607 h 1339917"/>
              <a:gd name="connsiteX3" fmla="*/ 2228521 w 2249664"/>
              <a:gd name="connsiteY3" fmla="*/ 37128 h 1339917"/>
              <a:gd name="connsiteX4" fmla="*/ 1756368 w 2249664"/>
              <a:gd name="connsiteY4" fmla="*/ 939043 h 1339917"/>
              <a:gd name="connsiteX5" fmla="*/ 919826 w 2249664"/>
              <a:gd name="connsiteY5" fmla="*/ 1055885 h 1339917"/>
              <a:gd name="connsiteX6" fmla="*/ 712991 w 2249664"/>
              <a:gd name="connsiteY6" fmla="*/ 1339917 h 1339917"/>
              <a:gd name="connsiteX0" fmla="*/ 250 w 2249318"/>
              <a:gd name="connsiteY0" fmla="*/ 303412 h 1341377"/>
              <a:gd name="connsiteX1" fmla="*/ 1012987 w 2249318"/>
              <a:gd name="connsiteY1" fmla="*/ 345638 h 1341377"/>
              <a:gd name="connsiteX2" fmla="*/ 1077470 w 2249318"/>
              <a:gd name="connsiteY2" fmla="*/ 183067 h 1341377"/>
              <a:gd name="connsiteX3" fmla="*/ 2228175 w 2249318"/>
              <a:gd name="connsiteY3" fmla="*/ 38588 h 1341377"/>
              <a:gd name="connsiteX4" fmla="*/ 1756022 w 2249318"/>
              <a:gd name="connsiteY4" fmla="*/ 940503 h 1341377"/>
              <a:gd name="connsiteX5" fmla="*/ 919480 w 2249318"/>
              <a:gd name="connsiteY5" fmla="*/ 1057345 h 1341377"/>
              <a:gd name="connsiteX6" fmla="*/ 712645 w 2249318"/>
              <a:gd name="connsiteY6" fmla="*/ 1341377 h 1341377"/>
              <a:gd name="connsiteX0" fmla="*/ 280 w 2229092"/>
              <a:gd name="connsiteY0" fmla="*/ 307450 h 1345415"/>
              <a:gd name="connsiteX1" fmla="*/ 1013017 w 2229092"/>
              <a:gd name="connsiteY1" fmla="*/ 349676 h 1345415"/>
              <a:gd name="connsiteX2" fmla="*/ 1645530 w 2229092"/>
              <a:gd name="connsiteY2" fmla="*/ 166756 h 1345415"/>
              <a:gd name="connsiteX3" fmla="*/ 2228205 w 2229092"/>
              <a:gd name="connsiteY3" fmla="*/ 42626 h 1345415"/>
              <a:gd name="connsiteX4" fmla="*/ 1756052 w 2229092"/>
              <a:gd name="connsiteY4" fmla="*/ 944541 h 1345415"/>
              <a:gd name="connsiteX5" fmla="*/ 919510 w 2229092"/>
              <a:gd name="connsiteY5" fmla="*/ 1061383 h 1345415"/>
              <a:gd name="connsiteX6" fmla="*/ 712675 w 2229092"/>
              <a:gd name="connsiteY6" fmla="*/ 1345415 h 1345415"/>
              <a:gd name="connsiteX0" fmla="*/ 293 w 2229104"/>
              <a:gd name="connsiteY0" fmla="*/ 302954 h 1340919"/>
              <a:gd name="connsiteX1" fmla="*/ 978193 w 2229104"/>
              <a:gd name="connsiteY1" fmla="*/ 111827 h 1340919"/>
              <a:gd name="connsiteX2" fmla="*/ 1645543 w 2229104"/>
              <a:gd name="connsiteY2" fmla="*/ 162260 h 1340919"/>
              <a:gd name="connsiteX3" fmla="*/ 2228218 w 2229104"/>
              <a:gd name="connsiteY3" fmla="*/ 38130 h 1340919"/>
              <a:gd name="connsiteX4" fmla="*/ 1756065 w 2229104"/>
              <a:gd name="connsiteY4" fmla="*/ 940045 h 1340919"/>
              <a:gd name="connsiteX5" fmla="*/ 919523 w 2229104"/>
              <a:gd name="connsiteY5" fmla="*/ 1056887 h 1340919"/>
              <a:gd name="connsiteX6" fmla="*/ 712688 w 2229104"/>
              <a:gd name="connsiteY6" fmla="*/ 1340919 h 1340919"/>
              <a:gd name="connsiteX0" fmla="*/ 292 w 2229484"/>
              <a:gd name="connsiteY0" fmla="*/ 344303 h 1382268"/>
              <a:gd name="connsiteX1" fmla="*/ 978192 w 2229484"/>
              <a:gd name="connsiteY1" fmla="*/ 153176 h 1382268"/>
              <a:gd name="connsiteX2" fmla="*/ 1622317 w 2229484"/>
              <a:gd name="connsiteY2" fmla="*/ 53597 h 1382268"/>
              <a:gd name="connsiteX3" fmla="*/ 2228217 w 2229484"/>
              <a:gd name="connsiteY3" fmla="*/ 79479 h 1382268"/>
              <a:gd name="connsiteX4" fmla="*/ 1756064 w 2229484"/>
              <a:gd name="connsiteY4" fmla="*/ 981394 h 1382268"/>
              <a:gd name="connsiteX5" fmla="*/ 919522 w 2229484"/>
              <a:gd name="connsiteY5" fmla="*/ 1098236 h 1382268"/>
              <a:gd name="connsiteX6" fmla="*/ 712687 w 2229484"/>
              <a:gd name="connsiteY6" fmla="*/ 1382268 h 1382268"/>
              <a:gd name="connsiteX0" fmla="*/ 292 w 2267409"/>
              <a:gd name="connsiteY0" fmla="*/ 362114 h 1400079"/>
              <a:gd name="connsiteX1" fmla="*/ 978192 w 2267409"/>
              <a:gd name="connsiteY1" fmla="*/ 170987 h 1400079"/>
              <a:gd name="connsiteX2" fmla="*/ 1622317 w 2267409"/>
              <a:gd name="connsiteY2" fmla="*/ 71408 h 1400079"/>
              <a:gd name="connsiteX3" fmla="*/ 2228217 w 2267409"/>
              <a:gd name="connsiteY3" fmla="*/ 97290 h 1400079"/>
              <a:gd name="connsiteX4" fmla="*/ 2065732 w 2267409"/>
              <a:gd name="connsiteY4" fmla="*/ 1243672 h 1400079"/>
              <a:gd name="connsiteX5" fmla="*/ 919522 w 2267409"/>
              <a:gd name="connsiteY5" fmla="*/ 1116047 h 1400079"/>
              <a:gd name="connsiteX6" fmla="*/ 712687 w 2267409"/>
              <a:gd name="connsiteY6" fmla="*/ 1400079 h 1400079"/>
              <a:gd name="connsiteX0" fmla="*/ 292 w 2262458"/>
              <a:gd name="connsiteY0" fmla="*/ 362114 h 1447055"/>
              <a:gd name="connsiteX1" fmla="*/ 978192 w 2262458"/>
              <a:gd name="connsiteY1" fmla="*/ 170987 h 1447055"/>
              <a:gd name="connsiteX2" fmla="*/ 1622317 w 2262458"/>
              <a:gd name="connsiteY2" fmla="*/ 71408 h 1447055"/>
              <a:gd name="connsiteX3" fmla="*/ 2228217 w 2262458"/>
              <a:gd name="connsiteY3" fmla="*/ 97290 h 1447055"/>
              <a:gd name="connsiteX4" fmla="*/ 2065732 w 2262458"/>
              <a:gd name="connsiteY4" fmla="*/ 1243672 h 1447055"/>
              <a:gd name="connsiteX5" fmla="*/ 1061839 w 2262458"/>
              <a:gd name="connsiteY5" fmla="*/ 1438040 h 1447055"/>
              <a:gd name="connsiteX6" fmla="*/ 712687 w 2262458"/>
              <a:gd name="connsiteY6" fmla="*/ 1400079 h 1447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2458" h="1447055">
                <a:moveTo>
                  <a:pt x="292" y="362114"/>
                </a:moveTo>
                <a:cubicBezTo>
                  <a:pt x="-16642" y="394771"/>
                  <a:pt x="707855" y="219438"/>
                  <a:pt x="978192" y="170987"/>
                </a:cubicBezTo>
                <a:cubicBezTo>
                  <a:pt x="1248529" y="122536"/>
                  <a:pt x="1413980" y="83691"/>
                  <a:pt x="1622317" y="71408"/>
                </a:cubicBezTo>
                <a:cubicBezTo>
                  <a:pt x="1830655" y="59125"/>
                  <a:pt x="2154315" y="-98087"/>
                  <a:pt x="2228217" y="97290"/>
                </a:cubicBezTo>
                <a:cubicBezTo>
                  <a:pt x="2302119" y="292667"/>
                  <a:pt x="2260128" y="1020214"/>
                  <a:pt x="2065732" y="1243672"/>
                </a:cubicBezTo>
                <a:cubicBezTo>
                  <a:pt x="1871336" y="1467130"/>
                  <a:pt x="1277134" y="1382402"/>
                  <a:pt x="1061839" y="1438040"/>
                </a:cubicBezTo>
                <a:cubicBezTo>
                  <a:pt x="846544" y="1493678"/>
                  <a:pt x="721153" y="1268240"/>
                  <a:pt x="712687" y="1400079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b="1"/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9E45E36F-DFD6-4004-8875-C0E8309BF849}"/>
              </a:ext>
            </a:extLst>
          </p:cNvPr>
          <p:cNvGrpSpPr>
            <a:grpSpLocks noChangeAspect="1"/>
          </p:cNvGrpSpPr>
          <p:nvPr/>
        </p:nvGrpSpPr>
        <p:grpSpPr>
          <a:xfrm>
            <a:off x="2727610" y="6245173"/>
            <a:ext cx="3980879" cy="2740740"/>
            <a:chOff x="2989247" y="6292612"/>
            <a:chExt cx="3612498" cy="2487117"/>
          </a:xfrm>
        </p:grpSpPr>
        <p:pic>
          <p:nvPicPr>
            <p:cNvPr id="156" name="Picture 1">
              <a:extLst>
                <a:ext uri="{FF2B5EF4-FFF2-40B4-BE49-F238E27FC236}">
                  <a16:creationId xmlns:a16="http://schemas.microsoft.com/office/drawing/2014/main" id="{00AC4F83-A2A1-42E4-84BA-1DAF49D55E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60" t="-131" r="-794" b="-275"/>
            <a:stretch/>
          </p:blipFill>
          <p:spPr bwMode="auto">
            <a:xfrm>
              <a:off x="2989247" y="6329582"/>
              <a:ext cx="3612498" cy="244083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7" name="Rectangle 156">
              <a:extLst>
                <a:ext uri="{FF2B5EF4-FFF2-40B4-BE49-F238E27FC236}">
                  <a16:creationId xmlns:a16="http://schemas.microsoft.com/office/drawing/2014/main" id="{61DCFA87-14F1-4185-959D-F3378DAA0B05}"/>
                </a:ext>
              </a:extLst>
            </p:cNvPr>
            <p:cNvSpPr/>
            <p:nvPr/>
          </p:nvSpPr>
          <p:spPr bwMode="auto">
            <a:xfrm>
              <a:off x="4492946" y="8413632"/>
              <a:ext cx="462452" cy="35678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b="1"/>
            </a:p>
          </p:txBody>
        </p:sp>
        <p:sp>
          <p:nvSpPr>
            <p:cNvPr id="163" name="Forme libre : forme 162">
              <a:extLst>
                <a:ext uri="{FF2B5EF4-FFF2-40B4-BE49-F238E27FC236}">
                  <a16:creationId xmlns:a16="http://schemas.microsoft.com/office/drawing/2014/main" id="{9EC80D1F-A702-4608-B042-C1DFC8EF2D9D}"/>
                </a:ext>
              </a:extLst>
            </p:cNvPr>
            <p:cNvSpPr/>
            <p:nvPr/>
          </p:nvSpPr>
          <p:spPr bwMode="auto">
            <a:xfrm>
              <a:off x="3951653" y="8211730"/>
              <a:ext cx="1160308" cy="567999"/>
            </a:xfrm>
            <a:custGeom>
              <a:avLst/>
              <a:gdLst>
                <a:gd name="connsiteX0" fmla="*/ 1487074 w 1487074"/>
                <a:gd name="connsiteY0" fmla="*/ 0 h 1045028"/>
                <a:gd name="connsiteX1" fmla="*/ 761360 w 1487074"/>
                <a:gd name="connsiteY1" fmla="*/ 72571 h 1045028"/>
                <a:gd name="connsiteX2" fmla="*/ 79188 w 1487074"/>
                <a:gd name="connsiteY2" fmla="*/ 275771 h 1045028"/>
                <a:gd name="connsiteX3" fmla="*/ 108217 w 1487074"/>
                <a:gd name="connsiteY3" fmla="*/ 508000 h 1045028"/>
                <a:gd name="connsiteX4" fmla="*/ 921017 w 1487074"/>
                <a:gd name="connsiteY4" fmla="*/ 522514 h 1045028"/>
                <a:gd name="connsiteX5" fmla="*/ 1211303 w 1487074"/>
                <a:gd name="connsiteY5" fmla="*/ 595085 h 1045028"/>
                <a:gd name="connsiteX6" fmla="*/ 1356446 w 1487074"/>
                <a:gd name="connsiteY6" fmla="*/ 914400 h 1045028"/>
                <a:gd name="connsiteX7" fmla="*/ 1356446 w 1487074"/>
                <a:gd name="connsiteY7" fmla="*/ 1045028 h 1045028"/>
                <a:gd name="connsiteX0" fmla="*/ 1483292 w 1483292"/>
                <a:gd name="connsiteY0" fmla="*/ 0 h 1045028"/>
                <a:gd name="connsiteX1" fmla="*/ 699520 w 1483292"/>
                <a:gd name="connsiteY1" fmla="*/ 29029 h 1045028"/>
                <a:gd name="connsiteX2" fmla="*/ 75406 w 1483292"/>
                <a:gd name="connsiteY2" fmla="*/ 275771 h 1045028"/>
                <a:gd name="connsiteX3" fmla="*/ 104435 w 1483292"/>
                <a:gd name="connsiteY3" fmla="*/ 508000 h 1045028"/>
                <a:gd name="connsiteX4" fmla="*/ 917235 w 1483292"/>
                <a:gd name="connsiteY4" fmla="*/ 522514 h 1045028"/>
                <a:gd name="connsiteX5" fmla="*/ 1207521 w 1483292"/>
                <a:gd name="connsiteY5" fmla="*/ 595085 h 1045028"/>
                <a:gd name="connsiteX6" fmla="*/ 1352664 w 1483292"/>
                <a:gd name="connsiteY6" fmla="*/ 914400 h 1045028"/>
                <a:gd name="connsiteX7" fmla="*/ 1352664 w 1483292"/>
                <a:gd name="connsiteY7" fmla="*/ 1045028 h 1045028"/>
                <a:gd name="connsiteX0" fmla="*/ 1501403 w 1501403"/>
                <a:gd name="connsiteY0" fmla="*/ 0 h 1045028"/>
                <a:gd name="connsiteX1" fmla="*/ 717631 w 1501403"/>
                <a:gd name="connsiteY1" fmla="*/ 29029 h 1045028"/>
                <a:gd name="connsiteX2" fmla="*/ 64489 w 1501403"/>
                <a:gd name="connsiteY2" fmla="*/ 116114 h 1045028"/>
                <a:gd name="connsiteX3" fmla="*/ 122546 w 1501403"/>
                <a:gd name="connsiteY3" fmla="*/ 508000 h 1045028"/>
                <a:gd name="connsiteX4" fmla="*/ 935346 w 1501403"/>
                <a:gd name="connsiteY4" fmla="*/ 522514 h 1045028"/>
                <a:gd name="connsiteX5" fmla="*/ 1225632 w 1501403"/>
                <a:gd name="connsiteY5" fmla="*/ 595085 h 1045028"/>
                <a:gd name="connsiteX6" fmla="*/ 1370775 w 1501403"/>
                <a:gd name="connsiteY6" fmla="*/ 914400 h 1045028"/>
                <a:gd name="connsiteX7" fmla="*/ 1370775 w 1501403"/>
                <a:gd name="connsiteY7" fmla="*/ 1045028 h 1045028"/>
                <a:gd name="connsiteX0" fmla="*/ 1499156 w 1499156"/>
                <a:gd name="connsiteY0" fmla="*/ 0 h 1045028"/>
                <a:gd name="connsiteX1" fmla="*/ 715384 w 1499156"/>
                <a:gd name="connsiteY1" fmla="*/ 29029 h 1045028"/>
                <a:gd name="connsiteX2" fmla="*/ 62242 w 1499156"/>
                <a:gd name="connsiteY2" fmla="*/ 116114 h 1045028"/>
                <a:gd name="connsiteX3" fmla="*/ 120299 w 1499156"/>
                <a:gd name="connsiteY3" fmla="*/ 508000 h 1045028"/>
                <a:gd name="connsiteX4" fmla="*/ 889556 w 1499156"/>
                <a:gd name="connsiteY4" fmla="*/ 638628 h 1045028"/>
                <a:gd name="connsiteX5" fmla="*/ 1223385 w 1499156"/>
                <a:gd name="connsiteY5" fmla="*/ 595085 h 1045028"/>
                <a:gd name="connsiteX6" fmla="*/ 1368528 w 1499156"/>
                <a:gd name="connsiteY6" fmla="*/ 914400 h 1045028"/>
                <a:gd name="connsiteX7" fmla="*/ 1368528 w 1499156"/>
                <a:gd name="connsiteY7" fmla="*/ 1045028 h 1045028"/>
                <a:gd name="connsiteX0" fmla="*/ 1499156 w 1499156"/>
                <a:gd name="connsiteY0" fmla="*/ 0 h 1045028"/>
                <a:gd name="connsiteX1" fmla="*/ 715384 w 1499156"/>
                <a:gd name="connsiteY1" fmla="*/ 29029 h 1045028"/>
                <a:gd name="connsiteX2" fmla="*/ 62242 w 1499156"/>
                <a:gd name="connsiteY2" fmla="*/ 116114 h 1045028"/>
                <a:gd name="connsiteX3" fmla="*/ 120299 w 1499156"/>
                <a:gd name="connsiteY3" fmla="*/ 508000 h 1045028"/>
                <a:gd name="connsiteX4" fmla="*/ 889556 w 1499156"/>
                <a:gd name="connsiteY4" fmla="*/ 638628 h 1045028"/>
                <a:gd name="connsiteX5" fmla="*/ 1179842 w 1499156"/>
                <a:gd name="connsiteY5" fmla="*/ 812800 h 1045028"/>
                <a:gd name="connsiteX6" fmla="*/ 1368528 w 1499156"/>
                <a:gd name="connsiteY6" fmla="*/ 914400 h 1045028"/>
                <a:gd name="connsiteX7" fmla="*/ 1368528 w 1499156"/>
                <a:gd name="connsiteY7" fmla="*/ 1045028 h 1045028"/>
                <a:gd name="connsiteX0" fmla="*/ 1496771 w 1496771"/>
                <a:gd name="connsiteY0" fmla="*/ 0 h 1045028"/>
                <a:gd name="connsiteX1" fmla="*/ 712999 w 1496771"/>
                <a:gd name="connsiteY1" fmla="*/ 29029 h 1045028"/>
                <a:gd name="connsiteX2" fmla="*/ 59857 w 1496771"/>
                <a:gd name="connsiteY2" fmla="*/ 116114 h 1045028"/>
                <a:gd name="connsiteX3" fmla="*/ 117914 w 1496771"/>
                <a:gd name="connsiteY3" fmla="*/ 508000 h 1045028"/>
                <a:gd name="connsiteX4" fmla="*/ 839546 w 1496771"/>
                <a:gd name="connsiteY4" fmla="*/ 743403 h 1045028"/>
                <a:gd name="connsiteX5" fmla="*/ 1177457 w 1496771"/>
                <a:gd name="connsiteY5" fmla="*/ 812800 h 1045028"/>
                <a:gd name="connsiteX6" fmla="*/ 1366143 w 1496771"/>
                <a:gd name="connsiteY6" fmla="*/ 914400 h 1045028"/>
                <a:gd name="connsiteX7" fmla="*/ 1366143 w 1496771"/>
                <a:gd name="connsiteY7" fmla="*/ 1045028 h 1045028"/>
                <a:gd name="connsiteX0" fmla="*/ 1496771 w 1496771"/>
                <a:gd name="connsiteY0" fmla="*/ 0 h 1045028"/>
                <a:gd name="connsiteX1" fmla="*/ 712999 w 1496771"/>
                <a:gd name="connsiteY1" fmla="*/ 29029 h 1045028"/>
                <a:gd name="connsiteX2" fmla="*/ 59857 w 1496771"/>
                <a:gd name="connsiteY2" fmla="*/ 116114 h 1045028"/>
                <a:gd name="connsiteX3" fmla="*/ 117914 w 1496771"/>
                <a:gd name="connsiteY3" fmla="*/ 508000 h 1045028"/>
                <a:gd name="connsiteX4" fmla="*/ 839546 w 1496771"/>
                <a:gd name="connsiteY4" fmla="*/ 743403 h 1045028"/>
                <a:gd name="connsiteX5" fmla="*/ 1148882 w 1496771"/>
                <a:gd name="connsiteY5" fmla="*/ 927100 h 1045028"/>
                <a:gd name="connsiteX6" fmla="*/ 1366143 w 1496771"/>
                <a:gd name="connsiteY6" fmla="*/ 914400 h 1045028"/>
                <a:gd name="connsiteX7" fmla="*/ 1366143 w 1496771"/>
                <a:gd name="connsiteY7" fmla="*/ 1045028 h 1045028"/>
                <a:gd name="connsiteX0" fmla="*/ 1496771 w 1496771"/>
                <a:gd name="connsiteY0" fmla="*/ 0 h 1060123"/>
                <a:gd name="connsiteX1" fmla="*/ 712999 w 1496771"/>
                <a:gd name="connsiteY1" fmla="*/ 29029 h 1060123"/>
                <a:gd name="connsiteX2" fmla="*/ 59857 w 1496771"/>
                <a:gd name="connsiteY2" fmla="*/ 116114 h 1060123"/>
                <a:gd name="connsiteX3" fmla="*/ 117914 w 1496771"/>
                <a:gd name="connsiteY3" fmla="*/ 508000 h 1060123"/>
                <a:gd name="connsiteX4" fmla="*/ 839546 w 1496771"/>
                <a:gd name="connsiteY4" fmla="*/ 743403 h 1060123"/>
                <a:gd name="connsiteX5" fmla="*/ 1148882 w 1496771"/>
                <a:gd name="connsiteY5" fmla="*/ 927100 h 1060123"/>
                <a:gd name="connsiteX6" fmla="*/ 1242318 w 1496771"/>
                <a:gd name="connsiteY6" fmla="*/ 1028700 h 1060123"/>
                <a:gd name="connsiteX7" fmla="*/ 1366143 w 1496771"/>
                <a:gd name="connsiteY7" fmla="*/ 1045028 h 1060123"/>
                <a:gd name="connsiteX0" fmla="*/ 2105080 w 2105080"/>
                <a:gd name="connsiteY0" fmla="*/ 385620 h 1445743"/>
                <a:gd name="connsiteX1" fmla="*/ 1321308 w 2105080"/>
                <a:gd name="connsiteY1" fmla="*/ 414649 h 1445743"/>
                <a:gd name="connsiteX2" fmla="*/ 11388 w 2105080"/>
                <a:gd name="connsiteY2" fmla="*/ 10011 h 1445743"/>
                <a:gd name="connsiteX3" fmla="*/ 726223 w 2105080"/>
                <a:gd name="connsiteY3" fmla="*/ 893620 h 1445743"/>
                <a:gd name="connsiteX4" fmla="*/ 1447855 w 2105080"/>
                <a:gd name="connsiteY4" fmla="*/ 1129023 h 1445743"/>
                <a:gd name="connsiteX5" fmla="*/ 1757191 w 2105080"/>
                <a:gd name="connsiteY5" fmla="*/ 1312720 h 1445743"/>
                <a:gd name="connsiteX6" fmla="*/ 1850627 w 2105080"/>
                <a:gd name="connsiteY6" fmla="*/ 1414320 h 1445743"/>
                <a:gd name="connsiteX7" fmla="*/ 1974452 w 2105080"/>
                <a:gd name="connsiteY7" fmla="*/ 1430648 h 1445743"/>
                <a:gd name="connsiteX0" fmla="*/ 2118790 w 2118790"/>
                <a:gd name="connsiteY0" fmla="*/ 385355 h 1445478"/>
                <a:gd name="connsiteX1" fmla="*/ 1335018 w 2118790"/>
                <a:gd name="connsiteY1" fmla="*/ 414384 h 1445478"/>
                <a:gd name="connsiteX2" fmla="*/ 25098 w 2118790"/>
                <a:gd name="connsiteY2" fmla="*/ 9746 h 1445478"/>
                <a:gd name="connsiteX3" fmla="*/ 547706 w 2118790"/>
                <a:gd name="connsiteY3" fmla="*/ 885904 h 1445478"/>
                <a:gd name="connsiteX4" fmla="*/ 1461565 w 2118790"/>
                <a:gd name="connsiteY4" fmla="*/ 1128758 h 1445478"/>
                <a:gd name="connsiteX5" fmla="*/ 1770901 w 2118790"/>
                <a:gd name="connsiteY5" fmla="*/ 1312455 h 1445478"/>
                <a:gd name="connsiteX6" fmla="*/ 1864337 w 2118790"/>
                <a:gd name="connsiteY6" fmla="*/ 1414055 h 1445478"/>
                <a:gd name="connsiteX7" fmla="*/ 1988162 w 2118790"/>
                <a:gd name="connsiteY7" fmla="*/ 1430383 h 1445478"/>
                <a:gd name="connsiteX0" fmla="*/ 2117007 w 2117007"/>
                <a:gd name="connsiteY0" fmla="*/ 385355 h 1445478"/>
                <a:gd name="connsiteX1" fmla="*/ 1333235 w 2117007"/>
                <a:gd name="connsiteY1" fmla="*/ 414384 h 1445478"/>
                <a:gd name="connsiteX2" fmla="*/ 23315 w 2117007"/>
                <a:gd name="connsiteY2" fmla="*/ 9746 h 1445478"/>
                <a:gd name="connsiteX3" fmla="*/ 545923 w 2117007"/>
                <a:gd name="connsiteY3" fmla="*/ 885904 h 1445478"/>
                <a:gd name="connsiteX4" fmla="*/ 1206195 w 2117007"/>
                <a:gd name="connsiteY4" fmla="*/ 1190929 h 1445478"/>
                <a:gd name="connsiteX5" fmla="*/ 1769118 w 2117007"/>
                <a:gd name="connsiteY5" fmla="*/ 1312455 h 1445478"/>
                <a:gd name="connsiteX6" fmla="*/ 1862554 w 2117007"/>
                <a:gd name="connsiteY6" fmla="*/ 1414055 h 1445478"/>
                <a:gd name="connsiteX7" fmla="*/ 1986379 w 2117007"/>
                <a:gd name="connsiteY7" fmla="*/ 1430383 h 1445478"/>
                <a:gd name="connsiteX0" fmla="*/ 2117007 w 2117007"/>
                <a:gd name="connsiteY0" fmla="*/ 385355 h 1445478"/>
                <a:gd name="connsiteX1" fmla="*/ 1333235 w 2117007"/>
                <a:gd name="connsiteY1" fmla="*/ 414384 h 1445478"/>
                <a:gd name="connsiteX2" fmla="*/ 23315 w 2117007"/>
                <a:gd name="connsiteY2" fmla="*/ 9746 h 1445478"/>
                <a:gd name="connsiteX3" fmla="*/ 545923 w 2117007"/>
                <a:gd name="connsiteY3" fmla="*/ 885904 h 1445478"/>
                <a:gd name="connsiteX4" fmla="*/ 1206195 w 2117007"/>
                <a:gd name="connsiteY4" fmla="*/ 1190929 h 1445478"/>
                <a:gd name="connsiteX5" fmla="*/ 1248596 w 2117007"/>
                <a:gd name="connsiteY5" fmla="*/ 1324890 h 1445478"/>
                <a:gd name="connsiteX6" fmla="*/ 1862554 w 2117007"/>
                <a:gd name="connsiteY6" fmla="*/ 1414055 h 1445478"/>
                <a:gd name="connsiteX7" fmla="*/ 1986379 w 2117007"/>
                <a:gd name="connsiteY7" fmla="*/ 1430383 h 1445478"/>
                <a:gd name="connsiteX0" fmla="*/ 2117007 w 2117007"/>
                <a:gd name="connsiteY0" fmla="*/ 385355 h 1467685"/>
                <a:gd name="connsiteX1" fmla="*/ 1333235 w 2117007"/>
                <a:gd name="connsiteY1" fmla="*/ 414384 h 1467685"/>
                <a:gd name="connsiteX2" fmla="*/ 23315 w 2117007"/>
                <a:gd name="connsiteY2" fmla="*/ 9746 h 1467685"/>
                <a:gd name="connsiteX3" fmla="*/ 545923 w 2117007"/>
                <a:gd name="connsiteY3" fmla="*/ 885904 h 1467685"/>
                <a:gd name="connsiteX4" fmla="*/ 1206195 w 2117007"/>
                <a:gd name="connsiteY4" fmla="*/ 1190929 h 1467685"/>
                <a:gd name="connsiteX5" fmla="*/ 1248596 w 2117007"/>
                <a:gd name="connsiteY5" fmla="*/ 1324890 h 1467685"/>
                <a:gd name="connsiteX6" fmla="*/ 1862554 w 2117007"/>
                <a:gd name="connsiteY6" fmla="*/ 1414055 h 1467685"/>
                <a:gd name="connsiteX7" fmla="*/ 1332391 w 2117007"/>
                <a:gd name="connsiteY7" fmla="*/ 1467685 h 1467685"/>
                <a:gd name="connsiteX0" fmla="*/ 2188415 w 2188415"/>
                <a:gd name="connsiteY0" fmla="*/ 376850 h 1459180"/>
                <a:gd name="connsiteX1" fmla="*/ 1404643 w 2188415"/>
                <a:gd name="connsiteY1" fmla="*/ 405879 h 1459180"/>
                <a:gd name="connsiteX2" fmla="*/ 94723 w 2188415"/>
                <a:gd name="connsiteY2" fmla="*/ 1241 h 1459180"/>
                <a:gd name="connsiteX3" fmla="*/ 159714 w 2188415"/>
                <a:gd name="connsiteY3" fmla="*/ 557252 h 1459180"/>
                <a:gd name="connsiteX4" fmla="*/ 617331 w 2188415"/>
                <a:gd name="connsiteY4" fmla="*/ 877399 h 1459180"/>
                <a:gd name="connsiteX5" fmla="*/ 1277603 w 2188415"/>
                <a:gd name="connsiteY5" fmla="*/ 1182424 h 1459180"/>
                <a:gd name="connsiteX6" fmla="*/ 1320004 w 2188415"/>
                <a:gd name="connsiteY6" fmla="*/ 1316385 h 1459180"/>
                <a:gd name="connsiteX7" fmla="*/ 1933962 w 2188415"/>
                <a:gd name="connsiteY7" fmla="*/ 1405550 h 1459180"/>
                <a:gd name="connsiteX8" fmla="*/ 1403799 w 2188415"/>
                <a:gd name="connsiteY8" fmla="*/ 1459180 h 1459180"/>
                <a:gd name="connsiteX0" fmla="*/ 2188415 w 2188415"/>
                <a:gd name="connsiteY0" fmla="*/ 376850 h 1459180"/>
                <a:gd name="connsiteX1" fmla="*/ 1404643 w 2188415"/>
                <a:gd name="connsiteY1" fmla="*/ 405879 h 1459180"/>
                <a:gd name="connsiteX2" fmla="*/ 94723 w 2188415"/>
                <a:gd name="connsiteY2" fmla="*/ 1241 h 1459180"/>
                <a:gd name="connsiteX3" fmla="*/ 159714 w 2188415"/>
                <a:gd name="connsiteY3" fmla="*/ 557252 h 1459180"/>
                <a:gd name="connsiteX4" fmla="*/ 523904 w 2188415"/>
                <a:gd name="connsiteY4" fmla="*/ 964438 h 1459180"/>
                <a:gd name="connsiteX5" fmla="*/ 1277603 w 2188415"/>
                <a:gd name="connsiteY5" fmla="*/ 1182424 h 1459180"/>
                <a:gd name="connsiteX6" fmla="*/ 1320004 w 2188415"/>
                <a:gd name="connsiteY6" fmla="*/ 1316385 h 1459180"/>
                <a:gd name="connsiteX7" fmla="*/ 1933962 w 2188415"/>
                <a:gd name="connsiteY7" fmla="*/ 1405550 h 1459180"/>
                <a:gd name="connsiteX8" fmla="*/ 1403799 w 2188415"/>
                <a:gd name="connsiteY8" fmla="*/ 1459180 h 1459180"/>
                <a:gd name="connsiteX0" fmla="*/ 2147139 w 2147139"/>
                <a:gd name="connsiteY0" fmla="*/ 407782 h 1490112"/>
                <a:gd name="connsiteX1" fmla="*/ 806126 w 2147139"/>
                <a:gd name="connsiteY1" fmla="*/ 103369 h 1490112"/>
                <a:gd name="connsiteX2" fmla="*/ 53447 w 2147139"/>
                <a:gd name="connsiteY2" fmla="*/ 32173 h 1490112"/>
                <a:gd name="connsiteX3" fmla="*/ 118438 w 2147139"/>
                <a:gd name="connsiteY3" fmla="*/ 588184 h 1490112"/>
                <a:gd name="connsiteX4" fmla="*/ 482628 w 2147139"/>
                <a:gd name="connsiteY4" fmla="*/ 995370 h 1490112"/>
                <a:gd name="connsiteX5" fmla="*/ 1236327 w 2147139"/>
                <a:gd name="connsiteY5" fmla="*/ 1213356 h 1490112"/>
                <a:gd name="connsiteX6" fmla="*/ 1278728 w 2147139"/>
                <a:gd name="connsiteY6" fmla="*/ 1347317 h 1490112"/>
                <a:gd name="connsiteX7" fmla="*/ 1892686 w 2147139"/>
                <a:gd name="connsiteY7" fmla="*/ 1436482 h 1490112"/>
                <a:gd name="connsiteX8" fmla="*/ 1362523 w 2147139"/>
                <a:gd name="connsiteY8" fmla="*/ 1490112 h 1490112"/>
                <a:gd name="connsiteX0" fmla="*/ 2147139 w 2147139"/>
                <a:gd name="connsiteY0" fmla="*/ 407782 h 1490112"/>
                <a:gd name="connsiteX1" fmla="*/ 806126 w 2147139"/>
                <a:gd name="connsiteY1" fmla="*/ 103369 h 1490112"/>
                <a:gd name="connsiteX2" fmla="*/ 53447 w 2147139"/>
                <a:gd name="connsiteY2" fmla="*/ 32173 h 1490112"/>
                <a:gd name="connsiteX3" fmla="*/ 118438 w 2147139"/>
                <a:gd name="connsiteY3" fmla="*/ 588184 h 1490112"/>
                <a:gd name="connsiteX4" fmla="*/ 482628 w 2147139"/>
                <a:gd name="connsiteY4" fmla="*/ 995370 h 1490112"/>
                <a:gd name="connsiteX5" fmla="*/ 336117 w 2147139"/>
                <a:gd name="connsiteY5" fmla="*/ 853744 h 1490112"/>
                <a:gd name="connsiteX6" fmla="*/ 1236327 w 2147139"/>
                <a:gd name="connsiteY6" fmla="*/ 1213356 h 1490112"/>
                <a:gd name="connsiteX7" fmla="*/ 1278728 w 2147139"/>
                <a:gd name="connsiteY7" fmla="*/ 1347317 h 1490112"/>
                <a:gd name="connsiteX8" fmla="*/ 1892686 w 2147139"/>
                <a:gd name="connsiteY8" fmla="*/ 1436482 h 1490112"/>
                <a:gd name="connsiteX9" fmla="*/ 1362523 w 2147139"/>
                <a:gd name="connsiteY9" fmla="*/ 1490112 h 1490112"/>
                <a:gd name="connsiteX0" fmla="*/ 2147139 w 2147139"/>
                <a:gd name="connsiteY0" fmla="*/ 407782 h 1490112"/>
                <a:gd name="connsiteX1" fmla="*/ 806126 w 2147139"/>
                <a:gd name="connsiteY1" fmla="*/ 103369 h 1490112"/>
                <a:gd name="connsiteX2" fmla="*/ 53447 w 2147139"/>
                <a:gd name="connsiteY2" fmla="*/ 32173 h 1490112"/>
                <a:gd name="connsiteX3" fmla="*/ 118438 w 2147139"/>
                <a:gd name="connsiteY3" fmla="*/ 588184 h 1490112"/>
                <a:gd name="connsiteX4" fmla="*/ 482628 w 2147139"/>
                <a:gd name="connsiteY4" fmla="*/ 995370 h 1490112"/>
                <a:gd name="connsiteX5" fmla="*/ 336117 w 2147139"/>
                <a:gd name="connsiteY5" fmla="*/ 853744 h 1490112"/>
                <a:gd name="connsiteX6" fmla="*/ 754048 w 2147139"/>
                <a:gd name="connsiteY6" fmla="*/ 1107160 h 1490112"/>
                <a:gd name="connsiteX7" fmla="*/ 1236327 w 2147139"/>
                <a:gd name="connsiteY7" fmla="*/ 1213356 h 1490112"/>
                <a:gd name="connsiteX8" fmla="*/ 1278728 w 2147139"/>
                <a:gd name="connsiteY8" fmla="*/ 1347317 h 1490112"/>
                <a:gd name="connsiteX9" fmla="*/ 1892686 w 2147139"/>
                <a:gd name="connsiteY9" fmla="*/ 1436482 h 1490112"/>
                <a:gd name="connsiteX10" fmla="*/ 1362523 w 2147139"/>
                <a:gd name="connsiteY10" fmla="*/ 1490112 h 1490112"/>
                <a:gd name="connsiteX0" fmla="*/ 2141086 w 2141086"/>
                <a:gd name="connsiteY0" fmla="*/ 407782 h 1490112"/>
                <a:gd name="connsiteX1" fmla="*/ 800073 w 2141086"/>
                <a:gd name="connsiteY1" fmla="*/ 103369 h 1490112"/>
                <a:gd name="connsiteX2" fmla="*/ 47394 w 2141086"/>
                <a:gd name="connsiteY2" fmla="*/ 32173 h 1490112"/>
                <a:gd name="connsiteX3" fmla="*/ 112385 w 2141086"/>
                <a:gd name="connsiteY3" fmla="*/ 588184 h 1490112"/>
                <a:gd name="connsiteX4" fmla="*/ 392989 w 2141086"/>
                <a:gd name="connsiteY4" fmla="*/ 1395502 h 1490112"/>
                <a:gd name="connsiteX5" fmla="*/ 330064 w 2141086"/>
                <a:gd name="connsiteY5" fmla="*/ 853744 h 1490112"/>
                <a:gd name="connsiteX6" fmla="*/ 747995 w 2141086"/>
                <a:gd name="connsiteY6" fmla="*/ 1107160 h 1490112"/>
                <a:gd name="connsiteX7" fmla="*/ 1230274 w 2141086"/>
                <a:gd name="connsiteY7" fmla="*/ 1213356 h 1490112"/>
                <a:gd name="connsiteX8" fmla="*/ 1272675 w 2141086"/>
                <a:gd name="connsiteY8" fmla="*/ 1347317 h 1490112"/>
                <a:gd name="connsiteX9" fmla="*/ 1886633 w 2141086"/>
                <a:gd name="connsiteY9" fmla="*/ 1436482 h 1490112"/>
                <a:gd name="connsiteX10" fmla="*/ 1356470 w 2141086"/>
                <a:gd name="connsiteY10" fmla="*/ 1490112 h 1490112"/>
                <a:gd name="connsiteX0" fmla="*/ 2141086 w 2141086"/>
                <a:gd name="connsiteY0" fmla="*/ 407782 h 1490112"/>
                <a:gd name="connsiteX1" fmla="*/ 800073 w 2141086"/>
                <a:gd name="connsiteY1" fmla="*/ 103369 h 1490112"/>
                <a:gd name="connsiteX2" fmla="*/ 47394 w 2141086"/>
                <a:gd name="connsiteY2" fmla="*/ 32173 h 1490112"/>
                <a:gd name="connsiteX3" fmla="*/ 112385 w 2141086"/>
                <a:gd name="connsiteY3" fmla="*/ 588184 h 1490112"/>
                <a:gd name="connsiteX4" fmla="*/ 392989 w 2141086"/>
                <a:gd name="connsiteY4" fmla="*/ 1395502 h 1490112"/>
                <a:gd name="connsiteX5" fmla="*/ 590110 w 2141086"/>
                <a:gd name="connsiteY5" fmla="*/ 1133836 h 1490112"/>
                <a:gd name="connsiteX6" fmla="*/ 747995 w 2141086"/>
                <a:gd name="connsiteY6" fmla="*/ 1107160 h 1490112"/>
                <a:gd name="connsiteX7" fmla="*/ 1230274 w 2141086"/>
                <a:gd name="connsiteY7" fmla="*/ 1213356 h 1490112"/>
                <a:gd name="connsiteX8" fmla="*/ 1272675 w 2141086"/>
                <a:gd name="connsiteY8" fmla="*/ 1347317 h 1490112"/>
                <a:gd name="connsiteX9" fmla="*/ 1886633 w 2141086"/>
                <a:gd name="connsiteY9" fmla="*/ 1436482 h 1490112"/>
                <a:gd name="connsiteX10" fmla="*/ 1356470 w 2141086"/>
                <a:gd name="connsiteY10" fmla="*/ 1490112 h 1490112"/>
                <a:gd name="connsiteX0" fmla="*/ 2138572 w 2138572"/>
                <a:gd name="connsiteY0" fmla="*/ 407782 h 1490112"/>
                <a:gd name="connsiteX1" fmla="*/ 797559 w 2138572"/>
                <a:gd name="connsiteY1" fmla="*/ 103369 h 1490112"/>
                <a:gd name="connsiteX2" fmla="*/ 44880 w 2138572"/>
                <a:gd name="connsiteY2" fmla="*/ 32173 h 1490112"/>
                <a:gd name="connsiteX3" fmla="*/ 109871 w 2138572"/>
                <a:gd name="connsiteY3" fmla="*/ 588184 h 1490112"/>
                <a:gd name="connsiteX4" fmla="*/ 306889 w 2138572"/>
                <a:gd name="connsiteY4" fmla="*/ 902006 h 1490112"/>
                <a:gd name="connsiteX5" fmla="*/ 587596 w 2138572"/>
                <a:gd name="connsiteY5" fmla="*/ 1133836 h 1490112"/>
                <a:gd name="connsiteX6" fmla="*/ 745481 w 2138572"/>
                <a:gd name="connsiteY6" fmla="*/ 1107160 h 1490112"/>
                <a:gd name="connsiteX7" fmla="*/ 1227760 w 2138572"/>
                <a:gd name="connsiteY7" fmla="*/ 1213356 h 1490112"/>
                <a:gd name="connsiteX8" fmla="*/ 1270161 w 2138572"/>
                <a:gd name="connsiteY8" fmla="*/ 1347317 h 1490112"/>
                <a:gd name="connsiteX9" fmla="*/ 1884119 w 2138572"/>
                <a:gd name="connsiteY9" fmla="*/ 1436482 h 1490112"/>
                <a:gd name="connsiteX10" fmla="*/ 1353956 w 2138572"/>
                <a:gd name="connsiteY10" fmla="*/ 1490112 h 1490112"/>
                <a:gd name="connsiteX0" fmla="*/ 2138571 w 2138571"/>
                <a:gd name="connsiteY0" fmla="*/ 407782 h 1490112"/>
                <a:gd name="connsiteX1" fmla="*/ 797558 w 2138571"/>
                <a:gd name="connsiteY1" fmla="*/ 103369 h 1490112"/>
                <a:gd name="connsiteX2" fmla="*/ 44879 w 2138571"/>
                <a:gd name="connsiteY2" fmla="*/ 32173 h 1490112"/>
                <a:gd name="connsiteX3" fmla="*/ 109870 w 2138571"/>
                <a:gd name="connsiteY3" fmla="*/ 588184 h 1490112"/>
                <a:gd name="connsiteX4" fmla="*/ 306888 w 2138571"/>
                <a:gd name="connsiteY4" fmla="*/ 902006 h 1490112"/>
                <a:gd name="connsiteX5" fmla="*/ 587595 w 2138571"/>
                <a:gd name="connsiteY5" fmla="*/ 1133836 h 1490112"/>
                <a:gd name="connsiteX6" fmla="*/ 745480 w 2138571"/>
                <a:gd name="connsiteY6" fmla="*/ 1107160 h 1490112"/>
                <a:gd name="connsiteX7" fmla="*/ 958426 w 2138571"/>
                <a:gd name="connsiteY7" fmla="*/ 1160005 h 1490112"/>
                <a:gd name="connsiteX8" fmla="*/ 1270160 w 2138571"/>
                <a:gd name="connsiteY8" fmla="*/ 1347317 h 1490112"/>
                <a:gd name="connsiteX9" fmla="*/ 1884118 w 2138571"/>
                <a:gd name="connsiteY9" fmla="*/ 1436482 h 1490112"/>
                <a:gd name="connsiteX10" fmla="*/ 1353955 w 2138571"/>
                <a:gd name="connsiteY10" fmla="*/ 1490112 h 1490112"/>
                <a:gd name="connsiteX0" fmla="*/ 2138571 w 2138571"/>
                <a:gd name="connsiteY0" fmla="*/ 407782 h 1490112"/>
                <a:gd name="connsiteX1" fmla="*/ 797558 w 2138571"/>
                <a:gd name="connsiteY1" fmla="*/ 103369 h 1490112"/>
                <a:gd name="connsiteX2" fmla="*/ 44879 w 2138571"/>
                <a:gd name="connsiteY2" fmla="*/ 32173 h 1490112"/>
                <a:gd name="connsiteX3" fmla="*/ 109870 w 2138571"/>
                <a:gd name="connsiteY3" fmla="*/ 588184 h 1490112"/>
                <a:gd name="connsiteX4" fmla="*/ 306888 w 2138571"/>
                <a:gd name="connsiteY4" fmla="*/ 902006 h 1490112"/>
                <a:gd name="connsiteX5" fmla="*/ 587595 w 2138571"/>
                <a:gd name="connsiteY5" fmla="*/ 1133836 h 1490112"/>
                <a:gd name="connsiteX6" fmla="*/ 745480 w 2138571"/>
                <a:gd name="connsiteY6" fmla="*/ 1107160 h 1490112"/>
                <a:gd name="connsiteX7" fmla="*/ 958426 w 2138571"/>
                <a:gd name="connsiteY7" fmla="*/ 1160005 h 1490112"/>
                <a:gd name="connsiteX8" fmla="*/ 1242298 w 2138571"/>
                <a:gd name="connsiteY8" fmla="*/ 1093901 h 1490112"/>
                <a:gd name="connsiteX9" fmla="*/ 1884118 w 2138571"/>
                <a:gd name="connsiteY9" fmla="*/ 1436482 h 1490112"/>
                <a:gd name="connsiteX10" fmla="*/ 1353955 w 2138571"/>
                <a:gd name="connsiteY10" fmla="*/ 1490112 h 1490112"/>
                <a:gd name="connsiteX0" fmla="*/ 2138571 w 2138571"/>
                <a:gd name="connsiteY0" fmla="*/ 407782 h 1490112"/>
                <a:gd name="connsiteX1" fmla="*/ 797558 w 2138571"/>
                <a:gd name="connsiteY1" fmla="*/ 103369 h 1490112"/>
                <a:gd name="connsiteX2" fmla="*/ 44879 w 2138571"/>
                <a:gd name="connsiteY2" fmla="*/ 32173 h 1490112"/>
                <a:gd name="connsiteX3" fmla="*/ 109870 w 2138571"/>
                <a:gd name="connsiteY3" fmla="*/ 588184 h 1490112"/>
                <a:gd name="connsiteX4" fmla="*/ 306888 w 2138571"/>
                <a:gd name="connsiteY4" fmla="*/ 902006 h 1490112"/>
                <a:gd name="connsiteX5" fmla="*/ 587595 w 2138571"/>
                <a:gd name="connsiteY5" fmla="*/ 1133836 h 1490112"/>
                <a:gd name="connsiteX6" fmla="*/ 745480 w 2138571"/>
                <a:gd name="connsiteY6" fmla="*/ 1107160 h 1490112"/>
                <a:gd name="connsiteX7" fmla="*/ 958426 w 2138571"/>
                <a:gd name="connsiteY7" fmla="*/ 1160005 h 1490112"/>
                <a:gd name="connsiteX8" fmla="*/ 1233011 w 2138571"/>
                <a:gd name="connsiteY8" fmla="*/ 1240616 h 1490112"/>
                <a:gd name="connsiteX9" fmla="*/ 1884118 w 2138571"/>
                <a:gd name="connsiteY9" fmla="*/ 1436482 h 1490112"/>
                <a:gd name="connsiteX10" fmla="*/ 1353955 w 2138571"/>
                <a:gd name="connsiteY10" fmla="*/ 1490112 h 1490112"/>
                <a:gd name="connsiteX0" fmla="*/ 2138571 w 2138571"/>
                <a:gd name="connsiteY0" fmla="*/ 407782 h 1490112"/>
                <a:gd name="connsiteX1" fmla="*/ 797558 w 2138571"/>
                <a:gd name="connsiteY1" fmla="*/ 103369 h 1490112"/>
                <a:gd name="connsiteX2" fmla="*/ 44879 w 2138571"/>
                <a:gd name="connsiteY2" fmla="*/ 32173 h 1490112"/>
                <a:gd name="connsiteX3" fmla="*/ 109870 w 2138571"/>
                <a:gd name="connsiteY3" fmla="*/ 588184 h 1490112"/>
                <a:gd name="connsiteX4" fmla="*/ 306888 w 2138571"/>
                <a:gd name="connsiteY4" fmla="*/ 902006 h 1490112"/>
                <a:gd name="connsiteX5" fmla="*/ 587595 w 2138571"/>
                <a:gd name="connsiteY5" fmla="*/ 1133836 h 1490112"/>
                <a:gd name="connsiteX6" fmla="*/ 745480 w 2138571"/>
                <a:gd name="connsiteY6" fmla="*/ 1107160 h 1490112"/>
                <a:gd name="connsiteX7" fmla="*/ 958426 w 2138571"/>
                <a:gd name="connsiteY7" fmla="*/ 1160005 h 1490112"/>
                <a:gd name="connsiteX8" fmla="*/ 1233011 w 2138571"/>
                <a:gd name="connsiteY8" fmla="*/ 1240616 h 1490112"/>
                <a:gd name="connsiteX9" fmla="*/ 1410463 w 2138571"/>
                <a:gd name="connsiteY9" fmla="*/ 1343119 h 1490112"/>
                <a:gd name="connsiteX10" fmla="*/ 1353955 w 2138571"/>
                <a:gd name="connsiteY10" fmla="*/ 1490112 h 1490112"/>
                <a:gd name="connsiteX0" fmla="*/ 2138571 w 2138571"/>
                <a:gd name="connsiteY0" fmla="*/ 407782 h 1503450"/>
                <a:gd name="connsiteX1" fmla="*/ 797558 w 2138571"/>
                <a:gd name="connsiteY1" fmla="*/ 103369 h 1503450"/>
                <a:gd name="connsiteX2" fmla="*/ 44879 w 2138571"/>
                <a:gd name="connsiteY2" fmla="*/ 32173 h 1503450"/>
                <a:gd name="connsiteX3" fmla="*/ 109870 w 2138571"/>
                <a:gd name="connsiteY3" fmla="*/ 588184 h 1503450"/>
                <a:gd name="connsiteX4" fmla="*/ 306888 w 2138571"/>
                <a:gd name="connsiteY4" fmla="*/ 902006 h 1503450"/>
                <a:gd name="connsiteX5" fmla="*/ 587595 w 2138571"/>
                <a:gd name="connsiteY5" fmla="*/ 1133836 h 1503450"/>
                <a:gd name="connsiteX6" fmla="*/ 745480 w 2138571"/>
                <a:gd name="connsiteY6" fmla="*/ 1107160 h 1503450"/>
                <a:gd name="connsiteX7" fmla="*/ 958426 w 2138571"/>
                <a:gd name="connsiteY7" fmla="*/ 1160005 h 1503450"/>
                <a:gd name="connsiteX8" fmla="*/ 1233011 w 2138571"/>
                <a:gd name="connsiteY8" fmla="*/ 1240616 h 1503450"/>
                <a:gd name="connsiteX9" fmla="*/ 1410463 w 2138571"/>
                <a:gd name="connsiteY9" fmla="*/ 1343119 h 1503450"/>
                <a:gd name="connsiteX10" fmla="*/ 1409679 w 2138571"/>
                <a:gd name="connsiteY10" fmla="*/ 1503450 h 1503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38571" h="1503450">
                  <a:moveTo>
                    <a:pt x="2138571" y="407782"/>
                  </a:moveTo>
                  <a:cubicBezTo>
                    <a:pt x="1893038" y="421086"/>
                    <a:pt x="1146507" y="165971"/>
                    <a:pt x="797558" y="103369"/>
                  </a:cubicBezTo>
                  <a:cubicBezTo>
                    <a:pt x="448609" y="40767"/>
                    <a:pt x="159494" y="-48630"/>
                    <a:pt x="44879" y="32173"/>
                  </a:cubicBezTo>
                  <a:cubicBezTo>
                    <a:pt x="-69736" y="112976"/>
                    <a:pt x="66202" y="443212"/>
                    <a:pt x="109870" y="588184"/>
                  </a:cubicBezTo>
                  <a:cubicBezTo>
                    <a:pt x="153538" y="733156"/>
                    <a:pt x="227267" y="811064"/>
                    <a:pt x="306888" y="902006"/>
                  </a:cubicBezTo>
                  <a:cubicBezTo>
                    <a:pt x="386509" y="992948"/>
                    <a:pt x="474251" y="1104090"/>
                    <a:pt x="587595" y="1133836"/>
                  </a:cubicBezTo>
                  <a:cubicBezTo>
                    <a:pt x="700939" y="1163583"/>
                    <a:pt x="595445" y="1047225"/>
                    <a:pt x="745480" y="1107160"/>
                  </a:cubicBezTo>
                  <a:cubicBezTo>
                    <a:pt x="895515" y="1167095"/>
                    <a:pt x="877171" y="1137762"/>
                    <a:pt x="958426" y="1160005"/>
                  </a:cubicBezTo>
                  <a:cubicBezTo>
                    <a:pt x="1039681" y="1182248"/>
                    <a:pt x="1157672" y="1210097"/>
                    <a:pt x="1233011" y="1240616"/>
                  </a:cubicBezTo>
                  <a:cubicBezTo>
                    <a:pt x="1308351" y="1271135"/>
                    <a:pt x="1386273" y="1268129"/>
                    <a:pt x="1410463" y="1343119"/>
                  </a:cubicBezTo>
                  <a:cubicBezTo>
                    <a:pt x="1434653" y="1418109"/>
                    <a:pt x="1421774" y="1475631"/>
                    <a:pt x="1409679" y="150345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b="1" dirty="0"/>
            </a:p>
          </p:txBody>
        </p:sp>
        <p:sp>
          <p:nvSpPr>
            <p:cNvPr id="164" name="Forme libre : forme 163">
              <a:extLst>
                <a:ext uri="{FF2B5EF4-FFF2-40B4-BE49-F238E27FC236}">
                  <a16:creationId xmlns:a16="http://schemas.microsoft.com/office/drawing/2014/main" id="{5905A863-0FAC-44C3-9999-69F15AE4F5BD}"/>
                </a:ext>
              </a:extLst>
            </p:cNvPr>
            <p:cNvSpPr/>
            <p:nvPr/>
          </p:nvSpPr>
          <p:spPr bwMode="auto">
            <a:xfrm>
              <a:off x="5094760" y="8227689"/>
              <a:ext cx="1209286" cy="522343"/>
            </a:xfrm>
            <a:custGeom>
              <a:avLst/>
              <a:gdLst>
                <a:gd name="connsiteX0" fmla="*/ 11289 w 1922913"/>
                <a:gd name="connsiteY0" fmla="*/ 0 h 1030515"/>
                <a:gd name="connsiteX1" fmla="*/ 112889 w 1922913"/>
                <a:gd name="connsiteY1" fmla="*/ 72572 h 1030515"/>
                <a:gd name="connsiteX2" fmla="*/ 824089 w 1922913"/>
                <a:gd name="connsiteY2" fmla="*/ 43543 h 1030515"/>
                <a:gd name="connsiteX3" fmla="*/ 1854603 w 1922913"/>
                <a:gd name="connsiteY3" fmla="*/ 435429 h 1030515"/>
                <a:gd name="connsiteX4" fmla="*/ 1694946 w 1922913"/>
                <a:gd name="connsiteY4" fmla="*/ 696686 h 1030515"/>
                <a:gd name="connsiteX5" fmla="*/ 635403 w 1922913"/>
                <a:gd name="connsiteY5" fmla="*/ 711200 h 1030515"/>
                <a:gd name="connsiteX6" fmla="*/ 403175 w 1922913"/>
                <a:gd name="connsiteY6" fmla="*/ 1030515 h 1030515"/>
                <a:gd name="connsiteX0" fmla="*/ 11289 w 1918048"/>
                <a:gd name="connsiteY0" fmla="*/ 0 h 1030515"/>
                <a:gd name="connsiteX1" fmla="*/ 112889 w 1918048"/>
                <a:gd name="connsiteY1" fmla="*/ 72572 h 1030515"/>
                <a:gd name="connsiteX2" fmla="*/ 824089 w 1918048"/>
                <a:gd name="connsiteY2" fmla="*/ 43543 h 1030515"/>
                <a:gd name="connsiteX3" fmla="*/ 1854603 w 1918048"/>
                <a:gd name="connsiteY3" fmla="*/ 435429 h 1030515"/>
                <a:gd name="connsiteX4" fmla="*/ 1694946 w 1918048"/>
                <a:gd name="connsiteY4" fmla="*/ 696686 h 1030515"/>
                <a:gd name="connsiteX5" fmla="*/ 778278 w 1918048"/>
                <a:gd name="connsiteY5" fmla="*/ 873125 h 1030515"/>
                <a:gd name="connsiteX6" fmla="*/ 403175 w 1918048"/>
                <a:gd name="connsiteY6" fmla="*/ 1030515 h 1030515"/>
                <a:gd name="connsiteX0" fmla="*/ 11289 w 1971725"/>
                <a:gd name="connsiteY0" fmla="*/ 292323 h 1322838"/>
                <a:gd name="connsiteX1" fmla="*/ 112889 w 1971725"/>
                <a:gd name="connsiteY1" fmla="*/ 364895 h 1322838"/>
                <a:gd name="connsiteX2" fmla="*/ 824089 w 1971725"/>
                <a:gd name="connsiteY2" fmla="*/ 335866 h 1322838"/>
                <a:gd name="connsiteX3" fmla="*/ 1918705 w 1971725"/>
                <a:gd name="connsiteY3" fmla="*/ 20049 h 1322838"/>
                <a:gd name="connsiteX4" fmla="*/ 1694946 w 1971725"/>
                <a:gd name="connsiteY4" fmla="*/ 989009 h 1322838"/>
                <a:gd name="connsiteX5" fmla="*/ 778278 w 1971725"/>
                <a:gd name="connsiteY5" fmla="*/ 1165448 h 1322838"/>
                <a:gd name="connsiteX6" fmla="*/ 403175 w 1971725"/>
                <a:gd name="connsiteY6" fmla="*/ 1322838 h 1322838"/>
                <a:gd name="connsiteX0" fmla="*/ 9359 w 1973776"/>
                <a:gd name="connsiteY0" fmla="*/ 316103 h 1346618"/>
                <a:gd name="connsiteX1" fmla="*/ 110959 w 1973776"/>
                <a:gd name="connsiteY1" fmla="*/ 388675 h 1346618"/>
                <a:gd name="connsiteX2" fmla="*/ 766070 w 1973776"/>
                <a:gd name="connsiteY2" fmla="*/ 188308 h 1346618"/>
                <a:gd name="connsiteX3" fmla="*/ 1916775 w 1973776"/>
                <a:gd name="connsiteY3" fmla="*/ 43829 h 1346618"/>
                <a:gd name="connsiteX4" fmla="*/ 1693016 w 1973776"/>
                <a:gd name="connsiteY4" fmla="*/ 1012789 h 1346618"/>
                <a:gd name="connsiteX5" fmla="*/ 776348 w 1973776"/>
                <a:gd name="connsiteY5" fmla="*/ 1189228 h 1346618"/>
                <a:gd name="connsiteX6" fmla="*/ 401245 w 1973776"/>
                <a:gd name="connsiteY6" fmla="*/ 1346618 h 1346618"/>
                <a:gd name="connsiteX0" fmla="*/ 2242 w 1966658"/>
                <a:gd name="connsiteY0" fmla="*/ 313822 h 1344337"/>
                <a:gd name="connsiteX1" fmla="*/ 191982 w 1966658"/>
                <a:gd name="connsiteY1" fmla="*/ 267202 h 1344337"/>
                <a:gd name="connsiteX2" fmla="*/ 758953 w 1966658"/>
                <a:gd name="connsiteY2" fmla="*/ 186027 h 1344337"/>
                <a:gd name="connsiteX3" fmla="*/ 1909658 w 1966658"/>
                <a:gd name="connsiteY3" fmla="*/ 41548 h 1344337"/>
                <a:gd name="connsiteX4" fmla="*/ 1685899 w 1966658"/>
                <a:gd name="connsiteY4" fmla="*/ 1010508 h 1344337"/>
                <a:gd name="connsiteX5" fmla="*/ 769231 w 1966658"/>
                <a:gd name="connsiteY5" fmla="*/ 1186947 h 1344337"/>
                <a:gd name="connsiteX6" fmla="*/ 394128 w 1966658"/>
                <a:gd name="connsiteY6" fmla="*/ 1344337 h 1344337"/>
                <a:gd name="connsiteX0" fmla="*/ 596 w 2285521"/>
                <a:gd name="connsiteY0" fmla="*/ 306372 h 1344337"/>
                <a:gd name="connsiteX1" fmla="*/ 510845 w 2285521"/>
                <a:gd name="connsiteY1" fmla="*/ 267202 h 1344337"/>
                <a:gd name="connsiteX2" fmla="*/ 1077816 w 2285521"/>
                <a:gd name="connsiteY2" fmla="*/ 186027 h 1344337"/>
                <a:gd name="connsiteX3" fmla="*/ 2228521 w 2285521"/>
                <a:gd name="connsiteY3" fmla="*/ 41548 h 1344337"/>
                <a:gd name="connsiteX4" fmla="*/ 2004762 w 2285521"/>
                <a:gd name="connsiteY4" fmla="*/ 1010508 h 1344337"/>
                <a:gd name="connsiteX5" fmla="*/ 1088094 w 2285521"/>
                <a:gd name="connsiteY5" fmla="*/ 1186947 h 1344337"/>
                <a:gd name="connsiteX6" fmla="*/ 712991 w 2285521"/>
                <a:gd name="connsiteY6" fmla="*/ 1344337 h 1344337"/>
                <a:gd name="connsiteX0" fmla="*/ 596 w 2248513"/>
                <a:gd name="connsiteY0" fmla="*/ 301952 h 1339917"/>
                <a:gd name="connsiteX1" fmla="*/ 510845 w 2248513"/>
                <a:gd name="connsiteY1" fmla="*/ 262782 h 1339917"/>
                <a:gd name="connsiteX2" fmla="*/ 1077816 w 2248513"/>
                <a:gd name="connsiteY2" fmla="*/ 181607 h 1339917"/>
                <a:gd name="connsiteX3" fmla="*/ 2228521 w 2248513"/>
                <a:gd name="connsiteY3" fmla="*/ 37128 h 1339917"/>
                <a:gd name="connsiteX4" fmla="*/ 1756368 w 2248513"/>
                <a:gd name="connsiteY4" fmla="*/ 939043 h 1339917"/>
                <a:gd name="connsiteX5" fmla="*/ 1088094 w 2248513"/>
                <a:gd name="connsiteY5" fmla="*/ 1182527 h 1339917"/>
                <a:gd name="connsiteX6" fmla="*/ 712991 w 2248513"/>
                <a:gd name="connsiteY6" fmla="*/ 1339917 h 1339917"/>
                <a:gd name="connsiteX0" fmla="*/ 596 w 2249664"/>
                <a:gd name="connsiteY0" fmla="*/ 301952 h 1339917"/>
                <a:gd name="connsiteX1" fmla="*/ 510845 w 2249664"/>
                <a:gd name="connsiteY1" fmla="*/ 262782 h 1339917"/>
                <a:gd name="connsiteX2" fmla="*/ 1077816 w 2249664"/>
                <a:gd name="connsiteY2" fmla="*/ 181607 h 1339917"/>
                <a:gd name="connsiteX3" fmla="*/ 2228521 w 2249664"/>
                <a:gd name="connsiteY3" fmla="*/ 37128 h 1339917"/>
                <a:gd name="connsiteX4" fmla="*/ 1756368 w 2249664"/>
                <a:gd name="connsiteY4" fmla="*/ 939043 h 1339917"/>
                <a:gd name="connsiteX5" fmla="*/ 919826 w 2249664"/>
                <a:gd name="connsiteY5" fmla="*/ 1055885 h 1339917"/>
                <a:gd name="connsiteX6" fmla="*/ 712991 w 2249664"/>
                <a:gd name="connsiteY6" fmla="*/ 1339917 h 1339917"/>
                <a:gd name="connsiteX0" fmla="*/ 250 w 2249318"/>
                <a:gd name="connsiteY0" fmla="*/ 303412 h 1341377"/>
                <a:gd name="connsiteX1" fmla="*/ 1012987 w 2249318"/>
                <a:gd name="connsiteY1" fmla="*/ 345638 h 1341377"/>
                <a:gd name="connsiteX2" fmla="*/ 1077470 w 2249318"/>
                <a:gd name="connsiteY2" fmla="*/ 183067 h 1341377"/>
                <a:gd name="connsiteX3" fmla="*/ 2228175 w 2249318"/>
                <a:gd name="connsiteY3" fmla="*/ 38588 h 1341377"/>
                <a:gd name="connsiteX4" fmla="*/ 1756022 w 2249318"/>
                <a:gd name="connsiteY4" fmla="*/ 940503 h 1341377"/>
                <a:gd name="connsiteX5" fmla="*/ 919480 w 2249318"/>
                <a:gd name="connsiteY5" fmla="*/ 1057345 h 1341377"/>
                <a:gd name="connsiteX6" fmla="*/ 712645 w 2249318"/>
                <a:gd name="connsiteY6" fmla="*/ 1341377 h 1341377"/>
                <a:gd name="connsiteX0" fmla="*/ 280 w 2229092"/>
                <a:gd name="connsiteY0" fmla="*/ 307450 h 1345415"/>
                <a:gd name="connsiteX1" fmla="*/ 1013017 w 2229092"/>
                <a:gd name="connsiteY1" fmla="*/ 349676 h 1345415"/>
                <a:gd name="connsiteX2" fmla="*/ 1645530 w 2229092"/>
                <a:gd name="connsiteY2" fmla="*/ 166756 h 1345415"/>
                <a:gd name="connsiteX3" fmla="*/ 2228205 w 2229092"/>
                <a:gd name="connsiteY3" fmla="*/ 42626 h 1345415"/>
                <a:gd name="connsiteX4" fmla="*/ 1756052 w 2229092"/>
                <a:gd name="connsiteY4" fmla="*/ 944541 h 1345415"/>
                <a:gd name="connsiteX5" fmla="*/ 919510 w 2229092"/>
                <a:gd name="connsiteY5" fmla="*/ 1061383 h 1345415"/>
                <a:gd name="connsiteX6" fmla="*/ 712675 w 2229092"/>
                <a:gd name="connsiteY6" fmla="*/ 1345415 h 1345415"/>
                <a:gd name="connsiteX0" fmla="*/ 293 w 2229104"/>
                <a:gd name="connsiteY0" fmla="*/ 302954 h 1340919"/>
                <a:gd name="connsiteX1" fmla="*/ 978193 w 2229104"/>
                <a:gd name="connsiteY1" fmla="*/ 111827 h 1340919"/>
                <a:gd name="connsiteX2" fmla="*/ 1645543 w 2229104"/>
                <a:gd name="connsiteY2" fmla="*/ 162260 h 1340919"/>
                <a:gd name="connsiteX3" fmla="*/ 2228218 w 2229104"/>
                <a:gd name="connsiteY3" fmla="*/ 38130 h 1340919"/>
                <a:gd name="connsiteX4" fmla="*/ 1756065 w 2229104"/>
                <a:gd name="connsiteY4" fmla="*/ 940045 h 1340919"/>
                <a:gd name="connsiteX5" fmla="*/ 919523 w 2229104"/>
                <a:gd name="connsiteY5" fmla="*/ 1056887 h 1340919"/>
                <a:gd name="connsiteX6" fmla="*/ 712688 w 2229104"/>
                <a:gd name="connsiteY6" fmla="*/ 1340919 h 1340919"/>
                <a:gd name="connsiteX0" fmla="*/ 292 w 2229484"/>
                <a:gd name="connsiteY0" fmla="*/ 344303 h 1382268"/>
                <a:gd name="connsiteX1" fmla="*/ 978192 w 2229484"/>
                <a:gd name="connsiteY1" fmla="*/ 153176 h 1382268"/>
                <a:gd name="connsiteX2" fmla="*/ 1622317 w 2229484"/>
                <a:gd name="connsiteY2" fmla="*/ 53597 h 1382268"/>
                <a:gd name="connsiteX3" fmla="*/ 2228217 w 2229484"/>
                <a:gd name="connsiteY3" fmla="*/ 79479 h 1382268"/>
                <a:gd name="connsiteX4" fmla="*/ 1756064 w 2229484"/>
                <a:gd name="connsiteY4" fmla="*/ 981394 h 1382268"/>
                <a:gd name="connsiteX5" fmla="*/ 919522 w 2229484"/>
                <a:gd name="connsiteY5" fmla="*/ 1098236 h 1382268"/>
                <a:gd name="connsiteX6" fmla="*/ 712687 w 2229484"/>
                <a:gd name="connsiteY6" fmla="*/ 1382268 h 1382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9484" h="1382268">
                  <a:moveTo>
                    <a:pt x="292" y="344303"/>
                  </a:moveTo>
                  <a:cubicBezTo>
                    <a:pt x="-16642" y="376960"/>
                    <a:pt x="707855" y="201627"/>
                    <a:pt x="978192" y="153176"/>
                  </a:cubicBezTo>
                  <a:cubicBezTo>
                    <a:pt x="1248529" y="104725"/>
                    <a:pt x="1413980" y="65880"/>
                    <a:pt x="1622317" y="53597"/>
                  </a:cubicBezTo>
                  <a:cubicBezTo>
                    <a:pt x="1830655" y="41314"/>
                    <a:pt x="2205926" y="-75154"/>
                    <a:pt x="2228217" y="79479"/>
                  </a:cubicBezTo>
                  <a:cubicBezTo>
                    <a:pt x="2250508" y="234112"/>
                    <a:pt x="1974180" y="811601"/>
                    <a:pt x="1756064" y="981394"/>
                  </a:cubicBezTo>
                  <a:cubicBezTo>
                    <a:pt x="1537948" y="1151187"/>
                    <a:pt x="1134817" y="1042598"/>
                    <a:pt x="919522" y="1098236"/>
                  </a:cubicBezTo>
                  <a:cubicBezTo>
                    <a:pt x="704227" y="1153874"/>
                    <a:pt x="721153" y="1250429"/>
                    <a:pt x="712687" y="1382268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b="1"/>
            </a:p>
          </p:txBody>
        </p:sp>
        <p:sp>
          <p:nvSpPr>
            <p:cNvPr id="155" name="ZoneTexte 134">
              <a:extLst>
                <a:ext uri="{FF2B5EF4-FFF2-40B4-BE49-F238E27FC236}">
                  <a16:creationId xmlns:a16="http://schemas.microsoft.com/office/drawing/2014/main" id="{16F75F92-AAB6-4989-AB72-C20D6BD2EE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22579" y="6292612"/>
              <a:ext cx="595249" cy="363085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2000" b="1" dirty="0" err="1"/>
                <a:t>Exp</a:t>
              </a:r>
              <a:endParaRPr lang="fr-FR" altLang="fr-FR" sz="2000" b="1" dirty="0"/>
            </a:p>
          </p:txBody>
        </p:sp>
      </p:grpSp>
      <p:sp>
        <p:nvSpPr>
          <p:cNvPr id="8" name="Forme libre : forme 7">
            <a:extLst>
              <a:ext uri="{FF2B5EF4-FFF2-40B4-BE49-F238E27FC236}">
                <a16:creationId xmlns:a16="http://schemas.microsoft.com/office/drawing/2014/main" id="{8AE283CB-A297-4C27-886F-82374240AF59}"/>
              </a:ext>
            </a:extLst>
          </p:cNvPr>
          <p:cNvSpPr/>
          <p:nvPr/>
        </p:nvSpPr>
        <p:spPr>
          <a:xfrm>
            <a:off x="2721154" y="6280150"/>
            <a:ext cx="542746" cy="399110"/>
          </a:xfrm>
          <a:custGeom>
            <a:avLst/>
            <a:gdLst>
              <a:gd name="connsiteX0" fmla="*/ 542746 w 542746"/>
              <a:gd name="connsiteY0" fmla="*/ 0 h 399110"/>
              <a:gd name="connsiteX1" fmla="*/ 155396 w 542746"/>
              <a:gd name="connsiteY1" fmla="*/ 215900 h 399110"/>
              <a:gd name="connsiteX2" fmla="*/ 15696 w 542746"/>
              <a:gd name="connsiteY2" fmla="*/ 381000 h 399110"/>
              <a:gd name="connsiteX3" fmla="*/ 9346 w 542746"/>
              <a:gd name="connsiteY3" fmla="*/ 387350 h 399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2746" h="399110">
                <a:moveTo>
                  <a:pt x="542746" y="0"/>
                </a:moveTo>
                <a:cubicBezTo>
                  <a:pt x="392992" y="76200"/>
                  <a:pt x="243238" y="152400"/>
                  <a:pt x="155396" y="215900"/>
                </a:cubicBezTo>
                <a:cubicBezTo>
                  <a:pt x="67554" y="279400"/>
                  <a:pt x="15696" y="381000"/>
                  <a:pt x="15696" y="381000"/>
                </a:cubicBezTo>
                <a:cubicBezTo>
                  <a:pt x="-8646" y="409575"/>
                  <a:pt x="350" y="398462"/>
                  <a:pt x="9346" y="38735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Forme libre : forme 28">
            <a:extLst>
              <a:ext uri="{FF2B5EF4-FFF2-40B4-BE49-F238E27FC236}">
                <a16:creationId xmlns:a16="http://schemas.microsoft.com/office/drawing/2014/main" id="{FDD22680-9212-4ADA-AF62-94C204984CEF}"/>
              </a:ext>
            </a:extLst>
          </p:cNvPr>
          <p:cNvSpPr/>
          <p:nvPr/>
        </p:nvSpPr>
        <p:spPr>
          <a:xfrm>
            <a:off x="2755900" y="8324850"/>
            <a:ext cx="819150" cy="635000"/>
          </a:xfrm>
          <a:custGeom>
            <a:avLst/>
            <a:gdLst>
              <a:gd name="connsiteX0" fmla="*/ 0 w 819150"/>
              <a:gd name="connsiteY0" fmla="*/ 0 h 635000"/>
              <a:gd name="connsiteX1" fmla="*/ 438150 w 819150"/>
              <a:gd name="connsiteY1" fmla="*/ 406400 h 635000"/>
              <a:gd name="connsiteX2" fmla="*/ 819150 w 819150"/>
              <a:gd name="connsiteY2" fmla="*/ 635000 h 63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9150" h="635000">
                <a:moveTo>
                  <a:pt x="0" y="0"/>
                </a:moveTo>
                <a:cubicBezTo>
                  <a:pt x="150812" y="150283"/>
                  <a:pt x="301625" y="300567"/>
                  <a:pt x="438150" y="406400"/>
                </a:cubicBezTo>
                <a:cubicBezTo>
                  <a:pt x="574675" y="512233"/>
                  <a:pt x="696912" y="573616"/>
                  <a:pt x="819150" y="63500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52" name="Forme libre : forme 5151">
            <a:extLst>
              <a:ext uri="{FF2B5EF4-FFF2-40B4-BE49-F238E27FC236}">
                <a16:creationId xmlns:a16="http://schemas.microsoft.com/office/drawing/2014/main" id="{05CA7590-2D3C-4664-B173-9566CF562161}"/>
              </a:ext>
            </a:extLst>
          </p:cNvPr>
          <p:cNvSpPr/>
          <p:nvPr/>
        </p:nvSpPr>
        <p:spPr>
          <a:xfrm>
            <a:off x="3333750" y="6296025"/>
            <a:ext cx="923925" cy="666750"/>
          </a:xfrm>
          <a:custGeom>
            <a:avLst/>
            <a:gdLst>
              <a:gd name="connsiteX0" fmla="*/ 923925 w 923925"/>
              <a:gd name="connsiteY0" fmla="*/ 666750 h 666750"/>
              <a:gd name="connsiteX1" fmla="*/ 0 w 923925"/>
              <a:gd name="connsiteY1" fmla="*/ 0 h 666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3925" h="666750">
                <a:moveTo>
                  <a:pt x="923925" y="666750"/>
                </a:moveTo>
                <a:lnTo>
                  <a:pt x="0" y="0"/>
                </a:lnTo>
              </a:path>
            </a:pathLst>
          </a:cu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53" name="Forme libre : forme 5152">
            <a:extLst>
              <a:ext uri="{FF2B5EF4-FFF2-40B4-BE49-F238E27FC236}">
                <a16:creationId xmlns:a16="http://schemas.microsoft.com/office/drawing/2014/main" id="{BDA87E22-2D7F-40C0-B660-A75F96059D16}"/>
              </a:ext>
            </a:extLst>
          </p:cNvPr>
          <p:cNvSpPr/>
          <p:nvPr/>
        </p:nvSpPr>
        <p:spPr>
          <a:xfrm>
            <a:off x="2774507" y="6706247"/>
            <a:ext cx="1237574" cy="540038"/>
          </a:xfrm>
          <a:custGeom>
            <a:avLst/>
            <a:gdLst>
              <a:gd name="connsiteX0" fmla="*/ 1123950 w 1123950"/>
              <a:gd name="connsiteY0" fmla="*/ 485775 h 485775"/>
              <a:gd name="connsiteX1" fmla="*/ 0 w 1123950"/>
              <a:gd name="connsiteY1" fmla="*/ 0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23950" h="485775">
                <a:moveTo>
                  <a:pt x="1123950" y="485775"/>
                </a:moveTo>
                <a:lnTo>
                  <a:pt x="0" y="0"/>
                </a:lnTo>
              </a:path>
            </a:pathLst>
          </a:cu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54" name="Forme libre : forme 5153">
            <a:extLst>
              <a:ext uri="{FF2B5EF4-FFF2-40B4-BE49-F238E27FC236}">
                <a16:creationId xmlns:a16="http://schemas.microsoft.com/office/drawing/2014/main" id="{DAF8A576-10A7-4C7A-A98F-FC49815E5E45}"/>
              </a:ext>
            </a:extLst>
          </p:cNvPr>
          <p:cNvSpPr/>
          <p:nvPr/>
        </p:nvSpPr>
        <p:spPr>
          <a:xfrm>
            <a:off x="2933700" y="7791450"/>
            <a:ext cx="990600" cy="628650"/>
          </a:xfrm>
          <a:custGeom>
            <a:avLst/>
            <a:gdLst>
              <a:gd name="connsiteX0" fmla="*/ 990600 w 990600"/>
              <a:gd name="connsiteY0" fmla="*/ 0 h 628650"/>
              <a:gd name="connsiteX1" fmla="*/ 0 w 990600"/>
              <a:gd name="connsiteY1" fmla="*/ 628650 h 628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90600" h="628650">
                <a:moveTo>
                  <a:pt x="990600" y="0"/>
                </a:moveTo>
                <a:lnTo>
                  <a:pt x="0" y="628650"/>
                </a:lnTo>
              </a:path>
            </a:pathLst>
          </a:cu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47" name="Groupe 130">
            <a:extLst>
              <a:ext uri="{FF2B5EF4-FFF2-40B4-BE49-F238E27FC236}">
                <a16:creationId xmlns:a16="http://schemas.microsoft.com/office/drawing/2014/main" id="{B5F6CDD1-6905-4F42-A3C8-22ADDA7E789F}"/>
              </a:ext>
            </a:extLst>
          </p:cNvPr>
          <p:cNvGrpSpPr>
            <a:grpSpLocks/>
          </p:cNvGrpSpPr>
          <p:nvPr/>
        </p:nvGrpSpPr>
        <p:grpSpPr bwMode="auto">
          <a:xfrm>
            <a:off x="1270398" y="7124339"/>
            <a:ext cx="2066930" cy="1931831"/>
            <a:chOff x="1213448" y="7325367"/>
            <a:chExt cx="1827102" cy="1844001"/>
          </a:xfrm>
        </p:grpSpPr>
        <p:pic>
          <p:nvPicPr>
            <p:cNvPr id="148" name="Picture 6">
              <a:extLst>
                <a:ext uri="{FF2B5EF4-FFF2-40B4-BE49-F238E27FC236}">
                  <a16:creationId xmlns:a16="http://schemas.microsoft.com/office/drawing/2014/main" id="{26F6617D-8A09-4B72-BD80-8C70C1465BC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84" t="35945" r="51714" b="1405"/>
            <a:stretch>
              <a:fillRect/>
            </a:stretch>
          </p:blipFill>
          <p:spPr bwMode="auto">
            <a:xfrm>
              <a:off x="1213448" y="7403482"/>
              <a:ext cx="1827102" cy="1765886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49" name="Groupe 208">
              <a:extLst>
                <a:ext uri="{FF2B5EF4-FFF2-40B4-BE49-F238E27FC236}">
                  <a16:creationId xmlns:a16="http://schemas.microsoft.com/office/drawing/2014/main" id="{3B21B1D7-72F0-4F02-8496-055F8A74E5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92063" y="7325367"/>
              <a:ext cx="395288" cy="407988"/>
              <a:chOff x="356162" y="2361293"/>
              <a:chExt cx="312630" cy="368684"/>
            </a:xfrm>
          </p:grpSpPr>
          <p:sp>
            <p:nvSpPr>
              <p:cNvPr id="152" name="ZoneTexte 209">
                <a:extLst>
                  <a:ext uri="{FF2B5EF4-FFF2-40B4-BE49-F238E27FC236}">
                    <a16:creationId xmlns:a16="http://schemas.microsoft.com/office/drawing/2014/main" id="{05414F5F-DC7A-4A07-9F3F-0E9E3DE4080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56759" y="2361293"/>
                <a:ext cx="312610" cy="368548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  <a:defRPr/>
                </a:pPr>
                <a:r>
                  <a:rPr lang="fr-FR" altLang="fr-FR" sz="1800" b="1" dirty="0">
                    <a:latin typeface="+mn-lt"/>
                    <a:cs typeface="Times New Roman" panose="02020603050405020304" pitchFamily="18" charset="0"/>
                  </a:rPr>
                  <a:t>s</a:t>
                </a:r>
              </a:p>
            </p:txBody>
          </p:sp>
          <p:cxnSp>
            <p:nvCxnSpPr>
              <p:cNvPr id="153" name="Connecteur droit avec flèche 210">
                <a:extLst>
                  <a:ext uri="{FF2B5EF4-FFF2-40B4-BE49-F238E27FC236}">
                    <a16:creationId xmlns:a16="http://schemas.microsoft.com/office/drawing/2014/main" id="{01B55890-EC46-422C-967F-7C4190CC0249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442173" y="2700056"/>
                <a:ext cx="180000" cy="0"/>
              </a:xfrm>
              <a:prstGeom prst="straightConnector1">
                <a:avLst/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50" name="ZoneTexte 216">
              <a:extLst>
                <a:ext uri="{FF2B5EF4-FFF2-40B4-BE49-F238E27FC236}">
                  <a16:creationId xmlns:a16="http://schemas.microsoft.com/office/drawing/2014/main" id="{B73886C2-C183-4735-BF25-6EBD61D6EA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1400762" y="8034720"/>
              <a:ext cx="328592" cy="369753"/>
            </a:xfrm>
            <a:prstGeom prst="rect">
              <a:avLst/>
            </a:prstGeom>
            <a:noFill/>
            <a:ln w="38100">
              <a:noFill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fr-FR" altLang="fr-FR" sz="1800" b="1" dirty="0">
                  <a:latin typeface="+mn-lt"/>
                  <a:cs typeface="Times New Roman" panose="02020603050405020304" pitchFamily="18" charset="0"/>
                </a:rPr>
                <a:t>f</a:t>
              </a:r>
            </a:p>
          </p:txBody>
        </p:sp>
        <p:cxnSp>
          <p:nvCxnSpPr>
            <p:cNvPr id="151" name="Connecteur droit avec flèche 217">
              <a:extLst>
                <a:ext uri="{FF2B5EF4-FFF2-40B4-BE49-F238E27FC236}">
                  <a16:creationId xmlns:a16="http://schemas.microsoft.com/office/drawing/2014/main" id="{FF86C017-D6A9-4DA4-8F1E-49FBC5A37C6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637507" y="8144651"/>
              <a:ext cx="212490" cy="89196"/>
            </a:xfrm>
            <a:prstGeom prst="straightConnector1">
              <a:avLst/>
            </a:prstGeom>
            <a:noFill/>
            <a:ln w="38100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73" name="Forme libre : forme 172">
            <a:extLst>
              <a:ext uri="{FF2B5EF4-FFF2-40B4-BE49-F238E27FC236}">
                <a16:creationId xmlns:a16="http://schemas.microsoft.com/office/drawing/2014/main" id="{1FAA3363-3A75-404C-83D7-1C522DEFE5FC}"/>
              </a:ext>
            </a:extLst>
          </p:cNvPr>
          <p:cNvSpPr/>
          <p:nvPr/>
        </p:nvSpPr>
        <p:spPr>
          <a:xfrm flipH="1">
            <a:off x="5941759" y="6516270"/>
            <a:ext cx="730701" cy="530642"/>
          </a:xfrm>
          <a:custGeom>
            <a:avLst/>
            <a:gdLst>
              <a:gd name="connsiteX0" fmla="*/ 923925 w 923925"/>
              <a:gd name="connsiteY0" fmla="*/ 666750 h 666750"/>
              <a:gd name="connsiteX1" fmla="*/ 0 w 923925"/>
              <a:gd name="connsiteY1" fmla="*/ 0 h 666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3925" h="666750">
                <a:moveTo>
                  <a:pt x="923925" y="666750"/>
                </a:moveTo>
                <a:lnTo>
                  <a:pt x="0" y="0"/>
                </a:lnTo>
              </a:path>
            </a:pathLst>
          </a:cu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4" name="Forme libre : forme 173">
            <a:extLst>
              <a:ext uri="{FF2B5EF4-FFF2-40B4-BE49-F238E27FC236}">
                <a16:creationId xmlns:a16="http://schemas.microsoft.com/office/drawing/2014/main" id="{353E1B77-2F2E-4A5A-846A-40779719BB00}"/>
              </a:ext>
            </a:extLst>
          </p:cNvPr>
          <p:cNvSpPr/>
          <p:nvPr/>
        </p:nvSpPr>
        <p:spPr>
          <a:xfrm flipH="1">
            <a:off x="6196921" y="7110561"/>
            <a:ext cx="511567" cy="235045"/>
          </a:xfrm>
          <a:custGeom>
            <a:avLst/>
            <a:gdLst>
              <a:gd name="connsiteX0" fmla="*/ 923925 w 923925"/>
              <a:gd name="connsiteY0" fmla="*/ 666750 h 666750"/>
              <a:gd name="connsiteX1" fmla="*/ 0 w 923925"/>
              <a:gd name="connsiteY1" fmla="*/ 0 h 666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3925" h="666750">
                <a:moveTo>
                  <a:pt x="923925" y="666750"/>
                </a:moveTo>
                <a:lnTo>
                  <a:pt x="0" y="0"/>
                </a:lnTo>
              </a:path>
            </a:pathLst>
          </a:cu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2" name="Forme libre : forme 181">
            <a:extLst>
              <a:ext uri="{FF2B5EF4-FFF2-40B4-BE49-F238E27FC236}">
                <a16:creationId xmlns:a16="http://schemas.microsoft.com/office/drawing/2014/main" id="{13483A09-A535-4073-AAB7-3F907BB5EC0C}"/>
              </a:ext>
            </a:extLst>
          </p:cNvPr>
          <p:cNvSpPr/>
          <p:nvPr/>
        </p:nvSpPr>
        <p:spPr>
          <a:xfrm>
            <a:off x="114211" y="3538459"/>
            <a:ext cx="1302784" cy="1301863"/>
          </a:xfrm>
          <a:custGeom>
            <a:avLst/>
            <a:gdLst>
              <a:gd name="connsiteX0" fmla="*/ 542746 w 542746"/>
              <a:gd name="connsiteY0" fmla="*/ 0 h 399110"/>
              <a:gd name="connsiteX1" fmla="*/ 155396 w 542746"/>
              <a:gd name="connsiteY1" fmla="*/ 215900 h 399110"/>
              <a:gd name="connsiteX2" fmla="*/ 15696 w 542746"/>
              <a:gd name="connsiteY2" fmla="*/ 381000 h 399110"/>
              <a:gd name="connsiteX3" fmla="*/ 9346 w 542746"/>
              <a:gd name="connsiteY3" fmla="*/ 387350 h 399110"/>
              <a:gd name="connsiteX0" fmla="*/ 1012498 w 1012498"/>
              <a:gd name="connsiteY0" fmla="*/ 0 h 1214777"/>
              <a:gd name="connsiteX1" fmla="*/ 625148 w 1012498"/>
              <a:gd name="connsiteY1" fmla="*/ 215900 h 1214777"/>
              <a:gd name="connsiteX2" fmla="*/ 485448 w 1012498"/>
              <a:gd name="connsiteY2" fmla="*/ 381000 h 1214777"/>
              <a:gd name="connsiteX3" fmla="*/ 127 w 1012498"/>
              <a:gd name="connsiteY3" fmla="*/ 1214665 h 1214777"/>
              <a:gd name="connsiteX0" fmla="*/ 1012498 w 1012498"/>
              <a:gd name="connsiteY0" fmla="*/ 0 h 1214777"/>
              <a:gd name="connsiteX1" fmla="*/ 741262 w 1012498"/>
              <a:gd name="connsiteY1" fmla="*/ 201386 h 1214777"/>
              <a:gd name="connsiteX2" fmla="*/ 485448 w 1012498"/>
              <a:gd name="connsiteY2" fmla="*/ 381000 h 1214777"/>
              <a:gd name="connsiteX3" fmla="*/ 127 w 1012498"/>
              <a:gd name="connsiteY3" fmla="*/ 1214665 h 1214777"/>
              <a:gd name="connsiteX0" fmla="*/ 1302784 w 1302784"/>
              <a:gd name="connsiteY0" fmla="*/ 0 h 1301863"/>
              <a:gd name="connsiteX1" fmla="*/ 741262 w 1302784"/>
              <a:gd name="connsiteY1" fmla="*/ 288472 h 1301863"/>
              <a:gd name="connsiteX2" fmla="*/ 485448 w 1302784"/>
              <a:gd name="connsiteY2" fmla="*/ 468086 h 1301863"/>
              <a:gd name="connsiteX3" fmla="*/ 127 w 1302784"/>
              <a:gd name="connsiteY3" fmla="*/ 1301751 h 130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2784" h="1301863">
                <a:moveTo>
                  <a:pt x="1302784" y="0"/>
                </a:moveTo>
                <a:cubicBezTo>
                  <a:pt x="1153030" y="76200"/>
                  <a:pt x="877485" y="210458"/>
                  <a:pt x="741262" y="288472"/>
                </a:cubicBezTo>
                <a:cubicBezTo>
                  <a:pt x="605039" y="366486"/>
                  <a:pt x="485448" y="468086"/>
                  <a:pt x="485448" y="468086"/>
                </a:cubicBezTo>
                <a:cubicBezTo>
                  <a:pt x="461106" y="496661"/>
                  <a:pt x="-8869" y="1312863"/>
                  <a:pt x="127" y="1301751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3" name="Forme libre : forme 182">
            <a:extLst>
              <a:ext uri="{FF2B5EF4-FFF2-40B4-BE49-F238E27FC236}">
                <a16:creationId xmlns:a16="http://schemas.microsoft.com/office/drawing/2014/main" id="{28FF9C83-DFB2-427E-85A8-43B0D8492107}"/>
              </a:ext>
            </a:extLst>
          </p:cNvPr>
          <p:cNvSpPr/>
          <p:nvPr/>
        </p:nvSpPr>
        <p:spPr>
          <a:xfrm>
            <a:off x="185297" y="5596266"/>
            <a:ext cx="819150" cy="635000"/>
          </a:xfrm>
          <a:custGeom>
            <a:avLst/>
            <a:gdLst>
              <a:gd name="connsiteX0" fmla="*/ 0 w 819150"/>
              <a:gd name="connsiteY0" fmla="*/ 0 h 635000"/>
              <a:gd name="connsiteX1" fmla="*/ 438150 w 819150"/>
              <a:gd name="connsiteY1" fmla="*/ 406400 h 635000"/>
              <a:gd name="connsiteX2" fmla="*/ 819150 w 819150"/>
              <a:gd name="connsiteY2" fmla="*/ 635000 h 63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9150" h="635000">
                <a:moveTo>
                  <a:pt x="0" y="0"/>
                </a:moveTo>
                <a:cubicBezTo>
                  <a:pt x="150812" y="150283"/>
                  <a:pt x="301625" y="300567"/>
                  <a:pt x="438150" y="406400"/>
                </a:cubicBezTo>
                <a:cubicBezTo>
                  <a:pt x="574675" y="512233"/>
                  <a:pt x="696912" y="573616"/>
                  <a:pt x="819150" y="63500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4" name="Forme libre : forme 183">
            <a:extLst>
              <a:ext uri="{FF2B5EF4-FFF2-40B4-BE49-F238E27FC236}">
                <a16:creationId xmlns:a16="http://schemas.microsoft.com/office/drawing/2014/main" id="{918DA9C4-62B6-46D2-B7E4-D37670812254}"/>
              </a:ext>
            </a:extLst>
          </p:cNvPr>
          <p:cNvSpPr/>
          <p:nvPr/>
        </p:nvSpPr>
        <p:spPr>
          <a:xfrm>
            <a:off x="962776" y="3845629"/>
            <a:ext cx="923925" cy="666750"/>
          </a:xfrm>
          <a:custGeom>
            <a:avLst/>
            <a:gdLst>
              <a:gd name="connsiteX0" fmla="*/ 923925 w 923925"/>
              <a:gd name="connsiteY0" fmla="*/ 666750 h 666750"/>
              <a:gd name="connsiteX1" fmla="*/ 0 w 923925"/>
              <a:gd name="connsiteY1" fmla="*/ 0 h 666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3925" h="666750">
                <a:moveTo>
                  <a:pt x="923925" y="666750"/>
                </a:moveTo>
                <a:lnTo>
                  <a:pt x="0" y="0"/>
                </a:lnTo>
              </a:path>
            </a:pathLst>
          </a:cu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5" name="Forme libre : forme 184">
            <a:extLst>
              <a:ext uri="{FF2B5EF4-FFF2-40B4-BE49-F238E27FC236}">
                <a16:creationId xmlns:a16="http://schemas.microsoft.com/office/drawing/2014/main" id="{4E656774-30F8-4E65-99A3-33F1593F6BB6}"/>
              </a:ext>
            </a:extLst>
          </p:cNvPr>
          <p:cNvSpPr/>
          <p:nvPr/>
        </p:nvSpPr>
        <p:spPr>
          <a:xfrm>
            <a:off x="525953" y="4241801"/>
            <a:ext cx="1123950" cy="485775"/>
          </a:xfrm>
          <a:custGeom>
            <a:avLst/>
            <a:gdLst>
              <a:gd name="connsiteX0" fmla="*/ 1123950 w 1123950"/>
              <a:gd name="connsiteY0" fmla="*/ 485775 h 485775"/>
              <a:gd name="connsiteX1" fmla="*/ 0 w 1123950"/>
              <a:gd name="connsiteY1" fmla="*/ 0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23950" h="485775">
                <a:moveTo>
                  <a:pt x="1123950" y="485775"/>
                </a:moveTo>
                <a:lnTo>
                  <a:pt x="0" y="0"/>
                </a:lnTo>
              </a:path>
            </a:pathLst>
          </a:cu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6" name="Forme libre : forme 185">
            <a:extLst>
              <a:ext uri="{FF2B5EF4-FFF2-40B4-BE49-F238E27FC236}">
                <a16:creationId xmlns:a16="http://schemas.microsoft.com/office/drawing/2014/main" id="{81F6FB46-7B7F-4D72-ABDB-D542EE12C9DF}"/>
              </a:ext>
            </a:extLst>
          </p:cNvPr>
          <p:cNvSpPr/>
          <p:nvPr/>
        </p:nvSpPr>
        <p:spPr>
          <a:xfrm>
            <a:off x="575381" y="5281941"/>
            <a:ext cx="990600" cy="628650"/>
          </a:xfrm>
          <a:custGeom>
            <a:avLst/>
            <a:gdLst>
              <a:gd name="connsiteX0" fmla="*/ 990600 w 990600"/>
              <a:gd name="connsiteY0" fmla="*/ 0 h 628650"/>
              <a:gd name="connsiteX1" fmla="*/ 0 w 990600"/>
              <a:gd name="connsiteY1" fmla="*/ 628650 h 628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90600" h="628650">
                <a:moveTo>
                  <a:pt x="990600" y="0"/>
                </a:moveTo>
                <a:lnTo>
                  <a:pt x="0" y="628650"/>
                </a:lnTo>
              </a:path>
            </a:pathLst>
          </a:cu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7" name="Forme libre : forme 186">
            <a:extLst>
              <a:ext uri="{FF2B5EF4-FFF2-40B4-BE49-F238E27FC236}">
                <a16:creationId xmlns:a16="http://schemas.microsoft.com/office/drawing/2014/main" id="{1F5653CC-AC30-4EE4-94C2-94E44E4718AE}"/>
              </a:ext>
            </a:extLst>
          </p:cNvPr>
          <p:cNvSpPr/>
          <p:nvPr/>
        </p:nvSpPr>
        <p:spPr>
          <a:xfrm flipH="1">
            <a:off x="3323331" y="4047981"/>
            <a:ext cx="730701" cy="530642"/>
          </a:xfrm>
          <a:custGeom>
            <a:avLst/>
            <a:gdLst>
              <a:gd name="connsiteX0" fmla="*/ 923925 w 923925"/>
              <a:gd name="connsiteY0" fmla="*/ 666750 h 666750"/>
              <a:gd name="connsiteX1" fmla="*/ 0 w 923925"/>
              <a:gd name="connsiteY1" fmla="*/ 0 h 666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3925" h="666750">
                <a:moveTo>
                  <a:pt x="923925" y="666750"/>
                </a:moveTo>
                <a:lnTo>
                  <a:pt x="0" y="0"/>
                </a:lnTo>
              </a:path>
            </a:pathLst>
          </a:cu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8" name="Forme libre : forme 187">
            <a:extLst>
              <a:ext uri="{FF2B5EF4-FFF2-40B4-BE49-F238E27FC236}">
                <a16:creationId xmlns:a16="http://schemas.microsoft.com/office/drawing/2014/main" id="{38A0E560-0DCD-4167-9A56-36E2937B287D}"/>
              </a:ext>
            </a:extLst>
          </p:cNvPr>
          <p:cNvSpPr/>
          <p:nvPr/>
        </p:nvSpPr>
        <p:spPr>
          <a:xfrm flipH="1">
            <a:off x="3544593" y="4659826"/>
            <a:ext cx="511567" cy="235045"/>
          </a:xfrm>
          <a:custGeom>
            <a:avLst/>
            <a:gdLst>
              <a:gd name="connsiteX0" fmla="*/ 923925 w 923925"/>
              <a:gd name="connsiteY0" fmla="*/ 666750 h 666750"/>
              <a:gd name="connsiteX1" fmla="*/ 0 w 923925"/>
              <a:gd name="connsiteY1" fmla="*/ 0 h 666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3925" h="666750">
                <a:moveTo>
                  <a:pt x="923925" y="666750"/>
                </a:moveTo>
                <a:lnTo>
                  <a:pt x="0" y="0"/>
                </a:lnTo>
              </a:path>
            </a:pathLst>
          </a:cu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9" name="Forme libre : forme 188">
            <a:extLst>
              <a:ext uri="{FF2B5EF4-FFF2-40B4-BE49-F238E27FC236}">
                <a16:creationId xmlns:a16="http://schemas.microsoft.com/office/drawing/2014/main" id="{A9CA90DF-767D-4FFB-A6B7-20AA628DA16C}"/>
              </a:ext>
            </a:extLst>
          </p:cNvPr>
          <p:cNvSpPr/>
          <p:nvPr/>
        </p:nvSpPr>
        <p:spPr>
          <a:xfrm flipH="1">
            <a:off x="3367702" y="5332521"/>
            <a:ext cx="668320" cy="404503"/>
          </a:xfrm>
          <a:custGeom>
            <a:avLst/>
            <a:gdLst>
              <a:gd name="connsiteX0" fmla="*/ 990600 w 990600"/>
              <a:gd name="connsiteY0" fmla="*/ 0 h 628650"/>
              <a:gd name="connsiteX1" fmla="*/ 0 w 990600"/>
              <a:gd name="connsiteY1" fmla="*/ 628650 h 628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90600" h="628650">
                <a:moveTo>
                  <a:pt x="990600" y="0"/>
                </a:moveTo>
                <a:lnTo>
                  <a:pt x="0" y="628650"/>
                </a:lnTo>
              </a:path>
            </a:pathLst>
          </a:cu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0" name="Forme libre : forme 189">
            <a:extLst>
              <a:ext uri="{FF2B5EF4-FFF2-40B4-BE49-F238E27FC236}">
                <a16:creationId xmlns:a16="http://schemas.microsoft.com/office/drawing/2014/main" id="{61017964-2891-44E1-A5D8-0FF21ADA4A2C}"/>
              </a:ext>
            </a:extLst>
          </p:cNvPr>
          <p:cNvSpPr/>
          <p:nvPr/>
        </p:nvSpPr>
        <p:spPr>
          <a:xfrm flipH="1">
            <a:off x="5941759" y="7892552"/>
            <a:ext cx="668320" cy="404503"/>
          </a:xfrm>
          <a:custGeom>
            <a:avLst/>
            <a:gdLst>
              <a:gd name="connsiteX0" fmla="*/ 990600 w 990600"/>
              <a:gd name="connsiteY0" fmla="*/ 0 h 628650"/>
              <a:gd name="connsiteX1" fmla="*/ 0 w 990600"/>
              <a:gd name="connsiteY1" fmla="*/ 628650 h 628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90600" h="628650">
                <a:moveTo>
                  <a:pt x="990600" y="0"/>
                </a:moveTo>
                <a:lnTo>
                  <a:pt x="0" y="628650"/>
                </a:lnTo>
              </a:path>
            </a:pathLst>
          </a:cu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56" name="ZoneTexte 5155">
            <a:extLst>
              <a:ext uri="{FF2B5EF4-FFF2-40B4-BE49-F238E27FC236}">
                <a16:creationId xmlns:a16="http://schemas.microsoft.com/office/drawing/2014/main" id="{79108865-A696-463C-8410-D1BBEF8F87AA}"/>
              </a:ext>
            </a:extLst>
          </p:cNvPr>
          <p:cNvSpPr txBox="1"/>
          <p:nvPr/>
        </p:nvSpPr>
        <p:spPr>
          <a:xfrm>
            <a:off x="2119313" y="3716120"/>
            <a:ext cx="783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dPAG</a:t>
            </a:r>
            <a:endParaRPr lang="fr-FR" dirty="0"/>
          </a:p>
        </p:txBody>
      </p:sp>
      <p:sp>
        <p:nvSpPr>
          <p:cNvPr id="192" name="ZoneTexte 191">
            <a:extLst>
              <a:ext uri="{FF2B5EF4-FFF2-40B4-BE49-F238E27FC236}">
                <a16:creationId xmlns:a16="http://schemas.microsoft.com/office/drawing/2014/main" id="{18707BA9-B8E8-4D47-ADAB-CADD889383CA}"/>
              </a:ext>
            </a:extLst>
          </p:cNvPr>
          <p:cNvSpPr txBox="1"/>
          <p:nvPr/>
        </p:nvSpPr>
        <p:spPr>
          <a:xfrm>
            <a:off x="714998" y="4055468"/>
            <a:ext cx="8343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dlPAG</a:t>
            </a:r>
            <a:endParaRPr lang="fr-FR" dirty="0"/>
          </a:p>
        </p:txBody>
      </p:sp>
      <p:sp>
        <p:nvSpPr>
          <p:cNvPr id="193" name="ZoneTexte 192">
            <a:extLst>
              <a:ext uri="{FF2B5EF4-FFF2-40B4-BE49-F238E27FC236}">
                <a16:creationId xmlns:a16="http://schemas.microsoft.com/office/drawing/2014/main" id="{09E94687-A785-4D84-AB5A-F277B24CDA76}"/>
              </a:ext>
            </a:extLst>
          </p:cNvPr>
          <p:cNvSpPr txBox="1"/>
          <p:nvPr/>
        </p:nvSpPr>
        <p:spPr>
          <a:xfrm>
            <a:off x="520888" y="4890888"/>
            <a:ext cx="706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lPAG</a:t>
            </a:r>
            <a:endParaRPr lang="fr-FR" dirty="0"/>
          </a:p>
        </p:txBody>
      </p:sp>
      <p:sp>
        <p:nvSpPr>
          <p:cNvPr id="194" name="ZoneTexte 193">
            <a:extLst>
              <a:ext uri="{FF2B5EF4-FFF2-40B4-BE49-F238E27FC236}">
                <a16:creationId xmlns:a16="http://schemas.microsoft.com/office/drawing/2014/main" id="{3521A758-AFAD-4423-9388-5E97CC398AC1}"/>
              </a:ext>
            </a:extLst>
          </p:cNvPr>
          <p:cNvSpPr txBox="1"/>
          <p:nvPr/>
        </p:nvSpPr>
        <p:spPr>
          <a:xfrm>
            <a:off x="702791" y="5738787"/>
            <a:ext cx="770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vPAG</a:t>
            </a:r>
            <a:endParaRPr lang="fr-FR" dirty="0"/>
          </a:p>
        </p:txBody>
      </p:sp>
      <p:sp>
        <p:nvSpPr>
          <p:cNvPr id="195" name="Text Box 225">
            <a:extLst>
              <a:ext uri="{FF2B5EF4-FFF2-40B4-BE49-F238E27FC236}">
                <a16:creationId xmlns:a16="http://schemas.microsoft.com/office/drawing/2014/main" id="{249C0089-3F22-4503-BDF4-107897ACA8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3812" y="3101953"/>
            <a:ext cx="352425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800" b="1" dirty="0">
                <a:latin typeface="+mj-lt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5157" name="Forme libre : forme 5156">
            <a:extLst>
              <a:ext uri="{FF2B5EF4-FFF2-40B4-BE49-F238E27FC236}">
                <a16:creationId xmlns:a16="http://schemas.microsoft.com/office/drawing/2014/main" id="{57BE4854-B787-49F0-8884-1668B9A42112}"/>
              </a:ext>
            </a:extLst>
          </p:cNvPr>
          <p:cNvSpPr/>
          <p:nvPr/>
        </p:nvSpPr>
        <p:spPr>
          <a:xfrm>
            <a:off x="1247775" y="8677275"/>
            <a:ext cx="952500" cy="381000"/>
          </a:xfrm>
          <a:custGeom>
            <a:avLst/>
            <a:gdLst>
              <a:gd name="connsiteX0" fmla="*/ 952500 w 952500"/>
              <a:gd name="connsiteY0" fmla="*/ 381000 h 381000"/>
              <a:gd name="connsiteX1" fmla="*/ 914400 w 952500"/>
              <a:gd name="connsiteY1" fmla="*/ 333375 h 381000"/>
              <a:gd name="connsiteX2" fmla="*/ 885825 w 952500"/>
              <a:gd name="connsiteY2" fmla="*/ 304800 h 381000"/>
              <a:gd name="connsiteX3" fmla="*/ 847725 w 952500"/>
              <a:gd name="connsiteY3" fmla="*/ 247650 h 381000"/>
              <a:gd name="connsiteX4" fmla="*/ 790575 w 952500"/>
              <a:gd name="connsiteY4" fmla="*/ 200025 h 381000"/>
              <a:gd name="connsiteX5" fmla="*/ 771525 w 952500"/>
              <a:gd name="connsiteY5" fmla="*/ 171450 h 381000"/>
              <a:gd name="connsiteX6" fmla="*/ 657225 w 952500"/>
              <a:gd name="connsiteY6" fmla="*/ 76200 h 381000"/>
              <a:gd name="connsiteX7" fmla="*/ 600075 w 952500"/>
              <a:gd name="connsiteY7" fmla="*/ 47625 h 381000"/>
              <a:gd name="connsiteX8" fmla="*/ 571500 w 952500"/>
              <a:gd name="connsiteY8" fmla="*/ 38100 h 381000"/>
              <a:gd name="connsiteX9" fmla="*/ 542925 w 952500"/>
              <a:gd name="connsiteY9" fmla="*/ 19050 h 381000"/>
              <a:gd name="connsiteX10" fmla="*/ 485775 w 952500"/>
              <a:gd name="connsiteY10" fmla="*/ 0 h 381000"/>
              <a:gd name="connsiteX11" fmla="*/ 123825 w 952500"/>
              <a:gd name="connsiteY11" fmla="*/ 9525 h 381000"/>
              <a:gd name="connsiteX12" fmla="*/ 66675 w 952500"/>
              <a:gd name="connsiteY12" fmla="*/ 19050 h 381000"/>
              <a:gd name="connsiteX13" fmla="*/ 0 w 952500"/>
              <a:gd name="connsiteY13" fmla="*/ 2857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52500" h="381000">
                <a:moveTo>
                  <a:pt x="952500" y="381000"/>
                </a:moveTo>
                <a:cubicBezTo>
                  <a:pt x="939800" y="365125"/>
                  <a:pt x="927787" y="348675"/>
                  <a:pt x="914400" y="333375"/>
                </a:cubicBezTo>
                <a:cubicBezTo>
                  <a:pt x="905530" y="323238"/>
                  <a:pt x="894095" y="315433"/>
                  <a:pt x="885825" y="304800"/>
                </a:cubicBezTo>
                <a:cubicBezTo>
                  <a:pt x="871769" y="286728"/>
                  <a:pt x="866775" y="260350"/>
                  <a:pt x="847725" y="247650"/>
                </a:cubicBezTo>
                <a:cubicBezTo>
                  <a:pt x="819628" y="228919"/>
                  <a:pt x="813494" y="227527"/>
                  <a:pt x="790575" y="200025"/>
                </a:cubicBezTo>
                <a:cubicBezTo>
                  <a:pt x="783246" y="191231"/>
                  <a:pt x="779130" y="180006"/>
                  <a:pt x="771525" y="171450"/>
                </a:cubicBezTo>
                <a:cubicBezTo>
                  <a:pt x="749187" y="146319"/>
                  <a:pt x="693449" y="88275"/>
                  <a:pt x="657225" y="76200"/>
                </a:cubicBezTo>
                <a:cubicBezTo>
                  <a:pt x="585401" y="52259"/>
                  <a:pt x="673933" y="84554"/>
                  <a:pt x="600075" y="47625"/>
                </a:cubicBezTo>
                <a:cubicBezTo>
                  <a:pt x="591095" y="43135"/>
                  <a:pt x="580480" y="42590"/>
                  <a:pt x="571500" y="38100"/>
                </a:cubicBezTo>
                <a:cubicBezTo>
                  <a:pt x="561261" y="32980"/>
                  <a:pt x="553386" y="23699"/>
                  <a:pt x="542925" y="19050"/>
                </a:cubicBezTo>
                <a:cubicBezTo>
                  <a:pt x="524575" y="10895"/>
                  <a:pt x="485775" y="0"/>
                  <a:pt x="485775" y="0"/>
                </a:cubicBezTo>
                <a:lnTo>
                  <a:pt x="123825" y="9525"/>
                </a:lnTo>
                <a:cubicBezTo>
                  <a:pt x="104532" y="10402"/>
                  <a:pt x="85763" y="16113"/>
                  <a:pt x="66675" y="19050"/>
                </a:cubicBezTo>
                <a:cubicBezTo>
                  <a:pt x="44485" y="22464"/>
                  <a:pt x="0" y="28575"/>
                  <a:pt x="0" y="28575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61" name="ZoneTexte 5160">
            <a:extLst>
              <a:ext uri="{FF2B5EF4-FFF2-40B4-BE49-F238E27FC236}">
                <a16:creationId xmlns:a16="http://schemas.microsoft.com/office/drawing/2014/main" id="{4D111272-7FD5-4BE3-915E-7096201F870A}"/>
              </a:ext>
            </a:extLst>
          </p:cNvPr>
          <p:cNvSpPr txBox="1"/>
          <p:nvPr/>
        </p:nvSpPr>
        <p:spPr>
          <a:xfrm>
            <a:off x="2681334" y="7481953"/>
            <a:ext cx="518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RD</a:t>
            </a:r>
            <a:endParaRPr lang="fr-FR" b="1" dirty="0"/>
          </a:p>
        </p:txBody>
      </p:sp>
      <p:cxnSp>
        <p:nvCxnSpPr>
          <p:cNvPr id="5162" name="Connecteur droit 5161">
            <a:extLst>
              <a:ext uri="{FF2B5EF4-FFF2-40B4-BE49-F238E27FC236}">
                <a16:creationId xmlns:a16="http://schemas.microsoft.com/office/drawing/2014/main" id="{7D26859E-08ED-4423-8358-1BDF78330E53}"/>
              </a:ext>
            </a:extLst>
          </p:cNvPr>
          <p:cNvCxnSpPr/>
          <p:nvPr/>
        </p:nvCxnSpPr>
        <p:spPr>
          <a:xfrm>
            <a:off x="1340710" y="8748580"/>
            <a:ext cx="43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63" name="ZoneTexte 5162">
            <a:extLst>
              <a:ext uri="{FF2B5EF4-FFF2-40B4-BE49-F238E27FC236}">
                <a16:creationId xmlns:a16="http://schemas.microsoft.com/office/drawing/2014/main" id="{B9DA1801-BA00-4422-A706-5D9BC6E84CAD}"/>
              </a:ext>
            </a:extLst>
          </p:cNvPr>
          <p:cNvSpPr txBox="1"/>
          <p:nvPr/>
        </p:nvSpPr>
        <p:spPr>
          <a:xfrm>
            <a:off x="1189985" y="8727158"/>
            <a:ext cx="779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50µm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46CF6D1-AF04-456E-B985-885BC8283545}"/>
              </a:ext>
            </a:extLst>
          </p:cNvPr>
          <p:cNvSpPr txBox="1"/>
          <p:nvPr/>
        </p:nvSpPr>
        <p:spPr>
          <a:xfrm>
            <a:off x="2300054" y="4553850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Aq</a:t>
            </a: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31643F5-6D84-477A-9E1C-6AE49FFD5DE2}"/>
              </a:ext>
            </a:extLst>
          </p:cNvPr>
          <p:cNvSpPr txBox="1"/>
          <p:nvPr/>
        </p:nvSpPr>
        <p:spPr>
          <a:xfrm>
            <a:off x="5867659" y="0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Figure 2</a:t>
            </a:r>
          </a:p>
        </p:txBody>
      </p:sp>
    </p:spTree>
    <p:extLst>
      <p:ext uri="{BB962C8B-B14F-4D97-AF65-F5344CB8AC3E}">
        <p14:creationId xmlns:p14="http://schemas.microsoft.com/office/powerpoint/2010/main" val="3721909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" name="Text Box 58">
            <a:extLst>
              <a:ext uri="{FF2B5EF4-FFF2-40B4-BE49-F238E27FC236}">
                <a16:creationId xmlns:a16="http://schemas.microsoft.com/office/drawing/2014/main" id="{7C0847BA-2432-42F1-97BC-FD396833D2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3975" y="6732588"/>
            <a:ext cx="350838" cy="3683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altLang="en-US" b="1" dirty="0">
                <a:latin typeface="+mj-lt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794" name="Text Box 56">
            <a:extLst>
              <a:ext uri="{FF2B5EF4-FFF2-40B4-BE49-F238E27FC236}">
                <a16:creationId xmlns:a16="http://schemas.microsoft.com/office/drawing/2014/main" id="{FA2BA357-3478-4AE5-821B-B34BB7B26B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63142" y="-22431"/>
            <a:ext cx="350838" cy="36988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altLang="en-US" b="1" dirty="0">
                <a:latin typeface="+mj-lt"/>
                <a:cs typeface="Times New Roman" panose="02020603050405020304" pitchFamily="18" charset="0"/>
              </a:rPr>
              <a:t>A</a:t>
            </a:r>
          </a:p>
        </p:txBody>
      </p:sp>
      <p:pic>
        <p:nvPicPr>
          <p:cNvPr id="3571" name="Picture 6" descr="RMgx20 V1">
            <a:extLst>
              <a:ext uri="{FF2B5EF4-FFF2-40B4-BE49-F238E27FC236}">
                <a16:creationId xmlns:a16="http://schemas.microsoft.com/office/drawing/2014/main" id="{7240D518-0D3C-4EBB-9DEA-073D8FFE07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80"/>
          <a:stretch>
            <a:fillRect/>
          </a:stretch>
        </p:blipFill>
        <p:spPr bwMode="auto">
          <a:xfrm>
            <a:off x="571500" y="7205473"/>
            <a:ext cx="1459060" cy="1639756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29" name="Line 65">
            <a:extLst>
              <a:ext uri="{FF2B5EF4-FFF2-40B4-BE49-F238E27FC236}">
                <a16:creationId xmlns:a16="http://schemas.microsoft.com/office/drawing/2014/main" id="{8178AAA6-8CDD-4521-9DDB-2A37CB6CA22E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054225" y="7200900"/>
            <a:ext cx="225425" cy="1317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SG">
              <a:latin typeface="+mj-lt"/>
            </a:endParaRPr>
          </a:p>
        </p:txBody>
      </p:sp>
      <p:sp>
        <p:nvSpPr>
          <p:cNvPr id="2930" name="Line 66">
            <a:extLst>
              <a:ext uri="{FF2B5EF4-FFF2-40B4-BE49-F238E27FC236}">
                <a16:creationId xmlns:a16="http://schemas.microsoft.com/office/drawing/2014/main" id="{B52ED7D0-ECEA-4314-B6D9-3DA64A6ACE4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027238" y="7929563"/>
            <a:ext cx="252412" cy="9128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SG">
              <a:latin typeface="+mj-lt"/>
            </a:endParaRPr>
          </a:p>
        </p:txBody>
      </p:sp>
      <p:grpSp>
        <p:nvGrpSpPr>
          <p:cNvPr id="3574" name="Group 12">
            <a:extLst>
              <a:ext uri="{FF2B5EF4-FFF2-40B4-BE49-F238E27FC236}">
                <a16:creationId xmlns:a16="http://schemas.microsoft.com/office/drawing/2014/main" id="{C5D44060-08E3-4976-8804-DDDB66DF1063}"/>
              </a:ext>
            </a:extLst>
          </p:cNvPr>
          <p:cNvGrpSpPr>
            <a:grpSpLocks/>
          </p:cNvGrpSpPr>
          <p:nvPr/>
        </p:nvGrpSpPr>
        <p:grpSpPr bwMode="auto">
          <a:xfrm>
            <a:off x="2295524" y="7159624"/>
            <a:ext cx="3802064" cy="1784042"/>
            <a:chOff x="186517" y="6789738"/>
            <a:chExt cx="4475971" cy="2100262"/>
          </a:xfrm>
        </p:grpSpPr>
        <p:grpSp>
          <p:nvGrpSpPr>
            <p:cNvPr id="3576" name="Group 2909">
              <a:extLst>
                <a:ext uri="{FF2B5EF4-FFF2-40B4-BE49-F238E27FC236}">
                  <a16:creationId xmlns:a16="http://schemas.microsoft.com/office/drawing/2014/main" id="{1E8016A1-50C0-4235-857A-ACB153063BE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6517" y="6789738"/>
              <a:ext cx="4475971" cy="2100262"/>
              <a:chOff x="748776" y="3538538"/>
              <a:chExt cx="4477274" cy="2100262"/>
            </a:xfrm>
          </p:grpSpPr>
          <p:pic>
            <p:nvPicPr>
              <p:cNvPr id="3588" name="Picture 5" descr="RMg V1">
                <a:extLst>
                  <a:ext uri="{FF2B5EF4-FFF2-40B4-BE49-F238E27FC236}">
                    <a16:creationId xmlns:a16="http://schemas.microsoft.com/office/drawing/2014/main" id="{E85203E6-BCA1-4B3F-9905-7D64D9708A3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663" t="8621" r="11609"/>
              <a:stretch>
                <a:fillRect/>
              </a:stretch>
            </p:blipFill>
            <p:spPr bwMode="auto">
              <a:xfrm flipH="1">
                <a:off x="752760" y="3538538"/>
                <a:ext cx="4473290" cy="21002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2912" name="Rectangle 8">
                <a:extLst>
                  <a:ext uri="{FF2B5EF4-FFF2-40B4-BE49-F238E27FC236}">
                    <a16:creationId xmlns:a16="http://schemas.microsoft.com/office/drawing/2014/main" id="{D21A3E42-1FE8-47FC-8289-A74BE7E1B0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8776" y="3742247"/>
                <a:ext cx="744031" cy="728864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SG">
                  <a:latin typeface="+mj-lt"/>
                </a:endParaRPr>
              </a:p>
            </p:txBody>
          </p:sp>
          <p:sp>
            <p:nvSpPr>
              <p:cNvPr id="2913" name="Freeform 17">
                <a:extLst>
                  <a:ext uri="{FF2B5EF4-FFF2-40B4-BE49-F238E27FC236}">
                    <a16:creationId xmlns:a16="http://schemas.microsoft.com/office/drawing/2014/main" id="{4E955385-3308-47A3-A039-C0C000C35B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5980" y="3619045"/>
                <a:ext cx="1529189" cy="1038954"/>
              </a:xfrm>
              <a:custGeom>
                <a:avLst/>
                <a:gdLst>
                  <a:gd name="T0" fmla="*/ 0 w 2562"/>
                  <a:gd name="T1" fmla="*/ 370 h 436"/>
                  <a:gd name="T2" fmla="*/ 288 w 2562"/>
                  <a:gd name="T3" fmla="*/ 172 h 436"/>
                  <a:gd name="T4" fmla="*/ 540 w 2562"/>
                  <a:gd name="T5" fmla="*/ 82 h 436"/>
                  <a:gd name="T6" fmla="*/ 924 w 2562"/>
                  <a:gd name="T7" fmla="*/ 22 h 436"/>
                  <a:gd name="T8" fmla="*/ 1263 w 2562"/>
                  <a:gd name="T9" fmla="*/ 22 h 436"/>
                  <a:gd name="T10" fmla="*/ 1998 w 2562"/>
                  <a:gd name="T11" fmla="*/ 154 h 436"/>
                  <a:gd name="T12" fmla="*/ 2562 w 2562"/>
                  <a:gd name="T13" fmla="*/ 436 h 436"/>
                  <a:gd name="connsiteX0" fmla="*/ 105 w 8911"/>
                  <a:gd name="connsiteY0" fmla="*/ 12589 h 12589"/>
                  <a:gd name="connsiteX1" fmla="*/ 35 w 8911"/>
                  <a:gd name="connsiteY1" fmla="*/ 3725 h 12589"/>
                  <a:gd name="connsiteX2" fmla="*/ 1019 w 8911"/>
                  <a:gd name="connsiteY2" fmla="*/ 1661 h 12589"/>
                  <a:gd name="connsiteX3" fmla="*/ 2518 w 8911"/>
                  <a:gd name="connsiteY3" fmla="*/ 285 h 12589"/>
                  <a:gd name="connsiteX4" fmla="*/ 3841 w 8911"/>
                  <a:gd name="connsiteY4" fmla="*/ 285 h 12589"/>
                  <a:gd name="connsiteX5" fmla="*/ 6710 w 8911"/>
                  <a:gd name="connsiteY5" fmla="*/ 3312 h 12589"/>
                  <a:gd name="connsiteX6" fmla="*/ 8911 w 8911"/>
                  <a:gd name="connsiteY6" fmla="*/ 9780 h 12589"/>
                  <a:gd name="connsiteX0" fmla="*/ 0 w 9882"/>
                  <a:gd name="connsiteY0" fmla="*/ 10000 h 10000"/>
                  <a:gd name="connsiteX1" fmla="*/ 571 w 9882"/>
                  <a:gd name="connsiteY1" fmla="*/ 3783 h 10000"/>
                  <a:gd name="connsiteX2" fmla="*/ 1026 w 9882"/>
                  <a:gd name="connsiteY2" fmla="*/ 1319 h 10000"/>
                  <a:gd name="connsiteX3" fmla="*/ 2708 w 9882"/>
                  <a:gd name="connsiteY3" fmla="*/ 226 h 10000"/>
                  <a:gd name="connsiteX4" fmla="*/ 4192 w 9882"/>
                  <a:gd name="connsiteY4" fmla="*/ 226 h 10000"/>
                  <a:gd name="connsiteX5" fmla="*/ 7412 w 9882"/>
                  <a:gd name="connsiteY5" fmla="*/ 2631 h 10000"/>
                  <a:gd name="connsiteX6" fmla="*/ 9882 w 9882"/>
                  <a:gd name="connsiteY6" fmla="*/ 7769 h 10000"/>
                  <a:gd name="connsiteX0" fmla="*/ 0 w 10000"/>
                  <a:gd name="connsiteY0" fmla="*/ 10383 h 10383"/>
                  <a:gd name="connsiteX1" fmla="*/ 578 w 10000"/>
                  <a:gd name="connsiteY1" fmla="*/ 4166 h 10383"/>
                  <a:gd name="connsiteX2" fmla="*/ 1038 w 10000"/>
                  <a:gd name="connsiteY2" fmla="*/ 1702 h 10383"/>
                  <a:gd name="connsiteX3" fmla="*/ 2658 w 10000"/>
                  <a:gd name="connsiteY3" fmla="*/ 60 h 10383"/>
                  <a:gd name="connsiteX4" fmla="*/ 4242 w 10000"/>
                  <a:gd name="connsiteY4" fmla="*/ 609 h 10383"/>
                  <a:gd name="connsiteX5" fmla="*/ 7501 w 10000"/>
                  <a:gd name="connsiteY5" fmla="*/ 3014 h 10383"/>
                  <a:gd name="connsiteX6" fmla="*/ 10000 w 10000"/>
                  <a:gd name="connsiteY6" fmla="*/ 8152 h 10383"/>
                  <a:gd name="connsiteX0" fmla="*/ 0 w 7799"/>
                  <a:gd name="connsiteY0" fmla="*/ 10383 h 12273"/>
                  <a:gd name="connsiteX1" fmla="*/ 578 w 7799"/>
                  <a:gd name="connsiteY1" fmla="*/ 4166 h 12273"/>
                  <a:gd name="connsiteX2" fmla="*/ 1038 w 7799"/>
                  <a:gd name="connsiteY2" fmla="*/ 1702 h 12273"/>
                  <a:gd name="connsiteX3" fmla="*/ 2658 w 7799"/>
                  <a:gd name="connsiteY3" fmla="*/ 60 h 12273"/>
                  <a:gd name="connsiteX4" fmla="*/ 4242 w 7799"/>
                  <a:gd name="connsiteY4" fmla="*/ 609 h 12273"/>
                  <a:gd name="connsiteX5" fmla="*/ 7501 w 7799"/>
                  <a:gd name="connsiteY5" fmla="*/ 3014 h 12273"/>
                  <a:gd name="connsiteX6" fmla="*/ 7288 w 7799"/>
                  <a:gd name="connsiteY6" fmla="*/ 12273 h 12273"/>
                  <a:gd name="connsiteX0" fmla="*/ 0 w 9345"/>
                  <a:gd name="connsiteY0" fmla="*/ 8443 h 9983"/>
                  <a:gd name="connsiteX1" fmla="*/ 741 w 9345"/>
                  <a:gd name="connsiteY1" fmla="*/ 3377 h 9983"/>
                  <a:gd name="connsiteX2" fmla="*/ 1331 w 9345"/>
                  <a:gd name="connsiteY2" fmla="*/ 1370 h 9983"/>
                  <a:gd name="connsiteX3" fmla="*/ 3408 w 9345"/>
                  <a:gd name="connsiteY3" fmla="*/ 32 h 9983"/>
                  <a:gd name="connsiteX4" fmla="*/ 5439 w 9345"/>
                  <a:gd name="connsiteY4" fmla="*/ 479 h 9983"/>
                  <a:gd name="connsiteX5" fmla="*/ 7405 w 9345"/>
                  <a:gd name="connsiteY5" fmla="*/ 1096 h 9983"/>
                  <a:gd name="connsiteX6" fmla="*/ 9345 w 9345"/>
                  <a:gd name="connsiteY6" fmla="*/ 9983 h 9983"/>
                  <a:gd name="connsiteX0" fmla="*/ 0 w 10000"/>
                  <a:gd name="connsiteY0" fmla="*/ 8457 h 10000"/>
                  <a:gd name="connsiteX1" fmla="*/ 793 w 10000"/>
                  <a:gd name="connsiteY1" fmla="*/ 3383 h 10000"/>
                  <a:gd name="connsiteX2" fmla="*/ 1424 w 10000"/>
                  <a:gd name="connsiteY2" fmla="*/ 1372 h 10000"/>
                  <a:gd name="connsiteX3" fmla="*/ 3647 w 10000"/>
                  <a:gd name="connsiteY3" fmla="*/ 32 h 10000"/>
                  <a:gd name="connsiteX4" fmla="*/ 5820 w 10000"/>
                  <a:gd name="connsiteY4" fmla="*/ 480 h 10000"/>
                  <a:gd name="connsiteX5" fmla="*/ 7924 w 10000"/>
                  <a:gd name="connsiteY5" fmla="*/ 1098 h 10000"/>
                  <a:gd name="connsiteX6" fmla="*/ 9517 w 10000"/>
                  <a:gd name="connsiteY6" fmla="*/ 5770 h 10000"/>
                  <a:gd name="connsiteX7" fmla="*/ 10000 w 10000"/>
                  <a:gd name="connsiteY7" fmla="*/ 10000 h 10000"/>
                  <a:gd name="connsiteX0" fmla="*/ 0 w 14131"/>
                  <a:gd name="connsiteY0" fmla="*/ 10830 h 10830"/>
                  <a:gd name="connsiteX1" fmla="*/ 4924 w 14131"/>
                  <a:gd name="connsiteY1" fmla="*/ 3383 h 10830"/>
                  <a:gd name="connsiteX2" fmla="*/ 5555 w 14131"/>
                  <a:gd name="connsiteY2" fmla="*/ 1372 h 10830"/>
                  <a:gd name="connsiteX3" fmla="*/ 7778 w 14131"/>
                  <a:gd name="connsiteY3" fmla="*/ 32 h 10830"/>
                  <a:gd name="connsiteX4" fmla="*/ 9951 w 14131"/>
                  <a:gd name="connsiteY4" fmla="*/ 480 h 10830"/>
                  <a:gd name="connsiteX5" fmla="*/ 12055 w 14131"/>
                  <a:gd name="connsiteY5" fmla="*/ 1098 h 10830"/>
                  <a:gd name="connsiteX6" fmla="*/ 13648 w 14131"/>
                  <a:gd name="connsiteY6" fmla="*/ 5770 h 10830"/>
                  <a:gd name="connsiteX7" fmla="*/ 14131 w 14131"/>
                  <a:gd name="connsiteY7" fmla="*/ 10000 h 10830"/>
                  <a:gd name="connsiteX0" fmla="*/ 0 w 14131"/>
                  <a:gd name="connsiteY0" fmla="*/ 10830 h 10830"/>
                  <a:gd name="connsiteX1" fmla="*/ 3791 w 14131"/>
                  <a:gd name="connsiteY1" fmla="*/ 7208 h 10830"/>
                  <a:gd name="connsiteX2" fmla="*/ 4924 w 14131"/>
                  <a:gd name="connsiteY2" fmla="*/ 3383 h 10830"/>
                  <a:gd name="connsiteX3" fmla="*/ 5555 w 14131"/>
                  <a:gd name="connsiteY3" fmla="*/ 1372 h 10830"/>
                  <a:gd name="connsiteX4" fmla="*/ 7778 w 14131"/>
                  <a:gd name="connsiteY4" fmla="*/ 32 h 10830"/>
                  <a:gd name="connsiteX5" fmla="*/ 9951 w 14131"/>
                  <a:gd name="connsiteY5" fmla="*/ 480 h 10830"/>
                  <a:gd name="connsiteX6" fmla="*/ 12055 w 14131"/>
                  <a:gd name="connsiteY6" fmla="*/ 1098 h 10830"/>
                  <a:gd name="connsiteX7" fmla="*/ 13648 w 14131"/>
                  <a:gd name="connsiteY7" fmla="*/ 5770 h 10830"/>
                  <a:gd name="connsiteX8" fmla="*/ 14131 w 14131"/>
                  <a:gd name="connsiteY8" fmla="*/ 10000 h 10830"/>
                  <a:gd name="connsiteX0" fmla="*/ 0 w 18262"/>
                  <a:gd name="connsiteY0" fmla="*/ 10830 h 12373"/>
                  <a:gd name="connsiteX1" fmla="*/ 3791 w 18262"/>
                  <a:gd name="connsiteY1" fmla="*/ 7208 h 12373"/>
                  <a:gd name="connsiteX2" fmla="*/ 4924 w 18262"/>
                  <a:gd name="connsiteY2" fmla="*/ 3383 h 12373"/>
                  <a:gd name="connsiteX3" fmla="*/ 5555 w 18262"/>
                  <a:gd name="connsiteY3" fmla="*/ 1372 h 12373"/>
                  <a:gd name="connsiteX4" fmla="*/ 7778 w 18262"/>
                  <a:gd name="connsiteY4" fmla="*/ 32 h 12373"/>
                  <a:gd name="connsiteX5" fmla="*/ 9951 w 18262"/>
                  <a:gd name="connsiteY5" fmla="*/ 480 h 12373"/>
                  <a:gd name="connsiteX6" fmla="*/ 12055 w 18262"/>
                  <a:gd name="connsiteY6" fmla="*/ 1098 h 12373"/>
                  <a:gd name="connsiteX7" fmla="*/ 13648 w 18262"/>
                  <a:gd name="connsiteY7" fmla="*/ 5770 h 12373"/>
                  <a:gd name="connsiteX8" fmla="*/ 18262 w 18262"/>
                  <a:gd name="connsiteY8" fmla="*/ 12373 h 12373"/>
                  <a:gd name="connsiteX0" fmla="*/ 0 w 18262"/>
                  <a:gd name="connsiteY0" fmla="*/ 10830 h 12373"/>
                  <a:gd name="connsiteX1" fmla="*/ 3791 w 18262"/>
                  <a:gd name="connsiteY1" fmla="*/ 7208 h 12373"/>
                  <a:gd name="connsiteX2" fmla="*/ 4924 w 18262"/>
                  <a:gd name="connsiteY2" fmla="*/ 3383 h 12373"/>
                  <a:gd name="connsiteX3" fmla="*/ 5555 w 18262"/>
                  <a:gd name="connsiteY3" fmla="*/ 1372 h 12373"/>
                  <a:gd name="connsiteX4" fmla="*/ 7778 w 18262"/>
                  <a:gd name="connsiteY4" fmla="*/ 32 h 12373"/>
                  <a:gd name="connsiteX5" fmla="*/ 9951 w 18262"/>
                  <a:gd name="connsiteY5" fmla="*/ 480 h 12373"/>
                  <a:gd name="connsiteX6" fmla="*/ 12055 w 18262"/>
                  <a:gd name="connsiteY6" fmla="*/ 1098 h 12373"/>
                  <a:gd name="connsiteX7" fmla="*/ 13446 w 18262"/>
                  <a:gd name="connsiteY7" fmla="*/ 6468 h 12373"/>
                  <a:gd name="connsiteX8" fmla="*/ 18262 w 18262"/>
                  <a:gd name="connsiteY8" fmla="*/ 12373 h 12373"/>
                  <a:gd name="connsiteX0" fmla="*/ 0 w 18262"/>
                  <a:gd name="connsiteY0" fmla="*/ 11015 h 12558"/>
                  <a:gd name="connsiteX1" fmla="*/ 3791 w 18262"/>
                  <a:gd name="connsiteY1" fmla="*/ 7393 h 12558"/>
                  <a:gd name="connsiteX2" fmla="*/ 4924 w 18262"/>
                  <a:gd name="connsiteY2" fmla="*/ 3568 h 12558"/>
                  <a:gd name="connsiteX3" fmla="*/ 5555 w 18262"/>
                  <a:gd name="connsiteY3" fmla="*/ 1557 h 12558"/>
                  <a:gd name="connsiteX4" fmla="*/ 7778 w 18262"/>
                  <a:gd name="connsiteY4" fmla="*/ 217 h 12558"/>
                  <a:gd name="connsiteX5" fmla="*/ 9749 w 18262"/>
                  <a:gd name="connsiteY5" fmla="*/ 107 h 12558"/>
                  <a:gd name="connsiteX6" fmla="*/ 12055 w 18262"/>
                  <a:gd name="connsiteY6" fmla="*/ 1283 h 12558"/>
                  <a:gd name="connsiteX7" fmla="*/ 13446 w 18262"/>
                  <a:gd name="connsiteY7" fmla="*/ 6653 h 12558"/>
                  <a:gd name="connsiteX8" fmla="*/ 18262 w 18262"/>
                  <a:gd name="connsiteY8" fmla="*/ 12558 h 12558"/>
                  <a:gd name="connsiteX0" fmla="*/ 0 w 19068"/>
                  <a:gd name="connsiteY0" fmla="*/ 11015 h 11162"/>
                  <a:gd name="connsiteX1" fmla="*/ 3791 w 19068"/>
                  <a:gd name="connsiteY1" fmla="*/ 7393 h 11162"/>
                  <a:gd name="connsiteX2" fmla="*/ 4924 w 19068"/>
                  <a:gd name="connsiteY2" fmla="*/ 3568 h 11162"/>
                  <a:gd name="connsiteX3" fmla="*/ 5555 w 19068"/>
                  <a:gd name="connsiteY3" fmla="*/ 1557 h 11162"/>
                  <a:gd name="connsiteX4" fmla="*/ 7778 w 19068"/>
                  <a:gd name="connsiteY4" fmla="*/ 217 h 11162"/>
                  <a:gd name="connsiteX5" fmla="*/ 9749 w 19068"/>
                  <a:gd name="connsiteY5" fmla="*/ 107 h 11162"/>
                  <a:gd name="connsiteX6" fmla="*/ 12055 w 19068"/>
                  <a:gd name="connsiteY6" fmla="*/ 1283 h 11162"/>
                  <a:gd name="connsiteX7" fmla="*/ 13446 w 19068"/>
                  <a:gd name="connsiteY7" fmla="*/ 6653 h 11162"/>
                  <a:gd name="connsiteX8" fmla="*/ 19068 w 19068"/>
                  <a:gd name="connsiteY8" fmla="*/ 11162 h 11162"/>
                  <a:gd name="connsiteX0" fmla="*/ 0 w 19068"/>
                  <a:gd name="connsiteY0" fmla="*/ 11015 h 11162"/>
                  <a:gd name="connsiteX1" fmla="*/ 3186 w 19068"/>
                  <a:gd name="connsiteY1" fmla="*/ 6835 h 11162"/>
                  <a:gd name="connsiteX2" fmla="*/ 4924 w 19068"/>
                  <a:gd name="connsiteY2" fmla="*/ 3568 h 11162"/>
                  <a:gd name="connsiteX3" fmla="*/ 5555 w 19068"/>
                  <a:gd name="connsiteY3" fmla="*/ 1557 h 11162"/>
                  <a:gd name="connsiteX4" fmla="*/ 7778 w 19068"/>
                  <a:gd name="connsiteY4" fmla="*/ 217 h 11162"/>
                  <a:gd name="connsiteX5" fmla="*/ 9749 w 19068"/>
                  <a:gd name="connsiteY5" fmla="*/ 107 h 11162"/>
                  <a:gd name="connsiteX6" fmla="*/ 12055 w 19068"/>
                  <a:gd name="connsiteY6" fmla="*/ 1283 h 11162"/>
                  <a:gd name="connsiteX7" fmla="*/ 13446 w 19068"/>
                  <a:gd name="connsiteY7" fmla="*/ 6653 h 11162"/>
                  <a:gd name="connsiteX8" fmla="*/ 19068 w 19068"/>
                  <a:gd name="connsiteY8" fmla="*/ 11162 h 11162"/>
                  <a:gd name="connsiteX0" fmla="*/ 0 w 19068"/>
                  <a:gd name="connsiteY0" fmla="*/ 11015 h 11162"/>
                  <a:gd name="connsiteX1" fmla="*/ 3186 w 19068"/>
                  <a:gd name="connsiteY1" fmla="*/ 6835 h 11162"/>
                  <a:gd name="connsiteX2" fmla="*/ 4319 w 19068"/>
                  <a:gd name="connsiteY2" fmla="*/ 3568 h 11162"/>
                  <a:gd name="connsiteX3" fmla="*/ 5555 w 19068"/>
                  <a:gd name="connsiteY3" fmla="*/ 1557 h 11162"/>
                  <a:gd name="connsiteX4" fmla="*/ 7778 w 19068"/>
                  <a:gd name="connsiteY4" fmla="*/ 217 h 11162"/>
                  <a:gd name="connsiteX5" fmla="*/ 9749 w 19068"/>
                  <a:gd name="connsiteY5" fmla="*/ 107 h 11162"/>
                  <a:gd name="connsiteX6" fmla="*/ 12055 w 19068"/>
                  <a:gd name="connsiteY6" fmla="*/ 1283 h 11162"/>
                  <a:gd name="connsiteX7" fmla="*/ 13446 w 19068"/>
                  <a:gd name="connsiteY7" fmla="*/ 6653 h 11162"/>
                  <a:gd name="connsiteX8" fmla="*/ 19068 w 19068"/>
                  <a:gd name="connsiteY8" fmla="*/ 11162 h 11162"/>
                  <a:gd name="connsiteX0" fmla="*/ 270 w 15898"/>
                  <a:gd name="connsiteY0" fmla="*/ 9509 h 11162"/>
                  <a:gd name="connsiteX1" fmla="*/ 16 w 15898"/>
                  <a:gd name="connsiteY1" fmla="*/ 6835 h 11162"/>
                  <a:gd name="connsiteX2" fmla="*/ 1149 w 15898"/>
                  <a:gd name="connsiteY2" fmla="*/ 3568 h 11162"/>
                  <a:gd name="connsiteX3" fmla="*/ 2385 w 15898"/>
                  <a:gd name="connsiteY3" fmla="*/ 1557 h 11162"/>
                  <a:gd name="connsiteX4" fmla="*/ 4608 w 15898"/>
                  <a:gd name="connsiteY4" fmla="*/ 217 h 11162"/>
                  <a:gd name="connsiteX5" fmla="*/ 6579 w 15898"/>
                  <a:gd name="connsiteY5" fmla="*/ 107 h 11162"/>
                  <a:gd name="connsiteX6" fmla="*/ 8885 w 15898"/>
                  <a:gd name="connsiteY6" fmla="*/ 1283 h 11162"/>
                  <a:gd name="connsiteX7" fmla="*/ 10276 w 15898"/>
                  <a:gd name="connsiteY7" fmla="*/ 6653 h 11162"/>
                  <a:gd name="connsiteX8" fmla="*/ 15898 w 15898"/>
                  <a:gd name="connsiteY8" fmla="*/ 11162 h 11162"/>
                  <a:gd name="connsiteX0" fmla="*/ 270 w 10407"/>
                  <a:gd name="connsiteY0" fmla="*/ 9509 h 9509"/>
                  <a:gd name="connsiteX1" fmla="*/ 16 w 10407"/>
                  <a:gd name="connsiteY1" fmla="*/ 6835 h 9509"/>
                  <a:gd name="connsiteX2" fmla="*/ 1149 w 10407"/>
                  <a:gd name="connsiteY2" fmla="*/ 3568 h 9509"/>
                  <a:gd name="connsiteX3" fmla="*/ 2385 w 10407"/>
                  <a:gd name="connsiteY3" fmla="*/ 1557 h 9509"/>
                  <a:gd name="connsiteX4" fmla="*/ 4608 w 10407"/>
                  <a:gd name="connsiteY4" fmla="*/ 217 h 9509"/>
                  <a:gd name="connsiteX5" fmla="*/ 6579 w 10407"/>
                  <a:gd name="connsiteY5" fmla="*/ 107 h 9509"/>
                  <a:gd name="connsiteX6" fmla="*/ 8885 w 10407"/>
                  <a:gd name="connsiteY6" fmla="*/ 1283 h 9509"/>
                  <a:gd name="connsiteX7" fmla="*/ 10276 w 10407"/>
                  <a:gd name="connsiteY7" fmla="*/ 6653 h 9509"/>
                  <a:gd name="connsiteX8" fmla="*/ 10286 w 10407"/>
                  <a:gd name="connsiteY8" fmla="*/ 8903 h 9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407" h="9509">
                    <a:moveTo>
                      <a:pt x="270" y="9509"/>
                    </a:moveTo>
                    <a:cubicBezTo>
                      <a:pt x="851" y="8696"/>
                      <a:pt x="-130" y="7825"/>
                      <a:pt x="16" y="6835"/>
                    </a:cubicBezTo>
                    <a:cubicBezTo>
                      <a:pt x="163" y="5845"/>
                      <a:pt x="805" y="4331"/>
                      <a:pt x="1149" y="3568"/>
                    </a:cubicBezTo>
                    <a:cubicBezTo>
                      <a:pt x="1386" y="2387"/>
                      <a:pt x="1809" y="2115"/>
                      <a:pt x="2385" y="1557"/>
                    </a:cubicBezTo>
                    <a:cubicBezTo>
                      <a:pt x="2961" y="999"/>
                      <a:pt x="3909" y="459"/>
                      <a:pt x="4608" y="217"/>
                    </a:cubicBezTo>
                    <a:cubicBezTo>
                      <a:pt x="5307" y="-25"/>
                      <a:pt x="5867" y="-70"/>
                      <a:pt x="6579" y="107"/>
                    </a:cubicBezTo>
                    <a:cubicBezTo>
                      <a:pt x="7292" y="284"/>
                      <a:pt x="8269" y="192"/>
                      <a:pt x="8885" y="1283"/>
                    </a:cubicBezTo>
                    <a:cubicBezTo>
                      <a:pt x="9501" y="2374"/>
                      <a:pt x="9930" y="5169"/>
                      <a:pt x="10276" y="6653"/>
                    </a:cubicBezTo>
                    <a:cubicBezTo>
                      <a:pt x="10622" y="8137"/>
                      <a:pt x="10162" y="8273"/>
                      <a:pt x="10286" y="8903"/>
                    </a:cubicBez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SG">
                  <a:latin typeface="+mj-lt"/>
                </a:endParaRPr>
              </a:p>
            </p:txBody>
          </p:sp>
          <p:sp>
            <p:nvSpPr>
              <p:cNvPr id="2914" name="Freeform 18">
                <a:extLst>
                  <a:ext uri="{FF2B5EF4-FFF2-40B4-BE49-F238E27FC236}">
                    <a16:creationId xmlns:a16="http://schemas.microsoft.com/office/drawing/2014/main" id="{57B7FCD4-37B0-4BC3-A7B0-56BC02D732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7951" y="3687175"/>
                <a:ext cx="1301120" cy="1480155"/>
              </a:xfrm>
              <a:custGeom>
                <a:avLst/>
                <a:gdLst>
                  <a:gd name="T0" fmla="*/ 272 w 272"/>
                  <a:gd name="T1" fmla="*/ 453 h 453"/>
                  <a:gd name="T2" fmla="*/ 227 w 272"/>
                  <a:gd name="T3" fmla="*/ 90 h 453"/>
                  <a:gd name="T4" fmla="*/ 0 w 272"/>
                  <a:gd name="T5" fmla="*/ 0 h 453"/>
                  <a:gd name="connsiteX0" fmla="*/ 12234 w 12234"/>
                  <a:gd name="connsiteY0" fmla="*/ 10991 h 10991"/>
                  <a:gd name="connsiteX1" fmla="*/ 10580 w 12234"/>
                  <a:gd name="connsiteY1" fmla="*/ 2978 h 10991"/>
                  <a:gd name="connsiteX2" fmla="*/ 0 w 12234"/>
                  <a:gd name="connsiteY2" fmla="*/ 0 h 10991"/>
                  <a:gd name="connsiteX0" fmla="*/ 0 w 29639"/>
                  <a:gd name="connsiteY0" fmla="*/ 41441 h 41441"/>
                  <a:gd name="connsiteX1" fmla="*/ 29576 w 29639"/>
                  <a:gd name="connsiteY1" fmla="*/ 2978 h 41441"/>
                  <a:gd name="connsiteX2" fmla="*/ 18996 w 29639"/>
                  <a:gd name="connsiteY2" fmla="*/ 0 h 41441"/>
                  <a:gd name="connsiteX0" fmla="*/ 0 w 30460"/>
                  <a:gd name="connsiteY0" fmla="*/ 41441 h 41441"/>
                  <a:gd name="connsiteX1" fmla="*/ 27640 w 30460"/>
                  <a:gd name="connsiteY1" fmla="*/ 17534 h 41441"/>
                  <a:gd name="connsiteX2" fmla="*/ 29576 w 30460"/>
                  <a:gd name="connsiteY2" fmla="*/ 2978 h 41441"/>
                  <a:gd name="connsiteX3" fmla="*/ 18996 w 30460"/>
                  <a:gd name="connsiteY3" fmla="*/ 0 h 41441"/>
                  <a:gd name="connsiteX0" fmla="*/ 0 w 34921"/>
                  <a:gd name="connsiteY0" fmla="*/ 35625 h 35625"/>
                  <a:gd name="connsiteX1" fmla="*/ 32101 w 34921"/>
                  <a:gd name="connsiteY1" fmla="*/ 17534 h 35625"/>
                  <a:gd name="connsiteX2" fmla="*/ 34037 w 34921"/>
                  <a:gd name="connsiteY2" fmla="*/ 2978 h 35625"/>
                  <a:gd name="connsiteX3" fmla="*/ 23457 w 34921"/>
                  <a:gd name="connsiteY3" fmla="*/ 0 h 35625"/>
                  <a:gd name="connsiteX0" fmla="*/ 0 w 34445"/>
                  <a:gd name="connsiteY0" fmla="*/ 35625 h 37359"/>
                  <a:gd name="connsiteX1" fmla="*/ 11467 w 34445"/>
                  <a:gd name="connsiteY1" fmla="*/ 36352 h 37359"/>
                  <a:gd name="connsiteX2" fmla="*/ 32101 w 34445"/>
                  <a:gd name="connsiteY2" fmla="*/ 17534 h 37359"/>
                  <a:gd name="connsiteX3" fmla="*/ 34037 w 34445"/>
                  <a:gd name="connsiteY3" fmla="*/ 2978 h 37359"/>
                  <a:gd name="connsiteX4" fmla="*/ 23457 w 34445"/>
                  <a:gd name="connsiteY4" fmla="*/ 0 h 37359"/>
                  <a:gd name="connsiteX0" fmla="*/ 0 w 32876"/>
                  <a:gd name="connsiteY0" fmla="*/ 35625 h 37359"/>
                  <a:gd name="connsiteX1" fmla="*/ 11467 w 32876"/>
                  <a:gd name="connsiteY1" fmla="*/ 36352 h 37359"/>
                  <a:gd name="connsiteX2" fmla="*/ 32101 w 32876"/>
                  <a:gd name="connsiteY2" fmla="*/ 17534 h 37359"/>
                  <a:gd name="connsiteX3" fmla="*/ 28870 w 32876"/>
                  <a:gd name="connsiteY3" fmla="*/ 5399 h 37359"/>
                  <a:gd name="connsiteX4" fmla="*/ 23457 w 32876"/>
                  <a:gd name="connsiteY4" fmla="*/ 0 h 37359"/>
                  <a:gd name="connsiteX0" fmla="*/ 0 w 32876"/>
                  <a:gd name="connsiteY0" fmla="*/ 35087 h 36821"/>
                  <a:gd name="connsiteX1" fmla="*/ 11467 w 32876"/>
                  <a:gd name="connsiteY1" fmla="*/ 35814 h 36821"/>
                  <a:gd name="connsiteX2" fmla="*/ 32101 w 32876"/>
                  <a:gd name="connsiteY2" fmla="*/ 16996 h 36821"/>
                  <a:gd name="connsiteX3" fmla="*/ 28870 w 32876"/>
                  <a:gd name="connsiteY3" fmla="*/ 4861 h 36821"/>
                  <a:gd name="connsiteX4" fmla="*/ 14600 w 32876"/>
                  <a:gd name="connsiteY4" fmla="*/ 0 h 36821"/>
                  <a:gd name="connsiteX0" fmla="*/ 0 w 33000"/>
                  <a:gd name="connsiteY0" fmla="*/ 35087 h 35087"/>
                  <a:gd name="connsiteX1" fmla="*/ 9499 w 33000"/>
                  <a:gd name="connsiteY1" fmla="*/ 32317 h 35087"/>
                  <a:gd name="connsiteX2" fmla="*/ 32101 w 33000"/>
                  <a:gd name="connsiteY2" fmla="*/ 16996 h 35087"/>
                  <a:gd name="connsiteX3" fmla="*/ 28870 w 33000"/>
                  <a:gd name="connsiteY3" fmla="*/ 4861 h 35087"/>
                  <a:gd name="connsiteX4" fmla="*/ 14600 w 33000"/>
                  <a:gd name="connsiteY4" fmla="*/ 0 h 35087"/>
                  <a:gd name="connsiteX0" fmla="*/ 0 w 32306"/>
                  <a:gd name="connsiteY0" fmla="*/ 35087 h 35087"/>
                  <a:gd name="connsiteX1" fmla="*/ 21646 w 32306"/>
                  <a:gd name="connsiteY1" fmla="*/ 25676 h 35087"/>
                  <a:gd name="connsiteX2" fmla="*/ 32101 w 32306"/>
                  <a:gd name="connsiteY2" fmla="*/ 16996 h 35087"/>
                  <a:gd name="connsiteX3" fmla="*/ 28870 w 32306"/>
                  <a:gd name="connsiteY3" fmla="*/ 4861 h 35087"/>
                  <a:gd name="connsiteX4" fmla="*/ 14600 w 32306"/>
                  <a:gd name="connsiteY4" fmla="*/ 0 h 35087"/>
                  <a:gd name="connsiteX0" fmla="*/ 0 w 23955"/>
                  <a:gd name="connsiteY0" fmla="*/ 30660 h 30660"/>
                  <a:gd name="connsiteX1" fmla="*/ 13295 w 23955"/>
                  <a:gd name="connsiteY1" fmla="*/ 25676 h 30660"/>
                  <a:gd name="connsiteX2" fmla="*/ 23750 w 23955"/>
                  <a:gd name="connsiteY2" fmla="*/ 16996 h 30660"/>
                  <a:gd name="connsiteX3" fmla="*/ 20519 w 23955"/>
                  <a:gd name="connsiteY3" fmla="*/ 4861 h 30660"/>
                  <a:gd name="connsiteX4" fmla="*/ 6249 w 23955"/>
                  <a:gd name="connsiteY4" fmla="*/ 0 h 30660"/>
                  <a:gd name="connsiteX0" fmla="*/ 0 w 24470"/>
                  <a:gd name="connsiteY0" fmla="*/ 30791 h 30791"/>
                  <a:gd name="connsiteX1" fmla="*/ 13295 w 24470"/>
                  <a:gd name="connsiteY1" fmla="*/ 25807 h 30791"/>
                  <a:gd name="connsiteX2" fmla="*/ 23750 w 24470"/>
                  <a:gd name="connsiteY2" fmla="*/ 17127 h 30791"/>
                  <a:gd name="connsiteX3" fmla="*/ 23612 w 24470"/>
                  <a:gd name="connsiteY3" fmla="*/ 995 h 30791"/>
                  <a:gd name="connsiteX4" fmla="*/ 6249 w 24470"/>
                  <a:gd name="connsiteY4" fmla="*/ 131 h 30791"/>
                  <a:gd name="connsiteX0" fmla="*/ 0 w 24470"/>
                  <a:gd name="connsiteY0" fmla="*/ 30421 h 30421"/>
                  <a:gd name="connsiteX1" fmla="*/ 13295 w 24470"/>
                  <a:gd name="connsiteY1" fmla="*/ 25437 h 30421"/>
                  <a:gd name="connsiteX2" fmla="*/ 23750 w 24470"/>
                  <a:gd name="connsiteY2" fmla="*/ 16757 h 30421"/>
                  <a:gd name="connsiteX3" fmla="*/ 23612 w 24470"/>
                  <a:gd name="connsiteY3" fmla="*/ 625 h 30421"/>
                  <a:gd name="connsiteX4" fmla="*/ 1469 w 24470"/>
                  <a:gd name="connsiteY4" fmla="*/ 991 h 30421"/>
                  <a:gd name="connsiteX0" fmla="*/ 0 w 23960"/>
                  <a:gd name="connsiteY0" fmla="*/ 29430 h 29430"/>
                  <a:gd name="connsiteX1" fmla="*/ 13295 w 23960"/>
                  <a:gd name="connsiteY1" fmla="*/ 24446 h 29430"/>
                  <a:gd name="connsiteX2" fmla="*/ 23750 w 23960"/>
                  <a:gd name="connsiteY2" fmla="*/ 15766 h 29430"/>
                  <a:gd name="connsiteX3" fmla="*/ 20571 w 23960"/>
                  <a:gd name="connsiteY3" fmla="*/ 1449 h 29430"/>
                  <a:gd name="connsiteX4" fmla="*/ 1469 w 23960"/>
                  <a:gd name="connsiteY4" fmla="*/ 0 h 29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960" h="29430">
                    <a:moveTo>
                      <a:pt x="0" y="29430"/>
                    </a:moveTo>
                    <a:cubicBezTo>
                      <a:pt x="1958" y="28354"/>
                      <a:pt x="9337" y="26723"/>
                      <a:pt x="13295" y="24446"/>
                    </a:cubicBezTo>
                    <a:cubicBezTo>
                      <a:pt x="17253" y="22169"/>
                      <a:pt x="22537" y="19599"/>
                      <a:pt x="23750" y="15766"/>
                    </a:cubicBezTo>
                    <a:cubicBezTo>
                      <a:pt x="24963" y="11933"/>
                      <a:pt x="20525" y="4314"/>
                      <a:pt x="20571" y="1449"/>
                    </a:cubicBezTo>
                    <a:cubicBezTo>
                      <a:pt x="18916" y="-207"/>
                      <a:pt x="4815" y="155"/>
                      <a:pt x="1469" y="0"/>
                    </a:cubicBezTo>
                  </a:path>
                </a:pathLst>
              </a:custGeom>
              <a:noFill/>
              <a:ln w="2857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SG">
                  <a:latin typeface="+mj-lt"/>
                </a:endParaRPr>
              </a:p>
            </p:txBody>
          </p:sp>
          <p:sp>
            <p:nvSpPr>
              <p:cNvPr id="2915" name="Freeform 19">
                <a:extLst>
                  <a:ext uri="{FF2B5EF4-FFF2-40B4-BE49-F238E27FC236}">
                    <a16:creationId xmlns:a16="http://schemas.microsoft.com/office/drawing/2014/main" id="{B0E89933-577A-45D6-82BD-C8D2B64C71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8818" y="3764531"/>
                <a:ext cx="1499279" cy="1405543"/>
              </a:xfrm>
              <a:custGeom>
                <a:avLst/>
                <a:gdLst>
                  <a:gd name="T0" fmla="*/ 0 w 252"/>
                  <a:gd name="T1" fmla="*/ 507 h 507"/>
                  <a:gd name="T2" fmla="*/ 53 w 252"/>
                  <a:gd name="T3" fmla="*/ 144 h 507"/>
                  <a:gd name="T4" fmla="*/ 252 w 252"/>
                  <a:gd name="T5" fmla="*/ 0 h 507"/>
                  <a:gd name="connsiteX0" fmla="*/ 6 w 9389"/>
                  <a:gd name="connsiteY0" fmla="*/ 9418 h 9418"/>
                  <a:gd name="connsiteX1" fmla="*/ 1492 w 9389"/>
                  <a:gd name="connsiteY1" fmla="*/ 2840 h 9418"/>
                  <a:gd name="connsiteX2" fmla="*/ 9389 w 9389"/>
                  <a:gd name="connsiteY2" fmla="*/ 0 h 9418"/>
                  <a:gd name="connsiteX0" fmla="*/ 19 w 10013"/>
                  <a:gd name="connsiteY0" fmla="*/ 10528 h 10528"/>
                  <a:gd name="connsiteX1" fmla="*/ 1492 w 10013"/>
                  <a:gd name="connsiteY1" fmla="*/ 704 h 10528"/>
                  <a:gd name="connsiteX2" fmla="*/ 10013 w 10013"/>
                  <a:gd name="connsiteY2" fmla="*/ 528 h 10528"/>
                  <a:gd name="connsiteX0" fmla="*/ 0 w 11146"/>
                  <a:gd name="connsiteY0" fmla="*/ 6823 h 6823"/>
                  <a:gd name="connsiteX1" fmla="*/ 2625 w 11146"/>
                  <a:gd name="connsiteY1" fmla="*/ 704 h 6823"/>
                  <a:gd name="connsiteX2" fmla="*/ 11146 w 11146"/>
                  <a:gd name="connsiteY2" fmla="*/ 528 h 6823"/>
                  <a:gd name="connsiteX0" fmla="*/ 8894 w 8894"/>
                  <a:gd name="connsiteY0" fmla="*/ 25181 h 25181"/>
                  <a:gd name="connsiteX1" fmla="*/ 167 w 8894"/>
                  <a:gd name="connsiteY1" fmla="*/ 1032 h 25181"/>
                  <a:gd name="connsiteX2" fmla="*/ 7812 w 8894"/>
                  <a:gd name="connsiteY2" fmla="*/ 774 h 25181"/>
                  <a:gd name="connsiteX0" fmla="*/ 11033 w 11033"/>
                  <a:gd name="connsiteY0" fmla="*/ 10000 h 10000"/>
                  <a:gd name="connsiteX1" fmla="*/ 861 w 11033"/>
                  <a:gd name="connsiteY1" fmla="*/ 5945 h 10000"/>
                  <a:gd name="connsiteX2" fmla="*/ 1221 w 11033"/>
                  <a:gd name="connsiteY2" fmla="*/ 410 h 10000"/>
                  <a:gd name="connsiteX3" fmla="*/ 9816 w 11033"/>
                  <a:gd name="connsiteY3" fmla="*/ 307 h 10000"/>
                  <a:gd name="connsiteX0" fmla="*/ 11260 w 11260"/>
                  <a:gd name="connsiteY0" fmla="*/ 9713 h 9713"/>
                  <a:gd name="connsiteX1" fmla="*/ 1088 w 11260"/>
                  <a:gd name="connsiteY1" fmla="*/ 5658 h 9713"/>
                  <a:gd name="connsiteX2" fmla="*/ 871 w 11260"/>
                  <a:gd name="connsiteY2" fmla="*/ 518 h 9713"/>
                  <a:gd name="connsiteX3" fmla="*/ 10043 w 11260"/>
                  <a:gd name="connsiteY3" fmla="*/ 20 h 9713"/>
                  <a:gd name="connsiteX0" fmla="*/ 9377 w 9377"/>
                  <a:gd name="connsiteY0" fmla="*/ 9979 h 9979"/>
                  <a:gd name="connsiteX1" fmla="*/ 343 w 9377"/>
                  <a:gd name="connsiteY1" fmla="*/ 5804 h 9979"/>
                  <a:gd name="connsiteX2" fmla="*/ 2243 w 9377"/>
                  <a:gd name="connsiteY2" fmla="*/ 1065 h 9979"/>
                  <a:gd name="connsiteX3" fmla="*/ 8296 w 9377"/>
                  <a:gd name="connsiteY3" fmla="*/ 0 h 9979"/>
                  <a:gd name="connsiteX0" fmla="*/ 11506 w 11506"/>
                  <a:gd name="connsiteY0" fmla="*/ 10000 h 10000"/>
                  <a:gd name="connsiteX1" fmla="*/ 1872 w 11506"/>
                  <a:gd name="connsiteY1" fmla="*/ 5816 h 10000"/>
                  <a:gd name="connsiteX2" fmla="*/ 138 w 11506"/>
                  <a:gd name="connsiteY2" fmla="*/ 2630 h 10000"/>
                  <a:gd name="connsiteX3" fmla="*/ 3898 w 11506"/>
                  <a:gd name="connsiteY3" fmla="*/ 1067 h 10000"/>
                  <a:gd name="connsiteX4" fmla="*/ 10353 w 11506"/>
                  <a:gd name="connsiteY4" fmla="*/ 0 h 10000"/>
                  <a:gd name="connsiteX0" fmla="*/ 11674 w 11674"/>
                  <a:gd name="connsiteY0" fmla="*/ 10012 h 10012"/>
                  <a:gd name="connsiteX1" fmla="*/ 2040 w 11674"/>
                  <a:gd name="connsiteY1" fmla="*/ 5828 h 10012"/>
                  <a:gd name="connsiteX2" fmla="*/ 306 w 11674"/>
                  <a:gd name="connsiteY2" fmla="*/ 2642 h 10012"/>
                  <a:gd name="connsiteX3" fmla="*/ 666 w 11674"/>
                  <a:gd name="connsiteY3" fmla="*/ 536 h 10012"/>
                  <a:gd name="connsiteX4" fmla="*/ 10521 w 11674"/>
                  <a:gd name="connsiteY4" fmla="*/ 12 h 10012"/>
                  <a:gd name="connsiteX0" fmla="*/ 11487 w 11487"/>
                  <a:gd name="connsiteY0" fmla="*/ 10000 h 10000"/>
                  <a:gd name="connsiteX1" fmla="*/ 1853 w 11487"/>
                  <a:gd name="connsiteY1" fmla="*/ 5816 h 10000"/>
                  <a:gd name="connsiteX2" fmla="*/ 119 w 11487"/>
                  <a:gd name="connsiteY2" fmla="*/ 2630 h 10000"/>
                  <a:gd name="connsiteX3" fmla="*/ 3599 w 11487"/>
                  <a:gd name="connsiteY3" fmla="*/ 1088 h 10000"/>
                  <a:gd name="connsiteX4" fmla="*/ 10334 w 11487"/>
                  <a:gd name="connsiteY4" fmla="*/ 0 h 10000"/>
                  <a:gd name="connsiteX0" fmla="*/ 10692 w 10692"/>
                  <a:gd name="connsiteY0" fmla="*/ 10000 h 10000"/>
                  <a:gd name="connsiteX1" fmla="*/ 1058 w 10692"/>
                  <a:gd name="connsiteY1" fmla="*/ 5816 h 10000"/>
                  <a:gd name="connsiteX2" fmla="*/ 446 w 10692"/>
                  <a:gd name="connsiteY2" fmla="*/ 2541 h 10000"/>
                  <a:gd name="connsiteX3" fmla="*/ 2804 w 10692"/>
                  <a:gd name="connsiteY3" fmla="*/ 1088 h 10000"/>
                  <a:gd name="connsiteX4" fmla="*/ 9539 w 10692"/>
                  <a:gd name="connsiteY4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2" h="10000">
                    <a:moveTo>
                      <a:pt x="10692" y="10000"/>
                    </a:moveTo>
                    <a:cubicBezTo>
                      <a:pt x="9579" y="8892"/>
                      <a:pt x="2766" y="7059"/>
                      <a:pt x="1058" y="5816"/>
                    </a:cubicBezTo>
                    <a:cubicBezTo>
                      <a:pt x="-650" y="4573"/>
                      <a:pt x="155" y="3329"/>
                      <a:pt x="446" y="2541"/>
                    </a:cubicBezTo>
                    <a:cubicBezTo>
                      <a:pt x="737" y="1753"/>
                      <a:pt x="1349" y="1962"/>
                      <a:pt x="2804" y="1088"/>
                    </a:cubicBezTo>
                    <a:cubicBezTo>
                      <a:pt x="4501" y="20"/>
                      <a:pt x="7884" y="378"/>
                      <a:pt x="9539" y="0"/>
                    </a:cubicBezTo>
                  </a:path>
                </a:pathLst>
              </a:custGeom>
              <a:noFill/>
              <a:ln w="2857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SG">
                  <a:latin typeface="+mj-lt"/>
                </a:endParaRPr>
              </a:p>
            </p:txBody>
          </p:sp>
          <p:sp>
            <p:nvSpPr>
              <p:cNvPr id="2916" name="Freeform 2915">
                <a:extLst>
                  <a:ext uri="{FF2B5EF4-FFF2-40B4-BE49-F238E27FC236}">
                    <a16:creationId xmlns:a16="http://schemas.microsoft.com/office/drawing/2014/main" id="{E9114CED-CA09-4B7A-81AE-1637E84C9909}"/>
                  </a:ext>
                </a:extLst>
              </p:cNvPr>
              <p:cNvSpPr/>
              <p:nvPr/>
            </p:nvSpPr>
            <p:spPr bwMode="auto">
              <a:xfrm>
                <a:off x="939458" y="4697246"/>
                <a:ext cx="1865686" cy="760636"/>
              </a:xfrm>
              <a:custGeom>
                <a:avLst/>
                <a:gdLst>
                  <a:gd name="connsiteX0" fmla="*/ 0 w 1638300"/>
                  <a:gd name="connsiteY0" fmla="*/ 919355 h 919355"/>
                  <a:gd name="connsiteX1" fmla="*/ 257175 w 1638300"/>
                  <a:gd name="connsiteY1" fmla="*/ 338330 h 919355"/>
                  <a:gd name="connsiteX2" fmla="*/ 609600 w 1638300"/>
                  <a:gd name="connsiteY2" fmla="*/ 62105 h 919355"/>
                  <a:gd name="connsiteX3" fmla="*/ 1085850 w 1638300"/>
                  <a:gd name="connsiteY3" fmla="*/ 4955 h 919355"/>
                  <a:gd name="connsiteX4" fmla="*/ 1638300 w 1638300"/>
                  <a:gd name="connsiteY4" fmla="*/ 147830 h 919355"/>
                  <a:gd name="connsiteX0" fmla="*/ 0 w 1638300"/>
                  <a:gd name="connsiteY0" fmla="*/ 1111319 h 1111319"/>
                  <a:gd name="connsiteX1" fmla="*/ 257175 w 1638300"/>
                  <a:gd name="connsiteY1" fmla="*/ 530294 h 1111319"/>
                  <a:gd name="connsiteX2" fmla="*/ 609600 w 1638300"/>
                  <a:gd name="connsiteY2" fmla="*/ 254069 h 1111319"/>
                  <a:gd name="connsiteX3" fmla="*/ 1520859 w 1638300"/>
                  <a:gd name="connsiteY3" fmla="*/ 805 h 1111319"/>
                  <a:gd name="connsiteX4" fmla="*/ 1638300 w 1638300"/>
                  <a:gd name="connsiteY4" fmla="*/ 339794 h 1111319"/>
                  <a:gd name="connsiteX0" fmla="*/ 0 w 1708463"/>
                  <a:gd name="connsiteY0" fmla="*/ 1111319 h 1111319"/>
                  <a:gd name="connsiteX1" fmla="*/ 257175 w 1708463"/>
                  <a:gd name="connsiteY1" fmla="*/ 530294 h 1111319"/>
                  <a:gd name="connsiteX2" fmla="*/ 609600 w 1708463"/>
                  <a:gd name="connsiteY2" fmla="*/ 254069 h 1111319"/>
                  <a:gd name="connsiteX3" fmla="*/ 1520859 w 1708463"/>
                  <a:gd name="connsiteY3" fmla="*/ 805 h 1111319"/>
                  <a:gd name="connsiteX4" fmla="*/ 1708463 w 1708463"/>
                  <a:gd name="connsiteY4" fmla="*/ 437851 h 1111319"/>
                  <a:gd name="connsiteX0" fmla="*/ 0 w 1758891"/>
                  <a:gd name="connsiteY0" fmla="*/ 1111319 h 1111319"/>
                  <a:gd name="connsiteX1" fmla="*/ 257175 w 1758891"/>
                  <a:gd name="connsiteY1" fmla="*/ 530294 h 1111319"/>
                  <a:gd name="connsiteX2" fmla="*/ 609600 w 1758891"/>
                  <a:gd name="connsiteY2" fmla="*/ 254069 h 1111319"/>
                  <a:gd name="connsiteX3" fmla="*/ 1520859 w 1758891"/>
                  <a:gd name="connsiteY3" fmla="*/ 805 h 1111319"/>
                  <a:gd name="connsiteX4" fmla="*/ 1758891 w 1758891"/>
                  <a:gd name="connsiteY4" fmla="*/ 364436 h 1111319"/>
                  <a:gd name="connsiteX0" fmla="*/ 0 w 1758891"/>
                  <a:gd name="connsiteY0" fmla="*/ 1111319 h 1111319"/>
                  <a:gd name="connsiteX1" fmla="*/ 257175 w 1758891"/>
                  <a:gd name="connsiteY1" fmla="*/ 530294 h 1111319"/>
                  <a:gd name="connsiteX2" fmla="*/ 609600 w 1758891"/>
                  <a:gd name="connsiteY2" fmla="*/ 254069 h 1111319"/>
                  <a:gd name="connsiteX3" fmla="*/ 1520859 w 1758891"/>
                  <a:gd name="connsiteY3" fmla="*/ 805 h 1111319"/>
                  <a:gd name="connsiteX4" fmla="*/ 1758891 w 1758891"/>
                  <a:gd name="connsiteY4" fmla="*/ 364436 h 1111319"/>
                  <a:gd name="connsiteX0" fmla="*/ 0 w 1620213"/>
                  <a:gd name="connsiteY0" fmla="*/ 861708 h 861708"/>
                  <a:gd name="connsiteX1" fmla="*/ 118497 w 1620213"/>
                  <a:gd name="connsiteY1" fmla="*/ 530294 h 861708"/>
                  <a:gd name="connsiteX2" fmla="*/ 470922 w 1620213"/>
                  <a:gd name="connsiteY2" fmla="*/ 254069 h 861708"/>
                  <a:gd name="connsiteX3" fmla="*/ 1382181 w 1620213"/>
                  <a:gd name="connsiteY3" fmla="*/ 805 h 861708"/>
                  <a:gd name="connsiteX4" fmla="*/ 1620213 w 1620213"/>
                  <a:gd name="connsiteY4" fmla="*/ 364436 h 86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0213" h="861708">
                    <a:moveTo>
                      <a:pt x="0" y="861708"/>
                    </a:moveTo>
                    <a:cubicBezTo>
                      <a:pt x="77787" y="642633"/>
                      <a:pt x="40010" y="631567"/>
                      <a:pt x="118497" y="530294"/>
                    </a:cubicBezTo>
                    <a:cubicBezTo>
                      <a:pt x="196984" y="429021"/>
                      <a:pt x="260308" y="342317"/>
                      <a:pt x="470922" y="254069"/>
                    </a:cubicBezTo>
                    <a:cubicBezTo>
                      <a:pt x="681536" y="165821"/>
                      <a:pt x="1210731" y="-13482"/>
                      <a:pt x="1382181" y="805"/>
                    </a:cubicBezTo>
                    <a:cubicBezTo>
                      <a:pt x="1553631" y="15092"/>
                      <a:pt x="1530570" y="94580"/>
                      <a:pt x="1620213" y="364436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917" name="Freeform 2916">
                <a:extLst>
                  <a:ext uri="{FF2B5EF4-FFF2-40B4-BE49-F238E27FC236}">
                    <a16:creationId xmlns:a16="http://schemas.microsoft.com/office/drawing/2014/main" id="{87850DED-09F1-42E0-B94A-5D7757451481}"/>
                  </a:ext>
                </a:extLst>
              </p:cNvPr>
              <p:cNvSpPr/>
              <p:nvPr/>
            </p:nvSpPr>
            <p:spPr bwMode="auto">
              <a:xfrm flipV="1">
                <a:off x="806729" y="5046727"/>
                <a:ext cx="1949810" cy="472827"/>
              </a:xfrm>
              <a:custGeom>
                <a:avLst/>
                <a:gdLst>
                  <a:gd name="connsiteX0" fmla="*/ 0 w 1095375"/>
                  <a:gd name="connsiteY0" fmla="*/ 0 h 257175"/>
                  <a:gd name="connsiteX1" fmla="*/ 323850 w 1095375"/>
                  <a:gd name="connsiteY1" fmla="*/ 190500 h 257175"/>
                  <a:gd name="connsiteX2" fmla="*/ 781050 w 1095375"/>
                  <a:gd name="connsiteY2" fmla="*/ 257175 h 257175"/>
                  <a:gd name="connsiteX3" fmla="*/ 990600 w 1095375"/>
                  <a:gd name="connsiteY3" fmla="*/ 190500 h 257175"/>
                  <a:gd name="connsiteX4" fmla="*/ 1095375 w 1095375"/>
                  <a:gd name="connsiteY4" fmla="*/ 104775 h 257175"/>
                  <a:gd name="connsiteX0" fmla="*/ 0 w 1215279"/>
                  <a:gd name="connsiteY0" fmla="*/ 0 h 287993"/>
                  <a:gd name="connsiteX1" fmla="*/ 443754 w 1215279"/>
                  <a:gd name="connsiteY1" fmla="*/ 221318 h 287993"/>
                  <a:gd name="connsiteX2" fmla="*/ 900954 w 1215279"/>
                  <a:gd name="connsiteY2" fmla="*/ 287993 h 287993"/>
                  <a:gd name="connsiteX3" fmla="*/ 1110504 w 1215279"/>
                  <a:gd name="connsiteY3" fmla="*/ 221318 h 287993"/>
                  <a:gd name="connsiteX4" fmla="*/ 1215279 w 1215279"/>
                  <a:gd name="connsiteY4" fmla="*/ 135593 h 287993"/>
                  <a:gd name="connsiteX0" fmla="*/ 0 w 1485575"/>
                  <a:gd name="connsiteY0" fmla="*/ 0 h 381915"/>
                  <a:gd name="connsiteX1" fmla="*/ 714050 w 1485575"/>
                  <a:gd name="connsiteY1" fmla="*/ 315240 h 381915"/>
                  <a:gd name="connsiteX2" fmla="*/ 1171250 w 1485575"/>
                  <a:gd name="connsiteY2" fmla="*/ 381915 h 381915"/>
                  <a:gd name="connsiteX3" fmla="*/ 1380800 w 1485575"/>
                  <a:gd name="connsiteY3" fmla="*/ 315240 h 381915"/>
                  <a:gd name="connsiteX4" fmla="*/ 1485575 w 1485575"/>
                  <a:gd name="connsiteY4" fmla="*/ 229515 h 381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5575" h="381915">
                    <a:moveTo>
                      <a:pt x="0" y="0"/>
                    </a:moveTo>
                    <a:cubicBezTo>
                      <a:pt x="96837" y="73819"/>
                      <a:pt x="518842" y="251588"/>
                      <a:pt x="714050" y="315240"/>
                    </a:cubicBezTo>
                    <a:cubicBezTo>
                      <a:pt x="909258" y="378893"/>
                      <a:pt x="1060125" y="381915"/>
                      <a:pt x="1171250" y="381915"/>
                    </a:cubicBezTo>
                    <a:cubicBezTo>
                      <a:pt x="1282375" y="381915"/>
                      <a:pt x="1328413" y="340640"/>
                      <a:pt x="1380800" y="315240"/>
                    </a:cubicBezTo>
                    <a:cubicBezTo>
                      <a:pt x="1433188" y="289840"/>
                      <a:pt x="1459381" y="259677"/>
                      <a:pt x="1485575" y="229515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</p:grpSp>
        <p:sp>
          <p:nvSpPr>
            <p:cNvPr id="2919" name="Text Box 123">
              <a:extLst>
                <a:ext uri="{FF2B5EF4-FFF2-40B4-BE49-F238E27FC236}">
                  <a16:creationId xmlns:a16="http://schemas.microsoft.com/office/drawing/2014/main" id="{DFFE2406-5292-478F-8038-5A9EFB6ED2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60737" y="7107448"/>
              <a:ext cx="743815" cy="39246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r>
                <a:rPr lang="fr-FR" altLang="en-US" sz="1400" dirty="0" err="1">
                  <a:latin typeface="+mj-lt"/>
                  <a:cs typeface="Times New Roman" panose="02020603050405020304" pitchFamily="18" charset="0"/>
                </a:rPr>
                <a:t>LPGi</a:t>
              </a:r>
              <a:endParaRPr lang="fr-FR" altLang="en-US" sz="1400" dirty="0"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2920" name="Text Box 125">
              <a:extLst>
                <a:ext uri="{FF2B5EF4-FFF2-40B4-BE49-F238E27FC236}">
                  <a16:creationId xmlns:a16="http://schemas.microsoft.com/office/drawing/2014/main" id="{DE09DA54-A9F5-4FA9-AA6F-A734F0AD3F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46203" y="8466126"/>
              <a:ext cx="504598" cy="39246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defRPr/>
              </a:pPr>
              <a:r>
                <a:rPr lang="fr-FR" altLang="en-US" sz="1400" dirty="0" err="1">
                  <a:latin typeface="+mj-lt"/>
                  <a:cs typeface="Times New Roman" panose="02020603050405020304" pitchFamily="18" charset="0"/>
                </a:rPr>
                <a:t>Py</a:t>
              </a:r>
              <a:endParaRPr lang="fr-FR" altLang="en-US" sz="1400" dirty="0"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2921" name="Text Box 121">
              <a:extLst>
                <a:ext uri="{FF2B5EF4-FFF2-40B4-BE49-F238E27FC236}">
                  <a16:creationId xmlns:a16="http://schemas.microsoft.com/office/drawing/2014/main" id="{7610A3F9-BFFF-44C8-A2F2-1C9C6E2A6B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5565" y="8294189"/>
              <a:ext cx="1044704" cy="39246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r>
                <a:rPr lang="fr-FR" altLang="en-US" sz="1400" dirty="0" err="1">
                  <a:latin typeface="+mj-lt"/>
                  <a:cs typeface="Times New Roman" panose="02020603050405020304" pitchFamily="18" charset="0"/>
                </a:rPr>
                <a:t>RPa</a:t>
              </a:r>
              <a:endParaRPr lang="fr-FR" altLang="en-US" sz="1400" dirty="0"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2922" name="Line 84">
              <a:extLst>
                <a:ext uri="{FF2B5EF4-FFF2-40B4-BE49-F238E27FC236}">
                  <a16:creationId xmlns:a16="http://schemas.microsoft.com/office/drawing/2014/main" id="{3D30A764-EF9B-4435-A9FC-6EE4A19B05A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46855" y="8819345"/>
              <a:ext cx="58869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SG">
                <a:latin typeface="+mj-lt"/>
              </a:endParaRPr>
            </a:p>
          </p:txBody>
        </p:sp>
        <p:sp>
          <p:nvSpPr>
            <p:cNvPr id="2923" name="Freeform 20">
              <a:extLst>
                <a:ext uri="{FF2B5EF4-FFF2-40B4-BE49-F238E27FC236}">
                  <a16:creationId xmlns:a16="http://schemas.microsoft.com/office/drawing/2014/main" id="{6713D4EA-0807-4319-8E28-EF9C262AB17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171269" y="7782719"/>
              <a:ext cx="190626" cy="695224"/>
            </a:xfrm>
            <a:custGeom>
              <a:avLst/>
              <a:gdLst>
                <a:gd name="T0" fmla="*/ 336 w 336"/>
                <a:gd name="T1" fmla="*/ 1255 h 1255"/>
                <a:gd name="T2" fmla="*/ 159 w 336"/>
                <a:gd name="T3" fmla="*/ 155 h 1255"/>
                <a:gd name="T4" fmla="*/ 50 w 336"/>
                <a:gd name="T5" fmla="*/ 324 h 1255"/>
                <a:gd name="T6" fmla="*/ 0 w 336"/>
                <a:gd name="T7" fmla="*/ 1231 h 1255"/>
                <a:gd name="connsiteX0" fmla="*/ 8587 w 8587"/>
                <a:gd name="connsiteY0" fmla="*/ 9289 h 9289"/>
                <a:gd name="connsiteX1" fmla="*/ 3319 w 8587"/>
                <a:gd name="connsiteY1" fmla="*/ 524 h 9289"/>
                <a:gd name="connsiteX2" fmla="*/ 75 w 8587"/>
                <a:gd name="connsiteY2" fmla="*/ 1871 h 9289"/>
                <a:gd name="connsiteX3" fmla="*/ 4557 w 8587"/>
                <a:gd name="connsiteY3" fmla="*/ 8530 h 9289"/>
                <a:gd name="connsiteX0" fmla="*/ 10000 w 10425"/>
                <a:gd name="connsiteY0" fmla="*/ 9559 h 9559"/>
                <a:gd name="connsiteX1" fmla="*/ 10087 w 10425"/>
                <a:gd name="connsiteY1" fmla="*/ 3467 h 9559"/>
                <a:gd name="connsiteX2" fmla="*/ 3865 w 10425"/>
                <a:gd name="connsiteY2" fmla="*/ 123 h 9559"/>
                <a:gd name="connsiteX3" fmla="*/ 87 w 10425"/>
                <a:gd name="connsiteY3" fmla="*/ 1573 h 9559"/>
                <a:gd name="connsiteX4" fmla="*/ 5307 w 10425"/>
                <a:gd name="connsiteY4" fmla="*/ 8742 h 9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25" h="9559">
                  <a:moveTo>
                    <a:pt x="10000" y="9559"/>
                  </a:moveTo>
                  <a:cubicBezTo>
                    <a:pt x="9435" y="8631"/>
                    <a:pt x="11110" y="5040"/>
                    <a:pt x="10087" y="3467"/>
                  </a:cubicBezTo>
                  <a:cubicBezTo>
                    <a:pt x="9065" y="1894"/>
                    <a:pt x="5532" y="439"/>
                    <a:pt x="3865" y="123"/>
                  </a:cubicBezTo>
                  <a:cubicBezTo>
                    <a:pt x="2198" y="-193"/>
                    <a:pt x="989" y="37"/>
                    <a:pt x="87" y="1573"/>
                  </a:cubicBezTo>
                  <a:cubicBezTo>
                    <a:pt x="-814" y="3108"/>
                    <a:pt x="5654" y="7121"/>
                    <a:pt x="5307" y="8742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SG">
                <a:latin typeface="+mj-lt"/>
              </a:endParaRPr>
            </a:p>
          </p:txBody>
        </p:sp>
        <p:sp>
          <p:nvSpPr>
            <p:cNvPr id="2924" name="Freeform 2923">
              <a:extLst>
                <a:ext uri="{FF2B5EF4-FFF2-40B4-BE49-F238E27FC236}">
                  <a16:creationId xmlns:a16="http://schemas.microsoft.com/office/drawing/2014/main" id="{B4F1B500-FDDA-4427-8814-995EA588135C}"/>
                </a:ext>
              </a:extLst>
            </p:cNvPr>
            <p:cNvSpPr/>
            <p:nvPr/>
          </p:nvSpPr>
          <p:spPr bwMode="auto">
            <a:xfrm rot="939740" flipV="1">
              <a:off x="2266583" y="8340911"/>
              <a:ext cx="2216493" cy="366301"/>
            </a:xfrm>
            <a:custGeom>
              <a:avLst/>
              <a:gdLst>
                <a:gd name="connsiteX0" fmla="*/ 0 w 1095375"/>
                <a:gd name="connsiteY0" fmla="*/ 0 h 257175"/>
                <a:gd name="connsiteX1" fmla="*/ 323850 w 1095375"/>
                <a:gd name="connsiteY1" fmla="*/ 190500 h 257175"/>
                <a:gd name="connsiteX2" fmla="*/ 781050 w 1095375"/>
                <a:gd name="connsiteY2" fmla="*/ 257175 h 257175"/>
                <a:gd name="connsiteX3" fmla="*/ 990600 w 1095375"/>
                <a:gd name="connsiteY3" fmla="*/ 190500 h 257175"/>
                <a:gd name="connsiteX4" fmla="*/ 1095375 w 1095375"/>
                <a:gd name="connsiteY4" fmla="*/ 104775 h 257175"/>
                <a:gd name="connsiteX0" fmla="*/ 0 w 1284384"/>
                <a:gd name="connsiteY0" fmla="*/ 0 h 257175"/>
                <a:gd name="connsiteX1" fmla="*/ 323850 w 1284384"/>
                <a:gd name="connsiteY1" fmla="*/ 190500 h 257175"/>
                <a:gd name="connsiteX2" fmla="*/ 781050 w 1284384"/>
                <a:gd name="connsiteY2" fmla="*/ 257175 h 257175"/>
                <a:gd name="connsiteX3" fmla="*/ 990600 w 1284384"/>
                <a:gd name="connsiteY3" fmla="*/ 190500 h 257175"/>
                <a:gd name="connsiteX4" fmla="*/ 1284384 w 1284384"/>
                <a:gd name="connsiteY4" fmla="*/ 190118 h 257175"/>
                <a:gd name="connsiteX0" fmla="*/ 0 w 1284384"/>
                <a:gd name="connsiteY0" fmla="*/ 0 h 259945"/>
                <a:gd name="connsiteX1" fmla="*/ 323850 w 1284384"/>
                <a:gd name="connsiteY1" fmla="*/ 190500 h 259945"/>
                <a:gd name="connsiteX2" fmla="*/ 781050 w 1284384"/>
                <a:gd name="connsiteY2" fmla="*/ 257175 h 259945"/>
                <a:gd name="connsiteX3" fmla="*/ 989402 w 1284384"/>
                <a:gd name="connsiteY3" fmla="*/ 232940 h 259945"/>
                <a:gd name="connsiteX4" fmla="*/ 1284384 w 1284384"/>
                <a:gd name="connsiteY4" fmla="*/ 190118 h 259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4384" h="259945">
                  <a:moveTo>
                    <a:pt x="0" y="0"/>
                  </a:moveTo>
                  <a:cubicBezTo>
                    <a:pt x="96837" y="73819"/>
                    <a:pt x="193675" y="147638"/>
                    <a:pt x="323850" y="190500"/>
                  </a:cubicBezTo>
                  <a:cubicBezTo>
                    <a:pt x="454025" y="233362"/>
                    <a:pt x="670125" y="250102"/>
                    <a:pt x="781050" y="257175"/>
                  </a:cubicBezTo>
                  <a:cubicBezTo>
                    <a:pt x="891975" y="264248"/>
                    <a:pt x="937015" y="258340"/>
                    <a:pt x="989402" y="232940"/>
                  </a:cubicBezTo>
                  <a:cubicBezTo>
                    <a:pt x="1041790" y="207540"/>
                    <a:pt x="1258190" y="220280"/>
                    <a:pt x="1284384" y="190118"/>
                  </a:cubicBezTo>
                </a:path>
              </a:pathLst>
            </a:cu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3583" name="TextBox 75">
              <a:extLst>
                <a:ext uri="{FF2B5EF4-FFF2-40B4-BE49-F238E27FC236}">
                  <a16:creationId xmlns:a16="http://schemas.microsoft.com/office/drawing/2014/main" id="{FD97CBB5-8795-455A-8AB0-1471104CEA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98625" y="7910513"/>
              <a:ext cx="476250" cy="392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SG" altLang="en-US" sz="1400"/>
                <a:t>ml</a:t>
              </a:r>
            </a:p>
          </p:txBody>
        </p:sp>
        <p:sp>
          <p:nvSpPr>
            <p:cNvPr id="2926" name="Freeform 2925">
              <a:extLst>
                <a:ext uri="{FF2B5EF4-FFF2-40B4-BE49-F238E27FC236}">
                  <a16:creationId xmlns:a16="http://schemas.microsoft.com/office/drawing/2014/main" id="{F455ADF9-08F4-483C-A7F6-207022D4CDDE}"/>
                </a:ext>
              </a:extLst>
            </p:cNvPr>
            <p:cNvSpPr/>
            <p:nvPr/>
          </p:nvSpPr>
          <p:spPr bwMode="auto">
            <a:xfrm flipH="1">
              <a:off x="2309566" y="7937232"/>
              <a:ext cx="1969801" cy="689618"/>
            </a:xfrm>
            <a:custGeom>
              <a:avLst/>
              <a:gdLst>
                <a:gd name="connsiteX0" fmla="*/ 0 w 1638300"/>
                <a:gd name="connsiteY0" fmla="*/ 919355 h 919355"/>
                <a:gd name="connsiteX1" fmla="*/ 257175 w 1638300"/>
                <a:gd name="connsiteY1" fmla="*/ 338330 h 919355"/>
                <a:gd name="connsiteX2" fmla="*/ 609600 w 1638300"/>
                <a:gd name="connsiteY2" fmla="*/ 62105 h 919355"/>
                <a:gd name="connsiteX3" fmla="*/ 1085850 w 1638300"/>
                <a:gd name="connsiteY3" fmla="*/ 4955 h 919355"/>
                <a:gd name="connsiteX4" fmla="*/ 1638300 w 1638300"/>
                <a:gd name="connsiteY4" fmla="*/ 147830 h 919355"/>
                <a:gd name="connsiteX0" fmla="*/ 0 w 1638300"/>
                <a:gd name="connsiteY0" fmla="*/ 1111319 h 1111319"/>
                <a:gd name="connsiteX1" fmla="*/ 257175 w 1638300"/>
                <a:gd name="connsiteY1" fmla="*/ 530294 h 1111319"/>
                <a:gd name="connsiteX2" fmla="*/ 609600 w 1638300"/>
                <a:gd name="connsiteY2" fmla="*/ 254069 h 1111319"/>
                <a:gd name="connsiteX3" fmla="*/ 1520859 w 1638300"/>
                <a:gd name="connsiteY3" fmla="*/ 805 h 1111319"/>
                <a:gd name="connsiteX4" fmla="*/ 1638300 w 1638300"/>
                <a:gd name="connsiteY4" fmla="*/ 339794 h 1111319"/>
                <a:gd name="connsiteX0" fmla="*/ 0 w 1708463"/>
                <a:gd name="connsiteY0" fmla="*/ 1111319 h 1111319"/>
                <a:gd name="connsiteX1" fmla="*/ 257175 w 1708463"/>
                <a:gd name="connsiteY1" fmla="*/ 530294 h 1111319"/>
                <a:gd name="connsiteX2" fmla="*/ 609600 w 1708463"/>
                <a:gd name="connsiteY2" fmla="*/ 254069 h 1111319"/>
                <a:gd name="connsiteX3" fmla="*/ 1520859 w 1708463"/>
                <a:gd name="connsiteY3" fmla="*/ 805 h 1111319"/>
                <a:gd name="connsiteX4" fmla="*/ 1708463 w 1708463"/>
                <a:gd name="connsiteY4" fmla="*/ 437851 h 1111319"/>
                <a:gd name="connsiteX0" fmla="*/ 0 w 1769224"/>
                <a:gd name="connsiteY0" fmla="*/ 1111004 h 1111004"/>
                <a:gd name="connsiteX1" fmla="*/ 257175 w 1769224"/>
                <a:gd name="connsiteY1" fmla="*/ 529979 h 1111004"/>
                <a:gd name="connsiteX2" fmla="*/ 609600 w 1769224"/>
                <a:gd name="connsiteY2" fmla="*/ 253754 h 1111004"/>
                <a:gd name="connsiteX3" fmla="*/ 1520859 w 1769224"/>
                <a:gd name="connsiteY3" fmla="*/ 490 h 1111004"/>
                <a:gd name="connsiteX4" fmla="*/ 1763420 w 1769224"/>
                <a:gd name="connsiteY4" fmla="*/ 216767 h 1111004"/>
                <a:gd name="connsiteX5" fmla="*/ 1708463 w 1769224"/>
                <a:gd name="connsiteY5" fmla="*/ 437536 h 1111004"/>
                <a:gd name="connsiteX0" fmla="*/ 0 w 1769224"/>
                <a:gd name="connsiteY0" fmla="*/ 1008644 h 1008644"/>
                <a:gd name="connsiteX1" fmla="*/ 257175 w 1769224"/>
                <a:gd name="connsiteY1" fmla="*/ 427619 h 1008644"/>
                <a:gd name="connsiteX2" fmla="*/ 609600 w 1769224"/>
                <a:gd name="connsiteY2" fmla="*/ 151394 h 1008644"/>
                <a:gd name="connsiteX3" fmla="*/ 1506302 w 1769224"/>
                <a:gd name="connsiteY3" fmla="*/ 911 h 1008644"/>
                <a:gd name="connsiteX4" fmla="*/ 1763420 w 1769224"/>
                <a:gd name="connsiteY4" fmla="*/ 114407 h 1008644"/>
                <a:gd name="connsiteX5" fmla="*/ 1708463 w 1769224"/>
                <a:gd name="connsiteY5" fmla="*/ 335176 h 1008644"/>
                <a:gd name="connsiteX0" fmla="*/ 0 w 1710994"/>
                <a:gd name="connsiteY0" fmla="*/ 803082 h 803082"/>
                <a:gd name="connsiteX1" fmla="*/ 198945 w 1710994"/>
                <a:gd name="connsiteY1" fmla="*/ 427619 h 803082"/>
                <a:gd name="connsiteX2" fmla="*/ 551370 w 1710994"/>
                <a:gd name="connsiteY2" fmla="*/ 151394 h 803082"/>
                <a:gd name="connsiteX3" fmla="*/ 1448072 w 1710994"/>
                <a:gd name="connsiteY3" fmla="*/ 911 h 803082"/>
                <a:gd name="connsiteX4" fmla="*/ 1705190 w 1710994"/>
                <a:gd name="connsiteY4" fmla="*/ 114407 h 803082"/>
                <a:gd name="connsiteX5" fmla="*/ 1650233 w 1710994"/>
                <a:gd name="connsiteY5" fmla="*/ 335176 h 803082"/>
                <a:gd name="connsiteX0" fmla="*/ 0 w 1766694"/>
                <a:gd name="connsiteY0" fmla="*/ 803082 h 803082"/>
                <a:gd name="connsiteX1" fmla="*/ 198945 w 1766694"/>
                <a:gd name="connsiteY1" fmla="*/ 427619 h 803082"/>
                <a:gd name="connsiteX2" fmla="*/ 551370 w 1766694"/>
                <a:gd name="connsiteY2" fmla="*/ 151394 h 803082"/>
                <a:gd name="connsiteX3" fmla="*/ 1448072 w 1766694"/>
                <a:gd name="connsiteY3" fmla="*/ 911 h 803082"/>
                <a:gd name="connsiteX4" fmla="*/ 1705190 w 1766694"/>
                <a:gd name="connsiteY4" fmla="*/ 114407 h 803082"/>
                <a:gd name="connsiteX5" fmla="*/ 1766694 w 1766694"/>
                <a:gd name="connsiteY5" fmla="*/ 305810 h 803082"/>
                <a:gd name="connsiteX0" fmla="*/ 0 w 1781018"/>
                <a:gd name="connsiteY0" fmla="*/ 648890 h 648890"/>
                <a:gd name="connsiteX1" fmla="*/ 213269 w 1781018"/>
                <a:gd name="connsiteY1" fmla="*/ 427619 h 648890"/>
                <a:gd name="connsiteX2" fmla="*/ 565694 w 1781018"/>
                <a:gd name="connsiteY2" fmla="*/ 151394 h 648890"/>
                <a:gd name="connsiteX3" fmla="*/ 1462396 w 1781018"/>
                <a:gd name="connsiteY3" fmla="*/ 911 h 648890"/>
                <a:gd name="connsiteX4" fmla="*/ 1719514 w 1781018"/>
                <a:gd name="connsiteY4" fmla="*/ 114407 h 648890"/>
                <a:gd name="connsiteX5" fmla="*/ 1781018 w 1781018"/>
                <a:gd name="connsiteY5" fmla="*/ 305810 h 648890"/>
                <a:gd name="connsiteX0" fmla="*/ 0 w 1781018"/>
                <a:gd name="connsiteY0" fmla="*/ 648766 h 648766"/>
                <a:gd name="connsiteX1" fmla="*/ 170294 w 1781018"/>
                <a:gd name="connsiteY1" fmla="*/ 331125 h 648766"/>
                <a:gd name="connsiteX2" fmla="*/ 565694 w 1781018"/>
                <a:gd name="connsiteY2" fmla="*/ 151270 h 648766"/>
                <a:gd name="connsiteX3" fmla="*/ 1462396 w 1781018"/>
                <a:gd name="connsiteY3" fmla="*/ 787 h 648766"/>
                <a:gd name="connsiteX4" fmla="*/ 1719514 w 1781018"/>
                <a:gd name="connsiteY4" fmla="*/ 114283 h 648766"/>
                <a:gd name="connsiteX5" fmla="*/ 1781018 w 1781018"/>
                <a:gd name="connsiteY5" fmla="*/ 305686 h 648766"/>
                <a:gd name="connsiteX0" fmla="*/ 0 w 1781018"/>
                <a:gd name="connsiteY0" fmla="*/ 648766 h 648766"/>
                <a:gd name="connsiteX1" fmla="*/ 170294 w 1781018"/>
                <a:gd name="connsiteY1" fmla="*/ 331125 h 648766"/>
                <a:gd name="connsiteX2" fmla="*/ 565694 w 1781018"/>
                <a:gd name="connsiteY2" fmla="*/ 151270 h 648766"/>
                <a:gd name="connsiteX3" fmla="*/ 1462396 w 1781018"/>
                <a:gd name="connsiteY3" fmla="*/ 787 h 648766"/>
                <a:gd name="connsiteX4" fmla="*/ 1719514 w 1781018"/>
                <a:gd name="connsiteY4" fmla="*/ 114283 h 648766"/>
                <a:gd name="connsiteX5" fmla="*/ 1781018 w 1781018"/>
                <a:gd name="connsiteY5" fmla="*/ 305686 h 648766"/>
                <a:gd name="connsiteX0" fmla="*/ 0 w 1976786"/>
                <a:gd name="connsiteY0" fmla="*/ 696951 h 696951"/>
                <a:gd name="connsiteX1" fmla="*/ 366062 w 1976786"/>
                <a:gd name="connsiteY1" fmla="*/ 331125 h 696951"/>
                <a:gd name="connsiteX2" fmla="*/ 761462 w 1976786"/>
                <a:gd name="connsiteY2" fmla="*/ 151270 h 696951"/>
                <a:gd name="connsiteX3" fmla="*/ 1658164 w 1976786"/>
                <a:gd name="connsiteY3" fmla="*/ 787 h 696951"/>
                <a:gd name="connsiteX4" fmla="*/ 1915282 w 1976786"/>
                <a:gd name="connsiteY4" fmla="*/ 114283 h 696951"/>
                <a:gd name="connsiteX5" fmla="*/ 1976786 w 1976786"/>
                <a:gd name="connsiteY5" fmla="*/ 305686 h 696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76786" h="696951">
                  <a:moveTo>
                    <a:pt x="0" y="696951"/>
                  </a:moveTo>
                  <a:cubicBezTo>
                    <a:pt x="77787" y="477876"/>
                    <a:pt x="239152" y="422072"/>
                    <a:pt x="366062" y="331125"/>
                  </a:cubicBezTo>
                  <a:cubicBezTo>
                    <a:pt x="492972" y="240178"/>
                    <a:pt x="546112" y="206326"/>
                    <a:pt x="761462" y="151270"/>
                  </a:cubicBezTo>
                  <a:cubicBezTo>
                    <a:pt x="976812" y="96214"/>
                    <a:pt x="1494976" y="-10179"/>
                    <a:pt x="1658164" y="787"/>
                  </a:cubicBezTo>
                  <a:cubicBezTo>
                    <a:pt x="1821352" y="11753"/>
                    <a:pt x="1884015" y="41442"/>
                    <a:pt x="1915282" y="114283"/>
                  </a:cubicBezTo>
                  <a:cubicBezTo>
                    <a:pt x="1946549" y="187124"/>
                    <a:pt x="1956830" y="286021"/>
                    <a:pt x="1976786" y="305686"/>
                  </a:cubicBezTo>
                </a:path>
              </a:pathLst>
            </a:cu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3585" name="TextBox 75">
              <a:extLst>
                <a:ext uri="{FF2B5EF4-FFF2-40B4-BE49-F238E27FC236}">
                  <a16:creationId xmlns:a16="http://schemas.microsoft.com/office/drawing/2014/main" id="{9FA73E4D-50A7-47DD-9489-916A9F8512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35200" y="7388225"/>
              <a:ext cx="563563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SG" altLang="en-US" sz="1400"/>
                <a:t>RMg</a:t>
              </a:r>
            </a:p>
          </p:txBody>
        </p:sp>
        <p:sp>
          <p:nvSpPr>
            <p:cNvPr id="2933" name="Freeform 2932">
              <a:extLst>
                <a:ext uri="{FF2B5EF4-FFF2-40B4-BE49-F238E27FC236}">
                  <a16:creationId xmlns:a16="http://schemas.microsoft.com/office/drawing/2014/main" id="{88FEB19F-B640-464E-BCE8-91E00C104E55}"/>
                </a:ext>
              </a:extLst>
            </p:cNvPr>
            <p:cNvSpPr/>
            <p:nvPr/>
          </p:nvSpPr>
          <p:spPr>
            <a:xfrm>
              <a:off x="1461094" y="7254829"/>
              <a:ext cx="1629664" cy="775847"/>
            </a:xfrm>
            <a:custGeom>
              <a:avLst/>
              <a:gdLst>
                <a:gd name="connsiteX0" fmla="*/ 0 w 1498600"/>
                <a:gd name="connsiteY0" fmla="*/ 154821 h 154821"/>
                <a:gd name="connsiteX1" fmla="*/ 685800 w 1498600"/>
                <a:gd name="connsiteY1" fmla="*/ 2421 h 154821"/>
                <a:gd name="connsiteX2" fmla="*/ 1244600 w 1498600"/>
                <a:gd name="connsiteY2" fmla="*/ 65921 h 154821"/>
                <a:gd name="connsiteX3" fmla="*/ 1498600 w 1498600"/>
                <a:gd name="connsiteY3" fmla="*/ 129421 h 154821"/>
                <a:gd name="connsiteX0" fmla="*/ 0 w 1803400"/>
                <a:gd name="connsiteY0" fmla="*/ 602225 h 602225"/>
                <a:gd name="connsiteX1" fmla="*/ 990600 w 1803400"/>
                <a:gd name="connsiteY1" fmla="*/ 28910 h 602225"/>
                <a:gd name="connsiteX2" fmla="*/ 1549400 w 1803400"/>
                <a:gd name="connsiteY2" fmla="*/ 92410 h 602225"/>
                <a:gd name="connsiteX3" fmla="*/ 1803400 w 1803400"/>
                <a:gd name="connsiteY3" fmla="*/ 155910 h 602225"/>
                <a:gd name="connsiteX0" fmla="*/ 0 w 1803400"/>
                <a:gd name="connsiteY0" fmla="*/ 573682 h 573682"/>
                <a:gd name="connsiteX1" fmla="*/ 620497 w 1803400"/>
                <a:gd name="connsiteY1" fmla="*/ 93846 h 573682"/>
                <a:gd name="connsiteX2" fmla="*/ 990600 w 1803400"/>
                <a:gd name="connsiteY2" fmla="*/ 367 h 573682"/>
                <a:gd name="connsiteX3" fmla="*/ 1549400 w 1803400"/>
                <a:gd name="connsiteY3" fmla="*/ 63867 h 573682"/>
                <a:gd name="connsiteX4" fmla="*/ 1803400 w 1803400"/>
                <a:gd name="connsiteY4" fmla="*/ 127367 h 573682"/>
                <a:gd name="connsiteX0" fmla="*/ 0 w 2021114"/>
                <a:gd name="connsiteY0" fmla="*/ 583747 h 645432"/>
                <a:gd name="connsiteX1" fmla="*/ 620497 w 2021114"/>
                <a:gd name="connsiteY1" fmla="*/ 103911 h 645432"/>
                <a:gd name="connsiteX2" fmla="*/ 990600 w 2021114"/>
                <a:gd name="connsiteY2" fmla="*/ 10432 h 645432"/>
                <a:gd name="connsiteX3" fmla="*/ 1549400 w 2021114"/>
                <a:gd name="connsiteY3" fmla="*/ 73932 h 645432"/>
                <a:gd name="connsiteX4" fmla="*/ 2021114 w 2021114"/>
                <a:gd name="connsiteY4" fmla="*/ 645432 h 645432"/>
                <a:gd name="connsiteX0" fmla="*/ 0 w 1774371"/>
                <a:gd name="connsiteY0" fmla="*/ 641805 h 645432"/>
                <a:gd name="connsiteX1" fmla="*/ 373754 w 1774371"/>
                <a:gd name="connsiteY1" fmla="*/ 103911 h 645432"/>
                <a:gd name="connsiteX2" fmla="*/ 743857 w 1774371"/>
                <a:gd name="connsiteY2" fmla="*/ 10432 h 645432"/>
                <a:gd name="connsiteX3" fmla="*/ 1302657 w 1774371"/>
                <a:gd name="connsiteY3" fmla="*/ 73932 h 645432"/>
                <a:gd name="connsiteX4" fmla="*/ 1774371 w 1774371"/>
                <a:gd name="connsiteY4" fmla="*/ 645432 h 645432"/>
                <a:gd name="connsiteX0" fmla="*/ 0 w 1629228"/>
                <a:gd name="connsiteY0" fmla="*/ 641805 h 645432"/>
                <a:gd name="connsiteX1" fmla="*/ 373754 w 1629228"/>
                <a:gd name="connsiteY1" fmla="*/ 103911 h 645432"/>
                <a:gd name="connsiteX2" fmla="*/ 743857 w 1629228"/>
                <a:gd name="connsiteY2" fmla="*/ 10432 h 645432"/>
                <a:gd name="connsiteX3" fmla="*/ 1302657 w 1629228"/>
                <a:gd name="connsiteY3" fmla="*/ 73932 h 645432"/>
                <a:gd name="connsiteX4" fmla="*/ 1629228 w 1629228"/>
                <a:gd name="connsiteY4" fmla="*/ 645432 h 645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9228" h="645432">
                  <a:moveTo>
                    <a:pt x="0" y="641805"/>
                  </a:moveTo>
                  <a:cubicBezTo>
                    <a:pt x="108254" y="571509"/>
                    <a:pt x="208654" y="199463"/>
                    <a:pt x="373754" y="103911"/>
                  </a:cubicBezTo>
                  <a:cubicBezTo>
                    <a:pt x="538854" y="8359"/>
                    <a:pt x="589040" y="15428"/>
                    <a:pt x="743857" y="10432"/>
                  </a:cubicBezTo>
                  <a:cubicBezTo>
                    <a:pt x="898674" y="5436"/>
                    <a:pt x="1155095" y="-31901"/>
                    <a:pt x="1302657" y="73932"/>
                  </a:cubicBezTo>
                  <a:cubicBezTo>
                    <a:pt x="1450219" y="179765"/>
                    <a:pt x="1569961" y="624265"/>
                    <a:pt x="1629228" y="645432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3587" name="TextBox 2933">
              <a:extLst>
                <a:ext uri="{FF2B5EF4-FFF2-40B4-BE49-F238E27FC236}">
                  <a16:creationId xmlns:a16="http://schemas.microsoft.com/office/drawing/2014/main" id="{23698963-AC96-425D-B64E-61AE8F7709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06049" y="6874804"/>
              <a:ext cx="484187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SG" altLang="en-US" sz="1400" dirty="0" err="1"/>
                <a:t>GiA</a:t>
              </a:r>
              <a:endParaRPr lang="en-SG" altLang="en-US" sz="1400" dirty="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A56C4A46-58E6-4698-AB10-0329FDA5FB83}"/>
              </a:ext>
            </a:extLst>
          </p:cNvPr>
          <p:cNvSpPr txBox="1"/>
          <p:nvPr/>
        </p:nvSpPr>
        <p:spPr bwMode="auto">
          <a:xfrm>
            <a:off x="4594225" y="8659813"/>
            <a:ext cx="555625" cy="2222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SG" sz="1050" dirty="0"/>
              <a:t>0.2 mm</a:t>
            </a:r>
          </a:p>
        </p:txBody>
      </p:sp>
      <p:sp>
        <p:nvSpPr>
          <p:cNvPr id="812" name="Text Box 58">
            <a:extLst>
              <a:ext uri="{FF2B5EF4-FFF2-40B4-BE49-F238E27FC236}">
                <a16:creationId xmlns:a16="http://schemas.microsoft.com/office/drawing/2014/main" id="{F4E69EA2-A4BC-4031-A981-D4D63F99DF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65" y="2627730"/>
            <a:ext cx="350837" cy="3683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altLang="en-US" b="1" dirty="0">
                <a:latin typeface="+mj-lt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2490" name="Freeform 2489">
            <a:extLst>
              <a:ext uri="{FF2B5EF4-FFF2-40B4-BE49-F238E27FC236}">
                <a16:creationId xmlns:a16="http://schemas.microsoft.com/office/drawing/2014/main" id="{42DCE664-8F39-4104-B44D-0F54616F7FDE}"/>
              </a:ext>
            </a:extLst>
          </p:cNvPr>
          <p:cNvSpPr/>
          <p:nvPr/>
        </p:nvSpPr>
        <p:spPr bwMode="auto">
          <a:xfrm>
            <a:off x="1575126" y="6161088"/>
            <a:ext cx="307975" cy="44450"/>
          </a:xfrm>
          <a:custGeom>
            <a:avLst/>
            <a:gdLst>
              <a:gd name="connsiteX0" fmla="*/ 0 w 495300"/>
              <a:gd name="connsiteY0" fmla="*/ 0 h 57975"/>
              <a:gd name="connsiteX1" fmla="*/ 200025 w 495300"/>
              <a:gd name="connsiteY1" fmla="*/ 57150 h 57975"/>
              <a:gd name="connsiteX2" fmla="*/ 495300 w 495300"/>
              <a:gd name="connsiteY2" fmla="*/ 28575 h 57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5300" h="57975">
                <a:moveTo>
                  <a:pt x="0" y="0"/>
                </a:moveTo>
                <a:cubicBezTo>
                  <a:pt x="58737" y="26194"/>
                  <a:pt x="117475" y="52388"/>
                  <a:pt x="200025" y="57150"/>
                </a:cubicBezTo>
                <a:cubicBezTo>
                  <a:pt x="282575" y="61912"/>
                  <a:pt x="388937" y="45243"/>
                  <a:pt x="495300" y="28575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493" name="Freeform 2492">
            <a:extLst>
              <a:ext uri="{FF2B5EF4-FFF2-40B4-BE49-F238E27FC236}">
                <a16:creationId xmlns:a16="http://schemas.microsoft.com/office/drawing/2014/main" id="{93566A90-6974-4CC3-A598-A40E29E7DE1B}"/>
              </a:ext>
            </a:extLst>
          </p:cNvPr>
          <p:cNvSpPr/>
          <p:nvPr/>
        </p:nvSpPr>
        <p:spPr bwMode="auto">
          <a:xfrm>
            <a:off x="1633864" y="6323013"/>
            <a:ext cx="201612" cy="627062"/>
          </a:xfrm>
          <a:custGeom>
            <a:avLst/>
            <a:gdLst>
              <a:gd name="connsiteX0" fmla="*/ 57235 w 324024"/>
              <a:gd name="connsiteY0" fmla="*/ 19050 h 819570"/>
              <a:gd name="connsiteX1" fmla="*/ 85 w 324024"/>
              <a:gd name="connsiteY1" fmla="*/ 142875 h 819570"/>
              <a:gd name="connsiteX2" fmla="*/ 47710 w 324024"/>
              <a:gd name="connsiteY2" fmla="*/ 676275 h 819570"/>
              <a:gd name="connsiteX3" fmla="*/ 171535 w 324024"/>
              <a:gd name="connsiteY3" fmla="*/ 819150 h 819570"/>
              <a:gd name="connsiteX4" fmla="*/ 276310 w 324024"/>
              <a:gd name="connsiteY4" fmla="*/ 647700 h 819570"/>
              <a:gd name="connsiteX5" fmla="*/ 323935 w 324024"/>
              <a:gd name="connsiteY5" fmla="*/ 209550 h 819570"/>
              <a:gd name="connsiteX6" fmla="*/ 285835 w 324024"/>
              <a:gd name="connsiteY6" fmla="*/ 0 h 819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4024" h="819570">
                <a:moveTo>
                  <a:pt x="57235" y="19050"/>
                </a:moveTo>
                <a:cubicBezTo>
                  <a:pt x="29453" y="26194"/>
                  <a:pt x="1672" y="33338"/>
                  <a:pt x="85" y="142875"/>
                </a:cubicBezTo>
                <a:cubicBezTo>
                  <a:pt x="-1502" y="252412"/>
                  <a:pt x="19135" y="563563"/>
                  <a:pt x="47710" y="676275"/>
                </a:cubicBezTo>
                <a:cubicBezTo>
                  <a:pt x="76285" y="788987"/>
                  <a:pt x="133435" y="823913"/>
                  <a:pt x="171535" y="819150"/>
                </a:cubicBezTo>
                <a:cubicBezTo>
                  <a:pt x="209635" y="814388"/>
                  <a:pt x="250910" y="749300"/>
                  <a:pt x="276310" y="647700"/>
                </a:cubicBezTo>
                <a:cubicBezTo>
                  <a:pt x="301710" y="546100"/>
                  <a:pt x="322348" y="317500"/>
                  <a:pt x="323935" y="209550"/>
                </a:cubicBezTo>
                <a:cubicBezTo>
                  <a:pt x="325523" y="101600"/>
                  <a:pt x="305679" y="50800"/>
                  <a:pt x="285835" y="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grpSp>
        <p:nvGrpSpPr>
          <p:cNvPr id="2506" name="Group 2505">
            <a:extLst>
              <a:ext uri="{FF2B5EF4-FFF2-40B4-BE49-F238E27FC236}">
                <a16:creationId xmlns:a16="http://schemas.microsoft.com/office/drawing/2014/main" id="{B085A3E2-B2EA-48F6-B14B-0C75A530DCC8}"/>
              </a:ext>
            </a:extLst>
          </p:cNvPr>
          <p:cNvGrpSpPr/>
          <p:nvPr/>
        </p:nvGrpSpPr>
        <p:grpSpPr bwMode="auto">
          <a:xfrm>
            <a:off x="1628715" y="6155399"/>
            <a:ext cx="374426" cy="434860"/>
            <a:chOff x="3355502" y="3119196"/>
            <a:chExt cx="600253" cy="567291"/>
          </a:xfrm>
          <a:solidFill>
            <a:schemeClr val="bg1"/>
          </a:solidFill>
        </p:grpSpPr>
        <p:sp>
          <p:nvSpPr>
            <p:cNvPr id="2660" name="TextBox 2659">
              <a:extLst>
                <a:ext uri="{FF2B5EF4-FFF2-40B4-BE49-F238E27FC236}">
                  <a16:creationId xmlns:a16="http://schemas.microsoft.com/office/drawing/2014/main" id="{7B906FC2-5D74-40E4-A101-9B9A1C5C674C}"/>
                </a:ext>
              </a:extLst>
            </p:cNvPr>
            <p:cNvSpPr txBox="1"/>
            <p:nvPr/>
          </p:nvSpPr>
          <p:spPr>
            <a:xfrm>
              <a:off x="3356680" y="3424877"/>
              <a:ext cx="372218" cy="26161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SG" sz="1100" dirty="0" err="1"/>
                <a:t>mlf</a:t>
              </a:r>
              <a:endParaRPr lang="en-SG" sz="1100" dirty="0"/>
            </a:p>
          </p:txBody>
        </p:sp>
        <p:sp>
          <p:nvSpPr>
            <p:cNvPr id="2667" name="TextBox 2666">
              <a:extLst>
                <a:ext uri="{FF2B5EF4-FFF2-40B4-BE49-F238E27FC236}">
                  <a16:creationId xmlns:a16="http://schemas.microsoft.com/office/drawing/2014/main" id="{C0E5B836-4E31-4276-A972-748E562C8CC9}"/>
                </a:ext>
              </a:extLst>
            </p:cNvPr>
            <p:cNvSpPr txBox="1"/>
            <p:nvPr/>
          </p:nvSpPr>
          <p:spPr>
            <a:xfrm>
              <a:off x="3355502" y="3119196"/>
              <a:ext cx="600253" cy="30777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SG" sz="1400" dirty="0"/>
                <a:t>4V</a:t>
              </a:r>
            </a:p>
          </p:txBody>
        </p:sp>
      </p:grpSp>
      <p:sp>
        <p:nvSpPr>
          <p:cNvPr id="2326" name="Freeform 2325">
            <a:extLst>
              <a:ext uri="{FF2B5EF4-FFF2-40B4-BE49-F238E27FC236}">
                <a16:creationId xmlns:a16="http://schemas.microsoft.com/office/drawing/2014/main" id="{1E8BFE71-0FD0-48F2-A48F-CA42308EAA7C}"/>
              </a:ext>
            </a:extLst>
          </p:cNvPr>
          <p:cNvSpPr/>
          <p:nvPr/>
        </p:nvSpPr>
        <p:spPr bwMode="auto">
          <a:xfrm>
            <a:off x="198764" y="4579938"/>
            <a:ext cx="3119437" cy="2368550"/>
          </a:xfrm>
          <a:custGeom>
            <a:avLst/>
            <a:gdLst>
              <a:gd name="connsiteX0" fmla="*/ 2274139 w 4550431"/>
              <a:gd name="connsiteY0" fmla="*/ 507847 h 2458675"/>
              <a:gd name="connsiteX1" fmla="*/ 2026489 w 4550431"/>
              <a:gd name="connsiteY1" fmla="*/ 323697 h 2458675"/>
              <a:gd name="connsiteX2" fmla="*/ 1861389 w 4550431"/>
              <a:gd name="connsiteY2" fmla="*/ 139547 h 2458675"/>
              <a:gd name="connsiteX3" fmla="*/ 1175589 w 4550431"/>
              <a:gd name="connsiteY3" fmla="*/ 6197 h 2458675"/>
              <a:gd name="connsiteX4" fmla="*/ 896189 w 4550431"/>
              <a:gd name="connsiteY4" fmla="*/ 101447 h 2458675"/>
              <a:gd name="connsiteX5" fmla="*/ 597739 w 4550431"/>
              <a:gd name="connsiteY5" fmla="*/ 164947 h 2458675"/>
              <a:gd name="connsiteX6" fmla="*/ 375489 w 4550431"/>
              <a:gd name="connsiteY6" fmla="*/ 260197 h 2458675"/>
              <a:gd name="connsiteX7" fmla="*/ 77039 w 4550431"/>
              <a:gd name="connsiteY7" fmla="*/ 571347 h 2458675"/>
              <a:gd name="connsiteX8" fmla="*/ 839 w 4550431"/>
              <a:gd name="connsiteY8" fmla="*/ 1041247 h 2458675"/>
              <a:gd name="connsiteX9" fmla="*/ 108789 w 4550431"/>
              <a:gd name="connsiteY9" fmla="*/ 1511147 h 2458675"/>
              <a:gd name="connsiteX10" fmla="*/ 248489 w 4550431"/>
              <a:gd name="connsiteY10" fmla="*/ 1758797 h 2458675"/>
              <a:gd name="connsiteX11" fmla="*/ 623139 w 4550431"/>
              <a:gd name="connsiteY11" fmla="*/ 2006447 h 2458675"/>
              <a:gd name="connsiteX12" fmla="*/ 1105739 w 4550431"/>
              <a:gd name="connsiteY12" fmla="*/ 2247747 h 2458675"/>
              <a:gd name="connsiteX13" fmla="*/ 1480389 w 4550431"/>
              <a:gd name="connsiteY13" fmla="*/ 2374747 h 2458675"/>
              <a:gd name="connsiteX14" fmla="*/ 1537539 w 4550431"/>
              <a:gd name="connsiteY14" fmla="*/ 2362047 h 2458675"/>
              <a:gd name="connsiteX15" fmla="*/ 1620089 w 4550431"/>
              <a:gd name="connsiteY15" fmla="*/ 2419197 h 2458675"/>
              <a:gd name="connsiteX16" fmla="*/ 1835989 w 4550431"/>
              <a:gd name="connsiteY16" fmla="*/ 2457297 h 2458675"/>
              <a:gd name="connsiteX17" fmla="*/ 2058239 w 4550431"/>
              <a:gd name="connsiteY17" fmla="*/ 2419197 h 2458675"/>
              <a:gd name="connsiteX18" fmla="*/ 2191589 w 4550431"/>
              <a:gd name="connsiteY18" fmla="*/ 2235047 h 2458675"/>
              <a:gd name="connsiteX19" fmla="*/ 2337639 w 4550431"/>
              <a:gd name="connsiteY19" fmla="*/ 2241397 h 2458675"/>
              <a:gd name="connsiteX20" fmla="*/ 2413839 w 4550431"/>
              <a:gd name="connsiteY20" fmla="*/ 2349347 h 2458675"/>
              <a:gd name="connsiteX21" fmla="*/ 2636089 w 4550431"/>
              <a:gd name="connsiteY21" fmla="*/ 2457297 h 2458675"/>
              <a:gd name="connsiteX22" fmla="*/ 2947239 w 4550431"/>
              <a:gd name="connsiteY22" fmla="*/ 2406497 h 2458675"/>
              <a:gd name="connsiteX23" fmla="*/ 2998039 w 4550431"/>
              <a:gd name="connsiteY23" fmla="*/ 2349347 h 2458675"/>
              <a:gd name="connsiteX24" fmla="*/ 3067889 w 4550431"/>
              <a:gd name="connsiteY24" fmla="*/ 2374747 h 2458675"/>
              <a:gd name="connsiteX25" fmla="*/ 3613989 w 4550431"/>
              <a:gd name="connsiteY25" fmla="*/ 2152497 h 2458675"/>
              <a:gd name="connsiteX26" fmla="*/ 4001339 w 4550431"/>
              <a:gd name="connsiteY26" fmla="*/ 1955647 h 2458675"/>
              <a:gd name="connsiteX27" fmla="*/ 4223589 w 4550431"/>
              <a:gd name="connsiteY27" fmla="*/ 1784197 h 2458675"/>
              <a:gd name="connsiteX28" fmla="*/ 4388689 w 4550431"/>
              <a:gd name="connsiteY28" fmla="*/ 1663547 h 2458675"/>
              <a:gd name="connsiteX29" fmla="*/ 4528389 w 4550431"/>
              <a:gd name="connsiteY29" fmla="*/ 1257147 h 2458675"/>
              <a:gd name="connsiteX30" fmla="*/ 4528389 w 4550431"/>
              <a:gd name="connsiteY30" fmla="*/ 831697 h 2458675"/>
              <a:gd name="connsiteX31" fmla="*/ 4318839 w 4550431"/>
              <a:gd name="connsiteY31" fmla="*/ 349097 h 2458675"/>
              <a:gd name="connsiteX32" fmla="*/ 4007689 w 4550431"/>
              <a:gd name="connsiteY32" fmla="*/ 190347 h 2458675"/>
              <a:gd name="connsiteX33" fmla="*/ 3874339 w 4550431"/>
              <a:gd name="connsiteY33" fmla="*/ 152247 h 2458675"/>
              <a:gd name="connsiteX34" fmla="*/ 3848939 w 4550431"/>
              <a:gd name="connsiteY34" fmla="*/ 190347 h 2458675"/>
              <a:gd name="connsiteX35" fmla="*/ 3709239 w 4550431"/>
              <a:gd name="connsiteY35" fmla="*/ 152247 h 2458675"/>
              <a:gd name="connsiteX36" fmla="*/ 3436189 w 4550431"/>
              <a:gd name="connsiteY36" fmla="*/ 12547 h 2458675"/>
              <a:gd name="connsiteX37" fmla="*/ 3252039 w 4550431"/>
              <a:gd name="connsiteY37" fmla="*/ 18897 h 2458675"/>
              <a:gd name="connsiteX38" fmla="*/ 2839289 w 4550431"/>
              <a:gd name="connsiteY38" fmla="*/ 120497 h 2458675"/>
              <a:gd name="connsiteX39" fmla="*/ 2585289 w 4550431"/>
              <a:gd name="connsiteY39" fmla="*/ 183997 h 2458675"/>
              <a:gd name="connsiteX40" fmla="*/ 2426539 w 4550431"/>
              <a:gd name="connsiteY40" fmla="*/ 425297 h 2458675"/>
              <a:gd name="connsiteX41" fmla="*/ 2274139 w 4550431"/>
              <a:gd name="connsiteY41" fmla="*/ 507847 h 2458675"/>
              <a:gd name="connsiteX0" fmla="*/ 2188414 w 4550431"/>
              <a:gd name="connsiteY0" fmla="*/ 553515 h 2458675"/>
              <a:gd name="connsiteX1" fmla="*/ 2026489 w 4550431"/>
              <a:gd name="connsiteY1" fmla="*/ 323697 h 2458675"/>
              <a:gd name="connsiteX2" fmla="*/ 1861389 w 4550431"/>
              <a:gd name="connsiteY2" fmla="*/ 139547 h 2458675"/>
              <a:gd name="connsiteX3" fmla="*/ 1175589 w 4550431"/>
              <a:gd name="connsiteY3" fmla="*/ 6197 h 2458675"/>
              <a:gd name="connsiteX4" fmla="*/ 896189 w 4550431"/>
              <a:gd name="connsiteY4" fmla="*/ 101447 h 2458675"/>
              <a:gd name="connsiteX5" fmla="*/ 597739 w 4550431"/>
              <a:gd name="connsiteY5" fmla="*/ 164947 h 2458675"/>
              <a:gd name="connsiteX6" fmla="*/ 375489 w 4550431"/>
              <a:gd name="connsiteY6" fmla="*/ 260197 h 2458675"/>
              <a:gd name="connsiteX7" fmla="*/ 77039 w 4550431"/>
              <a:gd name="connsiteY7" fmla="*/ 571347 h 2458675"/>
              <a:gd name="connsiteX8" fmla="*/ 839 w 4550431"/>
              <a:gd name="connsiteY8" fmla="*/ 1041247 h 2458675"/>
              <a:gd name="connsiteX9" fmla="*/ 108789 w 4550431"/>
              <a:gd name="connsiteY9" fmla="*/ 1511147 h 2458675"/>
              <a:gd name="connsiteX10" fmla="*/ 248489 w 4550431"/>
              <a:gd name="connsiteY10" fmla="*/ 1758797 h 2458675"/>
              <a:gd name="connsiteX11" fmla="*/ 623139 w 4550431"/>
              <a:gd name="connsiteY11" fmla="*/ 2006447 h 2458675"/>
              <a:gd name="connsiteX12" fmla="*/ 1105739 w 4550431"/>
              <a:gd name="connsiteY12" fmla="*/ 2247747 h 2458675"/>
              <a:gd name="connsiteX13" fmla="*/ 1480389 w 4550431"/>
              <a:gd name="connsiteY13" fmla="*/ 2374747 h 2458675"/>
              <a:gd name="connsiteX14" fmla="*/ 1537539 w 4550431"/>
              <a:gd name="connsiteY14" fmla="*/ 2362047 h 2458675"/>
              <a:gd name="connsiteX15" fmla="*/ 1620089 w 4550431"/>
              <a:gd name="connsiteY15" fmla="*/ 2419197 h 2458675"/>
              <a:gd name="connsiteX16" fmla="*/ 1835989 w 4550431"/>
              <a:gd name="connsiteY16" fmla="*/ 2457297 h 2458675"/>
              <a:gd name="connsiteX17" fmla="*/ 2058239 w 4550431"/>
              <a:gd name="connsiteY17" fmla="*/ 2419197 h 2458675"/>
              <a:gd name="connsiteX18" fmla="*/ 2191589 w 4550431"/>
              <a:gd name="connsiteY18" fmla="*/ 2235047 h 2458675"/>
              <a:gd name="connsiteX19" fmla="*/ 2337639 w 4550431"/>
              <a:gd name="connsiteY19" fmla="*/ 2241397 h 2458675"/>
              <a:gd name="connsiteX20" fmla="*/ 2413839 w 4550431"/>
              <a:gd name="connsiteY20" fmla="*/ 2349347 h 2458675"/>
              <a:gd name="connsiteX21" fmla="*/ 2636089 w 4550431"/>
              <a:gd name="connsiteY21" fmla="*/ 2457297 h 2458675"/>
              <a:gd name="connsiteX22" fmla="*/ 2947239 w 4550431"/>
              <a:gd name="connsiteY22" fmla="*/ 2406497 h 2458675"/>
              <a:gd name="connsiteX23" fmla="*/ 2998039 w 4550431"/>
              <a:gd name="connsiteY23" fmla="*/ 2349347 h 2458675"/>
              <a:gd name="connsiteX24" fmla="*/ 3067889 w 4550431"/>
              <a:gd name="connsiteY24" fmla="*/ 2374747 h 2458675"/>
              <a:gd name="connsiteX25" fmla="*/ 3613989 w 4550431"/>
              <a:gd name="connsiteY25" fmla="*/ 2152497 h 2458675"/>
              <a:gd name="connsiteX26" fmla="*/ 4001339 w 4550431"/>
              <a:gd name="connsiteY26" fmla="*/ 1955647 h 2458675"/>
              <a:gd name="connsiteX27" fmla="*/ 4223589 w 4550431"/>
              <a:gd name="connsiteY27" fmla="*/ 1784197 h 2458675"/>
              <a:gd name="connsiteX28" fmla="*/ 4388689 w 4550431"/>
              <a:gd name="connsiteY28" fmla="*/ 1663547 h 2458675"/>
              <a:gd name="connsiteX29" fmla="*/ 4528389 w 4550431"/>
              <a:gd name="connsiteY29" fmla="*/ 1257147 h 2458675"/>
              <a:gd name="connsiteX30" fmla="*/ 4528389 w 4550431"/>
              <a:gd name="connsiteY30" fmla="*/ 831697 h 2458675"/>
              <a:gd name="connsiteX31" fmla="*/ 4318839 w 4550431"/>
              <a:gd name="connsiteY31" fmla="*/ 349097 h 2458675"/>
              <a:gd name="connsiteX32" fmla="*/ 4007689 w 4550431"/>
              <a:gd name="connsiteY32" fmla="*/ 190347 h 2458675"/>
              <a:gd name="connsiteX33" fmla="*/ 3874339 w 4550431"/>
              <a:gd name="connsiteY33" fmla="*/ 152247 h 2458675"/>
              <a:gd name="connsiteX34" fmla="*/ 3848939 w 4550431"/>
              <a:gd name="connsiteY34" fmla="*/ 190347 h 2458675"/>
              <a:gd name="connsiteX35" fmla="*/ 3709239 w 4550431"/>
              <a:gd name="connsiteY35" fmla="*/ 152247 h 2458675"/>
              <a:gd name="connsiteX36" fmla="*/ 3436189 w 4550431"/>
              <a:gd name="connsiteY36" fmla="*/ 12547 h 2458675"/>
              <a:gd name="connsiteX37" fmla="*/ 3252039 w 4550431"/>
              <a:gd name="connsiteY37" fmla="*/ 18897 h 2458675"/>
              <a:gd name="connsiteX38" fmla="*/ 2839289 w 4550431"/>
              <a:gd name="connsiteY38" fmla="*/ 120497 h 2458675"/>
              <a:gd name="connsiteX39" fmla="*/ 2585289 w 4550431"/>
              <a:gd name="connsiteY39" fmla="*/ 183997 h 2458675"/>
              <a:gd name="connsiteX40" fmla="*/ 2426539 w 4550431"/>
              <a:gd name="connsiteY40" fmla="*/ 425297 h 2458675"/>
              <a:gd name="connsiteX41" fmla="*/ 2188414 w 4550431"/>
              <a:gd name="connsiteY41" fmla="*/ 553515 h 2458675"/>
              <a:gd name="connsiteX0" fmla="*/ 2188414 w 4550431"/>
              <a:gd name="connsiteY0" fmla="*/ 553515 h 2458675"/>
              <a:gd name="connsiteX1" fmla="*/ 2026489 w 4550431"/>
              <a:gd name="connsiteY1" fmla="*/ 323697 h 2458675"/>
              <a:gd name="connsiteX2" fmla="*/ 1851864 w 4550431"/>
              <a:gd name="connsiteY2" fmla="*/ 166948 h 2458675"/>
              <a:gd name="connsiteX3" fmla="*/ 1175589 w 4550431"/>
              <a:gd name="connsiteY3" fmla="*/ 6197 h 2458675"/>
              <a:gd name="connsiteX4" fmla="*/ 896189 w 4550431"/>
              <a:gd name="connsiteY4" fmla="*/ 101447 h 2458675"/>
              <a:gd name="connsiteX5" fmla="*/ 597739 w 4550431"/>
              <a:gd name="connsiteY5" fmla="*/ 164947 h 2458675"/>
              <a:gd name="connsiteX6" fmla="*/ 375489 w 4550431"/>
              <a:gd name="connsiteY6" fmla="*/ 260197 h 2458675"/>
              <a:gd name="connsiteX7" fmla="*/ 77039 w 4550431"/>
              <a:gd name="connsiteY7" fmla="*/ 571347 h 2458675"/>
              <a:gd name="connsiteX8" fmla="*/ 839 w 4550431"/>
              <a:gd name="connsiteY8" fmla="*/ 1041247 h 2458675"/>
              <a:gd name="connsiteX9" fmla="*/ 108789 w 4550431"/>
              <a:gd name="connsiteY9" fmla="*/ 1511147 h 2458675"/>
              <a:gd name="connsiteX10" fmla="*/ 248489 w 4550431"/>
              <a:gd name="connsiteY10" fmla="*/ 1758797 h 2458675"/>
              <a:gd name="connsiteX11" fmla="*/ 623139 w 4550431"/>
              <a:gd name="connsiteY11" fmla="*/ 2006447 h 2458675"/>
              <a:gd name="connsiteX12" fmla="*/ 1105739 w 4550431"/>
              <a:gd name="connsiteY12" fmla="*/ 2247747 h 2458675"/>
              <a:gd name="connsiteX13" fmla="*/ 1480389 w 4550431"/>
              <a:gd name="connsiteY13" fmla="*/ 2374747 h 2458675"/>
              <a:gd name="connsiteX14" fmla="*/ 1537539 w 4550431"/>
              <a:gd name="connsiteY14" fmla="*/ 2362047 h 2458675"/>
              <a:gd name="connsiteX15" fmla="*/ 1620089 w 4550431"/>
              <a:gd name="connsiteY15" fmla="*/ 2419197 h 2458675"/>
              <a:gd name="connsiteX16" fmla="*/ 1835989 w 4550431"/>
              <a:gd name="connsiteY16" fmla="*/ 2457297 h 2458675"/>
              <a:gd name="connsiteX17" fmla="*/ 2058239 w 4550431"/>
              <a:gd name="connsiteY17" fmla="*/ 2419197 h 2458675"/>
              <a:gd name="connsiteX18" fmla="*/ 2191589 w 4550431"/>
              <a:gd name="connsiteY18" fmla="*/ 2235047 h 2458675"/>
              <a:gd name="connsiteX19" fmla="*/ 2337639 w 4550431"/>
              <a:gd name="connsiteY19" fmla="*/ 2241397 h 2458675"/>
              <a:gd name="connsiteX20" fmla="*/ 2413839 w 4550431"/>
              <a:gd name="connsiteY20" fmla="*/ 2349347 h 2458675"/>
              <a:gd name="connsiteX21" fmla="*/ 2636089 w 4550431"/>
              <a:gd name="connsiteY21" fmla="*/ 2457297 h 2458675"/>
              <a:gd name="connsiteX22" fmla="*/ 2947239 w 4550431"/>
              <a:gd name="connsiteY22" fmla="*/ 2406497 h 2458675"/>
              <a:gd name="connsiteX23" fmla="*/ 2998039 w 4550431"/>
              <a:gd name="connsiteY23" fmla="*/ 2349347 h 2458675"/>
              <a:gd name="connsiteX24" fmla="*/ 3067889 w 4550431"/>
              <a:gd name="connsiteY24" fmla="*/ 2374747 h 2458675"/>
              <a:gd name="connsiteX25" fmla="*/ 3613989 w 4550431"/>
              <a:gd name="connsiteY25" fmla="*/ 2152497 h 2458675"/>
              <a:gd name="connsiteX26" fmla="*/ 4001339 w 4550431"/>
              <a:gd name="connsiteY26" fmla="*/ 1955647 h 2458675"/>
              <a:gd name="connsiteX27" fmla="*/ 4223589 w 4550431"/>
              <a:gd name="connsiteY27" fmla="*/ 1784197 h 2458675"/>
              <a:gd name="connsiteX28" fmla="*/ 4388689 w 4550431"/>
              <a:gd name="connsiteY28" fmla="*/ 1663547 h 2458675"/>
              <a:gd name="connsiteX29" fmla="*/ 4528389 w 4550431"/>
              <a:gd name="connsiteY29" fmla="*/ 1257147 h 2458675"/>
              <a:gd name="connsiteX30" fmla="*/ 4528389 w 4550431"/>
              <a:gd name="connsiteY30" fmla="*/ 831697 h 2458675"/>
              <a:gd name="connsiteX31" fmla="*/ 4318839 w 4550431"/>
              <a:gd name="connsiteY31" fmla="*/ 349097 h 2458675"/>
              <a:gd name="connsiteX32" fmla="*/ 4007689 w 4550431"/>
              <a:gd name="connsiteY32" fmla="*/ 190347 h 2458675"/>
              <a:gd name="connsiteX33" fmla="*/ 3874339 w 4550431"/>
              <a:gd name="connsiteY33" fmla="*/ 152247 h 2458675"/>
              <a:gd name="connsiteX34" fmla="*/ 3848939 w 4550431"/>
              <a:gd name="connsiteY34" fmla="*/ 190347 h 2458675"/>
              <a:gd name="connsiteX35" fmla="*/ 3709239 w 4550431"/>
              <a:gd name="connsiteY35" fmla="*/ 152247 h 2458675"/>
              <a:gd name="connsiteX36" fmla="*/ 3436189 w 4550431"/>
              <a:gd name="connsiteY36" fmla="*/ 12547 h 2458675"/>
              <a:gd name="connsiteX37" fmla="*/ 3252039 w 4550431"/>
              <a:gd name="connsiteY37" fmla="*/ 18897 h 2458675"/>
              <a:gd name="connsiteX38" fmla="*/ 2839289 w 4550431"/>
              <a:gd name="connsiteY38" fmla="*/ 120497 h 2458675"/>
              <a:gd name="connsiteX39" fmla="*/ 2585289 w 4550431"/>
              <a:gd name="connsiteY39" fmla="*/ 183997 h 2458675"/>
              <a:gd name="connsiteX40" fmla="*/ 2426539 w 4550431"/>
              <a:gd name="connsiteY40" fmla="*/ 425297 h 2458675"/>
              <a:gd name="connsiteX41" fmla="*/ 2188414 w 4550431"/>
              <a:gd name="connsiteY41" fmla="*/ 553515 h 2458675"/>
              <a:gd name="connsiteX0" fmla="*/ 2188414 w 4550431"/>
              <a:gd name="connsiteY0" fmla="*/ 553515 h 2458675"/>
              <a:gd name="connsiteX1" fmla="*/ 2026489 w 4550431"/>
              <a:gd name="connsiteY1" fmla="*/ 323697 h 2458675"/>
              <a:gd name="connsiteX2" fmla="*/ 1851864 w 4550431"/>
              <a:gd name="connsiteY2" fmla="*/ 166948 h 2458675"/>
              <a:gd name="connsiteX3" fmla="*/ 1318464 w 4550431"/>
              <a:gd name="connsiteY3" fmla="*/ 88400 h 2458675"/>
              <a:gd name="connsiteX4" fmla="*/ 896189 w 4550431"/>
              <a:gd name="connsiteY4" fmla="*/ 101447 h 2458675"/>
              <a:gd name="connsiteX5" fmla="*/ 597739 w 4550431"/>
              <a:gd name="connsiteY5" fmla="*/ 164947 h 2458675"/>
              <a:gd name="connsiteX6" fmla="*/ 375489 w 4550431"/>
              <a:gd name="connsiteY6" fmla="*/ 260197 h 2458675"/>
              <a:gd name="connsiteX7" fmla="*/ 77039 w 4550431"/>
              <a:gd name="connsiteY7" fmla="*/ 571347 h 2458675"/>
              <a:gd name="connsiteX8" fmla="*/ 839 w 4550431"/>
              <a:gd name="connsiteY8" fmla="*/ 1041247 h 2458675"/>
              <a:gd name="connsiteX9" fmla="*/ 108789 w 4550431"/>
              <a:gd name="connsiteY9" fmla="*/ 1511147 h 2458675"/>
              <a:gd name="connsiteX10" fmla="*/ 248489 w 4550431"/>
              <a:gd name="connsiteY10" fmla="*/ 1758797 h 2458675"/>
              <a:gd name="connsiteX11" fmla="*/ 623139 w 4550431"/>
              <a:gd name="connsiteY11" fmla="*/ 2006447 h 2458675"/>
              <a:gd name="connsiteX12" fmla="*/ 1105739 w 4550431"/>
              <a:gd name="connsiteY12" fmla="*/ 2247747 h 2458675"/>
              <a:gd name="connsiteX13" fmla="*/ 1480389 w 4550431"/>
              <a:gd name="connsiteY13" fmla="*/ 2374747 h 2458675"/>
              <a:gd name="connsiteX14" fmla="*/ 1537539 w 4550431"/>
              <a:gd name="connsiteY14" fmla="*/ 2362047 h 2458675"/>
              <a:gd name="connsiteX15" fmla="*/ 1620089 w 4550431"/>
              <a:gd name="connsiteY15" fmla="*/ 2419197 h 2458675"/>
              <a:gd name="connsiteX16" fmla="*/ 1835989 w 4550431"/>
              <a:gd name="connsiteY16" fmla="*/ 2457297 h 2458675"/>
              <a:gd name="connsiteX17" fmla="*/ 2058239 w 4550431"/>
              <a:gd name="connsiteY17" fmla="*/ 2419197 h 2458675"/>
              <a:gd name="connsiteX18" fmla="*/ 2191589 w 4550431"/>
              <a:gd name="connsiteY18" fmla="*/ 2235047 h 2458675"/>
              <a:gd name="connsiteX19" fmla="*/ 2337639 w 4550431"/>
              <a:gd name="connsiteY19" fmla="*/ 2241397 h 2458675"/>
              <a:gd name="connsiteX20" fmla="*/ 2413839 w 4550431"/>
              <a:gd name="connsiteY20" fmla="*/ 2349347 h 2458675"/>
              <a:gd name="connsiteX21" fmla="*/ 2636089 w 4550431"/>
              <a:gd name="connsiteY21" fmla="*/ 2457297 h 2458675"/>
              <a:gd name="connsiteX22" fmla="*/ 2947239 w 4550431"/>
              <a:gd name="connsiteY22" fmla="*/ 2406497 h 2458675"/>
              <a:gd name="connsiteX23" fmla="*/ 2998039 w 4550431"/>
              <a:gd name="connsiteY23" fmla="*/ 2349347 h 2458675"/>
              <a:gd name="connsiteX24" fmla="*/ 3067889 w 4550431"/>
              <a:gd name="connsiteY24" fmla="*/ 2374747 h 2458675"/>
              <a:gd name="connsiteX25" fmla="*/ 3613989 w 4550431"/>
              <a:gd name="connsiteY25" fmla="*/ 2152497 h 2458675"/>
              <a:gd name="connsiteX26" fmla="*/ 4001339 w 4550431"/>
              <a:gd name="connsiteY26" fmla="*/ 1955647 h 2458675"/>
              <a:gd name="connsiteX27" fmla="*/ 4223589 w 4550431"/>
              <a:gd name="connsiteY27" fmla="*/ 1784197 h 2458675"/>
              <a:gd name="connsiteX28" fmla="*/ 4388689 w 4550431"/>
              <a:gd name="connsiteY28" fmla="*/ 1663547 h 2458675"/>
              <a:gd name="connsiteX29" fmla="*/ 4528389 w 4550431"/>
              <a:gd name="connsiteY29" fmla="*/ 1257147 h 2458675"/>
              <a:gd name="connsiteX30" fmla="*/ 4528389 w 4550431"/>
              <a:gd name="connsiteY30" fmla="*/ 831697 h 2458675"/>
              <a:gd name="connsiteX31" fmla="*/ 4318839 w 4550431"/>
              <a:gd name="connsiteY31" fmla="*/ 349097 h 2458675"/>
              <a:gd name="connsiteX32" fmla="*/ 4007689 w 4550431"/>
              <a:gd name="connsiteY32" fmla="*/ 190347 h 2458675"/>
              <a:gd name="connsiteX33" fmla="*/ 3874339 w 4550431"/>
              <a:gd name="connsiteY33" fmla="*/ 152247 h 2458675"/>
              <a:gd name="connsiteX34" fmla="*/ 3848939 w 4550431"/>
              <a:gd name="connsiteY34" fmla="*/ 190347 h 2458675"/>
              <a:gd name="connsiteX35" fmla="*/ 3709239 w 4550431"/>
              <a:gd name="connsiteY35" fmla="*/ 152247 h 2458675"/>
              <a:gd name="connsiteX36" fmla="*/ 3436189 w 4550431"/>
              <a:gd name="connsiteY36" fmla="*/ 12547 h 2458675"/>
              <a:gd name="connsiteX37" fmla="*/ 3252039 w 4550431"/>
              <a:gd name="connsiteY37" fmla="*/ 18897 h 2458675"/>
              <a:gd name="connsiteX38" fmla="*/ 2839289 w 4550431"/>
              <a:gd name="connsiteY38" fmla="*/ 120497 h 2458675"/>
              <a:gd name="connsiteX39" fmla="*/ 2585289 w 4550431"/>
              <a:gd name="connsiteY39" fmla="*/ 183997 h 2458675"/>
              <a:gd name="connsiteX40" fmla="*/ 2426539 w 4550431"/>
              <a:gd name="connsiteY40" fmla="*/ 425297 h 2458675"/>
              <a:gd name="connsiteX41" fmla="*/ 2188414 w 4550431"/>
              <a:gd name="connsiteY41" fmla="*/ 553515 h 2458675"/>
              <a:gd name="connsiteX0" fmla="*/ 2188414 w 4550431"/>
              <a:gd name="connsiteY0" fmla="*/ 553515 h 2458675"/>
              <a:gd name="connsiteX1" fmla="*/ 2026489 w 4550431"/>
              <a:gd name="connsiteY1" fmla="*/ 323697 h 2458675"/>
              <a:gd name="connsiteX2" fmla="*/ 1851864 w 4550431"/>
              <a:gd name="connsiteY2" fmla="*/ 166948 h 2458675"/>
              <a:gd name="connsiteX3" fmla="*/ 1318464 w 4550431"/>
              <a:gd name="connsiteY3" fmla="*/ 88400 h 2458675"/>
              <a:gd name="connsiteX4" fmla="*/ 896189 w 4550431"/>
              <a:gd name="connsiteY4" fmla="*/ 101447 h 2458675"/>
              <a:gd name="connsiteX5" fmla="*/ 597739 w 4550431"/>
              <a:gd name="connsiteY5" fmla="*/ 164947 h 2458675"/>
              <a:gd name="connsiteX6" fmla="*/ 375489 w 4550431"/>
              <a:gd name="connsiteY6" fmla="*/ 260197 h 2458675"/>
              <a:gd name="connsiteX7" fmla="*/ 77039 w 4550431"/>
              <a:gd name="connsiteY7" fmla="*/ 571347 h 2458675"/>
              <a:gd name="connsiteX8" fmla="*/ 839 w 4550431"/>
              <a:gd name="connsiteY8" fmla="*/ 1041247 h 2458675"/>
              <a:gd name="connsiteX9" fmla="*/ 108789 w 4550431"/>
              <a:gd name="connsiteY9" fmla="*/ 1511147 h 2458675"/>
              <a:gd name="connsiteX10" fmla="*/ 248489 w 4550431"/>
              <a:gd name="connsiteY10" fmla="*/ 1758797 h 2458675"/>
              <a:gd name="connsiteX11" fmla="*/ 670764 w 4550431"/>
              <a:gd name="connsiteY11" fmla="*/ 2070383 h 2458675"/>
              <a:gd name="connsiteX12" fmla="*/ 1105739 w 4550431"/>
              <a:gd name="connsiteY12" fmla="*/ 2247747 h 2458675"/>
              <a:gd name="connsiteX13" fmla="*/ 1480389 w 4550431"/>
              <a:gd name="connsiteY13" fmla="*/ 2374747 h 2458675"/>
              <a:gd name="connsiteX14" fmla="*/ 1537539 w 4550431"/>
              <a:gd name="connsiteY14" fmla="*/ 2362047 h 2458675"/>
              <a:gd name="connsiteX15" fmla="*/ 1620089 w 4550431"/>
              <a:gd name="connsiteY15" fmla="*/ 2419197 h 2458675"/>
              <a:gd name="connsiteX16" fmla="*/ 1835989 w 4550431"/>
              <a:gd name="connsiteY16" fmla="*/ 2457297 h 2458675"/>
              <a:gd name="connsiteX17" fmla="*/ 2058239 w 4550431"/>
              <a:gd name="connsiteY17" fmla="*/ 2419197 h 2458675"/>
              <a:gd name="connsiteX18" fmla="*/ 2191589 w 4550431"/>
              <a:gd name="connsiteY18" fmla="*/ 2235047 h 2458675"/>
              <a:gd name="connsiteX19" fmla="*/ 2337639 w 4550431"/>
              <a:gd name="connsiteY19" fmla="*/ 2241397 h 2458675"/>
              <a:gd name="connsiteX20" fmla="*/ 2413839 w 4550431"/>
              <a:gd name="connsiteY20" fmla="*/ 2349347 h 2458675"/>
              <a:gd name="connsiteX21" fmla="*/ 2636089 w 4550431"/>
              <a:gd name="connsiteY21" fmla="*/ 2457297 h 2458675"/>
              <a:gd name="connsiteX22" fmla="*/ 2947239 w 4550431"/>
              <a:gd name="connsiteY22" fmla="*/ 2406497 h 2458675"/>
              <a:gd name="connsiteX23" fmla="*/ 2998039 w 4550431"/>
              <a:gd name="connsiteY23" fmla="*/ 2349347 h 2458675"/>
              <a:gd name="connsiteX24" fmla="*/ 3067889 w 4550431"/>
              <a:gd name="connsiteY24" fmla="*/ 2374747 h 2458675"/>
              <a:gd name="connsiteX25" fmla="*/ 3613989 w 4550431"/>
              <a:gd name="connsiteY25" fmla="*/ 2152497 h 2458675"/>
              <a:gd name="connsiteX26" fmla="*/ 4001339 w 4550431"/>
              <a:gd name="connsiteY26" fmla="*/ 1955647 h 2458675"/>
              <a:gd name="connsiteX27" fmla="*/ 4223589 w 4550431"/>
              <a:gd name="connsiteY27" fmla="*/ 1784197 h 2458675"/>
              <a:gd name="connsiteX28" fmla="*/ 4388689 w 4550431"/>
              <a:gd name="connsiteY28" fmla="*/ 1663547 h 2458675"/>
              <a:gd name="connsiteX29" fmla="*/ 4528389 w 4550431"/>
              <a:gd name="connsiteY29" fmla="*/ 1257147 h 2458675"/>
              <a:gd name="connsiteX30" fmla="*/ 4528389 w 4550431"/>
              <a:gd name="connsiteY30" fmla="*/ 831697 h 2458675"/>
              <a:gd name="connsiteX31" fmla="*/ 4318839 w 4550431"/>
              <a:gd name="connsiteY31" fmla="*/ 349097 h 2458675"/>
              <a:gd name="connsiteX32" fmla="*/ 4007689 w 4550431"/>
              <a:gd name="connsiteY32" fmla="*/ 190347 h 2458675"/>
              <a:gd name="connsiteX33" fmla="*/ 3874339 w 4550431"/>
              <a:gd name="connsiteY33" fmla="*/ 152247 h 2458675"/>
              <a:gd name="connsiteX34" fmla="*/ 3848939 w 4550431"/>
              <a:gd name="connsiteY34" fmla="*/ 190347 h 2458675"/>
              <a:gd name="connsiteX35" fmla="*/ 3709239 w 4550431"/>
              <a:gd name="connsiteY35" fmla="*/ 152247 h 2458675"/>
              <a:gd name="connsiteX36" fmla="*/ 3436189 w 4550431"/>
              <a:gd name="connsiteY36" fmla="*/ 12547 h 2458675"/>
              <a:gd name="connsiteX37" fmla="*/ 3252039 w 4550431"/>
              <a:gd name="connsiteY37" fmla="*/ 18897 h 2458675"/>
              <a:gd name="connsiteX38" fmla="*/ 2839289 w 4550431"/>
              <a:gd name="connsiteY38" fmla="*/ 120497 h 2458675"/>
              <a:gd name="connsiteX39" fmla="*/ 2585289 w 4550431"/>
              <a:gd name="connsiteY39" fmla="*/ 183997 h 2458675"/>
              <a:gd name="connsiteX40" fmla="*/ 2426539 w 4550431"/>
              <a:gd name="connsiteY40" fmla="*/ 425297 h 2458675"/>
              <a:gd name="connsiteX41" fmla="*/ 2188414 w 4550431"/>
              <a:gd name="connsiteY41" fmla="*/ 553515 h 2458675"/>
              <a:gd name="connsiteX0" fmla="*/ 2188414 w 4550431"/>
              <a:gd name="connsiteY0" fmla="*/ 553515 h 2458675"/>
              <a:gd name="connsiteX1" fmla="*/ 2026489 w 4550431"/>
              <a:gd name="connsiteY1" fmla="*/ 323697 h 2458675"/>
              <a:gd name="connsiteX2" fmla="*/ 1851864 w 4550431"/>
              <a:gd name="connsiteY2" fmla="*/ 166948 h 2458675"/>
              <a:gd name="connsiteX3" fmla="*/ 1318464 w 4550431"/>
              <a:gd name="connsiteY3" fmla="*/ 88400 h 2458675"/>
              <a:gd name="connsiteX4" fmla="*/ 896189 w 4550431"/>
              <a:gd name="connsiteY4" fmla="*/ 101447 h 2458675"/>
              <a:gd name="connsiteX5" fmla="*/ 597739 w 4550431"/>
              <a:gd name="connsiteY5" fmla="*/ 164947 h 2458675"/>
              <a:gd name="connsiteX6" fmla="*/ 375489 w 4550431"/>
              <a:gd name="connsiteY6" fmla="*/ 260197 h 2458675"/>
              <a:gd name="connsiteX7" fmla="*/ 77039 w 4550431"/>
              <a:gd name="connsiteY7" fmla="*/ 571347 h 2458675"/>
              <a:gd name="connsiteX8" fmla="*/ 839 w 4550431"/>
              <a:gd name="connsiteY8" fmla="*/ 1041247 h 2458675"/>
              <a:gd name="connsiteX9" fmla="*/ 108789 w 4550431"/>
              <a:gd name="connsiteY9" fmla="*/ 1511147 h 2458675"/>
              <a:gd name="connsiteX10" fmla="*/ 248489 w 4550431"/>
              <a:gd name="connsiteY10" fmla="*/ 1758797 h 2458675"/>
              <a:gd name="connsiteX11" fmla="*/ 670764 w 4550431"/>
              <a:gd name="connsiteY11" fmla="*/ 2070383 h 2458675"/>
              <a:gd name="connsiteX12" fmla="*/ 1105739 w 4550431"/>
              <a:gd name="connsiteY12" fmla="*/ 2275148 h 2458675"/>
              <a:gd name="connsiteX13" fmla="*/ 1480389 w 4550431"/>
              <a:gd name="connsiteY13" fmla="*/ 2374747 h 2458675"/>
              <a:gd name="connsiteX14" fmla="*/ 1537539 w 4550431"/>
              <a:gd name="connsiteY14" fmla="*/ 2362047 h 2458675"/>
              <a:gd name="connsiteX15" fmla="*/ 1620089 w 4550431"/>
              <a:gd name="connsiteY15" fmla="*/ 2419197 h 2458675"/>
              <a:gd name="connsiteX16" fmla="*/ 1835989 w 4550431"/>
              <a:gd name="connsiteY16" fmla="*/ 2457297 h 2458675"/>
              <a:gd name="connsiteX17" fmla="*/ 2058239 w 4550431"/>
              <a:gd name="connsiteY17" fmla="*/ 2419197 h 2458675"/>
              <a:gd name="connsiteX18" fmla="*/ 2191589 w 4550431"/>
              <a:gd name="connsiteY18" fmla="*/ 2235047 h 2458675"/>
              <a:gd name="connsiteX19" fmla="*/ 2337639 w 4550431"/>
              <a:gd name="connsiteY19" fmla="*/ 2241397 h 2458675"/>
              <a:gd name="connsiteX20" fmla="*/ 2413839 w 4550431"/>
              <a:gd name="connsiteY20" fmla="*/ 2349347 h 2458675"/>
              <a:gd name="connsiteX21" fmla="*/ 2636089 w 4550431"/>
              <a:gd name="connsiteY21" fmla="*/ 2457297 h 2458675"/>
              <a:gd name="connsiteX22" fmla="*/ 2947239 w 4550431"/>
              <a:gd name="connsiteY22" fmla="*/ 2406497 h 2458675"/>
              <a:gd name="connsiteX23" fmla="*/ 2998039 w 4550431"/>
              <a:gd name="connsiteY23" fmla="*/ 2349347 h 2458675"/>
              <a:gd name="connsiteX24" fmla="*/ 3067889 w 4550431"/>
              <a:gd name="connsiteY24" fmla="*/ 2374747 h 2458675"/>
              <a:gd name="connsiteX25" fmla="*/ 3613989 w 4550431"/>
              <a:gd name="connsiteY25" fmla="*/ 2152497 h 2458675"/>
              <a:gd name="connsiteX26" fmla="*/ 4001339 w 4550431"/>
              <a:gd name="connsiteY26" fmla="*/ 1955647 h 2458675"/>
              <a:gd name="connsiteX27" fmla="*/ 4223589 w 4550431"/>
              <a:gd name="connsiteY27" fmla="*/ 1784197 h 2458675"/>
              <a:gd name="connsiteX28" fmla="*/ 4388689 w 4550431"/>
              <a:gd name="connsiteY28" fmla="*/ 1663547 h 2458675"/>
              <a:gd name="connsiteX29" fmla="*/ 4528389 w 4550431"/>
              <a:gd name="connsiteY29" fmla="*/ 1257147 h 2458675"/>
              <a:gd name="connsiteX30" fmla="*/ 4528389 w 4550431"/>
              <a:gd name="connsiteY30" fmla="*/ 831697 h 2458675"/>
              <a:gd name="connsiteX31" fmla="*/ 4318839 w 4550431"/>
              <a:gd name="connsiteY31" fmla="*/ 349097 h 2458675"/>
              <a:gd name="connsiteX32" fmla="*/ 4007689 w 4550431"/>
              <a:gd name="connsiteY32" fmla="*/ 190347 h 2458675"/>
              <a:gd name="connsiteX33" fmla="*/ 3874339 w 4550431"/>
              <a:gd name="connsiteY33" fmla="*/ 152247 h 2458675"/>
              <a:gd name="connsiteX34" fmla="*/ 3848939 w 4550431"/>
              <a:gd name="connsiteY34" fmla="*/ 190347 h 2458675"/>
              <a:gd name="connsiteX35" fmla="*/ 3709239 w 4550431"/>
              <a:gd name="connsiteY35" fmla="*/ 152247 h 2458675"/>
              <a:gd name="connsiteX36" fmla="*/ 3436189 w 4550431"/>
              <a:gd name="connsiteY36" fmla="*/ 12547 h 2458675"/>
              <a:gd name="connsiteX37" fmla="*/ 3252039 w 4550431"/>
              <a:gd name="connsiteY37" fmla="*/ 18897 h 2458675"/>
              <a:gd name="connsiteX38" fmla="*/ 2839289 w 4550431"/>
              <a:gd name="connsiteY38" fmla="*/ 120497 h 2458675"/>
              <a:gd name="connsiteX39" fmla="*/ 2585289 w 4550431"/>
              <a:gd name="connsiteY39" fmla="*/ 183997 h 2458675"/>
              <a:gd name="connsiteX40" fmla="*/ 2426539 w 4550431"/>
              <a:gd name="connsiteY40" fmla="*/ 425297 h 2458675"/>
              <a:gd name="connsiteX41" fmla="*/ 2188414 w 4550431"/>
              <a:gd name="connsiteY41" fmla="*/ 553515 h 2458675"/>
              <a:gd name="connsiteX0" fmla="*/ 2188414 w 4550431"/>
              <a:gd name="connsiteY0" fmla="*/ 553515 h 2458675"/>
              <a:gd name="connsiteX1" fmla="*/ 2026489 w 4550431"/>
              <a:gd name="connsiteY1" fmla="*/ 323697 h 2458675"/>
              <a:gd name="connsiteX2" fmla="*/ 1851864 w 4550431"/>
              <a:gd name="connsiteY2" fmla="*/ 166948 h 2458675"/>
              <a:gd name="connsiteX3" fmla="*/ 1318464 w 4550431"/>
              <a:gd name="connsiteY3" fmla="*/ 88400 h 2458675"/>
              <a:gd name="connsiteX4" fmla="*/ 896189 w 4550431"/>
              <a:gd name="connsiteY4" fmla="*/ 101447 h 2458675"/>
              <a:gd name="connsiteX5" fmla="*/ 597739 w 4550431"/>
              <a:gd name="connsiteY5" fmla="*/ 164947 h 2458675"/>
              <a:gd name="connsiteX6" fmla="*/ 375489 w 4550431"/>
              <a:gd name="connsiteY6" fmla="*/ 260197 h 2458675"/>
              <a:gd name="connsiteX7" fmla="*/ 77039 w 4550431"/>
              <a:gd name="connsiteY7" fmla="*/ 571347 h 2458675"/>
              <a:gd name="connsiteX8" fmla="*/ 839 w 4550431"/>
              <a:gd name="connsiteY8" fmla="*/ 1041247 h 2458675"/>
              <a:gd name="connsiteX9" fmla="*/ 108789 w 4550431"/>
              <a:gd name="connsiteY9" fmla="*/ 1511147 h 2458675"/>
              <a:gd name="connsiteX10" fmla="*/ 248489 w 4550431"/>
              <a:gd name="connsiteY10" fmla="*/ 1758797 h 2458675"/>
              <a:gd name="connsiteX11" fmla="*/ 670764 w 4550431"/>
              <a:gd name="connsiteY11" fmla="*/ 2070383 h 2458675"/>
              <a:gd name="connsiteX12" fmla="*/ 1105739 w 4550431"/>
              <a:gd name="connsiteY12" fmla="*/ 2275148 h 2458675"/>
              <a:gd name="connsiteX13" fmla="*/ 1432764 w 4550431"/>
              <a:gd name="connsiteY13" fmla="*/ 2411282 h 2458675"/>
              <a:gd name="connsiteX14" fmla="*/ 1537539 w 4550431"/>
              <a:gd name="connsiteY14" fmla="*/ 2362047 h 2458675"/>
              <a:gd name="connsiteX15" fmla="*/ 1620089 w 4550431"/>
              <a:gd name="connsiteY15" fmla="*/ 2419197 h 2458675"/>
              <a:gd name="connsiteX16" fmla="*/ 1835989 w 4550431"/>
              <a:gd name="connsiteY16" fmla="*/ 2457297 h 2458675"/>
              <a:gd name="connsiteX17" fmla="*/ 2058239 w 4550431"/>
              <a:gd name="connsiteY17" fmla="*/ 2419197 h 2458675"/>
              <a:gd name="connsiteX18" fmla="*/ 2191589 w 4550431"/>
              <a:gd name="connsiteY18" fmla="*/ 2235047 h 2458675"/>
              <a:gd name="connsiteX19" fmla="*/ 2337639 w 4550431"/>
              <a:gd name="connsiteY19" fmla="*/ 2241397 h 2458675"/>
              <a:gd name="connsiteX20" fmla="*/ 2413839 w 4550431"/>
              <a:gd name="connsiteY20" fmla="*/ 2349347 h 2458675"/>
              <a:gd name="connsiteX21" fmla="*/ 2636089 w 4550431"/>
              <a:gd name="connsiteY21" fmla="*/ 2457297 h 2458675"/>
              <a:gd name="connsiteX22" fmla="*/ 2947239 w 4550431"/>
              <a:gd name="connsiteY22" fmla="*/ 2406497 h 2458675"/>
              <a:gd name="connsiteX23" fmla="*/ 2998039 w 4550431"/>
              <a:gd name="connsiteY23" fmla="*/ 2349347 h 2458675"/>
              <a:gd name="connsiteX24" fmla="*/ 3067889 w 4550431"/>
              <a:gd name="connsiteY24" fmla="*/ 2374747 h 2458675"/>
              <a:gd name="connsiteX25" fmla="*/ 3613989 w 4550431"/>
              <a:gd name="connsiteY25" fmla="*/ 2152497 h 2458675"/>
              <a:gd name="connsiteX26" fmla="*/ 4001339 w 4550431"/>
              <a:gd name="connsiteY26" fmla="*/ 1955647 h 2458675"/>
              <a:gd name="connsiteX27" fmla="*/ 4223589 w 4550431"/>
              <a:gd name="connsiteY27" fmla="*/ 1784197 h 2458675"/>
              <a:gd name="connsiteX28" fmla="*/ 4388689 w 4550431"/>
              <a:gd name="connsiteY28" fmla="*/ 1663547 h 2458675"/>
              <a:gd name="connsiteX29" fmla="*/ 4528389 w 4550431"/>
              <a:gd name="connsiteY29" fmla="*/ 1257147 h 2458675"/>
              <a:gd name="connsiteX30" fmla="*/ 4528389 w 4550431"/>
              <a:gd name="connsiteY30" fmla="*/ 831697 h 2458675"/>
              <a:gd name="connsiteX31" fmla="*/ 4318839 w 4550431"/>
              <a:gd name="connsiteY31" fmla="*/ 349097 h 2458675"/>
              <a:gd name="connsiteX32" fmla="*/ 4007689 w 4550431"/>
              <a:gd name="connsiteY32" fmla="*/ 190347 h 2458675"/>
              <a:gd name="connsiteX33" fmla="*/ 3874339 w 4550431"/>
              <a:gd name="connsiteY33" fmla="*/ 152247 h 2458675"/>
              <a:gd name="connsiteX34" fmla="*/ 3848939 w 4550431"/>
              <a:gd name="connsiteY34" fmla="*/ 190347 h 2458675"/>
              <a:gd name="connsiteX35" fmla="*/ 3709239 w 4550431"/>
              <a:gd name="connsiteY35" fmla="*/ 152247 h 2458675"/>
              <a:gd name="connsiteX36" fmla="*/ 3436189 w 4550431"/>
              <a:gd name="connsiteY36" fmla="*/ 12547 h 2458675"/>
              <a:gd name="connsiteX37" fmla="*/ 3252039 w 4550431"/>
              <a:gd name="connsiteY37" fmla="*/ 18897 h 2458675"/>
              <a:gd name="connsiteX38" fmla="*/ 2839289 w 4550431"/>
              <a:gd name="connsiteY38" fmla="*/ 120497 h 2458675"/>
              <a:gd name="connsiteX39" fmla="*/ 2585289 w 4550431"/>
              <a:gd name="connsiteY39" fmla="*/ 183997 h 2458675"/>
              <a:gd name="connsiteX40" fmla="*/ 2426539 w 4550431"/>
              <a:gd name="connsiteY40" fmla="*/ 425297 h 2458675"/>
              <a:gd name="connsiteX41" fmla="*/ 2188414 w 4550431"/>
              <a:gd name="connsiteY41" fmla="*/ 553515 h 2458675"/>
              <a:gd name="connsiteX0" fmla="*/ 2188414 w 4550431"/>
              <a:gd name="connsiteY0" fmla="*/ 553515 h 2471675"/>
              <a:gd name="connsiteX1" fmla="*/ 2026489 w 4550431"/>
              <a:gd name="connsiteY1" fmla="*/ 323697 h 2471675"/>
              <a:gd name="connsiteX2" fmla="*/ 1851864 w 4550431"/>
              <a:gd name="connsiteY2" fmla="*/ 166948 h 2471675"/>
              <a:gd name="connsiteX3" fmla="*/ 1318464 w 4550431"/>
              <a:gd name="connsiteY3" fmla="*/ 88400 h 2471675"/>
              <a:gd name="connsiteX4" fmla="*/ 896189 w 4550431"/>
              <a:gd name="connsiteY4" fmla="*/ 101447 h 2471675"/>
              <a:gd name="connsiteX5" fmla="*/ 597739 w 4550431"/>
              <a:gd name="connsiteY5" fmla="*/ 164947 h 2471675"/>
              <a:gd name="connsiteX6" fmla="*/ 375489 w 4550431"/>
              <a:gd name="connsiteY6" fmla="*/ 260197 h 2471675"/>
              <a:gd name="connsiteX7" fmla="*/ 77039 w 4550431"/>
              <a:gd name="connsiteY7" fmla="*/ 571347 h 2471675"/>
              <a:gd name="connsiteX8" fmla="*/ 839 w 4550431"/>
              <a:gd name="connsiteY8" fmla="*/ 1041247 h 2471675"/>
              <a:gd name="connsiteX9" fmla="*/ 108789 w 4550431"/>
              <a:gd name="connsiteY9" fmla="*/ 1511147 h 2471675"/>
              <a:gd name="connsiteX10" fmla="*/ 248489 w 4550431"/>
              <a:gd name="connsiteY10" fmla="*/ 1758797 h 2471675"/>
              <a:gd name="connsiteX11" fmla="*/ 670764 w 4550431"/>
              <a:gd name="connsiteY11" fmla="*/ 2070383 h 2471675"/>
              <a:gd name="connsiteX12" fmla="*/ 1105739 w 4550431"/>
              <a:gd name="connsiteY12" fmla="*/ 2275148 h 2471675"/>
              <a:gd name="connsiteX13" fmla="*/ 1432764 w 4550431"/>
              <a:gd name="connsiteY13" fmla="*/ 2411282 h 2471675"/>
              <a:gd name="connsiteX14" fmla="*/ 1575639 w 4550431"/>
              <a:gd name="connsiteY14" fmla="*/ 2471651 h 2471675"/>
              <a:gd name="connsiteX15" fmla="*/ 1620089 w 4550431"/>
              <a:gd name="connsiteY15" fmla="*/ 2419197 h 2471675"/>
              <a:gd name="connsiteX16" fmla="*/ 1835989 w 4550431"/>
              <a:gd name="connsiteY16" fmla="*/ 2457297 h 2471675"/>
              <a:gd name="connsiteX17" fmla="*/ 2058239 w 4550431"/>
              <a:gd name="connsiteY17" fmla="*/ 2419197 h 2471675"/>
              <a:gd name="connsiteX18" fmla="*/ 2191589 w 4550431"/>
              <a:gd name="connsiteY18" fmla="*/ 2235047 h 2471675"/>
              <a:gd name="connsiteX19" fmla="*/ 2337639 w 4550431"/>
              <a:gd name="connsiteY19" fmla="*/ 2241397 h 2471675"/>
              <a:gd name="connsiteX20" fmla="*/ 2413839 w 4550431"/>
              <a:gd name="connsiteY20" fmla="*/ 2349347 h 2471675"/>
              <a:gd name="connsiteX21" fmla="*/ 2636089 w 4550431"/>
              <a:gd name="connsiteY21" fmla="*/ 2457297 h 2471675"/>
              <a:gd name="connsiteX22" fmla="*/ 2947239 w 4550431"/>
              <a:gd name="connsiteY22" fmla="*/ 2406497 h 2471675"/>
              <a:gd name="connsiteX23" fmla="*/ 2998039 w 4550431"/>
              <a:gd name="connsiteY23" fmla="*/ 2349347 h 2471675"/>
              <a:gd name="connsiteX24" fmla="*/ 3067889 w 4550431"/>
              <a:gd name="connsiteY24" fmla="*/ 2374747 h 2471675"/>
              <a:gd name="connsiteX25" fmla="*/ 3613989 w 4550431"/>
              <a:gd name="connsiteY25" fmla="*/ 2152497 h 2471675"/>
              <a:gd name="connsiteX26" fmla="*/ 4001339 w 4550431"/>
              <a:gd name="connsiteY26" fmla="*/ 1955647 h 2471675"/>
              <a:gd name="connsiteX27" fmla="*/ 4223589 w 4550431"/>
              <a:gd name="connsiteY27" fmla="*/ 1784197 h 2471675"/>
              <a:gd name="connsiteX28" fmla="*/ 4388689 w 4550431"/>
              <a:gd name="connsiteY28" fmla="*/ 1663547 h 2471675"/>
              <a:gd name="connsiteX29" fmla="*/ 4528389 w 4550431"/>
              <a:gd name="connsiteY29" fmla="*/ 1257147 h 2471675"/>
              <a:gd name="connsiteX30" fmla="*/ 4528389 w 4550431"/>
              <a:gd name="connsiteY30" fmla="*/ 831697 h 2471675"/>
              <a:gd name="connsiteX31" fmla="*/ 4318839 w 4550431"/>
              <a:gd name="connsiteY31" fmla="*/ 349097 h 2471675"/>
              <a:gd name="connsiteX32" fmla="*/ 4007689 w 4550431"/>
              <a:gd name="connsiteY32" fmla="*/ 190347 h 2471675"/>
              <a:gd name="connsiteX33" fmla="*/ 3874339 w 4550431"/>
              <a:gd name="connsiteY33" fmla="*/ 152247 h 2471675"/>
              <a:gd name="connsiteX34" fmla="*/ 3848939 w 4550431"/>
              <a:gd name="connsiteY34" fmla="*/ 190347 h 2471675"/>
              <a:gd name="connsiteX35" fmla="*/ 3709239 w 4550431"/>
              <a:gd name="connsiteY35" fmla="*/ 152247 h 2471675"/>
              <a:gd name="connsiteX36" fmla="*/ 3436189 w 4550431"/>
              <a:gd name="connsiteY36" fmla="*/ 12547 h 2471675"/>
              <a:gd name="connsiteX37" fmla="*/ 3252039 w 4550431"/>
              <a:gd name="connsiteY37" fmla="*/ 18897 h 2471675"/>
              <a:gd name="connsiteX38" fmla="*/ 2839289 w 4550431"/>
              <a:gd name="connsiteY38" fmla="*/ 120497 h 2471675"/>
              <a:gd name="connsiteX39" fmla="*/ 2585289 w 4550431"/>
              <a:gd name="connsiteY39" fmla="*/ 183997 h 2471675"/>
              <a:gd name="connsiteX40" fmla="*/ 2426539 w 4550431"/>
              <a:gd name="connsiteY40" fmla="*/ 425297 h 2471675"/>
              <a:gd name="connsiteX41" fmla="*/ 2188414 w 4550431"/>
              <a:gd name="connsiteY41" fmla="*/ 553515 h 2471675"/>
              <a:gd name="connsiteX0" fmla="*/ 2188414 w 4550431"/>
              <a:gd name="connsiteY0" fmla="*/ 553515 h 2473229"/>
              <a:gd name="connsiteX1" fmla="*/ 2026489 w 4550431"/>
              <a:gd name="connsiteY1" fmla="*/ 323697 h 2473229"/>
              <a:gd name="connsiteX2" fmla="*/ 1851864 w 4550431"/>
              <a:gd name="connsiteY2" fmla="*/ 166948 h 2473229"/>
              <a:gd name="connsiteX3" fmla="*/ 1318464 w 4550431"/>
              <a:gd name="connsiteY3" fmla="*/ 88400 h 2473229"/>
              <a:gd name="connsiteX4" fmla="*/ 896189 w 4550431"/>
              <a:gd name="connsiteY4" fmla="*/ 101447 h 2473229"/>
              <a:gd name="connsiteX5" fmla="*/ 597739 w 4550431"/>
              <a:gd name="connsiteY5" fmla="*/ 164947 h 2473229"/>
              <a:gd name="connsiteX6" fmla="*/ 375489 w 4550431"/>
              <a:gd name="connsiteY6" fmla="*/ 260197 h 2473229"/>
              <a:gd name="connsiteX7" fmla="*/ 77039 w 4550431"/>
              <a:gd name="connsiteY7" fmla="*/ 571347 h 2473229"/>
              <a:gd name="connsiteX8" fmla="*/ 839 w 4550431"/>
              <a:gd name="connsiteY8" fmla="*/ 1041247 h 2473229"/>
              <a:gd name="connsiteX9" fmla="*/ 108789 w 4550431"/>
              <a:gd name="connsiteY9" fmla="*/ 1511147 h 2473229"/>
              <a:gd name="connsiteX10" fmla="*/ 248489 w 4550431"/>
              <a:gd name="connsiteY10" fmla="*/ 1758797 h 2473229"/>
              <a:gd name="connsiteX11" fmla="*/ 670764 w 4550431"/>
              <a:gd name="connsiteY11" fmla="*/ 2070383 h 2473229"/>
              <a:gd name="connsiteX12" fmla="*/ 1105739 w 4550431"/>
              <a:gd name="connsiteY12" fmla="*/ 2275148 h 2473229"/>
              <a:gd name="connsiteX13" fmla="*/ 1432764 w 4550431"/>
              <a:gd name="connsiteY13" fmla="*/ 2411282 h 2473229"/>
              <a:gd name="connsiteX14" fmla="*/ 1575639 w 4550431"/>
              <a:gd name="connsiteY14" fmla="*/ 2471651 h 2473229"/>
              <a:gd name="connsiteX15" fmla="*/ 1677239 w 4550431"/>
              <a:gd name="connsiteY15" fmla="*/ 2455731 h 2473229"/>
              <a:gd name="connsiteX16" fmla="*/ 1835989 w 4550431"/>
              <a:gd name="connsiteY16" fmla="*/ 2457297 h 2473229"/>
              <a:gd name="connsiteX17" fmla="*/ 2058239 w 4550431"/>
              <a:gd name="connsiteY17" fmla="*/ 2419197 h 2473229"/>
              <a:gd name="connsiteX18" fmla="*/ 2191589 w 4550431"/>
              <a:gd name="connsiteY18" fmla="*/ 2235047 h 2473229"/>
              <a:gd name="connsiteX19" fmla="*/ 2337639 w 4550431"/>
              <a:gd name="connsiteY19" fmla="*/ 2241397 h 2473229"/>
              <a:gd name="connsiteX20" fmla="*/ 2413839 w 4550431"/>
              <a:gd name="connsiteY20" fmla="*/ 2349347 h 2473229"/>
              <a:gd name="connsiteX21" fmla="*/ 2636089 w 4550431"/>
              <a:gd name="connsiteY21" fmla="*/ 2457297 h 2473229"/>
              <a:gd name="connsiteX22" fmla="*/ 2947239 w 4550431"/>
              <a:gd name="connsiteY22" fmla="*/ 2406497 h 2473229"/>
              <a:gd name="connsiteX23" fmla="*/ 2998039 w 4550431"/>
              <a:gd name="connsiteY23" fmla="*/ 2349347 h 2473229"/>
              <a:gd name="connsiteX24" fmla="*/ 3067889 w 4550431"/>
              <a:gd name="connsiteY24" fmla="*/ 2374747 h 2473229"/>
              <a:gd name="connsiteX25" fmla="*/ 3613989 w 4550431"/>
              <a:gd name="connsiteY25" fmla="*/ 2152497 h 2473229"/>
              <a:gd name="connsiteX26" fmla="*/ 4001339 w 4550431"/>
              <a:gd name="connsiteY26" fmla="*/ 1955647 h 2473229"/>
              <a:gd name="connsiteX27" fmla="*/ 4223589 w 4550431"/>
              <a:gd name="connsiteY27" fmla="*/ 1784197 h 2473229"/>
              <a:gd name="connsiteX28" fmla="*/ 4388689 w 4550431"/>
              <a:gd name="connsiteY28" fmla="*/ 1663547 h 2473229"/>
              <a:gd name="connsiteX29" fmla="*/ 4528389 w 4550431"/>
              <a:gd name="connsiteY29" fmla="*/ 1257147 h 2473229"/>
              <a:gd name="connsiteX30" fmla="*/ 4528389 w 4550431"/>
              <a:gd name="connsiteY30" fmla="*/ 831697 h 2473229"/>
              <a:gd name="connsiteX31" fmla="*/ 4318839 w 4550431"/>
              <a:gd name="connsiteY31" fmla="*/ 349097 h 2473229"/>
              <a:gd name="connsiteX32" fmla="*/ 4007689 w 4550431"/>
              <a:gd name="connsiteY32" fmla="*/ 190347 h 2473229"/>
              <a:gd name="connsiteX33" fmla="*/ 3874339 w 4550431"/>
              <a:gd name="connsiteY33" fmla="*/ 152247 h 2473229"/>
              <a:gd name="connsiteX34" fmla="*/ 3848939 w 4550431"/>
              <a:gd name="connsiteY34" fmla="*/ 190347 h 2473229"/>
              <a:gd name="connsiteX35" fmla="*/ 3709239 w 4550431"/>
              <a:gd name="connsiteY35" fmla="*/ 152247 h 2473229"/>
              <a:gd name="connsiteX36" fmla="*/ 3436189 w 4550431"/>
              <a:gd name="connsiteY36" fmla="*/ 12547 h 2473229"/>
              <a:gd name="connsiteX37" fmla="*/ 3252039 w 4550431"/>
              <a:gd name="connsiteY37" fmla="*/ 18897 h 2473229"/>
              <a:gd name="connsiteX38" fmla="*/ 2839289 w 4550431"/>
              <a:gd name="connsiteY38" fmla="*/ 120497 h 2473229"/>
              <a:gd name="connsiteX39" fmla="*/ 2585289 w 4550431"/>
              <a:gd name="connsiteY39" fmla="*/ 183997 h 2473229"/>
              <a:gd name="connsiteX40" fmla="*/ 2426539 w 4550431"/>
              <a:gd name="connsiteY40" fmla="*/ 425297 h 2473229"/>
              <a:gd name="connsiteX41" fmla="*/ 2188414 w 4550431"/>
              <a:gd name="connsiteY41" fmla="*/ 553515 h 2473229"/>
              <a:gd name="connsiteX0" fmla="*/ 2188414 w 4550431"/>
              <a:gd name="connsiteY0" fmla="*/ 553515 h 2473147"/>
              <a:gd name="connsiteX1" fmla="*/ 2026489 w 4550431"/>
              <a:gd name="connsiteY1" fmla="*/ 323697 h 2473147"/>
              <a:gd name="connsiteX2" fmla="*/ 1851864 w 4550431"/>
              <a:gd name="connsiteY2" fmla="*/ 166948 h 2473147"/>
              <a:gd name="connsiteX3" fmla="*/ 1318464 w 4550431"/>
              <a:gd name="connsiteY3" fmla="*/ 88400 h 2473147"/>
              <a:gd name="connsiteX4" fmla="*/ 896189 w 4550431"/>
              <a:gd name="connsiteY4" fmla="*/ 101447 h 2473147"/>
              <a:gd name="connsiteX5" fmla="*/ 597739 w 4550431"/>
              <a:gd name="connsiteY5" fmla="*/ 164947 h 2473147"/>
              <a:gd name="connsiteX6" fmla="*/ 375489 w 4550431"/>
              <a:gd name="connsiteY6" fmla="*/ 260197 h 2473147"/>
              <a:gd name="connsiteX7" fmla="*/ 77039 w 4550431"/>
              <a:gd name="connsiteY7" fmla="*/ 571347 h 2473147"/>
              <a:gd name="connsiteX8" fmla="*/ 839 w 4550431"/>
              <a:gd name="connsiteY8" fmla="*/ 1041247 h 2473147"/>
              <a:gd name="connsiteX9" fmla="*/ 108789 w 4550431"/>
              <a:gd name="connsiteY9" fmla="*/ 1511147 h 2473147"/>
              <a:gd name="connsiteX10" fmla="*/ 248489 w 4550431"/>
              <a:gd name="connsiteY10" fmla="*/ 1758797 h 2473147"/>
              <a:gd name="connsiteX11" fmla="*/ 670764 w 4550431"/>
              <a:gd name="connsiteY11" fmla="*/ 2070383 h 2473147"/>
              <a:gd name="connsiteX12" fmla="*/ 1105739 w 4550431"/>
              <a:gd name="connsiteY12" fmla="*/ 2275148 h 2473147"/>
              <a:gd name="connsiteX13" fmla="*/ 1432764 w 4550431"/>
              <a:gd name="connsiteY13" fmla="*/ 2411282 h 2473147"/>
              <a:gd name="connsiteX14" fmla="*/ 1575639 w 4550431"/>
              <a:gd name="connsiteY14" fmla="*/ 2471651 h 2473147"/>
              <a:gd name="connsiteX15" fmla="*/ 1677239 w 4550431"/>
              <a:gd name="connsiteY15" fmla="*/ 2455731 h 2473147"/>
              <a:gd name="connsiteX16" fmla="*/ 1845514 w 4550431"/>
              <a:gd name="connsiteY16" fmla="*/ 2466430 h 2473147"/>
              <a:gd name="connsiteX17" fmla="*/ 2058239 w 4550431"/>
              <a:gd name="connsiteY17" fmla="*/ 2419197 h 2473147"/>
              <a:gd name="connsiteX18" fmla="*/ 2191589 w 4550431"/>
              <a:gd name="connsiteY18" fmla="*/ 2235047 h 2473147"/>
              <a:gd name="connsiteX19" fmla="*/ 2337639 w 4550431"/>
              <a:gd name="connsiteY19" fmla="*/ 2241397 h 2473147"/>
              <a:gd name="connsiteX20" fmla="*/ 2413839 w 4550431"/>
              <a:gd name="connsiteY20" fmla="*/ 2349347 h 2473147"/>
              <a:gd name="connsiteX21" fmla="*/ 2636089 w 4550431"/>
              <a:gd name="connsiteY21" fmla="*/ 2457297 h 2473147"/>
              <a:gd name="connsiteX22" fmla="*/ 2947239 w 4550431"/>
              <a:gd name="connsiteY22" fmla="*/ 2406497 h 2473147"/>
              <a:gd name="connsiteX23" fmla="*/ 2998039 w 4550431"/>
              <a:gd name="connsiteY23" fmla="*/ 2349347 h 2473147"/>
              <a:gd name="connsiteX24" fmla="*/ 3067889 w 4550431"/>
              <a:gd name="connsiteY24" fmla="*/ 2374747 h 2473147"/>
              <a:gd name="connsiteX25" fmla="*/ 3613989 w 4550431"/>
              <a:gd name="connsiteY25" fmla="*/ 2152497 h 2473147"/>
              <a:gd name="connsiteX26" fmla="*/ 4001339 w 4550431"/>
              <a:gd name="connsiteY26" fmla="*/ 1955647 h 2473147"/>
              <a:gd name="connsiteX27" fmla="*/ 4223589 w 4550431"/>
              <a:gd name="connsiteY27" fmla="*/ 1784197 h 2473147"/>
              <a:gd name="connsiteX28" fmla="*/ 4388689 w 4550431"/>
              <a:gd name="connsiteY28" fmla="*/ 1663547 h 2473147"/>
              <a:gd name="connsiteX29" fmla="*/ 4528389 w 4550431"/>
              <a:gd name="connsiteY29" fmla="*/ 1257147 h 2473147"/>
              <a:gd name="connsiteX30" fmla="*/ 4528389 w 4550431"/>
              <a:gd name="connsiteY30" fmla="*/ 831697 h 2473147"/>
              <a:gd name="connsiteX31" fmla="*/ 4318839 w 4550431"/>
              <a:gd name="connsiteY31" fmla="*/ 349097 h 2473147"/>
              <a:gd name="connsiteX32" fmla="*/ 4007689 w 4550431"/>
              <a:gd name="connsiteY32" fmla="*/ 190347 h 2473147"/>
              <a:gd name="connsiteX33" fmla="*/ 3874339 w 4550431"/>
              <a:gd name="connsiteY33" fmla="*/ 152247 h 2473147"/>
              <a:gd name="connsiteX34" fmla="*/ 3848939 w 4550431"/>
              <a:gd name="connsiteY34" fmla="*/ 190347 h 2473147"/>
              <a:gd name="connsiteX35" fmla="*/ 3709239 w 4550431"/>
              <a:gd name="connsiteY35" fmla="*/ 152247 h 2473147"/>
              <a:gd name="connsiteX36" fmla="*/ 3436189 w 4550431"/>
              <a:gd name="connsiteY36" fmla="*/ 12547 h 2473147"/>
              <a:gd name="connsiteX37" fmla="*/ 3252039 w 4550431"/>
              <a:gd name="connsiteY37" fmla="*/ 18897 h 2473147"/>
              <a:gd name="connsiteX38" fmla="*/ 2839289 w 4550431"/>
              <a:gd name="connsiteY38" fmla="*/ 120497 h 2473147"/>
              <a:gd name="connsiteX39" fmla="*/ 2585289 w 4550431"/>
              <a:gd name="connsiteY39" fmla="*/ 183997 h 2473147"/>
              <a:gd name="connsiteX40" fmla="*/ 2426539 w 4550431"/>
              <a:gd name="connsiteY40" fmla="*/ 425297 h 2473147"/>
              <a:gd name="connsiteX41" fmla="*/ 2188414 w 4550431"/>
              <a:gd name="connsiteY41" fmla="*/ 553515 h 2473147"/>
              <a:gd name="connsiteX0" fmla="*/ 2188414 w 4550431"/>
              <a:gd name="connsiteY0" fmla="*/ 553515 h 2482777"/>
              <a:gd name="connsiteX1" fmla="*/ 2026489 w 4550431"/>
              <a:gd name="connsiteY1" fmla="*/ 323697 h 2482777"/>
              <a:gd name="connsiteX2" fmla="*/ 1851864 w 4550431"/>
              <a:gd name="connsiteY2" fmla="*/ 166948 h 2482777"/>
              <a:gd name="connsiteX3" fmla="*/ 1318464 w 4550431"/>
              <a:gd name="connsiteY3" fmla="*/ 88400 h 2482777"/>
              <a:gd name="connsiteX4" fmla="*/ 896189 w 4550431"/>
              <a:gd name="connsiteY4" fmla="*/ 101447 h 2482777"/>
              <a:gd name="connsiteX5" fmla="*/ 597739 w 4550431"/>
              <a:gd name="connsiteY5" fmla="*/ 164947 h 2482777"/>
              <a:gd name="connsiteX6" fmla="*/ 375489 w 4550431"/>
              <a:gd name="connsiteY6" fmla="*/ 260197 h 2482777"/>
              <a:gd name="connsiteX7" fmla="*/ 77039 w 4550431"/>
              <a:gd name="connsiteY7" fmla="*/ 571347 h 2482777"/>
              <a:gd name="connsiteX8" fmla="*/ 839 w 4550431"/>
              <a:gd name="connsiteY8" fmla="*/ 1041247 h 2482777"/>
              <a:gd name="connsiteX9" fmla="*/ 108789 w 4550431"/>
              <a:gd name="connsiteY9" fmla="*/ 1511147 h 2482777"/>
              <a:gd name="connsiteX10" fmla="*/ 248489 w 4550431"/>
              <a:gd name="connsiteY10" fmla="*/ 1758797 h 2482777"/>
              <a:gd name="connsiteX11" fmla="*/ 670764 w 4550431"/>
              <a:gd name="connsiteY11" fmla="*/ 2070383 h 2482777"/>
              <a:gd name="connsiteX12" fmla="*/ 1105739 w 4550431"/>
              <a:gd name="connsiteY12" fmla="*/ 2275148 h 2482777"/>
              <a:gd name="connsiteX13" fmla="*/ 1432764 w 4550431"/>
              <a:gd name="connsiteY13" fmla="*/ 2411282 h 2482777"/>
              <a:gd name="connsiteX14" fmla="*/ 1575639 w 4550431"/>
              <a:gd name="connsiteY14" fmla="*/ 2471651 h 2482777"/>
              <a:gd name="connsiteX15" fmla="*/ 1677239 w 4550431"/>
              <a:gd name="connsiteY15" fmla="*/ 2455731 h 2482777"/>
              <a:gd name="connsiteX16" fmla="*/ 1845514 w 4550431"/>
              <a:gd name="connsiteY16" fmla="*/ 2466430 h 2482777"/>
              <a:gd name="connsiteX17" fmla="*/ 2058239 w 4550431"/>
              <a:gd name="connsiteY17" fmla="*/ 2464865 h 2482777"/>
              <a:gd name="connsiteX18" fmla="*/ 2191589 w 4550431"/>
              <a:gd name="connsiteY18" fmla="*/ 2235047 h 2482777"/>
              <a:gd name="connsiteX19" fmla="*/ 2337639 w 4550431"/>
              <a:gd name="connsiteY19" fmla="*/ 2241397 h 2482777"/>
              <a:gd name="connsiteX20" fmla="*/ 2413839 w 4550431"/>
              <a:gd name="connsiteY20" fmla="*/ 2349347 h 2482777"/>
              <a:gd name="connsiteX21" fmla="*/ 2636089 w 4550431"/>
              <a:gd name="connsiteY21" fmla="*/ 2457297 h 2482777"/>
              <a:gd name="connsiteX22" fmla="*/ 2947239 w 4550431"/>
              <a:gd name="connsiteY22" fmla="*/ 2406497 h 2482777"/>
              <a:gd name="connsiteX23" fmla="*/ 2998039 w 4550431"/>
              <a:gd name="connsiteY23" fmla="*/ 2349347 h 2482777"/>
              <a:gd name="connsiteX24" fmla="*/ 3067889 w 4550431"/>
              <a:gd name="connsiteY24" fmla="*/ 2374747 h 2482777"/>
              <a:gd name="connsiteX25" fmla="*/ 3613989 w 4550431"/>
              <a:gd name="connsiteY25" fmla="*/ 2152497 h 2482777"/>
              <a:gd name="connsiteX26" fmla="*/ 4001339 w 4550431"/>
              <a:gd name="connsiteY26" fmla="*/ 1955647 h 2482777"/>
              <a:gd name="connsiteX27" fmla="*/ 4223589 w 4550431"/>
              <a:gd name="connsiteY27" fmla="*/ 1784197 h 2482777"/>
              <a:gd name="connsiteX28" fmla="*/ 4388689 w 4550431"/>
              <a:gd name="connsiteY28" fmla="*/ 1663547 h 2482777"/>
              <a:gd name="connsiteX29" fmla="*/ 4528389 w 4550431"/>
              <a:gd name="connsiteY29" fmla="*/ 1257147 h 2482777"/>
              <a:gd name="connsiteX30" fmla="*/ 4528389 w 4550431"/>
              <a:gd name="connsiteY30" fmla="*/ 831697 h 2482777"/>
              <a:gd name="connsiteX31" fmla="*/ 4318839 w 4550431"/>
              <a:gd name="connsiteY31" fmla="*/ 349097 h 2482777"/>
              <a:gd name="connsiteX32" fmla="*/ 4007689 w 4550431"/>
              <a:gd name="connsiteY32" fmla="*/ 190347 h 2482777"/>
              <a:gd name="connsiteX33" fmla="*/ 3874339 w 4550431"/>
              <a:gd name="connsiteY33" fmla="*/ 152247 h 2482777"/>
              <a:gd name="connsiteX34" fmla="*/ 3848939 w 4550431"/>
              <a:gd name="connsiteY34" fmla="*/ 190347 h 2482777"/>
              <a:gd name="connsiteX35" fmla="*/ 3709239 w 4550431"/>
              <a:gd name="connsiteY35" fmla="*/ 152247 h 2482777"/>
              <a:gd name="connsiteX36" fmla="*/ 3436189 w 4550431"/>
              <a:gd name="connsiteY36" fmla="*/ 12547 h 2482777"/>
              <a:gd name="connsiteX37" fmla="*/ 3252039 w 4550431"/>
              <a:gd name="connsiteY37" fmla="*/ 18897 h 2482777"/>
              <a:gd name="connsiteX38" fmla="*/ 2839289 w 4550431"/>
              <a:gd name="connsiteY38" fmla="*/ 120497 h 2482777"/>
              <a:gd name="connsiteX39" fmla="*/ 2585289 w 4550431"/>
              <a:gd name="connsiteY39" fmla="*/ 183997 h 2482777"/>
              <a:gd name="connsiteX40" fmla="*/ 2426539 w 4550431"/>
              <a:gd name="connsiteY40" fmla="*/ 425297 h 2482777"/>
              <a:gd name="connsiteX41" fmla="*/ 2188414 w 4550431"/>
              <a:gd name="connsiteY41" fmla="*/ 553515 h 2482777"/>
              <a:gd name="connsiteX0" fmla="*/ 2188414 w 4550431"/>
              <a:gd name="connsiteY0" fmla="*/ 553515 h 2475358"/>
              <a:gd name="connsiteX1" fmla="*/ 2026489 w 4550431"/>
              <a:gd name="connsiteY1" fmla="*/ 323697 h 2475358"/>
              <a:gd name="connsiteX2" fmla="*/ 1851864 w 4550431"/>
              <a:gd name="connsiteY2" fmla="*/ 166948 h 2475358"/>
              <a:gd name="connsiteX3" fmla="*/ 1318464 w 4550431"/>
              <a:gd name="connsiteY3" fmla="*/ 88400 h 2475358"/>
              <a:gd name="connsiteX4" fmla="*/ 896189 w 4550431"/>
              <a:gd name="connsiteY4" fmla="*/ 101447 h 2475358"/>
              <a:gd name="connsiteX5" fmla="*/ 597739 w 4550431"/>
              <a:gd name="connsiteY5" fmla="*/ 164947 h 2475358"/>
              <a:gd name="connsiteX6" fmla="*/ 375489 w 4550431"/>
              <a:gd name="connsiteY6" fmla="*/ 260197 h 2475358"/>
              <a:gd name="connsiteX7" fmla="*/ 77039 w 4550431"/>
              <a:gd name="connsiteY7" fmla="*/ 571347 h 2475358"/>
              <a:gd name="connsiteX8" fmla="*/ 839 w 4550431"/>
              <a:gd name="connsiteY8" fmla="*/ 1041247 h 2475358"/>
              <a:gd name="connsiteX9" fmla="*/ 108789 w 4550431"/>
              <a:gd name="connsiteY9" fmla="*/ 1511147 h 2475358"/>
              <a:gd name="connsiteX10" fmla="*/ 248489 w 4550431"/>
              <a:gd name="connsiteY10" fmla="*/ 1758797 h 2475358"/>
              <a:gd name="connsiteX11" fmla="*/ 670764 w 4550431"/>
              <a:gd name="connsiteY11" fmla="*/ 2070383 h 2475358"/>
              <a:gd name="connsiteX12" fmla="*/ 1105739 w 4550431"/>
              <a:gd name="connsiteY12" fmla="*/ 2275148 h 2475358"/>
              <a:gd name="connsiteX13" fmla="*/ 1432764 w 4550431"/>
              <a:gd name="connsiteY13" fmla="*/ 2411282 h 2475358"/>
              <a:gd name="connsiteX14" fmla="*/ 1575639 w 4550431"/>
              <a:gd name="connsiteY14" fmla="*/ 2471651 h 2475358"/>
              <a:gd name="connsiteX15" fmla="*/ 1677239 w 4550431"/>
              <a:gd name="connsiteY15" fmla="*/ 2455731 h 2475358"/>
              <a:gd name="connsiteX16" fmla="*/ 1845514 w 4550431"/>
              <a:gd name="connsiteY16" fmla="*/ 2466430 h 2475358"/>
              <a:gd name="connsiteX17" fmla="*/ 2058239 w 4550431"/>
              <a:gd name="connsiteY17" fmla="*/ 2464865 h 2475358"/>
              <a:gd name="connsiteX18" fmla="*/ 2220164 w 4550431"/>
              <a:gd name="connsiteY18" fmla="*/ 2335517 h 2475358"/>
              <a:gd name="connsiteX19" fmla="*/ 2337639 w 4550431"/>
              <a:gd name="connsiteY19" fmla="*/ 2241397 h 2475358"/>
              <a:gd name="connsiteX20" fmla="*/ 2413839 w 4550431"/>
              <a:gd name="connsiteY20" fmla="*/ 2349347 h 2475358"/>
              <a:gd name="connsiteX21" fmla="*/ 2636089 w 4550431"/>
              <a:gd name="connsiteY21" fmla="*/ 2457297 h 2475358"/>
              <a:gd name="connsiteX22" fmla="*/ 2947239 w 4550431"/>
              <a:gd name="connsiteY22" fmla="*/ 2406497 h 2475358"/>
              <a:gd name="connsiteX23" fmla="*/ 2998039 w 4550431"/>
              <a:gd name="connsiteY23" fmla="*/ 2349347 h 2475358"/>
              <a:gd name="connsiteX24" fmla="*/ 3067889 w 4550431"/>
              <a:gd name="connsiteY24" fmla="*/ 2374747 h 2475358"/>
              <a:gd name="connsiteX25" fmla="*/ 3613989 w 4550431"/>
              <a:gd name="connsiteY25" fmla="*/ 2152497 h 2475358"/>
              <a:gd name="connsiteX26" fmla="*/ 4001339 w 4550431"/>
              <a:gd name="connsiteY26" fmla="*/ 1955647 h 2475358"/>
              <a:gd name="connsiteX27" fmla="*/ 4223589 w 4550431"/>
              <a:gd name="connsiteY27" fmla="*/ 1784197 h 2475358"/>
              <a:gd name="connsiteX28" fmla="*/ 4388689 w 4550431"/>
              <a:gd name="connsiteY28" fmla="*/ 1663547 h 2475358"/>
              <a:gd name="connsiteX29" fmla="*/ 4528389 w 4550431"/>
              <a:gd name="connsiteY29" fmla="*/ 1257147 h 2475358"/>
              <a:gd name="connsiteX30" fmla="*/ 4528389 w 4550431"/>
              <a:gd name="connsiteY30" fmla="*/ 831697 h 2475358"/>
              <a:gd name="connsiteX31" fmla="*/ 4318839 w 4550431"/>
              <a:gd name="connsiteY31" fmla="*/ 349097 h 2475358"/>
              <a:gd name="connsiteX32" fmla="*/ 4007689 w 4550431"/>
              <a:gd name="connsiteY32" fmla="*/ 190347 h 2475358"/>
              <a:gd name="connsiteX33" fmla="*/ 3874339 w 4550431"/>
              <a:gd name="connsiteY33" fmla="*/ 152247 h 2475358"/>
              <a:gd name="connsiteX34" fmla="*/ 3848939 w 4550431"/>
              <a:gd name="connsiteY34" fmla="*/ 190347 h 2475358"/>
              <a:gd name="connsiteX35" fmla="*/ 3709239 w 4550431"/>
              <a:gd name="connsiteY35" fmla="*/ 152247 h 2475358"/>
              <a:gd name="connsiteX36" fmla="*/ 3436189 w 4550431"/>
              <a:gd name="connsiteY36" fmla="*/ 12547 h 2475358"/>
              <a:gd name="connsiteX37" fmla="*/ 3252039 w 4550431"/>
              <a:gd name="connsiteY37" fmla="*/ 18897 h 2475358"/>
              <a:gd name="connsiteX38" fmla="*/ 2839289 w 4550431"/>
              <a:gd name="connsiteY38" fmla="*/ 120497 h 2475358"/>
              <a:gd name="connsiteX39" fmla="*/ 2585289 w 4550431"/>
              <a:gd name="connsiteY39" fmla="*/ 183997 h 2475358"/>
              <a:gd name="connsiteX40" fmla="*/ 2426539 w 4550431"/>
              <a:gd name="connsiteY40" fmla="*/ 425297 h 2475358"/>
              <a:gd name="connsiteX41" fmla="*/ 2188414 w 4550431"/>
              <a:gd name="connsiteY41" fmla="*/ 553515 h 2475358"/>
              <a:gd name="connsiteX0" fmla="*/ 2188414 w 4550431"/>
              <a:gd name="connsiteY0" fmla="*/ 553515 h 2475358"/>
              <a:gd name="connsiteX1" fmla="*/ 2026489 w 4550431"/>
              <a:gd name="connsiteY1" fmla="*/ 323697 h 2475358"/>
              <a:gd name="connsiteX2" fmla="*/ 1851864 w 4550431"/>
              <a:gd name="connsiteY2" fmla="*/ 166948 h 2475358"/>
              <a:gd name="connsiteX3" fmla="*/ 1318464 w 4550431"/>
              <a:gd name="connsiteY3" fmla="*/ 88400 h 2475358"/>
              <a:gd name="connsiteX4" fmla="*/ 896189 w 4550431"/>
              <a:gd name="connsiteY4" fmla="*/ 101447 h 2475358"/>
              <a:gd name="connsiteX5" fmla="*/ 597739 w 4550431"/>
              <a:gd name="connsiteY5" fmla="*/ 164947 h 2475358"/>
              <a:gd name="connsiteX6" fmla="*/ 375489 w 4550431"/>
              <a:gd name="connsiteY6" fmla="*/ 260197 h 2475358"/>
              <a:gd name="connsiteX7" fmla="*/ 77039 w 4550431"/>
              <a:gd name="connsiteY7" fmla="*/ 571347 h 2475358"/>
              <a:gd name="connsiteX8" fmla="*/ 839 w 4550431"/>
              <a:gd name="connsiteY8" fmla="*/ 1041247 h 2475358"/>
              <a:gd name="connsiteX9" fmla="*/ 108789 w 4550431"/>
              <a:gd name="connsiteY9" fmla="*/ 1511147 h 2475358"/>
              <a:gd name="connsiteX10" fmla="*/ 248489 w 4550431"/>
              <a:gd name="connsiteY10" fmla="*/ 1758797 h 2475358"/>
              <a:gd name="connsiteX11" fmla="*/ 670764 w 4550431"/>
              <a:gd name="connsiteY11" fmla="*/ 2070383 h 2475358"/>
              <a:gd name="connsiteX12" fmla="*/ 1105739 w 4550431"/>
              <a:gd name="connsiteY12" fmla="*/ 2275148 h 2475358"/>
              <a:gd name="connsiteX13" fmla="*/ 1432764 w 4550431"/>
              <a:gd name="connsiteY13" fmla="*/ 2411282 h 2475358"/>
              <a:gd name="connsiteX14" fmla="*/ 1575639 w 4550431"/>
              <a:gd name="connsiteY14" fmla="*/ 2471651 h 2475358"/>
              <a:gd name="connsiteX15" fmla="*/ 1677239 w 4550431"/>
              <a:gd name="connsiteY15" fmla="*/ 2455731 h 2475358"/>
              <a:gd name="connsiteX16" fmla="*/ 1845514 w 4550431"/>
              <a:gd name="connsiteY16" fmla="*/ 2466430 h 2475358"/>
              <a:gd name="connsiteX17" fmla="*/ 2058239 w 4550431"/>
              <a:gd name="connsiteY17" fmla="*/ 2464865 h 2475358"/>
              <a:gd name="connsiteX18" fmla="*/ 2220164 w 4550431"/>
              <a:gd name="connsiteY18" fmla="*/ 2335517 h 2475358"/>
              <a:gd name="connsiteX19" fmla="*/ 2318589 w 4550431"/>
              <a:gd name="connsiteY19" fmla="*/ 2296199 h 2475358"/>
              <a:gd name="connsiteX20" fmla="*/ 2413839 w 4550431"/>
              <a:gd name="connsiteY20" fmla="*/ 2349347 h 2475358"/>
              <a:gd name="connsiteX21" fmla="*/ 2636089 w 4550431"/>
              <a:gd name="connsiteY21" fmla="*/ 2457297 h 2475358"/>
              <a:gd name="connsiteX22" fmla="*/ 2947239 w 4550431"/>
              <a:gd name="connsiteY22" fmla="*/ 2406497 h 2475358"/>
              <a:gd name="connsiteX23" fmla="*/ 2998039 w 4550431"/>
              <a:gd name="connsiteY23" fmla="*/ 2349347 h 2475358"/>
              <a:gd name="connsiteX24" fmla="*/ 3067889 w 4550431"/>
              <a:gd name="connsiteY24" fmla="*/ 2374747 h 2475358"/>
              <a:gd name="connsiteX25" fmla="*/ 3613989 w 4550431"/>
              <a:gd name="connsiteY25" fmla="*/ 2152497 h 2475358"/>
              <a:gd name="connsiteX26" fmla="*/ 4001339 w 4550431"/>
              <a:gd name="connsiteY26" fmla="*/ 1955647 h 2475358"/>
              <a:gd name="connsiteX27" fmla="*/ 4223589 w 4550431"/>
              <a:gd name="connsiteY27" fmla="*/ 1784197 h 2475358"/>
              <a:gd name="connsiteX28" fmla="*/ 4388689 w 4550431"/>
              <a:gd name="connsiteY28" fmla="*/ 1663547 h 2475358"/>
              <a:gd name="connsiteX29" fmla="*/ 4528389 w 4550431"/>
              <a:gd name="connsiteY29" fmla="*/ 1257147 h 2475358"/>
              <a:gd name="connsiteX30" fmla="*/ 4528389 w 4550431"/>
              <a:gd name="connsiteY30" fmla="*/ 831697 h 2475358"/>
              <a:gd name="connsiteX31" fmla="*/ 4318839 w 4550431"/>
              <a:gd name="connsiteY31" fmla="*/ 349097 h 2475358"/>
              <a:gd name="connsiteX32" fmla="*/ 4007689 w 4550431"/>
              <a:gd name="connsiteY32" fmla="*/ 190347 h 2475358"/>
              <a:gd name="connsiteX33" fmla="*/ 3874339 w 4550431"/>
              <a:gd name="connsiteY33" fmla="*/ 152247 h 2475358"/>
              <a:gd name="connsiteX34" fmla="*/ 3848939 w 4550431"/>
              <a:gd name="connsiteY34" fmla="*/ 190347 h 2475358"/>
              <a:gd name="connsiteX35" fmla="*/ 3709239 w 4550431"/>
              <a:gd name="connsiteY35" fmla="*/ 152247 h 2475358"/>
              <a:gd name="connsiteX36" fmla="*/ 3436189 w 4550431"/>
              <a:gd name="connsiteY36" fmla="*/ 12547 h 2475358"/>
              <a:gd name="connsiteX37" fmla="*/ 3252039 w 4550431"/>
              <a:gd name="connsiteY37" fmla="*/ 18897 h 2475358"/>
              <a:gd name="connsiteX38" fmla="*/ 2839289 w 4550431"/>
              <a:gd name="connsiteY38" fmla="*/ 120497 h 2475358"/>
              <a:gd name="connsiteX39" fmla="*/ 2585289 w 4550431"/>
              <a:gd name="connsiteY39" fmla="*/ 183997 h 2475358"/>
              <a:gd name="connsiteX40" fmla="*/ 2426539 w 4550431"/>
              <a:gd name="connsiteY40" fmla="*/ 425297 h 2475358"/>
              <a:gd name="connsiteX41" fmla="*/ 2188414 w 4550431"/>
              <a:gd name="connsiteY41" fmla="*/ 553515 h 2475358"/>
              <a:gd name="connsiteX0" fmla="*/ 2188414 w 4550431"/>
              <a:gd name="connsiteY0" fmla="*/ 553515 h 2475358"/>
              <a:gd name="connsiteX1" fmla="*/ 2026489 w 4550431"/>
              <a:gd name="connsiteY1" fmla="*/ 323697 h 2475358"/>
              <a:gd name="connsiteX2" fmla="*/ 1851864 w 4550431"/>
              <a:gd name="connsiteY2" fmla="*/ 166948 h 2475358"/>
              <a:gd name="connsiteX3" fmla="*/ 1318464 w 4550431"/>
              <a:gd name="connsiteY3" fmla="*/ 88400 h 2475358"/>
              <a:gd name="connsiteX4" fmla="*/ 896189 w 4550431"/>
              <a:gd name="connsiteY4" fmla="*/ 101447 h 2475358"/>
              <a:gd name="connsiteX5" fmla="*/ 597739 w 4550431"/>
              <a:gd name="connsiteY5" fmla="*/ 164947 h 2475358"/>
              <a:gd name="connsiteX6" fmla="*/ 375489 w 4550431"/>
              <a:gd name="connsiteY6" fmla="*/ 260197 h 2475358"/>
              <a:gd name="connsiteX7" fmla="*/ 77039 w 4550431"/>
              <a:gd name="connsiteY7" fmla="*/ 571347 h 2475358"/>
              <a:gd name="connsiteX8" fmla="*/ 839 w 4550431"/>
              <a:gd name="connsiteY8" fmla="*/ 1041247 h 2475358"/>
              <a:gd name="connsiteX9" fmla="*/ 108789 w 4550431"/>
              <a:gd name="connsiteY9" fmla="*/ 1511147 h 2475358"/>
              <a:gd name="connsiteX10" fmla="*/ 248489 w 4550431"/>
              <a:gd name="connsiteY10" fmla="*/ 1758797 h 2475358"/>
              <a:gd name="connsiteX11" fmla="*/ 670764 w 4550431"/>
              <a:gd name="connsiteY11" fmla="*/ 2070383 h 2475358"/>
              <a:gd name="connsiteX12" fmla="*/ 1105739 w 4550431"/>
              <a:gd name="connsiteY12" fmla="*/ 2275148 h 2475358"/>
              <a:gd name="connsiteX13" fmla="*/ 1432764 w 4550431"/>
              <a:gd name="connsiteY13" fmla="*/ 2411282 h 2475358"/>
              <a:gd name="connsiteX14" fmla="*/ 1575639 w 4550431"/>
              <a:gd name="connsiteY14" fmla="*/ 2471651 h 2475358"/>
              <a:gd name="connsiteX15" fmla="*/ 1677239 w 4550431"/>
              <a:gd name="connsiteY15" fmla="*/ 2455731 h 2475358"/>
              <a:gd name="connsiteX16" fmla="*/ 1845514 w 4550431"/>
              <a:gd name="connsiteY16" fmla="*/ 2466430 h 2475358"/>
              <a:gd name="connsiteX17" fmla="*/ 2058239 w 4550431"/>
              <a:gd name="connsiteY17" fmla="*/ 2464865 h 2475358"/>
              <a:gd name="connsiteX18" fmla="*/ 2220164 w 4550431"/>
              <a:gd name="connsiteY18" fmla="*/ 2335517 h 2475358"/>
              <a:gd name="connsiteX19" fmla="*/ 2318589 w 4550431"/>
              <a:gd name="connsiteY19" fmla="*/ 2296199 h 2475358"/>
              <a:gd name="connsiteX20" fmla="*/ 2413839 w 4550431"/>
              <a:gd name="connsiteY20" fmla="*/ 2413282 h 2475358"/>
              <a:gd name="connsiteX21" fmla="*/ 2636089 w 4550431"/>
              <a:gd name="connsiteY21" fmla="*/ 2457297 h 2475358"/>
              <a:gd name="connsiteX22" fmla="*/ 2947239 w 4550431"/>
              <a:gd name="connsiteY22" fmla="*/ 2406497 h 2475358"/>
              <a:gd name="connsiteX23" fmla="*/ 2998039 w 4550431"/>
              <a:gd name="connsiteY23" fmla="*/ 2349347 h 2475358"/>
              <a:gd name="connsiteX24" fmla="*/ 3067889 w 4550431"/>
              <a:gd name="connsiteY24" fmla="*/ 2374747 h 2475358"/>
              <a:gd name="connsiteX25" fmla="*/ 3613989 w 4550431"/>
              <a:gd name="connsiteY25" fmla="*/ 2152497 h 2475358"/>
              <a:gd name="connsiteX26" fmla="*/ 4001339 w 4550431"/>
              <a:gd name="connsiteY26" fmla="*/ 1955647 h 2475358"/>
              <a:gd name="connsiteX27" fmla="*/ 4223589 w 4550431"/>
              <a:gd name="connsiteY27" fmla="*/ 1784197 h 2475358"/>
              <a:gd name="connsiteX28" fmla="*/ 4388689 w 4550431"/>
              <a:gd name="connsiteY28" fmla="*/ 1663547 h 2475358"/>
              <a:gd name="connsiteX29" fmla="*/ 4528389 w 4550431"/>
              <a:gd name="connsiteY29" fmla="*/ 1257147 h 2475358"/>
              <a:gd name="connsiteX30" fmla="*/ 4528389 w 4550431"/>
              <a:gd name="connsiteY30" fmla="*/ 831697 h 2475358"/>
              <a:gd name="connsiteX31" fmla="*/ 4318839 w 4550431"/>
              <a:gd name="connsiteY31" fmla="*/ 349097 h 2475358"/>
              <a:gd name="connsiteX32" fmla="*/ 4007689 w 4550431"/>
              <a:gd name="connsiteY32" fmla="*/ 190347 h 2475358"/>
              <a:gd name="connsiteX33" fmla="*/ 3874339 w 4550431"/>
              <a:gd name="connsiteY33" fmla="*/ 152247 h 2475358"/>
              <a:gd name="connsiteX34" fmla="*/ 3848939 w 4550431"/>
              <a:gd name="connsiteY34" fmla="*/ 190347 h 2475358"/>
              <a:gd name="connsiteX35" fmla="*/ 3709239 w 4550431"/>
              <a:gd name="connsiteY35" fmla="*/ 152247 h 2475358"/>
              <a:gd name="connsiteX36" fmla="*/ 3436189 w 4550431"/>
              <a:gd name="connsiteY36" fmla="*/ 12547 h 2475358"/>
              <a:gd name="connsiteX37" fmla="*/ 3252039 w 4550431"/>
              <a:gd name="connsiteY37" fmla="*/ 18897 h 2475358"/>
              <a:gd name="connsiteX38" fmla="*/ 2839289 w 4550431"/>
              <a:gd name="connsiteY38" fmla="*/ 120497 h 2475358"/>
              <a:gd name="connsiteX39" fmla="*/ 2585289 w 4550431"/>
              <a:gd name="connsiteY39" fmla="*/ 183997 h 2475358"/>
              <a:gd name="connsiteX40" fmla="*/ 2426539 w 4550431"/>
              <a:gd name="connsiteY40" fmla="*/ 425297 h 2475358"/>
              <a:gd name="connsiteX41" fmla="*/ 2188414 w 4550431"/>
              <a:gd name="connsiteY41" fmla="*/ 553515 h 2475358"/>
              <a:gd name="connsiteX0" fmla="*/ 2188414 w 4550431"/>
              <a:gd name="connsiteY0" fmla="*/ 553515 h 2475358"/>
              <a:gd name="connsiteX1" fmla="*/ 2026489 w 4550431"/>
              <a:gd name="connsiteY1" fmla="*/ 323697 h 2475358"/>
              <a:gd name="connsiteX2" fmla="*/ 1851864 w 4550431"/>
              <a:gd name="connsiteY2" fmla="*/ 166948 h 2475358"/>
              <a:gd name="connsiteX3" fmla="*/ 1318464 w 4550431"/>
              <a:gd name="connsiteY3" fmla="*/ 88400 h 2475358"/>
              <a:gd name="connsiteX4" fmla="*/ 896189 w 4550431"/>
              <a:gd name="connsiteY4" fmla="*/ 101447 h 2475358"/>
              <a:gd name="connsiteX5" fmla="*/ 597739 w 4550431"/>
              <a:gd name="connsiteY5" fmla="*/ 164947 h 2475358"/>
              <a:gd name="connsiteX6" fmla="*/ 375489 w 4550431"/>
              <a:gd name="connsiteY6" fmla="*/ 260197 h 2475358"/>
              <a:gd name="connsiteX7" fmla="*/ 77039 w 4550431"/>
              <a:gd name="connsiteY7" fmla="*/ 571347 h 2475358"/>
              <a:gd name="connsiteX8" fmla="*/ 839 w 4550431"/>
              <a:gd name="connsiteY8" fmla="*/ 1041247 h 2475358"/>
              <a:gd name="connsiteX9" fmla="*/ 108789 w 4550431"/>
              <a:gd name="connsiteY9" fmla="*/ 1511147 h 2475358"/>
              <a:gd name="connsiteX10" fmla="*/ 248489 w 4550431"/>
              <a:gd name="connsiteY10" fmla="*/ 1758797 h 2475358"/>
              <a:gd name="connsiteX11" fmla="*/ 670764 w 4550431"/>
              <a:gd name="connsiteY11" fmla="*/ 2070383 h 2475358"/>
              <a:gd name="connsiteX12" fmla="*/ 1105739 w 4550431"/>
              <a:gd name="connsiteY12" fmla="*/ 2275148 h 2475358"/>
              <a:gd name="connsiteX13" fmla="*/ 1432764 w 4550431"/>
              <a:gd name="connsiteY13" fmla="*/ 2411282 h 2475358"/>
              <a:gd name="connsiteX14" fmla="*/ 1575639 w 4550431"/>
              <a:gd name="connsiteY14" fmla="*/ 2471651 h 2475358"/>
              <a:gd name="connsiteX15" fmla="*/ 1677239 w 4550431"/>
              <a:gd name="connsiteY15" fmla="*/ 2455731 h 2475358"/>
              <a:gd name="connsiteX16" fmla="*/ 1845514 w 4550431"/>
              <a:gd name="connsiteY16" fmla="*/ 2466430 h 2475358"/>
              <a:gd name="connsiteX17" fmla="*/ 2058239 w 4550431"/>
              <a:gd name="connsiteY17" fmla="*/ 2464865 h 2475358"/>
              <a:gd name="connsiteX18" fmla="*/ 2220164 w 4550431"/>
              <a:gd name="connsiteY18" fmla="*/ 2335517 h 2475358"/>
              <a:gd name="connsiteX19" fmla="*/ 2318589 w 4550431"/>
              <a:gd name="connsiteY19" fmla="*/ 2296199 h 2475358"/>
              <a:gd name="connsiteX20" fmla="*/ 2413839 w 4550431"/>
              <a:gd name="connsiteY20" fmla="*/ 2413282 h 2475358"/>
              <a:gd name="connsiteX21" fmla="*/ 2645614 w 4550431"/>
              <a:gd name="connsiteY21" fmla="*/ 2466431 h 2475358"/>
              <a:gd name="connsiteX22" fmla="*/ 2947239 w 4550431"/>
              <a:gd name="connsiteY22" fmla="*/ 2406497 h 2475358"/>
              <a:gd name="connsiteX23" fmla="*/ 2998039 w 4550431"/>
              <a:gd name="connsiteY23" fmla="*/ 2349347 h 2475358"/>
              <a:gd name="connsiteX24" fmla="*/ 3067889 w 4550431"/>
              <a:gd name="connsiteY24" fmla="*/ 2374747 h 2475358"/>
              <a:gd name="connsiteX25" fmla="*/ 3613989 w 4550431"/>
              <a:gd name="connsiteY25" fmla="*/ 2152497 h 2475358"/>
              <a:gd name="connsiteX26" fmla="*/ 4001339 w 4550431"/>
              <a:gd name="connsiteY26" fmla="*/ 1955647 h 2475358"/>
              <a:gd name="connsiteX27" fmla="*/ 4223589 w 4550431"/>
              <a:gd name="connsiteY27" fmla="*/ 1784197 h 2475358"/>
              <a:gd name="connsiteX28" fmla="*/ 4388689 w 4550431"/>
              <a:gd name="connsiteY28" fmla="*/ 1663547 h 2475358"/>
              <a:gd name="connsiteX29" fmla="*/ 4528389 w 4550431"/>
              <a:gd name="connsiteY29" fmla="*/ 1257147 h 2475358"/>
              <a:gd name="connsiteX30" fmla="*/ 4528389 w 4550431"/>
              <a:gd name="connsiteY30" fmla="*/ 831697 h 2475358"/>
              <a:gd name="connsiteX31" fmla="*/ 4318839 w 4550431"/>
              <a:gd name="connsiteY31" fmla="*/ 349097 h 2475358"/>
              <a:gd name="connsiteX32" fmla="*/ 4007689 w 4550431"/>
              <a:gd name="connsiteY32" fmla="*/ 190347 h 2475358"/>
              <a:gd name="connsiteX33" fmla="*/ 3874339 w 4550431"/>
              <a:gd name="connsiteY33" fmla="*/ 152247 h 2475358"/>
              <a:gd name="connsiteX34" fmla="*/ 3848939 w 4550431"/>
              <a:gd name="connsiteY34" fmla="*/ 190347 h 2475358"/>
              <a:gd name="connsiteX35" fmla="*/ 3709239 w 4550431"/>
              <a:gd name="connsiteY35" fmla="*/ 152247 h 2475358"/>
              <a:gd name="connsiteX36" fmla="*/ 3436189 w 4550431"/>
              <a:gd name="connsiteY36" fmla="*/ 12547 h 2475358"/>
              <a:gd name="connsiteX37" fmla="*/ 3252039 w 4550431"/>
              <a:gd name="connsiteY37" fmla="*/ 18897 h 2475358"/>
              <a:gd name="connsiteX38" fmla="*/ 2839289 w 4550431"/>
              <a:gd name="connsiteY38" fmla="*/ 120497 h 2475358"/>
              <a:gd name="connsiteX39" fmla="*/ 2585289 w 4550431"/>
              <a:gd name="connsiteY39" fmla="*/ 183997 h 2475358"/>
              <a:gd name="connsiteX40" fmla="*/ 2426539 w 4550431"/>
              <a:gd name="connsiteY40" fmla="*/ 425297 h 2475358"/>
              <a:gd name="connsiteX41" fmla="*/ 2188414 w 4550431"/>
              <a:gd name="connsiteY41" fmla="*/ 553515 h 2475358"/>
              <a:gd name="connsiteX0" fmla="*/ 2188414 w 4550431"/>
              <a:gd name="connsiteY0" fmla="*/ 553515 h 2475358"/>
              <a:gd name="connsiteX1" fmla="*/ 2026489 w 4550431"/>
              <a:gd name="connsiteY1" fmla="*/ 323697 h 2475358"/>
              <a:gd name="connsiteX2" fmla="*/ 1851864 w 4550431"/>
              <a:gd name="connsiteY2" fmla="*/ 166948 h 2475358"/>
              <a:gd name="connsiteX3" fmla="*/ 1318464 w 4550431"/>
              <a:gd name="connsiteY3" fmla="*/ 88400 h 2475358"/>
              <a:gd name="connsiteX4" fmla="*/ 896189 w 4550431"/>
              <a:gd name="connsiteY4" fmla="*/ 101447 h 2475358"/>
              <a:gd name="connsiteX5" fmla="*/ 597739 w 4550431"/>
              <a:gd name="connsiteY5" fmla="*/ 164947 h 2475358"/>
              <a:gd name="connsiteX6" fmla="*/ 375489 w 4550431"/>
              <a:gd name="connsiteY6" fmla="*/ 260197 h 2475358"/>
              <a:gd name="connsiteX7" fmla="*/ 77039 w 4550431"/>
              <a:gd name="connsiteY7" fmla="*/ 571347 h 2475358"/>
              <a:gd name="connsiteX8" fmla="*/ 839 w 4550431"/>
              <a:gd name="connsiteY8" fmla="*/ 1041247 h 2475358"/>
              <a:gd name="connsiteX9" fmla="*/ 108789 w 4550431"/>
              <a:gd name="connsiteY9" fmla="*/ 1511147 h 2475358"/>
              <a:gd name="connsiteX10" fmla="*/ 248489 w 4550431"/>
              <a:gd name="connsiteY10" fmla="*/ 1758797 h 2475358"/>
              <a:gd name="connsiteX11" fmla="*/ 670764 w 4550431"/>
              <a:gd name="connsiteY11" fmla="*/ 2070383 h 2475358"/>
              <a:gd name="connsiteX12" fmla="*/ 1105739 w 4550431"/>
              <a:gd name="connsiteY12" fmla="*/ 2275148 h 2475358"/>
              <a:gd name="connsiteX13" fmla="*/ 1432764 w 4550431"/>
              <a:gd name="connsiteY13" fmla="*/ 2411282 h 2475358"/>
              <a:gd name="connsiteX14" fmla="*/ 1575639 w 4550431"/>
              <a:gd name="connsiteY14" fmla="*/ 2471651 h 2475358"/>
              <a:gd name="connsiteX15" fmla="*/ 1677239 w 4550431"/>
              <a:gd name="connsiteY15" fmla="*/ 2455731 h 2475358"/>
              <a:gd name="connsiteX16" fmla="*/ 1845514 w 4550431"/>
              <a:gd name="connsiteY16" fmla="*/ 2466430 h 2475358"/>
              <a:gd name="connsiteX17" fmla="*/ 2058239 w 4550431"/>
              <a:gd name="connsiteY17" fmla="*/ 2464865 h 2475358"/>
              <a:gd name="connsiteX18" fmla="*/ 2220164 w 4550431"/>
              <a:gd name="connsiteY18" fmla="*/ 2335517 h 2475358"/>
              <a:gd name="connsiteX19" fmla="*/ 2318589 w 4550431"/>
              <a:gd name="connsiteY19" fmla="*/ 2296199 h 2475358"/>
              <a:gd name="connsiteX20" fmla="*/ 2413839 w 4550431"/>
              <a:gd name="connsiteY20" fmla="*/ 2413282 h 2475358"/>
              <a:gd name="connsiteX21" fmla="*/ 2645614 w 4550431"/>
              <a:gd name="connsiteY21" fmla="*/ 2466431 h 2475358"/>
              <a:gd name="connsiteX22" fmla="*/ 2966289 w 4550431"/>
              <a:gd name="connsiteY22" fmla="*/ 2433898 h 2475358"/>
              <a:gd name="connsiteX23" fmla="*/ 2998039 w 4550431"/>
              <a:gd name="connsiteY23" fmla="*/ 2349347 h 2475358"/>
              <a:gd name="connsiteX24" fmla="*/ 3067889 w 4550431"/>
              <a:gd name="connsiteY24" fmla="*/ 2374747 h 2475358"/>
              <a:gd name="connsiteX25" fmla="*/ 3613989 w 4550431"/>
              <a:gd name="connsiteY25" fmla="*/ 2152497 h 2475358"/>
              <a:gd name="connsiteX26" fmla="*/ 4001339 w 4550431"/>
              <a:gd name="connsiteY26" fmla="*/ 1955647 h 2475358"/>
              <a:gd name="connsiteX27" fmla="*/ 4223589 w 4550431"/>
              <a:gd name="connsiteY27" fmla="*/ 1784197 h 2475358"/>
              <a:gd name="connsiteX28" fmla="*/ 4388689 w 4550431"/>
              <a:gd name="connsiteY28" fmla="*/ 1663547 h 2475358"/>
              <a:gd name="connsiteX29" fmla="*/ 4528389 w 4550431"/>
              <a:gd name="connsiteY29" fmla="*/ 1257147 h 2475358"/>
              <a:gd name="connsiteX30" fmla="*/ 4528389 w 4550431"/>
              <a:gd name="connsiteY30" fmla="*/ 831697 h 2475358"/>
              <a:gd name="connsiteX31" fmla="*/ 4318839 w 4550431"/>
              <a:gd name="connsiteY31" fmla="*/ 349097 h 2475358"/>
              <a:gd name="connsiteX32" fmla="*/ 4007689 w 4550431"/>
              <a:gd name="connsiteY32" fmla="*/ 190347 h 2475358"/>
              <a:gd name="connsiteX33" fmla="*/ 3874339 w 4550431"/>
              <a:gd name="connsiteY33" fmla="*/ 152247 h 2475358"/>
              <a:gd name="connsiteX34" fmla="*/ 3848939 w 4550431"/>
              <a:gd name="connsiteY34" fmla="*/ 190347 h 2475358"/>
              <a:gd name="connsiteX35" fmla="*/ 3709239 w 4550431"/>
              <a:gd name="connsiteY35" fmla="*/ 152247 h 2475358"/>
              <a:gd name="connsiteX36" fmla="*/ 3436189 w 4550431"/>
              <a:gd name="connsiteY36" fmla="*/ 12547 h 2475358"/>
              <a:gd name="connsiteX37" fmla="*/ 3252039 w 4550431"/>
              <a:gd name="connsiteY37" fmla="*/ 18897 h 2475358"/>
              <a:gd name="connsiteX38" fmla="*/ 2839289 w 4550431"/>
              <a:gd name="connsiteY38" fmla="*/ 120497 h 2475358"/>
              <a:gd name="connsiteX39" fmla="*/ 2585289 w 4550431"/>
              <a:gd name="connsiteY39" fmla="*/ 183997 h 2475358"/>
              <a:gd name="connsiteX40" fmla="*/ 2426539 w 4550431"/>
              <a:gd name="connsiteY40" fmla="*/ 425297 h 2475358"/>
              <a:gd name="connsiteX41" fmla="*/ 2188414 w 4550431"/>
              <a:gd name="connsiteY41" fmla="*/ 553515 h 2475358"/>
              <a:gd name="connsiteX0" fmla="*/ 2188414 w 4550431"/>
              <a:gd name="connsiteY0" fmla="*/ 553515 h 2475358"/>
              <a:gd name="connsiteX1" fmla="*/ 2026489 w 4550431"/>
              <a:gd name="connsiteY1" fmla="*/ 323697 h 2475358"/>
              <a:gd name="connsiteX2" fmla="*/ 1851864 w 4550431"/>
              <a:gd name="connsiteY2" fmla="*/ 166948 h 2475358"/>
              <a:gd name="connsiteX3" fmla="*/ 1318464 w 4550431"/>
              <a:gd name="connsiteY3" fmla="*/ 88400 h 2475358"/>
              <a:gd name="connsiteX4" fmla="*/ 896189 w 4550431"/>
              <a:gd name="connsiteY4" fmla="*/ 101447 h 2475358"/>
              <a:gd name="connsiteX5" fmla="*/ 597739 w 4550431"/>
              <a:gd name="connsiteY5" fmla="*/ 164947 h 2475358"/>
              <a:gd name="connsiteX6" fmla="*/ 375489 w 4550431"/>
              <a:gd name="connsiteY6" fmla="*/ 260197 h 2475358"/>
              <a:gd name="connsiteX7" fmla="*/ 77039 w 4550431"/>
              <a:gd name="connsiteY7" fmla="*/ 571347 h 2475358"/>
              <a:gd name="connsiteX8" fmla="*/ 839 w 4550431"/>
              <a:gd name="connsiteY8" fmla="*/ 1041247 h 2475358"/>
              <a:gd name="connsiteX9" fmla="*/ 108789 w 4550431"/>
              <a:gd name="connsiteY9" fmla="*/ 1511147 h 2475358"/>
              <a:gd name="connsiteX10" fmla="*/ 248489 w 4550431"/>
              <a:gd name="connsiteY10" fmla="*/ 1758797 h 2475358"/>
              <a:gd name="connsiteX11" fmla="*/ 670764 w 4550431"/>
              <a:gd name="connsiteY11" fmla="*/ 2070383 h 2475358"/>
              <a:gd name="connsiteX12" fmla="*/ 1105739 w 4550431"/>
              <a:gd name="connsiteY12" fmla="*/ 2275148 h 2475358"/>
              <a:gd name="connsiteX13" fmla="*/ 1432764 w 4550431"/>
              <a:gd name="connsiteY13" fmla="*/ 2411282 h 2475358"/>
              <a:gd name="connsiteX14" fmla="*/ 1575639 w 4550431"/>
              <a:gd name="connsiteY14" fmla="*/ 2471651 h 2475358"/>
              <a:gd name="connsiteX15" fmla="*/ 1677239 w 4550431"/>
              <a:gd name="connsiteY15" fmla="*/ 2455731 h 2475358"/>
              <a:gd name="connsiteX16" fmla="*/ 1845514 w 4550431"/>
              <a:gd name="connsiteY16" fmla="*/ 2466430 h 2475358"/>
              <a:gd name="connsiteX17" fmla="*/ 2058239 w 4550431"/>
              <a:gd name="connsiteY17" fmla="*/ 2464865 h 2475358"/>
              <a:gd name="connsiteX18" fmla="*/ 2220164 w 4550431"/>
              <a:gd name="connsiteY18" fmla="*/ 2335517 h 2475358"/>
              <a:gd name="connsiteX19" fmla="*/ 2318589 w 4550431"/>
              <a:gd name="connsiteY19" fmla="*/ 2296199 h 2475358"/>
              <a:gd name="connsiteX20" fmla="*/ 2413839 w 4550431"/>
              <a:gd name="connsiteY20" fmla="*/ 2413282 h 2475358"/>
              <a:gd name="connsiteX21" fmla="*/ 2645614 w 4550431"/>
              <a:gd name="connsiteY21" fmla="*/ 2466431 h 2475358"/>
              <a:gd name="connsiteX22" fmla="*/ 2966289 w 4550431"/>
              <a:gd name="connsiteY22" fmla="*/ 2433898 h 2475358"/>
              <a:gd name="connsiteX23" fmla="*/ 2998039 w 4550431"/>
              <a:gd name="connsiteY23" fmla="*/ 2349347 h 2475358"/>
              <a:gd name="connsiteX24" fmla="*/ 3086939 w 4550431"/>
              <a:gd name="connsiteY24" fmla="*/ 2374747 h 2475358"/>
              <a:gd name="connsiteX25" fmla="*/ 3613989 w 4550431"/>
              <a:gd name="connsiteY25" fmla="*/ 2152497 h 2475358"/>
              <a:gd name="connsiteX26" fmla="*/ 4001339 w 4550431"/>
              <a:gd name="connsiteY26" fmla="*/ 1955647 h 2475358"/>
              <a:gd name="connsiteX27" fmla="*/ 4223589 w 4550431"/>
              <a:gd name="connsiteY27" fmla="*/ 1784197 h 2475358"/>
              <a:gd name="connsiteX28" fmla="*/ 4388689 w 4550431"/>
              <a:gd name="connsiteY28" fmla="*/ 1663547 h 2475358"/>
              <a:gd name="connsiteX29" fmla="*/ 4528389 w 4550431"/>
              <a:gd name="connsiteY29" fmla="*/ 1257147 h 2475358"/>
              <a:gd name="connsiteX30" fmla="*/ 4528389 w 4550431"/>
              <a:gd name="connsiteY30" fmla="*/ 831697 h 2475358"/>
              <a:gd name="connsiteX31" fmla="*/ 4318839 w 4550431"/>
              <a:gd name="connsiteY31" fmla="*/ 349097 h 2475358"/>
              <a:gd name="connsiteX32" fmla="*/ 4007689 w 4550431"/>
              <a:gd name="connsiteY32" fmla="*/ 190347 h 2475358"/>
              <a:gd name="connsiteX33" fmla="*/ 3874339 w 4550431"/>
              <a:gd name="connsiteY33" fmla="*/ 152247 h 2475358"/>
              <a:gd name="connsiteX34" fmla="*/ 3848939 w 4550431"/>
              <a:gd name="connsiteY34" fmla="*/ 190347 h 2475358"/>
              <a:gd name="connsiteX35" fmla="*/ 3709239 w 4550431"/>
              <a:gd name="connsiteY35" fmla="*/ 152247 h 2475358"/>
              <a:gd name="connsiteX36" fmla="*/ 3436189 w 4550431"/>
              <a:gd name="connsiteY36" fmla="*/ 12547 h 2475358"/>
              <a:gd name="connsiteX37" fmla="*/ 3252039 w 4550431"/>
              <a:gd name="connsiteY37" fmla="*/ 18897 h 2475358"/>
              <a:gd name="connsiteX38" fmla="*/ 2839289 w 4550431"/>
              <a:gd name="connsiteY38" fmla="*/ 120497 h 2475358"/>
              <a:gd name="connsiteX39" fmla="*/ 2585289 w 4550431"/>
              <a:gd name="connsiteY39" fmla="*/ 183997 h 2475358"/>
              <a:gd name="connsiteX40" fmla="*/ 2426539 w 4550431"/>
              <a:gd name="connsiteY40" fmla="*/ 425297 h 2475358"/>
              <a:gd name="connsiteX41" fmla="*/ 2188414 w 4550431"/>
              <a:gd name="connsiteY41" fmla="*/ 553515 h 2475358"/>
              <a:gd name="connsiteX0" fmla="*/ 2188414 w 4550431"/>
              <a:gd name="connsiteY0" fmla="*/ 553515 h 2475358"/>
              <a:gd name="connsiteX1" fmla="*/ 2026489 w 4550431"/>
              <a:gd name="connsiteY1" fmla="*/ 323697 h 2475358"/>
              <a:gd name="connsiteX2" fmla="*/ 1851864 w 4550431"/>
              <a:gd name="connsiteY2" fmla="*/ 166948 h 2475358"/>
              <a:gd name="connsiteX3" fmla="*/ 1318464 w 4550431"/>
              <a:gd name="connsiteY3" fmla="*/ 88400 h 2475358"/>
              <a:gd name="connsiteX4" fmla="*/ 896189 w 4550431"/>
              <a:gd name="connsiteY4" fmla="*/ 101447 h 2475358"/>
              <a:gd name="connsiteX5" fmla="*/ 597739 w 4550431"/>
              <a:gd name="connsiteY5" fmla="*/ 164947 h 2475358"/>
              <a:gd name="connsiteX6" fmla="*/ 375489 w 4550431"/>
              <a:gd name="connsiteY6" fmla="*/ 260197 h 2475358"/>
              <a:gd name="connsiteX7" fmla="*/ 77039 w 4550431"/>
              <a:gd name="connsiteY7" fmla="*/ 571347 h 2475358"/>
              <a:gd name="connsiteX8" fmla="*/ 839 w 4550431"/>
              <a:gd name="connsiteY8" fmla="*/ 1041247 h 2475358"/>
              <a:gd name="connsiteX9" fmla="*/ 108789 w 4550431"/>
              <a:gd name="connsiteY9" fmla="*/ 1511147 h 2475358"/>
              <a:gd name="connsiteX10" fmla="*/ 248489 w 4550431"/>
              <a:gd name="connsiteY10" fmla="*/ 1758797 h 2475358"/>
              <a:gd name="connsiteX11" fmla="*/ 670764 w 4550431"/>
              <a:gd name="connsiteY11" fmla="*/ 2070383 h 2475358"/>
              <a:gd name="connsiteX12" fmla="*/ 1105739 w 4550431"/>
              <a:gd name="connsiteY12" fmla="*/ 2275148 h 2475358"/>
              <a:gd name="connsiteX13" fmla="*/ 1432764 w 4550431"/>
              <a:gd name="connsiteY13" fmla="*/ 2411282 h 2475358"/>
              <a:gd name="connsiteX14" fmla="*/ 1575639 w 4550431"/>
              <a:gd name="connsiteY14" fmla="*/ 2471651 h 2475358"/>
              <a:gd name="connsiteX15" fmla="*/ 1677239 w 4550431"/>
              <a:gd name="connsiteY15" fmla="*/ 2455731 h 2475358"/>
              <a:gd name="connsiteX16" fmla="*/ 1845514 w 4550431"/>
              <a:gd name="connsiteY16" fmla="*/ 2466430 h 2475358"/>
              <a:gd name="connsiteX17" fmla="*/ 2058239 w 4550431"/>
              <a:gd name="connsiteY17" fmla="*/ 2464865 h 2475358"/>
              <a:gd name="connsiteX18" fmla="*/ 2220164 w 4550431"/>
              <a:gd name="connsiteY18" fmla="*/ 2335517 h 2475358"/>
              <a:gd name="connsiteX19" fmla="*/ 2318589 w 4550431"/>
              <a:gd name="connsiteY19" fmla="*/ 2296199 h 2475358"/>
              <a:gd name="connsiteX20" fmla="*/ 2413839 w 4550431"/>
              <a:gd name="connsiteY20" fmla="*/ 2413282 h 2475358"/>
              <a:gd name="connsiteX21" fmla="*/ 2645614 w 4550431"/>
              <a:gd name="connsiteY21" fmla="*/ 2466431 h 2475358"/>
              <a:gd name="connsiteX22" fmla="*/ 2966289 w 4550431"/>
              <a:gd name="connsiteY22" fmla="*/ 2433898 h 2475358"/>
              <a:gd name="connsiteX23" fmla="*/ 2998039 w 4550431"/>
              <a:gd name="connsiteY23" fmla="*/ 2349347 h 2475358"/>
              <a:gd name="connsiteX24" fmla="*/ 3086939 w 4550431"/>
              <a:gd name="connsiteY24" fmla="*/ 2374747 h 2475358"/>
              <a:gd name="connsiteX25" fmla="*/ 3613989 w 4550431"/>
              <a:gd name="connsiteY25" fmla="*/ 2152497 h 2475358"/>
              <a:gd name="connsiteX26" fmla="*/ 4001339 w 4550431"/>
              <a:gd name="connsiteY26" fmla="*/ 1955647 h 2475358"/>
              <a:gd name="connsiteX27" fmla="*/ 4223589 w 4550431"/>
              <a:gd name="connsiteY27" fmla="*/ 1784197 h 2475358"/>
              <a:gd name="connsiteX28" fmla="*/ 4388689 w 4550431"/>
              <a:gd name="connsiteY28" fmla="*/ 1663547 h 2475358"/>
              <a:gd name="connsiteX29" fmla="*/ 4528389 w 4550431"/>
              <a:gd name="connsiteY29" fmla="*/ 1257147 h 2475358"/>
              <a:gd name="connsiteX30" fmla="*/ 4528389 w 4550431"/>
              <a:gd name="connsiteY30" fmla="*/ 831697 h 2475358"/>
              <a:gd name="connsiteX31" fmla="*/ 4318839 w 4550431"/>
              <a:gd name="connsiteY31" fmla="*/ 349097 h 2475358"/>
              <a:gd name="connsiteX32" fmla="*/ 4007689 w 4550431"/>
              <a:gd name="connsiteY32" fmla="*/ 190347 h 2475358"/>
              <a:gd name="connsiteX33" fmla="*/ 3874339 w 4550431"/>
              <a:gd name="connsiteY33" fmla="*/ 152247 h 2475358"/>
              <a:gd name="connsiteX34" fmla="*/ 3848939 w 4550431"/>
              <a:gd name="connsiteY34" fmla="*/ 190347 h 2475358"/>
              <a:gd name="connsiteX35" fmla="*/ 3709239 w 4550431"/>
              <a:gd name="connsiteY35" fmla="*/ 152247 h 2475358"/>
              <a:gd name="connsiteX36" fmla="*/ 3436189 w 4550431"/>
              <a:gd name="connsiteY36" fmla="*/ 12547 h 2475358"/>
              <a:gd name="connsiteX37" fmla="*/ 3252039 w 4550431"/>
              <a:gd name="connsiteY37" fmla="*/ 18897 h 2475358"/>
              <a:gd name="connsiteX38" fmla="*/ 2839289 w 4550431"/>
              <a:gd name="connsiteY38" fmla="*/ 120497 h 2475358"/>
              <a:gd name="connsiteX39" fmla="*/ 2585289 w 4550431"/>
              <a:gd name="connsiteY39" fmla="*/ 183997 h 2475358"/>
              <a:gd name="connsiteX40" fmla="*/ 2426539 w 4550431"/>
              <a:gd name="connsiteY40" fmla="*/ 425297 h 2475358"/>
              <a:gd name="connsiteX41" fmla="*/ 2188414 w 4550431"/>
              <a:gd name="connsiteY41" fmla="*/ 553515 h 2475358"/>
              <a:gd name="connsiteX0" fmla="*/ 2188414 w 4550431"/>
              <a:gd name="connsiteY0" fmla="*/ 553515 h 2475358"/>
              <a:gd name="connsiteX1" fmla="*/ 2026489 w 4550431"/>
              <a:gd name="connsiteY1" fmla="*/ 323697 h 2475358"/>
              <a:gd name="connsiteX2" fmla="*/ 1851864 w 4550431"/>
              <a:gd name="connsiteY2" fmla="*/ 166948 h 2475358"/>
              <a:gd name="connsiteX3" fmla="*/ 1318464 w 4550431"/>
              <a:gd name="connsiteY3" fmla="*/ 88400 h 2475358"/>
              <a:gd name="connsiteX4" fmla="*/ 896189 w 4550431"/>
              <a:gd name="connsiteY4" fmla="*/ 101447 h 2475358"/>
              <a:gd name="connsiteX5" fmla="*/ 597739 w 4550431"/>
              <a:gd name="connsiteY5" fmla="*/ 164947 h 2475358"/>
              <a:gd name="connsiteX6" fmla="*/ 375489 w 4550431"/>
              <a:gd name="connsiteY6" fmla="*/ 260197 h 2475358"/>
              <a:gd name="connsiteX7" fmla="*/ 77039 w 4550431"/>
              <a:gd name="connsiteY7" fmla="*/ 571347 h 2475358"/>
              <a:gd name="connsiteX8" fmla="*/ 839 w 4550431"/>
              <a:gd name="connsiteY8" fmla="*/ 1041247 h 2475358"/>
              <a:gd name="connsiteX9" fmla="*/ 108789 w 4550431"/>
              <a:gd name="connsiteY9" fmla="*/ 1511147 h 2475358"/>
              <a:gd name="connsiteX10" fmla="*/ 248489 w 4550431"/>
              <a:gd name="connsiteY10" fmla="*/ 1758797 h 2475358"/>
              <a:gd name="connsiteX11" fmla="*/ 670764 w 4550431"/>
              <a:gd name="connsiteY11" fmla="*/ 2070383 h 2475358"/>
              <a:gd name="connsiteX12" fmla="*/ 1105739 w 4550431"/>
              <a:gd name="connsiteY12" fmla="*/ 2275148 h 2475358"/>
              <a:gd name="connsiteX13" fmla="*/ 1432764 w 4550431"/>
              <a:gd name="connsiteY13" fmla="*/ 2411282 h 2475358"/>
              <a:gd name="connsiteX14" fmla="*/ 1575639 w 4550431"/>
              <a:gd name="connsiteY14" fmla="*/ 2471651 h 2475358"/>
              <a:gd name="connsiteX15" fmla="*/ 1677239 w 4550431"/>
              <a:gd name="connsiteY15" fmla="*/ 2455731 h 2475358"/>
              <a:gd name="connsiteX16" fmla="*/ 1845514 w 4550431"/>
              <a:gd name="connsiteY16" fmla="*/ 2466430 h 2475358"/>
              <a:gd name="connsiteX17" fmla="*/ 2058239 w 4550431"/>
              <a:gd name="connsiteY17" fmla="*/ 2464865 h 2475358"/>
              <a:gd name="connsiteX18" fmla="*/ 2220164 w 4550431"/>
              <a:gd name="connsiteY18" fmla="*/ 2335517 h 2475358"/>
              <a:gd name="connsiteX19" fmla="*/ 2318589 w 4550431"/>
              <a:gd name="connsiteY19" fmla="*/ 2296199 h 2475358"/>
              <a:gd name="connsiteX20" fmla="*/ 2413839 w 4550431"/>
              <a:gd name="connsiteY20" fmla="*/ 2413282 h 2475358"/>
              <a:gd name="connsiteX21" fmla="*/ 2645614 w 4550431"/>
              <a:gd name="connsiteY21" fmla="*/ 2466431 h 2475358"/>
              <a:gd name="connsiteX22" fmla="*/ 2966289 w 4550431"/>
              <a:gd name="connsiteY22" fmla="*/ 2433898 h 2475358"/>
              <a:gd name="connsiteX23" fmla="*/ 2998039 w 4550431"/>
              <a:gd name="connsiteY23" fmla="*/ 2349347 h 2475358"/>
              <a:gd name="connsiteX24" fmla="*/ 3163139 w 4550431"/>
              <a:gd name="connsiteY24" fmla="*/ 2383881 h 2475358"/>
              <a:gd name="connsiteX25" fmla="*/ 3613989 w 4550431"/>
              <a:gd name="connsiteY25" fmla="*/ 2152497 h 2475358"/>
              <a:gd name="connsiteX26" fmla="*/ 4001339 w 4550431"/>
              <a:gd name="connsiteY26" fmla="*/ 1955647 h 2475358"/>
              <a:gd name="connsiteX27" fmla="*/ 4223589 w 4550431"/>
              <a:gd name="connsiteY27" fmla="*/ 1784197 h 2475358"/>
              <a:gd name="connsiteX28" fmla="*/ 4388689 w 4550431"/>
              <a:gd name="connsiteY28" fmla="*/ 1663547 h 2475358"/>
              <a:gd name="connsiteX29" fmla="*/ 4528389 w 4550431"/>
              <a:gd name="connsiteY29" fmla="*/ 1257147 h 2475358"/>
              <a:gd name="connsiteX30" fmla="*/ 4528389 w 4550431"/>
              <a:gd name="connsiteY30" fmla="*/ 831697 h 2475358"/>
              <a:gd name="connsiteX31" fmla="*/ 4318839 w 4550431"/>
              <a:gd name="connsiteY31" fmla="*/ 349097 h 2475358"/>
              <a:gd name="connsiteX32" fmla="*/ 4007689 w 4550431"/>
              <a:gd name="connsiteY32" fmla="*/ 190347 h 2475358"/>
              <a:gd name="connsiteX33" fmla="*/ 3874339 w 4550431"/>
              <a:gd name="connsiteY33" fmla="*/ 152247 h 2475358"/>
              <a:gd name="connsiteX34" fmla="*/ 3848939 w 4550431"/>
              <a:gd name="connsiteY34" fmla="*/ 190347 h 2475358"/>
              <a:gd name="connsiteX35" fmla="*/ 3709239 w 4550431"/>
              <a:gd name="connsiteY35" fmla="*/ 152247 h 2475358"/>
              <a:gd name="connsiteX36" fmla="*/ 3436189 w 4550431"/>
              <a:gd name="connsiteY36" fmla="*/ 12547 h 2475358"/>
              <a:gd name="connsiteX37" fmla="*/ 3252039 w 4550431"/>
              <a:gd name="connsiteY37" fmla="*/ 18897 h 2475358"/>
              <a:gd name="connsiteX38" fmla="*/ 2839289 w 4550431"/>
              <a:gd name="connsiteY38" fmla="*/ 120497 h 2475358"/>
              <a:gd name="connsiteX39" fmla="*/ 2585289 w 4550431"/>
              <a:gd name="connsiteY39" fmla="*/ 183997 h 2475358"/>
              <a:gd name="connsiteX40" fmla="*/ 2426539 w 4550431"/>
              <a:gd name="connsiteY40" fmla="*/ 425297 h 2475358"/>
              <a:gd name="connsiteX41" fmla="*/ 2188414 w 4550431"/>
              <a:gd name="connsiteY41" fmla="*/ 553515 h 2475358"/>
              <a:gd name="connsiteX0" fmla="*/ 2216989 w 4550431"/>
              <a:gd name="connsiteY0" fmla="*/ 516981 h 2475358"/>
              <a:gd name="connsiteX1" fmla="*/ 2026489 w 4550431"/>
              <a:gd name="connsiteY1" fmla="*/ 323697 h 2475358"/>
              <a:gd name="connsiteX2" fmla="*/ 1851864 w 4550431"/>
              <a:gd name="connsiteY2" fmla="*/ 166948 h 2475358"/>
              <a:gd name="connsiteX3" fmla="*/ 1318464 w 4550431"/>
              <a:gd name="connsiteY3" fmla="*/ 88400 h 2475358"/>
              <a:gd name="connsiteX4" fmla="*/ 896189 w 4550431"/>
              <a:gd name="connsiteY4" fmla="*/ 101447 h 2475358"/>
              <a:gd name="connsiteX5" fmla="*/ 597739 w 4550431"/>
              <a:gd name="connsiteY5" fmla="*/ 164947 h 2475358"/>
              <a:gd name="connsiteX6" fmla="*/ 375489 w 4550431"/>
              <a:gd name="connsiteY6" fmla="*/ 260197 h 2475358"/>
              <a:gd name="connsiteX7" fmla="*/ 77039 w 4550431"/>
              <a:gd name="connsiteY7" fmla="*/ 571347 h 2475358"/>
              <a:gd name="connsiteX8" fmla="*/ 839 w 4550431"/>
              <a:gd name="connsiteY8" fmla="*/ 1041247 h 2475358"/>
              <a:gd name="connsiteX9" fmla="*/ 108789 w 4550431"/>
              <a:gd name="connsiteY9" fmla="*/ 1511147 h 2475358"/>
              <a:gd name="connsiteX10" fmla="*/ 248489 w 4550431"/>
              <a:gd name="connsiteY10" fmla="*/ 1758797 h 2475358"/>
              <a:gd name="connsiteX11" fmla="*/ 670764 w 4550431"/>
              <a:gd name="connsiteY11" fmla="*/ 2070383 h 2475358"/>
              <a:gd name="connsiteX12" fmla="*/ 1105739 w 4550431"/>
              <a:gd name="connsiteY12" fmla="*/ 2275148 h 2475358"/>
              <a:gd name="connsiteX13" fmla="*/ 1432764 w 4550431"/>
              <a:gd name="connsiteY13" fmla="*/ 2411282 h 2475358"/>
              <a:gd name="connsiteX14" fmla="*/ 1575639 w 4550431"/>
              <a:gd name="connsiteY14" fmla="*/ 2471651 h 2475358"/>
              <a:gd name="connsiteX15" fmla="*/ 1677239 w 4550431"/>
              <a:gd name="connsiteY15" fmla="*/ 2455731 h 2475358"/>
              <a:gd name="connsiteX16" fmla="*/ 1845514 w 4550431"/>
              <a:gd name="connsiteY16" fmla="*/ 2466430 h 2475358"/>
              <a:gd name="connsiteX17" fmla="*/ 2058239 w 4550431"/>
              <a:gd name="connsiteY17" fmla="*/ 2464865 h 2475358"/>
              <a:gd name="connsiteX18" fmla="*/ 2220164 w 4550431"/>
              <a:gd name="connsiteY18" fmla="*/ 2335517 h 2475358"/>
              <a:gd name="connsiteX19" fmla="*/ 2318589 w 4550431"/>
              <a:gd name="connsiteY19" fmla="*/ 2296199 h 2475358"/>
              <a:gd name="connsiteX20" fmla="*/ 2413839 w 4550431"/>
              <a:gd name="connsiteY20" fmla="*/ 2413282 h 2475358"/>
              <a:gd name="connsiteX21" fmla="*/ 2645614 w 4550431"/>
              <a:gd name="connsiteY21" fmla="*/ 2466431 h 2475358"/>
              <a:gd name="connsiteX22" fmla="*/ 2966289 w 4550431"/>
              <a:gd name="connsiteY22" fmla="*/ 2433898 h 2475358"/>
              <a:gd name="connsiteX23" fmla="*/ 2998039 w 4550431"/>
              <a:gd name="connsiteY23" fmla="*/ 2349347 h 2475358"/>
              <a:gd name="connsiteX24" fmla="*/ 3163139 w 4550431"/>
              <a:gd name="connsiteY24" fmla="*/ 2383881 h 2475358"/>
              <a:gd name="connsiteX25" fmla="*/ 3613989 w 4550431"/>
              <a:gd name="connsiteY25" fmla="*/ 2152497 h 2475358"/>
              <a:gd name="connsiteX26" fmla="*/ 4001339 w 4550431"/>
              <a:gd name="connsiteY26" fmla="*/ 1955647 h 2475358"/>
              <a:gd name="connsiteX27" fmla="*/ 4223589 w 4550431"/>
              <a:gd name="connsiteY27" fmla="*/ 1784197 h 2475358"/>
              <a:gd name="connsiteX28" fmla="*/ 4388689 w 4550431"/>
              <a:gd name="connsiteY28" fmla="*/ 1663547 h 2475358"/>
              <a:gd name="connsiteX29" fmla="*/ 4528389 w 4550431"/>
              <a:gd name="connsiteY29" fmla="*/ 1257147 h 2475358"/>
              <a:gd name="connsiteX30" fmla="*/ 4528389 w 4550431"/>
              <a:gd name="connsiteY30" fmla="*/ 831697 h 2475358"/>
              <a:gd name="connsiteX31" fmla="*/ 4318839 w 4550431"/>
              <a:gd name="connsiteY31" fmla="*/ 349097 h 2475358"/>
              <a:gd name="connsiteX32" fmla="*/ 4007689 w 4550431"/>
              <a:gd name="connsiteY32" fmla="*/ 190347 h 2475358"/>
              <a:gd name="connsiteX33" fmla="*/ 3874339 w 4550431"/>
              <a:gd name="connsiteY33" fmla="*/ 152247 h 2475358"/>
              <a:gd name="connsiteX34" fmla="*/ 3848939 w 4550431"/>
              <a:gd name="connsiteY34" fmla="*/ 190347 h 2475358"/>
              <a:gd name="connsiteX35" fmla="*/ 3709239 w 4550431"/>
              <a:gd name="connsiteY35" fmla="*/ 152247 h 2475358"/>
              <a:gd name="connsiteX36" fmla="*/ 3436189 w 4550431"/>
              <a:gd name="connsiteY36" fmla="*/ 12547 h 2475358"/>
              <a:gd name="connsiteX37" fmla="*/ 3252039 w 4550431"/>
              <a:gd name="connsiteY37" fmla="*/ 18897 h 2475358"/>
              <a:gd name="connsiteX38" fmla="*/ 2839289 w 4550431"/>
              <a:gd name="connsiteY38" fmla="*/ 120497 h 2475358"/>
              <a:gd name="connsiteX39" fmla="*/ 2585289 w 4550431"/>
              <a:gd name="connsiteY39" fmla="*/ 183997 h 2475358"/>
              <a:gd name="connsiteX40" fmla="*/ 2426539 w 4550431"/>
              <a:gd name="connsiteY40" fmla="*/ 425297 h 2475358"/>
              <a:gd name="connsiteX41" fmla="*/ 2216989 w 4550431"/>
              <a:gd name="connsiteY41" fmla="*/ 516981 h 2475358"/>
              <a:gd name="connsiteX0" fmla="*/ 2216989 w 4550431"/>
              <a:gd name="connsiteY0" fmla="*/ 540331 h 2498708"/>
              <a:gd name="connsiteX1" fmla="*/ 2026489 w 4550431"/>
              <a:gd name="connsiteY1" fmla="*/ 347047 h 2498708"/>
              <a:gd name="connsiteX2" fmla="*/ 1699464 w 4550431"/>
              <a:gd name="connsiteY2" fmla="*/ 7626 h 2498708"/>
              <a:gd name="connsiteX3" fmla="*/ 1318464 w 4550431"/>
              <a:gd name="connsiteY3" fmla="*/ 111750 h 2498708"/>
              <a:gd name="connsiteX4" fmla="*/ 896189 w 4550431"/>
              <a:gd name="connsiteY4" fmla="*/ 124797 h 2498708"/>
              <a:gd name="connsiteX5" fmla="*/ 597739 w 4550431"/>
              <a:gd name="connsiteY5" fmla="*/ 188297 h 2498708"/>
              <a:gd name="connsiteX6" fmla="*/ 375489 w 4550431"/>
              <a:gd name="connsiteY6" fmla="*/ 283547 h 2498708"/>
              <a:gd name="connsiteX7" fmla="*/ 77039 w 4550431"/>
              <a:gd name="connsiteY7" fmla="*/ 594697 h 2498708"/>
              <a:gd name="connsiteX8" fmla="*/ 839 w 4550431"/>
              <a:gd name="connsiteY8" fmla="*/ 1064597 h 2498708"/>
              <a:gd name="connsiteX9" fmla="*/ 108789 w 4550431"/>
              <a:gd name="connsiteY9" fmla="*/ 1534497 h 2498708"/>
              <a:gd name="connsiteX10" fmla="*/ 248489 w 4550431"/>
              <a:gd name="connsiteY10" fmla="*/ 1782147 h 2498708"/>
              <a:gd name="connsiteX11" fmla="*/ 670764 w 4550431"/>
              <a:gd name="connsiteY11" fmla="*/ 2093733 h 2498708"/>
              <a:gd name="connsiteX12" fmla="*/ 1105739 w 4550431"/>
              <a:gd name="connsiteY12" fmla="*/ 2298498 h 2498708"/>
              <a:gd name="connsiteX13" fmla="*/ 1432764 w 4550431"/>
              <a:gd name="connsiteY13" fmla="*/ 2434632 h 2498708"/>
              <a:gd name="connsiteX14" fmla="*/ 1575639 w 4550431"/>
              <a:gd name="connsiteY14" fmla="*/ 2495001 h 2498708"/>
              <a:gd name="connsiteX15" fmla="*/ 1677239 w 4550431"/>
              <a:gd name="connsiteY15" fmla="*/ 2479081 h 2498708"/>
              <a:gd name="connsiteX16" fmla="*/ 1845514 w 4550431"/>
              <a:gd name="connsiteY16" fmla="*/ 2489780 h 2498708"/>
              <a:gd name="connsiteX17" fmla="*/ 2058239 w 4550431"/>
              <a:gd name="connsiteY17" fmla="*/ 2488215 h 2498708"/>
              <a:gd name="connsiteX18" fmla="*/ 2220164 w 4550431"/>
              <a:gd name="connsiteY18" fmla="*/ 2358867 h 2498708"/>
              <a:gd name="connsiteX19" fmla="*/ 2318589 w 4550431"/>
              <a:gd name="connsiteY19" fmla="*/ 2319549 h 2498708"/>
              <a:gd name="connsiteX20" fmla="*/ 2413839 w 4550431"/>
              <a:gd name="connsiteY20" fmla="*/ 2436632 h 2498708"/>
              <a:gd name="connsiteX21" fmla="*/ 2645614 w 4550431"/>
              <a:gd name="connsiteY21" fmla="*/ 2489781 h 2498708"/>
              <a:gd name="connsiteX22" fmla="*/ 2966289 w 4550431"/>
              <a:gd name="connsiteY22" fmla="*/ 2457248 h 2498708"/>
              <a:gd name="connsiteX23" fmla="*/ 2998039 w 4550431"/>
              <a:gd name="connsiteY23" fmla="*/ 2372697 h 2498708"/>
              <a:gd name="connsiteX24" fmla="*/ 3163139 w 4550431"/>
              <a:gd name="connsiteY24" fmla="*/ 2407231 h 2498708"/>
              <a:gd name="connsiteX25" fmla="*/ 3613989 w 4550431"/>
              <a:gd name="connsiteY25" fmla="*/ 2175847 h 2498708"/>
              <a:gd name="connsiteX26" fmla="*/ 4001339 w 4550431"/>
              <a:gd name="connsiteY26" fmla="*/ 1978997 h 2498708"/>
              <a:gd name="connsiteX27" fmla="*/ 4223589 w 4550431"/>
              <a:gd name="connsiteY27" fmla="*/ 1807547 h 2498708"/>
              <a:gd name="connsiteX28" fmla="*/ 4388689 w 4550431"/>
              <a:gd name="connsiteY28" fmla="*/ 1686897 h 2498708"/>
              <a:gd name="connsiteX29" fmla="*/ 4528389 w 4550431"/>
              <a:gd name="connsiteY29" fmla="*/ 1280497 h 2498708"/>
              <a:gd name="connsiteX30" fmla="*/ 4528389 w 4550431"/>
              <a:gd name="connsiteY30" fmla="*/ 855047 h 2498708"/>
              <a:gd name="connsiteX31" fmla="*/ 4318839 w 4550431"/>
              <a:gd name="connsiteY31" fmla="*/ 372447 h 2498708"/>
              <a:gd name="connsiteX32" fmla="*/ 4007689 w 4550431"/>
              <a:gd name="connsiteY32" fmla="*/ 213697 h 2498708"/>
              <a:gd name="connsiteX33" fmla="*/ 3874339 w 4550431"/>
              <a:gd name="connsiteY33" fmla="*/ 175597 h 2498708"/>
              <a:gd name="connsiteX34" fmla="*/ 3848939 w 4550431"/>
              <a:gd name="connsiteY34" fmla="*/ 213697 h 2498708"/>
              <a:gd name="connsiteX35" fmla="*/ 3709239 w 4550431"/>
              <a:gd name="connsiteY35" fmla="*/ 175597 h 2498708"/>
              <a:gd name="connsiteX36" fmla="*/ 3436189 w 4550431"/>
              <a:gd name="connsiteY36" fmla="*/ 35897 h 2498708"/>
              <a:gd name="connsiteX37" fmla="*/ 3252039 w 4550431"/>
              <a:gd name="connsiteY37" fmla="*/ 42247 h 2498708"/>
              <a:gd name="connsiteX38" fmla="*/ 2839289 w 4550431"/>
              <a:gd name="connsiteY38" fmla="*/ 143847 h 2498708"/>
              <a:gd name="connsiteX39" fmla="*/ 2585289 w 4550431"/>
              <a:gd name="connsiteY39" fmla="*/ 207347 h 2498708"/>
              <a:gd name="connsiteX40" fmla="*/ 2426539 w 4550431"/>
              <a:gd name="connsiteY40" fmla="*/ 448647 h 2498708"/>
              <a:gd name="connsiteX41" fmla="*/ 2216989 w 4550431"/>
              <a:gd name="connsiteY41" fmla="*/ 540331 h 2498708"/>
              <a:gd name="connsiteX0" fmla="*/ 2216989 w 4550431"/>
              <a:gd name="connsiteY0" fmla="*/ 542387 h 2500764"/>
              <a:gd name="connsiteX1" fmla="*/ 2026489 w 4550431"/>
              <a:gd name="connsiteY1" fmla="*/ 349103 h 2500764"/>
              <a:gd name="connsiteX2" fmla="*/ 1699464 w 4550431"/>
              <a:gd name="connsiteY2" fmla="*/ 9682 h 2500764"/>
              <a:gd name="connsiteX3" fmla="*/ 1308939 w 4550431"/>
              <a:gd name="connsiteY3" fmla="*/ 95539 h 2500764"/>
              <a:gd name="connsiteX4" fmla="*/ 896189 w 4550431"/>
              <a:gd name="connsiteY4" fmla="*/ 126853 h 2500764"/>
              <a:gd name="connsiteX5" fmla="*/ 597739 w 4550431"/>
              <a:gd name="connsiteY5" fmla="*/ 190353 h 2500764"/>
              <a:gd name="connsiteX6" fmla="*/ 375489 w 4550431"/>
              <a:gd name="connsiteY6" fmla="*/ 285603 h 2500764"/>
              <a:gd name="connsiteX7" fmla="*/ 77039 w 4550431"/>
              <a:gd name="connsiteY7" fmla="*/ 596753 h 2500764"/>
              <a:gd name="connsiteX8" fmla="*/ 839 w 4550431"/>
              <a:gd name="connsiteY8" fmla="*/ 1066653 h 2500764"/>
              <a:gd name="connsiteX9" fmla="*/ 108789 w 4550431"/>
              <a:gd name="connsiteY9" fmla="*/ 1536553 h 2500764"/>
              <a:gd name="connsiteX10" fmla="*/ 248489 w 4550431"/>
              <a:gd name="connsiteY10" fmla="*/ 1784203 h 2500764"/>
              <a:gd name="connsiteX11" fmla="*/ 670764 w 4550431"/>
              <a:gd name="connsiteY11" fmla="*/ 2095789 h 2500764"/>
              <a:gd name="connsiteX12" fmla="*/ 1105739 w 4550431"/>
              <a:gd name="connsiteY12" fmla="*/ 2300554 h 2500764"/>
              <a:gd name="connsiteX13" fmla="*/ 1432764 w 4550431"/>
              <a:gd name="connsiteY13" fmla="*/ 2436688 h 2500764"/>
              <a:gd name="connsiteX14" fmla="*/ 1575639 w 4550431"/>
              <a:gd name="connsiteY14" fmla="*/ 2497057 h 2500764"/>
              <a:gd name="connsiteX15" fmla="*/ 1677239 w 4550431"/>
              <a:gd name="connsiteY15" fmla="*/ 2481137 h 2500764"/>
              <a:gd name="connsiteX16" fmla="*/ 1845514 w 4550431"/>
              <a:gd name="connsiteY16" fmla="*/ 2491836 h 2500764"/>
              <a:gd name="connsiteX17" fmla="*/ 2058239 w 4550431"/>
              <a:gd name="connsiteY17" fmla="*/ 2490271 h 2500764"/>
              <a:gd name="connsiteX18" fmla="*/ 2220164 w 4550431"/>
              <a:gd name="connsiteY18" fmla="*/ 2360923 h 2500764"/>
              <a:gd name="connsiteX19" fmla="*/ 2318589 w 4550431"/>
              <a:gd name="connsiteY19" fmla="*/ 2321605 h 2500764"/>
              <a:gd name="connsiteX20" fmla="*/ 2413839 w 4550431"/>
              <a:gd name="connsiteY20" fmla="*/ 2438688 h 2500764"/>
              <a:gd name="connsiteX21" fmla="*/ 2645614 w 4550431"/>
              <a:gd name="connsiteY21" fmla="*/ 2491837 h 2500764"/>
              <a:gd name="connsiteX22" fmla="*/ 2966289 w 4550431"/>
              <a:gd name="connsiteY22" fmla="*/ 2459304 h 2500764"/>
              <a:gd name="connsiteX23" fmla="*/ 2998039 w 4550431"/>
              <a:gd name="connsiteY23" fmla="*/ 2374753 h 2500764"/>
              <a:gd name="connsiteX24" fmla="*/ 3163139 w 4550431"/>
              <a:gd name="connsiteY24" fmla="*/ 2409287 h 2500764"/>
              <a:gd name="connsiteX25" fmla="*/ 3613989 w 4550431"/>
              <a:gd name="connsiteY25" fmla="*/ 2177903 h 2500764"/>
              <a:gd name="connsiteX26" fmla="*/ 4001339 w 4550431"/>
              <a:gd name="connsiteY26" fmla="*/ 1981053 h 2500764"/>
              <a:gd name="connsiteX27" fmla="*/ 4223589 w 4550431"/>
              <a:gd name="connsiteY27" fmla="*/ 1809603 h 2500764"/>
              <a:gd name="connsiteX28" fmla="*/ 4388689 w 4550431"/>
              <a:gd name="connsiteY28" fmla="*/ 1688953 h 2500764"/>
              <a:gd name="connsiteX29" fmla="*/ 4528389 w 4550431"/>
              <a:gd name="connsiteY29" fmla="*/ 1282553 h 2500764"/>
              <a:gd name="connsiteX30" fmla="*/ 4528389 w 4550431"/>
              <a:gd name="connsiteY30" fmla="*/ 857103 h 2500764"/>
              <a:gd name="connsiteX31" fmla="*/ 4318839 w 4550431"/>
              <a:gd name="connsiteY31" fmla="*/ 374503 h 2500764"/>
              <a:gd name="connsiteX32" fmla="*/ 4007689 w 4550431"/>
              <a:gd name="connsiteY32" fmla="*/ 215753 h 2500764"/>
              <a:gd name="connsiteX33" fmla="*/ 3874339 w 4550431"/>
              <a:gd name="connsiteY33" fmla="*/ 177653 h 2500764"/>
              <a:gd name="connsiteX34" fmla="*/ 3848939 w 4550431"/>
              <a:gd name="connsiteY34" fmla="*/ 215753 h 2500764"/>
              <a:gd name="connsiteX35" fmla="*/ 3709239 w 4550431"/>
              <a:gd name="connsiteY35" fmla="*/ 177653 h 2500764"/>
              <a:gd name="connsiteX36" fmla="*/ 3436189 w 4550431"/>
              <a:gd name="connsiteY36" fmla="*/ 37953 h 2500764"/>
              <a:gd name="connsiteX37" fmla="*/ 3252039 w 4550431"/>
              <a:gd name="connsiteY37" fmla="*/ 44303 h 2500764"/>
              <a:gd name="connsiteX38" fmla="*/ 2839289 w 4550431"/>
              <a:gd name="connsiteY38" fmla="*/ 145903 h 2500764"/>
              <a:gd name="connsiteX39" fmla="*/ 2585289 w 4550431"/>
              <a:gd name="connsiteY39" fmla="*/ 209403 h 2500764"/>
              <a:gd name="connsiteX40" fmla="*/ 2426539 w 4550431"/>
              <a:gd name="connsiteY40" fmla="*/ 450703 h 2500764"/>
              <a:gd name="connsiteX41" fmla="*/ 2216989 w 4550431"/>
              <a:gd name="connsiteY41" fmla="*/ 542387 h 2500764"/>
              <a:gd name="connsiteX0" fmla="*/ 2270390 w 4603832"/>
              <a:gd name="connsiteY0" fmla="*/ 542387 h 2500764"/>
              <a:gd name="connsiteX1" fmla="*/ 2079890 w 4603832"/>
              <a:gd name="connsiteY1" fmla="*/ 349103 h 2500764"/>
              <a:gd name="connsiteX2" fmla="*/ 1752865 w 4603832"/>
              <a:gd name="connsiteY2" fmla="*/ 9682 h 2500764"/>
              <a:gd name="connsiteX3" fmla="*/ 1362340 w 4603832"/>
              <a:gd name="connsiteY3" fmla="*/ 95539 h 2500764"/>
              <a:gd name="connsiteX4" fmla="*/ 949590 w 4603832"/>
              <a:gd name="connsiteY4" fmla="*/ 126853 h 2500764"/>
              <a:gd name="connsiteX5" fmla="*/ 651140 w 4603832"/>
              <a:gd name="connsiteY5" fmla="*/ 190353 h 2500764"/>
              <a:gd name="connsiteX6" fmla="*/ 428890 w 4603832"/>
              <a:gd name="connsiteY6" fmla="*/ 285603 h 2500764"/>
              <a:gd name="connsiteX7" fmla="*/ 25665 w 4603832"/>
              <a:gd name="connsiteY7" fmla="*/ 605886 h 2500764"/>
              <a:gd name="connsiteX8" fmla="*/ 54240 w 4603832"/>
              <a:gd name="connsiteY8" fmla="*/ 1066653 h 2500764"/>
              <a:gd name="connsiteX9" fmla="*/ 162190 w 4603832"/>
              <a:gd name="connsiteY9" fmla="*/ 1536553 h 2500764"/>
              <a:gd name="connsiteX10" fmla="*/ 301890 w 4603832"/>
              <a:gd name="connsiteY10" fmla="*/ 1784203 h 2500764"/>
              <a:gd name="connsiteX11" fmla="*/ 724165 w 4603832"/>
              <a:gd name="connsiteY11" fmla="*/ 2095789 h 2500764"/>
              <a:gd name="connsiteX12" fmla="*/ 1159140 w 4603832"/>
              <a:gd name="connsiteY12" fmla="*/ 2300554 h 2500764"/>
              <a:gd name="connsiteX13" fmla="*/ 1486165 w 4603832"/>
              <a:gd name="connsiteY13" fmla="*/ 2436688 h 2500764"/>
              <a:gd name="connsiteX14" fmla="*/ 1629040 w 4603832"/>
              <a:gd name="connsiteY14" fmla="*/ 2497057 h 2500764"/>
              <a:gd name="connsiteX15" fmla="*/ 1730640 w 4603832"/>
              <a:gd name="connsiteY15" fmla="*/ 2481137 h 2500764"/>
              <a:gd name="connsiteX16" fmla="*/ 1898915 w 4603832"/>
              <a:gd name="connsiteY16" fmla="*/ 2491836 h 2500764"/>
              <a:gd name="connsiteX17" fmla="*/ 2111640 w 4603832"/>
              <a:gd name="connsiteY17" fmla="*/ 2490271 h 2500764"/>
              <a:gd name="connsiteX18" fmla="*/ 2273565 w 4603832"/>
              <a:gd name="connsiteY18" fmla="*/ 2360923 h 2500764"/>
              <a:gd name="connsiteX19" fmla="*/ 2371990 w 4603832"/>
              <a:gd name="connsiteY19" fmla="*/ 2321605 h 2500764"/>
              <a:gd name="connsiteX20" fmla="*/ 2467240 w 4603832"/>
              <a:gd name="connsiteY20" fmla="*/ 2438688 h 2500764"/>
              <a:gd name="connsiteX21" fmla="*/ 2699015 w 4603832"/>
              <a:gd name="connsiteY21" fmla="*/ 2491837 h 2500764"/>
              <a:gd name="connsiteX22" fmla="*/ 3019690 w 4603832"/>
              <a:gd name="connsiteY22" fmla="*/ 2459304 h 2500764"/>
              <a:gd name="connsiteX23" fmla="*/ 3051440 w 4603832"/>
              <a:gd name="connsiteY23" fmla="*/ 2374753 h 2500764"/>
              <a:gd name="connsiteX24" fmla="*/ 3216540 w 4603832"/>
              <a:gd name="connsiteY24" fmla="*/ 2409287 h 2500764"/>
              <a:gd name="connsiteX25" fmla="*/ 3667390 w 4603832"/>
              <a:gd name="connsiteY25" fmla="*/ 2177903 h 2500764"/>
              <a:gd name="connsiteX26" fmla="*/ 4054740 w 4603832"/>
              <a:gd name="connsiteY26" fmla="*/ 1981053 h 2500764"/>
              <a:gd name="connsiteX27" fmla="*/ 4276990 w 4603832"/>
              <a:gd name="connsiteY27" fmla="*/ 1809603 h 2500764"/>
              <a:gd name="connsiteX28" fmla="*/ 4442090 w 4603832"/>
              <a:gd name="connsiteY28" fmla="*/ 1688953 h 2500764"/>
              <a:gd name="connsiteX29" fmla="*/ 4581790 w 4603832"/>
              <a:gd name="connsiteY29" fmla="*/ 1282553 h 2500764"/>
              <a:gd name="connsiteX30" fmla="*/ 4581790 w 4603832"/>
              <a:gd name="connsiteY30" fmla="*/ 857103 h 2500764"/>
              <a:gd name="connsiteX31" fmla="*/ 4372240 w 4603832"/>
              <a:gd name="connsiteY31" fmla="*/ 374503 h 2500764"/>
              <a:gd name="connsiteX32" fmla="*/ 4061090 w 4603832"/>
              <a:gd name="connsiteY32" fmla="*/ 215753 h 2500764"/>
              <a:gd name="connsiteX33" fmla="*/ 3927740 w 4603832"/>
              <a:gd name="connsiteY33" fmla="*/ 177653 h 2500764"/>
              <a:gd name="connsiteX34" fmla="*/ 3902340 w 4603832"/>
              <a:gd name="connsiteY34" fmla="*/ 215753 h 2500764"/>
              <a:gd name="connsiteX35" fmla="*/ 3762640 w 4603832"/>
              <a:gd name="connsiteY35" fmla="*/ 177653 h 2500764"/>
              <a:gd name="connsiteX36" fmla="*/ 3489590 w 4603832"/>
              <a:gd name="connsiteY36" fmla="*/ 37953 h 2500764"/>
              <a:gd name="connsiteX37" fmla="*/ 3305440 w 4603832"/>
              <a:gd name="connsiteY37" fmla="*/ 44303 h 2500764"/>
              <a:gd name="connsiteX38" fmla="*/ 2892690 w 4603832"/>
              <a:gd name="connsiteY38" fmla="*/ 145903 h 2500764"/>
              <a:gd name="connsiteX39" fmla="*/ 2638690 w 4603832"/>
              <a:gd name="connsiteY39" fmla="*/ 209403 h 2500764"/>
              <a:gd name="connsiteX40" fmla="*/ 2479940 w 4603832"/>
              <a:gd name="connsiteY40" fmla="*/ 450703 h 2500764"/>
              <a:gd name="connsiteX41" fmla="*/ 2270390 w 4603832"/>
              <a:gd name="connsiteY41" fmla="*/ 542387 h 2500764"/>
              <a:gd name="connsiteX0" fmla="*/ 2294596 w 4628038"/>
              <a:gd name="connsiteY0" fmla="*/ 542387 h 2500764"/>
              <a:gd name="connsiteX1" fmla="*/ 2104096 w 4628038"/>
              <a:gd name="connsiteY1" fmla="*/ 349103 h 2500764"/>
              <a:gd name="connsiteX2" fmla="*/ 1777071 w 4628038"/>
              <a:gd name="connsiteY2" fmla="*/ 9682 h 2500764"/>
              <a:gd name="connsiteX3" fmla="*/ 1386546 w 4628038"/>
              <a:gd name="connsiteY3" fmla="*/ 95539 h 2500764"/>
              <a:gd name="connsiteX4" fmla="*/ 973796 w 4628038"/>
              <a:gd name="connsiteY4" fmla="*/ 126853 h 2500764"/>
              <a:gd name="connsiteX5" fmla="*/ 675346 w 4628038"/>
              <a:gd name="connsiteY5" fmla="*/ 190353 h 2500764"/>
              <a:gd name="connsiteX6" fmla="*/ 453096 w 4628038"/>
              <a:gd name="connsiteY6" fmla="*/ 285603 h 2500764"/>
              <a:gd name="connsiteX7" fmla="*/ 49871 w 4628038"/>
              <a:gd name="connsiteY7" fmla="*/ 605886 h 2500764"/>
              <a:gd name="connsiteX8" fmla="*/ 21296 w 4628038"/>
              <a:gd name="connsiteY8" fmla="*/ 1130588 h 2500764"/>
              <a:gd name="connsiteX9" fmla="*/ 186396 w 4628038"/>
              <a:gd name="connsiteY9" fmla="*/ 1536553 h 2500764"/>
              <a:gd name="connsiteX10" fmla="*/ 326096 w 4628038"/>
              <a:gd name="connsiteY10" fmla="*/ 1784203 h 2500764"/>
              <a:gd name="connsiteX11" fmla="*/ 748371 w 4628038"/>
              <a:gd name="connsiteY11" fmla="*/ 2095789 h 2500764"/>
              <a:gd name="connsiteX12" fmla="*/ 1183346 w 4628038"/>
              <a:gd name="connsiteY12" fmla="*/ 2300554 h 2500764"/>
              <a:gd name="connsiteX13" fmla="*/ 1510371 w 4628038"/>
              <a:gd name="connsiteY13" fmla="*/ 2436688 h 2500764"/>
              <a:gd name="connsiteX14" fmla="*/ 1653246 w 4628038"/>
              <a:gd name="connsiteY14" fmla="*/ 2497057 h 2500764"/>
              <a:gd name="connsiteX15" fmla="*/ 1754846 w 4628038"/>
              <a:gd name="connsiteY15" fmla="*/ 2481137 h 2500764"/>
              <a:gd name="connsiteX16" fmla="*/ 1923121 w 4628038"/>
              <a:gd name="connsiteY16" fmla="*/ 2491836 h 2500764"/>
              <a:gd name="connsiteX17" fmla="*/ 2135846 w 4628038"/>
              <a:gd name="connsiteY17" fmla="*/ 2490271 h 2500764"/>
              <a:gd name="connsiteX18" fmla="*/ 2297771 w 4628038"/>
              <a:gd name="connsiteY18" fmla="*/ 2360923 h 2500764"/>
              <a:gd name="connsiteX19" fmla="*/ 2396196 w 4628038"/>
              <a:gd name="connsiteY19" fmla="*/ 2321605 h 2500764"/>
              <a:gd name="connsiteX20" fmla="*/ 2491446 w 4628038"/>
              <a:gd name="connsiteY20" fmla="*/ 2438688 h 2500764"/>
              <a:gd name="connsiteX21" fmla="*/ 2723221 w 4628038"/>
              <a:gd name="connsiteY21" fmla="*/ 2491837 h 2500764"/>
              <a:gd name="connsiteX22" fmla="*/ 3043896 w 4628038"/>
              <a:gd name="connsiteY22" fmla="*/ 2459304 h 2500764"/>
              <a:gd name="connsiteX23" fmla="*/ 3075646 w 4628038"/>
              <a:gd name="connsiteY23" fmla="*/ 2374753 h 2500764"/>
              <a:gd name="connsiteX24" fmla="*/ 3240746 w 4628038"/>
              <a:gd name="connsiteY24" fmla="*/ 2409287 h 2500764"/>
              <a:gd name="connsiteX25" fmla="*/ 3691596 w 4628038"/>
              <a:gd name="connsiteY25" fmla="*/ 2177903 h 2500764"/>
              <a:gd name="connsiteX26" fmla="*/ 4078946 w 4628038"/>
              <a:gd name="connsiteY26" fmla="*/ 1981053 h 2500764"/>
              <a:gd name="connsiteX27" fmla="*/ 4301196 w 4628038"/>
              <a:gd name="connsiteY27" fmla="*/ 1809603 h 2500764"/>
              <a:gd name="connsiteX28" fmla="*/ 4466296 w 4628038"/>
              <a:gd name="connsiteY28" fmla="*/ 1688953 h 2500764"/>
              <a:gd name="connsiteX29" fmla="*/ 4605996 w 4628038"/>
              <a:gd name="connsiteY29" fmla="*/ 1282553 h 2500764"/>
              <a:gd name="connsiteX30" fmla="*/ 4605996 w 4628038"/>
              <a:gd name="connsiteY30" fmla="*/ 857103 h 2500764"/>
              <a:gd name="connsiteX31" fmla="*/ 4396446 w 4628038"/>
              <a:gd name="connsiteY31" fmla="*/ 374503 h 2500764"/>
              <a:gd name="connsiteX32" fmla="*/ 4085296 w 4628038"/>
              <a:gd name="connsiteY32" fmla="*/ 215753 h 2500764"/>
              <a:gd name="connsiteX33" fmla="*/ 3951946 w 4628038"/>
              <a:gd name="connsiteY33" fmla="*/ 177653 h 2500764"/>
              <a:gd name="connsiteX34" fmla="*/ 3926546 w 4628038"/>
              <a:gd name="connsiteY34" fmla="*/ 215753 h 2500764"/>
              <a:gd name="connsiteX35" fmla="*/ 3786846 w 4628038"/>
              <a:gd name="connsiteY35" fmla="*/ 177653 h 2500764"/>
              <a:gd name="connsiteX36" fmla="*/ 3513796 w 4628038"/>
              <a:gd name="connsiteY36" fmla="*/ 37953 h 2500764"/>
              <a:gd name="connsiteX37" fmla="*/ 3329646 w 4628038"/>
              <a:gd name="connsiteY37" fmla="*/ 44303 h 2500764"/>
              <a:gd name="connsiteX38" fmla="*/ 2916896 w 4628038"/>
              <a:gd name="connsiteY38" fmla="*/ 145903 h 2500764"/>
              <a:gd name="connsiteX39" fmla="*/ 2662896 w 4628038"/>
              <a:gd name="connsiteY39" fmla="*/ 209403 h 2500764"/>
              <a:gd name="connsiteX40" fmla="*/ 2504146 w 4628038"/>
              <a:gd name="connsiteY40" fmla="*/ 450703 h 2500764"/>
              <a:gd name="connsiteX41" fmla="*/ 2294596 w 4628038"/>
              <a:gd name="connsiteY41" fmla="*/ 542387 h 2500764"/>
              <a:gd name="connsiteX0" fmla="*/ 2321840 w 4655282"/>
              <a:gd name="connsiteY0" fmla="*/ 542387 h 2500764"/>
              <a:gd name="connsiteX1" fmla="*/ 2131340 w 4655282"/>
              <a:gd name="connsiteY1" fmla="*/ 349103 h 2500764"/>
              <a:gd name="connsiteX2" fmla="*/ 1804315 w 4655282"/>
              <a:gd name="connsiteY2" fmla="*/ 9682 h 2500764"/>
              <a:gd name="connsiteX3" fmla="*/ 1413790 w 4655282"/>
              <a:gd name="connsiteY3" fmla="*/ 95539 h 2500764"/>
              <a:gd name="connsiteX4" fmla="*/ 1001040 w 4655282"/>
              <a:gd name="connsiteY4" fmla="*/ 126853 h 2500764"/>
              <a:gd name="connsiteX5" fmla="*/ 702590 w 4655282"/>
              <a:gd name="connsiteY5" fmla="*/ 190353 h 2500764"/>
              <a:gd name="connsiteX6" fmla="*/ 480340 w 4655282"/>
              <a:gd name="connsiteY6" fmla="*/ 285603 h 2500764"/>
              <a:gd name="connsiteX7" fmla="*/ 77115 w 4655282"/>
              <a:gd name="connsiteY7" fmla="*/ 605886 h 2500764"/>
              <a:gd name="connsiteX8" fmla="*/ 10440 w 4655282"/>
              <a:gd name="connsiteY8" fmla="*/ 1167123 h 2500764"/>
              <a:gd name="connsiteX9" fmla="*/ 213640 w 4655282"/>
              <a:gd name="connsiteY9" fmla="*/ 1536553 h 2500764"/>
              <a:gd name="connsiteX10" fmla="*/ 353340 w 4655282"/>
              <a:gd name="connsiteY10" fmla="*/ 1784203 h 2500764"/>
              <a:gd name="connsiteX11" fmla="*/ 775615 w 4655282"/>
              <a:gd name="connsiteY11" fmla="*/ 2095789 h 2500764"/>
              <a:gd name="connsiteX12" fmla="*/ 1210590 w 4655282"/>
              <a:gd name="connsiteY12" fmla="*/ 2300554 h 2500764"/>
              <a:gd name="connsiteX13" fmla="*/ 1537615 w 4655282"/>
              <a:gd name="connsiteY13" fmla="*/ 2436688 h 2500764"/>
              <a:gd name="connsiteX14" fmla="*/ 1680490 w 4655282"/>
              <a:gd name="connsiteY14" fmla="*/ 2497057 h 2500764"/>
              <a:gd name="connsiteX15" fmla="*/ 1782090 w 4655282"/>
              <a:gd name="connsiteY15" fmla="*/ 2481137 h 2500764"/>
              <a:gd name="connsiteX16" fmla="*/ 1950365 w 4655282"/>
              <a:gd name="connsiteY16" fmla="*/ 2491836 h 2500764"/>
              <a:gd name="connsiteX17" fmla="*/ 2163090 w 4655282"/>
              <a:gd name="connsiteY17" fmla="*/ 2490271 h 2500764"/>
              <a:gd name="connsiteX18" fmla="*/ 2325015 w 4655282"/>
              <a:gd name="connsiteY18" fmla="*/ 2360923 h 2500764"/>
              <a:gd name="connsiteX19" fmla="*/ 2423440 w 4655282"/>
              <a:gd name="connsiteY19" fmla="*/ 2321605 h 2500764"/>
              <a:gd name="connsiteX20" fmla="*/ 2518690 w 4655282"/>
              <a:gd name="connsiteY20" fmla="*/ 2438688 h 2500764"/>
              <a:gd name="connsiteX21" fmla="*/ 2750465 w 4655282"/>
              <a:gd name="connsiteY21" fmla="*/ 2491837 h 2500764"/>
              <a:gd name="connsiteX22" fmla="*/ 3071140 w 4655282"/>
              <a:gd name="connsiteY22" fmla="*/ 2459304 h 2500764"/>
              <a:gd name="connsiteX23" fmla="*/ 3102890 w 4655282"/>
              <a:gd name="connsiteY23" fmla="*/ 2374753 h 2500764"/>
              <a:gd name="connsiteX24" fmla="*/ 3267990 w 4655282"/>
              <a:gd name="connsiteY24" fmla="*/ 2409287 h 2500764"/>
              <a:gd name="connsiteX25" fmla="*/ 3718840 w 4655282"/>
              <a:gd name="connsiteY25" fmla="*/ 2177903 h 2500764"/>
              <a:gd name="connsiteX26" fmla="*/ 4106190 w 4655282"/>
              <a:gd name="connsiteY26" fmla="*/ 1981053 h 2500764"/>
              <a:gd name="connsiteX27" fmla="*/ 4328440 w 4655282"/>
              <a:gd name="connsiteY27" fmla="*/ 1809603 h 2500764"/>
              <a:gd name="connsiteX28" fmla="*/ 4493540 w 4655282"/>
              <a:gd name="connsiteY28" fmla="*/ 1688953 h 2500764"/>
              <a:gd name="connsiteX29" fmla="*/ 4633240 w 4655282"/>
              <a:gd name="connsiteY29" fmla="*/ 1282553 h 2500764"/>
              <a:gd name="connsiteX30" fmla="*/ 4633240 w 4655282"/>
              <a:gd name="connsiteY30" fmla="*/ 857103 h 2500764"/>
              <a:gd name="connsiteX31" fmla="*/ 4423690 w 4655282"/>
              <a:gd name="connsiteY31" fmla="*/ 374503 h 2500764"/>
              <a:gd name="connsiteX32" fmla="*/ 4112540 w 4655282"/>
              <a:gd name="connsiteY32" fmla="*/ 215753 h 2500764"/>
              <a:gd name="connsiteX33" fmla="*/ 3979190 w 4655282"/>
              <a:gd name="connsiteY33" fmla="*/ 177653 h 2500764"/>
              <a:gd name="connsiteX34" fmla="*/ 3953790 w 4655282"/>
              <a:gd name="connsiteY34" fmla="*/ 215753 h 2500764"/>
              <a:gd name="connsiteX35" fmla="*/ 3814090 w 4655282"/>
              <a:gd name="connsiteY35" fmla="*/ 177653 h 2500764"/>
              <a:gd name="connsiteX36" fmla="*/ 3541040 w 4655282"/>
              <a:gd name="connsiteY36" fmla="*/ 37953 h 2500764"/>
              <a:gd name="connsiteX37" fmla="*/ 3356890 w 4655282"/>
              <a:gd name="connsiteY37" fmla="*/ 44303 h 2500764"/>
              <a:gd name="connsiteX38" fmla="*/ 2944140 w 4655282"/>
              <a:gd name="connsiteY38" fmla="*/ 145903 h 2500764"/>
              <a:gd name="connsiteX39" fmla="*/ 2690140 w 4655282"/>
              <a:gd name="connsiteY39" fmla="*/ 209403 h 2500764"/>
              <a:gd name="connsiteX40" fmla="*/ 2531390 w 4655282"/>
              <a:gd name="connsiteY40" fmla="*/ 450703 h 2500764"/>
              <a:gd name="connsiteX41" fmla="*/ 2321840 w 4655282"/>
              <a:gd name="connsiteY41" fmla="*/ 542387 h 2500764"/>
              <a:gd name="connsiteX0" fmla="*/ 2316289 w 4649731"/>
              <a:gd name="connsiteY0" fmla="*/ 542387 h 2500764"/>
              <a:gd name="connsiteX1" fmla="*/ 2125789 w 4649731"/>
              <a:gd name="connsiteY1" fmla="*/ 349103 h 2500764"/>
              <a:gd name="connsiteX2" fmla="*/ 1798764 w 4649731"/>
              <a:gd name="connsiteY2" fmla="*/ 9682 h 2500764"/>
              <a:gd name="connsiteX3" fmla="*/ 1408239 w 4649731"/>
              <a:gd name="connsiteY3" fmla="*/ 95539 h 2500764"/>
              <a:gd name="connsiteX4" fmla="*/ 995489 w 4649731"/>
              <a:gd name="connsiteY4" fmla="*/ 126853 h 2500764"/>
              <a:gd name="connsiteX5" fmla="*/ 697039 w 4649731"/>
              <a:gd name="connsiteY5" fmla="*/ 190353 h 2500764"/>
              <a:gd name="connsiteX6" fmla="*/ 474789 w 4649731"/>
              <a:gd name="connsiteY6" fmla="*/ 285603 h 2500764"/>
              <a:gd name="connsiteX7" fmla="*/ 71564 w 4649731"/>
              <a:gd name="connsiteY7" fmla="*/ 605886 h 2500764"/>
              <a:gd name="connsiteX8" fmla="*/ 4889 w 4649731"/>
              <a:gd name="connsiteY8" fmla="*/ 1167123 h 2500764"/>
              <a:gd name="connsiteX9" fmla="*/ 131889 w 4649731"/>
              <a:gd name="connsiteY9" fmla="*/ 1390415 h 2500764"/>
              <a:gd name="connsiteX10" fmla="*/ 347789 w 4649731"/>
              <a:gd name="connsiteY10" fmla="*/ 1784203 h 2500764"/>
              <a:gd name="connsiteX11" fmla="*/ 770064 w 4649731"/>
              <a:gd name="connsiteY11" fmla="*/ 2095789 h 2500764"/>
              <a:gd name="connsiteX12" fmla="*/ 1205039 w 4649731"/>
              <a:gd name="connsiteY12" fmla="*/ 2300554 h 2500764"/>
              <a:gd name="connsiteX13" fmla="*/ 1532064 w 4649731"/>
              <a:gd name="connsiteY13" fmla="*/ 2436688 h 2500764"/>
              <a:gd name="connsiteX14" fmla="*/ 1674939 w 4649731"/>
              <a:gd name="connsiteY14" fmla="*/ 2497057 h 2500764"/>
              <a:gd name="connsiteX15" fmla="*/ 1776539 w 4649731"/>
              <a:gd name="connsiteY15" fmla="*/ 2481137 h 2500764"/>
              <a:gd name="connsiteX16" fmla="*/ 1944814 w 4649731"/>
              <a:gd name="connsiteY16" fmla="*/ 2491836 h 2500764"/>
              <a:gd name="connsiteX17" fmla="*/ 2157539 w 4649731"/>
              <a:gd name="connsiteY17" fmla="*/ 2490271 h 2500764"/>
              <a:gd name="connsiteX18" fmla="*/ 2319464 w 4649731"/>
              <a:gd name="connsiteY18" fmla="*/ 2360923 h 2500764"/>
              <a:gd name="connsiteX19" fmla="*/ 2417889 w 4649731"/>
              <a:gd name="connsiteY19" fmla="*/ 2321605 h 2500764"/>
              <a:gd name="connsiteX20" fmla="*/ 2513139 w 4649731"/>
              <a:gd name="connsiteY20" fmla="*/ 2438688 h 2500764"/>
              <a:gd name="connsiteX21" fmla="*/ 2744914 w 4649731"/>
              <a:gd name="connsiteY21" fmla="*/ 2491837 h 2500764"/>
              <a:gd name="connsiteX22" fmla="*/ 3065589 w 4649731"/>
              <a:gd name="connsiteY22" fmla="*/ 2459304 h 2500764"/>
              <a:gd name="connsiteX23" fmla="*/ 3097339 w 4649731"/>
              <a:gd name="connsiteY23" fmla="*/ 2374753 h 2500764"/>
              <a:gd name="connsiteX24" fmla="*/ 3262439 w 4649731"/>
              <a:gd name="connsiteY24" fmla="*/ 2409287 h 2500764"/>
              <a:gd name="connsiteX25" fmla="*/ 3713289 w 4649731"/>
              <a:gd name="connsiteY25" fmla="*/ 2177903 h 2500764"/>
              <a:gd name="connsiteX26" fmla="*/ 4100639 w 4649731"/>
              <a:gd name="connsiteY26" fmla="*/ 1981053 h 2500764"/>
              <a:gd name="connsiteX27" fmla="*/ 4322889 w 4649731"/>
              <a:gd name="connsiteY27" fmla="*/ 1809603 h 2500764"/>
              <a:gd name="connsiteX28" fmla="*/ 4487989 w 4649731"/>
              <a:gd name="connsiteY28" fmla="*/ 1688953 h 2500764"/>
              <a:gd name="connsiteX29" fmla="*/ 4627689 w 4649731"/>
              <a:gd name="connsiteY29" fmla="*/ 1282553 h 2500764"/>
              <a:gd name="connsiteX30" fmla="*/ 4627689 w 4649731"/>
              <a:gd name="connsiteY30" fmla="*/ 857103 h 2500764"/>
              <a:gd name="connsiteX31" fmla="*/ 4418139 w 4649731"/>
              <a:gd name="connsiteY31" fmla="*/ 374503 h 2500764"/>
              <a:gd name="connsiteX32" fmla="*/ 4106989 w 4649731"/>
              <a:gd name="connsiteY32" fmla="*/ 215753 h 2500764"/>
              <a:gd name="connsiteX33" fmla="*/ 3973639 w 4649731"/>
              <a:gd name="connsiteY33" fmla="*/ 177653 h 2500764"/>
              <a:gd name="connsiteX34" fmla="*/ 3948239 w 4649731"/>
              <a:gd name="connsiteY34" fmla="*/ 215753 h 2500764"/>
              <a:gd name="connsiteX35" fmla="*/ 3808539 w 4649731"/>
              <a:gd name="connsiteY35" fmla="*/ 177653 h 2500764"/>
              <a:gd name="connsiteX36" fmla="*/ 3535489 w 4649731"/>
              <a:gd name="connsiteY36" fmla="*/ 37953 h 2500764"/>
              <a:gd name="connsiteX37" fmla="*/ 3351339 w 4649731"/>
              <a:gd name="connsiteY37" fmla="*/ 44303 h 2500764"/>
              <a:gd name="connsiteX38" fmla="*/ 2938589 w 4649731"/>
              <a:gd name="connsiteY38" fmla="*/ 145903 h 2500764"/>
              <a:gd name="connsiteX39" fmla="*/ 2684589 w 4649731"/>
              <a:gd name="connsiteY39" fmla="*/ 209403 h 2500764"/>
              <a:gd name="connsiteX40" fmla="*/ 2525839 w 4649731"/>
              <a:gd name="connsiteY40" fmla="*/ 450703 h 2500764"/>
              <a:gd name="connsiteX41" fmla="*/ 2316289 w 4649731"/>
              <a:gd name="connsiteY41" fmla="*/ 542387 h 2500764"/>
              <a:gd name="connsiteX0" fmla="*/ 2316289 w 4649731"/>
              <a:gd name="connsiteY0" fmla="*/ 542387 h 2500764"/>
              <a:gd name="connsiteX1" fmla="*/ 2125789 w 4649731"/>
              <a:gd name="connsiteY1" fmla="*/ 349103 h 2500764"/>
              <a:gd name="connsiteX2" fmla="*/ 1798764 w 4649731"/>
              <a:gd name="connsiteY2" fmla="*/ 9682 h 2500764"/>
              <a:gd name="connsiteX3" fmla="*/ 1408239 w 4649731"/>
              <a:gd name="connsiteY3" fmla="*/ 95539 h 2500764"/>
              <a:gd name="connsiteX4" fmla="*/ 995489 w 4649731"/>
              <a:gd name="connsiteY4" fmla="*/ 126853 h 2500764"/>
              <a:gd name="connsiteX5" fmla="*/ 697039 w 4649731"/>
              <a:gd name="connsiteY5" fmla="*/ 190353 h 2500764"/>
              <a:gd name="connsiteX6" fmla="*/ 474789 w 4649731"/>
              <a:gd name="connsiteY6" fmla="*/ 285603 h 2500764"/>
              <a:gd name="connsiteX7" fmla="*/ 71564 w 4649731"/>
              <a:gd name="connsiteY7" fmla="*/ 605886 h 2500764"/>
              <a:gd name="connsiteX8" fmla="*/ 4889 w 4649731"/>
              <a:gd name="connsiteY8" fmla="*/ 1167123 h 2500764"/>
              <a:gd name="connsiteX9" fmla="*/ 131889 w 4649731"/>
              <a:gd name="connsiteY9" fmla="*/ 1390415 h 2500764"/>
              <a:gd name="connsiteX10" fmla="*/ 347789 w 4649731"/>
              <a:gd name="connsiteY10" fmla="*/ 1784203 h 2500764"/>
              <a:gd name="connsiteX11" fmla="*/ 770064 w 4649731"/>
              <a:gd name="connsiteY11" fmla="*/ 2095789 h 2500764"/>
              <a:gd name="connsiteX12" fmla="*/ 1205039 w 4649731"/>
              <a:gd name="connsiteY12" fmla="*/ 2300554 h 2500764"/>
              <a:gd name="connsiteX13" fmla="*/ 1532064 w 4649731"/>
              <a:gd name="connsiteY13" fmla="*/ 2436688 h 2500764"/>
              <a:gd name="connsiteX14" fmla="*/ 1674939 w 4649731"/>
              <a:gd name="connsiteY14" fmla="*/ 2497057 h 2500764"/>
              <a:gd name="connsiteX15" fmla="*/ 1776539 w 4649731"/>
              <a:gd name="connsiteY15" fmla="*/ 2481137 h 2500764"/>
              <a:gd name="connsiteX16" fmla="*/ 1944814 w 4649731"/>
              <a:gd name="connsiteY16" fmla="*/ 2491836 h 2500764"/>
              <a:gd name="connsiteX17" fmla="*/ 2157539 w 4649731"/>
              <a:gd name="connsiteY17" fmla="*/ 2490271 h 2500764"/>
              <a:gd name="connsiteX18" fmla="*/ 2319464 w 4649731"/>
              <a:gd name="connsiteY18" fmla="*/ 2360923 h 2500764"/>
              <a:gd name="connsiteX19" fmla="*/ 2417889 w 4649731"/>
              <a:gd name="connsiteY19" fmla="*/ 2367273 h 2500764"/>
              <a:gd name="connsiteX20" fmla="*/ 2513139 w 4649731"/>
              <a:gd name="connsiteY20" fmla="*/ 2438688 h 2500764"/>
              <a:gd name="connsiteX21" fmla="*/ 2744914 w 4649731"/>
              <a:gd name="connsiteY21" fmla="*/ 2491837 h 2500764"/>
              <a:gd name="connsiteX22" fmla="*/ 3065589 w 4649731"/>
              <a:gd name="connsiteY22" fmla="*/ 2459304 h 2500764"/>
              <a:gd name="connsiteX23" fmla="*/ 3097339 w 4649731"/>
              <a:gd name="connsiteY23" fmla="*/ 2374753 h 2500764"/>
              <a:gd name="connsiteX24" fmla="*/ 3262439 w 4649731"/>
              <a:gd name="connsiteY24" fmla="*/ 2409287 h 2500764"/>
              <a:gd name="connsiteX25" fmla="*/ 3713289 w 4649731"/>
              <a:gd name="connsiteY25" fmla="*/ 2177903 h 2500764"/>
              <a:gd name="connsiteX26" fmla="*/ 4100639 w 4649731"/>
              <a:gd name="connsiteY26" fmla="*/ 1981053 h 2500764"/>
              <a:gd name="connsiteX27" fmla="*/ 4322889 w 4649731"/>
              <a:gd name="connsiteY27" fmla="*/ 1809603 h 2500764"/>
              <a:gd name="connsiteX28" fmla="*/ 4487989 w 4649731"/>
              <a:gd name="connsiteY28" fmla="*/ 1688953 h 2500764"/>
              <a:gd name="connsiteX29" fmla="*/ 4627689 w 4649731"/>
              <a:gd name="connsiteY29" fmla="*/ 1282553 h 2500764"/>
              <a:gd name="connsiteX30" fmla="*/ 4627689 w 4649731"/>
              <a:gd name="connsiteY30" fmla="*/ 857103 h 2500764"/>
              <a:gd name="connsiteX31" fmla="*/ 4418139 w 4649731"/>
              <a:gd name="connsiteY31" fmla="*/ 374503 h 2500764"/>
              <a:gd name="connsiteX32" fmla="*/ 4106989 w 4649731"/>
              <a:gd name="connsiteY32" fmla="*/ 215753 h 2500764"/>
              <a:gd name="connsiteX33" fmla="*/ 3973639 w 4649731"/>
              <a:gd name="connsiteY33" fmla="*/ 177653 h 2500764"/>
              <a:gd name="connsiteX34" fmla="*/ 3948239 w 4649731"/>
              <a:gd name="connsiteY34" fmla="*/ 215753 h 2500764"/>
              <a:gd name="connsiteX35" fmla="*/ 3808539 w 4649731"/>
              <a:gd name="connsiteY35" fmla="*/ 177653 h 2500764"/>
              <a:gd name="connsiteX36" fmla="*/ 3535489 w 4649731"/>
              <a:gd name="connsiteY36" fmla="*/ 37953 h 2500764"/>
              <a:gd name="connsiteX37" fmla="*/ 3351339 w 4649731"/>
              <a:gd name="connsiteY37" fmla="*/ 44303 h 2500764"/>
              <a:gd name="connsiteX38" fmla="*/ 2938589 w 4649731"/>
              <a:gd name="connsiteY38" fmla="*/ 145903 h 2500764"/>
              <a:gd name="connsiteX39" fmla="*/ 2684589 w 4649731"/>
              <a:gd name="connsiteY39" fmla="*/ 209403 h 2500764"/>
              <a:gd name="connsiteX40" fmla="*/ 2525839 w 4649731"/>
              <a:gd name="connsiteY40" fmla="*/ 450703 h 2500764"/>
              <a:gd name="connsiteX41" fmla="*/ 2316289 w 4649731"/>
              <a:gd name="connsiteY41" fmla="*/ 542387 h 2500764"/>
              <a:gd name="connsiteX0" fmla="*/ 2316289 w 4649731"/>
              <a:gd name="connsiteY0" fmla="*/ 542387 h 2510826"/>
              <a:gd name="connsiteX1" fmla="*/ 2125789 w 4649731"/>
              <a:gd name="connsiteY1" fmla="*/ 349103 h 2510826"/>
              <a:gd name="connsiteX2" fmla="*/ 1798764 w 4649731"/>
              <a:gd name="connsiteY2" fmla="*/ 9682 h 2510826"/>
              <a:gd name="connsiteX3" fmla="*/ 1408239 w 4649731"/>
              <a:gd name="connsiteY3" fmla="*/ 95539 h 2510826"/>
              <a:gd name="connsiteX4" fmla="*/ 995489 w 4649731"/>
              <a:gd name="connsiteY4" fmla="*/ 126853 h 2510826"/>
              <a:gd name="connsiteX5" fmla="*/ 697039 w 4649731"/>
              <a:gd name="connsiteY5" fmla="*/ 190353 h 2510826"/>
              <a:gd name="connsiteX6" fmla="*/ 474789 w 4649731"/>
              <a:gd name="connsiteY6" fmla="*/ 285603 h 2510826"/>
              <a:gd name="connsiteX7" fmla="*/ 71564 w 4649731"/>
              <a:gd name="connsiteY7" fmla="*/ 605886 h 2510826"/>
              <a:gd name="connsiteX8" fmla="*/ 4889 w 4649731"/>
              <a:gd name="connsiteY8" fmla="*/ 1167123 h 2510826"/>
              <a:gd name="connsiteX9" fmla="*/ 131889 w 4649731"/>
              <a:gd name="connsiteY9" fmla="*/ 1390415 h 2510826"/>
              <a:gd name="connsiteX10" fmla="*/ 347789 w 4649731"/>
              <a:gd name="connsiteY10" fmla="*/ 1784203 h 2510826"/>
              <a:gd name="connsiteX11" fmla="*/ 770064 w 4649731"/>
              <a:gd name="connsiteY11" fmla="*/ 2095789 h 2510826"/>
              <a:gd name="connsiteX12" fmla="*/ 1205039 w 4649731"/>
              <a:gd name="connsiteY12" fmla="*/ 2300554 h 2510826"/>
              <a:gd name="connsiteX13" fmla="*/ 1532064 w 4649731"/>
              <a:gd name="connsiteY13" fmla="*/ 2436688 h 2510826"/>
              <a:gd name="connsiteX14" fmla="*/ 1674939 w 4649731"/>
              <a:gd name="connsiteY14" fmla="*/ 2497057 h 2510826"/>
              <a:gd name="connsiteX15" fmla="*/ 1776539 w 4649731"/>
              <a:gd name="connsiteY15" fmla="*/ 2481137 h 2510826"/>
              <a:gd name="connsiteX16" fmla="*/ 1944814 w 4649731"/>
              <a:gd name="connsiteY16" fmla="*/ 2491836 h 2510826"/>
              <a:gd name="connsiteX17" fmla="*/ 2157539 w 4649731"/>
              <a:gd name="connsiteY17" fmla="*/ 2490271 h 2510826"/>
              <a:gd name="connsiteX18" fmla="*/ 2319464 w 4649731"/>
              <a:gd name="connsiteY18" fmla="*/ 2360923 h 2510826"/>
              <a:gd name="connsiteX19" fmla="*/ 2417889 w 4649731"/>
              <a:gd name="connsiteY19" fmla="*/ 2367273 h 2510826"/>
              <a:gd name="connsiteX20" fmla="*/ 2541714 w 4649731"/>
              <a:gd name="connsiteY20" fmla="*/ 2502623 h 2510826"/>
              <a:gd name="connsiteX21" fmla="*/ 2744914 w 4649731"/>
              <a:gd name="connsiteY21" fmla="*/ 2491837 h 2510826"/>
              <a:gd name="connsiteX22" fmla="*/ 3065589 w 4649731"/>
              <a:gd name="connsiteY22" fmla="*/ 2459304 h 2510826"/>
              <a:gd name="connsiteX23" fmla="*/ 3097339 w 4649731"/>
              <a:gd name="connsiteY23" fmla="*/ 2374753 h 2510826"/>
              <a:gd name="connsiteX24" fmla="*/ 3262439 w 4649731"/>
              <a:gd name="connsiteY24" fmla="*/ 2409287 h 2510826"/>
              <a:gd name="connsiteX25" fmla="*/ 3713289 w 4649731"/>
              <a:gd name="connsiteY25" fmla="*/ 2177903 h 2510826"/>
              <a:gd name="connsiteX26" fmla="*/ 4100639 w 4649731"/>
              <a:gd name="connsiteY26" fmla="*/ 1981053 h 2510826"/>
              <a:gd name="connsiteX27" fmla="*/ 4322889 w 4649731"/>
              <a:gd name="connsiteY27" fmla="*/ 1809603 h 2510826"/>
              <a:gd name="connsiteX28" fmla="*/ 4487989 w 4649731"/>
              <a:gd name="connsiteY28" fmla="*/ 1688953 h 2510826"/>
              <a:gd name="connsiteX29" fmla="*/ 4627689 w 4649731"/>
              <a:gd name="connsiteY29" fmla="*/ 1282553 h 2510826"/>
              <a:gd name="connsiteX30" fmla="*/ 4627689 w 4649731"/>
              <a:gd name="connsiteY30" fmla="*/ 857103 h 2510826"/>
              <a:gd name="connsiteX31" fmla="*/ 4418139 w 4649731"/>
              <a:gd name="connsiteY31" fmla="*/ 374503 h 2510826"/>
              <a:gd name="connsiteX32" fmla="*/ 4106989 w 4649731"/>
              <a:gd name="connsiteY32" fmla="*/ 215753 h 2510826"/>
              <a:gd name="connsiteX33" fmla="*/ 3973639 w 4649731"/>
              <a:gd name="connsiteY33" fmla="*/ 177653 h 2510826"/>
              <a:gd name="connsiteX34" fmla="*/ 3948239 w 4649731"/>
              <a:gd name="connsiteY34" fmla="*/ 215753 h 2510826"/>
              <a:gd name="connsiteX35" fmla="*/ 3808539 w 4649731"/>
              <a:gd name="connsiteY35" fmla="*/ 177653 h 2510826"/>
              <a:gd name="connsiteX36" fmla="*/ 3535489 w 4649731"/>
              <a:gd name="connsiteY36" fmla="*/ 37953 h 2510826"/>
              <a:gd name="connsiteX37" fmla="*/ 3351339 w 4649731"/>
              <a:gd name="connsiteY37" fmla="*/ 44303 h 2510826"/>
              <a:gd name="connsiteX38" fmla="*/ 2938589 w 4649731"/>
              <a:gd name="connsiteY38" fmla="*/ 145903 h 2510826"/>
              <a:gd name="connsiteX39" fmla="*/ 2684589 w 4649731"/>
              <a:gd name="connsiteY39" fmla="*/ 209403 h 2510826"/>
              <a:gd name="connsiteX40" fmla="*/ 2525839 w 4649731"/>
              <a:gd name="connsiteY40" fmla="*/ 450703 h 2510826"/>
              <a:gd name="connsiteX41" fmla="*/ 2316289 w 4649731"/>
              <a:gd name="connsiteY41" fmla="*/ 542387 h 2510826"/>
              <a:gd name="connsiteX0" fmla="*/ 2316289 w 4649731"/>
              <a:gd name="connsiteY0" fmla="*/ 542387 h 2556888"/>
              <a:gd name="connsiteX1" fmla="*/ 2125789 w 4649731"/>
              <a:gd name="connsiteY1" fmla="*/ 349103 h 2556888"/>
              <a:gd name="connsiteX2" fmla="*/ 1798764 w 4649731"/>
              <a:gd name="connsiteY2" fmla="*/ 9682 h 2556888"/>
              <a:gd name="connsiteX3" fmla="*/ 1408239 w 4649731"/>
              <a:gd name="connsiteY3" fmla="*/ 95539 h 2556888"/>
              <a:gd name="connsiteX4" fmla="*/ 995489 w 4649731"/>
              <a:gd name="connsiteY4" fmla="*/ 126853 h 2556888"/>
              <a:gd name="connsiteX5" fmla="*/ 697039 w 4649731"/>
              <a:gd name="connsiteY5" fmla="*/ 190353 h 2556888"/>
              <a:gd name="connsiteX6" fmla="*/ 474789 w 4649731"/>
              <a:gd name="connsiteY6" fmla="*/ 285603 h 2556888"/>
              <a:gd name="connsiteX7" fmla="*/ 71564 w 4649731"/>
              <a:gd name="connsiteY7" fmla="*/ 605886 h 2556888"/>
              <a:gd name="connsiteX8" fmla="*/ 4889 w 4649731"/>
              <a:gd name="connsiteY8" fmla="*/ 1167123 h 2556888"/>
              <a:gd name="connsiteX9" fmla="*/ 131889 w 4649731"/>
              <a:gd name="connsiteY9" fmla="*/ 1390415 h 2556888"/>
              <a:gd name="connsiteX10" fmla="*/ 347789 w 4649731"/>
              <a:gd name="connsiteY10" fmla="*/ 1784203 h 2556888"/>
              <a:gd name="connsiteX11" fmla="*/ 770064 w 4649731"/>
              <a:gd name="connsiteY11" fmla="*/ 2095789 h 2556888"/>
              <a:gd name="connsiteX12" fmla="*/ 1205039 w 4649731"/>
              <a:gd name="connsiteY12" fmla="*/ 2300554 h 2556888"/>
              <a:gd name="connsiteX13" fmla="*/ 1532064 w 4649731"/>
              <a:gd name="connsiteY13" fmla="*/ 2436688 h 2556888"/>
              <a:gd name="connsiteX14" fmla="*/ 1674939 w 4649731"/>
              <a:gd name="connsiteY14" fmla="*/ 2497057 h 2556888"/>
              <a:gd name="connsiteX15" fmla="*/ 1776539 w 4649731"/>
              <a:gd name="connsiteY15" fmla="*/ 2481137 h 2556888"/>
              <a:gd name="connsiteX16" fmla="*/ 1944814 w 4649731"/>
              <a:gd name="connsiteY16" fmla="*/ 2491836 h 2556888"/>
              <a:gd name="connsiteX17" fmla="*/ 2157539 w 4649731"/>
              <a:gd name="connsiteY17" fmla="*/ 2490271 h 2556888"/>
              <a:gd name="connsiteX18" fmla="*/ 2319464 w 4649731"/>
              <a:gd name="connsiteY18" fmla="*/ 2360923 h 2556888"/>
              <a:gd name="connsiteX19" fmla="*/ 2417889 w 4649731"/>
              <a:gd name="connsiteY19" fmla="*/ 2367273 h 2556888"/>
              <a:gd name="connsiteX20" fmla="*/ 2541714 w 4649731"/>
              <a:gd name="connsiteY20" fmla="*/ 2502623 h 2556888"/>
              <a:gd name="connsiteX21" fmla="*/ 2783014 w 4649731"/>
              <a:gd name="connsiteY21" fmla="*/ 2555772 h 2556888"/>
              <a:gd name="connsiteX22" fmla="*/ 3065589 w 4649731"/>
              <a:gd name="connsiteY22" fmla="*/ 2459304 h 2556888"/>
              <a:gd name="connsiteX23" fmla="*/ 3097339 w 4649731"/>
              <a:gd name="connsiteY23" fmla="*/ 2374753 h 2556888"/>
              <a:gd name="connsiteX24" fmla="*/ 3262439 w 4649731"/>
              <a:gd name="connsiteY24" fmla="*/ 2409287 h 2556888"/>
              <a:gd name="connsiteX25" fmla="*/ 3713289 w 4649731"/>
              <a:gd name="connsiteY25" fmla="*/ 2177903 h 2556888"/>
              <a:gd name="connsiteX26" fmla="*/ 4100639 w 4649731"/>
              <a:gd name="connsiteY26" fmla="*/ 1981053 h 2556888"/>
              <a:gd name="connsiteX27" fmla="*/ 4322889 w 4649731"/>
              <a:gd name="connsiteY27" fmla="*/ 1809603 h 2556888"/>
              <a:gd name="connsiteX28" fmla="*/ 4487989 w 4649731"/>
              <a:gd name="connsiteY28" fmla="*/ 1688953 h 2556888"/>
              <a:gd name="connsiteX29" fmla="*/ 4627689 w 4649731"/>
              <a:gd name="connsiteY29" fmla="*/ 1282553 h 2556888"/>
              <a:gd name="connsiteX30" fmla="*/ 4627689 w 4649731"/>
              <a:gd name="connsiteY30" fmla="*/ 857103 h 2556888"/>
              <a:gd name="connsiteX31" fmla="*/ 4418139 w 4649731"/>
              <a:gd name="connsiteY31" fmla="*/ 374503 h 2556888"/>
              <a:gd name="connsiteX32" fmla="*/ 4106989 w 4649731"/>
              <a:gd name="connsiteY32" fmla="*/ 215753 h 2556888"/>
              <a:gd name="connsiteX33" fmla="*/ 3973639 w 4649731"/>
              <a:gd name="connsiteY33" fmla="*/ 177653 h 2556888"/>
              <a:gd name="connsiteX34" fmla="*/ 3948239 w 4649731"/>
              <a:gd name="connsiteY34" fmla="*/ 215753 h 2556888"/>
              <a:gd name="connsiteX35" fmla="*/ 3808539 w 4649731"/>
              <a:gd name="connsiteY35" fmla="*/ 177653 h 2556888"/>
              <a:gd name="connsiteX36" fmla="*/ 3535489 w 4649731"/>
              <a:gd name="connsiteY36" fmla="*/ 37953 h 2556888"/>
              <a:gd name="connsiteX37" fmla="*/ 3351339 w 4649731"/>
              <a:gd name="connsiteY37" fmla="*/ 44303 h 2556888"/>
              <a:gd name="connsiteX38" fmla="*/ 2938589 w 4649731"/>
              <a:gd name="connsiteY38" fmla="*/ 145903 h 2556888"/>
              <a:gd name="connsiteX39" fmla="*/ 2684589 w 4649731"/>
              <a:gd name="connsiteY39" fmla="*/ 209403 h 2556888"/>
              <a:gd name="connsiteX40" fmla="*/ 2525839 w 4649731"/>
              <a:gd name="connsiteY40" fmla="*/ 450703 h 2556888"/>
              <a:gd name="connsiteX41" fmla="*/ 2316289 w 4649731"/>
              <a:gd name="connsiteY41" fmla="*/ 542387 h 2556888"/>
              <a:gd name="connsiteX0" fmla="*/ 2316289 w 4649731"/>
              <a:gd name="connsiteY0" fmla="*/ 542622 h 2557123"/>
              <a:gd name="connsiteX1" fmla="*/ 2125789 w 4649731"/>
              <a:gd name="connsiteY1" fmla="*/ 349338 h 2557123"/>
              <a:gd name="connsiteX2" fmla="*/ 1798764 w 4649731"/>
              <a:gd name="connsiteY2" fmla="*/ 9917 h 2557123"/>
              <a:gd name="connsiteX3" fmla="*/ 1408239 w 4649731"/>
              <a:gd name="connsiteY3" fmla="*/ 95774 h 2557123"/>
              <a:gd name="connsiteX4" fmla="*/ 995489 w 4649731"/>
              <a:gd name="connsiteY4" fmla="*/ 127088 h 2557123"/>
              <a:gd name="connsiteX5" fmla="*/ 697039 w 4649731"/>
              <a:gd name="connsiteY5" fmla="*/ 190588 h 2557123"/>
              <a:gd name="connsiteX6" fmla="*/ 474789 w 4649731"/>
              <a:gd name="connsiteY6" fmla="*/ 285838 h 2557123"/>
              <a:gd name="connsiteX7" fmla="*/ 71564 w 4649731"/>
              <a:gd name="connsiteY7" fmla="*/ 606121 h 2557123"/>
              <a:gd name="connsiteX8" fmla="*/ 4889 w 4649731"/>
              <a:gd name="connsiteY8" fmla="*/ 1167358 h 2557123"/>
              <a:gd name="connsiteX9" fmla="*/ 131889 w 4649731"/>
              <a:gd name="connsiteY9" fmla="*/ 1390650 h 2557123"/>
              <a:gd name="connsiteX10" fmla="*/ 347789 w 4649731"/>
              <a:gd name="connsiteY10" fmla="*/ 1784438 h 2557123"/>
              <a:gd name="connsiteX11" fmla="*/ 770064 w 4649731"/>
              <a:gd name="connsiteY11" fmla="*/ 2096024 h 2557123"/>
              <a:gd name="connsiteX12" fmla="*/ 1205039 w 4649731"/>
              <a:gd name="connsiteY12" fmla="*/ 2300789 h 2557123"/>
              <a:gd name="connsiteX13" fmla="*/ 1532064 w 4649731"/>
              <a:gd name="connsiteY13" fmla="*/ 2436923 h 2557123"/>
              <a:gd name="connsiteX14" fmla="*/ 1674939 w 4649731"/>
              <a:gd name="connsiteY14" fmla="*/ 2497292 h 2557123"/>
              <a:gd name="connsiteX15" fmla="*/ 1776539 w 4649731"/>
              <a:gd name="connsiteY15" fmla="*/ 2481372 h 2557123"/>
              <a:gd name="connsiteX16" fmla="*/ 1944814 w 4649731"/>
              <a:gd name="connsiteY16" fmla="*/ 2492071 h 2557123"/>
              <a:gd name="connsiteX17" fmla="*/ 2157539 w 4649731"/>
              <a:gd name="connsiteY17" fmla="*/ 2490506 h 2557123"/>
              <a:gd name="connsiteX18" fmla="*/ 2319464 w 4649731"/>
              <a:gd name="connsiteY18" fmla="*/ 2361158 h 2557123"/>
              <a:gd name="connsiteX19" fmla="*/ 2417889 w 4649731"/>
              <a:gd name="connsiteY19" fmla="*/ 2367508 h 2557123"/>
              <a:gd name="connsiteX20" fmla="*/ 2541714 w 4649731"/>
              <a:gd name="connsiteY20" fmla="*/ 2502858 h 2557123"/>
              <a:gd name="connsiteX21" fmla="*/ 2783014 w 4649731"/>
              <a:gd name="connsiteY21" fmla="*/ 2556007 h 2557123"/>
              <a:gd name="connsiteX22" fmla="*/ 3065589 w 4649731"/>
              <a:gd name="connsiteY22" fmla="*/ 2459539 h 2557123"/>
              <a:gd name="connsiteX23" fmla="*/ 3097339 w 4649731"/>
              <a:gd name="connsiteY23" fmla="*/ 2374988 h 2557123"/>
              <a:gd name="connsiteX24" fmla="*/ 3262439 w 4649731"/>
              <a:gd name="connsiteY24" fmla="*/ 2409522 h 2557123"/>
              <a:gd name="connsiteX25" fmla="*/ 3713289 w 4649731"/>
              <a:gd name="connsiteY25" fmla="*/ 2178138 h 2557123"/>
              <a:gd name="connsiteX26" fmla="*/ 4100639 w 4649731"/>
              <a:gd name="connsiteY26" fmla="*/ 1981288 h 2557123"/>
              <a:gd name="connsiteX27" fmla="*/ 4322889 w 4649731"/>
              <a:gd name="connsiteY27" fmla="*/ 1809838 h 2557123"/>
              <a:gd name="connsiteX28" fmla="*/ 4487989 w 4649731"/>
              <a:gd name="connsiteY28" fmla="*/ 1689188 h 2557123"/>
              <a:gd name="connsiteX29" fmla="*/ 4627689 w 4649731"/>
              <a:gd name="connsiteY29" fmla="*/ 1282788 h 2557123"/>
              <a:gd name="connsiteX30" fmla="*/ 4627689 w 4649731"/>
              <a:gd name="connsiteY30" fmla="*/ 857338 h 2557123"/>
              <a:gd name="connsiteX31" fmla="*/ 4418139 w 4649731"/>
              <a:gd name="connsiteY31" fmla="*/ 374738 h 2557123"/>
              <a:gd name="connsiteX32" fmla="*/ 4106989 w 4649731"/>
              <a:gd name="connsiteY32" fmla="*/ 215988 h 2557123"/>
              <a:gd name="connsiteX33" fmla="*/ 3973639 w 4649731"/>
              <a:gd name="connsiteY33" fmla="*/ 177888 h 2557123"/>
              <a:gd name="connsiteX34" fmla="*/ 3948239 w 4649731"/>
              <a:gd name="connsiteY34" fmla="*/ 215988 h 2557123"/>
              <a:gd name="connsiteX35" fmla="*/ 3808539 w 4649731"/>
              <a:gd name="connsiteY35" fmla="*/ 177888 h 2557123"/>
              <a:gd name="connsiteX36" fmla="*/ 3535489 w 4649731"/>
              <a:gd name="connsiteY36" fmla="*/ 38188 h 2557123"/>
              <a:gd name="connsiteX37" fmla="*/ 3351339 w 4649731"/>
              <a:gd name="connsiteY37" fmla="*/ 44538 h 2557123"/>
              <a:gd name="connsiteX38" fmla="*/ 2967164 w 4649731"/>
              <a:gd name="connsiteY38" fmla="*/ 0 h 2557123"/>
              <a:gd name="connsiteX39" fmla="*/ 2684589 w 4649731"/>
              <a:gd name="connsiteY39" fmla="*/ 209638 h 2557123"/>
              <a:gd name="connsiteX40" fmla="*/ 2525839 w 4649731"/>
              <a:gd name="connsiteY40" fmla="*/ 450938 h 2557123"/>
              <a:gd name="connsiteX41" fmla="*/ 2316289 w 4649731"/>
              <a:gd name="connsiteY41" fmla="*/ 542622 h 2557123"/>
              <a:gd name="connsiteX0" fmla="*/ 2316289 w 4649731"/>
              <a:gd name="connsiteY0" fmla="*/ 542622 h 2557123"/>
              <a:gd name="connsiteX1" fmla="*/ 2011489 w 4649731"/>
              <a:gd name="connsiteY1" fmla="*/ 349338 h 2557123"/>
              <a:gd name="connsiteX2" fmla="*/ 1798764 w 4649731"/>
              <a:gd name="connsiteY2" fmla="*/ 9917 h 2557123"/>
              <a:gd name="connsiteX3" fmla="*/ 1408239 w 4649731"/>
              <a:gd name="connsiteY3" fmla="*/ 95774 h 2557123"/>
              <a:gd name="connsiteX4" fmla="*/ 995489 w 4649731"/>
              <a:gd name="connsiteY4" fmla="*/ 127088 h 2557123"/>
              <a:gd name="connsiteX5" fmla="*/ 697039 w 4649731"/>
              <a:gd name="connsiteY5" fmla="*/ 190588 h 2557123"/>
              <a:gd name="connsiteX6" fmla="*/ 474789 w 4649731"/>
              <a:gd name="connsiteY6" fmla="*/ 285838 h 2557123"/>
              <a:gd name="connsiteX7" fmla="*/ 71564 w 4649731"/>
              <a:gd name="connsiteY7" fmla="*/ 606121 h 2557123"/>
              <a:gd name="connsiteX8" fmla="*/ 4889 w 4649731"/>
              <a:gd name="connsiteY8" fmla="*/ 1167358 h 2557123"/>
              <a:gd name="connsiteX9" fmla="*/ 131889 w 4649731"/>
              <a:gd name="connsiteY9" fmla="*/ 1390650 h 2557123"/>
              <a:gd name="connsiteX10" fmla="*/ 347789 w 4649731"/>
              <a:gd name="connsiteY10" fmla="*/ 1784438 h 2557123"/>
              <a:gd name="connsiteX11" fmla="*/ 770064 w 4649731"/>
              <a:gd name="connsiteY11" fmla="*/ 2096024 h 2557123"/>
              <a:gd name="connsiteX12" fmla="*/ 1205039 w 4649731"/>
              <a:gd name="connsiteY12" fmla="*/ 2300789 h 2557123"/>
              <a:gd name="connsiteX13" fmla="*/ 1532064 w 4649731"/>
              <a:gd name="connsiteY13" fmla="*/ 2436923 h 2557123"/>
              <a:gd name="connsiteX14" fmla="*/ 1674939 w 4649731"/>
              <a:gd name="connsiteY14" fmla="*/ 2497292 h 2557123"/>
              <a:gd name="connsiteX15" fmla="*/ 1776539 w 4649731"/>
              <a:gd name="connsiteY15" fmla="*/ 2481372 h 2557123"/>
              <a:gd name="connsiteX16" fmla="*/ 1944814 w 4649731"/>
              <a:gd name="connsiteY16" fmla="*/ 2492071 h 2557123"/>
              <a:gd name="connsiteX17" fmla="*/ 2157539 w 4649731"/>
              <a:gd name="connsiteY17" fmla="*/ 2490506 h 2557123"/>
              <a:gd name="connsiteX18" fmla="*/ 2319464 w 4649731"/>
              <a:gd name="connsiteY18" fmla="*/ 2361158 h 2557123"/>
              <a:gd name="connsiteX19" fmla="*/ 2417889 w 4649731"/>
              <a:gd name="connsiteY19" fmla="*/ 2367508 h 2557123"/>
              <a:gd name="connsiteX20" fmla="*/ 2541714 w 4649731"/>
              <a:gd name="connsiteY20" fmla="*/ 2502858 h 2557123"/>
              <a:gd name="connsiteX21" fmla="*/ 2783014 w 4649731"/>
              <a:gd name="connsiteY21" fmla="*/ 2556007 h 2557123"/>
              <a:gd name="connsiteX22" fmla="*/ 3065589 w 4649731"/>
              <a:gd name="connsiteY22" fmla="*/ 2459539 h 2557123"/>
              <a:gd name="connsiteX23" fmla="*/ 3097339 w 4649731"/>
              <a:gd name="connsiteY23" fmla="*/ 2374988 h 2557123"/>
              <a:gd name="connsiteX24" fmla="*/ 3262439 w 4649731"/>
              <a:gd name="connsiteY24" fmla="*/ 2409522 h 2557123"/>
              <a:gd name="connsiteX25" fmla="*/ 3713289 w 4649731"/>
              <a:gd name="connsiteY25" fmla="*/ 2178138 h 2557123"/>
              <a:gd name="connsiteX26" fmla="*/ 4100639 w 4649731"/>
              <a:gd name="connsiteY26" fmla="*/ 1981288 h 2557123"/>
              <a:gd name="connsiteX27" fmla="*/ 4322889 w 4649731"/>
              <a:gd name="connsiteY27" fmla="*/ 1809838 h 2557123"/>
              <a:gd name="connsiteX28" fmla="*/ 4487989 w 4649731"/>
              <a:gd name="connsiteY28" fmla="*/ 1689188 h 2557123"/>
              <a:gd name="connsiteX29" fmla="*/ 4627689 w 4649731"/>
              <a:gd name="connsiteY29" fmla="*/ 1282788 h 2557123"/>
              <a:gd name="connsiteX30" fmla="*/ 4627689 w 4649731"/>
              <a:gd name="connsiteY30" fmla="*/ 857338 h 2557123"/>
              <a:gd name="connsiteX31" fmla="*/ 4418139 w 4649731"/>
              <a:gd name="connsiteY31" fmla="*/ 374738 h 2557123"/>
              <a:gd name="connsiteX32" fmla="*/ 4106989 w 4649731"/>
              <a:gd name="connsiteY32" fmla="*/ 215988 h 2557123"/>
              <a:gd name="connsiteX33" fmla="*/ 3973639 w 4649731"/>
              <a:gd name="connsiteY33" fmla="*/ 177888 h 2557123"/>
              <a:gd name="connsiteX34" fmla="*/ 3948239 w 4649731"/>
              <a:gd name="connsiteY34" fmla="*/ 215988 h 2557123"/>
              <a:gd name="connsiteX35" fmla="*/ 3808539 w 4649731"/>
              <a:gd name="connsiteY35" fmla="*/ 177888 h 2557123"/>
              <a:gd name="connsiteX36" fmla="*/ 3535489 w 4649731"/>
              <a:gd name="connsiteY36" fmla="*/ 38188 h 2557123"/>
              <a:gd name="connsiteX37" fmla="*/ 3351339 w 4649731"/>
              <a:gd name="connsiteY37" fmla="*/ 44538 h 2557123"/>
              <a:gd name="connsiteX38" fmla="*/ 2967164 w 4649731"/>
              <a:gd name="connsiteY38" fmla="*/ 0 h 2557123"/>
              <a:gd name="connsiteX39" fmla="*/ 2684589 w 4649731"/>
              <a:gd name="connsiteY39" fmla="*/ 209638 h 2557123"/>
              <a:gd name="connsiteX40" fmla="*/ 2525839 w 4649731"/>
              <a:gd name="connsiteY40" fmla="*/ 450938 h 2557123"/>
              <a:gd name="connsiteX41" fmla="*/ 2316289 w 4649731"/>
              <a:gd name="connsiteY41" fmla="*/ 542622 h 2557123"/>
              <a:gd name="connsiteX0" fmla="*/ 2316289 w 4649731"/>
              <a:gd name="connsiteY0" fmla="*/ 542622 h 2557123"/>
              <a:gd name="connsiteX1" fmla="*/ 2011489 w 4649731"/>
              <a:gd name="connsiteY1" fmla="*/ 349338 h 2557123"/>
              <a:gd name="connsiteX2" fmla="*/ 1741614 w 4649731"/>
              <a:gd name="connsiteY2" fmla="*/ 9917 h 2557123"/>
              <a:gd name="connsiteX3" fmla="*/ 1408239 w 4649731"/>
              <a:gd name="connsiteY3" fmla="*/ 95774 h 2557123"/>
              <a:gd name="connsiteX4" fmla="*/ 995489 w 4649731"/>
              <a:gd name="connsiteY4" fmla="*/ 127088 h 2557123"/>
              <a:gd name="connsiteX5" fmla="*/ 697039 w 4649731"/>
              <a:gd name="connsiteY5" fmla="*/ 190588 h 2557123"/>
              <a:gd name="connsiteX6" fmla="*/ 474789 w 4649731"/>
              <a:gd name="connsiteY6" fmla="*/ 285838 h 2557123"/>
              <a:gd name="connsiteX7" fmla="*/ 71564 w 4649731"/>
              <a:gd name="connsiteY7" fmla="*/ 606121 h 2557123"/>
              <a:gd name="connsiteX8" fmla="*/ 4889 w 4649731"/>
              <a:gd name="connsiteY8" fmla="*/ 1167358 h 2557123"/>
              <a:gd name="connsiteX9" fmla="*/ 131889 w 4649731"/>
              <a:gd name="connsiteY9" fmla="*/ 1390650 h 2557123"/>
              <a:gd name="connsiteX10" fmla="*/ 347789 w 4649731"/>
              <a:gd name="connsiteY10" fmla="*/ 1784438 h 2557123"/>
              <a:gd name="connsiteX11" fmla="*/ 770064 w 4649731"/>
              <a:gd name="connsiteY11" fmla="*/ 2096024 h 2557123"/>
              <a:gd name="connsiteX12" fmla="*/ 1205039 w 4649731"/>
              <a:gd name="connsiteY12" fmla="*/ 2300789 h 2557123"/>
              <a:gd name="connsiteX13" fmla="*/ 1532064 w 4649731"/>
              <a:gd name="connsiteY13" fmla="*/ 2436923 h 2557123"/>
              <a:gd name="connsiteX14" fmla="*/ 1674939 w 4649731"/>
              <a:gd name="connsiteY14" fmla="*/ 2497292 h 2557123"/>
              <a:gd name="connsiteX15" fmla="*/ 1776539 w 4649731"/>
              <a:gd name="connsiteY15" fmla="*/ 2481372 h 2557123"/>
              <a:gd name="connsiteX16" fmla="*/ 1944814 w 4649731"/>
              <a:gd name="connsiteY16" fmla="*/ 2492071 h 2557123"/>
              <a:gd name="connsiteX17" fmla="*/ 2157539 w 4649731"/>
              <a:gd name="connsiteY17" fmla="*/ 2490506 h 2557123"/>
              <a:gd name="connsiteX18" fmla="*/ 2319464 w 4649731"/>
              <a:gd name="connsiteY18" fmla="*/ 2361158 h 2557123"/>
              <a:gd name="connsiteX19" fmla="*/ 2417889 w 4649731"/>
              <a:gd name="connsiteY19" fmla="*/ 2367508 h 2557123"/>
              <a:gd name="connsiteX20" fmla="*/ 2541714 w 4649731"/>
              <a:gd name="connsiteY20" fmla="*/ 2502858 h 2557123"/>
              <a:gd name="connsiteX21" fmla="*/ 2783014 w 4649731"/>
              <a:gd name="connsiteY21" fmla="*/ 2556007 h 2557123"/>
              <a:gd name="connsiteX22" fmla="*/ 3065589 w 4649731"/>
              <a:gd name="connsiteY22" fmla="*/ 2459539 h 2557123"/>
              <a:gd name="connsiteX23" fmla="*/ 3097339 w 4649731"/>
              <a:gd name="connsiteY23" fmla="*/ 2374988 h 2557123"/>
              <a:gd name="connsiteX24" fmla="*/ 3262439 w 4649731"/>
              <a:gd name="connsiteY24" fmla="*/ 2409522 h 2557123"/>
              <a:gd name="connsiteX25" fmla="*/ 3713289 w 4649731"/>
              <a:gd name="connsiteY25" fmla="*/ 2178138 h 2557123"/>
              <a:gd name="connsiteX26" fmla="*/ 4100639 w 4649731"/>
              <a:gd name="connsiteY26" fmla="*/ 1981288 h 2557123"/>
              <a:gd name="connsiteX27" fmla="*/ 4322889 w 4649731"/>
              <a:gd name="connsiteY27" fmla="*/ 1809838 h 2557123"/>
              <a:gd name="connsiteX28" fmla="*/ 4487989 w 4649731"/>
              <a:gd name="connsiteY28" fmla="*/ 1689188 h 2557123"/>
              <a:gd name="connsiteX29" fmla="*/ 4627689 w 4649731"/>
              <a:gd name="connsiteY29" fmla="*/ 1282788 h 2557123"/>
              <a:gd name="connsiteX30" fmla="*/ 4627689 w 4649731"/>
              <a:gd name="connsiteY30" fmla="*/ 857338 h 2557123"/>
              <a:gd name="connsiteX31" fmla="*/ 4418139 w 4649731"/>
              <a:gd name="connsiteY31" fmla="*/ 374738 h 2557123"/>
              <a:gd name="connsiteX32" fmla="*/ 4106989 w 4649731"/>
              <a:gd name="connsiteY32" fmla="*/ 215988 h 2557123"/>
              <a:gd name="connsiteX33" fmla="*/ 3973639 w 4649731"/>
              <a:gd name="connsiteY33" fmla="*/ 177888 h 2557123"/>
              <a:gd name="connsiteX34" fmla="*/ 3948239 w 4649731"/>
              <a:gd name="connsiteY34" fmla="*/ 215988 h 2557123"/>
              <a:gd name="connsiteX35" fmla="*/ 3808539 w 4649731"/>
              <a:gd name="connsiteY35" fmla="*/ 177888 h 2557123"/>
              <a:gd name="connsiteX36" fmla="*/ 3535489 w 4649731"/>
              <a:gd name="connsiteY36" fmla="*/ 38188 h 2557123"/>
              <a:gd name="connsiteX37" fmla="*/ 3351339 w 4649731"/>
              <a:gd name="connsiteY37" fmla="*/ 44538 h 2557123"/>
              <a:gd name="connsiteX38" fmla="*/ 2967164 w 4649731"/>
              <a:gd name="connsiteY38" fmla="*/ 0 h 2557123"/>
              <a:gd name="connsiteX39" fmla="*/ 2684589 w 4649731"/>
              <a:gd name="connsiteY39" fmla="*/ 209638 h 2557123"/>
              <a:gd name="connsiteX40" fmla="*/ 2525839 w 4649731"/>
              <a:gd name="connsiteY40" fmla="*/ 450938 h 2557123"/>
              <a:gd name="connsiteX41" fmla="*/ 2316289 w 4649731"/>
              <a:gd name="connsiteY41" fmla="*/ 542622 h 2557123"/>
              <a:gd name="connsiteX0" fmla="*/ 2316289 w 4649731"/>
              <a:gd name="connsiteY0" fmla="*/ 868110 h 2882611"/>
              <a:gd name="connsiteX1" fmla="*/ 2011489 w 4649731"/>
              <a:gd name="connsiteY1" fmla="*/ 674826 h 2882611"/>
              <a:gd name="connsiteX2" fmla="*/ 1741614 w 4649731"/>
              <a:gd name="connsiteY2" fmla="*/ 335405 h 2882611"/>
              <a:gd name="connsiteX3" fmla="*/ 1379664 w 4649731"/>
              <a:gd name="connsiteY3" fmla="*/ 1116 h 2882611"/>
              <a:gd name="connsiteX4" fmla="*/ 995489 w 4649731"/>
              <a:gd name="connsiteY4" fmla="*/ 452576 h 2882611"/>
              <a:gd name="connsiteX5" fmla="*/ 697039 w 4649731"/>
              <a:gd name="connsiteY5" fmla="*/ 516076 h 2882611"/>
              <a:gd name="connsiteX6" fmla="*/ 474789 w 4649731"/>
              <a:gd name="connsiteY6" fmla="*/ 611326 h 2882611"/>
              <a:gd name="connsiteX7" fmla="*/ 71564 w 4649731"/>
              <a:gd name="connsiteY7" fmla="*/ 931609 h 2882611"/>
              <a:gd name="connsiteX8" fmla="*/ 4889 w 4649731"/>
              <a:gd name="connsiteY8" fmla="*/ 1492846 h 2882611"/>
              <a:gd name="connsiteX9" fmla="*/ 131889 w 4649731"/>
              <a:gd name="connsiteY9" fmla="*/ 1716138 h 2882611"/>
              <a:gd name="connsiteX10" fmla="*/ 347789 w 4649731"/>
              <a:gd name="connsiteY10" fmla="*/ 2109926 h 2882611"/>
              <a:gd name="connsiteX11" fmla="*/ 770064 w 4649731"/>
              <a:gd name="connsiteY11" fmla="*/ 2421512 h 2882611"/>
              <a:gd name="connsiteX12" fmla="*/ 1205039 w 4649731"/>
              <a:gd name="connsiteY12" fmla="*/ 2626277 h 2882611"/>
              <a:gd name="connsiteX13" fmla="*/ 1532064 w 4649731"/>
              <a:gd name="connsiteY13" fmla="*/ 2762411 h 2882611"/>
              <a:gd name="connsiteX14" fmla="*/ 1674939 w 4649731"/>
              <a:gd name="connsiteY14" fmla="*/ 2822780 h 2882611"/>
              <a:gd name="connsiteX15" fmla="*/ 1776539 w 4649731"/>
              <a:gd name="connsiteY15" fmla="*/ 2806860 h 2882611"/>
              <a:gd name="connsiteX16" fmla="*/ 1944814 w 4649731"/>
              <a:gd name="connsiteY16" fmla="*/ 2817559 h 2882611"/>
              <a:gd name="connsiteX17" fmla="*/ 2157539 w 4649731"/>
              <a:gd name="connsiteY17" fmla="*/ 2815994 h 2882611"/>
              <a:gd name="connsiteX18" fmla="*/ 2319464 w 4649731"/>
              <a:gd name="connsiteY18" fmla="*/ 2686646 h 2882611"/>
              <a:gd name="connsiteX19" fmla="*/ 2417889 w 4649731"/>
              <a:gd name="connsiteY19" fmla="*/ 2692996 h 2882611"/>
              <a:gd name="connsiteX20" fmla="*/ 2541714 w 4649731"/>
              <a:gd name="connsiteY20" fmla="*/ 2828346 h 2882611"/>
              <a:gd name="connsiteX21" fmla="*/ 2783014 w 4649731"/>
              <a:gd name="connsiteY21" fmla="*/ 2881495 h 2882611"/>
              <a:gd name="connsiteX22" fmla="*/ 3065589 w 4649731"/>
              <a:gd name="connsiteY22" fmla="*/ 2785027 h 2882611"/>
              <a:gd name="connsiteX23" fmla="*/ 3097339 w 4649731"/>
              <a:gd name="connsiteY23" fmla="*/ 2700476 h 2882611"/>
              <a:gd name="connsiteX24" fmla="*/ 3262439 w 4649731"/>
              <a:gd name="connsiteY24" fmla="*/ 2735010 h 2882611"/>
              <a:gd name="connsiteX25" fmla="*/ 3713289 w 4649731"/>
              <a:gd name="connsiteY25" fmla="*/ 2503626 h 2882611"/>
              <a:gd name="connsiteX26" fmla="*/ 4100639 w 4649731"/>
              <a:gd name="connsiteY26" fmla="*/ 2306776 h 2882611"/>
              <a:gd name="connsiteX27" fmla="*/ 4322889 w 4649731"/>
              <a:gd name="connsiteY27" fmla="*/ 2135326 h 2882611"/>
              <a:gd name="connsiteX28" fmla="*/ 4487989 w 4649731"/>
              <a:gd name="connsiteY28" fmla="*/ 2014676 h 2882611"/>
              <a:gd name="connsiteX29" fmla="*/ 4627689 w 4649731"/>
              <a:gd name="connsiteY29" fmla="*/ 1608276 h 2882611"/>
              <a:gd name="connsiteX30" fmla="*/ 4627689 w 4649731"/>
              <a:gd name="connsiteY30" fmla="*/ 1182826 h 2882611"/>
              <a:gd name="connsiteX31" fmla="*/ 4418139 w 4649731"/>
              <a:gd name="connsiteY31" fmla="*/ 700226 h 2882611"/>
              <a:gd name="connsiteX32" fmla="*/ 4106989 w 4649731"/>
              <a:gd name="connsiteY32" fmla="*/ 541476 h 2882611"/>
              <a:gd name="connsiteX33" fmla="*/ 3973639 w 4649731"/>
              <a:gd name="connsiteY33" fmla="*/ 503376 h 2882611"/>
              <a:gd name="connsiteX34" fmla="*/ 3948239 w 4649731"/>
              <a:gd name="connsiteY34" fmla="*/ 541476 h 2882611"/>
              <a:gd name="connsiteX35" fmla="*/ 3808539 w 4649731"/>
              <a:gd name="connsiteY35" fmla="*/ 503376 h 2882611"/>
              <a:gd name="connsiteX36" fmla="*/ 3535489 w 4649731"/>
              <a:gd name="connsiteY36" fmla="*/ 363676 h 2882611"/>
              <a:gd name="connsiteX37" fmla="*/ 3351339 w 4649731"/>
              <a:gd name="connsiteY37" fmla="*/ 370026 h 2882611"/>
              <a:gd name="connsiteX38" fmla="*/ 2967164 w 4649731"/>
              <a:gd name="connsiteY38" fmla="*/ 325488 h 2882611"/>
              <a:gd name="connsiteX39" fmla="*/ 2684589 w 4649731"/>
              <a:gd name="connsiteY39" fmla="*/ 535126 h 2882611"/>
              <a:gd name="connsiteX40" fmla="*/ 2525839 w 4649731"/>
              <a:gd name="connsiteY40" fmla="*/ 776426 h 2882611"/>
              <a:gd name="connsiteX41" fmla="*/ 2316289 w 4649731"/>
              <a:gd name="connsiteY41" fmla="*/ 868110 h 2882611"/>
              <a:gd name="connsiteX0" fmla="*/ 2316289 w 4649731"/>
              <a:gd name="connsiteY0" fmla="*/ 873842 h 2888343"/>
              <a:gd name="connsiteX1" fmla="*/ 2011489 w 4649731"/>
              <a:gd name="connsiteY1" fmla="*/ 680558 h 2888343"/>
              <a:gd name="connsiteX2" fmla="*/ 1741614 w 4649731"/>
              <a:gd name="connsiteY2" fmla="*/ 341137 h 2888343"/>
              <a:gd name="connsiteX3" fmla="*/ 1379664 w 4649731"/>
              <a:gd name="connsiteY3" fmla="*/ 6848 h 2888343"/>
              <a:gd name="connsiteX4" fmla="*/ 700214 w 4649731"/>
              <a:gd name="connsiteY4" fmla="*/ 147765 h 2888343"/>
              <a:gd name="connsiteX5" fmla="*/ 697039 w 4649731"/>
              <a:gd name="connsiteY5" fmla="*/ 521808 h 2888343"/>
              <a:gd name="connsiteX6" fmla="*/ 474789 w 4649731"/>
              <a:gd name="connsiteY6" fmla="*/ 617058 h 2888343"/>
              <a:gd name="connsiteX7" fmla="*/ 71564 w 4649731"/>
              <a:gd name="connsiteY7" fmla="*/ 937341 h 2888343"/>
              <a:gd name="connsiteX8" fmla="*/ 4889 w 4649731"/>
              <a:gd name="connsiteY8" fmla="*/ 1498578 h 2888343"/>
              <a:gd name="connsiteX9" fmla="*/ 131889 w 4649731"/>
              <a:gd name="connsiteY9" fmla="*/ 1721870 h 2888343"/>
              <a:gd name="connsiteX10" fmla="*/ 347789 w 4649731"/>
              <a:gd name="connsiteY10" fmla="*/ 2115658 h 2888343"/>
              <a:gd name="connsiteX11" fmla="*/ 770064 w 4649731"/>
              <a:gd name="connsiteY11" fmla="*/ 2427244 h 2888343"/>
              <a:gd name="connsiteX12" fmla="*/ 1205039 w 4649731"/>
              <a:gd name="connsiteY12" fmla="*/ 2632009 h 2888343"/>
              <a:gd name="connsiteX13" fmla="*/ 1532064 w 4649731"/>
              <a:gd name="connsiteY13" fmla="*/ 2768143 h 2888343"/>
              <a:gd name="connsiteX14" fmla="*/ 1674939 w 4649731"/>
              <a:gd name="connsiteY14" fmla="*/ 2828512 h 2888343"/>
              <a:gd name="connsiteX15" fmla="*/ 1776539 w 4649731"/>
              <a:gd name="connsiteY15" fmla="*/ 2812592 h 2888343"/>
              <a:gd name="connsiteX16" fmla="*/ 1944814 w 4649731"/>
              <a:gd name="connsiteY16" fmla="*/ 2823291 h 2888343"/>
              <a:gd name="connsiteX17" fmla="*/ 2157539 w 4649731"/>
              <a:gd name="connsiteY17" fmla="*/ 2821726 h 2888343"/>
              <a:gd name="connsiteX18" fmla="*/ 2319464 w 4649731"/>
              <a:gd name="connsiteY18" fmla="*/ 2692378 h 2888343"/>
              <a:gd name="connsiteX19" fmla="*/ 2417889 w 4649731"/>
              <a:gd name="connsiteY19" fmla="*/ 2698728 h 2888343"/>
              <a:gd name="connsiteX20" fmla="*/ 2541714 w 4649731"/>
              <a:gd name="connsiteY20" fmla="*/ 2834078 h 2888343"/>
              <a:gd name="connsiteX21" fmla="*/ 2783014 w 4649731"/>
              <a:gd name="connsiteY21" fmla="*/ 2887227 h 2888343"/>
              <a:gd name="connsiteX22" fmla="*/ 3065589 w 4649731"/>
              <a:gd name="connsiteY22" fmla="*/ 2790759 h 2888343"/>
              <a:gd name="connsiteX23" fmla="*/ 3097339 w 4649731"/>
              <a:gd name="connsiteY23" fmla="*/ 2706208 h 2888343"/>
              <a:gd name="connsiteX24" fmla="*/ 3262439 w 4649731"/>
              <a:gd name="connsiteY24" fmla="*/ 2740742 h 2888343"/>
              <a:gd name="connsiteX25" fmla="*/ 3713289 w 4649731"/>
              <a:gd name="connsiteY25" fmla="*/ 2509358 h 2888343"/>
              <a:gd name="connsiteX26" fmla="*/ 4100639 w 4649731"/>
              <a:gd name="connsiteY26" fmla="*/ 2312508 h 2888343"/>
              <a:gd name="connsiteX27" fmla="*/ 4322889 w 4649731"/>
              <a:gd name="connsiteY27" fmla="*/ 2141058 h 2888343"/>
              <a:gd name="connsiteX28" fmla="*/ 4487989 w 4649731"/>
              <a:gd name="connsiteY28" fmla="*/ 2020408 h 2888343"/>
              <a:gd name="connsiteX29" fmla="*/ 4627689 w 4649731"/>
              <a:gd name="connsiteY29" fmla="*/ 1614008 h 2888343"/>
              <a:gd name="connsiteX30" fmla="*/ 4627689 w 4649731"/>
              <a:gd name="connsiteY30" fmla="*/ 1188558 h 2888343"/>
              <a:gd name="connsiteX31" fmla="*/ 4418139 w 4649731"/>
              <a:gd name="connsiteY31" fmla="*/ 705958 h 2888343"/>
              <a:gd name="connsiteX32" fmla="*/ 4106989 w 4649731"/>
              <a:gd name="connsiteY32" fmla="*/ 547208 h 2888343"/>
              <a:gd name="connsiteX33" fmla="*/ 3973639 w 4649731"/>
              <a:gd name="connsiteY33" fmla="*/ 509108 h 2888343"/>
              <a:gd name="connsiteX34" fmla="*/ 3948239 w 4649731"/>
              <a:gd name="connsiteY34" fmla="*/ 547208 h 2888343"/>
              <a:gd name="connsiteX35" fmla="*/ 3808539 w 4649731"/>
              <a:gd name="connsiteY35" fmla="*/ 509108 h 2888343"/>
              <a:gd name="connsiteX36" fmla="*/ 3535489 w 4649731"/>
              <a:gd name="connsiteY36" fmla="*/ 369408 h 2888343"/>
              <a:gd name="connsiteX37" fmla="*/ 3351339 w 4649731"/>
              <a:gd name="connsiteY37" fmla="*/ 375758 h 2888343"/>
              <a:gd name="connsiteX38" fmla="*/ 2967164 w 4649731"/>
              <a:gd name="connsiteY38" fmla="*/ 331220 h 2888343"/>
              <a:gd name="connsiteX39" fmla="*/ 2684589 w 4649731"/>
              <a:gd name="connsiteY39" fmla="*/ 540858 h 2888343"/>
              <a:gd name="connsiteX40" fmla="*/ 2525839 w 4649731"/>
              <a:gd name="connsiteY40" fmla="*/ 782158 h 2888343"/>
              <a:gd name="connsiteX41" fmla="*/ 2316289 w 4649731"/>
              <a:gd name="connsiteY41" fmla="*/ 873842 h 2888343"/>
              <a:gd name="connsiteX0" fmla="*/ 2316289 w 4649731"/>
              <a:gd name="connsiteY0" fmla="*/ 872543 h 2887044"/>
              <a:gd name="connsiteX1" fmla="*/ 2011489 w 4649731"/>
              <a:gd name="connsiteY1" fmla="*/ 679259 h 2887044"/>
              <a:gd name="connsiteX2" fmla="*/ 1741614 w 4649731"/>
              <a:gd name="connsiteY2" fmla="*/ 339838 h 2887044"/>
              <a:gd name="connsiteX3" fmla="*/ 1379664 w 4649731"/>
              <a:gd name="connsiteY3" fmla="*/ 5549 h 2887044"/>
              <a:gd name="connsiteX4" fmla="*/ 700214 w 4649731"/>
              <a:gd name="connsiteY4" fmla="*/ 146466 h 2887044"/>
              <a:gd name="connsiteX5" fmla="*/ 497014 w 4649731"/>
              <a:gd name="connsiteY5" fmla="*/ 346970 h 2887044"/>
              <a:gd name="connsiteX6" fmla="*/ 474789 w 4649731"/>
              <a:gd name="connsiteY6" fmla="*/ 615759 h 2887044"/>
              <a:gd name="connsiteX7" fmla="*/ 71564 w 4649731"/>
              <a:gd name="connsiteY7" fmla="*/ 936042 h 2887044"/>
              <a:gd name="connsiteX8" fmla="*/ 4889 w 4649731"/>
              <a:gd name="connsiteY8" fmla="*/ 1497279 h 2887044"/>
              <a:gd name="connsiteX9" fmla="*/ 131889 w 4649731"/>
              <a:gd name="connsiteY9" fmla="*/ 1720571 h 2887044"/>
              <a:gd name="connsiteX10" fmla="*/ 347789 w 4649731"/>
              <a:gd name="connsiteY10" fmla="*/ 2114359 h 2887044"/>
              <a:gd name="connsiteX11" fmla="*/ 770064 w 4649731"/>
              <a:gd name="connsiteY11" fmla="*/ 2425945 h 2887044"/>
              <a:gd name="connsiteX12" fmla="*/ 1205039 w 4649731"/>
              <a:gd name="connsiteY12" fmla="*/ 2630710 h 2887044"/>
              <a:gd name="connsiteX13" fmla="*/ 1532064 w 4649731"/>
              <a:gd name="connsiteY13" fmla="*/ 2766844 h 2887044"/>
              <a:gd name="connsiteX14" fmla="*/ 1674939 w 4649731"/>
              <a:gd name="connsiteY14" fmla="*/ 2827213 h 2887044"/>
              <a:gd name="connsiteX15" fmla="*/ 1776539 w 4649731"/>
              <a:gd name="connsiteY15" fmla="*/ 2811293 h 2887044"/>
              <a:gd name="connsiteX16" fmla="*/ 1944814 w 4649731"/>
              <a:gd name="connsiteY16" fmla="*/ 2821992 h 2887044"/>
              <a:gd name="connsiteX17" fmla="*/ 2157539 w 4649731"/>
              <a:gd name="connsiteY17" fmla="*/ 2820427 h 2887044"/>
              <a:gd name="connsiteX18" fmla="*/ 2319464 w 4649731"/>
              <a:gd name="connsiteY18" fmla="*/ 2691079 h 2887044"/>
              <a:gd name="connsiteX19" fmla="*/ 2417889 w 4649731"/>
              <a:gd name="connsiteY19" fmla="*/ 2697429 h 2887044"/>
              <a:gd name="connsiteX20" fmla="*/ 2541714 w 4649731"/>
              <a:gd name="connsiteY20" fmla="*/ 2832779 h 2887044"/>
              <a:gd name="connsiteX21" fmla="*/ 2783014 w 4649731"/>
              <a:gd name="connsiteY21" fmla="*/ 2885928 h 2887044"/>
              <a:gd name="connsiteX22" fmla="*/ 3065589 w 4649731"/>
              <a:gd name="connsiteY22" fmla="*/ 2789460 h 2887044"/>
              <a:gd name="connsiteX23" fmla="*/ 3097339 w 4649731"/>
              <a:gd name="connsiteY23" fmla="*/ 2704909 h 2887044"/>
              <a:gd name="connsiteX24" fmla="*/ 3262439 w 4649731"/>
              <a:gd name="connsiteY24" fmla="*/ 2739443 h 2887044"/>
              <a:gd name="connsiteX25" fmla="*/ 3713289 w 4649731"/>
              <a:gd name="connsiteY25" fmla="*/ 2508059 h 2887044"/>
              <a:gd name="connsiteX26" fmla="*/ 4100639 w 4649731"/>
              <a:gd name="connsiteY26" fmla="*/ 2311209 h 2887044"/>
              <a:gd name="connsiteX27" fmla="*/ 4322889 w 4649731"/>
              <a:gd name="connsiteY27" fmla="*/ 2139759 h 2887044"/>
              <a:gd name="connsiteX28" fmla="*/ 4487989 w 4649731"/>
              <a:gd name="connsiteY28" fmla="*/ 2019109 h 2887044"/>
              <a:gd name="connsiteX29" fmla="*/ 4627689 w 4649731"/>
              <a:gd name="connsiteY29" fmla="*/ 1612709 h 2887044"/>
              <a:gd name="connsiteX30" fmla="*/ 4627689 w 4649731"/>
              <a:gd name="connsiteY30" fmla="*/ 1187259 h 2887044"/>
              <a:gd name="connsiteX31" fmla="*/ 4418139 w 4649731"/>
              <a:gd name="connsiteY31" fmla="*/ 704659 h 2887044"/>
              <a:gd name="connsiteX32" fmla="*/ 4106989 w 4649731"/>
              <a:gd name="connsiteY32" fmla="*/ 545909 h 2887044"/>
              <a:gd name="connsiteX33" fmla="*/ 3973639 w 4649731"/>
              <a:gd name="connsiteY33" fmla="*/ 507809 h 2887044"/>
              <a:gd name="connsiteX34" fmla="*/ 3948239 w 4649731"/>
              <a:gd name="connsiteY34" fmla="*/ 545909 h 2887044"/>
              <a:gd name="connsiteX35" fmla="*/ 3808539 w 4649731"/>
              <a:gd name="connsiteY35" fmla="*/ 507809 h 2887044"/>
              <a:gd name="connsiteX36" fmla="*/ 3535489 w 4649731"/>
              <a:gd name="connsiteY36" fmla="*/ 368109 h 2887044"/>
              <a:gd name="connsiteX37" fmla="*/ 3351339 w 4649731"/>
              <a:gd name="connsiteY37" fmla="*/ 374459 h 2887044"/>
              <a:gd name="connsiteX38" fmla="*/ 2967164 w 4649731"/>
              <a:gd name="connsiteY38" fmla="*/ 329921 h 2887044"/>
              <a:gd name="connsiteX39" fmla="*/ 2684589 w 4649731"/>
              <a:gd name="connsiteY39" fmla="*/ 539559 h 2887044"/>
              <a:gd name="connsiteX40" fmla="*/ 2525839 w 4649731"/>
              <a:gd name="connsiteY40" fmla="*/ 780859 h 2887044"/>
              <a:gd name="connsiteX41" fmla="*/ 2316289 w 4649731"/>
              <a:gd name="connsiteY41" fmla="*/ 872543 h 2887044"/>
              <a:gd name="connsiteX0" fmla="*/ 2312499 w 4645941"/>
              <a:gd name="connsiteY0" fmla="*/ 872543 h 2887044"/>
              <a:gd name="connsiteX1" fmla="*/ 2007699 w 4645941"/>
              <a:gd name="connsiteY1" fmla="*/ 679259 h 2887044"/>
              <a:gd name="connsiteX2" fmla="*/ 1737824 w 4645941"/>
              <a:gd name="connsiteY2" fmla="*/ 339838 h 2887044"/>
              <a:gd name="connsiteX3" fmla="*/ 1375874 w 4645941"/>
              <a:gd name="connsiteY3" fmla="*/ 5549 h 2887044"/>
              <a:gd name="connsiteX4" fmla="*/ 696424 w 4645941"/>
              <a:gd name="connsiteY4" fmla="*/ 146466 h 2887044"/>
              <a:gd name="connsiteX5" fmla="*/ 493224 w 4645941"/>
              <a:gd name="connsiteY5" fmla="*/ 346970 h 2887044"/>
              <a:gd name="connsiteX6" fmla="*/ 89999 w 4645941"/>
              <a:gd name="connsiteY6" fmla="*/ 497022 h 2887044"/>
              <a:gd name="connsiteX7" fmla="*/ 67774 w 4645941"/>
              <a:gd name="connsiteY7" fmla="*/ 936042 h 2887044"/>
              <a:gd name="connsiteX8" fmla="*/ 1099 w 4645941"/>
              <a:gd name="connsiteY8" fmla="*/ 1497279 h 2887044"/>
              <a:gd name="connsiteX9" fmla="*/ 128099 w 4645941"/>
              <a:gd name="connsiteY9" fmla="*/ 1720571 h 2887044"/>
              <a:gd name="connsiteX10" fmla="*/ 343999 w 4645941"/>
              <a:gd name="connsiteY10" fmla="*/ 2114359 h 2887044"/>
              <a:gd name="connsiteX11" fmla="*/ 766274 w 4645941"/>
              <a:gd name="connsiteY11" fmla="*/ 2425945 h 2887044"/>
              <a:gd name="connsiteX12" fmla="*/ 1201249 w 4645941"/>
              <a:gd name="connsiteY12" fmla="*/ 2630710 h 2887044"/>
              <a:gd name="connsiteX13" fmla="*/ 1528274 w 4645941"/>
              <a:gd name="connsiteY13" fmla="*/ 2766844 h 2887044"/>
              <a:gd name="connsiteX14" fmla="*/ 1671149 w 4645941"/>
              <a:gd name="connsiteY14" fmla="*/ 2827213 h 2887044"/>
              <a:gd name="connsiteX15" fmla="*/ 1772749 w 4645941"/>
              <a:gd name="connsiteY15" fmla="*/ 2811293 h 2887044"/>
              <a:gd name="connsiteX16" fmla="*/ 1941024 w 4645941"/>
              <a:gd name="connsiteY16" fmla="*/ 2821992 h 2887044"/>
              <a:gd name="connsiteX17" fmla="*/ 2153749 w 4645941"/>
              <a:gd name="connsiteY17" fmla="*/ 2820427 h 2887044"/>
              <a:gd name="connsiteX18" fmla="*/ 2315674 w 4645941"/>
              <a:gd name="connsiteY18" fmla="*/ 2691079 h 2887044"/>
              <a:gd name="connsiteX19" fmla="*/ 2414099 w 4645941"/>
              <a:gd name="connsiteY19" fmla="*/ 2697429 h 2887044"/>
              <a:gd name="connsiteX20" fmla="*/ 2537924 w 4645941"/>
              <a:gd name="connsiteY20" fmla="*/ 2832779 h 2887044"/>
              <a:gd name="connsiteX21" fmla="*/ 2779224 w 4645941"/>
              <a:gd name="connsiteY21" fmla="*/ 2885928 h 2887044"/>
              <a:gd name="connsiteX22" fmla="*/ 3061799 w 4645941"/>
              <a:gd name="connsiteY22" fmla="*/ 2789460 h 2887044"/>
              <a:gd name="connsiteX23" fmla="*/ 3093549 w 4645941"/>
              <a:gd name="connsiteY23" fmla="*/ 2704909 h 2887044"/>
              <a:gd name="connsiteX24" fmla="*/ 3258649 w 4645941"/>
              <a:gd name="connsiteY24" fmla="*/ 2739443 h 2887044"/>
              <a:gd name="connsiteX25" fmla="*/ 3709499 w 4645941"/>
              <a:gd name="connsiteY25" fmla="*/ 2508059 h 2887044"/>
              <a:gd name="connsiteX26" fmla="*/ 4096849 w 4645941"/>
              <a:gd name="connsiteY26" fmla="*/ 2311209 h 2887044"/>
              <a:gd name="connsiteX27" fmla="*/ 4319099 w 4645941"/>
              <a:gd name="connsiteY27" fmla="*/ 2139759 h 2887044"/>
              <a:gd name="connsiteX28" fmla="*/ 4484199 w 4645941"/>
              <a:gd name="connsiteY28" fmla="*/ 2019109 h 2887044"/>
              <a:gd name="connsiteX29" fmla="*/ 4623899 w 4645941"/>
              <a:gd name="connsiteY29" fmla="*/ 1612709 h 2887044"/>
              <a:gd name="connsiteX30" fmla="*/ 4623899 w 4645941"/>
              <a:gd name="connsiteY30" fmla="*/ 1187259 h 2887044"/>
              <a:gd name="connsiteX31" fmla="*/ 4414349 w 4645941"/>
              <a:gd name="connsiteY31" fmla="*/ 704659 h 2887044"/>
              <a:gd name="connsiteX32" fmla="*/ 4103199 w 4645941"/>
              <a:gd name="connsiteY32" fmla="*/ 545909 h 2887044"/>
              <a:gd name="connsiteX33" fmla="*/ 3969849 w 4645941"/>
              <a:gd name="connsiteY33" fmla="*/ 507809 h 2887044"/>
              <a:gd name="connsiteX34" fmla="*/ 3944449 w 4645941"/>
              <a:gd name="connsiteY34" fmla="*/ 545909 h 2887044"/>
              <a:gd name="connsiteX35" fmla="*/ 3804749 w 4645941"/>
              <a:gd name="connsiteY35" fmla="*/ 507809 h 2887044"/>
              <a:gd name="connsiteX36" fmla="*/ 3531699 w 4645941"/>
              <a:gd name="connsiteY36" fmla="*/ 368109 h 2887044"/>
              <a:gd name="connsiteX37" fmla="*/ 3347549 w 4645941"/>
              <a:gd name="connsiteY37" fmla="*/ 374459 h 2887044"/>
              <a:gd name="connsiteX38" fmla="*/ 2963374 w 4645941"/>
              <a:gd name="connsiteY38" fmla="*/ 329921 h 2887044"/>
              <a:gd name="connsiteX39" fmla="*/ 2680799 w 4645941"/>
              <a:gd name="connsiteY39" fmla="*/ 539559 h 2887044"/>
              <a:gd name="connsiteX40" fmla="*/ 2522049 w 4645941"/>
              <a:gd name="connsiteY40" fmla="*/ 780859 h 2887044"/>
              <a:gd name="connsiteX41" fmla="*/ 2312499 w 4645941"/>
              <a:gd name="connsiteY41" fmla="*/ 872543 h 2887044"/>
              <a:gd name="connsiteX0" fmla="*/ 2436752 w 4770194"/>
              <a:gd name="connsiteY0" fmla="*/ 872543 h 2887044"/>
              <a:gd name="connsiteX1" fmla="*/ 2131952 w 4770194"/>
              <a:gd name="connsiteY1" fmla="*/ 679259 h 2887044"/>
              <a:gd name="connsiteX2" fmla="*/ 1862077 w 4770194"/>
              <a:gd name="connsiteY2" fmla="*/ 339838 h 2887044"/>
              <a:gd name="connsiteX3" fmla="*/ 1500127 w 4770194"/>
              <a:gd name="connsiteY3" fmla="*/ 5549 h 2887044"/>
              <a:gd name="connsiteX4" fmla="*/ 820677 w 4770194"/>
              <a:gd name="connsiteY4" fmla="*/ 146466 h 2887044"/>
              <a:gd name="connsiteX5" fmla="*/ 617477 w 4770194"/>
              <a:gd name="connsiteY5" fmla="*/ 346970 h 2887044"/>
              <a:gd name="connsiteX6" fmla="*/ 214252 w 4770194"/>
              <a:gd name="connsiteY6" fmla="*/ 497022 h 2887044"/>
              <a:gd name="connsiteX7" fmla="*/ 1527 w 4770194"/>
              <a:gd name="connsiteY7" fmla="*/ 972576 h 2887044"/>
              <a:gd name="connsiteX8" fmla="*/ 125352 w 4770194"/>
              <a:gd name="connsiteY8" fmla="*/ 1497279 h 2887044"/>
              <a:gd name="connsiteX9" fmla="*/ 252352 w 4770194"/>
              <a:gd name="connsiteY9" fmla="*/ 1720571 h 2887044"/>
              <a:gd name="connsiteX10" fmla="*/ 468252 w 4770194"/>
              <a:gd name="connsiteY10" fmla="*/ 2114359 h 2887044"/>
              <a:gd name="connsiteX11" fmla="*/ 890527 w 4770194"/>
              <a:gd name="connsiteY11" fmla="*/ 2425945 h 2887044"/>
              <a:gd name="connsiteX12" fmla="*/ 1325502 w 4770194"/>
              <a:gd name="connsiteY12" fmla="*/ 2630710 h 2887044"/>
              <a:gd name="connsiteX13" fmla="*/ 1652527 w 4770194"/>
              <a:gd name="connsiteY13" fmla="*/ 2766844 h 2887044"/>
              <a:gd name="connsiteX14" fmla="*/ 1795402 w 4770194"/>
              <a:gd name="connsiteY14" fmla="*/ 2827213 h 2887044"/>
              <a:gd name="connsiteX15" fmla="*/ 1897002 w 4770194"/>
              <a:gd name="connsiteY15" fmla="*/ 2811293 h 2887044"/>
              <a:gd name="connsiteX16" fmla="*/ 2065277 w 4770194"/>
              <a:gd name="connsiteY16" fmla="*/ 2821992 h 2887044"/>
              <a:gd name="connsiteX17" fmla="*/ 2278002 w 4770194"/>
              <a:gd name="connsiteY17" fmla="*/ 2820427 h 2887044"/>
              <a:gd name="connsiteX18" fmla="*/ 2439927 w 4770194"/>
              <a:gd name="connsiteY18" fmla="*/ 2691079 h 2887044"/>
              <a:gd name="connsiteX19" fmla="*/ 2538352 w 4770194"/>
              <a:gd name="connsiteY19" fmla="*/ 2697429 h 2887044"/>
              <a:gd name="connsiteX20" fmla="*/ 2662177 w 4770194"/>
              <a:gd name="connsiteY20" fmla="*/ 2832779 h 2887044"/>
              <a:gd name="connsiteX21" fmla="*/ 2903477 w 4770194"/>
              <a:gd name="connsiteY21" fmla="*/ 2885928 h 2887044"/>
              <a:gd name="connsiteX22" fmla="*/ 3186052 w 4770194"/>
              <a:gd name="connsiteY22" fmla="*/ 2789460 h 2887044"/>
              <a:gd name="connsiteX23" fmla="*/ 3217802 w 4770194"/>
              <a:gd name="connsiteY23" fmla="*/ 2704909 h 2887044"/>
              <a:gd name="connsiteX24" fmla="*/ 3382902 w 4770194"/>
              <a:gd name="connsiteY24" fmla="*/ 2739443 h 2887044"/>
              <a:gd name="connsiteX25" fmla="*/ 3833752 w 4770194"/>
              <a:gd name="connsiteY25" fmla="*/ 2508059 h 2887044"/>
              <a:gd name="connsiteX26" fmla="*/ 4221102 w 4770194"/>
              <a:gd name="connsiteY26" fmla="*/ 2311209 h 2887044"/>
              <a:gd name="connsiteX27" fmla="*/ 4443352 w 4770194"/>
              <a:gd name="connsiteY27" fmla="*/ 2139759 h 2887044"/>
              <a:gd name="connsiteX28" fmla="*/ 4608452 w 4770194"/>
              <a:gd name="connsiteY28" fmla="*/ 2019109 h 2887044"/>
              <a:gd name="connsiteX29" fmla="*/ 4748152 w 4770194"/>
              <a:gd name="connsiteY29" fmla="*/ 1612709 h 2887044"/>
              <a:gd name="connsiteX30" fmla="*/ 4748152 w 4770194"/>
              <a:gd name="connsiteY30" fmla="*/ 1187259 h 2887044"/>
              <a:gd name="connsiteX31" fmla="*/ 4538602 w 4770194"/>
              <a:gd name="connsiteY31" fmla="*/ 704659 h 2887044"/>
              <a:gd name="connsiteX32" fmla="*/ 4227452 w 4770194"/>
              <a:gd name="connsiteY32" fmla="*/ 545909 h 2887044"/>
              <a:gd name="connsiteX33" fmla="*/ 4094102 w 4770194"/>
              <a:gd name="connsiteY33" fmla="*/ 507809 h 2887044"/>
              <a:gd name="connsiteX34" fmla="*/ 4068702 w 4770194"/>
              <a:gd name="connsiteY34" fmla="*/ 545909 h 2887044"/>
              <a:gd name="connsiteX35" fmla="*/ 3929002 w 4770194"/>
              <a:gd name="connsiteY35" fmla="*/ 507809 h 2887044"/>
              <a:gd name="connsiteX36" fmla="*/ 3655952 w 4770194"/>
              <a:gd name="connsiteY36" fmla="*/ 368109 h 2887044"/>
              <a:gd name="connsiteX37" fmla="*/ 3471802 w 4770194"/>
              <a:gd name="connsiteY37" fmla="*/ 374459 h 2887044"/>
              <a:gd name="connsiteX38" fmla="*/ 3087627 w 4770194"/>
              <a:gd name="connsiteY38" fmla="*/ 329921 h 2887044"/>
              <a:gd name="connsiteX39" fmla="*/ 2805052 w 4770194"/>
              <a:gd name="connsiteY39" fmla="*/ 539559 h 2887044"/>
              <a:gd name="connsiteX40" fmla="*/ 2646302 w 4770194"/>
              <a:gd name="connsiteY40" fmla="*/ 780859 h 2887044"/>
              <a:gd name="connsiteX41" fmla="*/ 2436752 w 4770194"/>
              <a:gd name="connsiteY41" fmla="*/ 872543 h 2887044"/>
              <a:gd name="connsiteX0" fmla="*/ 2440402 w 4773844"/>
              <a:gd name="connsiteY0" fmla="*/ 872543 h 2887044"/>
              <a:gd name="connsiteX1" fmla="*/ 2135602 w 4773844"/>
              <a:gd name="connsiteY1" fmla="*/ 679259 h 2887044"/>
              <a:gd name="connsiteX2" fmla="*/ 1865727 w 4773844"/>
              <a:gd name="connsiteY2" fmla="*/ 339838 h 2887044"/>
              <a:gd name="connsiteX3" fmla="*/ 1503777 w 4773844"/>
              <a:gd name="connsiteY3" fmla="*/ 5549 h 2887044"/>
              <a:gd name="connsiteX4" fmla="*/ 824327 w 4773844"/>
              <a:gd name="connsiteY4" fmla="*/ 146466 h 2887044"/>
              <a:gd name="connsiteX5" fmla="*/ 621127 w 4773844"/>
              <a:gd name="connsiteY5" fmla="*/ 346970 h 2887044"/>
              <a:gd name="connsiteX6" fmla="*/ 217902 w 4773844"/>
              <a:gd name="connsiteY6" fmla="*/ 497022 h 2887044"/>
              <a:gd name="connsiteX7" fmla="*/ 5177 w 4773844"/>
              <a:gd name="connsiteY7" fmla="*/ 972576 h 2887044"/>
              <a:gd name="connsiteX8" fmla="*/ 81377 w 4773844"/>
              <a:gd name="connsiteY8" fmla="*/ 1597749 h 2887044"/>
              <a:gd name="connsiteX9" fmla="*/ 256002 w 4773844"/>
              <a:gd name="connsiteY9" fmla="*/ 1720571 h 2887044"/>
              <a:gd name="connsiteX10" fmla="*/ 471902 w 4773844"/>
              <a:gd name="connsiteY10" fmla="*/ 2114359 h 2887044"/>
              <a:gd name="connsiteX11" fmla="*/ 894177 w 4773844"/>
              <a:gd name="connsiteY11" fmla="*/ 2425945 h 2887044"/>
              <a:gd name="connsiteX12" fmla="*/ 1329152 w 4773844"/>
              <a:gd name="connsiteY12" fmla="*/ 2630710 h 2887044"/>
              <a:gd name="connsiteX13" fmla="*/ 1656177 w 4773844"/>
              <a:gd name="connsiteY13" fmla="*/ 2766844 h 2887044"/>
              <a:gd name="connsiteX14" fmla="*/ 1799052 w 4773844"/>
              <a:gd name="connsiteY14" fmla="*/ 2827213 h 2887044"/>
              <a:gd name="connsiteX15" fmla="*/ 1900652 w 4773844"/>
              <a:gd name="connsiteY15" fmla="*/ 2811293 h 2887044"/>
              <a:gd name="connsiteX16" fmla="*/ 2068927 w 4773844"/>
              <a:gd name="connsiteY16" fmla="*/ 2821992 h 2887044"/>
              <a:gd name="connsiteX17" fmla="*/ 2281652 w 4773844"/>
              <a:gd name="connsiteY17" fmla="*/ 2820427 h 2887044"/>
              <a:gd name="connsiteX18" fmla="*/ 2443577 w 4773844"/>
              <a:gd name="connsiteY18" fmla="*/ 2691079 h 2887044"/>
              <a:gd name="connsiteX19" fmla="*/ 2542002 w 4773844"/>
              <a:gd name="connsiteY19" fmla="*/ 2697429 h 2887044"/>
              <a:gd name="connsiteX20" fmla="*/ 2665827 w 4773844"/>
              <a:gd name="connsiteY20" fmla="*/ 2832779 h 2887044"/>
              <a:gd name="connsiteX21" fmla="*/ 2907127 w 4773844"/>
              <a:gd name="connsiteY21" fmla="*/ 2885928 h 2887044"/>
              <a:gd name="connsiteX22" fmla="*/ 3189702 w 4773844"/>
              <a:gd name="connsiteY22" fmla="*/ 2789460 h 2887044"/>
              <a:gd name="connsiteX23" fmla="*/ 3221452 w 4773844"/>
              <a:gd name="connsiteY23" fmla="*/ 2704909 h 2887044"/>
              <a:gd name="connsiteX24" fmla="*/ 3386552 w 4773844"/>
              <a:gd name="connsiteY24" fmla="*/ 2739443 h 2887044"/>
              <a:gd name="connsiteX25" fmla="*/ 3837402 w 4773844"/>
              <a:gd name="connsiteY25" fmla="*/ 2508059 h 2887044"/>
              <a:gd name="connsiteX26" fmla="*/ 4224752 w 4773844"/>
              <a:gd name="connsiteY26" fmla="*/ 2311209 h 2887044"/>
              <a:gd name="connsiteX27" fmla="*/ 4447002 w 4773844"/>
              <a:gd name="connsiteY27" fmla="*/ 2139759 h 2887044"/>
              <a:gd name="connsiteX28" fmla="*/ 4612102 w 4773844"/>
              <a:gd name="connsiteY28" fmla="*/ 2019109 h 2887044"/>
              <a:gd name="connsiteX29" fmla="*/ 4751802 w 4773844"/>
              <a:gd name="connsiteY29" fmla="*/ 1612709 h 2887044"/>
              <a:gd name="connsiteX30" fmla="*/ 4751802 w 4773844"/>
              <a:gd name="connsiteY30" fmla="*/ 1187259 h 2887044"/>
              <a:gd name="connsiteX31" fmla="*/ 4542252 w 4773844"/>
              <a:gd name="connsiteY31" fmla="*/ 704659 h 2887044"/>
              <a:gd name="connsiteX32" fmla="*/ 4231102 w 4773844"/>
              <a:gd name="connsiteY32" fmla="*/ 545909 h 2887044"/>
              <a:gd name="connsiteX33" fmla="*/ 4097752 w 4773844"/>
              <a:gd name="connsiteY33" fmla="*/ 507809 h 2887044"/>
              <a:gd name="connsiteX34" fmla="*/ 4072352 w 4773844"/>
              <a:gd name="connsiteY34" fmla="*/ 545909 h 2887044"/>
              <a:gd name="connsiteX35" fmla="*/ 3932652 w 4773844"/>
              <a:gd name="connsiteY35" fmla="*/ 507809 h 2887044"/>
              <a:gd name="connsiteX36" fmla="*/ 3659602 w 4773844"/>
              <a:gd name="connsiteY36" fmla="*/ 368109 h 2887044"/>
              <a:gd name="connsiteX37" fmla="*/ 3475452 w 4773844"/>
              <a:gd name="connsiteY37" fmla="*/ 374459 h 2887044"/>
              <a:gd name="connsiteX38" fmla="*/ 3091277 w 4773844"/>
              <a:gd name="connsiteY38" fmla="*/ 329921 h 2887044"/>
              <a:gd name="connsiteX39" fmla="*/ 2808702 w 4773844"/>
              <a:gd name="connsiteY39" fmla="*/ 539559 h 2887044"/>
              <a:gd name="connsiteX40" fmla="*/ 2649952 w 4773844"/>
              <a:gd name="connsiteY40" fmla="*/ 780859 h 2887044"/>
              <a:gd name="connsiteX41" fmla="*/ 2440402 w 4773844"/>
              <a:gd name="connsiteY41" fmla="*/ 872543 h 2887044"/>
              <a:gd name="connsiteX0" fmla="*/ 2440402 w 4773844"/>
              <a:gd name="connsiteY0" fmla="*/ 872543 h 2887044"/>
              <a:gd name="connsiteX1" fmla="*/ 2135602 w 4773844"/>
              <a:gd name="connsiteY1" fmla="*/ 679259 h 2887044"/>
              <a:gd name="connsiteX2" fmla="*/ 1865727 w 4773844"/>
              <a:gd name="connsiteY2" fmla="*/ 339838 h 2887044"/>
              <a:gd name="connsiteX3" fmla="*/ 1503777 w 4773844"/>
              <a:gd name="connsiteY3" fmla="*/ 5549 h 2887044"/>
              <a:gd name="connsiteX4" fmla="*/ 824327 w 4773844"/>
              <a:gd name="connsiteY4" fmla="*/ 146466 h 2887044"/>
              <a:gd name="connsiteX5" fmla="*/ 621127 w 4773844"/>
              <a:gd name="connsiteY5" fmla="*/ 346970 h 2887044"/>
              <a:gd name="connsiteX6" fmla="*/ 217902 w 4773844"/>
              <a:gd name="connsiteY6" fmla="*/ 497022 h 2887044"/>
              <a:gd name="connsiteX7" fmla="*/ 5177 w 4773844"/>
              <a:gd name="connsiteY7" fmla="*/ 972576 h 2887044"/>
              <a:gd name="connsiteX8" fmla="*/ 81377 w 4773844"/>
              <a:gd name="connsiteY8" fmla="*/ 1597749 h 2887044"/>
              <a:gd name="connsiteX9" fmla="*/ 256002 w 4773844"/>
              <a:gd name="connsiteY9" fmla="*/ 1720571 h 2887044"/>
              <a:gd name="connsiteX10" fmla="*/ 221198 w 4773844"/>
              <a:gd name="connsiteY10" fmla="*/ 1886503 h 2887044"/>
              <a:gd name="connsiteX11" fmla="*/ 471902 w 4773844"/>
              <a:gd name="connsiteY11" fmla="*/ 2114359 h 2887044"/>
              <a:gd name="connsiteX12" fmla="*/ 894177 w 4773844"/>
              <a:gd name="connsiteY12" fmla="*/ 2425945 h 2887044"/>
              <a:gd name="connsiteX13" fmla="*/ 1329152 w 4773844"/>
              <a:gd name="connsiteY13" fmla="*/ 2630710 h 2887044"/>
              <a:gd name="connsiteX14" fmla="*/ 1656177 w 4773844"/>
              <a:gd name="connsiteY14" fmla="*/ 2766844 h 2887044"/>
              <a:gd name="connsiteX15" fmla="*/ 1799052 w 4773844"/>
              <a:gd name="connsiteY15" fmla="*/ 2827213 h 2887044"/>
              <a:gd name="connsiteX16" fmla="*/ 1900652 w 4773844"/>
              <a:gd name="connsiteY16" fmla="*/ 2811293 h 2887044"/>
              <a:gd name="connsiteX17" fmla="*/ 2068927 w 4773844"/>
              <a:gd name="connsiteY17" fmla="*/ 2821992 h 2887044"/>
              <a:gd name="connsiteX18" fmla="*/ 2281652 w 4773844"/>
              <a:gd name="connsiteY18" fmla="*/ 2820427 h 2887044"/>
              <a:gd name="connsiteX19" fmla="*/ 2443577 w 4773844"/>
              <a:gd name="connsiteY19" fmla="*/ 2691079 h 2887044"/>
              <a:gd name="connsiteX20" fmla="*/ 2542002 w 4773844"/>
              <a:gd name="connsiteY20" fmla="*/ 2697429 h 2887044"/>
              <a:gd name="connsiteX21" fmla="*/ 2665827 w 4773844"/>
              <a:gd name="connsiteY21" fmla="*/ 2832779 h 2887044"/>
              <a:gd name="connsiteX22" fmla="*/ 2907127 w 4773844"/>
              <a:gd name="connsiteY22" fmla="*/ 2885928 h 2887044"/>
              <a:gd name="connsiteX23" fmla="*/ 3189702 w 4773844"/>
              <a:gd name="connsiteY23" fmla="*/ 2789460 h 2887044"/>
              <a:gd name="connsiteX24" fmla="*/ 3221452 w 4773844"/>
              <a:gd name="connsiteY24" fmla="*/ 2704909 h 2887044"/>
              <a:gd name="connsiteX25" fmla="*/ 3386552 w 4773844"/>
              <a:gd name="connsiteY25" fmla="*/ 2739443 h 2887044"/>
              <a:gd name="connsiteX26" fmla="*/ 3837402 w 4773844"/>
              <a:gd name="connsiteY26" fmla="*/ 2508059 h 2887044"/>
              <a:gd name="connsiteX27" fmla="*/ 4224752 w 4773844"/>
              <a:gd name="connsiteY27" fmla="*/ 2311209 h 2887044"/>
              <a:gd name="connsiteX28" fmla="*/ 4447002 w 4773844"/>
              <a:gd name="connsiteY28" fmla="*/ 2139759 h 2887044"/>
              <a:gd name="connsiteX29" fmla="*/ 4612102 w 4773844"/>
              <a:gd name="connsiteY29" fmla="*/ 2019109 h 2887044"/>
              <a:gd name="connsiteX30" fmla="*/ 4751802 w 4773844"/>
              <a:gd name="connsiteY30" fmla="*/ 1612709 h 2887044"/>
              <a:gd name="connsiteX31" fmla="*/ 4751802 w 4773844"/>
              <a:gd name="connsiteY31" fmla="*/ 1187259 h 2887044"/>
              <a:gd name="connsiteX32" fmla="*/ 4542252 w 4773844"/>
              <a:gd name="connsiteY32" fmla="*/ 704659 h 2887044"/>
              <a:gd name="connsiteX33" fmla="*/ 4231102 w 4773844"/>
              <a:gd name="connsiteY33" fmla="*/ 545909 h 2887044"/>
              <a:gd name="connsiteX34" fmla="*/ 4097752 w 4773844"/>
              <a:gd name="connsiteY34" fmla="*/ 507809 h 2887044"/>
              <a:gd name="connsiteX35" fmla="*/ 4072352 w 4773844"/>
              <a:gd name="connsiteY35" fmla="*/ 545909 h 2887044"/>
              <a:gd name="connsiteX36" fmla="*/ 3932652 w 4773844"/>
              <a:gd name="connsiteY36" fmla="*/ 507809 h 2887044"/>
              <a:gd name="connsiteX37" fmla="*/ 3659602 w 4773844"/>
              <a:gd name="connsiteY37" fmla="*/ 368109 h 2887044"/>
              <a:gd name="connsiteX38" fmla="*/ 3475452 w 4773844"/>
              <a:gd name="connsiteY38" fmla="*/ 374459 h 2887044"/>
              <a:gd name="connsiteX39" fmla="*/ 3091277 w 4773844"/>
              <a:gd name="connsiteY39" fmla="*/ 329921 h 2887044"/>
              <a:gd name="connsiteX40" fmla="*/ 2808702 w 4773844"/>
              <a:gd name="connsiteY40" fmla="*/ 539559 h 2887044"/>
              <a:gd name="connsiteX41" fmla="*/ 2649952 w 4773844"/>
              <a:gd name="connsiteY41" fmla="*/ 780859 h 2887044"/>
              <a:gd name="connsiteX42" fmla="*/ 2440402 w 4773844"/>
              <a:gd name="connsiteY42" fmla="*/ 872543 h 2887044"/>
              <a:gd name="connsiteX0" fmla="*/ 2440402 w 4773844"/>
              <a:gd name="connsiteY0" fmla="*/ 872543 h 2887044"/>
              <a:gd name="connsiteX1" fmla="*/ 2135602 w 4773844"/>
              <a:gd name="connsiteY1" fmla="*/ 679259 h 2887044"/>
              <a:gd name="connsiteX2" fmla="*/ 1865727 w 4773844"/>
              <a:gd name="connsiteY2" fmla="*/ 339838 h 2887044"/>
              <a:gd name="connsiteX3" fmla="*/ 1503777 w 4773844"/>
              <a:gd name="connsiteY3" fmla="*/ 5549 h 2887044"/>
              <a:gd name="connsiteX4" fmla="*/ 824327 w 4773844"/>
              <a:gd name="connsiteY4" fmla="*/ 146466 h 2887044"/>
              <a:gd name="connsiteX5" fmla="*/ 621127 w 4773844"/>
              <a:gd name="connsiteY5" fmla="*/ 346970 h 2887044"/>
              <a:gd name="connsiteX6" fmla="*/ 217902 w 4773844"/>
              <a:gd name="connsiteY6" fmla="*/ 497022 h 2887044"/>
              <a:gd name="connsiteX7" fmla="*/ 5177 w 4773844"/>
              <a:gd name="connsiteY7" fmla="*/ 972576 h 2887044"/>
              <a:gd name="connsiteX8" fmla="*/ 81377 w 4773844"/>
              <a:gd name="connsiteY8" fmla="*/ 1597749 h 2887044"/>
              <a:gd name="connsiteX9" fmla="*/ 256002 w 4773844"/>
              <a:gd name="connsiteY9" fmla="*/ 1720571 h 2887044"/>
              <a:gd name="connsiteX10" fmla="*/ 221198 w 4773844"/>
              <a:gd name="connsiteY10" fmla="*/ 1886503 h 2887044"/>
              <a:gd name="connsiteX11" fmla="*/ 471902 w 4773844"/>
              <a:gd name="connsiteY11" fmla="*/ 2114359 h 2887044"/>
              <a:gd name="connsiteX12" fmla="*/ 894177 w 4773844"/>
              <a:gd name="connsiteY12" fmla="*/ 2425945 h 2887044"/>
              <a:gd name="connsiteX13" fmla="*/ 1329152 w 4773844"/>
              <a:gd name="connsiteY13" fmla="*/ 2630710 h 2887044"/>
              <a:gd name="connsiteX14" fmla="*/ 1656177 w 4773844"/>
              <a:gd name="connsiteY14" fmla="*/ 2766844 h 2887044"/>
              <a:gd name="connsiteX15" fmla="*/ 1799052 w 4773844"/>
              <a:gd name="connsiteY15" fmla="*/ 2827213 h 2887044"/>
              <a:gd name="connsiteX16" fmla="*/ 1900652 w 4773844"/>
              <a:gd name="connsiteY16" fmla="*/ 2811293 h 2887044"/>
              <a:gd name="connsiteX17" fmla="*/ 2068927 w 4773844"/>
              <a:gd name="connsiteY17" fmla="*/ 2821992 h 2887044"/>
              <a:gd name="connsiteX18" fmla="*/ 2281652 w 4773844"/>
              <a:gd name="connsiteY18" fmla="*/ 2820427 h 2887044"/>
              <a:gd name="connsiteX19" fmla="*/ 2443577 w 4773844"/>
              <a:gd name="connsiteY19" fmla="*/ 2691079 h 2887044"/>
              <a:gd name="connsiteX20" fmla="*/ 2542002 w 4773844"/>
              <a:gd name="connsiteY20" fmla="*/ 2697429 h 2887044"/>
              <a:gd name="connsiteX21" fmla="*/ 2665827 w 4773844"/>
              <a:gd name="connsiteY21" fmla="*/ 2832779 h 2887044"/>
              <a:gd name="connsiteX22" fmla="*/ 2907127 w 4773844"/>
              <a:gd name="connsiteY22" fmla="*/ 2885928 h 2887044"/>
              <a:gd name="connsiteX23" fmla="*/ 3189702 w 4773844"/>
              <a:gd name="connsiteY23" fmla="*/ 2789460 h 2887044"/>
              <a:gd name="connsiteX24" fmla="*/ 3221452 w 4773844"/>
              <a:gd name="connsiteY24" fmla="*/ 2704909 h 2887044"/>
              <a:gd name="connsiteX25" fmla="*/ 3386552 w 4773844"/>
              <a:gd name="connsiteY25" fmla="*/ 2739443 h 2887044"/>
              <a:gd name="connsiteX26" fmla="*/ 3837402 w 4773844"/>
              <a:gd name="connsiteY26" fmla="*/ 2508059 h 2887044"/>
              <a:gd name="connsiteX27" fmla="*/ 4224752 w 4773844"/>
              <a:gd name="connsiteY27" fmla="*/ 2311209 h 2887044"/>
              <a:gd name="connsiteX28" fmla="*/ 4447002 w 4773844"/>
              <a:gd name="connsiteY28" fmla="*/ 2139759 h 2887044"/>
              <a:gd name="connsiteX29" fmla="*/ 4612102 w 4773844"/>
              <a:gd name="connsiteY29" fmla="*/ 2019109 h 2887044"/>
              <a:gd name="connsiteX30" fmla="*/ 4751802 w 4773844"/>
              <a:gd name="connsiteY30" fmla="*/ 1612709 h 2887044"/>
              <a:gd name="connsiteX31" fmla="*/ 4751802 w 4773844"/>
              <a:gd name="connsiteY31" fmla="*/ 1187259 h 2887044"/>
              <a:gd name="connsiteX32" fmla="*/ 4542252 w 4773844"/>
              <a:gd name="connsiteY32" fmla="*/ 704659 h 2887044"/>
              <a:gd name="connsiteX33" fmla="*/ 4231102 w 4773844"/>
              <a:gd name="connsiteY33" fmla="*/ 545909 h 2887044"/>
              <a:gd name="connsiteX34" fmla="*/ 4097752 w 4773844"/>
              <a:gd name="connsiteY34" fmla="*/ 507809 h 2887044"/>
              <a:gd name="connsiteX35" fmla="*/ 4072352 w 4773844"/>
              <a:gd name="connsiteY35" fmla="*/ 545909 h 2887044"/>
              <a:gd name="connsiteX36" fmla="*/ 3932652 w 4773844"/>
              <a:gd name="connsiteY36" fmla="*/ 507809 h 2887044"/>
              <a:gd name="connsiteX37" fmla="*/ 3659602 w 4773844"/>
              <a:gd name="connsiteY37" fmla="*/ 368109 h 2887044"/>
              <a:gd name="connsiteX38" fmla="*/ 3475452 w 4773844"/>
              <a:gd name="connsiteY38" fmla="*/ 374459 h 2887044"/>
              <a:gd name="connsiteX39" fmla="*/ 3091277 w 4773844"/>
              <a:gd name="connsiteY39" fmla="*/ 329921 h 2887044"/>
              <a:gd name="connsiteX40" fmla="*/ 2923002 w 4773844"/>
              <a:gd name="connsiteY40" fmla="*/ 557827 h 2887044"/>
              <a:gd name="connsiteX41" fmla="*/ 2649952 w 4773844"/>
              <a:gd name="connsiteY41" fmla="*/ 780859 h 2887044"/>
              <a:gd name="connsiteX42" fmla="*/ 2440402 w 4773844"/>
              <a:gd name="connsiteY42" fmla="*/ 872543 h 2887044"/>
              <a:gd name="connsiteX0" fmla="*/ 2440402 w 4773844"/>
              <a:gd name="connsiteY0" fmla="*/ 872543 h 2887044"/>
              <a:gd name="connsiteX1" fmla="*/ 2135602 w 4773844"/>
              <a:gd name="connsiteY1" fmla="*/ 679259 h 2887044"/>
              <a:gd name="connsiteX2" fmla="*/ 1865727 w 4773844"/>
              <a:gd name="connsiteY2" fmla="*/ 339838 h 2887044"/>
              <a:gd name="connsiteX3" fmla="*/ 1503777 w 4773844"/>
              <a:gd name="connsiteY3" fmla="*/ 5549 h 2887044"/>
              <a:gd name="connsiteX4" fmla="*/ 824327 w 4773844"/>
              <a:gd name="connsiteY4" fmla="*/ 146466 h 2887044"/>
              <a:gd name="connsiteX5" fmla="*/ 621127 w 4773844"/>
              <a:gd name="connsiteY5" fmla="*/ 346970 h 2887044"/>
              <a:gd name="connsiteX6" fmla="*/ 217902 w 4773844"/>
              <a:gd name="connsiteY6" fmla="*/ 497022 h 2887044"/>
              <a:gd name="connsiteX7" fmla="*/ 5177 w 4773844"/>
              <a:gd name="connsiteY7" fmla="*/ 972576 h 2887044"/>
              <a:gd name="connsiteX8" fmla="*/ 81377 w 4773844"/>
              <a:gd name="connsiteY8" fmla="*/ 1597749 h 2887044"/>
              <a:gd name="connsiteX9" fmla="*/ 256002 w 4773844"/>
              <a:gd name="connsiteY9" fmla="*/ 1720571 h 2887044"/>
              <a:gd name="connsiteX10" fmla="*/ 221198 w 4773844"/>
              <a:gd name="connsiteY10" fmla="*/ 1886503 h 2887044"/>
              <a:gd name="connsiteX11" fmla="*/ 471902 w 4773844"/>
              <a:gd name="connsiteY11" fmla="*/ 2114359 h 2887044"/>
              <a:gd name="connsiteX12" fmla="*/ 894177 w 4773844"/>
              <a:gd name="connsiteY12" fmla="*/ 2425945 h 2887044"/>
              <a:gd name="connsiteX13" fmla="*/ 1329152 w 4773844"/>
              <a:gd name="connsiteY13" fmla="*/ 2630710 h 2887044"/>
              <a:gd name="connsiteX14" fmla="*/ 1656177 w 4773844"/>
              <a:gd name="connsiteY14" fmla="*/ 2766844 h 2887044"/>
              <a:gd name="connsiteX15" fmla="*/ 1799052 w 4773844"/>
              <a:gd name="connsiteY15" fmla="*/ 2827213 h 2887044"/>
              <a:gd name="connsiteX16" fmla="*/ 1900652 w 4773844"/>
              <a:gd name="connsiteY16" fmla="*/ 2811293 h 2887044"/>
              <a:gd name="connsiteX17" fmla="*/ 2068927 w 4773844"/>
              <a:gd name="connsiteY17" fmla="*/ 2821992 h 2887044"/>
              <a:gd name="connsiteX18" fmla="*/ 2281652 w 4773844"/>
              <a:gd name="connsiteY18" fmla="*/ 2820427 h 2887044"/>
              <a:gd name="connsiteX19" fmla="*/ 2443577 w 4773844"/>
              <a:gd name="connsiteY19" fmla="*/ 2691079 h 2887044"/>
              <a:gd name="connsiteX20" fmla="*/ 2542002 w 4773844"/>
              <a:gd name="connsiteY20" fmla="*/ 2697429 h 2887044"/>
              <a:gd name="connsiteX21" fmla="*/ 2665827 w 4773844"/>
              <a:gd name="connsiteY21" fmla="*/ 2832779 h 2887044"/>
              <a:gd name="connsiteX22" fmla="*/ 2907127 w 4773844"/>
              <a:gd name="connsiteY22" fmla="*/ 2885928 h 2887044"/>
              <a:gd name="connsiteX23" fmla="*/ 3189702 w 4773844"/>
              <a:gd name="connsiteY23" fmla="*/ 2789460 h 2887044"/>
              <a:gd name="connsiteX24" fmla="*/ 3221452 w 4773844"/>
              <a:gd name="connsiteY24" fmla="*/ 2704909 h 2887044"/>
              <a:gd name="connsiteX25" fmla="*/ 3386552 w 4773844"/>
              <a:gd name="connsiteY25" fmla="*/ 2739443 h 2887044"/>
              <a:gd name="connsiteX26" fmla="*/ 3837402 w 4773844"/>
              <a:gd name="connsiteY26" fmla="*/ 2508059 h 2887044"/>
              <a:gd name="connsiteX27" fmla="*/ 4224752 w 4773844"/>
              <a:gd name="connsiteY27" fmla="*/ 2311209 h 2887044"/>
              <a:gd name="connsiteX28" fmla="*/ 4447002 w 4773844"/>
              <a:gd name="connsiteY28" fmla="*/ 2139759 h 2887044"/>
              <a:gd name="connsiteX29" fmla="*/ 4612102 w 4773844"/>
              <a:gd name="connsiteY29" fmla="*/ 2019109 h 2887044"/>
              <a:gd name="connsiteX30" fmla="*/ 4751802 w 4773844"/>
              <a:gd name="connsiteY30" fmla="*/ 1612709 h 2887044"/>
              <a:gd name="connsiteX31" fmla="*/ 4751802 w 4773844"/>
              <a:gd name="connsiteY31" fmla="*/ 1187259 h 2887044"/>
              <a:gd name="connsiteX32" fmla="*/ 4542252 w 4773844"/>
              <a:gd name="connsiteY32" fmla="*/ 704659 h 2887044"/>
              <a:gd name="connsiteX33" fmla="*/ 4231102 w 4773844"/>
              <a:gd name="connsiteY33" fmla="*/ 545909 h 2887044"/>
              <a:gd name="connsiteX34" fmla="*/ 4097752 w 4773844"/>
              <a:gd name="connsiteY34" fmla="*/ 507809 h 2887044"/>
              <a:gd name="connsiteX35" fmla="*/ 4072352 w 4773844"/>
              <a:gd name="connsiteY35" fmla="*/ 545909 h 2887044"/>
              <a:gd name="connsiteX36" fmla="*/ 3932652 w 4773844"/>
              <a:gd name="connsiteY36" fmla="*/ 507809 h 2887044"/>
              <a:gd name="connsiteX37" fmla="*/ 3659602 w 4773844"/>
              <a:gd name="connsiteY37" fmla="*/ 368109 h 2887044"/>
              <a:gd name="connsiteX38" fmla="*/ 3475452 w 4773844"/>
              <a:gd name="connsiteY38" fmla="*/ 374459 h 2887044"/>
              <a:gd name="connsiteX39" fmla="*/ 3110327 w 4773844"/>
              <a:gd name="connsiteY39" fmla="*/ 357322 h 2887044"/>
              <a:gd name="connsiteX40" fmla="*/ 2923002 w 4773844"/>
              <a:gd name="connsiteY40" fmla="*/ 557827 h 2887044"/>
              <a:gd name="connsiteX41" fmla="*/ 2649952 w 4773844"/>
              <a:gd name="connsiteY41" fmla="*/ 780859 h 2887044"/>
              <a:gd name="connsiteX42" fmla="*/ 2440402 w 4773844"/>
              <a:gd name="connsiteY42" fmla="*/ 872543 h 2887044"/>
              <a:gd name="connsiteX0" fmla="*/ 2440402 w 4773844"/>
              <a:gd name="connsiteY0" fmla="*/ 936505 h 2951006"/>
              <a:gd name="connsiteX1" fmla="*/ 2135602 w 4773844"/>
              <a:gd name="connsiteY1" fmla="*/ 743221 h 2951006"/>
              <a:gd name="connsiteX2" fmla="*/ 1865727 w 4773844"/>
              <a:gd name="connsiteY2" fmla="*/ 403800 h 2951006"/>
              <a:gd name="connsiteX3" fmla="*/ 1503777 w 4773844"/>
              <a:gd name="connsiteY3" fmla="*/ 69511 h 2951006"/>
              <a:gd name="connsiteX4" fmla="*/ 824327 w 4773844"/>
              <a:gd name="connsiteY4" fmla="*/ 210428 h 2951006"/>
              <a:gd name="connsiteX5" fmla="*/ 621127 w 4773844"/>
              <a:gd name="connsiteY5" fmla="*/ 410932 h 2951006"/>
              <a:gd name="connsiteX6" fmla="*/ 217902 w 4773844"/>
              <a:gd name="connsiteY6" fmla="*/ 560984 h 2951006"/>
              <a:gd name="connsiteX7" fmla="*/ 5177 w 4773844"/>
              <a:gd name="connsiteY7" fmla="*/ 1036538 h 2951006"/>
              <a:gd name="connsiteX8" fmla="*/ 81377 w 4773844"/>
              <a:gd name="connsiteY8" fmla="*/ 1661711 h 2951006"/>
              <a:gd name="connsiteX9" fmla="*/ 256002 w 4773844"/>
              <a:gd name="connsiteY9" fmla="*/ 1784533 h 2951006"/>
              <a:gd name="connsiteX10" fmla="*/ 221198 w 4773844"/>
              <a:gd name="connsiteY10" fmla="*/ 1950465 h 2951006"/>
              <a:gd name="connsiteX11" fmla="*/ 471902 w 4773844"/>
              <a:gd name="connsiteY11" fmla="*/ 2178321 h 2951006"/>
              <a:gd name="connsiteX12" fmla="*/ 894177 w 4773844"/>
              <a:gd name="connsiteY12" fmla="*/ 2489907 h 2951006"/>
              <a:gd name="connsiteX13" fmla="*/ 1329152 w 4773844"/>
              <a:gd name="connsiteY13" fmla="*/ 2694672 h 2951006"/>
              <a:gd name="connsiteX14" fmla="*/ 1656177 w 4773844"/>
              <a:gd name="connsiteY14" fmla="*/ 2830806 h 2951006"/>
              <a:gd name="connsiteX15" fmla="*/ 1799052 w 4773844"/>
              <a:gd name="connsiteY15" fmla="*/ 2891175 h 2951006"/>
              <a:gd name="connsiteX16" fmla="*/ 1900652 w 4773844"/>
              <a:gd name="connsiteY16" fmla="*/ 2875255 h 2951006"/>
              <a:gd name="connsiteX17" fmla="*/ 2068927 w 4773844"/>
              <a:gd name="connsiteY17" fmla="*/ 2885954 h 2951006"/>
              <a:gd name="connsiteX18" fmla="*/ 2281652 w 4773844"/>
              <a:gd name="connsiteY18" fmla="*/ 2884389 h 2951006"/>
              <a:gd name="connsiteX19" fmla="*/ 2443577 w 4773844"/>
              <a:gd name="connsiteY19" fmla="*/ 2755041 h 2951006"/>
              <a:gd name="connsiteX20" fmla="*/ 2542002 w 4773844"/>
              <a:gd name="connsiteY20" fmla="*/ 2761391 h 2951006"/>
              <a:gd name="connsiteX21" fmla="*/ 2665827 w 4773844"/>
              <a:gd name="connsiteY21" fmla="*/ 2896741 h 2951006"/>
              <a:gd name="connsiteX22" fmla="*/ 2907127 w 4773844"/>
              <a:gd name="connsiteY22" fmla="*/ 2949890 h 2951006"/>
              <a:gd name="connsiteX23" fmla="*/ 3189702 w 4773844"/>
              <a:gd name="connsiteY23" fmla="*/ 2853422 h 2951006"/>
              <a:gd name="connsiteX24" fmla="*/ 3221452 w 4773844"/>
              <a:gd name="connsiteY24" fmla="*/ 2768871 h 2951006"/>
              <a:gd name="connsiteX25" fmla="*/ 3386552 w 4773844"/>
              <a:gd name="connsiteY25" fmla="*/ 2803405 h 2951006"/>
              <a:gd name="connsiteX26" fmla="*/ 3837402 w 4773844"/>
              <a:gd name="connsiteY26" fmla="*/ 2572021 h 2951006"/>
              <a:gd name="connsiteX27" fmla="*/ 4224752 w 4773844"/>
              <a:gd name="connsiteY27" fmla="*/ 2375171 h 2951006"/>
              <a:gd name="connsiteX28" fmla="*/ 4447002 w 4773844"/>
              <a:gd name="connsiteY28" fmla="*/ 2203721 h 2951006"/>
              <a:gd name="connsiteX29" fmla="*/ 4612102 w 4773844"/>
              <a:gd name="connsiteY29" fmla="*/ 2083071 h 2951006"/>
              <a:gd name="connsiteX30" fmla="*/ 4751802 w 4773844"/>
              <a:gd name="connsiteY30" fmla="*/ 1676671 h 2951006"/>
              <a:gd name="connsiteX31" fmla="*/ 4751802 w 4773844"/>
              <a:gd name="connsiteY31" fmla="*/ 1251221 h 2951006"/>
              <a:gd name="connsiteX32" fmla="*/ 4542252 w 4773844"/>
              <a:gd name="connsiteY32" fmla="*/ 768621 h 2951006"/>
              <a:gd name="connsiteX33" fmla="*/ 4231102 w 4773844"/>
              <a:gd name="connsiteY33" fmla="*/ 609871 h 2951006"/>
              <a:gd name="connsiteX34" fmla="*/ 4097752 w 4773844"/>
              <a:gd name="connsiteY34" fmla="*/ 571771 h 2951006"/>
              <a:gd name="connsiteX35" fmla="*/ 4072352 w 4773844"/>
              <a:gd name="connsiteY35" fmla="*/ 609871 h 2951006"/>
              <a:gd name="connsiteX36" fmla="*/ 3932652 w 4773844"/>
              <a:gd name="connsiteY36" fmla="*/ 571771 h 2951006"/>
              <a:gd name="connsiteX37" fmla="*/ 3659602 w 4773844"/>
              <a:gd name="connsiteY37" fmla="*/ 432071 h 2951006"/>
              <a:gd name="connsiteX38" fmla="*/ 3465927 w 4773844"/>
              <a:gd name="connsiteY38" fmla="*/ 7 h 2951006"/>
              <a:gd name="connsiteX39" fmla="*/ 3110327 w 4773844"/>
              <a:gd name="connsiteY39" fmla="*/ 421284 h 2951006"/>
              <a:gd name="connsiteX40" fmla="*/ 2923002 w 4773844"/>
              <a:gd name="connsiteY40" fmla="*/ 621789 h 2951006"/>
              <a:gd name="connsiteX41" fmla="*/ 2649952 w 4773844"/>
              <a:gd name="connsiteY41" fmla="*/ 844821 h 2951006"/>
              <a:gd name="connsiteX42" fmla="*/ 2440402 w 4773844"/>
              <a:gd name="connsiteY42" fmla="*/ 936505 h 2951006"/>
              <a:gd name="connsiteX0" fmla="*/ 2440402 w 4773844"/>
              <a:gd name="connsiteY0" fmla="*/ 954113 h 2968614"/>
              <a:gd name="connsiteX1" fmla="*/ 2135602 w 4773844"/>
              <a:gd name="connsiteY1" fmla="*/ 760829 h 2968614"/>
              <a:gd name="connsiteX2" fmla="*/ 1865727 w 4773844"/>
              <a:gd name="connsiteY2" fmla="*/ 421408 h 2968614"/>
              <a:gd name="connsiteX3" fmla="*/ 1503777 w 4773844"/>
              <a:gd name="connsiteY3" fmla="*/ 87119 h 2968614"/>
              <a:gd name="connsiteX4" fmla="*/ 824327 w 4773844"/>
              <a:gd name="connsiteY4" fmla="*/ 228036 h 2968614"/>
              <a:gd name="connsiteX5" fmla="*/ 621127 w 4773844"/>
              <a:gd name="connsiteY5" fmla="*/ 428540 h 2968614"/>
              <a:gd name="connsiteX6" fmla="*/ 217902 w 4773844"/>
              <a:gd name="connsiteY6" fmla="*/ 578592 h 2968614"/>
              <a:gd name="connsiteX7" fmla="*/ 5177 w 4773844"/>
              <a:gd name="connsiteY7" fmla="*/ 1054146 h 2968614"/>
              <a:gd name="connsiteX8" fmla="*/ 81377 w 4773844"/>
              <a:gd name="connsiteY8" fmla="*/ 1679319 h 2968614"/>
              <a:gd name="connsiteX9" fmla="*/ 256002 w 4773844"/>
              <a:gd name="connsiteY9" fmla="*/ 1802141 h 2968614"/>
              <a:gd name="connsiteX10" fmla="*/ 221198 w 4773844"/>
              <a:gd name="connsiteY10" fmla="*/ 1968073 h 2968614"/>
              <a:gd name="connsiteX11" fmla="*/ 471902 w 4773844"/>
              <a:gd name="connsiteY11" fmla="*/ 2195929 h 2968614"/>
              <a:gd name="connsiteX12" fmla="*/ 894177 w 4773844"/>
              <a:gd name="connsiteY12" fmla="*/ 2507515 h 2968614"/>
              <a:gd name="connsiteX13" fmla="*/ 1329152 w 4773844"/>
              <a:gd name="connsiteY13" fmla="*/ 2712280 h 2968614"/>
              <a:gd name="connsiteX14" fmla="*/ 1656177 w 4773844"/>
              <a:gd name="connsiteY14" fmla="*/ 2848414 h 2968614"/>
              <a:gd name="connsiteX15" fmla="*/ 1799052 w 4773844"/>
              <a:gd name="connsiteY15" fmla="*/ 2908783 h 2968614"/>
              <a:gd name="connsiteX16" fmla="*/ 1900652 w 4773844"/>
              <a:gd name="connsiteY16" fmla="*/ 2892863 h 2968614"/>
              <a:gd name="connsiteX17" fmla="*/ 2068927 w 4773844"/>
              <a:gd name="connsiteY17" fmla="*/ 2903562 h 2968614"/>
              <a:gd name="connsiteX18" fmla="*/ 2281652 w 4773844"/>
              <a:gd name="connsiteY18" fmla="*/ 2901997 h 2968614"/>
              <a:gd name="connsiteX19" fmla="*/ 2443577 w 4773844"/>
              <a:gd name="connsiteY19" fmla="*/ 2772649 h 2968614"/>
              <a:gd name="connsiteX20" fmla="*/ 2542002 w 4773844"/>
              <a:gd name="connsiteY20" fmla="*/ 2778999 h 2968614"/>
              <a:gd name="connsiteX21" fmla="*/ 2665827 w 4773844"/>
              <a:gd name="connsiteY21" fmla="*/ 2914349 h 2968614"/>
              <a:gd name="connsiteX22" fmla="*/ 2907127 w 4773844"/>
              <a:gd name="connsiteY22" fmla="*/ 2967498 h 2968614"/>
              <a:gd name="connsiteX23" fmla="*/ 3189702 w 4773844"/>
              <a:gd name="connsiteY23" fmla="*/ 2871030 h 2968614"/>
              <a:gd name="connsiteX24" fmla="*/ 3221452 w 4773844"/>
              <a:gd name="connsiteY24" fmla="*/ 2786479 h 2968614"/>
              <a:gd name="connsiteX25" fmla="*/ 3386552 w 4773844"/>
              <a:gd name="connsiteY25" fmla="*/ 2821013 h 2968614"/>
              <a:gd name="connsiteX26" fmla="*/ 3837402 w 4773844"/>
              <a:gd name="connsiteY26" fmla="*/ 2589629 h 2968614"/>
              <a:gd name="connsiteX27" fmla="*/ 4224752 w 4773844"/>
              <a:gd name="connsiteY27" fmla="*/ 2392779 h 2968614"/>
              <a:gd name="connsiteX28" fmla="*/ 4447002 w 4773844"/>
              <a:gd name="connsiteY28" fmla="*/ 2221329 h 2968614"/>
              <a:gd name="connsiteX29" fmla="*/ 4612102 w 4773844"/>
              <a:gd name="connsiteY29" fmla="*/ 2100679 h 2968614"/>
              <a:gd name="connsiteX30" fmla="*/ 4751802 w 4773844"/>
              <a:gd name="connsiteY30" fmla="*/ 1694279 h 2968614"/>
              <a:gd name="connsiteX31" fmla="*/ 4751802 w 4773844"/>
              <a:gd name="connsiteY31" fmla="*/ 1268829 h 2968614"/>
              <a:gd name="connsiteX32" fmla="*/ 4542252 w 4773844"/>
              <a:gd name="connsiteY32" fmla="*/ 786229 h 2968614"/>
              <a:gd name="connsiteX33" fmla="*/ 4231102 w 4773844"/>
              <a:gd name="connsiteY33" fmla="*/ 627479 h 2968614"/>
              <a:gd name="connsiteX34" fmla="*/ 4097752 w 4773844"/>
              <a:gd name="connsiteY34" fmla="*/ 589379 h 2968614"/>
              <a:gd name="connsiteX35" fmla="*/ 4072352 w 4773844"/>
              <a:gd name="connsiteY35" fmla="*/ 627479 h 2968614"/>
              <a:gd name="connsiteX36" fmla="*/ 3932652 w 4773844"/>
              <a:gd name="connsiteY36" fmla="*/ 589379 h 2968614"/>
              <a:gd name="connsiteX37" fmla="*/ 3983452 w 4773844"/>
              <a:gd name="connsiteY37" fmla="*/ 130003 h 2968614"/>
              <a:gd name="connsiteX38" fmla="*/ 3465927 w 4773844"/>
              <a:gd name="connsiteY38" fmla="*/ 17615 h 2968614"/>
              <a:gd name="connsiteX39" fmla="*/ 3110327 w 4773844"/>
              <a:gd name="connsiteY39" fmla="*/ 438892 h 2968614"/>
              <a:gd name="connsiteX40" fmla="*/ 2923002 w 4773844"/>
              <a:gd name="connsiteY40" fmla="*/ 639397 h 2968614"/>
              <a:gd name="connsiteX41" fmla="*/ 2649952 w 4773844"/>
              <a:gd name="connsiteY41" fmla="*/ 862429 h 2968614"/>
              <a:gd name="connsiteX42" fmla="*/ 2440402 w 4773844"/>
              <a:gd name="connsiteY42" fmla="*/ 954113 h 2968614"/>
              <a:gd name="connsiteX0" fmla="*/ 2440402 w 4773844"/>
              <a:gd name="connsiteY0" fmla="*/ 948346 h 2962847"/>
              <a:gd name="connsiteX1" fmla="*/ 2135602 w 4773844"/>
              <a:gd name="connsiteY1" fmla="*/ 755062 h 2962847"/>
              <a:gd name="connsiteX2" fmla="*/ 1865727 w 4773844"/>
              <a:gd name="connsiteY2" fmla="*/ 415641 h 2962847"/>
              <a:gd name="connsiteX3" fmla="*/ 1503777 w 4773844"/>
              <a:gd name="connsiteY3" fmla="*/ 81352 h 2962847"/>
              <a:gd name="connsiteX4" fmla="*/ 824327 w 4773844"/>
              <a:gd name="connsiteY4" fmla="*/ 222269 h 2962847"/>
              <a:gd name="connsiteX5" fmla="*/ 621127 w 4773844"/>
              <a:gd name="connsiteY5" fmla="*/ 422773 h 2962847"/>
              <a:gd name="connsiteX6" fmla="*/ 217902 w 4773844"/>
              <a:gd name="connsiteY6" fmla="*/ 572825 h 2962847"/>
              <a:gd name="connsiteX7" fmla="*/ 5177 w 4773844"/>
              <a:gd name="connsiteY7" fmla="*/ 1048379 h 2962847"/>
              <a:gd name="connsiteX8" fmla="*/ 81377 w 4773844"/>
              <a:gd name="connsiteY8" fmla="*/ 1673552 h 2962847"/>
              <a:gd name="connsiteX9" fmla="*/ 256002 w 4773844"/>
              <a:gd name="connsiteY9" fmla="*/ 1796374 h 2962847"/>
              <a:gd name="connsiteX10" fmla="*/ 221198 w 4773844"/>
              <a:gd name="connsiteY10" fmla="*/ 1962306 h 2962847"/>
              <a:gd name="connsiteX11" fmla="*/ 471902 w 4773844"/>
              <a:gd name="connsiteY11" fmla="*/ 2190162 h 2962847"/>
              <a:gd name="connsiteX12" fmla="*/ 894177 w 4773844"/>
              <a:gd name="connsiteY12" fmla="*/ 2501748 h 2962847"/>
              <a:gd name="connsiteX13" fmla="*/ 1329152 w 4773844"/>
              <a:gd name="connsiteY13" fmla="*/ 2706513 h 2962847"/>
              <a:gd name="connsiteX14" fmla="*/ 1656177 w 4773844"/>
              <a:gd name="connsiteY14" fmla="*/ 2842647 h 2962847"/>
              <a:gd name="connsiteX15" fmla="*/ 1799052 w 4773844"/>
              <a:gd name="connsiteY15" fmla="*/ 2903016 h 2962847"/>
              <a:gd name="connsiteX16" fmla="*/ 1900652 w 4773844"/>
              <a:gd name="connsiteY16" fmla="*/ 2887096 h 2962847"/>
              <a:gd name="connsiteX17" fmla="*/ 2068927 w 4773844"/>
              <a:gd name="connsiteY17" fmla="*/ 2897795 h 2962847"/>
              <a:gd name="connsiteX18" fmla="*/ 2281652 w 4773844"/>
              <a:gd name="connsiteY18" fmla="*/ 2896230 h 2962847"/>
              <a:gd name="connsiteX19" fmla="*/ 2443577 w 4773844"/>
              <a:gd name="connsiteY19" fmla="*/ 2766882 h 2962847"/>
              <a:gd name="connsiteX20" fmla="*/ 2542002 w 4773844"/>
              <a:gd name="connsiteY20" fmla="*/ 2773232 h 2962847"/>
              <a:gd name="connsiteX21" fmla="*/ 2665827 w 4773844"/>
              <a:gd name="connsiteY21" fmla="*/ 2908582 h 2962847"/>
              <a:gd name="connsiteX22" fmla="*/ 2907127 w 4773844"/>
              <a:gd name="connsiteY22" fmla="*/ 2961731 h 2962847"/>
              <a:gd name="connsiteX23" fmla="*/ 3189702 w 4773844"/>
              <a:gd name="connsiteY23" fmla="*/ 2865263 h 2962847"/>
              <a:gd name="connsiteX24" fmla="*/ 3221452 w 4773844"/>
              <a:gd name="connsiteY24" fmla="*/ 2780712 h 2962847"/>
              <a:gd name="connsiteX25" fmla="*/ 3386552 w 4773844"/>
              <a:gd name="connsiteY25" fmla="*/ 2815246 h 2962847"/>
              <a:gd name="connsiteX26" fmla="*/ 3837402 w 4773844"/>
              <a:gd name="connsiteY26" fmla="*/ 2583862 h 2962847"/>
              <a:gd name="connsiteX27" fmla="*/ 4224752 w 4773844"/>
              <a:gd name="connsiteY27" fmla="*/ 2387012 h 2962847"/>
              <a:gd name="connsiteX28" fmla="*/ 4447002 w 4773844"/>
              <a:gd name="connsiteY28" fmla="*/ 2215562 h 2962847"/>
              <a:gd name="connsiteX29" fmla="*/ 4612102 w 4773844"/>
              <a:gd name="connsiteY29" fmla="*/ 2094912 h 2962847"/>
              <a:gd name="connsiteX30" fmla="*/ 4751802 w 4773844"/>
              <a:gd name="connsiteY30" fmla="*/ 1688512 h 2962847"/>
              <a:gd name="connsiteX31" fmla="*/ 4751802 w 4773844"/>
              <a:gd name="connsiteY31" fmla="*/ 1263062 h 2962847"/>
              <a:gd name="connsiteX32" fmla="*/ 4542252 w 4773844"/>
              <a:gd name="connsiteY32" fmla="*/ 780462 h 2962847"/>
              <a:gd name="connsiteX33" fmla="*/ 4231102 w 4773844"/>
              <a:gd name="connsiteY33" fmla="*/ 621712 h 2962847"/>
              <a:gd name="connsiteX34" fmla="*/ 4097752 w 4773844"/>
              <a:gd name="connsiteY34" fmla="*/ 583612 h 2962847"/>
              <a:gd name="connsiteX35" fmla="*/ 4072352 w 4773844"/>
              <a:gd name="connsiteY35" fmla="*/ 621712 h 2962847"/>
              <a:gd name="connsiteX36" fmla="*/ 4151727 w 4773844"/>
              <a:gd name="connsiteY36" fmla="*/ 209133 h 2962847"/>
              <a:gd name="connsiteX37" fmla="*/ 3983452 w 4773844"/>
              <a:gd name="connsiteY37" fmla="*/ 124236 h 2962847"/>
              <a:gd name="connsiteX38" fmla="*/ 3465927 w 4773844"/>
              <a:gd name="connsiteY38" fmla="*/ 11848 h 2962847"/>
              <a:gd name="connsiteX39" fmla="*/ 3110327 w 4773844"/>
              <a:gd name="connsiteY39" fmla="*/ 433125 h 2962847"/>
              <a:gd name="connsiteX40" fmla="*/ 2923002 w 4773844"/>
              <a:gd name="connsiteY40" fmla="*/ 633630 h 2962847"/>
              <a:gd name="connsiteX41" fmla="*/ 2649952 w 4773844"/>
              <a:gd name="connsiteY41" fmla="*/ 856662 h 2962847"/>
              <a:gd name="connsiteX42" fmla="*/ 2440402 w 4773844"/>
              <a:gd name="connsiteY42" fmla="*/ 948346 h 2962847"/>
              <a:gd name="connsiteX0" fmla="*/ 2440402 w 4773844"/>
              <a:gd name="connsiteY0" fmla="*/ 948346 h 2962847"/>
              <a:gd name="connsiteX1" fmla="*/ 2135602 w 4773844"/>
              <a:gd name="connsiteY1" fmla="*/ 755062 h 2962847"/>
              <a:gd name="connsiteX2" fmla="*/ 1865727 w 4773844"/>
              <a:gd name="connsiteY2" fmla="*/ 415641 h 2962847"/>
              <a:gd name="connsiteX3" fmla="*/ 1503777 w 4773844"/>
              <a:gd name="connsiteY3" fmla="*/ 81352 h 2962847"/>
              <a:gd name="connsiteX4" fmla="*/ 824327 w 4773844"/>
              <a:gd name="connsiteY4" fmla="*/ 222269 h 2962847"/>
              <a:gd name="connsiteX5" fmla="*/ 621127 w 4773844"/>
              <a:gd name="connsiteY5" fmla="*/ 422773 h 2962847"/>
              <a:gd name="connsiteX6" fmla="*/ 217902 w 4773844"/>
              <a:gd name="connsiteY6" fmla="*/ 572825 h 2962847"/>
              <a:gd name="connsiteX7" fmla="*/ 5177 w 4773844"/>
              <a:gd name="connsiteY7" fmla="*/ 1048379 h 2962847"/>
              <a:gd name="connsiteX8" fmla="*/ 81377 w 4773844"/>
              <a:gd name="connsiteY8" fmla="*/ 1673552 h 2962847"/>
              <a:gd name="connsiteX9" fmla="*/ 256002 w 4773844"/>
              <a:gd name="connsiteY9" fmla="*/ 1796374 h 2962847"/>
              <a:gd name="connsiteX10" fmla="*/ 221198 w 4773844"/>
              <a:gd name="connsiteY10" fmla="*/ 1962306 h 2962847"/>
              <a:gd name="connsiteX11" fmla="*/ 471902 w 4773844"/>
              <a:gd name="connsiteY11" fmla="*/ 2190162 h 2962847"/>
              <a:gd name="connsiteX12" fmla="*/ 894177 w 4773844"/>
              <a:gd name="connsiteY12" fmla="*/ 2501748 h 2962847"/>
              <a:gd name="connsiteX13" fmla="*/ 1329152 w 4773844"/>
              <a:gd name="connsiteY13" fmla="*/ 2706513 h 2962847"/>
              <a:gd name="connsiteX14" fmla="*/ 1656177 w 4773844"/>
              <a:gd name="connsiteY14" fmla="*/ 2842647 h 2962847"/>
              <a:gd name="connsiteX15" fmla="*/ 1799052 w 4773844"/>
              <a:gd name="connsiteY15" fmla="*/ 2903016 h 2962847"/>
              <a:gd name="connsiteX16" fmla="*/ 1900652 w 4773844"/>
              <a:gd name="connsiteY16" fmla="*/ 2887096 h 2962847"/>
              <a:gd name="connsiteX17" fmla="*/ 2068927 w 4773844"/>
              <a:gd name="connsiteY17" fmla="*/ 2897795 h 2962847"/>
              <a:gd name="connsiteX18" fmla="*/ 2281652 w 4773844"/>
              <a:gd name="connsiteY18" fmla="*/ 2896230 h 2962847"/>
              <a:gd name="connsiteX19" fmla="*/ 2443577 w 4773844"/>
              <a:gd name="connsiteY19" fmla="*/ 2766882 h 2962847"/>
              <a:gd name="connsiteX20" fmla="*/ 2542002 w 4773844"/>
              <a:gd name="connsiteY20" fmla="*/ 2773232 h 2962847"/>
              <a:gd name="connsiteX21" fmla="*/ 2665827 w 4773844"/>
              <a:gd name="connsiteY21" fmla="*/ 2908582 h 2962847"/>
              <a:gd name="connsiteX22" fmla="*/ 2907127 w 4773844"/>
              <a:gd name="connsiteY22" fmla="*/ 2961731 h 2962847"/>
              <a:gd name="connsiteX23" fmla="*/ 3189702 w 4773844"/>
              <a:gd name="connsiteY23" fmla="*/ 2865263 h 2962847"/>
              <a:gd name="connsiteX24" fmla="*/ 3221452 w 4773844"/>
              <a:gd name="connsiteY24" fmla="*/ 2780712 h 2962847"/>
              <a:gd name="connsiteX25" fmla="*/ 3386552 w 4773844"/>
              <a:gd name="connsiteY25" fmla="*/ 2815246 h 2962847"/>
              <a:gd name="connsiteX26" fmla="*/ 3837402 w 4773844"/>
              <a:gd name="connsiteY26" fmla="*/ 2583862 h 2962847"/>
              <a:gd name="connsiteX27" fmla="*/ 4224752 w 4773844"/>
              <a:gd name="connsiteY27" fmla="*/ 2387012 h 2962847"/>
              <a:gd name="connsiteX28" fmla="*/ 4447002 w 4773844"/>
              <a:gd name="connsiteY28" fmla="*/ 2215562 h 2962847"/>
              <a:gd name="connsiteX29" fmla="*/ 4612102 w 4773844"/>
              <a:gd name="connsiteY29" fmla="*/ 2094912 h 2962847"/>
              <a:gd name="connsiteX30" fmla="*/ 4751802 w 4773844"/>
              <a:gd name="connsiteY30" fmla="*/ 1688512 h 2962847"/>
              <a:gd name="connsiteX31" fmla="*/ 4751802 w 4773844"/>
              <a:gd name="connsiteY31" fmla="*/ 1263062 h 2962847"/>
              <a:gd name="connsiteX32" fmla="*/ 4542252 w 4773844"/>
              <a:gd name="connsiteY32" fmla="*/ 780462 h 2962847"/>
              <a:gd name="connsiteX33" fmla="*/ 4231102 w 4773844"/>
              <a:gd name="connsiteY33" fmla="*/ 621712 h 2962847"/>
              <a:gd name="connsiteX34" fmla="*/ 4097752 w 4773844"/>
              <a:gd name="connsiteY34" fmla="*/ 583612 h 2962847"/>
              <a:gd name="connsiteX35" fmla="*/ 4329527 w 4773844"/>
              <a:gd name="connsiteY35" fmla="*/ 338570 h 2962847"/>
              <a:gd name="connsiteX36" fmla="*/ 4151727 w 4773844"/>
              <a:gd name="connsiteY36" fmla="*/ 209133 h 2962847"/>
              <a:gd name="connsiteX37" fmla="*/ 3983452 w 4773844"/>
              <a:gd name="connsiteY37" fmla="*/ 124236 h 2962847"/>
              <a:gd name="connsiteX38" fmla="*/ 3465927 w 4773844"/>
              <a:gd name="connsiteY38" fmla="*/ 11848 h 2962847"/>
              <a:gd name="connsiteX39" fmla="*/ 3110327 w 4773844"/>
              <a:gd name="connsiteY39" fmla="*/ 433125 h 2962847"/>
              <a:gd name="connsiteX40" fmla="*/ 2923002 w 4773844"/>
              <a:gd name="connsiteY40" fmla="*/ 633630 h 2962847"/>
              <a:gd name="connsiteX41" fmla="*/ 2649952 w 4773844"/>
              <a:gd name="connsiteY41" fmla="*/ 856662 h 2962847"/>
              <a:gd name="connsiteX42" fmla="*/ 2440402 w 4773844"/>
              <a:gd name="connsiteY42" fmla="*/ 948346 h 2962847"/>
              <a:gd name="connsiteX0" fmla="*/ 2440402 w 4773844"/>
              <a:gd name="connsiteY0" fmla="*/ 948346 h 2962847"/>
              <a:gd name="connsiteX1" fmla="*/ 2135602 w 4773844"/>
              <a:gd name="connsiteY1" fmla="*/ 755062 h 2962847"/>
              <a:gd name="connsiteX2" fmla="*/ 1865727 w 4773844"/>
              <a:gd name="connsiteY2" fmla="*/ 415641 h 2962847"/>
              <a:gd name="connsiteX3" fmla="*/ 1503777 w 4773844"/>
              <a:gd name="connsiteY3" fmla="*/ 81352 h 2962847"/>
              <a:gd name="connsiteX4" fmla="*/ 824327 w 4773844"/>
              <a:gd name="connsiteY4" fmla="*/ 222269 h 2962847"/>
              <a:gd name="connsiteX5" fmla="*/ 621127 w 4773844"/>
              <a:gd name="connsiteY5" fmla="*/ 422773 h 2962847"/>
              <a:gd name="connsiteX6" fmla="*/ 217902 w 4773844"/>
              <a:gd name="connsiteY6" fmla="*/ 572825 h 2962847"/>
              <a:gd name="connsiteX7" fmla="*/ 5177 w 4773844"/>
              <a:gd name="connsiteY7" fmla="*/ 1048379 h 2962847"/>
              <a:gd name="connsiteX8" fmla="*/ 81377 w 4773844"/>
              <a:gd name="connsiteY8" fmla="*/ 1673552 h 2962847"/>
              <a:gd name="connsiteX9" fmla="*/ 256002 w 4773844"/>
              <a:gd name="connsiteY9" fmla="*/ 1796374 h 2962847"/>
              <a:gd name="connsiteX10" fmla="*/ 221198 w 4773844"/>
              <a:gd name="connsiteY10" fmla="*/ 1962306 h 2962847"/>
              <a:gd name="connsiteX11" fmla="*/ 471902 w 4773844"/>
              <a:gd name="connsiteY11" fmla="*/ 2190162 h 2962847"/>
              <a:gd name="connsiteX12" fmla="*/ 894177 w 4773844"/>
              <a:gd name="connsiteY12" fmla="*/ 2501748 h 2962847"/>
              <a:gd name="connsiteX13" fmla="*/ 1329152 w 4773844"/>
              <a:gd name="connsiteY13" fmla="*/ 2706513 h 2962847"/>
              <a:gd name="connsiteX14" fmla="*/ 1656177 w 4773844"/>
              <a:gd name="connsiteY14" fmla="*/ 2842647 h 2962847"/>
              <a:gd name="connsiteX15" fmla="*/ 1799052 w 4773844"/>
              <a:gd name="connsiteY15" fmla="*/ 2903016 h 2962847"/>
              <a:gd name="connsiteX16" fmla="*/ 1900652 w 4773844"/>
              <a:gd name="connsiteY16" fmla="*/ 2887096 h 2962847"/>
              <a:gd name="connsiteX17" fmla="*/ 2068927 w 4773844"/>
              <a:gd name="connsiteY17" fmla="*/ 2897795 h 2962847"/>
              <a:gd name="connsiteX18" fmla="*/ 2281652 w 4773844"/>
              <a:gd name="connsiteY18" fmla="*/ 2896230 h 2962847"/>
              <a:gd name="connsiteX19" fmla="*/ 2443577 w 4773844"/>
              <a:gd name="connsiteY19" fmla="*/ 2766882 h 2962847"/>
              <a:gd name="connsiteX20" fmla="*/ 2542002 w 4773844"/>
              <a:gd name="connsiteY20" fmla="*/ 2773232 h 2962847"/>
              <a:gd name="connsiteX21" fmla="*/ 2665827 w 4773844"/>
              <a:gd name="connsiteY21" fmla="*/ 2908582 h 2962847"/>
              <a:gd name="connsiteX22" fmla="*/ 2907127 w 4773844"/>
              <a:gd name="connsiteY22" fmla="*/ 2961731 h 2962847"/>
              <a:gd name="connsiteX23" fmla="*/ 3189702 w 4773844"/>
              <a:gd name="connsiteY23" fmla="*/ 2865263 h 2962847"/>
              <a:gd name="connsiteX24" fmla="*/ 3221452 w 4773844"/>
              <a:gd name="connsiteY24" fmla="*/ 2780712 h 2962847"/>
              <a:gd name="connsiteX25" fmla="*/ 3386552 w 4773844"/>
              <a:gd name="connsiteY25" fmla="*/ 2815246 h 2962847"/>
              <a:gd name="connsiteX26" fmla="*/ 3837402 w 4773844"/>
              <a:gd name="connsiteY26" fmla="*/ 2583862 h 2962847"/>
              <a:gd name="connsiteX27" fmla="*/ 4224752 w 4773844"/>
              <a:gd name="connsiteY27" fmla="*/ 2387012 h 2962847"/>
              <a:gd name="connsiteX28" fmla="*/ 4447002 w 4773844"/>
              <a:gd name="connsiteY28" fmla="*/ 2215562 h 2962847"/>
              <a:gd name="connsiteX29" fmla="*/ 4612102 w 4773844"/>
              <a:gd name="connsiteY29" fmla="*/ 2094912 h 2962847"/>
              <a:gd name="connsiteX30" fmla="*/ 4751802 w 4773844"/>
              <a:gd name="connsiteY30" fmla="*/ 1688512 h 2962847"/>
              <a:gd name="connsiteX31" fmla="*/ 4751802 w 4773844"/>
              <a:gd name="connsiteY31" fmla="*/ 1263062 h 2962847"/>
              <a:gd name="connsiteX32" fmla="*/ 4542252 w 4773844"/>
              <a:gd name="connsiteY32" fmla="*/ 780462 h 2962847"/>
              <a:gd name="connsiteX33" fmla="*/ 4231102 w 4773844"/>
              <a:gd name="connsiteY33" fmla="*/ 621712 h 2962847"/>
              <a:gd name="connsiteX34" fmla="*/ 4545427 w 4773844"/>
              <a:gd name="connsiteY34" fmla="*/ 510543 h 2962847"/>
              <a:gd name="connsiteX35" fmla="*/ 4329527 w 4773844"/>
              <a:gd name="connsiteY35" fmla="*/ 338570 h 2962847"/>
              <a:gd name="connsiteX36" fmla="*/ 4151727 w 4773844"/>
              <a:gd name="connsiteY36" fmla="*/ 209133 h 2962847"/>
              <a:gd name="connsiteX37" fmla="*/ 3983452 w 4773844"/>
              <a:gd name="connsiteY37" fmla="*/ 124236 h 2962847"/>
              <a:gd name="connsiteX38" fmla="*/ 3465927 w 4773844"/>
              <a:gd name="connsiteY38" fmla="*/ 11848 h 2962847"/>
              <a:gd name="connsiteX39" fmla="*/ 3110327 w 4773844"/>
              <a:gd name="connsiteY39" fmla="*/ 433125 h 2962847"/>
              <a:gd name="connsiteX40" fmla="*/ 2923002 w 4773844"/>
              <a:gd name="connsiteY40" fmla="*/ 633630 h 2962847"/>
              <a:gd name="connsiteX41" fmla="*/ 2649952 w 4773844"/>
              <a:gd name="connsiteY41" fmla="*/ 856662 h 2962847"/>
              <a:gd name="connsiteX42" fmla="*/ 2440402 w 4773844"/>
              <a:gd name="connsiteY42" fmla="*/ 948346 h 2962847"/>
              <a:gd name="connsiteX0" fmla="*/ 2440402 w 4840702"/>
              <a:gd name="connsiteY0" fmla="*/ 948346 h 2962847"/>
              <a:gd name="connsiteX1" fmla="*/ 2135602 w 4840702"/>
              <a:gd name="connsiteY1" fmla="*/ 755062 h 2962847"/>
              <a:gd name="connsiteX2" fmla="*/ 1865727 w 4840702"/>
              <a:gd name="connsiteY2" fmla="*/ 415641 h 2962847"/>
              <a:gd name="connsiteX3" fmla="*/ 1503777 w 4840702"/>
              <a:gd name="connsiteY3" fmla="*/ 81352 h 2962847"/>
              <a:gd name="connsiteX4" fmla="*/ 824327 w 4840702"/>
              <a:gd name="connsiteY4" fmla="*/ 222269 h 2962847"/>
              <a:gd name="connsiteX5" fmla="*/ 621127 w 4840702"/>
              <a:gd name="connsiteY5" fmla="*/ 422773 h 2962847"/>
              <a:gd name="connsiteX6" fmla="*/ 217902 w 4840702"/>
              <a:gd name="connsiteY6" fmla="*/ 572825 h 2962847"/>
              <a:gd name="connsiteX7" fmla="*/ 5177 w 4840702"/>
              <a:gd name="connsiteY7" fmla="*/ 1048379 h 2962847"/>
              <a:gd name="connsiteX8" fmla="*/ 81377 w 4840702"/>
              <a:gd name="connsiteY8" fmla="*/ 1673552 h 2962847"/>
              <a:gd name="connsiteX9" fmla="*/ 256002 w 4840702"/>
              <a:gd name="connsiteY9" fmla="*/ 1796374 h 2962847"/>
              <a:gd name="connsiteX10" fmla="*/ 221198 w 4840702"/>
              <a:gd name="connsiteY10" fmla="*/ 1962306 h 2962847"/>
              <a:gd name="connsiteX11" fmla="*/ 471902 w 4840702"/>
              <a:gd name="connsiteY11" fmla="*/ 2190162 h 2962847"/>
              <a:gd name="connsiteX12" fmla="*/ 894177 w 4840702"/>
              <a:gd name="connsiteY12" fmla="*/ 2501748 h 2962847"/>
              <a:gd name="connsiteX13" fmla="*/ 1329152 w 4840702"/>
              <a:gd name="connsiteY13" fmla="*/ 2706513 h 2962847"/>
              <a:gd name="connsiteX14" fmla="*/ 1656177 w 4840702"/>
              <a:gd name="connsiteY14" fmla="*/ 2842647 h 2962847"/>
              <a:gd name="connsiteX15" fmla="*/ 1799052 w 4840702"/>
              <a:gd name="connsiteY15" fmla="*/ 2903016 h 2962847"/>
              <a:gd name="connsiteX16" fmla="*/ 1900652 w 4840702"/>
              <a:gd name="connsiteY16" fmla="*/ 2887096 h 2962847"/>
              <a:gd name="connsiteX17" fmla="*/ 2068927 w 4840702"/>
              <a:gd name="connsiteY17" fmla="*/ 2897795 h 2962847"/>
              <a:gd name="connsiteX18" fmla="*/ 2281652 w 4840702"/>
              <a:gd name="connsiteY18" fmla="*/ 2896230 h 2962847"/>
              <a:gd name="connsiteX19" fmla="*/ 2443577 w 4840702"/>
              <a:gd name="connsiteY19" fmla="*/ 2766882 h 2962847"/>
              <a:gd name="connsiteX20" fmla="*/ 2542002 w 4840702"/>
              <a:gd name="connsiteY20" fmla="*/ 2773232 h 2962847"/>
              <a:gd name="connsiteX21" fmla="*/ 2665827 w 4840702"/>
              <a:gd name="connsiteY21" fmla="*/ 2908582 h 2962847"/>
              <a:gd name="connsiteX22" fmla="*/ 2907127 w 4840702"/>
              <a:gd name="connsiteY22" fmla="*/ 2961731 h 2962847"/>
              <a:gd name="connsiteX23" fmla="*/ 3189702 w 4840702"/>
              <a:gd name="connsiteY23" fmla="*/ 2865263 h 2962847"/>
              <a:gd name="connsiteX24" fmla="*/ 3221452 w 4840702"/>
              <a:gd name="connsiteY24" fmla="*/ 2780712 h 2962847"/>
              <a:gd name="connsiteX25" fmla="*/ 3386552 w 4840702"/>
              <a:gd name="connsiteY25" fmla="*/ 2815246 h 2962847"/>
              <a:gd name="connsiteX26" fmla="*/ 3837402 w 4840702"/>
              <a:gd name="connsiteY26" fmla="*/ 2583862 h 2962847"/>
              <a:gd name="connsiteX27" fmla="*/ 4224752 w 4840702"/>
              <a:gd name="connsiteY27" fmla="*/ 2387012 h 2962847"/>
              <a:gd name="connsiteX28" fmla="*/ 4447002 w 4840702"/>
              <a:gd name="connsiteY28" fmla="*/ 2215562 h 2962847"/>
              <a:gd name="connsiteX29" fmla="*/ 4612102 w 4840702"/>
              <a:gd name="connsiteY29" fmla="*/ 2094912 h 2962847"/>
              <a:gd name="connsiteX30" fmla="*/ 4751802 w 4840702"/>
              <a:gd name="connsiteY30" fmla="*/ 1688512 h 2962847"/>
              <a:gd name="connsiteX31" fmla="*/ 4751802 w 4840702"/>
              <a:gd name="connsiteY31" fmla="*/ 1263062 h 2962847"/>
              <a:gd name="connsiteX32" fmla="*/ 4542252 w 4840702"/>
              <a:gd name="connsiteY32" fmla="*/ 780462 h 2962847"/>
              <a:gd name="connsiteX33" fmla="*/ 4840702 w 4840702"/>
              <a:gd name="connsiteY33" fmla="*/ 649113 h 2962847"/>
              <a:gd name="connsiteX34" fmla="*/ 4545427 w 4840702"/>
              <a:gd name="connsiteY34" fmla="*/ 510543 h 2962847"/>
              <a:gd name="connsiteX35" fmla="*/ 4329527 w 4840702"/>
              <a:gd name="connsiteY35" fmla="*/ 338570 h 2962847"/>
              <a:gd name="connsiteX36" fmla="*/ 4151727 w 4840702"/>
              <a:gd name="connsiteY36" fmla="*/ 209133 h 2962847"/>
              <a:gd name="connsiteX37" fmla="*/ 3983452 w 4840702"/>
              <a:gd name="connsiteY37" fmla="*/ 124236 h 2962847"/>
              <a:gd name="connsiteX38" fmla="*/ 3465927 w 4840702"/>
              <a:gd name="connsiteY38" fmla="*/ 11848 h 2962847"/>
              <a:gd name="connsiteX39" fmla="*/ 3110327 w 4840702"/>
              <a:gd name="connsiteY39" fmla="*/ 433125 h 2962847"/>
              <a:gd name="connsiteX40" fmla="*/ 2923002 w 4840702"/>
              <a:gd name="connsiteY40" fmla="*/ 633630 h 2962847"/>
              <a:gd name="connsiteX41" fmla="*/ 2649952 w 4840702"/>
              <a:gd name="connsiteY41" fmla="*/ 856662 h 2962847"/>
              <a:gd name="connsiteX42" fmla="*/ 2440402 w 4840702"/>
              <a:gd name="connsiteY42" fmla="*/ 948346 h 2962847"/>
              <a:gd name="connsiteX0" fmla="*/ 2440402 w 5000953"/>
              <a:gd name="connsiteY0" fmla="*/ 948346 h 2962847"/>
              <a:gd name="connsiteX1" fmla="*/ 2135602 w 5000953"/>
              <a:gd name="connsiteY1" fmla="*/ 755062 h 2962847"/>
              <a:gd name="connsiteX2" fmla="*/ 1865727 w 5000953"/>
              <a:gd name="connsiteY2" fmla="*/ 415641 h 2962847"/>
              <a:gd name="connsiteX3" fmla="*/ 1503777 w 5000953"/>
              <a:gd name="connsiteY3" fmla="*/ 81352 h 2962847"/>
              <a:gd name="connsiteX4" fmla="*/ 824327 w 5000953"/>
              <a:gd name="connsiteY4" fmla="*/ 222269 h 2962847"/>
              <a:gd name="connsiteX5" fmla="*/ 621127 w 5000953"/>
              <a:gd name="connsiteY5" fmla="*/ 422773 h 2962847"/>
              <a:gd name="connsiteX6" fmla="*/ 217902 w 5000953"/>
              <a:gd name="connsiteY6" fmla="*/ 572825 h 2962847"/>
              <a:gd name="connsiteX7" fmla="*/ 5177 w 5000953"/>
              <a:gd name="connsiteY7" fmla="*/ 1048379 h 2962847"/>
              <a:gd name="connsiteX8" fmla="*/ 81377 w 5000953"/>
              <a:gd name="connsiteY8" fmla="*/ 1673552 h 2962847"/>
              <a:gd name="connsiteX9" fmla="*/ 256002 w 5000953"/>
              <a:gd name="connsiteY9" fmla="*/ 1796374 h 2962847"/>
              <a:gd name="connsiteX10" fmla="*/ 221198 w 5000953"/>
              <a:gd name="connsiteY10" fmla="*/ 1962306 h 2962847"/>
              <a:gd name="connsiteX11" fmla="*/ 471902 w 5000953"/>
              <a:gd name="connsiteY11" fmla="*/ 2190162 h 2962847"/>
              <a:gd name="connsiteX12" fmla="*/ 894177 w 5000953"/>
              <a:gd name="connsiteY12" fmla="*/ 2501748 h 2962847"/>
              <a:gd name="connsiteX13" fmla="*/ 1329152 w 5000953"/>
              <a:gd name="connsiteY13" fmla="*/ 2706513 h 2962847"/>
              <a:gd name="connsiteX14" fmla="*/ 1656177 w 5000953"/>
              <a:gd name="connsiteY14" fmla="*/ 2842647 h 2962847"/>
              <a:gd name="connsiteX15" fmla="*/ 1799052 w 5000953"/>
              <a:gd name="connsiteY15" fmla="*/ 2903016 h 2962847"/>
              <a:gd name="connsiteX16" fmla="*/ 1900652 w 5000953"/>
              <a:gd name="connsiteY16" fmla="*/ 2887096 h 2962847"/>
              <a:gd name="connsiteX17" fmla="*/ 2068927 w 5000953"/>
              <a:gd name="connsiteY17" fmla="*/ 2897795 h 2962847"/>
              <a:gd name="connsiteX18" fmla="*/ 2281652 w 5000953"/>
              <a:gd name="connsiteY18" fmla="*/ 2896230 h 2962847"/>
              <a:gd name="connsiteX19" fmla="*/ 2443577 w 5000953"/>
              <a:gd name="connsiteY19" fmla="*/ 2766882 h 2962847"/>
              <a:gd name="connsiteX20" fmla="*/ 2542002 w 5000953"/>
              <a:gd name="connsiteY20" fmla="*/ 2773232 h 2962847"/>
              <a:gd name="connsiteX21" fmla="*/ 2665827 w 5000953"/>
              <a:gd name="connsiteY21" fmla="*/ 2908582 h 2962847"/>
              <a:gd name="connsiteX22" fmla="*/ 2907127 w 5000953"/>
              <a:gd name="connsiteY22" fmla="*/ 2961731 h 2962847"/>
              <a:gd name="connsiteX23" fmla="*/ 3189702 w 5000953"/>
              <a:gd name="connsiteY23" fmla="*/ 2865263 h 2962847"/>
              <a:gd name="connsiteX24" fmla="*/ 3221452 w 5000953"/>
              <a:gd name="connsiteY24" fmla="*/ 2780712 h 2962847"/>
              <a:gd name="connsiteX25" fmla="*/ 3386552 w 5000953"/>
              <a:gd name="connsiteY25" fmla="*/ 2815246 h 2962847"/>
              <a:gd name="connsiteX26" fmla="*/ 3837402 w 5000953"/>
              <a:gd name="connsiteY26" fmla="*/ 2583862 h 2962847"/>
              <a:gd name="connsiteX27" fmla="*/ 4224752 w 5000953"/>
              <a:gd name="connsiteY27" fmla="*/ 2387012 h 2962847"/>
              <a:gd name="connsiteX28" fmla="*/ 4447002 w 5000953"/>
              <a:gd name="connsiteY28" fmla="*/ 2215562 h 2962847"/>
              <a:gd name="connsiteX29" fmla="*/ 4612102 w 5000953"/>
              <a:gd name="connsiteY29" fmla="*/ 2094912 h 2962847"/>
              <a:gd name="connsiteX30" fmla="*/ 4751802 w 5000953"/>
              <a:gd name="connsiteY30" fmla="*/ 1688512 h 2962847"/>
              <a:gd name="connsiteX31" fmla="*/ 4751802 w 5000953"/>
              <a:gd name="connsiteY31" fmla="*/ 1263062 h 2962847"/>
              <a:gd name="connsiteX32" fmla="*/ 4999452 w 5000953"/>
              <a:gd name="connsiteY32" fmla="*/ 1054471 h 2962847"/>
              <a:gd name="connsiteX33" fmla="*/ 4840702 w 5000953"/>
              <a:gd name="connsiteY33" fmla="*/ 649113 h 2962847"/>
              <a:gd name="connsiteX34" fmla="*/ 4545427 w 5000953"/>
              <a:gd name="connsiteY34" fmla="*/ 510543 h 2962847"/>
              <a:gd name="connsiteX35" fmla="*/ 4329527 w 5000953"/>
              <a:gd name="connsiteY35" fmla="*/ 338570 h 2962847"/>
              <a:gd name="connsiteX36" fmla="*/ 4151727 w 5000953"/>
              <a:gd name="connsiteY36" fmla="*/ 209133 h 2962847"/>
              <a:gd name="connsiteX37" fmla="*/ 3983452 w 5000953"/>
              <a:gd name="connsiteY37" fmla="*/ 124236 h 2962847"/>
              <a:gd name="connsiteX38" fmla="*/ 3465927 w 5000953"/>
              <a:gd name="connsiteY38" fmla="*/ 11848 h 2962847"/>
              <a:gd name="connsiteX39" fmla="*/ 3110327 w 5000953"/>
              <a:gd name="connsiteY39" fmla="*/ 433125 h 2962847"/>
              <a:gd name="connsiteX40" fmla="*/ 2923002 w 5000953"/>
              <a:gd name="connsiteY40" fmla="*/ 633630 h 2962847"/>
              <a:gd name="connsiteX41" fmla="*/ 2649952 w 5000953"/>
              <a:gd name="connsiteY41" fmla="*/ 856662 h 2962847"/>
              <a:gd name="connsiteX42" fmla="*/ 2440402 w 5000953"/>
              <a:gd name="connsiteY42" fmla="*/ 948346 h 2962847"/>
              <a:gd name="connsiteX0" fmla="*/ 2440402 w 5002759"/>
              <a:gd name="connsiteY0" fmla="*/ 948346 h 2962847"/>
              <a:gd name="connsiteX1" fmla="*/ 2135602 w 5002759"/>
              <a:gd name="connsiteY1" fmla="*/ 755062 h 2962847"/>
              <a:gd name="connsiteX2" fmla="*/ 1865727 w 5002759"/>
              <a:gd name="connsiteY2" fmla="*/ 415641 h 2962847"/>
              <a:gd name="connsiteX3" fmla="*/ 1503777 w 5002759"/>
              <a:gd name="connsiteY3" fmla="*/ 81352 h 2962847"/>
              <a:gd name="connsiteX4" fmla="*/ 824327 w 5002759"/>
              <a:gd name="connsiteY4" fmla="*/ 222269 h 2962847"/>
              <a:gd name="connsiteX5" fmla="*/ 621127 w 5002759"/>
              <a:gd name="connsiteY5" fmla="*/ 422773 h 2962847"/>
              <a:gd name="connsiteX6" fmla="*/ 217902 w 5002759"/>
              <a:gd name="connsiteY6" fmla="*/ 572825 h 2962847"/>
              <a:gd name="connsiteX7" fmla="*/ 5177 w 5002759"/>
              <a:gd name="connsiteY7" fmla="*/ 1048379 h 2962847"/>
              <a:gd name="connsiteX8" fmla="*/ 81377 w 5002759"/>
              <a:gd name="connsiteY8" fmla="*/ 1673552 h 2962847"/>
              <a:gd name="connsiteX9" fmla="*/ 256002 w 5002759"/>
              <a:gd name="connsiteY9" fmla="*/ 1796374 h 2962847"/>
              <a:gd name="connsiteX10" fmla="*/ 221198 w 5002759"/>
              <a:gd name="connsiteY10" fmla="*/ 1962306 h 2962847"/>
              <a:gd name="connsiteX11" fmla="*/ 471902 w 5002759"/>
              <a:gd name="connsiteY11" fmla="*/ 2190162 h 2962847"/>
              <a:gd name="connsiteX12" fmla="*/ 894177 w 5002759"/>
              <a:gd name="connsiteY12" fmla="*/ 2501748 h 2962847"/>
              <a:gd name="connsiteX13" fmla="*/ 1329152 w 5002759"/>
              <a:gd name="connsiteY13" fmla="*/ 2706513 h 2962847"/>
              <a:gd name="connsiteX14" fmla="*/ 1656177 w 5002759"/>
              <a:gd name="connsiteY14" fmla="*/ 2842647 h 2962847"/>
              <a:gd name="connsiteX15" fmla="*/ 1799052 w 5002759"/>
              <a:gd name="connsiteY15" fmla="*/ 2903016 h 2962847"/>
              <a:gd name="connsiteX16" fmla="*/ 1900652 w 5002759"/>
              <a:gd name="connsiteY16" fmla="*/ 2887096 h 2962847"/>
              <a:gd name="connsiteX17" fmla="*/ 2068927 w 5002759"/>
              <a:gd name="connsiteY17" fmla="*/ 2897795 h 2962847"/>
              <a:gd name="connsiteX18" fmla="*/ 2281652 w 5002759"/>
              <a:gd name="connsiteY18" fmla="*/ 2896230 h 2962847"/>
              <a:gd name="connsiteX19" fmla="*/ 2443577 w 5002759"/>
              <a:gd name="connsiteY19" fmla="*/ 2766882 h 2962847"/>
              <a:gd name="connsiteX20" fmla="*/ 2542002 w 5002759"/>
              <a:gd name="connsiteY20" fmla="*/ 2773232 h 2962847"/>
              <a:gd name="connsiteX21" fmla="*/ 2665827 w 5002759"/>
              <a:gd name="connsiteY21" fmla="*/ 2908582 h 2962847"/>
              <a:gd name="connsiteX22" fmla="*/ 2907127 w 5002759"/>
              <a:gd name="connsiteY22" fmla="*/ 2961731 h 2962847"/>
              <a:gd name="connsiteX23" fmla="*/ 3189702 w 5002759"/>
              <a:gd name="connsiteY23" fmla="*/ 2865263 h 2962847"/>
              <a:gd name="connsiteX24" fmla="*/ 3221452 w 5002759"/>
              <a:gd name="connsiteY24" fmla="*/ 2780712 h 2962847"/>
              <a:gd name="connsiteX25" fmla="*/ 3386552 w 5002759"/>
              <a:gd name="connsiteY25" fmla="*/ 2815246 h 2962847"/>
              <a:gd name="connsiteX26" fmla="*/ 3837402 w 5002759"/>
              <a:gd name="connsiteY26" fmla="*/ 2583862 h 2962847"/>
              <a:gd name="connsiteX27" fmla="*/ 4224752 w 5002759"/>
              <a:gd name="connsiteY27" fmla="*/ 2387012 h 2962847"/>
              <a:gd name="connsiteX28" fmla="*/ 4447002 w 5002759"/>
              <a:gd name="connsiteY28" fmla="*/ 2215562 h 2962847"/>
              <a:gd name="connsiteX29" fmla="*/ 4612102 w 5002759"/>
              <a:gd name="connsiteY29" fmla="*/ 2094912 h 2962847"/>
              <a:gd name="connsiteX30" fmla="*/ 4751802 w 5002759"/>
              <a:gd name="connsiteY30" fmla="*/ 1688512 h 2962847"/>
              <a:gd name="connsiteX31" fmla="*/ 4932777 w 5002759"/>
              <a:gd name="connsiteY31" fmla="*/ 1527937 h 2962847"/>
              <a:gd name="connsiteX32" fmla="*/ 4999452 w 5002759"/>
              <a:gd name="connsiteY32" fmla="*/ 1054471 h 2962847"/>
              <a:gd name="connsiteX33" fmla="*/ 4840702 w 5002759"/>
              <a:gd name="connsiteY33" fmla="*/ 649113 h 2962847"/>
              <a:gd name="connsiteX34" fmla="*/ 4545427 w 5002759"/>
              <a:gd name="connsiteY34" fmla="*/ 510543 h 2962847"/>
              <a:gd name="connsiteX35" fmla="*/ 4329527 w 5002759"/>
              <a:gd name="connsiteY35" fmla="*/ 338570 h 2962847"/>
              <a:gd name="connsiteX36" fmla="*/ 4151727 w 5002759"/>
              <a:gd name="connsiteY36" fmla="*/ 209133 h 2962847"/>
              <a:gd name="connsiteX37" fmla="*/ 3983452 w 5002759"/>
              <a:gd name="connsiteY37" fmla="*/ 124236 h 2962847"/>
              <a:gd name="connsiteX38" fmla="*/ 3465927 w 5002759"/>
              <a:gd name="connsiteY38" fmla="*/ 11848 h 2962847"/>
              <a:gd name="connsiteX39" fmla="*/ 3110327 w 5002759"/>
              <a:gd name="connsiteY39" fmla="*/ 433125 h 2962847"/>
              <a:gd name="connsiteX40" fmla="*/ 2923002 w 5002759"/>
              <a:gd name="connsiteY40" fmla="*/ 633630 h 2962847"/>
              <a:gd name="connsiteX41" fmla="*/ 2649952 w 5002759"/>
              <a:gd name="connsiteY41" fmla="*/ 856662 h 2962847"/>
              <a:gd name="connsiteX42" fmla="*/ 2440402 w 5002759"/>
              <a:gd name="connsiteY42" fmla="*/ 948346 h 2962847"/>
              <a:gd name="connsiteX0" fmla="*/ 2440402 w 5002437"/>
              <a:gd name="connsiteY0" fmla="*/ 948346 h 2962847"/>
              <a:gd name="connsiteX1" fmla="*/ 2135602 w 5002437"/>
              <a:gd name="connsiteY1" fmla="*/ 755062 h 2962847"/>
              <a:gd name="connsiteX2" fmla="*/ 1865727 w 5002437"/>
              <a:gd name="connsiteY2" fmla="*/ 415641 h 2962847"/>
              <a:gd name="connsiteX3" fmla="*/ 1503777 w 5002437"/>
              <a:gd name="connsiteY3" fmla="*/ 81352 h 2962847"/>
              <a:gd name="connsiteX4" fmla="*/ 824327 w 5002437"/>
              <a:gd name="connsiteY4" fmla="*/ 222269 h 2962847"/>
              <a:gd name="connsiteX5" fmla="*/ 621127 w 5002437"/>
              <a:gd name="connsiteY5" fmla="*/ 422773 h 2962847"/>
              <a:gd name="connsiteX6" fmla="*/ 217902 w 5002437"/>
              <a:gd name="connsiteY6" fmla="*/ 572825 h 2962847"/>
              <a:gd name="connsiteX7" fmla="*/ 5177 w 5002437"/>
              <a:gd name="connsiteY7" fmla="*/ 1048379 h 2962847"/>
              <a:gd name="connsiteX8" fmla="*/ 81377 w 5002437"/>
              <a:gd name="connsiteY8" fmla="*/ 1673552 h 2962847"/>
              <a:gd name="connsiteX9" fmla="*/ 256002 w 5002437"/>
              <a:gd name="connsiteY9" fmla="*/ 1796374 h 2962847"/>
              <a:gd name="connsiteX10" fmla="*/ 221198 w 5002437"/>
              <a:gd name="connsiteY10" fmla="*/ 1962306 h 2962847"/>
              <a:gd name="connsiteX11" fmla="*/ 471902 w 5002437"/>
              <a:gd name="connsiteY11" fmla="*/ 2190162 h 2962847"/>
              <a:gd name="connsiteX12" fmla="*/ 894177 w 5002437"/>
              <a:gd name="connsiteY12" fmla="*/ 2501748 h 2962847"/>
              <a:gd name="connsiteX13" fmla="*/ 1329152 w 5002437"/>
              <a:gd name="connsiteY13" fmla="*/ 2706513 h 2962847"/>
              <a:gd name="connsiteX14" fmla="*/ 1656177 w 5002437"/>
              <a:gd name="connsiteY14" fmla="*/ 2842647 h 2962847"/>
              <a:gd name="connsiteX15" fmla="*/ 1799052 w 5002437"/>
              <a:gd name="connsiteY15" fmla="*/ 2903016 h 2962847"/>
              <a:gd name="connsiteX16" fmla="*/ 1900652 w 5002437"/>
              <a:gd name="connsiteY16" fmla="*/ 2887096 h 2962847"/>
              <a:gd name="connsiteX17" fmla="*/ 2068927 w 5002437"/>
              <a:gd name="connsiteY17" fmla="*/ 2897795 h 2962847"/>
              <a:gd name="connsiteX18" fmla="*/ 2281652 w 5002437"/>
              <a:gd name="connsiteY18" fmla="*/ 2896230 h 2962847"/>
              <a:gd name="connsiteX19" fmla="*/ 2443577 w 5002437"/>
              <a:gd name="connsiteY19" fmla="*/ 2766882 h 2962847"/>
              <a:gd name="connsiteX20" fmla="*/ 2542002 w 5002437"/>
              <a:gd name="connsiteY20" fmla="*/ 2773232 h 2962847"/>
              <a:gd name="connsiteX21" fmla="*/ 2665827 w 5002437"/>
              <a:gd name="connsiteY21" fmla="*/ 2908582 h 2962847"/>
              <a:gd name="connsiteX22" fmla="*/ 2907127 w 5002437"/>
              <a:gd name="connsiteY22" fmla="*/ 2961731 h 2962847"/>
              <a:gd name="connsiteX23" fmla="*/ 3189702 w 5002437"/>
              <a:gd name="connsiteY23" fmla="*/ 2865263 h 2962847"/>
              <a:gd name="connsiteX24" fmla="*/ 3221452 w 5002437"/>
              <a:gd name="connsiteY24" fmla="*/ 2780712 h 2962847"/>
              <a:gd name="connsiteX25" fmla="*/ 3386552 w 5002437"/>
              <a:gd name="connsiteY25" fmla="*/ 2815246 h 2962847"/>
              <a:gd name="connsiteX26" fmla="*/ 3837402 w 5002437"/>
              <a:gd name="connsiteY26" fmla="*/ 2583862 h 2962847"/>
              <a:gd name="connsiteX27" fmla="*/ 4224752 w 5002437"/>
              <a:gd name="connsiteY27" fmla="*/ 2387012 h 2962847"/>
              <a:gd name="connsiteX28" fmla="*/ 4447002 w 5002437"/>
              <a:gd name="connsiteY28" fmla="*/ 2215562 h 2962847"/>
              <a:gd name="connsiteX29" fmla="*/ 4612102 w 5002437"/>
              <a:gd name="connsiteY29" fmla="*/ 2094912 h 2962847"/>
              <a:gd name="connsiteX30" fmla="*/ 4789902 w 5002437"/>
              <a:gd name="connsiteY30" fmla="*/ 1725047 h 2962847"/>
              <a:gd name="connsiteX31" fmla="*/ 4932777 w 5002437"/>
              <a:gd name="connsiteY31" fmla="*/ 1527937 h 2962847"/>
              <a:gd name="connsiteX32" fmla="*/ 4999452 w 5002437"/>
              <a:gd name="connsiteY32" fmla="*/ 1054471 h 2962847"/>
              <a:gd name="connsiteX33" fmla="*/ 4840702 w 5002437"/>
              <a:gd name="connsiteY33" fmla="*/ 649113 h 2962847"/>
              <a:gd name="connsiteX34" fmla="*/ 4545427 w 5002437"/>
              <a:gd name="connsiteY34" fmla="*/ 510543 h 2962847"/>
              <a:gd name="connsiteX35" fmla="*/ 4329527 w 5002437"/>
              <a:gd name="connsiteY35" fmla="*/ 338570 h 2962847"/>
              <a:gd name="connsiteX36" fmla="*/ 4151727 w 5002437"/>
              <a:gd name="connsiteY36" fmla="*/ 209133 h 2962847"/>
              <a:gd name="connsiteX37" fmla="*/ 3983452 w 5002437"/>
              <a:gd name="connsiteY37" fmla="*/ 124236 h 2962847"/>
              <a:gd name="connsiteX38" fmla="*/ 3465927 w 5002437"/>
              <a:gd name="connsiteY38" fmla="*/ 11848 h 2962847"/>
              <a:gd name="connsiteX39" fmla="*/ 3110327 w 5002437"/>
              <a:gd name="connsiteY39" fmla="*/ 433125 h 2962847"/>
              <a:gd name="connsiteX40" fmla="*/ 2923002 w 5002437"/>
              <a:gd name="connsiteY40" fmla="*/ 633630 h 2962847"/>
              <a:gd name="connsiteX41" fmla="*/ 2649952 w 5002437"/>
              <a:gd name="connsiteY41" fmla="*/ 856662 h 2962847"/>
              <a:gd name="connsiteX42" fmla="*/ 2440402 w 5002437"/>
              <a:gd name="connsiteY42" fmla="*/ 948346 h 2962847"/>
              <a:gd name="connsiteX0" fmla="*/ 2440402 w 5002437"/>
              <a:gd name="connsiteY0" fmla="*/ 948346 h 2962847"/>
              <a:gd name="connsiteX1" fmla="*/ 2135602 w 5002437"/>
              <a:gd name="connsiteY1" fmla="*/ 755062 h 2962847"/>
              <a:gd name="connsiteX2" fmla="*/ 1865727 w 5002437"/>
              <a:gd name="connsiteY2" fmla="*/ 415641 h 2962847"/>
              <a:gd name="connsiteX3" fmla="*/ 1503777 w 5002437"/>
              <a:gd name="connsiteY3" fmla="*/ 81352 h 2962847"/>
              <a:gd name="connsiteX4" fmla="*/ 824327 w 5002437"/>
              <a:gd name="connsiteY4" fmla="*/ 222269 h 2962847"/>
              <a:gd name="connsiteX5" fmla="*/ 621127 w 5002437"/>
              <a:gd name="connsiteY5" fmla="*/ 422773 h 2962847"/>
              <a:gd name="connsiteX6" fmla="*/ 217902 w 5002437"/>
              <a:gd name="connsiteY6" fmla="*/ 572825 h 2962847"/>
              <a:gd name="connsiteX7" fmla="*/ 5177 w 5002437"/>
              <a:gd name="connsiteY7" fmla="*/ 1048379 h 2962847"/>
              <a:gd name="connsiteX8" fmla="*/ 81377 w 5002437"/>
              <a:gd name="connsiteY8" fmla="*/ 1673552 h 2962847"/>
              <a:gd name="connsiteX9" fmla="*/ 256002 w 5002437"/>
              <a:gd name="connsiteY9" fmla="*/ 1796374 h 2962847"/>
              <a:gd name="connsiteX10" fmla="*/ 221198 w 5002437"/>
              <a:gd name="connsiteY10" fmla="*/ 1962306 h 2962847"/>
              <a:gd name="connsiteX11" fmla="*/ 471902 w 5002437"/>
              <a:gd name="connsiteY11" fmla="*/ 2190162 h 2962847"/>
              <a:gd name="connsiteX12" fmla="*/ 894177 w 5002437"/>
              <a:gd name="connsiteY12" fmla="*/ 2501748 h 2962847"/>
              <a:gd name="connsiteX13" fmla="*/ 1329152 w 5002437"/>
              <a:gd name="connsiteY13" fmla="*/ 2706513 h 2962847"/>
              <a:gd name="connsiteX14" fmla="*/ 1656177 w 5002437"/>
              <a:gd name="connsiteY14" fmla="*/ 2842647 h 2962847"/>
              <a:gd name="connsiteX15" fmla="*/ 1799052 w 5002437"/>
              <a:gd name="connsiteY15" fmla="*/ 2903016 h 2962847"/>
              <a:gd name="connsiteX16" fmla="*/ 1900652 w 5002437"/>
              <a:gd name="connsiteY16" fmla="*/ 2887096 h 2962847"/>
              <a:gd name="connsiteX17" fmla="*/ 2068927 w 5002437"/>
              <a:gd name="connsiteY17" fmla="*/ 2897795 h 2962847"/>
              <a:gd name="connsiteX18" fmla="*/ 2281652 w 5002437"/>
              <a:gd name="connsiteY18" fmla="*/ 2896230 h 2962847"/>
              <a:gd name="connsiteX19" fmla="*/ 2443577 w 5002437"/>
              <a:gd name="connsiteY19" fmla="*/ 2766882 h 2962847"/>
              <a:gd name="connsiteX20" fmla="*/ 2542002 w 5002437"/>
              <a:gd name="connsiteY20" fmla="*/ 2773232 h 2962847"/>
              <a:gd name="connsiteX21" fmla="*/ 2665827 w 5002437"/>
              <a:gd name="connsiteY21" fmla="*/ 2908582 h 2962847"/>
              <a:gd name="connsiteX22" fmla="*/ 2907127 w 5002437"/>
              <a:gd name="connsiteY22" fmla="*/ 2961731 h 2962847"/>
              <a:gd name="connsiteX23" fmla="*/ 3189702 w 5002437"/>
              <a:gd name="connsiteY23" fmla="*/ 2865263 h 2962847"/>
              <a:gd name="connsiteX24" fmla="*/ 3221452 w 5002437"/>
              <a:gd name="connsiteY24" fmla="*/ 2780712 h 2962847"/>
              <a:gd name="connsiteX25" fmla="*/ 3386552 w 5002437"/>
              <a:gd name="connsiteY25" fmla="*/ 2815246 h 2962847"/>
              <a:gd name="connsiteX26" fmla="*/ 3837402 w 5002437"/>
              <a:gd name="connsiteY26" fmla="*/ 2583862 h 2962847"/>
              <a:gd name="connsiteX27" fmla="*/ 4224752 w 5002437"/>
              <a:gd name="connsiteY27" fmla="*/ 2387012 h 2962847"/>
              <a:gd name="connsiteX28" fmla="*/ 4447002 w 5002437"/>
              <a:gd name="connsiteY28" fmla="*/ 2215562 h 2962847"/>
              <a:gd name="connsiteX29" fmla="*/ 4612102 w 5002437"/>
              <a:gd name="connsiteY29" fmla="*/ 2094912 h 2962847"/>
              <a:gd name="connsiteX30" fmla="*/ 4745573 w 5002437"/>
              <a:gd name="connsiteY30" fmla="*/ 1907505 h 2962847"/>
              <a:gd name="connsiteX31" fmla="*/ 4789902 w 5002437"/>
              <a:gd name="connsiteY31" fmla="*/ 1725047 h 2962847"/>
              <a:gd name="connsiteX32" fmla="*/ 4932777 w 5002437"/>
              <a:gd name="connsiteY32" fmla="*/ 1527937 h 2962847"/>
              <a:gd name="connsiteX33" fmla="*/ 4999452 w 5002437"/>
              <a:gd name="connsiteY33" fmla="*/ 1054471 h 2962847"/>
              <a:gd name="connsiteX34" fmla="*/ 4840702 w 5002437"/>
              <a:gd name="connsiteY34" fmla="*/ 649113 h 2962847"/>
              <a:gd name="connsiteX35" fmla="*/ 4545427 w 5002437"/>
              <a:gd name="connsiteY35" fmla="*/ 510543 h 2962847"/>
              <a:gd name="connsiteX36" fmla="*/ 4329527 w 5002437"/>
              <a:gd name="connsiteY36" fmla="*/ 338570 h 2962847"/>
              <a:gd name="connsiteX37" fmla="*/ 4151727 w 5002437"/>
              <a:gd name="connsiteY37" fmla="*/ 209133 h 2962847"/>
              <a:gd name="connsiteX38" fmla="*/ 3983452 w 5002437"/>
              <a:gd name="connsiteY38" fmla="*/ 124236 h 2962847"/>
              <a:gd name="connsiteX39" fmla="*/ 3465927 w 5002437"/>
              <a:gd name="connsiteY39" fmla="*/ 11848 h 2962847"/>
              <a:gd name="connsiteX40" fmla="*/ 3110327 w 5002437"/>
              <a:gd name="connsiteY40" fmla="*/ 433125 h 2962847"/>
              <a:gd name="connsiteX41" fmla="*/ 2923002 w 5002437"/>
              <a:gd name="connsiteY41" fmla="*/ 633630 h 2962847"/>
              <a:gd name="connsiteX42" fmla="*/ 2649952 w 5002437"/>
              <a:gd name="connsiteY42" fmla="*/ 856662 h 2962847"/>
              <a:gd name="connsiteX43" fmla="*/ 2440402 w 5002437"/>
              <a:gd name="connsiteY43" fmla="*/ 948346 h 2962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002437" h="2962847">
                <a:moveTo>
                  <a:pt x="2440402" y="948346"/>
                </a:moveTo>
                <a:cubicBezTo>
                  <a:pt x="2354677" y="931413"/>
                  <a:pt x="2231381" y="843846"/>
                  <a:pt x="2135602" y="755062"/>
                </a:cubicBezTo>
                <a:cubicBezTo>
                  <a:pt x="2039823" y="666278"/>
                  <a:pt x="1971031" y="527926"/>
                  <a:pt x="1865727" y="415641"/>
                </a:cubicBezTo>
                <a:cubicBezTo>
                  <a:pt x="1760423" y="303356"/>
                  <a:pt x="1677344" y="113581"/>
                  <a:pt x="1503777" y="81352"/>
                </a:cubicBezTo>
                <a:cubicBezTo>
                  <a:pt x="1330210" y="49123"/>
                  <a:pt x="971435" y="165366"/>
                  <a:pt x="824327" y="222269"/>
                </a:cubicBezTo>
                <a:cubicBezTo>
                  <a:pt x="677219" y="279172"/>
                  <a:pt x="722198" y="364347"/>
                  <a:pt x="621127" y="422773"/>
                </a:cubicBezTo>
                <a:cubicBezTo>
                  <a:pt x="520056" y="481199"/>
                  <a:pt x="320560" y="468557"/>
                  <a:pt x="217902" y="572825"/>
                </a:cubicBezTo>
                <a:cubicBezTo>
                  <a:pt x="115244" y="677093"/>
                  <a:pt x="27931" y="864925"/>
                  <a:pt x="5177" y="1048379"/>
                </a:cubicBezTo>
                <a:cubicBezTo>
                  <a:pt x="-17577" y="1231834"/>
                  <a:pt x="39573" y="1548886"/>
                  <a:pt x="81377" y="1673552"/>
                </a:cubicBezTo>
                <a:cubicBezTo>
                  <a:pt x="123181" y="1798218"/>
                  <a:pt x="232699" y="1748248"/>
                  <a:pt x="256002" y="1796374"/>
                </a:cubicBezTo>
                <a:cubicBezTo>
                  <a:pt x="279306" y="1844500"/>
                  <a:pt x="185215" y="1896675"/>
                  <a:pt x="221198" y="1962306"/>
                </a:cubicBezTo>
                <a:cubicBezTo>
                  <a:pt x="257181" y="2027937"/>
                  <a:pt x="359739" y="2100255"/>
                  <a:pt x="471902" y="2190162"/>
                </a:cubicBezTo>
                <a:cubicBezTo>
                  <a:pt x="584065" y="2280069"/>
                  <a:pt x="751302" y="2415689"/>
                  <a:pt x="894177" y="2501748"/>
                </a:cubicBezTo>
                <a:cubicBezTo>
                  <a:pt x="1037052" y="2587807"/>
                  <a:pt x="1202152" y="2649697"/>
                  <a:pt x="1329152" y="2706513"/>
                </a:cubicBezTo>
                <a:cubicBezTo>
                  <a:pt x="1456152" y="2763330"/>
                  <a:pt x="1577860" y="2809897"/>
                  <a:pt x="1656177" y="2842647"/>
                </a:cubicBezTo>
                <a:cubicBezTo>
                  <a:pt x="1734494" y="2875397"/>
                  <a:pt x="1758306" y="2895608"/>
                  <a:pt x="1799052" y="2903016"/>
                </a:cubicBezTo>
                <a:cubicBezTo>
                  <a:pt x="1839798" y="2910424"/>
                  <a:pt x="1855673" y="2887966"/>
                  <a:pt x="1900652" y="2887096"/>
                </a:cubicBezTo>
                <a:cubicBezTo>
                  <a:pt x="1945631" y="2886226"/>
                  <a:pt x="2005427" y="2896273"/>
                  <a:pt x="2068927" y="2897795"/>
                </a:cubicBezTo>
                <a:cubicBezTo>
                  <a:pt x="2132427" y="2899317"/>
                  <a:pt x="2219210" y="2918049"/>
                  <a:pt x="2281652" y="2896230"/>
                </a:cubicBezTo>
                <a:cubicBezTo>
                  <a:pt x="2344094" y="2874411"/>
                  <a:pt x="2400185" y="2787382"/>
                  <a:pt x="2443577" y="2766882"/>
                </a:cubicBezTo>
                <a:cubicBezTo>
                  <a:pt x="2486969" y="2746382"/>
                  <a:pt x="2504960" y="2749615"/>
                  <a:pt x="2542002" y="2773232"/>
                </a:cubicBezTo>
                <a:cubicBezTo>
                  <a:pt x="2579044" y="2796849"/>
                  <a:pt x="2604973" y="2877166"/>
                  <a:pt x="2665827" y="2908582"/>
                </a:cubicBezTo>
                <a:cubicBezTo>
                  <a:pt x="2726681" y="2939998"/>
                  <a:pt x="2819815" y="2968951"/>
                  <a:pt x="2907127" y="2961731"/>
                </a:cubicBezTo>
                <a:cubicBezTo>
                  <a:pt x="2994439" y="2954511"/>
                  <a:pt x="3137315" y="2895433"/>
                  <a:pt x="3189702" y="2865263"/>
                </a:cubicBezTo>
                <a:cubicBezTo>
                  <a:pt x="3242090" y="2835093"/>
                  <a:pt x="3188644" y="2789048"/>
                  <a:pt x="3221452" y="2780712"/>
                </a:cubicBezTo>
                <a:cubicBezTo>
                  <a:pt x="3254260" y="2772376"/>
                  <a:pt x="3283894" y="2848054"/>
                  <a:pt x="3386552" y="2815246"/>
                </a:cubicBezTo>
                <a:cubicBezTo>
                  <a:pt x="3489210" y="2782438"/>
                  <a:pt x="3697702" y="2655234"/>
                  <a:pt x="3837402" y="2583862"/>
                </a:cubicBezTo>
                <a:cubicBezTo>
                  <a:pt x="3977102" y="2512490"/>
                  <a:pt x="4123152" y="2448395"/>
                  <a:pt x="4224752" y="2387012"/>
                </a:cubicBezTo>
                <a:cubicBezTo>
                  <a:pt x="4326352" y="2325629"/>
                  <a:pt x="4382444" y="2264245"/>
                  <a:pt x="4447002" y="2215562"/>
                </a:cubicBezTo>
                <a:cubicBezTo>
                  <a:pt x="4511560" y="2166879"/>
                  <a:pt x="4562340" y="2146255"/>
                  <a:pt x="4612102" y="2094912"/>
                </a:cubicBezTo>
                <a:cubicBezTo>
                  <a:pt x="4661864" y="2043569"/>
                  <a:pt x="4715940" y="1969149"/>
                  <a:pt x="4745573" y="1907505"/>
                </a:cubicBezTo>
                <a:cubicBezTo>
                  <a:pt x="4775206" y="1845861"/>
                  <a:pt x="4758701" y="1788308"/>
                  <a:pt x="4789902" y="1725047"/>
                </a:cubicBezTo>
                <a:cubicBezTo>
                  <a:pt x="4821103" y="1661786"/>
                  <a:pt x="4897852" y="1639700"/>
                  <a:pt x="4932777" y="1527937"/>
                </a:cubicBezTo>
                <a:cubicBezTo>
                  <a:pt x="4967702" y="1416174"/>
                  <a:pt x="5014798" y="1200942"/>
                  <a:pt x="4999452" y="1054471"/>
                </a:cubicBezTo>
                <a:cubicBezTo>
                  <a:pt x="4984106" y="908000"/>
                  <a:pt x="4916373" y="739768"/>
                  <a:pt x="4840702" y="649113"/>
                </a:cubicBezTo>
                <a:cubicBezTo>
                  <a:pt x="4765031" y="558458"/>
                  <a:pt x="4630623" y="562300"/>
                  <a:pt x="4545427" y="510543"/>
                </a:cubicBezTo>
                <a:cubicBezTo>
                  <a:pt x="4460231" y="458786"/>
                  <a:pt x="4395144" y="388805"/>
                  <a:pt x="4329527" y="338570"/>
                </a:cubicBezTo>
                <a:cubicBezTo>
                  <a:pt x="4263910" y="288335"/>
                  <a:pt x="4209406" y="244855"/>
                  <a:pt x="4151727" y="209133"/>
                </a:cubicBezTo>
                <a:cubicBezTo>
                  <a:pt x="4094048" y="173411"/>
                  <a:pt x="4097752" y="157117"/>
                  <a:pt x="3983452" y="124236"/>
                </a:cubicBezTo>
                <a:cubicBezTo>
                  <a:pt x="3869152" y="91355"/>
                  <a:pt x="3611448" y="-39634"/>
                  <a:pt x="3465927" y="11848"/>
                </a:cubicBezTo>
                <a:cubicBezTo>
                  <a:pt x="3320406" y="63330"/>
                  <a:pt x="3200815" y="329495"/>
                  <a:pt x="3110327" y="433125"/>
                </a:cubicBezTo>
                <a:cubicBezTo>
                  <a:pt x="3019839" y="536755"/>
                  <a:pt x="2991794" y="582830"/>
                  <a:pt x="2923002" y="633630"/>
                </a:cubicBezTo>
                <a:cubicBezTo>
                  <a:pt x="2854210" y="684430"/>
                  <a:pt x="2730385" y="804209"/>
                  <a:pt x="2649952" y="856662"/>
                </a:cubicBezTo>
                <a:cubicBezTo>
                  <a:pt x="2569519" y="909115"/>
                  <a:pt x="2526127" y="965279"/>
                  <a:pt x="2440402" y="94834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327" name="Freeform 2326">
            <a:extLst>
              <a:ext uri="{FF2B5EF4-FFF2-40B4-BE49-F238E27FC236}">
                <a16:creationId xmlns:a16="http://schemas.microsoft.com/office/drawing/2014/main" id="{4DC22B1B-3D9C-4572-85DA-30A1B139F4D0}"/>
              </a:ext>
            </a:extLst>
          </p:cNvPr>
          <p:cNvSpPr/>
          <p:nvPr/>
        </p:nvSpPr>
        <p:spPr bwMode="auto">
          <a:xfrm>
            <a:off x="1643389" y="5272088"/>
            <a:ext cx="190500" cy="36512"/>
          </a:xfrm>
          <a:custGeom>
            <a:avLst/>
            <a:gdLst>
              <a:gd name="connsiteX0" fmla="*/ 0 w 304800"/>
              <a:gd name="connsiteY0" fmla="*/ 20125 h 48700"/>
              <a:gd name="connsiteX1" fmla="*/ 247650 w 304800"/>
              <a:gd name="connsiteY1" fmla="*/ 1075 h 48700"/>
              <a:gd name="connsiteX2" fmla="*/ 304800 w 304800"/>
              <a:gd name="connsiteY2" fmla="*/ 48700 h 4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4800" h="48700">
                <a:moveTo>
                  <a:pt x="0" y="20125"/>
                </a:moveTo>
                <a:cubicBezTo>
                  <a:pt x="98425" y="8219"/>
                  <a:pt x="196850" y="-3687"/>
                  <a:pt x="247650" y="1075"/>
                </a:cubicBezTo>
                <a:cubicBezTo>
                  <a:pt x="298450" y="5837"/>
                  <a:pt x="301625" y="27268"/>
                  <a:pt x="304800" y="4870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328" name="Freeform 2327">
            <a:extLst>
              <a:ext uri="{FF2B5EF4-FFF2-40B4-BE49-F238E27FC236}">
                <a16:creationId xmlns:a16="http://schemas.microsoft.com/office/drawing/2014/main" id="{59B26901-6860-435A-BBA9-C6F1A2622116}"/>
              </a:ext>
            </a:extLst>
          </p:cNvPr>
          <p:cNvSpPr/>
          <p:nvPr/>
        </p:nvSpPr>
        <p:spPr bwMode="auto">
          <a:xfrm>
            <a:off x="362276" y="5413375"/>
            <a:ext cx="341313" cy="917575"/>
          </a:xfrm>
          <a:custGeom>
            <a:avLst/>
            <a:gdLst>
              <a:gd name="connsiteX0" fmla="*/ 7332 w 548184"/>
              <a:gd name="connsiteY0" fmla="*/ 798339 h 1198389"/>
              <a:gd name="connsiteX1" fmla="*/ 7332 w 548184"/>
              <a:gd name="connsiteY1" fmla="*/ 693564 h 1198389"/>
              <a:gd name="connsiteX2" fmla="*/ 83532 w 548184"/>
              <a:gd name="connsiteY2" fmla="*/ 426864 h 1198389"/>
              <a:gd name="connsiteX3" fmla="*/ 302607 w 548184"/>
              <a:gd name="connsiteY3" fmla="*/ 45864 h 1198389"/>
              <a:gd name="connsiteX4" fmla="*/ 531207 w 548184"/>
              <a:gd name="connsiteY4" fmla="*/ 17289 h 1198389"/>
              <a:gd name="connsiteX5" fmla="*/ 502632 w 548184"/>
              <a:gd name="connsiteY5" fmla="*/ 141114 h 1198389"/>
              <a:gd name="connsiteX6" fmla="*/ 274032 w 548184"/>
              <a:gd name="connsiteY6" fmla="*/ 484014 h 1198389"/>
              <a:gd name="connsiteX7" fmla="*/ 178782 w 548184"/>
              <a:gd name="connsiteY7" fmla="*/ 760239 h 1198389"/>
              <a:gd name="connsiteX8" fmla="*/ 302607 w 548184"/>
              <a:gd name="connsiteY8" fmla="*/ 988839 h 1198389"/>
              <a:gd name="connsiteX9" fmla="*/ 397857 w 548184"/>
              <a:gd name="connsiteY9" fmla="*/ 1103139 h 1198389"/>
              <a:gd name="connsiteX10" fmla="*/ 350232 w 548184"/>
              <a:gd name="connsiteY10" fmla="*/ 1198389 h 1198389"/>
              <a:gd name="connsiteX11" fmla="*/ 169257 w 548184"/>
              <a:gd name="connsiteY11" fmla="*/ 1103139 h 1198389"/>
              <a:gd name="connsiteX12" fmla="*/ 35907 w 548184"/>
              <a:gd name="connsiteY12" fmla="*/ 903114 h 1198389"/>
              <a:gd name="connsiteX13" fmla="*/ 35907 w 548184"/>
              <a:gd name="connsiteY13" fmla="*/ 550689 h 1198389"/>
              <a:gd name="connsiteX14" fmla="*/ 216882 w 548184"/>
              <a:gd name="connsiteY14" fmla="*/ 226839 h 1198389"/>
              <a:gd name="connsiteX0" fmla="*/ 7332 w 548184"/>
              <a:gd name="connsiteY0" fmla="*/ 798339 h 1198389"/>
              <a:gd name="connsiteX1" fmla="*/ 7332 w 548184"/>
              <a:gd name="connsiteY1" fmla="*/ 693564 h 1198389"/>
              <a:gd name="connsiteX2" fmla="*/ 83532 w 548184"/>
              <a:gd name="connsiteY2" fmla="*/ 426864 h 1198389"/>
              <a:gd name="connsiteX3" fmla="*/ 302607 w 548184"/>
              <a:gd name="connsiteY3" fmla="*/ 45864 h 1198389"/>
              <a:gd name="connsiteX4" fmla="*/ 531207 w 548184"/>
              <a:gd name="connsiteY4" fmla="*/ 17289 h 1198389"/>
              <a:gd name="connsiteX5" fmla="*/ 502632 w 548184"/>
              <a:gd name="connsiteY5" fmla="*/ 141114 h 1198389"/>
              <a:gd name="connsiteX6" fmla="*/ 274032 w 548184"/>
              <a:gd name="connsiteY6" fmla="*/ 484014 h 1198389"/>
              <a:gd name="connsiteX7" fmla="*/ 178782 w 548184"/>
              <a:gd name="connsiteY7" fmla="*/ 760239 h 1198389"/>
              <a:gd name="connsiteX8" fmla="*/ 302607 w 548184"/>
              <a:gd name="connsiteY8" fmla="*/ 988839 h 1198389"/>
              <a:gd name="connsiteX9" fmla="*/ 397857 w 548184"/>
              <a:gd name="connsiteY9" fmla="*/ 1103139 h 1198389"/>
              <a:gd name="connsiteX10" fmla="*/ 350232 w 548184"/>
              <a:gd name="connsiteY10" fmla="*/ 1198389 h 1198389"/>
              <a:gd name="connsiteX11" fmla="*/ 169257 w 548184"/>
              <a:gd name="connsiteY11" fmla="*/ 1103139 h 1198389"/>
              <a:gd name="connsiteX12" fmla="*/ 35907 w 548184"/>
              <a:gd name="connsiteY12" fmla="*/ 903114 h 1198389"/>
              <a:gd name="connsiteX13" fmla="*/ 35907 w 548184"/>
              <a:gd name="connsiteY13" fmla="*/ 550689 h 1198389"/>
              <a:gd name="connsiteX14" fmla="*/ 178782 w 548184"/>
              <a:gd name="connsiteY14" fmla="*/ 245889 h 1198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8184" h="1198389">
                <a:moveTo>
                  <a:pt x="7332" y="798339"/>
                </a:moveTo>
                <a:cubicBezTo>
                  <a:pt x="982" y="776907"/>
                  <a:pt x="-5368" y="755476"/>
                  <a:pt x="7332" y="693564"/>
                </a:cubicBezTo>
                <a:cubicBezTo>
                  <a:pt x="20032" y="631651"/>
                  <a:pt x="34320" y="534814"/>
                  <a:pt x="83532" y="426864"/>
                </a:cubicBezTo>
                <a:cubicBezTo>
                  <a:pt x="132744" y="318914"/>
                  <a:pt x="227995" y="114126"/>
                  <a:pt x="302607" y="45864"/>
                </a:cubicBezTo>
                <a:cubicBezTo>
                  <a:pt x="377219" y="-22398"/>
                  <a:pt x="497870" y="1414"/>
                  <a:pt x="531207" y="17289"/>
                </a:cubicBezTo>
                <a:cubicBezTo>
                  <a:pt x="564544" y="33164"/>
                  <a:pt x="545494" y="63327"/>
                  <a:pt x="502632" y="141114"/>
                </a:cubicBezTo>
                <a:cubicBezTo>
                  <a:pt x="459770" y="218901"/>
                  <a:pt x="328007" y="380827"/>
                  <a:pt x="274032" y="484014"/>
                </a:cubicBezTo>
                <a:cubicBezTo>
                  <a:pt x="220057" y="587201"/>
                  <a:pt x="174020" y="676102"/>
                  <a:pt x="178782" y="760239"/>
                </a:cubicBezTo>
                <a:cubicBezTo>
                  <a:pt x="183544" y="844376"/>
                  <a:pt x="266095" y="931689"/>
                  <a:pt x="302607" y="988839"/>
                </a:cubicBezTo>
                <a:cubicBezTo>
                  <a:pt x="339120" y="1045989"/>
                  <a:pt x="389920" y="1068214"/>
                  <a:pt x="397857" y="1103139"/>
                </a:cubicBezTo>
                <a:cubicBezTo>
                  <a:pt x="405794" y="1138064"/>
                  <a:pt x="388332" y="1198389"/>
                  <a:pt x="350232" y="1198389"/>
                </a:cubicBezTo>
                <a:cubicBezTo>
                  <a:pt x="312132" y="1198389"/>
                  <a:pt x="221644" y="1152351"/>
                  <a:pt x="169257" y="1103139"/>
                </a:cubicBezTo>
                <a:cubicBezTo>
                  <a:pt x="116870" y="1053927"/>
                  <a:pt x="58132" y="995189"/>
                  <a:pt x="35907" y="903114"/>
                </a:cubicBezTo>
                <a:cubicBezTo>
                  <a:pt x="13682" y="811039"/>
                  <a:pt x="12095" y="660226"/>
                  <a:pt x="35907" y="550689"/>
                </a:cubicBezTo>
                <a:cubicBezTo>
                  <a:pt x="59719" y="441152"/>
                  <a:pt x="103375" y="351458"/>
                  <a:pt x="178782" y="245889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329" name="Freeform 2328">
            <a:extLst>
              <a:ext uri="{FF2B5EF4-FFF2-40B4-BE49-F238E27FC236}">
                <a16:creationId xmlns:a16="http://schemas.microsoft.com/office/drawing/2014/main" id="{31FD25E6-0E83-4E74-949F-C9F9BAB03CB7}"/>
              </a:ext>
            </a:extLst>
          </p:cNvPr>
          <p:cNvSpPr/>
          <p:nvPr/>
        </p:nvSpPr>
        <p:spPr bwMode="auto">
          <a:xfrm>
            <a:off x="2805439" y="5400675"/>
            <a:ext cx="323850" cy="938213"/>
          </a:xfrm>
          <a:custGeom>
            <a:avLst/>
            <a:gdLst>
              <a:gd name="connsiteX0" fmla="*/ 3637 w 518280"/>
              <a:gd name="connsiteY0" fmla="*/ 33627 h 1225763"/>
              <a:gd name="connsiteX1" fmla="*/ 175087 w 518280"/>
              <a:gd name="connsiteY1" fmla="*/ 24102 h 1225763"/>
              <a:gd name="connsiteX2" fmla="*/ 384637 w 518280"/>
              <a:gd name="connsiteY2" fmla="*/ 281277 h 1225763"/>
              <a:gd name="connsiteX3" fmla="*/ 517987 w 518280"/>
              <a:gd name="connsiteY3" fmla="*/ 767052 h 1225763"/>
              <a:gd name="connsiteX4" fmla="*/ 413212 w 518280"/>
              <a:gd name="connsiteY4" fmla="*/ 1014702 h 1225763"/>
              <a:gd name="connsiteX5" fmla="*/ 184612 w 518280"/>
              <a:gd name="connsiteY5" fmla="*/ 1224252 h 1225763"/>
              <a:gd name="connsiteX6" fmla="*/ 98887 w 518280"/>
              <a:gd name="connsiteY6" fmla="*/ 1100427 h 1225763"/>
              <a:gd name="connsiteX7" fmla="*/ 260812 w 518280"/>
              <a:gd name="connsiteY7" fmla="*/ 938502 h 1225763"/>
              <a:gd name="connsiteX8" fmla="*/ 317962 w 518280"/>
              <a:gd name="connsiteY8" fmla="*/ 690852 h 1225763"/>
              <a:gd name="connsiteX9" fmla="*/ 203662 w 518280"/>
              <a:gd name="connsiteY9" fmla="*/ 433677 h 1225763"/>
              <a:gd name="connsiteX10" fmla="*/ 70312 w 518280"/>
              <a:gd name="connsiteY10" fmla="*/ 224127 h 1225763"/>
              <a:gd name="connsiteX11" fmla="*/ 3637 w 518280"/>
              <a:gd name="connsiteY11" fmla="*/ 33627 h 1225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18280" h="1225763">
                <a:moveTo>
                  <a:pt x="3637" y="33627"/>
                </a:moveTo>
                <a:cubicBezTo>
                  <a:pt x="21099" y="290"/>
                  <a:pt x="111587" y="-17173"/>
                  <a:pt x="175087" y="24102"/>
                </a:cubicBezTo>
                <a:cubicBezTo>
                  <a:pt x="238587" y="65377"/>
                  <a:pt x="327487" y="157452"/>
                  <a:pt x="384637" y="281277"/>
                </a:cubicBezTo>
                <a:cubicBezTo>
                  <a:pt x="441787" y="405102"/>
                  <a:pt x="513225" y="644815"/>
                  <a:pt x="517987" y="767052"/>
                </a:cubicBezTo>
                <a:cubicBezTo>
                  <a:pt x="522749" y="889289"/>
                  <a:pt x="468774" y="938502"/>
                  <a:pt x="413212" y="1014702"/>
                </a:cubicBezTo>
                <a:cubicBezTo>
                  <a:pt x="357650" y="1090902"/>
                  <a:pt x="236999" y="1209965"/>
                  <a:pt x="184612" y="1224252"/>
                </a:cubicBezTo>
                <a:cubicBezTo>
                  <a:pt x="132225" y="1238539"/>
                  <a:pt x="86187" y="1148052"/>
                  <a:pt x="98887" y="1100427"/>
                </a:cubicBezTo>
                <a:cubicBezTo>
                  <a:pt x="111587" y="1052802"/>
                  <a:pt x="224300" y="1006764"/>
                  <a:pt x="260812" y="938502"/>
                </a:cubicBezTo>
                <a:cubicBezTo>
                  <a:pt x="297324" y="870240"/>
                  <a:pt x="327487" y="774990"/>
                  <a:pt x="317962" y="690852"/>
                </a:cubicBezTo>
                <a:cubicBezTo>
                  <a:pt x="308437" y="606715"/>
                  <a:pt x="244937" y="511464"/>
                  <a:pt x="203662" y="433677"/>
                </a:cubicBezTo>
                <a:cubicBezTo>
                  <a:pt x="162387" y="355890"/>
                  <a:pt x="105237" y="282865"/>
                  <a:pt x="70312" y="224127"/>
                </a:cubicBezTo>
                <a:cubicBezTo>
                  <a:pt x="35387" y="165390"/>
                  <a:pt x="-13825" y="66964"/>
                  <a:pt x="3637" y="33627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330" name="Freeform 2329">
            <a:extLst>
              <a:ext uri="{FF2B5EF4-FFF2-40B4-BE49-F238E27FC236}">
                <a16:creationId xmlns:a16="http://schemas.microsoft.com/office/drawing/2014/main" id="{6FEA13C6-9AAC-49B0-B0C3-D9055C0B8B8A}"/>
              </a:ext>
            </a:extLst>
          </p:cNvPr>
          <p:cNvSpPr/>
          <p:nvPr/>
        </p:nvSpPr>
        <p:spPr bwMode="auto">
          <a:xfrm>
            <a:off x="702001" y="6110288"/>
            <a:ext cx="531813" cy="546100"/>
          </a:xfrm>
          <a:custGeom>
            <a:avLst/>
            <a:gdLst>
              <a:gd name="connsiteX0" fmla="*/ 7777 w 885077"/>
              <a:gd name="connsiteY0" fmla="*/ 350198 h 717906"/>
              <a:gd name="connsiteX1" fmla="*/ 36352 w 885077"/>
              <a:gd name="connsiteY1" fmla="*/ 302573 h 717906"/>
              <a:gd name="connsiteX2" fmla="*/ 293527 w 885077"/>
              <a:gd name="connsiteY2" fmla="*/ 7298 h 717906"/>
              <a:gd name="connsiteX3" fmla="*/ 769777 w 885077"/>
              <a:gd name="connsiteY3" fmla="*/ 121598 h 717906"/>
              <a:gd name="connsiteX4" fmla="*/ 884077 w 885077"/>
              <a:gd name="connsiteY4" fmla="*/ 464498 h 717906"/>
              <a:gd name="connsiteX5" fmla="*/ 731677 w 885077"/>
              <a:gd name="connsiteY5" fmla="*/ 712148 h 717906"/>
              <a:gd name="connsiteX6" fmla="*/ 341152 w 885077"/>
              <a:gd name="connsiteY6" fmla="*/ 616898 h 717906"/>
              <a:gd name="connsiteX7" fmla="*/ 83977 w 885077"/>
              <a:gd name="connsiteY7" fmla="*/ 369248 h 717906"/>
              <a:gd name="connsiteX8" fmla="*/ 64927 w 885077"/>
              <a:gd name="connsiteY8" fmla="*/ 207323 h 717906"/>
              <a:gd name="connsiteX0" fmla="*/ 7777 w 885077"/>
              <a:gd name="connsiteY0" fmla="*/ 352425 h 720133"/>
              <a:gd name="connsiteX1" fmla="*/ 36352 w 885077"/>
              <a:gd name="connsiteY1" fmla="*/ 304800 h 720133"/>
              <a:gd name="connsiteX2" fmla="*/ 293527 w 885077"/>
              <a:gd name="connsiteY2" fmla="*/ 9525 h 720133"/>
              <a:gd name="connsiteX3" fmla="*/ 769777 w 885077"/>
              <a:gd name="connsiteY3" fmla="*/ 123825 h 720133"/>
              <a:gd name="connsiteX4" fmla="*/ 884077 w 885077"/>
              <a:gd name="connsiteY4" fmla="*/ 466725 h 720133"/>
              <a:gd name="connsiteX5" fmla="*/ 731677 w 885077"/>
              <a:gd name="connsiteY5" fmla="*/ 714375 h 720133"/>
              <a:gd name="connsiteX6" fmla="*/ 341152 w 885077"/>
              <a:gd name="connsiteY6" fmla="*/ 619125 h 720133"/>
              <a:gd name="connsiteX7" fmla="*/ 83977 w 885077"/>
              <a:gd name="connsiteY7" fmla="*/ 371475 h 720133"/>
              <a:gd name="connsiteX8" fmla="*/ 150652 w 885077"/>
              <a:gd name="connsiteY8" fmla="*/ 0 h 720133"/>
              <a:gd name="connsiteX0" fmla="*/ 219677 w 1096977"/>
              <a:gd name="connsiteY0" fmla="*/ 350199 h 717907"/>
              <a:gd name="connsiteX1" fmla="*/ 248252 w 1096977"/>
              <a:gd name="connsiteY1" fmla="*/ 302574 h 717907"/>
              <a:gd name="connsiteX2" fmla="*/ 505427 w 1096977"/>
              <a:gd name="connsiteY2" fmla="*/ 7299 h 717907"/>
              <a:gd name="connsiteX3" fmla="*/ 981677 w 1096977"/>
              <a:gd name="connsiteY3" fmla="*/ 121599 h 717907"/>
              <a:gd name="connsiteX4" fmla="*/ 1095977 w 1096977"/>
              <a:gd name="connsiteY4" fmla="*/ 464499 h 717907"/>
              <a:gd name="connsiteX5" fmla="*/ 943577 w 1096977"/>
              <a:gd name="connsiteY5" fmla="*/ 712149 h 717907"/>
              <a:gd name="connsiteX6" fmla="*/ 553052 w 1096977"/>
              <a:gd name="connsiteY6" fmla="*/ 616899 h 717907"/>
              <a:gd name="connsiteX7" fmla="*/ 295877 w 1096977"/>
              <a:gd name="connsiteY7" fmla="*/ 369249 h 717907"/>
              <a:gd name="connsiteX8" fmla="*/ 602 w 1096977"/>
              <a:gd name="connsiteY8" fmla="*/ 654999 h 717907"/>
              <a:gd name="connsiteX0" fmla="*/ 219677 w 1096977"/>
              <a:gd name="connsiteY0" fmla="*/ 462374 h 830082"/>
              <a:gd name="connsiteX1" fmla="*/ 248252 w 1096977"/>
              <a:gd name="connsiteY1" fmla="*/ 14699 h 830082"/>
              <a:gd name="connsiteX2" fmla="*/ 505427 w 1096977"/>
              <a:gd name="connsiteY2" fmla="*/ 119474 h 830082"/>
              <a:gd name="connsiteX3" fmla="*/ 981677 w 1096977"/>
              <a:gd name="connsiteY3" fmla="*/ 233774 h 830082"/>
              <a:gd name="connsiteX4" fmla="*/ 1095977 w 1096977"/>
              <a:gd name="connsiteY4" fmla="*/ 576674 h 830082"/>
              <a:gd name="connsiteX5" fmla="*/ 943577 w 1096977"/>
              <a:gd name="connsiteY5" fmla="*/ 824324 h 830082"/>
              <a:gd name="connsiteX6" fmla="*/ 553052 w 1096977"/>
              <a:gd name="connsiteY6" fmla="*/ 729074 h 830082"/>
              <a:gd name="connsiteX7" fmla="*/ 295877 w 1096977"/>
              <a:gd name="connsiteY7" fmla="*/ 481424 h 830082"/>
              <a:gd name="connsiteX8" fmla="*/ 602 w 1096977"/>
              <a:gd name="connsiteY8" fmla="*/ 767174 h 830082"/>
              <a:gd name="connsiteX0" fmla="*/ 143477 w 1096977"/>
              <a:gd name="connsiteY0" fmla="*/ 201997 h 817355"/>
              <a:gd name="connsiteX1" fmla="*/ 248252 w 1096977"/>
              <a:gd name="connsiteY1" fmla="*/ 1972 h 817355"/>
              <a:gd name="connsiteX2" fmla="*/ 505427 w 1096977"/>
              <a:gd name="connsiteY2" fmla="*/ 106747 h 817355"/>
              <a:gd name="connsiteX3" fmla="*/ 981677 w 1096977"/>
              <a:gd name="connsiteY3" fmla="*/ 221047 h 817355"/>
              <a:gd name="connsiteX4" fmla="*/ 1095977 w 1096977"/>
              <a:gd name="connsiteY4" fmla="*/ 563947 h 817355"/>
              <a:gd name="connsiteX5" fmla="*/ 943577 w 1096977"/>
              <a:gd name="connsiteY5" fmla="*/ 811597 h 817355"/>
              <a:gd name="connsiteX6" fmla="*/ 553052 w 1096977"/>
              <a:gd name="connsiteY6" fmla="*/ 716347 h 817355"/>
              <a:gd name="connsiteX7" fmla="*/ 295877 w 1096977"/>
              <a:gd name="connsiteY7" fmla="*/ 468697 h 817355"/>
              <a:gd name="connsiteX8" fmla="*/ 602 w 1096977"/>
              <a:gd name="connsiteY8" fmla="*/ 754447 h 817355"/>
              <a:gd name="connsiteX0" fmla="*/ 1097 w 954597"/>
              <a:gd name="connsiteY0" fmla="*/ 201997 h 817355"/>
              <a:gd name="connsiteX1" fmla="*/ 105872 w 954597"/>
              <a:gd name="connsiteY1" fmla="*/ 1972 h 817355"/>
              <a:gd name="connsiteX2" fmla="*/ 363047 w 954597"/>
              <a:gd name="connsiteY2" fmla="*/ 106747 h 817355"/>
              <a:gd name="connsiteX3" fmla="*/ 839297 w 954597"/>
              <a:gd name="connsiteY3" fmla="*/ 221047 h 817355"/>
              <a:gd name="connsiteX4" fmla="*/ 953597 w 954597"/>
              <a:gd name="connsiteY4" fmla="*/ 563947 h 817355"/>
              <a:gd name="connsiteX5" fmla="*/ 801197 w 954597"/>
              <a:gd name="connsiteY5" fmla="*/ 811597 h 817355"/>
              <a:gd name="connsiteX6" fmla="*/ 410672 w 954597"/>
              <a:gd name="connsiteY6" fmla="*/ 716347 h 817355"/>
              <a:gd name="connsiteX7" fmla="*/ 153497 w 954597"/>
              <a:gd name="connsiteY7" fmla="*/ 468697 h 817355"/>
              <a:gd name="connsiteX8" fmla="*/ 105872 w 954597"/>
              <a:gd name="connsiteY8" fmla="*/ 306772 h 817355"/>
              <a:gd name="connsiteX0" fmla="*/ 389 w 953889"/>
              <a:gd name="connsiteY0" fmla="*/ 96430 h 711788"/>
              <a:gd name="connsiteX1" fmla="*/ 219464 w 953889"/>
              <a:gd name="connsiteY1" fmla="*/ 58330 h 711788"/>
              <a:gd name="connsiteX2" fmla="*/ 362339 w 953889"/>
              <a:gd name="connsiteY2" fmla="*/ 1180 h 711788"/>
              <a:gd name="connsiteX3" fmla="*/ 838589 w 953889"/>
              <a:gd name="connsiteY3" fmla="*/ 115480 h 711788"/>
              <a:gd name="connsiteX4" fmla="*/ 952889 w 953889"/>
              <a:gd name="connsiteY4" fmla="*/ 458380 h 711788"/>
              <a:gd name="connsiteX5" fmla="*/ 800489 w 953889"/>
              <a:gd name="connsiteY5" fmla="*/ 706030 h 711788"/>
              <a:gd name="connsiteX6" fmla="*/ 409964 w 953889"/>
              <a:gd name="connsiteY6" fmla="*/ 610780 h 711788"/>
              <a:gd name="connsiteX7" fmla="*/ 152789 w 953889"/>
              <a:gd name="connsiteY7" fmla="*/ 363130 h 711788"/>
              <a:gd name="connsiteX8" fmla="*/ 105164 w 953889"/>
              <a:gd name="connsiteY8" fmla="*/ 201205 h 711788"/>
              <a:gd name="connsiteX0" fmla="*/ 14929 w 854129"/>
              <a:gd name="connsiteY0" fmla="*/ 192095 h 712203"/>
              <a:gd name="connsiteX1" fmla="*/ 119704 w 854129"/>
              <a:gd name="connsiteY1" fmla="*/ 58745 h 712203"/>
              <a:gd name="connsiteX2" fmla="*/ 262579 w 854129"/>
              <a:gd name="connsiteY2" fmla="*/ 1595 h 712203"/>
              <a:gd name="connsiteX3" fmla="*/ 738829 w 854129"/>
              <a:gd name="connsiteY3" fmla="*/ 115895 h 712203"/>
              <a:gd name="connsiteX4" fmla="*/ 853129 w 854129"/>
              <a:gd name="connsiteY4" fmla="*/ 458795 h 712203"/>
              <a:gd name="connsiteX5" fmla="*/ 700729 w 854129"/>
              <a:gd name="connsiteY5" fmla="*/ 706445 h 712203"/>
              <a:gd name="connsiteX6" fmla="*/ 310204 w 854129"/>
              <a:gd name="connsiteY6" fmla="*/ 611195 h 712203"/>
              <a:gd name="connsiteX7" fmla="*/ 53029 w 854129"/>
              <a:gd name="connsiteY7" fmla="*/ 363545 h 712203"/>
              <a:gd name="connsiteX8" fmla="*/ 5404 w 854129"/>
              <a:gd name="connsiteY8" fmla="*/ 201620 h 71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54129" h="712203">
                <a:moveTo>
                  <a:pt x="14929" y="192095"/>
                </a:moveTo>
                <a:cubicBezTo>
                  <a:pt x="5404" y="196857"/>
                  <a:pt x="78429" y="90495"/>
                  <a:pt x="119704" y="58745"/>
                </a:cubicBezTo>
                <a:cubicBezTo>
                  <a:pt x="160979" y="26995"/>
                  <a:pt x="159392" y="-7930"/>
                  <a:pt x="262579" y="1595"/>
                </a:cubicBezTo>
                <a:cubicBezTo>
                  <a:pt x="365766" y="11120"/>
                  <a:pt x="640404" y="39695"/>
                  <a:pt x="738829" y="115895"/>
                </a:cubicBezTo>
                <a:cubicBezTo>
                  <a:pt x="837254" y="192095"/>
                  <a:pt x="859479" y="360370"/>
                  <a:pt x="853129" y="458795"/>
                </a:cubicBezTo>
                <a:cubicBezTo>
                  <a:pt x="846779" y="557220"/>
                  <a:pt x="791217" y="681045"/>
                  <a:pt x="700729" y="706445"/>
                </a:cubicBezTo>
                <a:cubicBezTo>
                  <a:pt x="610241" y="731845"/>
                  <a:pt x="418154" y="668345"/>
                  <a:pt x="310204" y="611195"/>
                </a:cubicBezTo>
                <a:cubicBezTo>
                  <a:pt x="202254" y="554045"/>
                  <a:pt x="103829" y="431808"/>
                  <a:pt x="53029" y="363545"/>
                </a:cubicBezTo>
                <a:cubicBezTo>
                  <a:pt x="2229" y="295283"/>
                  <a:pt x="-8090" y="248451"/>
                  <a:pt x="5404" y="20162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332" name="Freeform 2331">
            <a:extLst>
              <a:ext uri="{FF2B5EF4-FFF2-40B4-BE49-F238E27FC236}">
                <a16:creationId xmlns:a16="http://schemas.microsoft.com/office/drawing/2014/main" id="{AECB7EF0-AA16-4AB6-98E6-A169AA0A0F72}"/>
              </a:ext>
            </a:extLst>
          </p:cNvPr>
          <p:cNvSpPr/>
          <p:nvPr/>
        </p:nvSpPr>
        <p:spPr bwMode="auto">
          <a:xfrm>
            <a:off x="1332239" y="6280150"/>
            <a:ext cx="839787" cy="355600"/>
          </a:xfrm>
          <a:custGeom>
            <a:avLst/>
            <a:gdLst>
              <a:gd name="connsiteX0" fmla="*/ 17290 w 1359620"/>
              <a:gd name="connsiteY0" fmla="*/ 428625 h 464530"/>
              <a:gd name="connsiteX1" fmla="*/ 55390 w 1359620"/>
              <a:gd name="connsiteY1" fmla="*/ 381000 h 464530"/>
              <a:gd name="connsiteX2" fmla="*/ 312565 w 1359620"/>
              <a:gd name="connsiteY2" fmla="*/ 171450 h 464530"/>
              <a:gd name="connsiteX3" fmla="*/ 684040 w 1359620"/>
              <a:gd name="connsiteY3" fmla="*/ 0 h 464530"/>
              <a:gd name="connsiteX4" fmla="*/ 998365 w 1359620"/>
              <a:gd name="connsiteY4" fmla="*/ 171450 h 464530"/>
              <a:gd name="connsiteX5" fmla="*/ 1331740 w 1359620"/>
              <a:gd name="connsiteY5" fmla="*/ 342900 h 464530"/>
              <a:gd name="connsiteX6" fmla="*/ 1312690 w 1359620"/>
              <a:gd name="connsiteY6" fmla="*/ 447675 h 464530"/>
              <a:gd name="connsiteX7" fmla="*/ 1084090 w 1359620"/>
              <a:gd name="connsiteY7" fmla="*/ 447675 h 464530"/>
              <a:gd name="connsiteX8" fmla="*/ 922165 w 1359620"/>
              <a:gd name="connsiteY8" fmla="*/ 285750 h 464530"/>
              <a:gd name="connsiteX9" fmla="*/ 684040 w 1359620"/>
              <a:gd name="connsiteY9" fmla="*/ 161925 h 464530"/>
              <a:gd name="connsiteX10" fmla="*/ 512590 w 1359620"/>
              <a:gd name="connsiteY10" fmla="*/ 247650 h 464530"/>
              <a:gd name="connsiteX11" fmla="*/ 303040 w 1359620"/>
              <a:gd name="connsiteY11" fmla="*/ 409575 h 464530"/>
              <a:gd name="connsiteX12" fmla="*/ 274465 w 1359620"/>
              <a:gd name="connsiteY12" fmla="*/ 447675 h 464530"/>
              <a:gd name="connsiteX13" fmla="*/ 17290 w 1359620"/>
              <a:gd name="connsiteY13" fmla="*/ 428625 h 464530"/>
              <a:gd name="connsiteX0" fmla="*/ 13058 w 1355388"/>
              <a:gd name="connsiteY0" fmla="*/ 428625 h 542925"/>
              <a:gd name="connsiteX1" fmla="*/ 51158 w 1355388"/>
              <a:gd name="connsiteY1" fmla="*/ 381000 h 542925"/>
              <a:gd name="connsiteX2" fmla="*/ 308333 w 1355388"/>
              <a:gd name="connsiteY2" fmla="*/ 171450 h 542925"/>
              <a:gd name="connsiteX3" fmla="*/ 679808 w 1355388"/>
              <a:gd name="connsiteY3" fmla="*/ 0 h 542925"/>
              <a:gd name="connsiteX4" fmla="*/ 994133 w 1355388"/>
              <a:gd name="connsiteY4" fmla="*/ 171450 h 542925"/>
              <a:gd name="connsiteX5" fmla="*/ 1327508 w 1355388"/>
              <a:gd name="connsiteY5" fmla="*/ 342900 h 542925"/>
              <a:gd name="connsiteX6" fmla="*/ 1308458 w 1355388"/>
              <a:gd name="connsiteY6" fmla="*/ 447675 h 542925"/>
              <a:gd name="connsiteX7" fmla="*/ 1079858 w 1355388"/>
              <a:gd name="connsiteY7" fmla="*/ 447675 h 542925"/>
              <a:gd name="connsiteX8" fmla="*/ 917933 w 1355388"/>
              <a:gd name="connsiteY8" fmla="*/ 285750 h 542925"/>
              <a:gd name="connsiteX9" fmla="*/ 679808 w 1355388"/>
              <a:gd name="connsiteY9" fmla="*/ 161925 h 542925"/>
              <a:gd name="connsiteX10" fmla="*/ 508358 w 1355388"/>
              <a:gd name="connsiteY10" fmla="*/ 247650 h 542925"/>
              <a:gd name="connsiteX11" fmla="*/ 298808 w 1355388"/>
              <a:gd name="connsiteY11" fmla="*/ 409575 h 542925"/>
              <a:gd name="connsiteX12" fmla="*/ 213083 w 1355388"/>
              <a:gd name="connsiteY12" fmla="*/ 542925 h 542925"/>
              <a:gd name="connsiteX13" fmla="*/ 13058 w 1355388"/>
              <a:gd name="connsiteY13" fmla="*/ 428625 h 542925"/>
              <a:gd name="connsiteX0" fmla="*/ 13058 w 1355388"/>
              <a:gd name="connsiteY0" fmla="*/ 428625 h 545194"/>
              <a:gd name="connsiteX1" fmla="*/ 51158 w 1355388"/>
              <a:gd name="connsiteY1" fmla="*/ 381000 h 545194"/>
              <a:gd name="connsiteX2" fmla="*/ 308333 w 1355388"/>
              <a:gd name="connsiteY2" fmla="*/ 171450 h 545194"/>
              <a:gd name="connsiteX3" fmla="*/ 679808 w 1355388"/>
              <a:gd name="connsiteY3" fmla="*/ 0 h 545194"/>
              <a:gd name="connsiteX4" fmla="*/ 994133 w 1355388"/>
              <a:gd name="connsiteY4" fmla="*/ 171450 h 545194"/>
              <a:gd name="connsiteX5" fmla="*/ 1327508 w 1355388"/>
              <a:gd name="connsiteY5" fmla="*/ 342900 h 545194"/>
              <a:gd name="connsiteX6" fmla="*/ 1308458 w 1355388"/>
              <a:gd name="connsiteY6" fmla="*/ 447675 h 545194"/>
              <a:gd name="connsiteX7" fmla="*/ 1079858 w 1355388"/>
              <a:gd name="connsiteY7" fmla="*/ 447675 h 545194"/>
              <a:gd name="connsiteX8" fmla="*/ 917933 w 1355388"/>
              <a:gd name="connsiteY8" fmla="*/ 285750 h 545194"/>
              <a:gd name="connsiteX9" fmla="*/ 679808 w 1355388"/>
              <a:gd name="connsiteY9" fmla="*/ 161925 h 545194"/>
              <a:gd name="connsiteX10" fmla="*/ 508358 w 1355388"/>
              <a:gd name="connsiteY10" fmla="*/ 247650 h 545194"/>
              <a:gd name="connsiteX11" fmla="*/ 375008 w 1355388"/>
              <a:gd name="connsiteY11" fmla="*/ 314325 h 545194"/>
              <a:gd name="connsiteX12" fmla="*/ 213083 w 1355388"/>
              <a:gd name="connsiteY12" fmla="*/ 542925 h 545194"/>
              <a:gd name="connsiteX13" fmla="*/ 13058 w 1355388"/>
              <a:gd name="connsiteY13" fmla="*/ 428625 h 545194"/>
              <a:gd name="connsiteX0" fmla="*/ 13058 w 1355388"/>
              <a:gd name="connsiteY0" fmla="*/ 428625 h 464530"/>
              <a:gd name="connsiteX1" fmla="*/ 51158 w 1355388"/>
              <a:gd name="connsiteY1" fmla="*/ 381000 h 464530"/>
              <a:gd name="connsiteX2" fmla="*/ 308333 w 1355388"/>
              <a:gd name="connsiteY2" fmla="*/ 171450 h 464530"/>
              <a:gd name="connsiteX3" fmla="*/ 679808 w 1355388"/>
              <a:gd name="connsiteY3" fmla="*/ 0 h 464530"/>
              <a:gd name="connsiteX4" fmla="*/ 994133 w 1355388"/>
              <a:gd name="connsiteY4" fmla="*/ 171450 h 464530"/>
              <a:gd name="connsiteX5" fmla="*/ 1327508 w 1355388"/>
              <a:gd name="connsiteY5" fmla="*/ 342900 h 464530"/>
              <a:gd name="connsiteX6" fmla="*/ 1308458 w 1355388"/>
              <a:gd name="connsiteY6" fmla="*/ 447675 h 464530"/>
              <a:gd name="connsiteX7" fmla="*/ 1079858 w 1355388"/>
              <a:gd name="connsiteY7" fmla="*/ 447675 h 464530"/>
              <a:gd name="connsiteX8" fmla="*/ 917933 w 1355388"/>
              <a:gd name="connsiteY8" fmla="*/ 285750 h 464530"/>
              <a:gd name="connsiteX9" fmla="*/ 679808 w 1355388"/>
              <a:gd name="connsiteY9" fmla="*/ 161925 h 464530"/>
              <a:gd name="connsiteX10" fmla="*/ 508358 w 1355388"/>
              <a:gd name="connsiteY10" fmla="*/ 247650 h 464530"/>
              <a:gd name="connsiteX11" fmla="*/ 375008 w 1355388"/>
              <a:gd name="connsiteY11" fmla="*/ 314325 h 464530"/>
              <a:gd name="connsiteX12" fmla="*/ 213083 w 1355388"/>
              <a:gd name="connsiteY12" fmla="*/ 457200 h 464530"/>
              <a:gd name="connsiteX13" fmla="*/ 13058 w 1355388"/>
              <a:gd name="connsiteY13" fmla="*/ 428625 h 464530"/>
              <a:gd name="connsiteX0" fmla="*/ 13058 w 1355388"/>
              <a:gd name="connsiteY0" fmla="*/ 504825 h 507911"/>
              <a:gd name="connsiteX1" fmla="*/ 51158 w 1355388"/>
              <a:gd name="connsiteY1" fmla="*/ 381000 h 507911"/>
              <a:gd name="connsiteX2" fmla="*/ 308333 w 1355388"/>
              <a:gd name="connsiteY2" fmla="*/ 171450 h 507911"/>
              <a:gd name="connsiteX3" fmla="*/ 679808 w 1355388"/>
              <a:gd name="connsiteY3" fmla="*/ 0 h 507911"/>
              <a:gd name="connsiteX4" fmla="*/ 994133 w 1355388"/>
              <a:gd name="connsiteY4" fmla="*/ 171450 h 507911"/>
              <a:gd name="connsiteX5" fmla="*/ 1327508 w 1355388"/>
              <a:gd name="connsiteY5" fmla="*/ 342900 h 507911"/>
              <a:gd name="connsiteX6" fmla="*/ 1308458 w 1355388"/>
              <a:gd name="connsiteY6" fmla="*/ 447675 h 507911"/>
              <a:gd name="connsiteX7" fmla="*/ 1079858 w 1355388"/>
              <a:gd name="connsiteY7" fmla="*/ 447675 h 507911"/>
              <a:gd name="connsiteX8" fmla="*/ 917933 w 1355388"/>
              <a:gd name="connsiteY8" fmla="*/ 285750 h 507911"/>
              <a:gd name="connsiteX9" fmla="*/ 679808 w 1355388"/>
              <a:gd name="connsiteY9" fmla="*/ 161925 h 507911"/>
              <a:gd name="connsiteX10" fmla="*/ 508358 w 1355388"/>
              <a:gd name="connsiteY10" fmla="*/ 247650 h 507911"/>
              <a:gd name="connsiteX11" fmla="*/ 375008 w 1355388"/>
              <a:gd name="connsiteY11" fmla="*/ 314325 h 507911"/>
              <a:gd name="connsiteX12" fmla="*/ 213083 w 1355388"/>
              <a:gd name="connsiteY12" fmla="*/ 457200 h 507911"/>
              <a:gd name="connsiteX13" fmla="*/ 13058 w 1355388"/>
              <a:gd name="connsiteY13" fmla="*/ 504825 h 507911"/>
              <a:gd name="connsiteX0" fmla="*/ 2958 w 1345288"/>
              <a:gd name="connsiteY0" fmla="*/ 504825 h 513998"/>
              <a:gd name="connsiteX1" fmla="*/ 98208 w 1345288"/>
              <a:gd name="connsiteY1" fmla="*/ 285750 h 513998"/>
              <a:gd name="connsiteX2" fmla="*/ 298233 w 1345288"/>
              <a:gd name="connsiteY2" fmla="*/ 171450 h 513998"/>
              <a:gd name="connsiteX3" fmla="*/ 669708 w 1345288"/>
              <a:gd name="connsiteY3" fmla="*/ 0 h 513998"/>
              <a:gd name="connsiteX4" fmla="*/ 984033 w 1345288"/>
              <a:gd name="connsiteY4" fmla="*/ 171450 h 513998"/>
              <a:gd name="connsiteX5" fmla="*/ 1317408 w 1345288"/>
              <a:gd name="connsiteY5" fmla="*/ 342900 h 513998"/>
              <a:gd name="connsiteX6" fmla="*/ 1298358 w 1345288"/>
              <a:gd name="connsiteY6" fmla="*/ 447675 h 513998"/>
              <a:gd name="connsiteX7" fmla="*/ 1069758 w 1345288"/>
              <a:gd name="connsiteY7" fmla="*/ 447675 h 513998"/>
              <a:gd name="connsiteX8" fmla="*/ 907833 w 1345288"/>
              <a:gd name="connsiteY8" fmla="*/ 285750 h 513998"/>
              <a:gd name="connsiteX9" fmla="*/ 669708 w 1345288"/>
              <a:gd name="connsiteY9" fmla="*/ 161925 h 513998"/>
              <a:gd name="connsiteX10" fmla="*/ 498258 w 1345288"/>
              <a:gd name="connsiteY10" fmla="*/ 247650 h 513998"/>
              <a:gd name="connsiteX11" fmla="*/ 364908 w 1345288"/>
              <a:gd name="connsiteY11" fmla="*/ 314325 h 513998"/>
              <a:gd name="connsiteX12" fmla="*/ 202983 w 1345288"/>
              <a:gd name="connsiteY12" fmla="*/ 457200 h 513998"/>
              <a:gd name="connsiteX13" fmla="*/ 2958 w 1345288"/>
              <a:gd name="connsiteY13" fmla="*/ 504825 h 513998"/>
              <a:gd name="connsiteX0" fmla="*/ 2958 w 1345288"/>
              <a:gd name="connsiteY0" fmla="*/ 409575 h 464530"/>
              <a:gd name="connsiteX1" fmla="*/ 98208 w 1345288"/>
              <a:gd name="connsiteY1" fmla="*/ 285750 h 464530"/>
              <a:gd name="connsiteX2" fmla="*/ 298233 w 1345288"/>
              <a:gd name="connsiteY2" fmla="*/ 171450 h 464530"/>
              <a:gd name="connsiteX3" fmla="*/ 669708 w 1345288"/>
              <a:gd name="connsiteY3" fmla="*/ 0 h 464530"/>
              <a:gd name="connsiteX4" fmla="*/ 984033 w 1345288"/>
              <a:gd name="connsiteY4" fmla="*/ 171450 h 464530"/>
              <a:gd name="connsiteX5" fmla="*/ 1317408 w 1345288"/>
              <a:gd name="connsiteY5" fmla="*/ 342900 h 464530"/>
              <a:gd name="connsiteX6" fmla="*/ 1298358 w 1345288"/>
              <a:gd name="connsiteY6" fmla="*/ 447675 h 464530"/>
              <a:gd name="connsiteX7" fmla="*/ 1069758 w 1345288"/>
              <a:gd name="connsiteY7" fmla="*/ 447675 h 464530"/>
              <a:gd name="connsiteX8" fmla="*/ 907833 w 1345288"/>
              <a:gd name="connsiteY8" fmla="*/ 285750 h 464530"/>
              <a:gd name="connsiteX9" fmla="*/ 669708 w 1345288"/>
              <a:gd name="connsiteY9" fmla="*/ 161925 h 464530"/>
              <a:gd name="connsiteX10" fmla="*/ 498258 w 1345288"/>
              <a:gd name="connsiteY10" fmla="*/ 247650 h 464530"/>
              <a:gd name="connsiteX11" fmla="*/ 364908 w 1345288"/>
              <a:gd name="connsiteY11" fmla="*/ 314325 h 464530"/>
              <a:gd name="connsiteX12" fmla="*/ 202983 w 1345288"/>
              <a:gd name="connsiteY12" fmla="*/ 457200 h 464530"/>
              <a:gd name="connsiteX13" fmla="*/ 2958 w 1345288"/>
              <a:gd name="connsiteY13" fmla="*/ 409575 h 46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45288" h="464530">
                <a:moveTo>
                  <a:pt x="2958" y="409575"/>
                </a:moveTo>
                <a:cubicBezTo>
                  <a:pt x="-14504" y="381000"/>
                  <a:pt x="48996" y="325438"/>
                  <a:pt x="98208" y="285750"/>
                </a:cubicBezTo>
                <a:cubicBezTo>
                  <a:pt x="147421" y="246063"/>
                  <a:pt x="202983" y="219075"/>
                  <a:pt x="298233" y="171450"/>
                </a:cubicBezTo>
                <a:cubicBezTo>
                  <a:pt x="393483" y="123825"/>
                  <a:pt x="555408" y="0"/>
                  <a:pt x="669708" y="0"/>
                </a:cubicBezTo>
                <a:cubicBezTo>
                  <a:pt x="784008" y="0"/>
                  <a:pt x="876083" y="114300"/>
                  <a:pt x="984033" y="171450"/>
                </a:cubicBezTo>
                <a:cubicBezTo>
                  <a:pt x="1091983" y="228600"/>
                  <a:pt x="1265021" y="296863"/>
                  <a:pt x="1317408" y="342900"/>
                </a:cubicBezTo>
                <a:cubicBezTo>
                  <a:pt x="1369795" y="388937"/>
                  <a:pt x="1339633" y="430213"/>
                  <a:pt x="1298358" y="447675"/>
                </a:cubicBezTo>
                <a:cubicBezTo>
                  <a:pt x="1257083" y="465138"/>
                  <a:pt x="1134845" y="474662"/>
                  <a:pt x="1069758" y="447675"/>
                </a:cubicBezTo>
                <a:cubicBezTo>
                  <a:pt x="1004671" y="420688"/>
                  <a:pt x="974508" y="333375"/>
                  <a:pt x="907833" y="285750"/>
                </a:cubicBezTo>
                <a:cubicBezTo>
                  <a:pt x="841158" y="238125"/>
                  <a:pt x="737971" y="168275"/>
                  <a:pt x="669708" y="161925"/>
                </a:cubicBezTo>
                <a:cubicBezTo>
                  <a:pt x="601446" y="155575"/>
                  <a:pt x="549058" y="222250"/>
                  <a:pt x="498258" y="247650"/>
                </a:cubicBezTo>
                <a:lnTo>
                  <a:pt x="364908" y="314325"/>
                </a:lnTo>
                <a:cubicBezTo>
                  <a:pt x="325221" y="347662"/>
                  <a:pt x="263308" y="441325"/>
                  <a:pt x="202983" y="457200"/>
                </a:cubicBezTo>
                <a:cubicBezTo>
                  <a:pt x="142658" y="473075"/>
                  <a:pt x="20420" y="438150"/>
                  <a:pt x="2958" y="409575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333" name="Freeform 2332">
            <a:extLst>
              <a:ext uri="{FF2B5EF4-FFF2-40B4-BE49-F238E27FC236}">
                <a16:creationId xmlns:a16="http://schemas.microsoft.com/office/drawing/2014/main" id="{C33C027E-C2B3-4BC0-8D60-B90C42408B1F}"/>
              </a:ext>
            </a:extLst>
          </p:cNvPr>
          <p:cNvSpPr/>
          <p:nvPr/>
        </p:nvSpPr>
        <p:spPr bwMode="auto">
          <a:xfrm>
            <a:off x="1417964" y="6527800"/>
            <a:ext cx="649287" cy="190500"/>
          </a:xfrm>
          <a:custGeom>
            <a:avLst/>
            <a:gdLst>
              <a:gd name="connsiteX0" fmla="*/ 0 w 1042088"/>
              <a:gd name="connsiteY0" fmla="*/ 248435 h 248435"/>
              <a:gd name="connsiteX1" fmla="*/ 123825 w 1042088"/>
              <a:gd name="connsiteY1" fmla="*/ 96035 h 248435"/>
              <a:gd name="connsiteX2" fmla="*/ 542925 w 1042088"/>
              <a:gd name="connsiteY2" fmla="*/ 785 h 248435"/>
              <a:gd name="connsiteX3" fmla="*/ 781050 w 1042088"/>
              <a:gd name="connsiteY3" fmla="*/ 57935 h 248435"/>
              <a:gd name="connsiteX4" fmla="*/ 1019175 w 1042088"/>
              <a:gd name="connsiteY4" fmla="*/ 181760 h 248435"/>
              <a:gd name="connsiteX5" fmla="*/ 1019175 w 1042088"/>
              <a:gd name="connsiteY5" fmla="*/ 200810 h 248435"/>
              <a:gd name="connsiteX0" fmla="*/ 0 w 1042088"/>
              <a:gd name="connsiteY0" fmla="*/ 248435 h 248435"/>
              <a:gd name="connsiteX1" fmla="*/ 123825 w 1042088"/>
              <a:gd name="connsiteY1" fmla="*/ 96035 h 248435"/>
              <a:gd name="connsiteX2" fmla="*/ 542925 w 1042088"/>
              <a:gd name="connsiteY2" fmla="*/ 785 h 248435"/>
              <a:gd name="connsiteX3" fmla="*/ 781050 w 1042088"/>
              <a:gd name="connsiteY3" fmla="*/ 57935 h 248435"/>
              <a:gd name="connsiteX4" fmla="*/ 1019175 w 1042088"/>
              <a:gd name="connsiteY4" fmla="*/ 181760 h 248435"/>
              <a:gd name="connsiteX5" fmla="*/ 1019175 w 1042088"/>
              <a:gd name="connsiteY5" fmla="*/ 229385 h 248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42088" h="248435">
                <a:moveTo>
                  <a:pt x="0" y="248435"/>
                </a:moveTo>
                <a:cubicBezTo>
                  <a:pt x="16669" y="192872"/>
                  <a:pt x="33338" y="137310"/>
                  <a:pt x="123825" y="96035"/>
                </a:cubicBezTo>
                <a:cubicBezTo>
                  <a:pt x="214312" y="54760"/>
                  <a:pt x="433388" y="7135"/>
                  <a:pt x="542925" y="785"/>
                </a:cubicBezTo>
                <a:cubicBezTo>
                  <a:pt x="652462" y="-5565"/>
                  <a:pt x="701675" y="27772"/>
                  <a:pt x="781050" y="57935"/>
                </a:cubicBezTo>
                <a:cubicBezTo>
                  <a:pt x="860425" y="88097"/>
                  <a:pt x="979488" y="153185"/>
                  <a:pt x="1019175" y="181760"/>
                </a:cubicBezTo>
                <a:cubicBezTo>
                  <a:pt x="1058863" y="210335"/>
                  <a:pt x="1039019" y="231766"/>
                  <a:pt x="1019175" y="229385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334" name="Freeform 2333">
            <a:extLst>
              <a:ext uri="{FF2B5EF4-FFF2-40B4-BE49-F238E27FC236}">
                <a16:creationId xmlns:a16="http://schemas.microsoft.com/office/drawing/2014/main" id="{C395891E-50D2-4AF2-B162-079CF1F102A4}"/>
              </a:ext>
            </a:extLst>
          </p:cNvPr>
          <p:cNvSpPr/>
          <p:nvPr/>
        </p:nvSpPr>
        <p:spPr bwMode="auto">
          <a:xfrm>
            <a:off x="1706889" y="6518275"/>
            <a:ext cx="66675" cy="287338"/>
          </a:xfrm>
          <a:custGeom>
            <a:avLst/>
            <a:gdLst>
              <a:gd name="connsiteX0" fmla="*/ 31775 w 106687"/>
              <a:gd name="connsiteY0" fmla="*/ 289321 h 375046"/>
              <a:gd name="connsiteX1" fmla="*/ 3200 w 106687"/>
              <a:gd name="connsiteY1" fmla="*/ 32146 h 375046"/>
              <a:gd name="connsiteX2" fmla="*/ 98450 w 106687"/>
              <a:gd name="connsiteY2" fmla="*/ 32146 h 375046"/>
              <a:gd name="connsiteX3" fmla="*/ 98450 w 106687"/>
              <a:gd name="connsiteY3" fmla="*/ 289321 h 375046"/>
              <a:gd name="connsiteX4" fmla="*/ 69875 w 106687"/>
              <a:gd name="connsiteY4" fmla="*/ 375046 h 375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687" h="375046">
                <a:moveTo>
                  <a:pt x="31775" y="289321"/>
                </a:moveTo>
                <a:cubicBezTo>
                  <a:pt x="11931" y="182164"/>
                  <a:pt x="-7912" y="75008"/>
                  <a:pt x="3200" y="32146"/>
                </a:cubicBezTo>
                <a:cubicBezTo>
                  <a:pt x="14312" y="-10716"/>
                  <a:pt x="82575" y="-10716"/>
                  <a:pt x="98450" y="32146"/>
                </a:cubicBezTo>
                <a:cubicBezTo>
                  <a:pt x="114325" y="75008"/>
                  <a:pt x="103213" y="232171"/>
                  <a:pt x="98450" y="289321"/>
                </a:cubicBezTo>
                <a:cubicBezTo>
                  <a:pt x="93688" y="346471"/>
                  <a:pt x="81781" y="360758"/>
                  <a:pt x="69875" y="375046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335" name="Freeform 2334">
            <a:extLst>
              <a:ext uri="{FF2B5EF4-FFF2-40B4-BE49-F238E27FC236}">
                <a16:creationId xmlns:a16="http://schemas.microsoft.com/office/drawing/2014/main" id="{6B49EB48-A444-40C3-AE1A-F518CF5BE678}"/>
              </a:ext>
            </a:extLst>
          </p:cNvPr>
          <p:cNvSpPr/>
          <p:nvPr/>
        </p:nvSpPr>
        <p:spPr bwMode="auto">
          <a:xfrm>
            <a:off x="1297314" y="6705600"/>
            <a:ext cx="461962" cy="195263"/>
          </a:xfrm>
          <a:custGeom>
            <a:avLst/>
            <a:gdLst>
              <a:gd name="connsiteX0" fmla="*/ 107803 w 742091"/>
              <a:gd name="connsiteY0" fmla="*/ 254148 h 254148"/>
              <a:gd name="connsiteX1" fmla="*/ 3028 w 742091"/>
              <a:gd name="connsiteY1" fmla="*/ 120798 h 254148"/>
              <a:gd name="connsiteX2" fmla="*/ 212578 w 742091"/>
              <a:gd name="connsiteY2" fmla="*/ 6498 h 254148"/>
              <a:gd name="connsiteX3" fmla="*/ 698353 w 742091"/>
              <a:gd name="connsiteY3" fmla="*/ 25548 h 254148"/>
              <a:gd name="connsiteX4" fmla="*/ 688828 w 742091"/>
              <a:gd name="connsiteY4" fmla="*/ 120798 h 254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2091" h="254148">
                <a:moveTo>
                  <a:pt x="107803" y="254148"/>
                </a:moveTo>
                <a:cubicBezTo>
                  <a:pt x="46684" y="208110"/>
                  <a:pt x="-14435" y="162073"/>
                  <a:pt x="3028" y="120798"/>
                </a:cubicBezTo>
                <a:cubicBezTo>
                  <a:pt x="20490" y="79523"/>
                  <a:pt x="96690" y="22373"/>
                  <a:pt x="212578" y="6498"/>
                </a:cubicBezTo>
                <a:cubicBezTo>
                  <a:pt x="328466" y="-9377"/>
                  <a:pt x="618978" y="6498"/>
                  <a:pt x="698353" y="25548"/>
                </a:cubicBezTo>
                <a:cubicBezTo>
                  <a:pt x="777728" y="44598"/>
                  <a:pt x="733278" y="82698"/>
                  <a:pt x="688828" y="120798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336" name="Freeform 2335">
            <a:extLst>
              <a:ext uri="{FF2B5EF4-FFF2-40B4-BE49-F238E27FC236}">
                <a16:creationId xmlns:a16="http://schemas.microsoft.com/office/drawing/2014/main" id="{BFC142E1-A401-42BC-9171-86E86C4E07F5}"/>
              </a:ext>
            </a:extLst>
          </p:cNvPr>
          <p:cNvSpPr/>
          <p:nvPr/>
        </p:nvSpPr>
        <p:spPr bwMode="auto">
          <a:xfrm>
            <a:off x="1762451" y="6681788"/>
            <a:ext cx="427038" cy="146050"/>
          </a:xfrm>
          <a:custGeom>
            <a:avLst/>
            <a:gdLst>
              <a:gd name="connsiteX0" fmla="*/ 28564 w 676264"/>
              <a:gd name="connsiteY0" fmla="*/ 158205 h 158205"/>
              <a:gd name="connsiteX1" fmla="*/ 38089 w 676264"/>
              <a:gd name="connsiteY1" fmla="*/ 34380 h 158205"/>
              <a:gd name="connsiteX2" fmla="*/ 400039 w 676264"/>
              <a:gd name="connsiteY2" fmla="*/ 5805 h 158205"/>
              <a:gd name="connsiteX3" fmla="*/ 676264 w 676264"/>
              <a:gd name="connsiteY3" fmla="*/ 129630 h 158205"/>
              <a:gd name="connsiteX0" fmla="*/ 28564 w 685789"/>
              <a:gd name="connsiteY0" fmla="*/ 162297 h 190872"/>
              <a:gd name="connsiteX1" fmla="*/ 38089 w 685789"/>
              <a:gd name="connsiteY1" fmla="*/ 38472 h 190872"/>
              <a:gd name="connsiteX2" fmla="*/ 400039 w 685789"/>
              <a:gd name="connsiteY2" fmla="*/ 9897 h 190872"/>
              <a:gd name="connsiteX3" fmla="*/ 685789 w 685789"/>
              <a:gd name="connsiteY3" fmla="*/ 190872 h 190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789" h="190872">
                <a:moveTo>
                  <a:pt x="28564" y="162297"/>
                </a:moveTo>
                <a:cubicBezTo>
                  <a:pt x="2370" y="113084"/>
                  <a:pt x="-23823" y="63872"/>
                  <a:pt x="38089" y="38472"/>
                </a:cubicBezTo>
                <a:cubicBezTo>
                  <a:pt x="100001" y="13072"/>
                  <a:pt x="292089" y="-15503"/>
                  <a:pt x="400039" y="9897"/>
                </a:cubicBezTo>
                <a:cubicBezTo>
                  <a:pt x="507989" y="35297"/>
                  <a:pt x="600858" y="136897"/>
                  <a:pt x="685789" y="190872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337" name="Freeform 2336">
            <a:extLst>
              <a:ext uri="{FF2B5EF4-FFF2-40B4-BE49-F238E27FC236}">
                <a16:creationId xmlns:a16="http://schemas.microsoft.com/office/drawing/2014/main" id="{955F290A-1146-4523-9EDD-B7F2FA3BE4A2}"/>
              </a:ext>
            </a:extLst>
          </p:cNvPr>
          <p:cNvSpPr/>
          <p:nvPr/>
        </p:nvSpPr>
        <p:spPr bwMode="auto">
          <a:xfrm>
            <a:off x="1660851" y="5338763"/>
            <a:ext cx="163513" cy="569912"/>
          </a:xfrm>
          <a:custGeom>
            <a:avLst/>
            <a:gdLst>
              <a:gd name="connsiteX0" fmla="*/ 0 w 260160"/>
              <a:gd name="connsiteY0" fmla="*/ 0 h 743688"/>
              <a:gd name="connsiteX1" fmla="*/ 9525 w 260160"/>
              <a:gd name="connsiteY1" fmla="*/ 371475 h 743688"/>
              <a:gd name="connsiteX2" fmla="*/ 38100 w 260160"/>
              <a:gd name="connsiteY2" fmla="*/ 638175 h 743688"/>
              <a:gd name="connsiteX3" fmla="*/ 123825 w 260160"/>
              <a:gd name="connsiteY3" fmla="*/ 742950 h 743688"/>
              <a:gd name="connsiteX4" fmla="*/ 209550 w 260160"/>
              <a:gd name="connsiteY4" fmla="*/ 666750 h 743688"/>
              <a:gd name="connsiteX5" fmla="*/ 247650 w 260160"/>
              <a:gd name="connsiteY5" fmla="*/ 361950 h 743688"/>
              <a:gd name="connsiteX6" fmla="*/ 257175 w 260160"/>
              <a:gd name="connsiteY6" fmla="*/ 66675 h 743688"/>
              <a:gd name="connsiteX7" fmla="*/ 200025 w 260160"/>
              <a:gd name="connsiteY7" fmla="*/ 0 h 743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0160" h="743688">
                <a:moveTo>
                  <a:pt x="0" y="0"/>
                </a:moveTo>
                <a:cubicBezTo>
                  <a:pt x="1587" y="132556"/>
                  <a:pt x="3175" y="265113"/>
                  <a:pt x="9525" y="371475"/>
                </a:cubicBezTo>
                <a:cubicBezTo>
                  <a:pt x="15875" y="477837"/>
                  <a:pt x="19050" y="576262"/>
                  <a:pt x="38100" y="638175"/>
                </a:cubicBezTo>
                <a:cubicBezTo>
                  <a:pt x="57150" y="700088"/>
                  <a:pt x="95250" y="738188"/>
                  <a:pt x="123825" y="742950"/>
                </a:cubicBezTo>
                <a:cubicBezTo>
                  <a:pt x="152400" y="747712"/>
                  <a:pt x="188913" y="730250"/>
                  <a:pt x="209550" y="666750"/>
                </a:cubicBezTo>
                <a:cubicBezTo>
                  <a:pt x="230187" y="603250"/>
                  <a:pt x="239713" y="461963"/>
                  <a:pt x="247650" y="361950"/>
                </a:cubicBezTo>
                <a:cubicBezTo>
                  <a:pt x="255588" y="261938"/>
                  <a:pt x="265112" y="127000"/>
                  <a:pt x="257175" y="66675"/>
                </a:cubicBezTo>
                <a:cubicBezTo>
                  <a:pt x="249238" y="6350"/>
                  <a:pt x="224631" y="3175"/>
                  <a:pt x="200025" y="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338" name="Freeform 2337">
            <a:extLst>
              <a:ext uri="{FF2B5EF4-FFF2-40B4-BE49-F238E27FC236}">
                <a16:creationId xmlns:a16="http://schemas.microsoft.com/office/drawing/2014/main" id="{28CB6125-ABA7-45E8-9316-84846E98C813}"/>
              </a:ext>
            </a:extLst>
          </p:cNvPr>
          <p:cNvSpPr/>
          <p:nvPr/>
        </p:nvSpPr>
        <p:spPr bwMode="auto">
          <a:xfrm>
            <a:off x="1216351" y="6235700"/>
            <a:ext cx="314325" cy="139700"/>
          </a:xfrm>
          <a:custGeom>
            <a:avLst/>
            <a:gdLst>
              <a:gd name="connsiteX0" fmla="*/ 0 w 504825"/>
              <a:gd name="connsiteY0" fmla="*/ 254 h 181229"/>
              <a:gd name="connsiteX1" fmla="*/ 266700 w 504825"/>
              <a:gd name="connsiteY1" fmla="*/ 28829 h 181229"/>
              <a:gd name="connsiteX2" fmla="*/ 504825 w 504825"/>
              <a:gd name="connsiteY2" fmla="*/ 181229 h 181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4825" h="181229">
                <a:moveTo>
                  <a:pt x="0" y="254"/>
                </a:moveTo>
                <a:cubicBezTo>
                  <a:pt x="91281" y="-540"/>
                  <a:pt x="182563" y="-1333"/>
                  <a:pt x="266700" y="28829"/>
                </a:cubicBezTo>
                <a:cubicBezTo>
                  <a:pt x="350837" y="58991"/>
                  <a:pt x="427831" y="120110"/>
                  <a:pt x="504825" y="181229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339" name="Freeform 2338">
            <a:extLst>
              <a:ext uri="{FF2B5EF4-FFF2-40B4-BE49-F238E27FC236}">
                <a16:creationId xmlns:a16="http://schemas.microsoft.com/office/drawing/2014/main" id="{BCF1830E-49C0-414B-9ECE-992013A66E56}"/>
              </a:ext>
            </a:extLst>
          </p:cNvPr>
          <p:cNvSpPr/>
          <p:nvPr/>
        </p:nvSpPr>
        <p:spPr bwMode="auto">
          <a:xfrm>
            <a:off x="1203651" y="6615113"/>
            <a:ext cx="130175" cy="46037"/>
          </a:xfrm>
          <a:custGeom>
            <a:avLst/>
            <a:gdLst>
              <a:gd name="connsiteX0" fmla="*/ 0 w 209550"/>
              <a:gd name="connsiteY0" fmla="*/ 19050 h 58428"/>
              <a:gd name="connsiteX1" fmla="*/ 47625 w 209550"/>
              <a:gd name="connsiteY1" fmla="*/ 38100 h 58428"/>
              <a:gd name="connsiteX2" fmla="*/ 133350 w 209550"/>
              <a:gd name="connsiteY2" fmla="*/ 57150 h 58428"/>
              <a:gd name="connsiteX3" fmla="*/ 209550 w 209550"/>
              <a:gd name="connsiteY3" fmla="*/ 0 h 58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550" h="58428">
                <a:moveTo>
                  <a:pt x="0" y="19050"/>
                </a:moveTo>
                <a:cubicBezTo>
                  <a:pt x="12700" y="25400"/>
                  <a:pt x="25400" y="31750"/>
                  <a:pt x="47625" y="38100"/>
                </a:cubicBezTo>
                <a:cubicBezTo>
                  <a:pt x="69850" y="44450"/>
                  <a:pt x="106363" y="63500"/>
                  <a:pt x="133350" y="57150"/>
                </a:cubicBezTo>
                <a:cubicBezTo>
                  <a:pt x="160337" y="50800"/>
                  <a:pt x="184943" y="25400"/>
                  <a:pt x="209550" y="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340" name="Freeform 2339">
            <a:extLst>
              <a:ext uri="{FF2B5EF4-FFF2-40B4-BE49-F238E27FC236}">
                <a16:creationId xmlns:a16="http://schemas.microsoft.com/office/drawing/2014/main" id="{5417CD2A-C9D3-48AB-8ABA-A7860F04CDEA}"/>
              </a:ext>
            </a:extLst>
          </p:cNvPr>
          <p:cNvSpPr/>
          <p:nvPr/>
        </p:nvSpPr>
        <p:spPr bwMode="auto">
          <a:xfrm>
            <a:off x="1940251" y="6229350"/>
            <a:ext cx="327025" cy="146050"/>
          </a:xfrm>
          <a:custGeom>
            <a:avLst/>
            <a:gdLst>
              <a:gd name="connsiteX0" fmla="*/ 0 w 581025"/>
              <a:gd name="connsiteY0" fmla="*/ 190500 h 190500"/>
              <a:gd name="connsiteX1" fmla="*/ 171450 w 581025"/>
              <a:gd name="connsiteY1" fmla="*/ 76200 h 190500"/>
              <a:gd name="connsiteX2" fmla="*/ 581025 w 581025"/>
              <a:gd name="connsiteY2" fmla="*/ 0 h 190500"/>
              <a:gd name="connsiteX0" fmla="*/ 0 w 523875"/>
              <a:gd name="connsiteY0" fmla="*/ 190500 h 190500"/>
              <a:gd name="connsiteX1" fmla="*/ 171450 w 523875"/>
              <a:gd name="connsiteY1" fmla="*/ 76200 h 190500"/>
              <a:gd name="connsiteX2" fmla="*/ 523875 w 523875"/>
              <a:gd name="connsiteY2" fmla="*/ 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3875" h="190500">
                <a:moveTo>
                  <a:pt x="0" y="190500"/>
                </a:moveTo>
                <a:cubicBezTo>
                  <a:pt x="37306" y="149225"/>
                  <a:pt x="84138" y="107950"/>
                  <a:pt x="171450" y="76200"/>
                </a:cubicBezTo>
                <a:cubicBezTo>
                  <a:pt x="258762" y="44450"/>
                  <a:pt x="367506" y="22225"/>
                  <a:pt x="523875" y="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341" name="Freeform 2340">
            <a:extLst>
              <a:ext uri="{FF2B5EF4-FFF2-40B4-BE49-F238E27FC236}">
                <a16:creationId xmlns:a16="http://schemas.microsoft.com/office/drawing/2014/main" id="{38CA4954-39C9-4101-ACBB-49A3C515B1AB}"/>
              </a:ext>
            </a:extLst>
          </p:cNvPr>
          <p:cNvSpPr/>
          <p:nvPr/>
        </p:nvSpPr>
        <p:spPr bwMode="auto">
          <a:xfrm>
            <a:off x="2151389" y="6615113"/>
            <a:ext cx="203200" cy="68262"/>
          </a:xfrm>
          <a:custGeom>
            <a:avLst/>
            <a:gdLst>
              <a:gd name="connsiteX0" fmla="*/ 0 w 323850"/>
              <a:gd name="connsiteY0" fmla="*/ 0 h 91382"/>
              <a:gd name="connsiteX1" fmla="*/ 142875 w 323850"/>
              <a:gd name="connsiteY1" fmla="*/ 85725 h 91382"/>
              <a:gd name="connsiteX2" fmla="*/ 323850 w 323850"/>
              <a:gd name="connsiteY2" fmla="*/ 76200 h 91382"/>
              <a:gd name="connsiteX0" fmla="*/ 0 w 323850"/>
              <a:gd name="connsiteY0" fmla="*/ 0 h 88728"/>
              <a:gd name="connsiteX1" fmla="*/ 142875 w 323850"/>
              <a:gd name="connsiteY1" fmla="*/ 85725 h 88728"/>
              <a:gd name="connsiteX2" fmla="*/ 323850 w 323850"/>
              <a:gd name="connsiteY2" fmla="*/ 56314 h 88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3850" h="88728">
                <a:moveTo>
                  <a:pt x="0" y="0"/>
                </a:moveTo>
                <a:cubicBezTo>
                  <a:pt x="44450" y="36512"/>
                  <a:pt x="88900" y="73025"/>
                  <a:pt x="142875" y="85725"/>
                </a:cubicBezTo>
                <a:cubicBezTo>
                  <a:pt x="196850" y="98425"/>
                  <a:pt x="260350" y="67426"/>
                  <a:pt x="323850" y="56314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3399" name="TextBox 2476">
            <a:extLst>
              <a:ext uri="{FF2B5EF4-FFF2-40B4-BE49-F238E27FC236}">
                <a16:creationId xmlns:a16="http://schemas.microsoft.com/office/drawing/2014/main" id="{F3F877DB-CB6D-4210-A03E-5F2C688D4D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9934" y="5406671"/>
            <a:ext cx="231775" cy="20007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SG" altLang="fr-FR" sz="1100"/>
              <a:t>mlf</a:t>
            </a:r>
          </a:p>
        </p:txBody>
      </p:sp>
      <p:sp>
        <p:nvSpPr>
          <p:cNvPr id="3400" name="TextBox 2483">
            <a:extLst>
              <a:ext uri="{FF2B5EF4-FFF2-40B4-BE49-F238E27FC236}">
                <a16:creationId xmlns:a16="http://schemas.microsoft.com/office/drawing/2014/main" id="{F4740FE5-9EB6-4C84-8169-1DC21ABB98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8346" y="5112916"/>
            <a:ext cx="374650" cy="23659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SG" altLang="fr-FR" sz="1400"/>
              <a:t>4V</a:t>
            </a:r>
          </a:p>
        </p:txBody>
      </p:sp>
      <p:sp>
        <p:nvSpPr>
          <p:cNvPr id="2408" name="Freeform 2407">
            <a:extLst>
              <a:ext uri="{FF2B5EF4-FFF2-40B4-BE49-F238E27FC236}">
                <a16:creationId xmlns:a16="http://schemas.microsoft.com/office/drawing/2014/main" id="{1C95AF5C-0586-4641-972A-1F51A6459089}"/>
              </a:ext>
            </a:extLst>
          </p:cNvPr>
          <p:cNvSpPr/>
          <p:nvPr/>
        </p:nvSpPr>
        <p:spPr bwMode="auto">
          <a:xfrm>
            <a:off x="1349701" y="6445250"/>
            <a:ext cx="23813" cy="36513"/>
          </a:xfrm>
          <a:custGeom>
            <a:avLst/>
            <a:gdLst>
              <a:gd name="connsiteX0" fmla="*/ 0 w 115891"/>
              <a:gd name="connsiteY0" fmla="*/ 0 h 107950"/>
              <a:gd name="connsiteX1" fmla="*/ 44450 w 115891"/>
              <a:gd name="connsiteY1" fmla="*/ 19050 h 107950"/>
              <a:gd name="connsiteX2" fmla="*/ 63500 w 115891"/>
              <a:gd name="connsiteY2" fmla="*/ 25400 h 107950"/>
              <a:gd name="connsiteX3" fmla="*/ 101600 w 115891"/>
              <a:gd name="connsiteY3" fmla="*/ 44450 h 107950"/>
              <a:gd name="connsiteX4" fmla="*/ 114300 w 115891"/>
              <a:gd name="connsiteY4" fmla="*/ 107950 h 10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891" h="107950">
                <a:moveTo>
                  <a:pt x="0" y="0"/>
                </a:moveTo>
                <a:cubicBezTo>
                  <a:pt x="14817" y="6350"/>
                  <a:pt x="29483" y="13063"/>
                  <a:pt x="44450" y="19050"/>
                </a:cubicBezTo>
                <a:cubicBezTo>
                  <a:pt x="50665" y="21536"/>
                  <a:pt x="57513" y="22407"/>
                  <a:pt x="63500" y="25400"/>
                </a:cubicBezTo>
                <a:cubicBezTo>
                  <a:pt x="112739" y="50019"/>
                  <a:pt x="53717" y="28489"/>
                  <a:pt x="101600" y="44450"/>
                </a:cubicBezTo>
                <a:cubicBezTo>
                  <a:pt x="122519" y="75828"/>
                  <a:pt x="114300" y="55868"/>
                  <a:pt x="114300" y="10795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409" name="Freeform 2408">
            <a:extLst>
              <a:ext uri="{FF2B5EF4-FFF2-40B4-BE49-F238E27FC236}">
                <a16:creationId xmlns:a16="http://schemas.microsoft.com/office/drawing/2014/main" id="{2F6A283B-A2A9-4620-96E9-7DFCE302427A}"/>
              </a:ext>
            </a:extLst>
          </p:cNvPr>
          <p:cNvSpPr/>
          <p:nvPr/>
        </p:nvSpPr>
        <p:spPr bwMode="auto">
          <a:xfrm>
            <a:off x="1389389" y="6451600"/>
            <a:ext cx="57150" cy="25400"/>
          </a:xfrm>
          <a:custGeom>
            <a:avLst/>
            <a:gdLst>
              <a:gd name="connsiteX0" fmla="*/ 0 w 266700"/>
              <a:gd name="connsiteY0" fmla="*/ 0 h 76200"/>
              <a:gd name="connsiteX1" fmla="*/ 38100 w 266700"/>
              <a:gd name="connsiteY1" fmla="*/ 31750 h 76200"/>
              <a:gd name="connsiteX2" fmla="*/ 82550 w 266700"/>
              <a:gd name="connsiteY2" fmla="*/ 50800 h 76200"/>
              <a:gd name="connsiteX3" fmla="*/ 107950 w 266700"/>
              <a:gd name="connsiteY3" fmla="*/ 63500 h 76200"/>
              <a:gd name="connsiteX4" fmla="*/ 146050 w 266700"/>
              <a:gd name="connsiteY4" fmla="*/ 76200 h 76200"/>
              <a:gd name="connsiteX5" fmla="*/ 196850 w 266700"/>
              <a:gd name="connsiteY5" fmla="*/ 63500 h 76200"/>
              <a:gd name="connsiteX6" fmla="*/ 222250 w 266700"/>
              <a:gd name="connsiteY6" fmla="*/ 50800 h 76200"/>
              <a:gd name="connsiteX7" fmla="*/ 266700 w 266700"/>
              <a:gd name="connsiteY7" fmla="*/ 5080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6700" h="76200">
                <a:moveTo>
                  <a:pt x="0" y="0"/>
                </a:moveTo>
                <a:cubicBezTo>
                  <a:pt x="12700" y="10583"/>
                  <a:pt x="24557" y="22270"/>
                  <a:pt x="38100" y="31750"/>
                </a:cubicBezTo>
                <a:cubicBezTo>
                  <a:pt x="60269" y="47268"/>
                  <a:pt x="61038" y="41581"/>
                  <a:pt x="82550" y="50800"/>
                </a:cubicBezTo>
                <a:cubicBezTo>
                  <a:pt x="91251" y="54529"/>
                  <a:pt x="99161" y="59984"/>
                  <a:pt x="107950" y="63500"/>
                </a:cubicBezTo>
                <a:cubicBezTo>
                  <a:pt x="120379" y="68472"/>
                  <a:pt x="146050" y="76200"/>
                  <a:pt x="146050" y="76200"/>
                </a:cubicBezTo>
                <a:cubicBezTo>
                  <a:pt x="164686" y="72473"/>
                  <a:pt x="179765" y="70822"/>
                  <a:pt x="196850" y="63500"/>
                </a:cubicBezTo>
                <a:cubicBezTo>
                  <a:pt x="205551" y="59771"/>
                  <a:pt x="212937" y="52493"/>
                  <a:pt x="222250" y="50800"/>
                </a:cubicBezTo>
                <a:cubicBezTo>
                  <a:pt x="236828" y="48150"/>
                  <a:pt x="251883" y="50800"/>
                  <a:pt x="266700" y="5080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415" name="Freeform 2414">
            <a:extLst>
              <a:ext uri="{FF2B5EF4-FFF2-40B4-BE49-F238E27FC236}">
                <a16:creationId xmlns:a16="http://schemas.microsoft.com/office/drawing/2014/main" id="{7F6E2D07-B256-480B-BFBA-2884FB775DC8}"/>
              </a:ext>
            </a:extLst>
          </p:cNvPr>
          <p:cNvSpPr/>
          <p:nvPr/>
        </p:nvSpPr>
        <p:spPr bwMode="auto">
          <a:xfrm>
            <a:off x="1435426" y="6248400"/>
            <a:ext cx="53975" cy="15875"/>
          </a:xfrm>
          <a:custGeom>
            <a:avLst/>
            <a:gdLst>
              <a:gd name="connsiteX0" fmla="*/ 0 w 260350"/>
              <a:gd name="connsiteY0" fmla="*/ 44604 h 44604"/>
              <a:gd name="connsiteX1" fmla="*/ 57150 w 260350"/>
              <a:gd name="connsiteY1" fmla="*/ 31904 h 44604"/>
              <a:gd name="connsiteX2" fmla="*/ 95250 w 260350"/>
              <a:gd name="connsiteY2" fmla="*/ 19204 h 44604"/>
              <a:gd name="connsiteX3" fmla="*/ 203200 w 260350"/>
              <a:gd name="connsiteY3" fmla="*/ 12854 h 44604"/>
              <a:gd name="connsiteX4" fmla="*/ 254000 w 260350"/>
              <a:gd name="connsiteY4" fmla="*/ 154 h 44604"/>
              <a:gd name="connsiteX5" fmla="*/ 260350 w 260350"/>
              <a:gd name="connsiteY5" fmla="*/ 154 h 44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0350" h="44604">
                <a:moveTo>
                  <a:pt x="0" y="44604"/>
                </a:moveTo>
                <a:cubicBezTo>
                  <a:pt x="18127" y="40979"/>
                  <a:pt x="39215" y="37285"/>
                  <a:pt x="57150" y="31904"/>
                </a:cubicBezTo>
                <a:cubicBezTo>
                  <a:pt x="69972" y="28057"/>
                  <a:pt x="81886" y="19990"/>
                  <a:pt x="95250" y="19204"/>
                </a:cubicBezTo>
                <a:lnTo>
                  <a:pt x="203200" y="12854"/>
                </a:lnTo>
                <a:cubicBezTo>
                  <a:pt x="227737" y="4675"/>
                  <a:pt x="223349" y="5262"/>
                  <a:pt x="254000" y="154"/>
                </a:cubicBezTo>
                <a:cubicBezTo>
                  <a:pt x="256088" y="-194"/>
                  <a:pt x="258233" y="154"/>
                  <a:pt x="260350" y="154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419" name="Freeform 2418">
            <a:extLst>
              <a:ext uri="{FF2B5EF4-FFF2-40B4-BE49-F238E27FC236}">
                <a16:creationId xmlns:a16="http://schemas.microsoft.com/office/drawing/2014/main" id="{AFCD81A8-0060-4744-9D0D-886E9E65232A}"/>
              </a:ext>
            </a:extLst>
          </p:cNvPr>
          <p:cNvSpPr/>
          <p:nvPr/>
        </p:nvSpPr>
        <p:spPr bwMode="auto">
          <a:xfrm>
            <a:off x="1481464" y="6205538"/>
            <a:ext cx="33337" cy="14287"/>
          </a:xfrm>
          <a:custGeom>
            <a:avLst/>
            <a:gdLst>
              <a:gd name="connsiteX0" fmla="*/ 0 w 152400"/>
              <a:gd name="connsiteY0" fmla="*/ 0 h 44500"/>
              <a:gd name="connsiteX1" fmla="*/ 31750 w 152400"/>
              <a:gd name="connsiteY1" fmla="*/ 12700 h 44500"/>
              <a:gd name="connsiteX2" fmla="*/ 50800 w 152400"/>
              <a:gd name="connsiteY2" fmla="*/ 19050 h 44500"/>
              <a:gd name="connsiteX3" fmla="*/ 69850 w 152400"/>
              <a:gd name="connsiteY3" fmla="*/ 31750 h 44500"/>
              <a:gd name="connsiteX4" fmla="*/ 95250 w 152400"/>
              <a:gd name="connsiteY4" fmla="*/ 38100 h 44500"/>
              <a:gd name="connsiteX5" fmla="*/ 152400 w 152400"/>
              <a:gd name="connsiteY5" fmla="*/ 44450 h 4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400" h="44500">
                <a:moveTo>
                  <a:pt x="0" y="0"/>
                </a:moveTo>
                <a:cubicBezTo>
                  <a:pt x="10583" y="4233"/>
                  <a:pt x="21077" y="8698"/>
                  <a:pt x="31750" y="12700"/>
                </a:cubicBezTo>
                <a:cubicBezTo>
                  <a:pt x="38017" y="15050"/>
                  <a:pt x="44813" y="16057"/>
                  <a:pt x="50800" y="19050"/>
                </a:cubicBezTo>
                <a:cubicBezTo>
                  <a:pt x="57626" y="22463"/>
                  <a:pt x="62835" y="28744"/>
                  <a:pt x="69850" y="31750"/>
                </a:cubicBezTo>
                <a:cubicBezTo>
                  <a:pt x="77872" y="35188"/>
                  <a:pt x="86692" y="36388"/>
                  <a:pt x="95250" y="38100"/>
                </a:cubicBezTo>
                <a:cubicBezTo>
                  <a:pt x="132220" y="45494"/>
                  <a:pt x="124121" y="44450"/>
                  <a:pt x="152400" y="4445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420" name="Freeform 2419">
            <a:extLst>
              <a:ext uri="{FF2B5EF4-FFF2-40B4-BE49-F238E27FC236}">
                <a16:creationId xmlns:a16="http://schemas.microsoft.com/office/drawing/2014/main" id="{102A1F68-17C3-4A32-B143-9DAAFDAEB356}"/>
              </a:ext>
            </a:extLst>
          </p:cNvPr>
          <p:cNvSpPr/>
          <p:nvPr/>
        </p:nvSpPr>
        <p:spPr bwMode="auto">
          <a:xfrm>
            <a:off x="1344939" y="6472238"/>
            <a:ext cx="120650" cy="52387"/>
          </a:xfrm>
          <a:custGeom>
            <a:avLst/>
            <a:gdLst>
              <a:gd name="connsiteX0" fmla="*/ 0 w 571500"/>
              <a:gd name="connsiteY0" fmla="*/ 0 h 152400"/>
              <a:gd name="connsiteX1" fmla="*/ 82550 w 571500"/>
              <a:gd name="connsiteY1" fmla="*/ 19050 h 152400"/>
              <a:gd name="connsiteX2" fmla="*/ 101600 w 571500"/>
              <a:gd name="connsiteY2" fmla="*/ 25400 h 152400"/>
              <a:gd name="connsiteX3" fmla="*/ 120650 w 571500"/>
              <a:gd name="connsiteY3" fmla="*/ 31750 h 152400"/>
              <a:gd name="connsiteX4" fmla="*/ 260350 w 571500"/>
              <a:gd name="connsiteY4" fmla="*/ 38100 h 152400"/>
              <a:gd name="connsiteX5" fmla="*/ 323850 w 571500"/>
              <a:gd name="connsiteY5" fmla="*/ 50800 h 152400"/>
              <a:gd name="connsiteX6" fmla="*/ 342900 w 571500"/>
              <a:gd name="connsiteY6" fmla="*/ 57150 h 152400"/>
              <a:gd name="connsiteX7" fmla="*/ 374650 w 571500"/>
              <a:gd name="connsiteY7" fmla="*/ 63500 h 152400"/>
              <a:gd name="connsiteX8" fmla="*/ 393700 w 571500"/>
              <a:gd name="connsiteY8" fmla="*/ 69850 h 152400"/>
              <a:gd name="connsiteX9" fmla="*/ 419100 w 571500"/>
              <a:gd name="connsiteY9" fmla="*/ 76200 h 152400"/>
              <a:gd name="connsiteX10" fmla="*/ 438150 w 571500"/>
              <a:gd name="connsiteY10" fmla="*/ 88900 h 152400"/>
              <a:gd name="connsiteX11" fmla="*/ 457200 w 571500"/>
              <a:gd name="connsiteY11" fmla="*/ 107950 h 152400"/>
              <a:gd name="connsiteX12" fmla="*/ 476250 w 571500"/>
              <a:gd name="connsiteY12" fmla="*/ 114300 h 152400"/>
              <a:gd name="connsiteX13" fmla="*/ 495300 w 571500"/>
              <a:gd name="connsiteY13" fmla="*/ 127000 h 152400"/>
              <a:gd name="connsiteX14" fmla="*/ 520700 w 571500"/>
              <a:gd name="connsiteY14" fmla="*/ 133350 h 152400"/>
              <a:gd name="connsiteX15" fmla="*/ 571500 w 571500"/>
              <a:gd name="connsiteY15" fmla="*/ 152400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71500" h="152400">
                <a:moveTo>
                  <a:pt x="0" y="0"/>
                </a:moveTo>
                <a:cubicBezTo>
                  <a:pt x="57702" y="8243"/>
                  <a:pt x="30251" y="1617"/>
                  <a:pt x="82550" y="19050"/>
                </a:cubicBezTo>
                <a:lnTo>
                  <a:pt x="101600" y="25400"/>
                </a:lnTo>
                <a:cubicBezTo>
                  <a:pt x="107950" y="27517"/>
                  <a:pt x="113963" y="31446"/>
                  <a:pt x="120650" y="31750"/>
                </a:cubicBezTo>
                <a:lnTo>
                  <a:pt x="260350" y="38100"/>
                </a:lnTo>
                <a:cubicBezTo>
                  <a:pt x="303388" y="52446"/>
                  <a:pt x="250884" y="36207"/>
                  <a:pt x="323850" y="50800"/>
                </a:cubicBezTo>
                <a:cubicBezTo>
                  <a:pt x="330414" y="52113"/>
                  <a:pt x="336406" y="55527"/>
                  <a:pt x="342900" y="57150"/>
                </a:cubicBezTo>
                <a:cubicBezTo>
                  <a:pt x="353371" y="59768"/>
                  <a:pt x="364179" y="60882"/>
                  <a:pt x="374650" y="63500"/>
                </a:cubicBezTo>
                <a:cubicBezTo>
                  <a:pt x="381144" y="65123"/>
                  <a:pt x="387264" y="68011"/>
                  <a:pt x="393700" y="69850"/>
                </a:cubicBezTo>
                <a:cubicBezTo>
                  <a:pt x="402091" y="72248"/>
                  <a:pt x="410633" y="74083"/>
                  <a:pt x="419100" y="76200"/>
                </a:cubicBezTo>
                <a:cubicBezTo>
                  <a:pt x="425450" y="80433"/>
                  <a:pt x="432287" y="84014"/>
                  <a:pt x="438150" y="88900"/>
                </a:cubicBezTo>
                <a:cubicBezTo>
                  <a:pt x="445049" y="94649"/>
                  <a:pt x="449728" y="102969"/>
                  <a:pt x="457200" y="107950"/>
                </a:cubicBezTo>
                <a:cubicBezTo>
                  <a:pt x="462769" y="111663"/>
                  <a:pt x="470263" y="111307"/>
                  <a:pt x="476250" y="114300"/>
                </a:cubicBezTo>
                <a:cubicBezTo>
                  <a:pt x="483076" y="117713"/>
                  <a:pt x="488285" y="123994"/>
                  <a:pt x="495300" y="127000"/>
                </a:cubicBezTo>
                <a:cubicBezTo>
                  <a:pt x="503322" y="130438"/>
                  <a:pt x="512341" y="130842"/>
                  <a:pt x="520700" y="133350"/>
                </a:cubicBezTo>
                <a:cubicBezTo>
                  <a:pt x="556192" y="143998"/>
                  <a:pt x="549336" y="141318"/>
                  <a:pt x="571500" y="15240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421" name="Freeform 2420">
            <a:extLst>
              <a:ext uri="{FF2B5EF4-FFF2-40B4-BE49-F238E27FC236}">
                <a16:creationId xmlns:a16="http://schemas.microsoft.com/office/drawing/2014/main" id="{F681B4CB-4814-4C07-B9C2-015E24DA449F}"/>
              </a:ext>
            </a:extLst>
          </p:cNvPr>
          <p:cNvSpPr/>
          <p:nvPr/>
        </p:nvSpPr>
        <p:spPr bwMode="auto">
          <a:xfrm>
            <a:off x="1338589" y="6488113"/>
            <a:ext cx="20637" cy="19050"/>
          </a:xfrm>
          <a:custGeom>
            <a:avLst/>
            <a:gdLst>
              <a:gd name="connsiteX0" fmla="*/ 0 w 95250"/>
              <a:gd name="connsiteY0" fmla="*/ 0 h 57150"/>
              <a:gd name="connsiteX1" fmla="*/ 44450 w 95250"/>
              <a:gd name="connsiteY1" fmla="*/ 25400 h 57150"/>
              <a:gd name="connsiteX2" fmla="*/ 63500 w 95250"/>
              <a:gd name="connsiteY2" fmla="*/ 31750 h 57150"/>
              <a:gd name="connsiteX3" fmla="*/ 95250 w 95250"/>
              <a:gd name="connsiteY3" fmla="*/ 5715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50" h="57150">
                <a:moveTo>
                  <a:pt x="0" y="0"/>
                </a:moveTo>
                <a:cubicBezTo>
                  <a:pt x="70065" y="14013"/>
                  <a:pt x="3962" y="-6991"/>
                  <a:pt x="44450" y="25400"/>
                </a:cubicBezTo>
                <a:cubicBezTo>
                  <a:pt x="49677" y="29581"/>
                  <a:pt x="57513" y="28757"/>
                  <a:pt x="63500" y="31750"/>
                </a:cubicBezTo>
                <a:cubicBezTo>
                  <a:pt x="79521" y="39760"/>
                  <a:pt x="83437" y="45337"/>
                  <a:pt x="95250" y="5715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422" name="Freeform 2421">
            <a:extLst>
              <a:ext uri="{FF2B5EF4-FFF2-40B4-BE49-F238E27FC236}">
                <a16:creationId xmlns:a16="http://schemas.microsoft.com/office/drawing/2014/main" id="{B549735C-8975-4415-A4CE-4967990AC2F0}"/>
              </a:ext>
            </a:extLst>
          </p:cNvPr>
          <p:cNvSpPr/>
          <p:nvPr/>
        </p:nvSpPr>
        <p:spPr bwMode="auto">
          <a:xfrm>
            <a:off x="1306839" y="6534150"/>
            <a:ext cx="49212" cy="28575"/>
          </a:xfrm>
          <a:custGeom>
            <a:avLst/>
            <a:gdLst>
              <a:gd name="connsiteX0" fmla="*/ 0 w 234950"/>
              <a:gd name="connsiteY0" fmla="*/ 0 h 82550"/>
              <a:gd name="connsiteX1" fmla="*/ 63500 w 234950"/>
              <a:gd name="connsiteY1" fmla="*/ 57150 h 82550"/>
              <a:gd name="connsiteX2" fmla="*/ 82550 w 234950"/>
              <a:gd name="connsiteY2" fmla="*/ 69850 h 82550"/>
              <a:gd name="connsiteX3" fmla="*/ 101600 w 234950"/>
              <a:gd name="connsiteY3" fmla="*/ 82550 h 82550"/>
              <a:gd name="connsiteX4" fmla="*/ 158750 w 234950"/>
              <a:gd name="connsiteY4" fmla="*/ 69850 h 82550"/>
              <a:gd name="connsiteX5" fmla="*/ 203200 w 234950"/>
              <a:gd name="connsiteY5" fmla="*/ 31750 h 82550"/>
              <a:gd name="connsiteX6" fmla="*/ 234950 w 234950"/>
              <a:gd name="connsiteY6" fmla="*/ 6350 h 8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4950" h="82550">
                <a:moveTo>
                  <a:pt x="0" y="0"/>
                </a:moveTo>
                <a:cubicBezTo>
                  <a:pt x="34935" y="43669"/>
                  <a:pt x="14123" y="24232"/>
                  <a:pt x="63500" y="57150"/>
                </a:cubicBezTo>
                <a:lnTo>
                  <a:pt x="82550" y="69850"/>
                </a:lnTo>
                <a:lnTo>
                  <a:pt x="101600" y="82550"/>
                </a:lnTo>
                <a:cubicBezTo>
                  <a:pt x="110927" y="80996"/>
                  <a:pt x="145876" y="77206"/>
                  <a:pt x="158750" y="69850"/>
                </a:cubicBezTo>
                <a:cubicBezTo>
                  <a:pt x="213144" y="38768"/>
                  <a:pt x="158160" y="63921"/>
                  <a:pt x="203200" y="31750"/>
                </a:cubicBezTo>
                <a:cubicBezTo>
                  <a:pt x="237772" y="7056"/>
                  <a:pt x="221897" y="32456"/>
                  <a:pt x="234950" y="635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423" name="Freeform 2422">
            <a:extLst>
              <a:ext uri="{FF2B5EF4-FFF2-40B4-BE49-F238E27FC236}">
                <a16:creationId xmlns:a16="http://schemas.microsoft.com/office/drawing/2014/main" id="{35CA103F-A5C2-47A7-976A-C17AB0F7FE37}"/>
              </a:ext>
            </a:extLst>
          </p:cNvPr>
          <p:cNvSpPr/>
          <p:nvPr/>
        </p:nvSpPr>
        <p:spPr bwMode="auto">
          <a:xfrm>
            <a:off x="1381451" y="6529388"/>
            <a:ext cx="42863" cy="1587"/>
          </a:xfrm>
          <a:custGeom>
            <a:avLst/>
            <a:gdLst>
              <a:gd name="connsiteX0" fmla="*/ 0 w 203200"/>
              <a:gd name="connsiteY0" fmla="*/ 6350 h 6350"/>
              <a:gd name="connsiteX1" fmla="*/ 50800 w 203200"/>
              <a:gd name="connsiteY1" fmla="*/ 0 h 6350"/>
              <a:gd name="connsiteX2" fmla="*/ 203200 w 203200"/>
              <a:gd name="connsiteY2" fmla="*/ 6350 h 6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3200" h="6350">
                <a:moveTo>
                  <a:pt x="0" y="6350"/>
                </a:moveTo>
                <a:cubicBezTo>
                  <a:pt x="16933" y="4233"/>
                  <a:pt x="33735" y="0"/>
                  <a:pt x="50800" y="0"/>
                </a:cubicBezTo>
                <a:cubicBezTo>
                  <a:pt x="101644" y="0"/>
                  <a:pt x="203200" y="6350"/>
                  <a:pt x="203200" y="635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424" name="Freeform 2423">
            <a:extLst>
              <a:ext uri="{FF2B5EF4-FFF2-40B4-BE49-F238E27FC236}">
                <a16:creationId xmlns:a16="http://schemas.microsoft.com/office/drawing/2014/main" id="{535510C8-8363-47D9-A789-37B1D1FF4871}"/>
              </a:ext>
            </a:extLst>
          </p:cNvPr>
          <p:cNvSpPr/>
          <p:nvPr/>
        </p:nvSpPr>
        <p:spPr bwMode="auto">
          <a:xfrm>
            <a:off x="1352876" y="6581775"/>
            <a:ext cx="42863" cy="34925"/>
          </a:xfrm>
          <a:custGeom>
            <a:avLst/>
            <a:gdLst>
              <a:gd name="connsiteX0" fmla="*/ 0 w 203200"/>
              <a:gd name="connsiteY0" fmla="*/ 101600 h 101600"/>
              <a:gd name="connsiteX1" fmla="*/ 31750 w 203200"/>
              <a:gd name="connsiteY1" fmla="*/ 82550 h 101600"/>
              <a:gd name="connsiteX2" fmla="*/ 76200 w 203200"/>
              <a:gd name="connsiteY2" fmla="*/ 57150 h 101600"/>
              <a:gd name="connsiteX3" fmla="*/ 95250 w 203200"/>
              <a:gd name="connsiteY3" fmla="*/ 50800 h 101600"/>
              <a:gd name="connsiteX4" fmla="*/ 114300 w 203200"/>
              <a:gd name="connsiteY4" fmla="*/ 31750 h 101600"/>
              <a:gd name="connsiteX5" fmla="*/ 133350 w 203200"/>
              <a:gd name="connsiteY5" fmla="*/ 25400 h 101600"/>
              <a:gd name="connsiteX6" fmla="*/ 196850 w 203200"/>
              <a:gd name="connsiteY6" fmla="*/ 6350 h 101600"/>
              <a:gd name="connsiteX7" fmla="*/ 203200 w 203200"/>
              <a:gd name="connsiteY7" fmla="*/ 0 h 10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3200" h="101600">
                <a:moveTo>
                  <a:pt x="0" y="101600"/>
                </a:moveTo>
                <a:cubicBezTo>
                  <a:pt x="10583" y="95250"/>
                  <a:pt x="21284" y="89091"/>
                  <a:pt x="31750" y="82550"/>
                </a:cubicBezTo>
                <a:cubicBezTo>
                  <a:pt x="54940" y="68056"/>
                  <a:pt x="48608" y="68975"/>
                  <a:pt x="76200" y="57150"/>
                </a:cubicBezTo>
                <a:cubicBezTo>
                  <a:pt x="82352" y="54513"/>
                  <a:pt x="88900" y="52917"/>
                  <a:pt x="95250" y="50800"/>
                </a:cubicBezTo>
                <a:cubicBezTo>
                  <a:pt x="101600" y="44450"/>
                  <a:pt x="106828" y="36731"/>
                  <a:pt x="114300" y="31750"/>
                </a:cubicBezTo>
                <a:cubicBezTo>
                  <a:pt x="119869" y="28037"/>
                  <a:pt x="126914" y="27239"/>
                  <a:pt x="133350" y="25400"/>
                </a:cubicBezTo>
                <a:cubicBezTo>
                  <a:pt x="145437" y="21947"/>
                  <a:pt x="190814" y="12386"/>
                  <a:pt x="196850" y="6350"/>
                </a:cubicBezTo>
                <a:lnTo>
                  <a:pt x="203200" y="0"/>
                </a:ln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425" name="Freeform 2424">
            <a:extLst>
              <a:ext uri="{FF2B5EF4-FFF2-40B4-BE49-F238E27FC236}">
                <a16:creationId xmlns:a16="http://schemas.microsoft.com/office/drawing/2014/main" id="{A1071371-C953-4219-A4DC-D457BC5502CD}"/>
              </a:ext>
            </a:extLst>
          </p:cNvPr>
          <p:cNvSpPr/>
          <p:nvPr/>
        </p:nvSpPr>
        <p:spPr bwMode="auto">
          <a:xfrm>
            <a:off x="1417964" y="6559550"/>
            <a:ext cx="20637" cy="6350"/>
          </a:xfrm>
          <a:custGeom>
            <a:avLst/>
            <a:gdLst>
              <a:gd name="connsiteX0" fmla="*/ 0 w 95250"/>
              <a:gd name="connsiteY0" fmla="*/ 19050 h 19050"/>
              <a:gd name="connsiteX1" fmla="*/ 44450 w 95250"/>
              <a:gd name="connsiteY1" fmla="*/ 12700 h 19050"/>
              <a:gd name="connsiteX2" fmla="*/ 95250 w 95250"/>
              <a:gd name="connsiteY2" fmla="*/ 0 h 1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250" h="19050">
                <a:moveTo>
                  <a:pt x="0" y="19050"/>
                </a:moveTo>
                <a:lnTo>
                  <a:pt x="44450" y="12700"/>
                </a:lnTo>
                <a:cubicBezTo>
                  <a:pt x="85635" y="6364"/>
                  <a:pt x="71616" y="11817"/>
                  <a:pt x="95250" y="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430" name="Freeform 2429">
            <a:extLst>
              <a:ext uri="{FF2B5EF4-FFF2-40B4-BE49-F238E27FC236}">
                <a16:creationId xmlns:a16="http://schemas.microsoft.com/office/drawing/2014/main" id="{FC67AFB3-DC86-4C25-A6D9-FF95887C227A}"/>
              </a:ext>
            </a:extLst>
          </p:cNvPr>
          <p:cNvSpPr/>
          <p:nvPr/>
        </p:nvSpPr>
        <p:spPr bwMode="auto">
          <a:xfrm>
            <a:off x="1505276" y="6203950"/>
            <a:ext cx="34925" cy="14288"/>
          </a:xfrm>
          <a:custGeom>
            <a:avLst/>
            <a:gdLst>
              <a:gd name="connsiteX0" fmla="*/ 0 w 165100"/>
              <a:gd name="connsiteY0" fmla="*/ 0 h 44450"/>
              <a:gd name="connsiteX1" fmla="*/ 50800 w 165100"/>
              <a:gd name="connsiteY1" fmla="*/ 6350 h 44450"/>
              <a:gd name="connsiteX2" fmla="*/ 120650 w 165100"/>
              <a:gd name="connsiteY2" fmla="*/ 38100 h 44450"/>
              <a:gd name="connsiteX3" fmla="*/ 139700 w 165100"/>
              <a:gd name="connsiteY3" fmla="*/ 44450 h 44450"/>
              <a:gd name="connsiteX4" fmla="*/ 165100 w 165100"/>
              <a:gd name="connsiteY4" fmla="*/ 31750 h 4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100" h="44450">
                <a:moveTo>
                  <a:pt x="0" y="0"/>
                </a:moveTo>
                <a:cubicBezTo>
                  <a:pt x="16933" y="2117"/>
                  <a:pt x="34010" y="3297"/>
                  <a:pt x="50800" y="6350"/>
                </a:cubicBezTo>
                <a:cubicBezTo>
                  <a:pt x="72885" y="10365"/>
                  <a:pt x="106079" y="33243"/>
                  <a:pt x="120650" y="38100"/>
                </a:cubicBezTo>
                <a:lnTo>
                  <a:pt x="139700" y="44450"/>
                </a:lnTo>
                <a:cubicBezTo>
                  <a:pt x="161590" y="37153"/>
                  <a:pt x="154017" y="42833"/>
                  <a:pt x="165100" y="3175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431" name="Freeform 2430">
            <a:extLst>
              <a:ext uri="{FF2B5EF4-FFF2-40B4-BE49-F238E27FC236}">
                <a16:creationId xmlns:a16="http://schemas.microsoft.com/office/drawing/2014/main" id="{40566A82-32D5-4D04-96D1-50D9508976D1}"/>
              </a:ext>
            </a:extLst>
          </p:cNvPr>
          <p:cNvSpPr/>
          <p:nvPr/>
        </p:nvSpPr>
        <p:spPr bwMode="auto">
          <a:xfrm>
            <a:off x="1578301" y="6272213"/>
            <a:ext cx="25400" cy="17462"/>
          </a:xfrm>
          <a:custGeom>
            <a:avLst/>
            <a:gdLst>
              <a:gd name="connsiteX0" fmla="*/ 0 w 120650"/>
              <a:gd name="connsiteY0" fmla="*/ 0 h 50800"/>
              <a:gd name="connsiteX1" fmla="*/ 63500 w 120650"/>
              <a:gd name="connsiteY1" fmla="*/ 38100 h 50800"/>
              <a:gd name="connsiteX2" fmla="*/ 101600 w 120650"/>
              <a:gd name="connsiteY2" fmla="*/ 50800 h 50800"/>
              <a:gd name="connsiteX3" fmla="*/ 120650 w 120650"/>
              <a:gd name="connsiteY3" fmla="*/ 50800 h 5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650" h="50800">
                <a:moveTo>
                  <a:pt x="0" y="0"/>
                </a:moveTo>
                <a:cubicBezTo>
                  <a:pt x="22363" y="14908"/>
                  <a:pt x="39092" y="28337"/>
                  <a:pt x="63500" y="38100"/>
                </a:cubicBezTo>
                <a:cubicBezTo>
                  <a:pt x="75929" y="43072"/>
                  <a:pt x="88213" y="50800"/>
                  <a:pt x="101600" y="50800"/>
                </a:cubicBezTo>
                <a:lnTo>
                  <a:pt x="120650" y="50800"/>
                </a:ln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432" name="Freeform 2431">
            <a:extLst>
              <a:ext uri="{FF2B5EF4-FFF2-40B4-BE49-F238E27FC236}">
                <a16:creationId xmlns:a16="http://schemas.microsoft.com/office/drawing/2014/main" id="{86164742-CA91-4453-9FAB-831DFFDF9696}"/>
              </a:ext>
            </a:extLst>
          </p:cNvPr>
          <p:cNvSpPr/>
          <p:nvPr/>
        </p:nvSpPr>
        <p:spPr bwMode="auto">
          <a:xfrm>
            <a:off x="1633864" y="6253163"/>
            <a:ext cx="47625" cy="47625"/>
          </a:xfrm>
          <a:custGeom>
            <a:avLst/>
            <a:gdLst>
              <a:gd name="connsiteX0" fmla="*/ 0 w 228600"/>
              <a:gd name="connsiteY0" fmla="*/ 139700 h 139700"/>
              <a:gd name="connsiteX1" fmla="*/ 44450 w 228600"/>
              <a:gd name="connsiteY1" fmla="*/ 133350 h 139700"/>
              <a:gd name="connsiteX2" fmla="*/ 69850 w 228600"/>
              <a:gd name="connsiteY2" fmla="*/ 127000 h 139700"/>
              <a:gd name="connsiteX3" fmla="*/ 127000 w 228600"/>
              <a:gd name="connsiteY3" fmla="*/ 114300 h 139700"/>
              <a:gd name="connsiteX4" fmla="*/ 165100 w 228600"/>
              <a:gd name="connsiteY4" fmla="*/ 76200 h 139700"/>
              <a:gd name="connsiteX5" fmla="*/ 203200 w 228600"/>
              <a:gd name="connsiteY5" fmla="*/ 44450 h 139700"/>
              <a:gd name="connsiteX6" fmla="*/ 222250 w 228600"/>
              <a:gd name="connsiteY6" fmla="*/ 19050 h 139700"/>
              <a:gd name="connsiteX7" fmla="*/ 228600 w 228600"/>
              <a:gd name="connsiteY7" fmla="*/ 0 h 13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600" h="139700">
                <a:moveTo>
                  <a:pt x="0" y="139700"/>
                </a:moveTo>
                <a:cubicBezTo>
                  <a:pt x="14817" y="137583"/>
                  <a:pt x="29724" y="136027"/>
                  <a:pt x="44450" y="133350"/>
                </a:cubicBezTo>
                <a:cubicBezTo>
                  <a:pt x="53036" y="131789"/>
                  <a:pt x="61331" y="128893"/>
                  <a:pt x="69850" y="127000"/>
                </a:cubicBezTo>
                <a:cubicBezTo>
                  <a:pt x="142404" y="110877"/>
                  <a:pt x="65055" y="129786"/>
                  <a:pt x="127000" y="114300"/>
                </a:cubicBezTo>
                <a:cubicBezTo>
                  <a:pt x="160536" y="91943"/>
                  <a:pt x="133595" y="112956"/>
                  <a:pt x="165100" y="76200"/>
                </a:cubicBezTo>
                <a:cubicBezTo>
                  <a:pt x="227517" y="3380"/>
                  <a:pt x="144409" y="103241"/>
                  <a:pt x="203200" y="44450"/>
                </a:cubicBezTo>
                <a:cubicBezTo>
                  <a:pt x="210684" y="36966"/>
                  <a:pt x="215900" y="27517"/>
                  <a:pt x="222250" y="19050"/>
                </a:cubicBezTo>
                <a:lnTo>
                  <a:pt x="228600" y="0"/>
                </a:ln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435" name="Freeform 2434">
            <a:extLst>
              <a:ext uri="{FF2B5EF4-FFF2-40B4-BE49-F238E27FC236}">
                <a16:creationId xmlns:a16="http://schemas.microsoft.com/office/drawing/2014/main" id="{06EC548C-D6C1-43CC-A1AC-CFD55715C6F6}"/>
              </a:ext>
            </a:extLst>
          </p:cNvPr>
          <p:cNvSpPr/>
          <p:nvPr/>
        </p:nvSpPr>
        <p:spPr bwMode="auto">
          <a:xfrm>
            <a:off x="1533851" y="6348413"/>
            <a:ext cx="112713" cy="20637"/>
          </a:xfrm>
          <a:custGeom>
            <a:avLst/>
            <a:gdLst>
              <a:gd name="connsiteX0" fmla="*/ 0 w 527050"/>
              <a:gd name="connsiteY0" fmla="*/ 0 h 57630"/>
              <a:gd name="connsiteX1" fmla="*/ 50800 w 527050"/>
              <a:gd name="connsiteY1" fmla="*/ 19050 h 57630"/>
              <a:gd name="connsiteX2" fmla="*/ 76200 w 527050"/>
              <a:gd name="connsiteY2" fmla="*/ 25400 h 57630"/>
              <a:gd name="connsiteX3" fmla="*/ 209550 w 527050"/>
              <a:gd name="connsiteY3" fmla="*/ 31750 h 57630"/>
              <a:gd name="connsiteX4" fmla="*/ 368300 w 527050"/>
              <a:gd name="connsiteY4" fmla="*/ 38100 h 57630"/>
              <a:gd name="connsiteX5" fmla="*/ 412750 w 527050"/>
              <a:gd name="connsiteY5" fmla="*/ 44450 h 57630"/>
              <a:gd name="connsiteX6" fmla="*/ 463550 w 527050"/>
              <a:gd name="connsiteY6" fmla="*/ 50800 h 57630"/>
              <a:gd name="connsiteX7" fmla="*/ 527050 w 527050"/>
              <a:gd name="connsiteY7" fmla="*/ 57150 h 57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7050" h="57630">
                <a:moveTo>
                  <a:pt x="0" y="0"/>
                </a:moveTo>
                <a:cubicBezTo>
                  <a:pt x="16775" y="6710"/>
                  <a:pt x="33380" y="14073"/>
                  <a:pt x="50800" y="19050"/>
                </a:cubicBezTo>
                <a:cubicBezTo>
                  <a:pt x="59191" y="21448"/>
                  <a:pt x="67501" y="24704"/>
                  <a:pt x="76200" y="25400"/>
                </a:cubicBezTo>
                <a:cubicBezTo>
                  <a:pt x="120559" y="28949"/>
                  <a:pt x="165092" y="29817"/>
                  <a:pt x="209550" y="31750"/>
                </a:cubicBezTo>
                <a:lnTo>
                  <a:pt x="368300" y="38100"/>
                </a:lnTo>
                <a:lnTo>
                  <a:pt x="412750" y="44450"/>
                </a:lnTo>
                <a:cubicBezTo>
                  <a:pt x="429665" y="46705"/>
                  <a:pt x="446717" y="47995"/>
                  <a:pt x="463550" y="50800"/>
                </a:cubicBezTo>
                <a:cubicBezTo>
                  <a:pt x="520131" y="60230"/>
                  <a:pt x="452777" y="57150"/>
                  <a:pt x="527050" y="5715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436" name="Freeform 2435">
            <a:extLst>
              <a:ext uri="{FF2B5EF4-FFF2-40B4-BE49-F238E27FC236}">
                <a16:creationId xmlns:a16="http://schemas.microsoft.com/office/drawing/2014/main" id="{A3255D7F-B92D-4BD3-A49E-6AE8F0F3F567}"/>
              </a:ext>
            </a:extLst>
          </p:cNvPr>
          <p:cNvSpPr/>
          <p:nvPr/>
        </p:nvSpPr>
        <p:spPr bwMode="auto">
          <a:xfrm>
            <a:off x="1703714" y="6235700"/>
            <a:ext cx="85725" cy="42863"/>
          </a:xfrm>
          <a:custGeom>
            <a:avLst/>
            <a:gdLst>
              <a:gd name="connsiteX0" fmla="*/ 0 w 406400"/>
              <a:gd name="connsiteY0" fmla="*/ 0 h 127000"/>
              <a:gd name="connsiteX1" fmla="*/ 31750 w 406400"/>
              <a:gd name="connsiteY1" fmla="*/ 19050 h 127000"/>
              <a:gd name="connsiteX2" fmla="*/ 50800 w 406400"/>
              <a:gd name="connsiteY2" fmla="*/ 31750 h 127000"/>
              <a:gd name="connsiteX3" fmla="*/ 76200 w 406400"/>
              <a:gd name="connsiteY3" fmla="*/ 38100 h 127000"/>
              <a:gd name="connsiteX4" fmla="*/ 139700 w 406400"/>
              <a:gd name="connsiteY4" fmla="*/ 63500 h 127000"/>
              <a:gd name="connsiteX5" fmla="*/ 158750 w 406400"/>
              <a:gd name="connsiteY5" fmla="*/ 69850 h 127000"/>
              <a:gd name="connsiteX6" fmla="*/ 177800 w 406400"/>
              <a:gd name="connsiteY6" fmla="*/ 82550 h 127000"/>
              <a:gd name="connsiteX7" fmla="*/ 228600 w 406400"/>
              <a:gd name="connsiteY7" fmla="*/ 88900 h 127000"/>
              <a:gd name="connsiteX8" fmla="*/ 247650 w 406400"/>
              <a:gd name="connsiteY8" fmla="*/ 95250 h 127000"/>
              <a:gd name="connsiteX9" fmla="*/ 273050 w 406400"/>
              <a:gd name="connsiteY9" fmla="*/ 101600 h 127000"/>
              <a:gd name="connsiteX10" fmla="*/ 292100 w 406400"/>
              <a:gd name="connsiteY10" fmla="*/ 114300 h 127000"/>
              <a:gd name="connsiteX11" fmla="*/ 330200 w 406400"/>
              <a:gd name="connsiteY11" fmla="*/ 127000 h 127000"/>
              <a:gd name="connsiteX12" fmla="*/ 406400 w 406400"/>
              <a:gd name="connsiteY12" fmla="*/ 120650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6400" h="127000">
                <a:moveTo>
                  <a:pt x="0" y="0"/>
                </a:moveTo>
                <a:cubicBezTo>
                  <a:pt x="10583" y="6350"/>
                  <a:pt x="21284" y="12509"/>
                  <a:pt x="31750" y="19050"/>
                </a:cubicBezTo>
                <a:cubicBezTo>
                  <a:pt x="38222" y="23095"/>
                  <a:pt x="43785" y="28744"/>
                  <a:pt x="50800" y="31750"/>
                </a:cubicBezTo>
                <a:cubicBezTo>
                  <a:pt x="58822" y="35188"/>
                  <a:pt x="68097" y="34859"/>
                  <a:pt x="76200" y="38100"/>
                </a:cubicBezTo>
                <a:cubicBezTo>
                  <a:pt x="182191" y="80497"/>
                  <a:pt x="63594" y="41755"/>
                  <a:pt x="139700" y="63500"/>
                </a:cubicBezTo>
                <a:cubicBezTo>
                  <a:pt x="146136" y="65339"/>
                  <a:pt x="152763" y="66857"/>
                  <a:pt x="158750" y="69850"/>
                </a:cubicBezTo>
                <a:cubicBezTo>
                  <a:pt x="165576" y="73263"/>
                  <a:pt x="170437" y="80542"/>
                  <a:pt x="177800" y="82550"/>
                </a:cubicBezTo>
                <a:cubicBezTo>
                  <a:pt x="194264" y="87040"/>
                  <a:pt x="211667" y="86783"/>
                  <a:pt x="228600" y="88900"/>
                </a:cubicBezTo>
                <a:cubicBezTo>
                  <a:pt x="234950" y="91017"/>
                  <a:pt x="241214" y="93411"/>
                  <a:pt x="247650" y="95250"/>
                </a:cubicBezTo>
                <a:cubicBezTo>
                  <a:pt x="256041" y="97648"/>
                  <a:pt x="265028" y="98162"/>
                  <a:pt x="273050" y="101600"/>
                </a:cubicBezTo>
                <a:cubicBezTo>
                  <a:pt x="280065" y="104606"/>
                  <a:pt x="285126" y="111200"/>
                  <a:pt x="292100" y="114300"/>
                </a:cubicBezTo>
                <a:cubicBezTo>
                  <a:pt x="304333" y="119737"/>
                  <a:pt x="330200" y="127000"/>
                  <a:pt x="330200" y="127000"/>
                </a:cubicBezTo>
                <a:lnTo>
                  <a:pt x="406400" y="120650"/>
                </a:ln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437" name="Freeform 2436">
            <a:extLst>
              <a:ext uri="{FF2B5EF4-FFF2-40B4-BE49-F238E27FC236}">
                <a16:creationId xmlns:a16="http://schemas.microsoft.com/office/drawing/2014/main" id="{92D7A293-AC0E-451C-8729-DFA62E3F5861}"/>
              </a:ext>
            </a:extLst>
          </p:cNvPr>
          <p:cNvSpPr/>
          <p:nvPr/>
        </p:nvSpPr>
        <p:spPr bwMode="auto">
          <a:xfrm>
            <a:off x="1833889" y="6237288"/>
            <a:ext cx="88900" cy="14287"/>
          </a:xfrm>
          <a:custGeom>
            <a:avLst/>
            <a:gdLst>
              <a:gd name="connsiteX0" fmla="*/ 0 w 419100"/>
              <a:gd name="connsiteY0" fmla="*/ 25400 h 38115"/>
              <a:gd name="connsiteX1" fmla="*/ 304800 w 419100"/>
              <a:gd name="connsiteY1" fmla="*/ 31750 h 38115"/>
              <a:gd name="connsiteX2" fmla="*/ 323850 w 419100"/>
              <a:gd name="connsiteY2" fmla="*/ 38100 h 38115"/>
              <a:gd name="connsiteX3" fmla="*/ 419100 w 419100"/>
              <a:gd name="connsiteY3" fmla="*/ 25400 h 38115"/>
              <a:gd name="connsiteX4" fmla="*/ 412750 w 419100"/>
              <a:gd name="connsiteY4" fmla="*/ 0 h 38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9100" h="38115">
                <a:moveTo>
                  <a:pt x="0" y="25400"/>
                </a:moveTo>
                <a:lnTo>
                  <a:pt x="304800" y="31750"/>
                </a:lnTo>
                <a:cubicBezTo>
                  <a:pt x="311488" y="32012"/>
                  <a:pt x="317167" y="38471"/>
                  <a:pt x="323850" y="38100"/>
                </a:cubicBezTo>
                <a:cubicBezTo>
                  <a:pt x="355832" y="36323"/>
                  <a:pt x="387350" y="29633"/>
                  <a:pt x="419100" y="25400"/>
                </a:cubicBezTo>
                <a:lnTo>
                  <a:pt x="412750" y="0"/>
                </a:ln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438" name="Freeform 2437">
            <a:extLst>
              <a:ext uri="{FF2B5EF4-FFF2-40B4-BE49-F238E27FC236}">
                <a16:creationId xmlns:a16="http://schemas.microsoft.com/office/drawing/2014/main" id="{7EFE2584-B5AC-49A4-93F5-EDD533B2024D}"/>
              </a:ext>
            </a:extLst>
          </p:cNvPr>
          <p:cNvSpPr/>
          <p:nvPr/>
        </p:nvSpPr>
        <p:spPr bwMode="auto">
          <a:xfrm>
            <a:off x="1895801" y="6203950"/>
            <a:ext cx="73025" cy="33338"/>
          </a:xfrm>
          <a:custGeom>
            <a:avLst/>
            <a:gdLst>
              <a:gd name="connsiteX0" fmla="*/ 0 w 342900"/>
              <a:gd name="connsiteY0" fmla="*/ 6350 h 101600"/>
              <a:gd name="connsiteX1" fmla="*/ 44450 w 342900"/>
              <a:gd name="connsiteY1" fmla="*/ 12700 h 101600"/>
              <a:gd name="connsiteX2" fmla="*/ 152400 w 342900"/>
              <a:gd name="connsiteY2" fmla="*/ 0 h 101600"/>
              <a:gd name="connsiteX3" fmla="*/ 254000 w 342900"/>
              <a:gd name="connsiteY3" fmla="*/ 19050 h 101600"/>
              <a:gd name="connsiteX4" fmla="*/ 273050 w 342900"/>
              <a:gd name="connsiteY4" fmla="*/ 31750 h 101600"/>
              <a:gd name="connsiteX5" fmla="*/ 323850 w 342900"/>
              <a:gd name="connsiteY5" fmla="*/ 88900 h 101600"/>
              <a:gd name="connsiteX6" fmla="*/ 342900 w 342900"/>
              <a:gd name="connsiteY6" fmla="*/ 101600 h 10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2900" h="101600">
                <a:moveTo>
                  <a:pt x="0" y="6350"/>
                </a:moveTo>
                <a:cubicBezTo>
                  <a:pt x="14817" y="8467"/>
                  <a:pt x="29483" y="12700"/>
                  <a:pt x="44450" y="12700"/>
                </a:cubicBezTo>
                <a:cubicBezTo>
                  <a:pt x="82028" y="12700"/>
                  <a:pt x="116072" y="6055"/>
                  <a:pt x="152400" y="0"/>
                </a:cubicBezTo>
                <a:cubicBezTo>
                  <a:pt x="174744" y="2234"/>
                  <a:pt x="230002" y="3051"/>
                  <a:pt x="254000" y="19050"/>
                </a:cubicBezTo>
                <a:lnTo>
                  <a:pt x="273050" y="31750"/>
                </a:lnTo>
                <a:cubicBezTo>
                  <a:pt x="288320" y="54655"/>
                  <a:pt x="297752" y="71501"/>
                  <a:pt x="323850" y="88900"/>
                </a:cubicBezTo>
                <a:lnTo>
                  <a:pt x="342900" y="101600"/>
                </a:ln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441" name="Freeform 2440">
            <a:extLst>
              <a:ext uri="{FF2B5EF4-FFF2-40B4-BE49-F238E27FC236}">
                <a16:creationId xmlns:a16="http://schemas.microsoft.com/office/drawing/2014/main" id="{1B22CAC5-65B3-497A-8818-15D1EE57E6FC}"/>
              </a:ext>
            </a:extLst>
          </p:cNvPr>
          <p:cNvSpPr/>
          <p:nvPr/>
        </p:nvSpPr>
        <p:spPr bwMode="auto">
          <a:xfrm>
            <a:off x="1983114" y="6230938"/>
            <a:ext cx="20637" cy="76200"/>
          </a:xfrm>
          <a:custGeom>
            <a:avLst/>
            <a:gdLst>
              <a:gd name="connsiteX0" fmla="*/ 0 w 101600"/>
              <a:gd name="connsiteY0" fmla="*/ 0 h 222250"/>
              <a:gd name="connsiteX1" fmla="*/ 44450 w 101600"/>
              <a:gd name="connsiteY1" fmla="*/ 44450 h 222250"/>
              <a:gd name="connsiteX2" fmla="*/ 76200 w 101600"/>
              <a:gd name="connsiteY2" fmla="*/ 82550 h 222250"/>
              <a:gd name="connsiteX3" fmla="*/ 88900 w 101600"/>
              <a:gd name="connsiteY3" fmla="*/ 120650 h 222250"/>
              <a:gd name="connsiteX4" fmla="*/ 95250 w 101600"/>
              <a:gd name="connsiteY4" fmla="*/ 139700 h 222250"/>
              <a:gd name="connsiteX5" fmla="*/ 101600 w 101600"/>
              <a:gd name="connsiteY5" fmla="*/ 22225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600" h="222250">
                <a:moveTo>
                  <a:pt x="0" y="0"/>
                </a:moveTo>
                <a:cubicBezTo>
                  <a:pt x="64638" y="51711"/>
                  <a:pt x="9068" y="1992"/>
                  <a:pt x="44450" y="44450"/>
                </a:cubicBezTo>
                <a:cubicBezTo>
                  <a:pt x="58692" y="61540"/>
                  <a:pt x="67191" y="62280"/>
                  <a:pt x="76200" y="82550"/>
                </a:cubicBezTo>
                <a:cubicBezTo>
                  <a:pt x="81637" y="94783"/>
                  <a:pt x="84667" y="107950"/>
                  <a:pt x="88900" y="120650"/>
                </a:cubicBezTo>
                <a:lnTo>
                  <a:pt x="95250" y="139700"/>
                </a:lnTo>
                <a:cubicBezTo>
                  <a:pt x="101776" y="218009"/>
                  <a:pt x="101600" y="190412"/>
                  <a:pt x="101600" y="22225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442" name="Freeform 2441">
            <a:extLst>
              <a:ext uri="{FF2B5EF4-FFF2-40B4-BE49-F238E27FC236}">
                <a16:creationId xmlns:a16="http://schemas.microsoft.com/office/drawing/2014/main" id="{F1B226AB-C88D-4262-A156-54C3D791E7B7}"/>
              </a:ext>
            </a:extLst>
          </p:cNvPr>
          <p:cNvSpPr/>
          <p:nvPr/>
        </p:nvSpPr>
        <p:spPr bwMode="auto">
          <a:xfrm>
            <a:off x="1949776" y="6300788"/>
            <a:ext cx="68263" cy="44450"/>
          </a:xfrm>
          <a:custGeom>
            <a:avLst/>
            <a:gdLst>
              <a:gd name="connsiteX0" fmla="*/ 0 w 318163"/>
              <a:gd name="connsiteY0" fmla="*/ 0 h 127114"/>
              <a:gd name="connsiteX1" fmla="*/ 38100 w 318163"/>
              <a:gd name="connsiteY1" fmla="*/ 25400 h 127114"/>
              <a:gd name="connsiteX2" fmla="*/ 57150 w 318163"/>
              <a:gd name="connsiteY2" fmla="*/ 44450 h 127114"/>
              <a:gd name="connsiteX3" fmla="*/ 82550 w 318163"/>
              <a:gd name="connsiteY3" fmla="*/ 57150 h 127114"/>
              <a:gd name="connsiteX4" fmla="*/ 101600 w 318163"/>
              <a:gd name="connsiteY4" fmla="*/ 69850 h 127114"/>
              <a:gd name="connsiteX5" fmla="*/ 133350 w 318163"/>
              <a:gd name="connsiteY5" fmla="*/ 76200 h 127114"/>
              <a:gd name="connsiteX6" fmla="*/ 254000 w 318163"/>
              <a:gd name="connsiteY6" fmla="*/ 88900 h 127114"/>
              <a:gd name="connsiteX7" fmla="*/ 273050 w 318163"/>
              <a:gd name="connsiteY7" fmla="*/ 95250 h 127114"/>
              <a:gd name="connsiteX8" fmla="*/ 317500 w 318163"/>
              <a:gd name="connsiteY8" fmla="*/ 127000 h 127114"/>
              <a:gd name="connsiteX9" fmla="*/ 311150 w 318163"/>
              <a:gd name="connsiteY9" fmla="*/ 120650 h 127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8163" h="127114">
                <a:moveTo>
                  <a:pt x="0" y="0"/>
                </a:moveTo>
                <a:cubicBezTo>
                  <a:pt x="12700" y="8467"/>
                  <a:pt x="26052" y="16029"/>
                  <a:pt x="38100" y="25400"/>
                </a:cubicBezTo>
                <a:cubicBezTo>
                  <a:pt x="45189" y="30913"/>
                  <a:pt x="49842" y="39230"/>
                  <a:pt x="57150" y="44450"/>
                </a:cubicBezTo>
                <a:cubicBezTo>
                  <a:pt x="64853" y="49952"/>
                  <a:pt x="74331" y="52454"/>
                  <a:pt x="82550" y="57150"/>
                </a:cubicBezTo>
                <a:cubicBezTo>
                  <a:pt x="89176" y="60936"/>
                  <a:pt x="94454" y="67170"/>
                  <a:pt x="101600" y="69850"/>
                </a:cubicBezTo>
                <a:cubicBezTo>
                  <a:pt x="111706" y="73640"/>
                  <a:pt x="122814" y="73859"/>
                  <a:pt x="133350" y="76200"/>
                </a:cubicBezTo>
                <a:cubicBezTo>
                  <a:pt x="199669" y="90937"/>
                  <a:pt x="113405" y="79527"/>
                  <a:pt x="254000" y="88900"/>
                </a:cubicBezTo>
                <a:cubicBezTo>
                  <a:pt x="260350" y="91017"/>
                  <a:pt x="267481" y="91537"/>
                  <a:pt x="273050" y="95250"/>
                </a:cubicBezTo>
                <a:cubicBezTo>
                  <a:pt x="308679" y="119002"/>
                  <a:pt x="273648" y="112383"/>
                  <a:pt x="317500" y="127000"/>
                </a:cubicBezTo>
                <a:cubicBezTo>
                  <a:pt x="320340" y="127947"/>
                  <a:pt x="313267" y="122767"/>
                  <a:pt x="311150" y="12065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446" name="Freeform 2445">
            <a:extLst>
              <a:ext uri="{FF2B5EF4-FFF2-40B4-BE49-F238E27FC236}">
                <a16:creationId xmlns:a16="http://schemas.microsoft.com/office/drawing/2014/main" id="{0BA62A60-6CAE-4F31-B21F-5F8957B60315}"/>
              </a:ext>
            </a:extLst>
          </p:cNvPr>
          <p:cNvSpPr/>
          <p:nvPr/>
        </p:nvSpPr>
        <p:spPr bwMode="auto">
          <a:xfrm>
            <a:off x="2005339" y="6310313"/>
            <a:ext cx="53975" cy="20637"/>
          </a:xfrm>
          <a:custGeom>
            <a:avLst/>
            <a:gdLst>
              <a:gd name="connsiteX0" fmla="*/ 0 w 249332"/>
              <a:gd name="connsiteY0" fmla="*/ 0 h 63500"/>
              <a:gd name="connsiteX1" fmla="*/ 88900 w 249332"/>
              <a:gd name="connsiteY1" fmla="*/ 19050 h 63500"/>
              <a:gd name="connsiteX2" fmla="*/ 146050 w 249332"/>
              <a:gd name="connsiteY2" fmla="*/ 38100 h 63500"/>
              <a:gd name="connsiteX3" fmla="*/ 165100 w 249332"/>
              <a:gd name="connsiteY3" fmla="*/ 44450 h 63500"/>
              <a:gd name="connsiteX4" fmla="*/ 203200 w 249332"/>
              <a:gd name="connsiteY4" fmla="*/ 63500 h 63500"/>
              <a:gd name="connsiteX5" fmla="*/ 247650 w 249332"/>
              <a:gd name="connsiteY5" fmla="*/ 44450 h 63500"/>
              <a:gd name="connsiteX6" fmla="*/ 247650 w 249332"/>
              <a:gd name="connsiteY6" fmla="*/ 1905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9332" h="63500">
                <a:moveTo>
                  <a:pt x="0" y="0"/>
                </a:moveTo>
                <a:cubicBezTo>
                  <a:pt x="91993" y="30664"/>
                  <a:pt x="-23246" y="-4981"/>
                  <a:pt x="88900" y="19050"/>
                </a:cubicBezTo>
                <a:lnTo>
                  <a:pt x="146050" y="38100"/>
                </a:lnTo>
                <a:cubicBezTo>
                  <a:pt x="152400" y="40217"/>
                  <a:pt x="159531" y="40737"/>
                  <a:pt x="165100" y="44450"/>
                </a:cubicBezTo>
                <a:cubicBezTo>
                  <a:pt x="189719" y="60863"/>
                  <a:pt x="176910" y="54737"/>
                  <a:pt x="203200" y="63500"/>
                </a:cubicBezTo>
                <a:cubicBezTo>
                  <a:pt x="213079" y="61030"/>
                  <a:pt x="241385" y="56979"/>
                  <a:pt x="247650" y="44450"/>
                </a:cubicBezTo>
                <a:cubicBezTo>
                  <a:pt x="251436" y="36877"/>
                  <a:pt x="247650" y="27517"/>
                  <a:pt x="247650" y="1905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447" name="Freeform 2446">
            <a:extLst>
              <a:ext uri="{FF2B5EF4-FFF2-40B4-BE49-F238E27FC236}">
                <a16:creationId xmlns:a16="http://schemas.microsoft.com/office/drawing/2014/main" id="{E1BB40F4-7CA0-4D18-A380-84D05512A729}"/>
              </a:ext>
            </a:extLst>
          </p:cNvPr>
          <p:cNvSpPr/>
          <p:nvPr/>
        </p:nvSpPr>
        <p:spPr bwMode="auto">
          <a:xfrm>
            <a:off x="2029151" y="6281738"/>
            <a:ext cx="80963" cy="52387"/>
          </a:xfrm>
          <a:custGeom>
            <a:avLst/>
            <a:gdLst>
              <a:gd name="connsiteX0" fmla="*/ 0 w 381024"/>
              <a:gd name="connsiteY0" fmla="*/ 0 h 152400"/>
              <a:gd name="connsiteX1" fmla="*/ 38100 w 381024"/>
              <a:gd name="connsiteY1" fmla="*/ 19050 h 152400"/>
              <a:gd name="connsiteX2" fmla="*/ 57150 w 381024"/>
              <a:gd name="connsiteY2" fmla="*/ 38100 h 152400"/>
              <a:gd name="connsiteX3" fmla="*/ 95250 w 381024"/>
              <a:gd name="connsiteY3" fmla="*/ 50800 h 152400"/>
              <a:gd name="connsiteX4" fmla="*/ 107950 w 381024"/>
              <a:gd name="connsiteY4" fmla="*/ 69850 h 152400"/>
              <a:gd name="connsiteX5" fmla="*/ 127000 w 381024"/>
              <a:gd name="connsiteY5" fmla="*/ 76200 h 152400"/>
              <a:gd name="connsiteX6" fmla="*/ 165100 w 381024"/>
              <a:gd name="connsiteY6" fmla="*/ 101600 h 152400"/>
              <a:gd name="connsiteX7" fmla="*/ 184150 w 381024"/>
              <a:gd name="connsiteY7" fmla="*/ 120650 h 152400"/>
              <a:gd name="connsiteX8" fmla="*/ 228600 w 381024"/>
              <a:gd name="connsiteY8" fmla="*/ 146050 h 152400"/>
              <a:gd name="connsiteX9" fmla="*/ 254000 w 381024"/>
              <a:gd name="connsiteY9" fmla="*/ 152400 h 152400"/>
              <a:gd name="connsiteX10" fmla="*/ 330200 w 381024"/>
              <a:gd name="connsiteY10" fmla="*/ 139700 h 152400"/>
              <a:gd name="connsiteX11" fmla="*/ 368300 w 381024"/>
              <a:gd name="connsiteY11" fmla="*/ 114300 h 152400"/>
              <a:gd name="connsiteX12" fmla="*/ 381000 w 381024"/>
              <a:gd name="connsiteY12" fmla="*/ 88900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1024" h="152400">
                <a:moveTo>
                  <a:pt x="0" y="0"/>
                </a:moveTo>
                <a:cubicBezTo>
                  <a:pt x="12700" y="6350"/>
                  <a:pt x="26286" y="11174"/>
                  <a:pt x="38100" y="19050"/>
                </a:cubicBezTo>
                <a:cubicBezTo>
                  <a:pt x="45572" y="24031"/>
                  <a:pt x="49300" y="33739"/>
                  <a:pt x="57150" y="38100"/>
                </a:cubicBezTo>
                <a:cubicBezTo>
                  <a:pt x="68852" y="44601"/>
                  <a:pt x="95250" y="50800"/>
                  <a:pt x="95250" y="50800"/>
                </a:cubicBezTo>
                <a:cubicBezTo>
                  <a:pt x="99483" y="57150"/>
                  <a:pt x="101991" y="65082"/>
                  <a:pt x="107950" y="69850"/>
                </a:cubicBezTo>
                <a:cubicBezTo>
                  <a:pt x="113177" y="74031"/>
                  <a:pt x="121149" y="72949"/>
                  <a:pt x="127000" y="76200"/>
                </a:cubicBezTo>
                <a:cubicBezTo>
                  <a:pt x="140343" y="83613"/>
                  <a:pt x="154307" y="90807"/>
                  <a:pt x="165100" y="101600"/>
                </a:cubicBezTo>
                <a:cubicBezTo>
                  <a:pt x="171450" y="107950"/>
                  <a:pt x="177251" y="114901"/>
                  <a:pt x="184150" y="120650"/>
                </a:cubicBezTo>
                <a:cubicBezTo>
                  <a:pt x="194199" y="129024"/>
                  <a:pt x="217308" y="141815"/>
                  <a:pt x="228600" y="146050"/>
                </a:cubicBezTo>
                <a:cubicBezTo>
                  <a:pt x="236772" y="149114"/>
                  <a:pt x="245533" y="150283"/>
                  <a:pt x="254000" y="152400"/>
                </a:cubicBezTo>
                <a:cubicBezTo>
                  <a:pt x="264492" y="151234"/>
                  <a:pt x="311583" y="150043"/>
                  <a:pt x="330200" y="139700"/>
                </a:cubicBezTo>
                <a:cubicBezTo>
                  <a:pt x="343543" y="132287"/>
                  <a:pt x="368300" y="114300"/>
                  <a:pt x="368300" y="114300"/>
                </a:cubicBezTo>
                <a:cubicBezTo>
                  <a:pt x="382174" y="93489"/>
                  <a:pt x="381000" y="102882"/>
                  <a:pt x="381000" y="8890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448" name="Freeform 2447">
            <a:extLst>
              <a:ext uri="{FF2B5EF4-FFF2-40B4-BE49-F238E27FC236}">
                <a16:creationId xmlns:a16="http://schemas.microsoft.com/office/drawing/2014/main" id="{3038BC0E-1090-4070-ACBC-79BFEA43537B}"/>
              </a:ext>
            </a:extLst>
          </p:cNvPr>
          <p:cNvSpPr/>
          <p:nvPr/>
        </p:nvSpPr>
        <p:spPr bwMode="auto">
          <a:xfrm>
            <a:off x="2016451" y="6230938"/>
            <a:ext cx="61913" cy="26987"/>
          </a:xfrm>
          <a:custGeom>
            <a:avLst/>
            <a:gdLst>
              <a:gd name="connsiteX0" fmla="*/ 0 w 292100"/>
              <a:gd name="connsiteY0" fmla="*/ 0 h 76200"/>
              <a:gd name="connsiteX1" fmla="*/ 215900 w 292100"/>
              <a:gd name="connsiteY1" fmla="*/ 6350 h 76200"/>
              <a:gd name="connsiteX2" fmla="*/ 234950 w 292100"/>
              <a:gd name="connsiteY2" fmla="*/ 25400 h 76200"/>
              <a:gd name="connsiteX3" fmla="*/ 266700 w 292100"/>
              <a:gd name="connsiteY3" fmla="*/ 63500 h 76200"/>
              <a:gd name="connsiteX4" fmla="*/ 292100 w 292100"/>
              <a:gd name="connsiteY4" fmla="*/ 7620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100" h="76200">
                <a:moveTo>
                  <a:pt x="0" y="0"/>
                </a:moveTo>
                <a:cubicBezTo>
                  <a:pt x="71967" y="2117"/>
                  <a:pt x="144319" y="-1388"/>
                  <a:pt x="215900" y="6350"/>
                </a:cubicBezTo>
                <a:cubicBezTo>
                  <a:pt x="224828" y="7315"/>
                  <a:pt x="229201" y="18501"/>
                  <a:pt x="234950" y="25400"/>
                </a:cubicBezTo>
                <a:cubicBezTo>
                  <a:pt x="249592" y="42971"/>
                  <a:pt x="245829" y="49586"/>
                  <a:pt x="266700" y="63500"/>
                </a:cubicBezTo>
                <a:cubicBezTo>
                  <a:pt x="310480" y="92686"/>
                  <a:pt x="271228" y="55328"/>
                  <a:pt x="292100" y="7620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449" name="Freeform 2448">
            <a:extLst>
              <a:ext uri="{FF2B5EF4-FFF2-40B4-BE49-F238E27FC236}">
                <a16:creationId xmlns:a16="http://schemas.microsoft.com/office/drawing/2014/main" id="{EC123373-C9DA-4717-9CB2-E11B7372568E}"/>
              </a:ext>
            </a:extLst>
          </p:cNvPr>
          <p:cNvSpPr/>
          <p:nvPr/>
        </p:nvSpPr>
        <p:spPr bwMode="auto">
          <a:xfrm>
            <a:off x="2079951" y="6288088"/>
            <a:ext cx="46038" cy="39687"/>
          </a:xfrm>
          <a:custGeom>
            <a:avLst/>
            <a:gdLst>
              <a:gd name="connsiteX0" fmla="*/ 0 w 215900"/>
              <a:gd name="connsiteY0" fmla="*/ 0 h 114300"/>
              <a:gd name="connsiteX1" fmla="*/ 31750 w 215900"/>
              <a:gd name="connsiteY1" fmla="*/ 12700 h 114300"/>
              <a:gd name="connsiteX2" fmla="*/ 50800 w 215900"/>
              <a:gd name="connsiteY2" fmla="*/ 19050 h 114300"/>
              <a:gd name="connsiteX3" fmla="*/ 76200 w 215900"/>
              <a:gd name="connsiteY3" fmla="*/ 31750 h 114300"/>
              <a:gd name="connsiteX4" fmla="*/ 120650 w 215900"/>
              <a:gd name="connsiteY4" fmla="*/ 50800 h 114300"/>
              <a:gd name="connsiteX5" fmla="*/ 158750 w 215900"/>
              <a:gd name="connsiteY5" fmla="*/ 76200 h 114300"/>
              <a:gd name="connsiteX6" fmla="*/ 196850 w 215900"/>
              <a:gd name="connsiteY6" fmla="*/ 101600 h 114300"/>
              <a:gd name="connsiteX7" fmla="*/ 215900 w 215900"/>
              <a:gd name="connsiteY7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5900" h="114300">
                <a:moveTo>
                  <a:pt x="0" y="0"/>
                </a:moveTo>
                <a:cubicBezTo>
                  <a:pt x="10583" y="4233"/>
                  <a:pt x="21077" y="8698"/>
                  <a:pt x="31750" y="12700"/>
                </a:cubicBezTo>
                <a:cubicBezTo>
                  <a:pt x="38017" y="15050"/>
                  <a:pt x="44648" y="16413"/>
                  <a:pt x="50800" y="19050"/>
                </a:cubicBezTo>
                <a:cubicBezTo>
                  <a:pt x="59501" y="22779"/>
                  <a:pt x="67499" y="28021"/>
                  <a:pt x="76200" y="31750"/>
                </a:cubicBezTo>
                <a:cubicBezTo>
                  <a:pt x="106856" y="44888"/>
                  <a:pt x="85550" y="29740"/>
                  <a:pt x="120650" y="50800"/>
                </a:cubicBezTo>
                <a:cubicBezTo>
                  <a:pt x="133738" y="58653"/>
                  <a:pt x="146050" y="67733"/>
                  <a:pt x="158750" y="76200"/>
                </a:cubicBezTo>
                <a:lnTo>
                  <a:pt x="196850" y="101600"/>
                </a:lnTo>
                <a:lnTo>
                  <a:pt x="215900" y="114300"/>
                </a:ln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450" name="Freeform 2449">
            <a:extLst>
              <a:ext uri="{FF2B5EF4-FFF2-40B4-BE49-F238E27FC236}">
                <a16:creationId xmlns:a16="http://schemas.microsoft.com/office/drawing/2014/main" id="{E9101B0D-EFD2-4D3F-BA4B-B4E2DDAB13C1}"/>
              </a:ext>
            </a:extLst>
          </p:cNvPr>
          <p:cNvSpPr/>
          <p:nvPr/>
        </p:nvSpPr>
        <p:spPr bwMode="auto">
          <a:xfrm>
            <a:off x="2129164" y="6269038"/>
            <a:ext cx="49212" cy="28575"/>
          </a:xfrm>
          <a:custGeom>
            <a:avLst/>
            <a:gdLst>
              <a:gd name="connsiteX0" fmla="*/ 0 w 234950"/>
              <a:gd name="connsiteY0" fmla="*/ 0 h 82949"/>
              <a:gd name="connsiteX1" fmla="*/ 88900 w 234950"/>
              <a:gd name="connsiteY1" fmla="*/ 31750 h 82949"/>
              <a:gd name="connsiteX2" fmla="*/ 152400 w 234950"/>
              <a:gd name="connsiteY2" fmla="*/ 50800 h 82949"/>
              <a:gd name="connsiteX3" fmla="*/ 215900 w 234950"/>
              <a:gd name="connsiteY3" fmla="*/ 82550 h 82949"/>
              <a:gd name="connsiteX4" fmla="*/ 234950 w 234950"/>
              <a:gd name="connsiteY4" fmla="*/ 82550 h 82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4950" h="82949">
                <a:moveTo>
                  <a:pt x="0" y="0"/>
                </a:moveTo>
                <a:cubicBezTo>
                  <a:pt x="53712" y="26856"/>
                  <a:pt x="24325" y="15606"/>
                  <a:pt x="88900" y="31750"/>
                </a:cubicBezTo>
                <a:cubicBezTo>
                  <a:pt x="103099" y="35300"/>
                  <a:pt x="143124" y="44616"/>
                  <a:pt x="152400" y="50800"/>
                </a:cubicBezTo>
                <a:cubicBezTo>
                  <a:pt x="183378" y="71452"/>
                  <a:pt x="183917" y="77981"/>
                  <a:pt x="215900" y="82550"/>
                </a:cubicBezTo>
                <a:cubicBezTo>
                  <a:pt x="222186" y="83448"/>
                  <a:pt x="228600" y="82550"/>
                  <a:pt x="234950" y="8255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456" name="Freeform 2455">
            <a:extLst>
              <a:ext uri="{FF2B5EF4-FFF2-40B4-BE49-F238E27FC236}">
                <a16:creationId xmlns:a16="http://schemas.microsoft.com/office/drawing/2014/main" id="{5BFD0022-4ED3-476B-ADE7-99C62F8B297D}"/>
              </a:ext>
            </a:extLst>
          </p:cNvPr>
          <p:cNvSpPr/>
          <p:nvPr/>
        </p:nvSpPr>
        <p:spPr bwMode="auto">
          <a:xfrm>
            <a:off x="2183139" y="6270625"/>
            <a:ext cx="53975" cy="12700"/>
          </a:xfrm>
          <a:custGeom>
            <a:avLst/>
            <a:gdLst>
              <a:gd name="connsiteX0" fmla="*/ 0 w 250242"/>
              <a:gd name="connsiteY0" fmla="*/ 0 h 38100"/>
              <a:gd name="connsiteX1" fmla="*/ 247650 w 250242"/>
              <a:gd name="connsiteY1" fmla="*/ 6350 h 38100"/>
              <a:gd name="connsiteX2" fmla="*/ 209550 w 250242"/>
              <a:gd name="connsiteY2" fmla="*/ 12700 h 38100"/>
              <a:gd name="connsiteX3" fmla="*/ 171450 w 250242"/>
              <a:gd name="connsiteY3" fmla="*/ 25400 h 38100"/>
              <a:gd name="connsiteX4" fmla="*/ 152400 w 250242"/>
              <a:gd name="connsiteY4" fmla="*/ 31750 h 38100"/>
              <a:gd name="connsiteX5" fmla="*/ 127000 w 250242"/>
              <a:gd name="connsiteY5" fmla="*/ 38100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0242" h="38100">
                <a:moveTo>
                  <a:pt x="0" y="0"/>
                </a:moveTo>
                <a:cubicBezTo>
                  <a:pt x="82550" y="2117"/>
                  <a:pt x="165224" y="1354"/>
                  <a:pt x="247650" y="6350"/>
                </a:cubicBezTo>
                <a:cubicBezTo>
                  <a:pt x="260502" y="7129"/>
                  <a:pt x="222041" y="9577"/>
                  <a:pt x="209550" y="12700"/>
                </a:cubicBezTo>
                <a:cubicBezTo>
                  <a:pt x="196563" y="15947"/>
                  <a:pt x="184150" y="21167"/>
                  <a:pt x="171450" y="25400"/>
                </a:cubicBezTo>
                <a:cubicBezTo>
                  <a:pt x="165100" y="27517"/>
                  <a:pt x="158894" y="30127"/>
                  <a:pt x="152400" y="31750"/>
                </a:cubicBezTo>
                <a:lnTo>
                  <a:pt x="127000" y="38100"/>
                </a:ln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457" name="Freeform 2456">
            <a:extLst>
              <a:ext uri="{FF2B5EF4-FFF2-40B4-BE49-F238E27FC236}">
                <a16:creationId xmlns:a16="http://schemas.microsoft.com/office/drawing/2014/main" id="{857FF072-C83F-4B58-A7A8-7306F3113E85}"/>
              </a:ext>
            </a:extLst>
          </p:cNvPr>
          <p:cNvSpPr/>
          <p:nvPr/>
        </p:nvSpPr>
        <p:spPr bwMode="auto">
          <a:xfrm>
            <a:off x="2145039" y="6323013"/>
            <a:ext cx="46037" cy="4762"/>
          </a:xfrm>
          <a:custGeom>
            <a:avLst/>
            <a:gdLst>
              <a:gd name="connsiteX0" fmla="*/ 0 w 215900"/>
              <a:gd name="connsiteY0" fmla="*/ 0 h 13891"/>
              <a:gd name="connsiteX1" fmla="*/ 114300 w 215900"/>
              <a:gd name="connsiteY1" fmla="*/ 6350 h 13891"/>
              <a:gd name="connsiteX2" fmla="*/ 215900 w 215900"/>
              <a:gd name="connsiteY2" fmla="*/ 6350 h 13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900" h="13891">
                <a:moveTo>
                  <a:pt x="0" y="0"/>
                </a:moveTo>
                <a:cubicBezTo>
                  <a:pt x="61163" y="24465"/>
                  <a:pt x="11211" y="9905"/>
                  <a:pt x="114300" y="6350"/>
                </a:cubicBezTo>
                <a:cubicBezTo>
                  <a:pt x="148147" y="5183"/>
                  <a:pt x="182033" y="6350"/>
                  <a:pt x="215900" y="635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461" name="Freeform 2460">
            <a:extLst>
              <a:ext uri="{FF2B5EF4-FFF2-40B4-BE49-F238E27FC236}">
                <a16:creationId xmlns:a16="http://schemas.microsoft.com/office/drawing/2014/main" id="{BCD6B2E7-6A47-47CA-9AF7-1CEE899C9426}"/>
              </a:ext>
            </a:extLst>
          </p:cNvPr>
          <p:cNvSpPr/>
          <p:nvPr/>
        </p:nvSpPr>
        <p:spPr bwMode="auto">
          <a:xfrm>
            <a:off x="1324301" y="6505575"/>
            <a:ext cx="50800" cy="34925"/>
          </a:xfrm>
          <a:custGeom>
            <a:avLst/>
            <a:gdLst>
              <a:gd name="connsiteX0" fmla="*/ 0 w 241300"/>
              <a:gd name="connsiteY0" fmla="*/ 0 h 102196"/>
              <a:gd name="connsiteX1" fmla="*/ 38100 w 241300"/>
              <a:gd name="connsiteY1" fmla="*/ 25400 h 102196"/>
              <a:gd name="connsiteX2" fmla="*/ 63500 w 241300"/>
              <a:gd name="connsiteY2" fmla="*/ 44450 h 102196"/>
              <a:gd name="connsiteX3" fmla="*/ 101600 w 241300"/>
              <a:gd name="connsiteY3" fmla="*/ 69850 h 102196"/>
              <a:gd name="connsiteX4" fmla="*/ 120650 w 241300"/>
              <a:gd name="connsiteY4" fmla="*/ 82550 h 102196"/>
              <a:gd name="connsiteX5" fmla="*/ 171450 w 241300"/>
              <a:gd name="connsiteY5" fmla="*/ 95250 h 102196"/>
              <a:gd name="connsiteX6" fmla="*/ 196850 w 241300"/>
              <a:gd name="connsiteY6" fmla="*/ 101600 h 102196"/>
              <a:gd name="connsiteX7" fmla="*/ 241300 w 241300"/>
              <a:gd name="connsiteY7" fmla="*/ 101600 h 102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1300" h="102196">
                <a:moveTo>
                  <a:pt x="0" y="0"/>
                </a:moveTo>
                <a:cubicBezTo>
                  <a:pt x="12700" y="8467"/>
                  <a:pt x="25596" y="16647"/>
                  <a:pt x="38100" y="25400"/>
                </a:cubicBezTo>
                <a:cubicBezTo>
                  <a:pt x="46770" y="31469"/>
                  <a:pt x="54830" y="38381"/>
                  <a:pt x="63500" y="44450"/>
                </a:cubicBezTo>
                <a:cubicBezTo>
                  <a:pt x="76004" y="53203"/>
                  <a:pt x="88900" y="61383"/>
                  <a:pt x="101600" y="69850"/>
                </a:cubicBezTo>
                <a:cubicBezTo>
                  <a:pt x="107950" y="74083"/>
                  <a:pt x="113410" y="80137"/>
                  <a:pt x="120650" y="82550"/>
                </a:cubicBezTo>
                <a:cubicBezTo>
                  <a:pt x="154691" y="93897"/>
                  <a:pt x="125474" y="85033"/>
                  <a:pt x="171450" y="95250"/>
                </a:cubicBezTo>
                <a:cubicBezTo>
                  <a:pt x="179969" y="97143"/>
                  <a:pt x="188159" y="100810"/>
                  <a:pt x="196850" y="101600"/>
                </a:cubicBezTo>
                <a:cubicBezTo>
                  <a:pt x="211606" y="102941"/>
                  <a:pt x="226483" y="101600"/>
                  <a:pt x="241300" y="10160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462" name="Freeform 2461">
            <a:extLst>
              <a:ext uri="{FF2B5EF4-FFF2-40B4-BE49-F238E27FC236}">
                <a16:creationId xmlns:a16="http://schemas.microsoft.com/office/drawing/2014/main" id="{154789DE-C6BF-454A-BA4F-F8F43406AB98}"/>
              </a:ext>
            </a:extLst>
          </p:cNvPr>
          <p:cNvSpPr/>
          <p:nvPr/>
        </p:nvSpPr>
        <p:spPr bwMode="auto">
          <a:xfrm>
            <a:off x="1384626" y="6503988"/>
            <a:ext cx="77788" cy="19050"/>
          </a:xfrm>
          <a:custGeom>
            <a:avLst/>
            <a:gdLst>
              <a:gd name="connsiteX0" fmla="*/ 0 w 368300"/>
              <a:gd name="connsiteY0" fmla="*/ 12700 h 57150"/>
              <a:gd name="connsiteX1" fmla="*/ 38100 w 368300"/>
              <a:gd name="connsiteY1" fmla="*/ 38100 h 57150"/>
              <a:gd name="connsiteX2" fmla="*/ 114300 w 368300"/>
              <a:gd name="connsiteY2" fmla="*/ 57150 h 57150"/>
              <a:gd name="connsiteX3" fmla="*/ 273050 w 368300"/>
              <a:gd name="connsiteY3" fmla="*/ 50800 h 57150"/>
              <a:gd name="connsiteX4" fmla="*/ 292100 w 368300"/>
              <a:gd name="connsiteY4" fmla="*/ 44450 h 57150"/>
              <a:gd name="connsiteX5" fmla="*/ 323850 w 368300"/>
              <a:gd name="connsiteY5" fmla="*/ 38100 h 57150"/>
              <a:gd name="connsiteX6" fmla="*/ 342900 w 368300"/>
              <a:gd name="connsiteY6" fmla="*/ 31750 h 57150"/>
              <a:gd name="connsiteX7" fmla="*/ 368300 w 368300"/>
              <a:gd name="connsiteY7" fmla="*/ 25400 h 57150"/>
              <a:gd name="connsiteX8" fmla="*/ 342900 w 368300"/>
              <a:gd name="connsiteY8" fmla="*/ 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8300" h="57150">
                <a:moveTo>
                  <a:pt x="0" y="12700"/>
                </a:moveTo>
                <a:cubicBezTo>
                  <a:pt x="12700" y="21167"/>
                  <a:pt x="24448" y="31274"/>
                  <a:pt x="38100" y="38100"/>
                </a:cubicBezTo>
                <a:cubicBezTo>
                  <a:pt x="63257" y="50679"/>
                  <a:pt x="87191" y="52632"/>
                  <a:pt x="114300" y="57150"/>
                </a:cubicBezTo>
                <a:cubicBezTo>
                  <a:pt x="167217" y="55033"/>
                  <a:pt x="220226" y="54573"/>
                  <a:pt x="273050" y="50800"/>
                </a:cubicBezTo>
                <a:cubicBezTo>
                  <a:pt x="279726" y="50323"/>
                  <a:pt x="285606" y="46073"/>
                  <a:pt x="292100" y="44450"/>
                </a:cubicBezTo>
                <a:cubicBezTo>
                  <a:pt x="302571" y="41832"/>
                  <a:pt x="313379" y="40718"/>
                  <a:pt x="323850" y="38100"/>
                </a:cubicBezTo>
                <a:cubicBezTo>
                  <a:pt x="330344" y="36477"/>
                  <a:pt x="336464" y="33589"/>
                  <a:pt x="342900" y="31750"/>
                </a:cubicBezTo>
                <a:cubicBezTo>
                  <a:pt x="351291" y="29352"/>
                  <a:pt x="359833" y="27517"/>
                  <a:pt x="368300" y="25400"/>
                </a:cubicBezTo>
                <a:lnTo>
                  <a:pt x="342900" y="0"/>
                </a:ln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463" name="Freeform 2462">
            <a:extLst>
              <a:ext uri="{FF2B5EF4-FFF2-40B4-BE49-F238E27FC236}">
                <a16:creationId xmlns:a16="http://schemas.microsoft.com/office/drawing/2014/main" id="{D67B6D7E-0546-4A30-9273-09564410A1A7}"/>
              </a:ext>
            </a:extLst>
          </p:cNvPr>
          <p:cNvSpPr/>
          <p:nvPr/>
        </p:nvSpPr>
        <p:spPr bwMode="auto">
          <a:xfrm>
            <a:off x="1413201" y="6546850"/>
            <a:ext cx="20638" cy="3175"/>
          </a:xfrm>
          <a:custGeom>
            <a:avLst/>
            <a:gdLst>
              <a:gd name="connsiteX0" fmla="*/ 0 w 95250"/>
              <a:gd name="connsiteY0" fmla="*/ 0 h 6845"/>
              <a:gd name="connsiteX1" fmla="*/ 95250 w 95250"/>
              <a:gd name="connsiteY1" fmla="*/ 6350 h 6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0" h="6845">
                <a:moveTo>
                  <a:pt x="0" y="0"/>
                </a:moveTo>
                <a:cubicBezTo>
                  <a:pt x="56891" y="9482"/>
                  <a:pt x="25225" y="6350"/>
                  <a:pt x="95250" y="635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464" name="Freeform 2463">
            <a:extLst>
              <a:ext uri="{FF2B5EF4-FFF2-40B4-BE49-F238E27FC236}">
                <a16:creationId xmlns:a16="http://schemas.microsoft.com/office/drawing/2014/main" id="{6FA7649E-3703-4068-887C-2AB75AEF31F5}"/>
              </a:ext>
            </a:extLst>
          </p:cNvPr>
          <p:cNvSpPr/>
          <p:nvPr/>
        </p:nvSpPr>
        <p:spPr bwMode="auto">
          <a:xfrm>
            <a:off x="1886276" y="6545263"/>
            <a:ext cx="66675" cy="46037"/>
          </a:xfrm>
          <a:custGeom>
            <a:avLst/>
            <a:gdLst>
              <a:gd name="connsiteX0" fmla="*/ 311150 w 311150"/>
              <a:gd name="connsiteY0" fmla="*/ 0 h 134242"/>
              <a:gd name="connsiteX1" fmla="*/ 279400 w 311150"/>
              <a:gd name="connsiteY1" fmla="*/ 12700 h 134242"/>
              <a:gd name="connsiteX2" fmla="*/ 241300 w 311150"/>
              <a:gd name="connsiteY2" fmla="*/ 25400 h 134242"/>
              <a:gd name="connsiteX3" fmla="*/ 184150 w 311150"/>
              <a:gd name="connsiteY3" fmla="*/ 50800 h 134242"/>
              <a:gd name="connsiteX4" fmla="*/ 139700 w 311150"/>
              <a:gd name="connsiteY4" fmla="*/ 63500 h 134242"/>
              <a:gd name="connsiteX5" fmla="*/ 120650 w 311150"/>
              <a:gd name="connsiteY5" fmla="*/ 76200 h 134242"/>
              <a:gd name="connsiteX6" fmla="*/ 101600 w 311150"/>
              <a:gd name="connsiteY6" fmla="*/ 82550 h 134242"/>
              <a:gd name="connsiteX7" fmla="*/ 57150 w 311150"/>
              <a:gd name="connsiteY7" fmla="*/ 114300 h 134242"/>
              <a:gd name="connsiteX8" fmla="*/ 38100 w 311150"/>
              <a:gd name="connsiteY8" fmla="*/ 120650 h 134242"/>
              <a:gd name="connsiteX9" fmla="*/ 19050 w 311150"/>
              <a:gd name="connsiteY9" fmla="*/ 133350 h 134242"/>
              <a:gd name="connsiteX10" fmla="*/ 0 w 311150"/>
              <a:gd name="connsiteY10" fmla="*/ 133350 h 134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1150" h="134242">
                <a:moveTo>
                  <a:pt x="311150" y="0"/>
                </a:moveTo>
                <a:cubicBezTo>
                  <a:pt x="300567" y="4233"/>
                  <a:pt x="290112" y="8805"/>
                  <a:pt x="279400" y="12700"/>
                </a:cubicBezTo>
                <a:cubicBezTo>
                  <a:pt x="266819" y="17275"/>
                  <a:pt x="253729" y="20428"/>
                  <a:pt x="241300" y="25400"/>
                </a:cubicBezTo>
                <a:cubicBezTo>
                  <a:pt x="185978" y="47529"/>
                  <a:pt x="248443" y="29369"/>
                  <a:pt x="184150" y="50800"/>
                </a:cubicBezTo>
                <a:cubicBezTo>
                  <a:pt x="171943" y="54869"/>
                  <a:pt x="151931" y="57385"/>
                  <a:pt x="139700" y="63500"/>
                </a:cubicBezTo>
                <a:cubicBezTo>
                  <a:pt x="132874" y="66913"/>
                  <a:pt x="127476" y="72787"/>
                  <a:pt x="120650" y="76200"/>
                </a:cubicBezTo>
                <a:cubicBezTo>
                  <a:pt x="114663" y="79193"/>
                  <a:pt x="107587" y="79557"/>
                  <a:pt x="101600" y="82550"/>
                </a:cubicBezTo>
                <a:cubicBezTo>
                  <a:pt x="81944" y="92378"/>
                  <a:pt x="77284" y="102795"/>
                  <a:pt x="57150" y="114300"/>
                </a:cubicBezTo>
                <a:cubicBezTo>
                  <a:pt x="51338" y="117621"/>
                  <a:pt x="44087" y="117657"/>
                  <a:pt x="38100" y="120650"/>
                </a:cubicBezTo>
                <a:cubicBezTo>
                  <a:pt x="31274" y="124063"/>
                  <a:pt x="26290" y="130937"/>
                  <a:pt x="19050" y="133350"/>
                </a:cubicBezTo>
                <a:cubicBezTo>
                  <a:pt x="13026" y="135358"/>
                  <a:pt x="6350" y="133350"/>
                  <a:pt x="0" y="13335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465" name="Freeform 2464">
            <a:extLst>
              <a:ext uri="{FF2B5EF4-FFF2-40B4-BE49-F238E27FC236}">
                <a16:creationId xmlns:a16="http://schemas.microsoft.com/office/drawing/2014/main" id="{1D4E2D60-AC94-4611-8931-04AD499547BC}"/>
              </a:ext>
            </a:extLst>
          </p:cNvPr>
          <p:cNvSpPr/>
          <p:nvPr/>
        </p:nvSpPr>
        <p:spPr bwMode="auto">
          <a:xfrm>
            <a:off x="1941839" y="6562725"/>
            <a:ext cx="26987" cy="34925"/>
          </a:xfrm>
          <a:custGeom>
            <a:avLst/>
            <a:gdLst>
              <a:gd name="connsiteX0" fmla="*/ 127000 w 127000"/>
              <a:gd name="connsiteY0" fmla="*/ 0 h 103005"/>
              <a:gd name="connsiteX1" fmla="*/ 88900 w 127000"/>
              <a:gd name="connsiteY1" fmla="*/ 19050 h 103005"/>
              <a:gd name="connsiteX2" fmla="*/ 38100 w 127000"/>
              <a:gd name="connsiteY2" fmla="*/ 57150 h 103005"/>
              <a:gd name="connsiteX3" fmla="*/ 19050 w 127000"/>
              <a:gd name="connsiteY3" fmla="*/ 69850 h 103005"/>
              <a:gd name="connsiteX4" fmla="*/ 25400 w 127000"/>
              <a:gd name="connsiteY4" fmla="*/ 101600 h 103005"/>
              <a:gd name="connsiteX5" fmla="*/ 0 w 127000"/>
              <a:gd name="connsiteY5" fmla="*/ 88900 h 103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7000" h="103005">
                <a:moveTo>
                  <a:pt x="127000" y="0"/>
                </a:moveTo>
                <a:cubicBezTo>
                  <a:pt x="114300" y="6350"/>
                  <a:pt x="100844" y="11372"/>
                  <a:pt x="88900" y="19050"/>
                </a:cubicBezTo>
                <a:cubicBezTo>
                  <a:pt x="71095" y="30496"/>
                  <a:pt x="55712" y="45409"/>
                  <a:pt x="38100" y="57150"/>
                </a:cubicBezTo>
                <a:lnTo>
                  <a:pt x="19050" y="69850"/>
                </a:lnTo>
                <a:cubicBezTo>
                  <a:pt x="21167" y="80433"/>
                  <a:pt x="33032" y="93968"/>
                  <a:pt x="25400" y="101600"/>
                </a:cubicBezTo>
                <a:cubicBezTo>
                  <a:pt x="18707" y="108293"/>
                  <a:pt x="0" y="88900"/>
                  <a:pt x="0" y="8890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466" name="Freeform 2465">
            <a:extLst>
              <a:ext uri="{FF2B5EF4-FFF2-40B4-BE49-F238E27FC236}">
                <a16:creationId xmlns:a16="http://schemas.microsoft.com/office/drawing/2014/main" id="{29A8511E-6E53-4D6F-A790-A491BFFA5280}"/>
              </a:ext>
            </a:extLst>
          </p:cNvPr>
          <p:cNvSpPr/>
          <p:nvPr/>
        </p:nvSpPr>
        <p:spPr bwMode="auto">
          <a:xfrm>
            <a:off x="1687839" y="6380163"/>
            <a:ext cx="65087" cy="19050"/>
          </a:xfrm>
          <a:custGeom>
            <a:avLst/>
            <a:gdLst>
              <a:gd name="connsiteX0" fmla="*/ 0 w 311150"/>
              <a:gd name="connsiteY0" fmla="*/ 57150 h 57150"/>
              <a:gd name="connsiteX1" fmla="*/ 57150 w 311150"/>
              <a:gd name="connsiteY1" fmla="*/ 44450 h 57150"/>
              <a:gd name="connsiteX2" fmla="*/ 127000 w 311150"/>
              <a:gd name="connsiteY2" fmla="*/ 25400 h 57150"/>
              <a:gd name="connsiteX3" fmla="*/ 234950 w 311150"/>
              <a:gd name="connsiteY3" fmla="*/ 19050 h 57150"/>
              <a:gd name="connsiteX4" fmla="*/ 292100 w 311150"/>
              <a:gd name="connsiteY4" fmla="*/ 6350 h 57150"/>
              <a:gd name="connsiteX5" fmla="*/ 311150 w 311150"/>
              <a:gd name="connsiteY5" fmla="*/ 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1150" h="57150">
                <a:moveTo>
                  <a:pt x="0" y="57150"/>
                </a:moveTo>
                <a:cubicBezTo>
                  <a:pt x="21824" y="52785"/>
                  <a:pt x="36225" y="50428"/>
                  <a:pt x="57150" y="44450"/>
                </a:cubicBezTo>
                <a:cubicBezTo>
                  <a:pt x="81720" y="37430"/>
                  <a:pt x="98493" y="27077"/>
                  <a:pt x="127000" y="25400"/>
                </a:cubicBezTo>
                <a:lnTo>
                  <a:pt x="234950" y="19050"/>
                </a:lnTo>
                <a:cubicBezTo>
                  <a:pt x="256774" y="14685"/>
                  <a:pt x="271175" y="12328"/>
                  <a:pt x="292100" y="6350"/>
                </a:cubicBezTo>
                <a:cubicBezTo>
                  <a:pt x="298536" y="4511"/>
                  <a:pt x="311150" y="0"/>
                  <a:pt x="311150" y="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468" name="Freeform 2467">
            <a:extLst>
              <a:ext uri="{FF2B5EF4-FFF2-40B4-BE49-F238E27FC236}">
                <a16:creationId xmlns:a16="http://schemas.microsoft.com/office/drawing/2014/main" id="{43E1A7A8-90D5-4600-B464-318F3299D68B}"/>
              </a:ext>
            </a:extLst>
          </p:cNvPr>
          <p:cNvSpPr/>
          <p:nvPr/>
        </p:nvSpPr>
        <p:spPr bwMode="auto">
          <a:xfrm>
            <a:off x="1329064" y="6453188"/>
            <a:ext cx="50800" cy="12700"/>
          </a:xfrm>
          <a:custGeom>
            <a:avLst/>
            <a:gdLst>
              <a:gd name="connsiteX0" fmla="*/ 0 w 234950"/>
              <a:gd name="connsiteY0" fmla="*/ 6350 h 38100"/>
              <a:gd name="connsiteX1" fmla="*/ 165100 w 234950"/>
              <a:gd name="connsiteY1" fmla="*/ 6350 h 38100"/>
              <a:gd name="connsiteX2" fmla="*/ 203200 w 234950"/>
              <a:gd name="connsiteY2" fmla="*/ 38100 h 38100"/>
              <a:gd name="connsiteX3" fmla="*/ 222250 w 234950"/>
              <a:gd name="connsiteY3" fmla="*/ 31750 h 38100"/>
              <a:gd name="connsiteX4" fmla="*/ 234950 w 234950"/>
              <a:gd name="connsiteY4" fmla="*/ 0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4950" h="38100">
                <a:moveTo>
                  <a:pt x="0" y="6350"/>
                </a:moveTo>
                <a:cubicBezTo>
                  <a:pt x="53648" y="2997"/>
                  <a:pt x="111206" y="-6087"/>
                  <a:pt x="165100" y="6350"/>
                </a:cubicBezTo>
                <a:cubicBezTo>
                  <a:pt x="176593" y="9002"/>
                  <a:pt x="196438" y="31338"/>
                  <a:pt x="203200" y="38100"/>
                </a:cubicBezTo>
                <a:cubicBezTo>
                  <a:pt x="209550" y="35983"/>
                  <a:pt x="217965" y="36892"/>
                  <a:pt x="222250" y="31750"/>
                </a:cubicBezTo>
                <a:cubicBezTo>
                  <a:pt x="229547" y="22993"/>
                  <a:pt x="234950" y="0"/>
                  <a:pt x="234950" y="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469" name="Freeform 2468">
            <a:extLst>
              <a:ext uri="{FF2B5EF4-FFF2-40B4-BE49-F238E27FC236}">
                <a16:creationId xmlns:a16="http://schemas.microsoft.com/office/drawing/2014/main" id="{605E28E2-2AD2-426A-A592-688A12F8C67D}"/>
              </a:ext>
            </a:extLst>
          </p:cNvPr>
          <p:cNvSpPr/>
          <p:nvPr/>
        </p:nvSpPr>
        <p:spPr bwMode="auto">
          <a:xfrm>
            <a:off x="1379864" y="6424613"/>
            <a:ext cx="14287" cy="49212"/>
          </a:xfrm>
          <a:custGeom>
            <a:avLst/>
            <a:gdLst>
              <a:gd name="connsiteX0" fmla="*/ 0 w 69850"/>
              <a:gd name="connsiteY0" fmla="*/ 0 h 140482"/>
              <a:gd name="connsiteX1" fmla="*/ 25400 w 69850"/>
              <a:gd name="connsiteY1" fmla="*/ 31750 h 140482"/>
              <a:gd name="connsiteX2" fmla="*/ 38100 w 69850"/>
              <a:gd name="connsiteY2" fmla="*/ 69850 h 140482"/>
              <a:gd name="connsiteX3" fmla="*/ 50800 w 69850"/>
              <a:gd name="connsiteY3" fmla="*/ 95250 h 140482"/>
              <a:gd name="connsiteX4" fmla="*/ 63500 w 69850"/>
              <a:gd name="connsiteY4" fmla="*/ 139700 h 140482"/>
              <a:gd name="connsiteX5" fmla="*/ 69850 w 69850"/>
              <a:gd name="connsiteY5" fmla="*/ 139700 h 140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850" h="140482">
                <a:moveTo>
                  <a:pt x="0" y="0"/>
                </a:moveTo>
                <a:cubicBezTo>
                  <a:pt x="8467" y="10583"/>
                  <a:pt x="18910" y="19852"/>
                  <a:pt x="25400" y="31750"/>
                </a:cubicBezTo>
                <a:cubicBezTo>
                  <a:pt x="31810" y="43502"/>
                  <a:pt x="32113" y="57876"/>
                  <a:pt x="38100" y="69850"/>
                </a:cubicBezTo>
                <a:cubicBezTo>
                  <a:pt x="42333" y="78317"/>
                  <a:pt x="47476" y="86387"/>
                  <a:pt x="50800" y="95250"/>
                </a:cubicBezTo>
                <a:cubicBezTo>
                  <a:pt x="52615" y="100089"/>
                  <a:pt x="59114" y="133121"/>
                  <a:pt x="63500" y="139700"/>
                </a:cubicBezTo>
                <a:cubicBezTo>
                  <a:pt x="64674" y="141461"/>
                  <a:pt x="67733" y="139700"/>
                  <a:pt x="69850" y="13970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471" name="Freeform 2470">
            <a:extLst>
              <a:ext uri="{FF2B5EF4-FFF2-40B4-BE49-F238E27FC236}">
                <a16:creationId xmlns:a16="http://schemas.microsoft.com/office/drawing/2014/main" id="{57504512-2F62-4EDB-AA91-BB6B51791320}"/>
              </a:ext>
            </a:extLst>
          </p:cNvPr>
          <p:cNvSpPr/>
          <p:nvPr/>
        </p:nvSpPr>
        <p:spPr bwMode="auto">
          <a:xfrm>
            <a:off x="1484639" y="6265863"/>
            <a:ext cx="58737" cy="9525"/>
          </a:xfrm>
          <a:custGeom>
            <a:avLst/>
            <a:gdLst>
              <a:gd name="connsiteX0" fmla="*/ 0 w 273050"/>
              <a:gd name="connsiteY0" fmla="*/ 26152 h 26152"/>
              <a:gd name="connsiteX1" fmla="*/ 63500 w 273050"/>
              <a:gd name="connsiteY1" fmla="*/ 13452 h 26152"/>
              <a:gd name="connsiteX2" fmla="*/ 120650 w 273050"/>
              <a:gd name="connsiteY2" fmla="*/ 752 h 26152"/>
              <a:gd name="connsiteX3" fmla="*/ 273050 w 273050"/>
              <a:gd name="connsiteY3" fmla="*/ 752 h 2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050" h="26152">
                <a:moveTo>
                  <a:pt x="0" y="26152"/>
                </a:moveTo>
                <a:cubicBezTo>
                  <a:pt x="21167" y="21919"/>
                  <a:pt x="43022" y="20278"/>
                  <a:pt x="63500" y="13452"/>
                </a:cubicBezTo>
                <a:cubicBezTo>
                  <a:pt x="84436" y="6473"/>
                  <a:pt x="95815" y="1580"/>
                  <a:pt x="120650" y="752"/>
                </a:cubicBezTo>
                <a:cubicBezTo>
                  <a:pt x="171422" y="-940"/>
                  <a:pt x="222250" y="752"/>
                  <a:pt x="273050" y="752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472" name="Freeform 2471">
            <a:extLst>
              <a:ext uri="{FF2B5EF4-FFF2-40B4-BE49-F238E27FC236}">
                <a16:creationId xmlns:a16="http://schemas.microsoft.com/office/drawing/2014/main" id="{9D74012C-D965-4540-BE3A-7B893324FFF0}"/>
              </a:ext>
            </a:extLst>
          </p:cNvPr>
          <p:cNvSpPr/>
          <p:nvPr/>
        </p:nvSpPr>
        <p:spPr bwMode="auto">
          <a:xfrm>
            <a:off x="1549726" y="6465888"/>
            <a:ext cx="69850" cy="11112"/>
          </a:xfrm>
          <a:custGeom>
            <a:avLst/>
            <a:gdLst>
              <a:gd name="connsiteX0" fmla="*/ 0 w 327893"/>
              <a:gd name="connsiteY0" fmla="*/ 0 h 31750"/>
              <a:gd name="connsiteX1" fmla="*/ 31750 w 327893"/>
              <a:gd name="connsiteY1" fmla="*/ 12700 h 31750"/>
              <a:gd name="connsiteX2" fmla="*/ 107950 w 327893"/>
              <a:gd name="connsiteY2" fmla="*/ 19050 h 31750"/>
              <a:gd name="connsiteX3" fmla="*/ 158750 w 327893"/>
              <a:gd name="connsiteY3" fmla="*/ 31750 h 31750"/>
              <a:gd name="connsiteX4" fmla="*/ 285750 w 327893"/>
              <a:gd name="connsiteY4" fmla="*/ 25400 h 31750"/>
              <a:gd name="connsiteX5" fmla="*/ 323850 w 327893"/>
              <a:gd name="connsiteY5" fmla="*/ 1905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7893" h="31750">
                <a:moveTo>
                  <a:pt x="0" y="0"/>
                </a:moveTo>
                <a:cubicBezTo>
                  <a:pt x="10583" y="4233"/>
                  <a:pt x="20525" y="10719"/>
                  <a:pt x="31750" y="12700"/>
                </a:cubicBezTo>
                <a:cubicBezTo>
                  <a:pt x="56850" y="17129"/>
                  <a:pt x="82637" y="16072"/>
                  <a:pt x="107950" y="19050"/>
                </a:cubicBezTo>
                <a:cubicBezTo>
                  <a:pt x="131635" y="21836"/>
                  <a:pt x="138533" y="25011"/>
                  <a:pt x="158750" y="31750"/>
                </a:cubicBezTo>
                <a:cubicBezTo>
                  <a:pt x="201083" y="29633"/>
                  <a:pt x="243499" y="28780"/>
                  <a:pt x="285750" y="25400"/>
                </a:cubicBezTo>
                <a:cubicBezTo>
                  <a:pt x="370314" y="18635"/>
                  <a:pt x="296756" y="19050"/>
                  <a:pt x="323850" y="1905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473" name="Freeform 2472">
            <a:extLst>
              <a:ext uri="{FF2B5EF4-FFF2-40B4-BE49-F238E27FC236}">
                <a16:creationId xmlns:a16="http://schemas.microsoft.com/office/drawing/2014/main" id="{8C9D0E19-AFB7-4996-861F-FA439BE46F6F}"/>
              </a:ext>
            </a:extLst>
          </p:cNvPr>
          <p:cNvSpPr/>
          <p:nvPr/>
        </p:nvSpPr>
        <p:spPr bwMode="auto">
          <a:xfrm>
            <a:off x="1524326" y="6573838"/>
            <a:ext cx="20638" cy="71437"/>
          </a:xfrm>
          <a:custGeom>
            <a:avLst/>
            <a:gdLst>
              <a:gd name="connsiteX0" fmla="*/ 44450 w 101600"/>
              <a:gd name="connsiteY0" fmla="*/ 0 h 209550"/>
              <a:gd name="connsiteX1" fmla="*/ 19050 w 101600"/>
              <a:gd name="connsiteY1" fmla="*/ 31750 h 209550"/>
              <a:gd name="connsiteX2" fmla="*/ 12700 w 101600"/>
              <a:gd name="connsiteY2" fmla="*/ 50800 h 209550"/>
              <a:gd name="connsiteX3" fmla="*/ 0 w 101600"/>
              <a:gd name="connsiteY3" fmla="*/ 69850 h 209550"/>
              <a:gd name="connsiteX4" fmla="*/ 19050 w 101600"/>
              <a:gd name="connsiteY4" fmla="*/ 171450 h 209550"/>
              <a:gd name="connsiteX5" fmla="*/ 57150 w 101600"/>
              <a:gd name="connsiteY5" fmla="*/ 196850 h 209550"/>
              <a:gd name="connsiteX6" fmla="*/ 76200 w 101600"/>
              <a:gd name="connsiteY6" fmla="*/ 209550 h 209550"/>
              <a:gd name="connsiteX7" fmla="*/ 101600 w 101600"/>
              <a:gd name="connsiteY7" fmla="*/ 19050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600" h="209550">
                <a:moveTo>
                  <a:pt x="44450" y="0"/>
                </a:moveTo>
                <a:cubicBezTo>
                  <a:pt x="35983" y="10583"/>
                  <a:pt x="26233" y="20257"/>
                  <a:pt x="19050" y="31750"/>
                </a:cubicBezTo>
                <a:cubicBezTo>
                  <a:pt x="15502" y="37426"/>
                  <a:pt x="15693" y="44813"/>
                  <a:pt x="12700" y="50800"/>
                </a:cubicBezTo>
                <a:cubicBezTo>
                  <a:pt x="9287" y="57626"/>
                  <a:pt x="4233" y="63500"/>
                  <a:pt x="0" y="69850"/>
                </a:cubicBezTo>
                <a:cubicBezTo>
                  <a:pt x="1237" y="84697"/>
                  <a:pt x="-2858" y="149542"/>
                  <a:pt x="19050" y="171450"/>
                </a:cubicBezTo>
                <a:cubicBezTo>
                  <a:pt x="29843" y="182243"/>
                  <a:pt x="44450" y="188383"/>
                  <a:pt x="57150" y="196850"/>
                </a:cubicBezTo>
                <a:lnTo>
                  <a:pt x="76200" y="209550"/>
                </a:lnTo>
                <a:cubicBezTo>
                  <a:pt x="97741" y="195190"/>
                  <a:pt x="89854" y="202246"/>
                  <a:pt x="101600" y="19050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376" name="Freeform 2375">
            <a:extLst>
              <a:ext uri="{FF2B5EF4-FFF2-40B4-BE49-F238E27FC236}">
                <a16:creationId xmlns:a16="http://schemas.microsoft.com/office/drawing/2014/main" id="{BE98ECF9-DF1C-4DFF-8753-180A8B490781}"/>
              </a:ext>
            </a:extLst>
          </p:cNvPr>
          <p:cNvSpPr/>
          <p:nvPr/>
        </p:nvSpPr>
        <p:spPr bwMode="auto">
          <a:xfrm>
            <a:off x="1479876" y="6196013"/>
            <a:ext cx="3175" cy="131762"/>
          </a:xfrm>
          <a:custGeom>
            <a:avLst/>
            <a:gdLst>
              <a:gd name="connsiteX0" fmla="*/ 189 w 4951"/>
              <a:gd name="connsiteY0" fmla="*/ 0 h 171450"/>
              <a:gd name="connsiteX1" fmla="*/ 4951 w 4951"/>
              <a:gd name="connsiteY1" fmla="*/ 47625 h 171450"/>
              <a:gd name="connsiteX2" fmla="*/ 189 w 4951"/>
              <a:gd name="connsiteY2" fmla="*/ 138113 h 171450"/>
              <a:gd name="connsiteX3" fmla="*/ 189 w 4951"/>
              <a:gd name="connsiteY3" fmla="*/ 17145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51" h="171450">
                <a:moveTo>
                  <a:pt x="189" y="0"/>
                </a:moveTo>
                <a:cubicBezTo>
                  <a:pt x="1776" y="15875"/>
                  <a:pt x="4951" y="31671"/>
                  <a:pt x="4951" y="47625"/>
                </a:cubicBezTo>
                <a:cubicBezTo>
                  <a:pt x="4951" y="77829"/>
                  <a:pt x="1350" y="107931"/>
                  <a:pt x="189" y="138113"/>
                </a:cubicBezTo>
                <a:cubicBezTo>
                  <a:pt x="-238" y="149217"/>
                  <a:pt x="189" y="160338"/>
                  <a:pt x="189" y="17145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377" name="Freeform 2376">
            <a:extLst>
              <a:ext uri="{FF2B5EF4-FFF2-40B4-BE49-F238E27FC236}">
                <a16:creationId xmlns:a16="http://schemas.microsoft.com/office/drawing/2014/main" id="{2F524C3C-1ED0-4215-A586-CB8774FFD8B5}"/>
              </a:ext>
            </a:extLst>
          </p:cNvPr>
          <p:cNvSpPr/>
          <p:nvPr/>
        </p:nvSpPr>
        <p:spPr bwMode="auto">
          <a:xfrm>
            <a:off x="1183014" y="6018213"/>
            <a:ext cx="50800" cy="152400"/>
          </a:xfrm>
          <a:custGeom>
            <a:avLst/>
            <a:gdLst>
              <a:gd name="connsiteX0" fmla="*/ 0 w 81544"/>
              <a:gd name="connsiteY0" fmla="*/ 0 h 200025"/>
              <a:gd name="connsiteX1" fmla="*/ 28575 w 81544"/>
              <a:gd name="connsiteY1" fmla="*/ 28575 h 200025"/>
              <a:gd name="connsiteX2" fmla="*/ 61912 w 81544"/>
              <a:gd name="connsiteY2" fmla="*/ 57150 h 200025"/>
              <a:gd name="connsiteX3" fmla="*/ 66675 w 81544"/>
              <a:gd name="connsiteY3" fmla="*/ 76200 h 200025"/>
              <a:gd name="connsiteX4" fmla="*/ 80962 w 81544"/>
              <a:gd name="connsiteY4" fmla="*/ 109537 h 200025"/>
              <a:gd name="connsiteX5" fmla="*/ 80962 w 81544"/>
              <a:gd name="connsiteY5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544" h="200025">
                <a:moveTo>
                  <a:pt x="0" y="0"/>
                </a:moveTo>
                <a:cubicBezTo>
                  <a:pt x="9525" y="9525"/>
                  <a:pt x="18562" y="19564"/>
                  <a:pt x="28575" y="28575"/>
                </a:cubicBezTo>
                <a:cubicBezTo>
                  <a:pt x="89645" y="83537"/>
                  <a:pt x="10929" y="6164"/>
                  <a:pt x="61912" y="57150"/>
                </a:cubicBezTo>
                <a:cubicBezTo>
                  <a:pt x="63500" y="63500"/>
                  <a:pt x="64097" y="70184"/>
                  <a:pt x="66675" y="76200"/>
                </a:cubicBezTo>
                <a:cubicBezTo>
                  <a:pt x="75417" y="96597"/>
                  <a:pt x="79859" y="84175"/>
                  <a:pt x="80962" y="109537"/>
                </a:cubicBezTo>
                <a:cubicBezTo>
                  <a:pt x="82272" y="139671"/>
                  <a:pt x="80962" y="169862"/>
                  <a:pt x="80962" y="200025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378" name="Freeform 2377">
            <a:extLst>
              <a:ext uri="{FF2B5EF4-FFF2-40B4-BE49-F238E27FC236}">
                <a16:creationId xmlns:a16="http://schemas.microsoft.com/office/drawing/2014/main" id="{EC3EBE48-58C3-4F04-A820-3A1776C33FDD}"/>
              </a:ext>
            </a:extLst>
          </p:cNvPr>
          <p:cNvSpPr/>
          <p:nvPr/>
        </p:nvSpPr>
        <p:spPr bwMode="auto">
          <a:xfrm>
            <a:off x="914726" y="6265863"/>
            <a:ext cx="26988" cy="73025"/>
          </a:xfrm>
          <a:custGeom>
            <a:avLst/>
            <a:gdLst>
              <a:gd name="connsiteX0" fmla="*/ 43020 w 43020"/>
              <a:gd name="connsiteY0" fmla="*/ 0 h 95250"/>
              <a:gd name="connsiteX1" fmla="*/ 19208 w 43020"/>
              <a:gd name="connsiteY1" fmla="*/ 38100 h 95250"/>
              <a:gd name="connsiteX2" fmla="*/ 4920 w 43020"/>
              <a:gd name="connsiteY2" fmla="*/ 66675 h 95250"/>
              <a:gd name="connsiteX3" fmla="*/ 158 w 43020"/>
              <a:gd name="connsiteY3" fmla="*/ 95250 h 9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020" h="95250">
                <a:moveTo>
                  <a:pt x="43020" y="0"/>
                </a:moveTo>
                <a:cubicBezTo>
                  <a:pt x="35083" y="12700"/>
                  <a:pt x="23945" y="23892"/>
                  <a:pt x="19208" y="38100"/>
                </a:cubicBezTo>
                <a:cubicBezTo>
                  <a:pt x="12635" y="57817"/>
                  <a:pt x="17230" y="48210"/>
                  <a:pt x="4920" y="66675"/>
                </a:cubicBezTo>
                <a:cubicBezTo>
                  <a:pt x="-1348" y="85480"/>
                  <a:pt x="158" y="75942"/>
                  <a:pt x="158" y="9525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396" name="Freeform 2395">
            <a:extLst>
              <a:ext uri="{FF2B5EF4-FFF2-40B4-BE49-F238E27FC236}">
                <a16:creationId xmlns:a16="http://schemas.microsoft.com/office/drawing/2014/main" id="{4A011676-9C71-4A60-8B78-EB3750E20E6D}"/>
              </a:ext>
            </a:extLst>
          </p:cNvPr>
          <p:cNvSpPr/>
          <p:nvPr/>
        </p:nvSpPr>
        <p:spPr bwMode="auto">
          <a:xfrm>
            <a:off x="1464001" y="6205538"/>
            <a:ext cx="49213" cy="49212"/>
          </a:xfrm>
          <a:custGeom>
            <a:avLst/>
            <a:gdLst>
              <a:gd name="connsiteX0" fmla="*/ 0 w 228600"/>
              <a:gd name="connsiteY0" fmla="*/ 139700 h 139700"/>
              <a:gd name="connsiteX1" fmla="*/ 44450 w 228600"/>
              <a:gd name="connsiteY1" fmla="*/ 133350 h 139700"/>
              <a:gd name="connsiteX2" fmla="*/ 69850 w 228600"/>
              <a:gd name="connsiteY2" fmla="*/ 127000 h 139700"/>
              <a:gd name="connsiteX3" fmla="*/ 127000 w 228600"/>
              <a:gd name="connsiteY3" fmla="*/ 114300 h 139700"/>
              <a:gd name="connsiteX4" fmla="*/ 165100 w 228600"/>
              <a:gd name="connsiteY4" fmla="*/ 76200 h 139700"/>
              <a:gd name="connsiteX5" fmla="*/ 203200 w 228600"/>
              <a:gd name="connsiteY5" fmla="*/ 44450 h 139700"/>
              <a:gd name="connsiteX6" fmla="*/ 222250 w 228600"/>
              <a:gd name="connsiteY6" fmla="*/ 19050 h 139700"/>
              <a:gd name="connsiteX7" fmla="*/ 228600 w 228600"/>
              <a:gd name="connsiteY7" fmla="*/ 0 h 13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600" h="139700">
                <a:moveTo>
                  <a:pt x="0" y="139700"/>
                </a:moveTo>
                <a:cubicBezTo>
                  <a:pt x="14817" y="137583"/>
                  <a:pt x="29724" y="136027"/>
                  <a:pt x="44450" y="133350"/>
                </a:cubicBezTo>
                <a:cubicBezTo>
                  <a:pt x="53036" y="131789"/>
                  <a:pt x="61331" y="128893"/>
                  <a:pt x="69850" y="127000"/>
                </a:cubicBezTo>
                <a:cubicBezTo>
                  <a:pt x="142404" y="110877"/>
                  <a:pt x="65055" y="129786"/>
                  <a:pt x="127000" y="114300"/>
                </a:cubicBezTo>
                <a:cubicBezTo>
                  <a:pt x="160536" y="91943"/>
                  <a:pt x="133595" y="112956"/>
                  <a:pt x="165100" y="76200"/>
                </a:cubicBezTo>
                <a:cubicBezTo>
                  <a:pt x="227517" y="3380"/>
                  <a:pt x="144409" y="103241"/>
                  <a:pt x="203200" y="44450"/>
                </a:cubicBezTo>
                <a:cubicBezTo>
                  <a:pt x="210684" y="36966"/>
                  <a:pt x="215900" y="27517"/>
                  <a:pt x="222250" y="19050"/>
                </a:cubicBezTo>
                <a:lnTo>
                  <a:pt x="228600" y="0"/>
                </a:ln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399" name="Freeform 2398">
            <a:extLst>
              <a:ext uri="{FF2B5EF4-FFF2-40B4-BE49-F238E27FC236}">
                <a16:creationId xmlns:a16="http://schemas.microsoft.com/office/drawing/2014/main" id="{76639026-424A-44D7-8FD9-9327C6F6B0FA}"/>
              </a:ext>
            </a:extLst>
          </p:cNvPr>
          <p:cNvSpPr/>
          <p:nvPr/>
        </p:nvSpPr>
        <p:spPr bwMode="auto">
          <a:xfrm>
            <a:off x="1265564" y="6261100"/>
            <a:ext cx="53975" cy="53975"/>
          </a:xfrm>
          <a:custGeom>
            <a:avLst/>
            <a:gdLst>
              <a:gd name="connsiteX0" fmla="*/ 0 w 254000"/>
              <a:gd name="connsiteY0" fmla="*/ 0 h 158750"/>
              <a:gd name="connsiteX1" fmla="*/ 31750 w 254000"/>
              <a:gd name="connsiteY1" fmla="*/ 31750 h 158750"/>
              <a:gd name="connsiteX2" fmla="*/ 57150 w 254000"/>
              <a:gd name="connsiteY2" fmla="*/ 44450 h 158750"/>
              <a:gd name="connsiteX3" fmla="*/ 101600 w 254000"/>
              <a:gd name="connsiteY3" fmla="*/ 76200 h 158750"/>
              <a:gd name="connsiteX4" fmla="*/ 139700 w 254000"/>
              <a:gd name="connsiteY4" fmla="*/ 120650 h 158750"/>
              <a:gd name="connsiteX5" fmla="*/ 203200 w 254000"/>
              <a:gd name="connsiteY5" fmla="*/ 158750 h 158750"/>
              <a:gd name="connsiteX6" fmla="*/ 234950 w 254000"/>
              <a:gd name="connsiteY6" fmla="*/ 146050 h 158750"/>
              <a:gd name="connsiteX7" fmla="*/ 254000 w 254000"/>
              <a:gd name="connsiteY7" fmla="*/ 120650 h 15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4000" h="158750">
                <a:moveTo>
                  <a:pt x="0" y="0"/>
                </a:moveTo>
                <a:cubicBezTo>
                  <a:pt x="10583" y="10583"/>
                  <a:pt x="19936" y="22561"/>
                  <a:pt x="31750" y="31750"/>
                </a:cubicBezTo>
                <a:cubicBezTo>
                  <a:pt x="39222" y="37562"/>
                  <a:pt x="48931" y="39754"/>
                  <a:pt x="57150" y="44450"/>
                </a:cubicBezTo>
                <a:cubicBezTo>
                  <a:pt x="65563" y="49257"/>
                  <a:pt x="97057" y="71657"/>
                  <a:pt x="101600" y="76200"/>
                </a:cubicBezTo>
                <a:cubicBezTo>
                  <a:pt x="131425" y="106025"/>
                  <a:pt x="108595" y="96457"/>
                  <a:pt x="139700" y="120650"/>
                </a:cubicBezTo>
                <a:cubicBezTo>
                  <a:pt x="167286" y="142106"/>
                  <a:pt x="175553" y="144927"/>
                  <a:pt x="203200" y="158750"/>
                </a:cubicBezTo>
                <a:cubicBezTo>
                  <a:pt x="213783" y="154517"/>
                  <a:pt x="225831" y="152889"/>
                  <a:pt x="234950" y="146050"/>
                </a:cubicBezTo>
                <a:cubicBezTo>
                  <a:pt x="243417" y="139700"/>
                  <a:pt x="254000" y="120650"/>
                  <a:pt x="254000" y="12065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grpSp>
        <p:nvGrpSpPr>
          <p:cNvPr id="3443" name="Groupe 2">
            <a:extLst>
              <a:ext uri="{FF2B5EF4-FFF2-40B4-BE49-F238E27FC236}">
                <a16:creationId xmlns:a16="http://schemas.microsoft.com/office/drawing/2014/main" id="{D9ECCD9E-F5E9-4B20-AE94-2998AC179501}"/>
              </a:ext>
            </a:extLst>
          </p:cNvPr>
          <p:cNvGrpSpPr>
            <a:grpSpLocks/>
          </p:cNvGrpSpPr>
          <p:nvPr/>
        </p:nvGrpSpPr>
        <p:grpSpPr bwMode="auto">
          <a:xfrm>
            <a:off x="1115584" y="6086277"/>
            <a:ext cx="323850" cy="211185"/>
            <a:chOff x="3989388" y="2713038"/>
            <a:chExt cx="323850" cy="211137"/>
          </a:xfrm>
        </p:grpSpPr>
        <p:sp>
          <p:nvSpPr>
            <p:cNvPr id="2416" name="Freeform 2415">
              <a:extLst>
                <a:ext uri="{FF2B5EF4-FFF2-40B4-BE49-F238E27FC236}">
                  <a16:creationId xmlns:a16="http://schemas.microsoft.com/office/drawing/2014/main" id="{ADC59454-DCF0-48CF-9BB9-F58BA831E7F7}"/>
                </a:ext>
              </a:extLst>
            </p:cNvPr>
            <p:cNvSpPr/>
            <p:nvPr/>
          </p:nvSpPr>
          <p:spPr bwMode="auto">
            <a:xfrm>
              <a:off x="4158418" y="2803703"/>
              <a:ext cx="66675" cy="33329"/>
            </a:xfrm>
            <a:custGeom>
              <a:avLst/>
              <a:gdLst>
                <a:gd name="connsiteX0" fmla="*/ 0 w 311150"/>
                <a:gd name="connsiteY0" fmla="*/ 95250 h 95250"/>
                <a:gd name="connsiteX1" fmla="*/ 31750 w 311150"/>
                <a:gd name="connsiteY1" fmla="*/ 76200 h 95250"/>
                <a:gd name="connsiteX2" fmla="*/ 57150 w 311150"/>
                <a:gd name="connsiteY2" fmla="*/ 63500 h 95250"/>
                <a:gd name="connsiteX3" fmla="*/ 76200 w 311150"/>
                <a:gd name="connsiteY3" fmla="*/ 50800 h 95250"/>
                <a:gd name="connsiteX4" fmla="*/ 114300 w 311150"/>
                <a:gd name="connsiteY4" fmla="*/ 44450 h 95250"/>
                <a:gd name="connsiteX5" fmla="*/ 133350 w 311150"/>
                <a:gd name="connsiteY5" fmla="*/ 38100 h 95250"/>
                <a:gd name="connsiteX6" fmla="*/ 203200 w 311150"/>
                <a:gd name="connsiteY6" fmla="*/ 25400 h 95250"/>
                <a:gd name="connsiteX7" fmla="*/ 241300 w 311150"/>
                <a:gd name="connsiteY7" fmla="*/ 12700 h 95250"/>
                <a:gd name="connsiteX8" fmla="*/ 260350 w 311150"/>
                <a:gd name="connsiteY8" fmla="*/ 6350 h 95250"/>
                <a:gd name="connsiteX9" fmla="*/ 279400 w 311150"/>
                <a:gd name="connsiteY9" fmla="*/ 0 h 95250"/>
                <a:gd name="connsiteX10" fmla="*/ 311150 w 311150"/>
                <a:gd name="connsiteY10" fmla="*/ 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1150" h="95250">
                  <a:moveTo>
                    <a:pt x="0" y="95250"/>
                  </a:moveTo>
                  <a:cubicBezTo>
                    <a:pt x="10583" y="88900"/>
                    <a:pt x="20961" y="82194"/>
                    <a:pt x="31750" y="76200"/>
                  </a:cubicBezTo>
                  <a:cubicBezTo>
                    <a:pt x="40025" y="71603"/>
                    <a:pt x="48931" y="68196"/>
                    <a:pt x="57150" y="63500"/>
                  </a:cubicBezTo>
                  <a:cubicBezTo>
                    <a:pt x="63776" y="59714"/>
                    <a:pt x="68960" y="53213"/>
                    <a:pt x="76200" y="50800"/>
                  </a:cubicBezTo>
                  <a:cubicBezTo>
                    <a:pt x="88414" y="46729"/>
                    <a:pt x="101731" y="47243"/>
                    <a:pt x="114300" y="44450"/>
                  </a:cubicBezTo>
                  <a:cubicBezTo>
                    <a:pt x="120834" y="42998"/>
                    <a:pt x="126816" y="39552"/>
                    <a:pt x="133350" y="38100"/>
                  </a:cubicBezTo>
                  <a:cubicBezTo>
                    <a:pt x="159488" y="32291"/>
                    <a:pt x="177776" y="32334"/>
                    <a:pt x="203200" y="25400"/>
                  </a:cubicBezTo>
                  <a:cubicBezTo>
                    <a:pt x="216115" y="21878"/>
                    <a:pt x="228600" y="16933"/>
                    <a:pt x="241300" y="12700"/>
                  </a:cubicBezTo>
                  <a:lnTo>
                    <a:pt x="260350" y="6350"/>
                  </a:lnTo>
                  <a:cubicBezTo>
                    <a:pt x="266700" y="4233"/>
                    <a:pt x="272707" y="0"/>
                    <a:pt x="279400" y="0"/>
                  </a:cubicBezTo>
                  <a:lnTo>
                    <a:pt x="311150" y="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417" name="Freeform 2416">
              <a:extLst>
                <a:ext uri="{FF2B5EF4-FFF2-40B4-BE49-F238E27FC236}">
                  <a16:creationId xmlns:a16="http://schemas.microsoft.com/office/drawing/2014/main" id="{D078CC63-23C0-4E67-83A5-22025EB4EBD2}"/>
                </a:ext>
              </a:extLst>
            </p:cNvPr>
            <p:cNvSpPr/>
            <p:nvPr/>
          </p:nvSpPr>
          <p:spPr bwMode="auto">
            <a:xfrm>
              <a:off x="4218743" y="2860840"/>
              <a:ext cx="4762" cy="53963"/>
            </a:xfrm>
            <a:custGeom>
              <a:avLst/>
              <a:gdLst>
                <a:gd name="connsiteX0" fmla="*/ 6474 w 19174"/>
                <a:gd name="connsiteY0" fmla="*/ 0 h 158750"/>
                <a:gd name="connsiteX1" fmla="*/ 124 w 19174"/>
                <a:gd name="connsiteY1" fmla="*/ 31750 h 158750"/>
                <a:gd name="connsiteX2" fmla="*/ 12824 w 19174"/>
                <a:gd name="connsiteY2" fmla="*/ 146050 h 158750"/>
                <a:gd name="connsiteX3" fmla="*/ 19174 w 19174"/>
                <a:gd name="connsiteY3" fmla="*/ 158750 h 15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174" h="158750">
                  <a:moveTo>
                    <a:pt x="6474" y="0"/>
                  </a:moveTo>
                  <a:cubicBezTo>
                    <a:pt x="4357" y="10583"/>
                    <a:pt x="124" y="20957"/>
                    <a:pt x="124" y="31750"/>
                  </a:cubicBezTo>
                  <a:cubicBezTo>
                    <a:pt x="124" y="77678"/>
                    <a:pt x="-2159" y="108592"/>
                    <a:pt x="12824" y="146050"/>
                  </a:cubicBezTo>
                  <a:cubicBezTo>
                    <a:pt x="14582" y="150444"/>
                    <a:pt x="17057" y="154517"/>
                    <a:pt x="19174" y="1587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418" name="Freeform 2417">
              <a:extLst>
                <a:ext uri="{FF2B5EF4-FFF2-40B4-BE49-F238E27FC236}">
                  <a16:creationId xmlns:a16="http://schemas.microsoft.com/office/drawing/2014/main" id="{7F1BC2A6-5BBC-4400-82D6-C1B7BEB132CA}"/>
                </a:ext>
              </a:extLst>
            </p:cNvPr>
            <p:cNvSpPr/>
            <p:nvPr/>
          </p:nvSpPr>
          <p:spPr bwMode="auto">
            <a:xfrm>
              <a:off x="4272718" y="2838620"/>
              <a:ext cx="0" cy="0"/>
            </a:xfrm>
            <a:custGeom>
              <a:avLst/>
              <a:gdLst>
                <a:gd name="connsiteX0" fmla="*/ 0 w 0"/>
                <a:gd name="connsiteY0" fmla="*/ 0 h 0"/>
                <a:gd name="connsiteX1" fmla="*/ 0 w 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373" name="Freeform 2372">
              <a:extLst>
                <a:ext uri="{FF2B5EF4-FFF2-40B4-BE49-F238E27FC236}">
                  <a16:creationId xmlns:a16="http://schemas.microsoft.com/office/drawing/2014/main" id="{05DCDECA-EBB3-455A-A41E-D9771C5CFE27}"/>
                </a:ext>
              </a:extLst>
            </p:cNvPr>
            <p:cNvSpPr/>
            <p:nvPr/>
          </p:nvSpPr>
          <p:spPr bwMode="auto">
            <a:xfrm>
              <a:off x="4160005" y="2713236"/>
              <a:ext cx="36513" cy="7936"/>
            </a:xfrm>
            <a:custGeom>
              <a:avLst/>
              <a:gdLst>
                <a:gd name="connsiteX0" fmla="*/ 0 w 57150"/>
                <a:gd name="connsiteY0" fmla="*/ 0 h 9561"/>
                <a:gd name="connsiteX1" fmla="*/ 28575 w 57150"/>
                <a:gd name="connsiteY1" fmla="*/ 4763 h 9561"/>
                <a:gd name="connsiteX2" fmla="*/ 57150 w 57150"/>
                <a:gd name="connsiteY2" fmla="*/ 9525 h 9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50" h="9561">
                  <a:moveTo>
                    <a:pt x="0" y="0"/>
                  </a:moveTo>
                  <a:cubicBezTo>
                    <a:pt x="9525" y="1588"/>
                    <a:pt x="19106" y="2869"/>
                    <a:pt x="28575" y="4763"/>
                  </a:cubicBezTo>
                  <a:cubicBezTo>
                    <a:pt x="56235" y="10295"/>
                    <a:pt x="38397" y="9525"/>
                    <a:pt x="57150" y="9525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374" name="Freeform 2373">
              <a:extLst>
                <a:ext uri="{FF2B5EF4-FFF2-40B4-BE49-F238E27FC236}">
                  <a16:creationId xmlns:a16="http://schemas.microsoft.com/office/drawing/2014/main" id="{41A10771-66D8-438E-A11E-A0D8E83003EA}"/>
                </a:ext>
              </a:extLst>
            </p:cNvPr>
            <p:cNvSpPr/>
            <p:nvPr/>
          </p:nvSpPr>
          <p:spPr bwMode="auto">
            <a:xfrm>
              <a:off x="4248905" y="2735456"/>
              <a:ext cx="39688" cy="36505"/>
            </a:xfrm>
            <a:custGeom>
              <a:avLst/>
              <a:gdLst>
                <a:gd name="connsiteX0" fmla="*/ 0 w 61913"/>
                <a:gd name="connsiteY0" fmla="*/ 0 h 47625"/>
                <a:gd name="connsiteX1" fmla="*/ 28575 w 61913"/>
                <a:gd name="connsiteY1" fmla="*/ 4763 h 47625"/>
                <a:gd name="connsiteX2" fmla="*/ 42863 w 61913"/>
                <a:gd name="connsiteY2" fmla="*/ 9525 h 47625"/>
                <a:gd name="connsiteX3" fmla="*/ 61913 w 61913"/>
                <a:gd name="connsiteY3" fmla="*/ 38100 h 47625"/>
                <a:gd name="connsiteX4" fmla="*/ 61913 w 61913"/>
                <a:gd name="connsiteY4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913" h="47625">
                  <a:moveTo>
                    <a:pt x="0" y="0"/>
                  </a:moveTo>
                  <a:cubicBezTo>
                    <a:pt x="9525" y="1588"/>
                    <a:pt x="19149" y="2668"/>
                    <a:pt x="28575" y="4763"/>
                  </a:cubicBezTo>
                  <a:cubicBezTo>
                    <a:pt x="33476" y="5852"/>
                    <a:pt x="39313" y="5975"/>
                    <a:pt x="42863" y="9525"/>
                  </a:cubicBezTo>
                  <a:cubicBezTo>
                    <a:pt x="50958" y="17620"/>
                    <a:pt x="61913" y="26652"/>
                    <a:pt x="61913" y="38100"/>
                  </a:cubicBezTo>
                  <a:lnTo>
                    <a:pt x="61913" y="47625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375" name="Freeform 2374">
              <a:extLst>
                <a:ext uri="{FF2B5EF4-FFF2-40B4-BE49-F238E27FC236}">
                  <a16:creationId xmlns:a16="http://schemas.microsoft.com/office/drawing/2014/main" id="{EF9B4933-7B7D-4B9B-9E7C-EFDD4DBB8662}"/>
                </a:ext>
              </a:extLst>
            </p:cNvPr>
            <p:cNvSpPr/>
            <p:nvPr/>
          </p:nvSpPr>
          <p:spPr bwMode="auto">
            <a:xfrm>
              <a:off x="4225093" y="2827510"/>
              <a:ext cx="77787" cy="53963"/>
            </a:xfrm>
            <a:custGeom>
              <a:avLst/>
              <a:gdLst>
                <a:gd name="connsiteX0" fmla="*/ 0 w 123825"/>
                <a:gd name="connsiteY0" fmla="*/ 0 h 71655"/>
                <a:gd name="connsiteX1" fmla="*/ 57150 w 123825"/>
                <a:gd name="connsiteY1" fmla="*/ 9525 h 71655"/>
                <a:gd name="connsiteX2" fmla="*/ 76200 w 123825"/>
                <a:gd name="connsiteY2" fmla="*/ 19050 h 71655"/>
                <a:gd name="connsiteX3" fmla="*/ 104775 w 123825"/>
                <a:gd name="connsiteY3" fmla="*/ 42862 h 71655"/>
                <a:gd name="connsiteX4" fmla="*/ 119063 w 123825"/>
                <a:gd name="connsiteY4" fmla="*/ 71437 h 71655"/>
                <a:gd name="connsiteX5" fmla="*/ 123825 w 123825"/>
                <a:gd name="connsiteY5" fmla="*/ 66675 h 71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825" h="71655">
                  <a:moveTo>
                    <a:pt x="0" y="0"/>
                  </a:moveTo>
                  <a:cubicBezTo>
                    <a:pt x="7558" y="1080"/>
                    <a:pt x="46698" y="6041"/>
                    <a:pt x="57150" y="9525"/>
                  </a:cubicBezTo>
                  <a:cubicBezTo>
                    <a:pt x="63885" y="11770"/>
                    <a:pt x="69850" y="15875"/>
                    <a:pt x="76200" y="19050"/>
                  </a:cubicBezTo>
                  <a:cubicBezTo>
                    <a:pt x="109151" y="68474"/>
                    <a:pt x="56434" y="-5479"/>
                    <a:pt x="104775" y="42862"/>
                  </a:cubicBezTo>
                  <a:cubicBezTo>
                    <a:pt x="123793" y="61880"/>
                    <a:pt x="92565" y="53771"/>
                    <a:pt x="119063" y="71437"/>
                  </a:cubicBezTo>
                  <a:cubicBezTo>
                    <a:pt x="120931" y="72682"/>
                    <a:pt x="122238" y="68262"/>
                    <a:pt x="123825" y="66675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379" name="Freeform 2378">
              <a:extLst>
                <a:ext uri="{FF2B5EF4-FFF2-40B4-BE49-F238E27FC236}">
                  <a16:creationId xmlns:a16="http://schemas.microsoft.com/office/drawing/2014/main" id="{3F4165B7-615B-4EC6-AAFD-39F500C37876}"/>
                </a:ext>
              </a:extLst>
            </p:cNvPr>
            <p:cNvSpPr/>
            <p:nvPr/>
          </p:nvSpPr>
          <p:spPr bwMode="auto">
            <a:xfrm>
              <a:off x="3993318" y="2865601"/>
              <a:ext cx="12700" cy="44440"/>
            </a:xfrm>
            <a:custGeom>
              <a:avLst/>
              <a:gdLst>
                <a:gd name="connsiteX0" fmla="*/ 0 w 63500"/>
                <a:gd name="connsiteY0" fmla="*/ 0 h 128505"/>
                <a:gd name="connsiteX1" fmla="*/ 25400 w 63500"/>
                <a:gd name="connsiteY1" fmla="*/ 38100 h 128505"/>
                <a:gd name="connsiteX2" fmla="*/ 38100 w 63500"/>
                <a:gd name="connsiteY2" fmla="*/ 82550 h 128505"/>
                <a:gd name="connsiteX3" fmla="*/ 44450 w 63500"/>
                <a:gd name="connsiteY3" fmla="*/ 101600 h 128505"/>
                <a:gd name="connsiteX4" fmla="*/ 50800 w 63500"/>
                <a:gd name="connsiteY4" fmla="*/ 127000 h 128505"/>
                <a:gd name="connsiteX5" fmla="*/ 63500 w 63500"/>
                <a:gd name="connsiteY5" fmla="*/ 127000 h 128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500" h="128505">
                  <a:moveTo>
                    <a:pt x="0" y="0"/>
                  </a:moveTo>
                  <a:cubicBezTo>
                    <a:pt x="8467" y="12700"/>
                    <a:pt x="17987" y="24757"/>
                    <a:pt x="25400" y="38100"/>
                  </a:cubicBezTo>
                  <a:cubicBezTo>
                    <a:pt x="29878" y="46160"/>
                    <a:pt x="36166" y="75780"/>
                    <a:pt x="38100" y="82550"/>
                  </a:cubicBezTo>
                  <a:cubicBezTo>
                    <a:pt x="39939" y="88986"/>
                    <a:pt x="42611" y="95164"/>
                    <a:pt x="44450" y="101600"/>
                  </a:cubicBezTo>
                  <a:cubicBezTo>
                    <a:pt x="46848" y="109991"/>
                    <a:pt x="45564" y="120018"/>
                    <a:pt x="50800" y="127000"/>
                  </a:cubicBezTo>
                  <a:cubicBezTo>
                    <a:pt x="53340" y="130387"/>
                    <a:pt x="59267" y="127000"/>
                    <a:pt x="63500" y="1270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380" name="Freeform 2379">
              <a:extLst>
                <a:ext uri="{FF2B5EF4-FFF2-40B4-BE49-F238E27FC236}">
                  <a16:creationId xmlns:a16="http://schemas.microsoft.com/office/drawing/2014/main" id="{B2C0F54F-52B9-4E6E-A75F-9C78FE941412}"/>
                </a:ext>
              </a:extLst>
            </p:cNvPr>
            <p:cNvSpPr/>
            <p:nvPr/>
          </p:nvSpPr>
          <p:spPr bwMode="auto">
            <a:xfrm>
              <a:off x="4020305" y="2890996"/>
              <a:ext cx="15875" cy="33330"/>
            </a:xfrm>
            <a:custGeom>
              <a:avLst/>
              <a:gdLst>
                <a:gd name="connsiteX0" fmla="*/ 0 w 76200"/>
                <a:gd name="connsiteY0" fmla="*/ 0 h 95250"/>
                <a:gd name="connsiteX1" fmla="*/ 25400 w 76200"/>
                <a:gd name="connsiteY1" fmla="*/ 31750 h 95250"/>
                <a:gd name="connsiteX2" fmla="*/ 44450 w 76200"/>
                <a:gd name="connsiteY2" fmla="*/ 44450 h 95250"/>
                <a:gd name="connsiteX3" fmla="*/ 76200 w 7620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95250">
                  <a:moveTo>
                    <a:pt x="0" y="0"/>
                  </a:moveTo>
                  <a:cubicBezTo>
                    <a:pt x="8467" y="10583"/>
                    <a:pt x="15816" y="22166"/>
                    <a:pt x="25400" y="31750"/>
                  </a:cubicBezTo>
                  <a:cubicBezTo>
                    <a:pt x="30796" y="37146"/>
                    <a:pt x="39424" y="38707"/>
                    <a:pt x="44450" y="44450"/>
                  </a:cubicBezTo>
                  <a:cubicBezTo>
                    <a:pt x="60798" y="63134"/>
                    <a:pt x="66645" y="76140"/>
                    <a:pt x="76200" y="952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385" name="Freeform 2384">
              <a:extLst>
                <a:ext uri="{FF2B5EF4-FFF2-40B4-BE49-F238E27FC236}">
                  <a16:creationId xmlns:a16="http://schemas.microsoft.com/office/drawing/2014/main" id="{5801E945-E5B8-4FC3-A492-2E214A34044B}"/>
                </a:ext>
              </a:extLst>
            </p:cNvPr>
            <p:cNvSpPr/>
            <p:nvPr/>
          </p:nvSpPr>
          <p:spPr bwMode="auto">
            <a:xfrm>
              <a:off x="4174293" y="2871950"/>
              <a:ext cx="19050" cy="6349"/>
            </a:xfrm>
            <a:custGeom>
              <a:avLst/>
              <a:gdLst>
                <a:gd name="connsiteX0" fmla="*/ 0 w 82550"/>
                <a:gd name="connsiteY0" fmla="*/ 0 h 19050"/>
                <a:gd name="connsiteX1" fmla="*/ 76200 w 82550"/>
                <a:gd name="connsiteY1" fmla="*/ 12700 h 19050"/>
                <a:gd name="connsiteX2" fmla="*/ 82550 w 82550"/>
                <a:gd name="connsiteY2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550" h="19050">
                  <a:moveTo>
                    <a:pt x="0" y="0"/>
                  </a:moveTo>
                  <a:cubicBezTo>
                    <a:pt x="18108" y="2012"/>
                    <a:pt x="54924" y="2062"/>
                    <a:pt x="76200" y="12700"/>
                  </a:cubicBezTo>
                  <a:cubicBezTo>
                    <a:pt x="78877" y="14039"/>
                    <a:pt x="80433" y="16933"/>
                    <a:pt x="82550" y="190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386" name="Freeform 2385">
              <a:extLst>
                <a:ext uri="{FF2B5EF4-FFF2-40B4-BE49-F238E27FC236}">
                  <a16:creationId xmlns:a16="http://schemas.microsoft.com/office/drawing/2014/main" id="{22C21AE2-EE77-48BE-ABF3-55395A16DBB5}"/>
                </a:ext>
              </a:extLst>
            </p:cNvPr>
            <p:cNvSpPr/>
            <p:nvPr/>
          </p:nvSpPr>
          <p:spPr bwMode="auto">
            <a:xfrm>
              <a:off x="4139368" y="2829098"/>
              <a:ext cx="55562" cy="14284"/>
            </a:xfrm>
            <a:custGeom>
              <a:avLst/>
              <a:gdLst>
                <a:gd name="connsiteX0" fmla="*/ 0 w 260350"/>
                <a:gd name="connsiteY0" fmla="*/ 44604 h 44604"/>
                <a:gd name="connsiteX1" fmla="*/ 57150 w 260350"/>
                <a:gd name="connsiteY1" fmla="*/ 31904 h 44604"/>
                <a:gd name="connsiteX2" fmla="*/ 95250 w 260350"/>
                <a:gd name="connsiteY2" fmla="*/ 19204 h 44604"/>
                <a:gd name="connsiteX3" fmla="*/ 203200 w 260350"/>
                <a:gd name="connsiteY3" fmla="*/ 12854 h 44604"/>
                <a:gd name="connsiteX4" fmla="*/ 254000 w 260350"/>
                <a:gd name="connsiteY4" fmla="*/ 154 h 44604"/>
                <a:gd name="connsiteX5" fmla="*/ 260350 w 260350"/>
                <a:gd name="connsiteY5" fmla="*/ 154 h 4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350" h="44604">
                  <a:moveTo>
                    <a:pt x="0" y="44604"/>
                  </a:moveTo>
                  <a:cubicBezTo>
                    <a:pt x="18127" y="40979"/>
                    <a:pt x="39215" y="37285"/>
                    <a:pt x="57150" y="31904"/>
                  </a:cubicBezTo>
                  <a:cubicBezTo>
                    <a:pt x="69972" y="28057"/>
                    <a:pt x="81886" y="19990"/>
                    <a:pt x="95250" y="19204"/>
                  </a:cubicBezTo>
                  <a:lnTo>
                    <a:pt x="203200" y="12854"/>
                  </a:lnTo>
                  <a:cubicBezTo>
                    <a:pt x="227737" y="4675"/>
                    <a:pt x="223349" y="5262"/>
                    <a:pt x="254000" y="154"/>
                  </a:cubicBezTo>
                  <a:cubicBezTo>
                    <a:pt x="256088" y="-194"/>
                    <a:pt x="258233" y="154"/>
                    <a:pt x="260350" y="154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387" name="Freeform 2386">
              <a:extLst>
                <a:ext uri="{FF2B5EF4-FFF2-40B4-BE49-F238E27FC236}">
                  <a16:creationId xmlns:a16="http://schemas.microsoft.com/office/drawing/2014/main" id="{C8CA00E5-CB81-46A5-A99B-3F28834319CB}"/>
                </a:ext>
              </a:extLst>
            </p:cNvPr>
            <p:cNvSpPr/>
            <p:nvPr/>
          </p:nvSpPr>
          <p:spPr bwMode="auto">
            <a:xfrm>
              <a:off x="3990143" y="2756089"/>
              <a:ext cx="66675" cy="33329"/>
            </a:xfrm>
            <a:custGeom>
              <a:avLst/>
              <a:gdLst>
                <a:gd name="connsiteX0" fmla="*/ 0 w 311150"/>
                <a:gd name="connsiteY0" fmla="*/ 95250 h 95250"/>
                <a:gd name="connsiteX1" fmla="*/ 31750 w 311150"/>
                <a:gd name="connsiteY1" fmla="*/ 76200 h 95250"/>
                <a:gd name="connsiteX2" fmla="*/ 57150 w 311150"/>
                <a:gd name="connsiteY2" fmla="*/ 63500 h 95250"/>
                <a:gd name="connsiteX3" fmla="*/ 76200 w 311150"/>
                <a:gd name="connsiteY3" fmla="*/ 50800 h 95250"/>
                <a:gd name="connsiteX4" fmla="*/ 114300 w 311150"/>
                <a:gd name="connsiteY4" fmla="*/ 44450 h 95250"/>
                <a:gd name="connsiteX5" fmla="*/ 133350 w 311150"/>
                <a:gd name="connsiteY5" fmla="*/ 38100 h 95250"/>
                <a:gd name="connsiteX6" fmla="*/ 203200 w 311150"/>
                <a:gd name="connsiteY6" fmla="*/ 25400 h 95250"/>
                <a:gd name="connsiteX7" fmla="*/ 241300 w 311150"/>
                <a:gd name="connsiteY7" fmla="*/ 12700 h 95250"/>
                <a:gd name="connsiteX8" fmla="*/ 260350 w 311150"/>
                <a:gd name="connsiteY8" fmla="*/ 6350 h 95250"/>
                <a:gd name="connsiteX9" fmla="*/ 279400 w 311150"/>
                <a:gd name="connsiteY9" fmla="*/ 0 h 95250"/>
                <a:gd name="connsiteX10" fmla="*/ 311150 w 311150"/>
                <a:gd name="connsiteY10" fmla="*/ 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1150" h="95250">
                  <a:moveTo>
                    <a:pt x="0" y="95250"/>
                  </a:moveTo>
                  <a:cubicBezTo>
                    <a:pt x="10583" y="88900"/>
                    <a:pt x="20961" y="82194"/>
                    <a:pt x="31750" y="76200"/>
                  </a:cubicBezTo>
                  <a:cubicBezTo>
                    <a:pt x="40025" y="71603"/>
                    <a:pt x="48931" y="68196"/>
                    <a:pt x="57150" y="63500"/>
                  </a:cubicBezTo>
                  <a:cubicBezTo>
                    <a:pt x="63776" y="59714"/>
                    <a:pt x="68960" y="53213"/>
                    <a:pt x="76200" y="50800"/>
                  </a:cubicBezTo>
                  <a:cubicBezTo>
                    <a:pt x="88414" y="46729"/>
                    <a:pt x="101731" y="47243"/>
                    <a:pt x="114300" y="44450"/>
                  </a:cubicBezTo>
                  <a:cubicBezTo>
                    <a:pt x="120834" y="42998"/>
                    <a:pt x="126816" y="39552"/>
                    <a:pt x="133350" y="38100"/>
                  </a:cubicBezTo>
                  <a:cubicBezTo>
                    <a:pt x="159488" y="32291"/>
                    <a:pt x="177776" y="32334"/>
                    <a:pt x="203200" y="25400"/>
                  </a:cubicBezTo>
                  <a:cubicBezTo>
                    <a:pt x="216115" y="21878"/>
                    <a:pt x="228600" y="16933"/>
                    <a:pt x="241300" y="12700"/>
                  </a:cubicBezTo>
                  <a:lnTo>
                    <a:pt x="260350" y="6350"/>
                  </a:lnTo>
                  <a:cubicBezTo>
                    <a:pt x="266700" y="4233"/>
                    <a:pt x="272707" y="0"/>
                    <a:pt x="279400" y="0"/>
                  </a:cubicBezTo>
                  <a:lnTo>
                    <a:pt x="311150" y="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388" name="Freeform 2387">
              <a:extLst>
                <a:ext uri="{FF2B5EF4-FFF2-40B4-BE49-F238E27FC236}">
                  <a16:creationId xmlns:a16="http://schemas.microsoft.com/office/drawing/2014/main" id="{494D9ECF-15FD-494F-8D52-E5333C16281F}"/>
                </a:ext>
              </a:extLst>
            </p:cNvPr>
            <p:cNvSpPr/>
            <p:nvPr/>
          </p:nvSpPr>
          <p:spPr bwMode="auto">
            <a:xfrm>
              <a:off x="4050468" y="2813226"/>
              <a:ext cx="4762" cy="53963"/>
            </a:xfrm>
            <a:custGeom>
              <a:avLst/>
              <a:gdLst>
                <a:gd name="connsiteX0" fmla="*/ 6474 w 19174"/>
                <a:gd name="connsiteY0" fmla="*/ 0 h 158750"/>
                <a:gd name="connsiteX1" fmla="*/ 124 w 19174"/>
                <a:gd name="connsiteY1" fmla="*/ 31750 h 158750"/>
                <a:gd name="connsiteX2" fmla="*/ 12824 w 19174"/>
                <a:gd name="connsiteY2" fmla="*/ 146050 h 158750"/>
                <a:gd name="connsiteX3" fmla="*/ 19174 w 19174"/>
                <a:gd name="connsiteY3" fmla="*/ 158750 h 15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174" h="158750">
                  <a:moveTo>
                    <a:pt x="6474" y="0"/>
                  </a:moveTo>
                  <a:cubicBezTo>
                    <a:pt x="4357" y="10583"/>
                    <a:pt x="124" y="20957"/>
                    <a:pt x="124" y="31750"/>
                  </a:cubicBezTo>
                  <a:cubicBezTo>
                    <a:pt x="124" y="77678"/>
                    <a:pt x="-2159" y="108592"/>
                    <a:pt x="12824" y="146050"/>
                  </a:cubicBezTo>
                  <a:cubicBezTo>
                    <a:pt x="14582" y="150444"/>
                    <a:pt x="17057" y="154517"/>
                    <a:pt x="19174" y="1587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389" name="Freeform 2388">
              <a:extLst>
                <a:ext uri="{FF2B5EF4-FFF2-40B4-BE49-F238E27FC236}">
                  <a16:creationId xmlns:a16="http://schemas.microsoft.com/office/drawing/2014/main" id="{BC37D88F-F183-4FB7-B98B-AEB0B53F304F}"/>
                </a:ext>
              </a:extLst>
            </p:cNvPr>
            <p:cNvSpPr/>
            <p:nvPr/>
          </p:nvSpPr>
          <p:spPr bwMode="auto">
            <a:xfrm>
              <a:off x="4104443" y="2791006"/>
              <a:ext cx="0" cy="0"/>
            </a:xfrm>
            <a:custGeom>
              <a:avLst/>
              <a:gdLst>
                <a:gd name="connsiteX0" fmla="*/ 0 w 0"/>
                <a:gd name="connsiteY0" fmla="*/ 0 h 0"/>
                <a:gd name="connsiteX1" fmla="*/ 0 w 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390" name="Freeform 2389">
              <a:extLst>
                <a:ext uri="{FF2B5EF4-FFF2-40B4-BE49-F238E27FC236}">
                  <a16:creationId xmlns:a16="http://schemas.microsoft.com/office/drawing/2014/main" id="{CB56F148-B970-462E-B64F-95FF502B7C60}"/>
                </a:ext>
              </a:extLst>
            </p:cNvPr>
            <p:cNvSpPr/>
            <p:nvPr/>
          </p:nvSpPr>
          <p:spPr bwMode="auto">
            <a:xfrm>
              <a:off x="4186993" y="2784658"/>
              <a:ext cx="33337" cy="15871"/>
            </a:xfrm>
            <a:custGeom>
              <a:avLst/>
              <a:gdLst>
                <a:gd name="connsiteX0" fmla="*/ 0 w 152400"/>
                <a:gd name="connsiteY0" fmla="*/ 0 h 44500"/>
                <a:gd name="connsiteX1" fmla="*/ 31750 w 152400"/>
                <a:gd name="connsiteY1" fmla="*/ 12700 h 44500"/>
                <a:gd name="connsiteX2" fmla="*/ 50800 w 152400"/>
                <a:gd name="connsiteY2" fmla="*/ 19050 h 44500"/>
                <a:gd name="connsiteX3" fmla="*/ 69850 w 152400"/>
                <a:gd name="connsiteY3" fmla="*/ 31750 h 44500"/>
                <a:gd name="connsiteX4" fmla="*/ 95250 w 152400"/>
                <a:gd name="connsiteY4" fmla="*/ 38100 h 44500"/>
                <a:gd name="connsiteX5" fmla="*/ 152400 w 152400"/>
                <a:gd name="connsiteY5" fmla="*/ 44450 h 4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400" h="44500">
                  <a:moveTo>
                    <a:pt x="0" y="0"/>
                  </a:moveTo>
                  <a:cubicBezTo>
                    <a:pt x="10583" y="4233"/>
                    <a:pt x="21077" y="8698"/>
                    <a:pt x="31750" y="12700"/>
                  </a:cubicBezTo>
                  <a:cubicBezTo>
                    <a:pt x="38017" y="15050"/>
                    <a:pt x="44813" y="16057"/>
                    <a:pt x="50800" y="19050"/>
                  </a:cubicBezTo>
                  <a:cubicBezTo>
                    <a:pt x="57626" y="22463"/>
                    <a:pt x="62835" y="28744"/>
                    <a:pt x="69850" y="31750"/>
                  </a:cubicBezTo>
                  <a:cubicBezTo>
                    <a:pt x="77872" y="35188"/>
                    <a:pt x="86692" y="36388"/>
                    <a:pt x="95250" y="38100"/>
                  </a:cubicBezTo>
                  <a:cubicBezTo>
                    <a:pt x="132220" y="45494"/>
                    <a:pt x="124121" y="44450"/>
                    <a:pt x="152400" y="444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392" name="Freeform 2391">
              <a:extLst>
                <a:ext uri="{FF2B5EF4-FFF2-40B4-BE49-F238E27FC236}">
                  <a16:creationId xmlns:a16="http://schemas.microsoft.com/office/drawing/2014/main" id="{4A771978-6289-41FF-A7D7-8E533CB2CBFA}"/>
                </a:ext>
              </a:extLst>
            </p:cNvPr>
            <p:cNvSpPr/>
            <p:nvPr/>
          </p:nvSpPr>
          <p:spPr bwMode="auto">
            <a:xfrm>
              <a:off x="4102855" y="2890996"/>
              <a:ext cx="22225" cy="4762"/>
            </a:xfrm>
            <a:custGeom>
              <a:avLst/>
              <a:gdLst>
                <a:gd name="connsiteX0" fmla="*/ 0 w 101600"/>
                <a:gd name="connsiteY0" fmla="*/ 12700 h 12700"/>
                <a:gd name="connsiteX1" fmla="*/ 101600 w 101600"/>
                <a:gd name="connsiteY1" fmla="*/ 0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600" h="12700">
                  <a:moveTo>
                    <a:pt x="0" y="12700"/>
                  </a:moveTo>
                  <a:cubicBezTo>
                    <a:pt x="93621" y="6013"/>
                    <a:pt x="62328" y="19636"/>
                    <a:pt x="101600" y="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394" name="Freeform 2393">
              <a:extLst>
                <a:ext uri="{FF2B5EF4-FFF2-40B4-BE49-F238E27FC236}">
                  <a16:creationId xmlns:a16="http://schemas.microsoft.com/office/drawing/2014/main" id="{44DD38B4-0717-4FCB-ADAD-9F3CD5C41200}"/>
                </a:ext>
              </a:extLst>
            </p:cNvPr>
            <p:cNvSpPr/>
            <p:nvPr/>
          </p:nvSpPr>
          <p:spPr bwMode="auto">
            <a:xfrm>
              <a:off x="4279068" y="2783070"/>
              <a:ext cx="34925" cy="15871"/>
            </a:xfrm>
            <a:custGeom>
              <a:avLst/>
              <a:gdLst>
                <a:gd name="connsiteX0" fmla="*/ 0 w 165100"/>
                <a:gd name="connsiteY0" fmla="*/ 0 h 44450"/>
                <a:gd name="connsiteX1" fmla="*/ 50800 w 165100"/>
                <a:gd name="connsiteY1" fmla="*/ 6350 h 44450"/>
                <a:gd name="connsiteX2" fmla="*/ 120650 w 165100"/>
                <a:gd name="connsiteY2" fmla="*/ 38100 h 44450"/>
                <a:gd name="connsiteX3" fmla="*/ 139700 w 165100"/>
                <a:gd name="connsiteY3" fmla="*/ 44450 h 44450"/>
                <a:gd name="connsiteX4" fmla="*/ 165100 w 165100"/>
                <a:gd name="connsiteY4" fmla="*/ 31750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100" h="44450">
                  <a:moveTo>
                    <a:pt x="0" y="0"/>
                  </a:moveTo>
                  <a:cubicBezTo>
                    <a:pt x="16933" y="2117"/>
                    <a:pt x="34010" y="3297"/>
                    <a:pt x="50800" y="6350"/>
                  </a:cubicBezTo>
                  <a:cubicBezTo>
                    <a:pt x="72885" y="10365"/>
                    <a:pt x="106079" y="33243"/>
                    <a:pt x="120650" y="38100"/>
                  </a:cubicBezTo>
                  <a:lnTo>
                    <a:pt x="139700" y="44450"/>
                  </a:lnTo>
                  <a:cubicBezTo>
                    <a:pt x="161590" y="37153"/>
                    <a:pt x="154017" y="42833"/>
                    <a:pt x="165100" y="317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395" name="Freeform 2394">
              <a:extLst>
                <a:ext uri="{FF2B5EF4-FFF2-40B4-BE49-F238E27FC236}">
                  <a16:creationId xmlns:a16="http://schemas.microsoft.com/office/drawing/2014/main" id="{C1530FC0-8482-4D35-9F95-B9CB68233287}"/>
                </a:ext>
              </a:extLst>
            </p:cNvPr>
            <p:cNvSpPr/>
            <p:nvPr/>
          </p:nvSpPr>
          <p:spPr bwMode="auto">
            <a:xfrm>
              <a:off x="4282243" y="2852904"/>
              <a:ext cx="26987" cy="17459"/>
            </a:xfrm>
            <a:custGeom>
              <a:avLst/>
              <a:gdLst>
                <a:gd name="connsiteX0" fmla="*/ 0 w 120650"/>
                <a:gd name="connsiteY0" fmla="*/ 0 h 50800"/>
                <a:gd name="connsiteX1" fmla="*/ 63500 w 120650"/>
                <a:gd name="connsiteY1" fmla="*/ 38100 h 50800"/>
                <a:gd name="connsiteX2" fmla="*/ 101600 w 120650"/>
                <a:gd name="connsiteY2" fmla="*/ 50800 h 50800"/>
                <a:gd name="connsiteX3" fmla="*/ 120650 w 120650"/>
                <a:gd name="connsiteY3" fmla="*/ 50800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650" h="50800">
                  <a:moveTo>
                    <a:pt x="0" y="0"/>
                  </a:moveTo>
                  <a:cubicBezTo>
                    <a:pt x="22363" y="14908"/>
                    <a:pt x="39092" y="28337"/>
                    <a:pt x="63500" y="38100"/>
                  </a:cubicBezTo>
                  <a:cubicBezTo>
                    <a:pt x="75929" y="43072"/>
                    <a:pt x="88213" y="50800"/>
                    <a:pt x="101600" y="50800"/>
                  </a:cubicBezTo>
                  <a:lnTo>
                    <a:pt x="120650" y="5080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400" name="Freeform 2399">
              <a:extLst>
                <a:ext uri="{FF2B5EF4-FFF2-40B4-BE49-F238E27FC236}">
                  <a16:creationId xmlns:a16="http://schemas.microsoft.com/office/drawing/2014/main" id="{104EE708-52E0-428F-A4AB-0804E1708709}"/>
                </a:ext>
              </a:extLst>
            </p:cNvPr>
            <p:cNvSpPr/>
            <p:nvPr/>
          </p:nvSpPr>
          <p:spPr bwMode="auto">
            <a:xfrm>
              <a:off x="4190168" y="2844969"/>
              <a:ext cx="57150" cy="9523"/>
            </a:xfrm>
            <a:custGeom>
              <a:avLst/>
              <a:gdLst>
                <a:gd name="connsiteX0" fmla="*/ 0 w 273050"/>
                <a:gd name="connsiteY0" fmla="*/ 26152 h 26152"/>
                <a:gd name="connsiteX1" fmla="*/ 63500 w 273050"/>
                <a:gd name="connsiteY1" fmla="*/ 13452 h 26152"/>
                <a:gd name="connsiteX2" fmla="*/ 120650 w 273050"/>
                <a:gd name="connsiteY2" fmla="*/ 752 h 26152"/>
                <a:gd name="connsiteX3" fmla="*/ 273050 w 273050"/>
                <a:gd name="connsiteY3" fmla="*/ 752 h 2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050" h="26152">
                  <a:moveTo>
                    <a:pt x="0" y="26152"/>
                  </a:moveTo>
                  <a:cubicBezTo>
                    <a:pt x="21167" y="21919"/>
                    <a:pt x="43022" y="20278"/>
                    <a:pt x="63500" y="13452"/>
                  </a:cubicBezTo>
                  <a:cubicBezTo>
                    <a:pt x="84436" y="6473"/>
                    <a:pt x="95815" y="1580"/>
                    <a:pt x="120650" y="752"/>
                  </a:cubicBezTo>
                  <a:cubicBezTo>
                    <a:pt x="171422" y="-940"/>
                    <a:pt x="222250" y="752"/>
                    <a:pt x="273050" y="752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</p:grpSp>
      <p:sp>
        <p:nvSpPr>
          <p:cNvPr id="2348" name="Freeform 2347">
            <a:extLst>
              <a:ext uri="{FF2B5EF4-FFF2-40B4-BE49-F238E27FC236}">
                <a16:creationId xmlns:a16="http://schemas.microsoft.com/office/drawing/2014/main" id="{060B9EA9-49D2-4D70-ABFE-FB01C4402430}"/>
              </a:ext>
            </a:extLst>
          </p:cNvPr>
          <p:cNvSpPr/>
          <p:nvPr/>
        </p:nvSpPr>
        <p:spPr bwMode="auto">
          <a:xfrm>
            <a:off x="1479876" y="6483350"/>
            <a:ext cx="36513" cy="25400"/>
          </a:xfrm>
          <a:custGeom>
            <a:avLst/>
            <a:gdLst>
              <a:gd name="connsiteX0" fmla="*/ 57150 w 57150"/>
              <a:gd name="connsiteY0" fmla="*/ 33338 h 33338"/>
              <a:gd name="connsiteX1" fmla="*/ 33337 w 57150"/>
              <a:gd name="connsiteY1" fmla="*/ 19050 h 33338"/>
              <a:gd name="connsiteX2" fmla="*/ 19050 w 57150"/>
              <a:gd name="connsiteY2" fmla="*/ 4763 h 33338"/>
              <a:gd name="connsiteX3" fmla="*/ 0 w 57150"/>
              <a:gd name="connsiteY3" fmla="*/ 0 h 33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50" h="33338">
                <a:moveTo>
                  <a:pt x="57150" y="33338"/>
                </a:moveTo>
                <a:cubicBezTo>
                  <a:pt x="49212" y="28575"/>
                  <a:pt x="40742" y="24604"/>
                  <a:pt x="33337" y="19050"/>
                </a:cubicBezTo>
                <a:cubicBezTo>
                  <a:pt x="27949" y="15009"/>
                  <a:pt x="24898" y="8105"/>
                  <a:pt x="19050" y="4763"/>
                </a:cubicBezTo>
                <a:cubicBezTo>
                  <a:pt x="13367" y="1516"/>
                  <a:pt x="0" y="0"/>
                  <a:pt x="0" y="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349" name="Freeform 2348">
            <a:extLst>
              <a:ext uri="{FF2B5EF4-FFF2-40B4-BE49-F238E27FC236}">
                <a16:creationId xmlns:a16="http://schemas.microsoft.com/office/drawing/2014/main" id="{8CC16D14-2811-4A26-B0A5-33DA91A41FBA}"/>
              </a:ext>
            </a:extLst>
          </p:cNvPr>
          <p:cNvSpPr/>
          <p:nvPr/>
        </p:nvSpPr>
        <p:spPr bwMode="auto">
          <a:xfrm>
            <a:off x="2148214" y="6129338"/>
            <a:ext cx="125412" cy="171450"/>
          </a:xfrm>
          <a:custGeom>
            <a:avLst/>
            <a:gdLst>
              <a:gd name="connsiteX0" fmla="*/ 195263 w 200421"/>
              <a:gd name="connsiteY0" fmla="*/ 0 h 223837"/>
              <a:gd name="connsiteX1" fmla="*/ 195263 w 200421"/>
              <a:gd name="connsiteY1" fmla="*/ 76200 h 223837"/>
              <a:gd name="connsiteX2" fmla="*/ 190500 w 200421"/>
              <a:gd name="connsiteY2" fmla="*/ 90487 h 223837"/>
              <a:gd name="connsiteX3" fmla="*/ 176213 w 200421"/>
              <a:gd name="connsiteY3" fmla="*/ 104775 h 223837"/>
              <a:gd name="connsiteX4" fmla="*/ 147638 w 200421"/>
              <a:gd name="connsiteY4" fmla="*/ 123825 h 223837"/>
              <a:gd name="connsiteX5" fmla="*/ 133350 w 200421"/>
              <a:gd name="connsiteY5" fmla="*/ 133350 h 223837"/>
              <a:gd name="connsiteX6" fmla="*/ 104775 w 200421"/>
              <a:gd name="connsiteY6" fmla="*/ 142875 h 223837"/>
              <a:gd name="connsiteX7" fmla="*/ 90488 w 200421"/>
              <a:gd name="connsiteY7" fmla="*/ 147637 h 223837"/>
              <a:gd name="connsiteX8" fmla="*/ 76200 w 200421"/>
              <a:gd name="connsiteY8" fmla="*/ 195262 h 223837"/>
              <a:gd name="connsiteX9" fmla="*/ 66675 w 200421"/>
              <a:gd name="connsiteY9" fmla="*/ 223837 h 223837"/>
              <a:gd name="connsiteX10" fmla="*/ 52388 w 200421"/>
              <a:gd name="connsiteY10" fmla="*/ 195262 h 223837"/>
              <a:gd name="connsiteX11" fmla="*/ 42863 w 200421"/>
              <a:gd name="connsiteY11" fmla="*/ 171450 h 223837"/>
              <a:gd name="connsiteX12" fmla="*/ 23813 w 200421"/>
              <a:gd name="connsiteY12" fmla="*/ 142875 h 223837"/>
              <a:gd name="connsiteX13" fmla="*/ 0 w 200421"/>
              <a:gd name="connsiteY13" fmla="*/ 114300 h 223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00421" h="223837">
                <a:moveTo>
                  <a:pt x="195263" y="0"/>
                </a:moveTo>
                <a:cubicBezTo>
                  <a:pt x="201677" y="38491"/>
                  <a:pt x="202589" y="28584"/>
                  <a:pt x="195263" y="76200"/>
                </a:cubicBezTo>
                <a:cubicBezTo>
                  <a:pt x="194500" y="81162"/>
                  <a:pt x="193285" y="86310"/>
                  <a:pt x="190500" y="90487"/>
                </a:cubicBezTo>
                <a:cubicBezTo>
                  <a:pt x="186764" y="96091"/>
                  <a:pt x="181529" y="100640"/>
                  <a:pt x="176213" y="104775"/>
                </a:cubicBezTo>
                <a:cubicBezTo>
                  <a:pt x="167177" y="111803"/>
                  <a:pt x="157163" y="117475"/>
                  <a:pt x="147638" y="123825"/>
                </a:cubicBezTo>
                <a:cubicBezTo>
                  <a:pt x="142875" y="127000"/>
                  <a:pt x="138780" y="131540"/>
                  <a:pt x="133350" y="133350"/>
                </a:cubicBezTo>
                <a:lnTo>
                  <a:pt x="104775" y="142875"/>
                </a:lnTo>
                <a:lnTo>
                  <a:pt x="90488" y="147637"/>
                </a:lnTo>
                <a:cubicBezTo>
                  <a:pt x="72285" y="184042"/>
                  <a:pt x="88060" y="147826"/>
                  <a:pt x="76200" y="195262"/>
                </a:cubicBezTo>
                <a:cubicBezTo>
                  <a:pt x="73765" y="205002"/>
                  <a:pt x="66675" y="223837"/>
                  <a:pt x="66675" y="223837"/>
                </a:cubicBezTo>
                <a:cubicBezTo>
                  <a:pt x="61913" y="214312"/>
                  <a:pt x="56795" y="204957"/>
                  <a:pt x="52388" y="195262"/>
                </a:cubicBezTo>
                <a:cubicBezTo>
                  <a:pt x="48851" y="187479"/>
                  <a:pt x="46957" y="178955"/>
                  <a:pt x="42863" y="171450"/>
                </a:cubicBezTo>
                <a:cubicBezTo>
                  <a:pt x="37381" y="161400"/>
                  <a:pt x="30682" y="152033"/>
                  <a:pt x="23813" y="142875"/>
                </a:cubicBezTo>
                <a:cubicBezTo>
                  <a:pt x="16374" y="132956"/>
                  <a:pt x="0" y="114300"/>
                  <a:pt x="0" y="11430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350" name="Freeform 2349">
            <a:extLst>
              <a:ext uri="{FF2B5EF4-FFF2-40B4-BE49-F238E27FC236}">
                <a16:creationId xmlns:a16="http://schemas.microsoft.com/office/drawing/2014/main" id="{12DD0D54-AC78-4539-B17D-9C3D45F3F1FD}"/>
              </a:ext>
            </a:extLst>
          </p:cNvPr>
          <p:cNvSpPr/>
          <p:nvPr/>
        </p:nvSpPr>
        <p:spPr bwMode="auto">
          <a:xfrm>
            <a:off x="1991051" y="6138863"/>
            <a:ext cx="101600" cy="52387"/>
          </a:xfrm>
          <a:custGeom>
            <a:avLst/>
            <a:gdLst>
              <a:gd name="connsiteX0" fmla="*/ 0 w 161925"/>
              <a:gd name="connsiteY0" fmla="*/ 0 h 66675"/>
              <a:gd name="connsiteX1" fmla="*/ 52387 w 161925"/>
              <a:gd name="connsiteY1" fmla="*/ 33338 h 66675"/>
              <a:gd name="connsiteX2" fmla="*/ 119062 w 161925"/>
              <a:gd name="connsiteY2" fmla="*/ 61913 h 66675"/>
              <a:gd name="connsiteX3" fmla="*/ 138112 w 161925"/>
              <a:gd name="connsiteY3" fmla="*/ 66675 h 66675"/>
              <a:gd name="connsiteX4" fmla="*/ 152400 w 161925"/>
              <a:gd name="connsiteY4" fmla="*/ 57150 h 66675"/>
              <a:gd name="connsiteX5" fmla="*/ 161925 w 161925"/>
              <a:gd name="connsiteY5" fmla="*/ 28575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1925" h="66675">
                <a:moveTo>
                  <a:pt x="0" y="0"/>
                </a:moveTo>
                <a:cubicBezTo>
                  <a:pt x="17462" y="11113"/>
                  <a:pt x="33874" y="24081"/>
                  <a:pt x="52387" y="33338"/>
                </a:cubicBezTo>
                <a:cubicBezTo>
                  <a:pt x="73222" y="43755"/>
                  <a:pt x="97378" y="56492"/>
                  <a:pt x="119062" y="61913"/>
                </a:cubicBezTo>
                <a:lnTo>
                  <a:pt x="138112" y="66675"/>
                </a:lnTo>
                <a:cubicBezTo>
                  <a:pt x="142875" y="63500"/>
                  <a:pt x="149366" y="62004"/>
                  <a:pt x="152400" y="57150"/>
                </a:cubicBezTo>
                <a:cubicBezTo>
                  <a:pt x="157721" y="48636"/>
                  <a:pt x="161925" y="28575"/>
                  <a:pt x="161925" y="28575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351" name="Freeform 2350">
            <a:extLst>
              <a:ext uri="{FF2B5EF4-FFF2-40B4-BE49-F238E27FC236}">
                <a16:creationId xmlns:a16="http://schemas.microsoft.com/office/drawing/2014/main" id="{E7BC4AA8-E5D2-4797-AE3F-78817C1D9130}"/>
              </a:ext>
            </a:extLst>
          </p:cNvPr>
          <p:cNvSpPr/>
          <p:nvPr/>
        </p:nvSpPr>
        <p:spPr bwMode="auto">
          <a:xfrm>
            <a:off x="1925964" y="6129338"/>
            <a:ext cx="63500" cy="0"/>
          </a:xfrm>
          <a:custGeom>
            <a:avLst/>
            <a:gdLst>
              <a:gd name="connsiteX0" fmla="*/ 100012 w 100012"/>
              <a:gd name="connsiteY0" fmla="*/ 0 h 0"/>
              <a:gd name="connsiteX1" fmla="*/ 0 w 10001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12">
                <a:moveTo>
                  <a:pt x="100012" y="0"/>
                </a:moveTo>
                <a:lnTo>
                  <a:pt x="0" y="0"/>
                </a:ln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353" name="Freeform 2352">
            <a:extLst>
              <a:ext uri="{FF2B5EF4-FFF2-40B4-BE49-F238E27FC236}">
                <a16:creationId xmlns:a16="http://schemas.microsoft.com/office/drawing/2014/main" id="{209D844A-F3E7-4534-A0C2-0C72C4853505}"/>
              </a:ext>
            </a:extLst>
          </p:cNvPr>
          <p:cNvSpPr/>
          <p:nvPr/>
        </p:nvSpPr>
        <p:spPr bwMode="auto">
          <a:xfrm>
            <a:off x="1138564" y="6457950"/>
            <a:ext cx="130175" cy="17463"/>
          </a:xfrm>
          <a:custGeom>
            <a:avLst/>
            <a:gdLst>
              <a:gd name="connsiteX0" fmla="*/ 209550 w 209550"/>
              <a:gd name="connsiteY0" fmla="*/ 0 h 23903"/>
              <a:gd name="connsiteX1" fmla="*/ 180975 w 209550"/>
              <a:gd name="connsiteY1" fmla="*/ 14287 h 23903"/>
              <a:gd name="connsiteX2" fmla="*/ 85725 w 209550"/>
              <a:gd name="connsiteY2" fmla="*/ 14287 h 23903"/>
              <a:gd name="connsiteX3" fmla="*/ 33338 w 209550"/>
              <a:gd name="connsiteY3" fmla="*/ 19050 h 23903"/>
              <a:gd name="connsiteX4" fmla="*/ 0 w 209550"/>
              <a:gd name="connsiteY4" fmla="*/ 23812 h 23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550" h="23903">
                <a:moveTo>
                  <a:pt x="209550" y="0"/>
                </a:moveTo>
                <a:cubicBezTo>
                  <a:pt x="200025" y="4762"/>
                  <a:pt x="190983" y="10648"/>
                  <a:pt x="180975" y="14287"/>
                </a:cubicBezTo>
                <a:cubicBezTo>
                  <a:pt x="151713" y="24928"/>
                  <a:pt x="112312" y="16060"/>
                  <a:pt x="85725" y="14287"/>
                </a:cubicBezTo>
                <a:cubicBezTo>
                  <a:pt x="68263" y="15875"/>
                  <a:pt x="50719" y="16733"/>
                  <a:pt x="33338" y="19050"/>
                </a:cubicBezTo>
                <a:cubicBezTo>
                  <a:pt x="-11039" y="24967"/>
                  <a:pt x="35900" y="23812"/>
                  <a:pt x="0" y="23812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354" name="Freeform 2353">
            <a:extLst>
              <a:ext uri="{FF2B5EF4-FFF2-40B4-BE49-F238E27FC236}">
                <a16:creationId xmlns:a16="http://schemas.microsoft.com/office/drawing/2014/main" id="{C027577A-C4C7-4CC0-99DC-44ED1BF32454}"/>
              </a:ext>
            </a:extLst>
          </p:cNvPr>
          <p:cNvSpPr/>
          <p:nvPr/>
        </p:nvSpPr>
        <p:spPr bwMode="auto">
          <a:xfrm>
            <a:off x="1183014" y="6523038"/>
            <a:ext cx="79375" cy="39687"/>
          </a:xfrm>
          <a:custGeom>
            <a:avLst/>
            <a:gdLst>
              <a:gd name="connsiteX0" fmla="*/ 0 w 128587"/>
              <a:gd name="connsiteY0" fmla="*/ 0 h 52405"/>
              <a:gd name="connsiteX1" fmla="*/ 38100 w 128587"/>
              <a:gd name="connsiteY1" fmla="*/ 14287 h 52405"/>
              <a:gd name="connsiteX2" fmla="*/ 66675 w 128587"/>
              <a:gd name="connsiteY2" fmla="*/ 23812 h 52405"/>
              <a:gd name="connsiteX3" fmla="*/ 80962 w 128587"/>
              <a:gd name="connsiteY3" fmla="*/ 28575 h 52405"/>
              <a:gd name="connsiteX4" fmla="*/ 109537 w 128587"/>
              <a:gd name="connsiteY4" fmla="*/ 42862 h 52405"/>
              <a:gd name="connsiteX5" fmla="*/ 128587 w 128587"/>
              <a:gd name="connsiteY5" fmla="*/ 52387 h 52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8587" h="52405">
                <a:moveTo>
                  <a:pt x="0" y="0"/>
                </a:moveTo>
                <a:cubicBezTo>
                  <a:pt x="56448" y="11289"/>
                  <a:pt x="-2033" y="-3549"/>
                  <a:pt x="38100" y="14287"/>
                </a:cubicBezTo>
                <a:cubicBezTo>
                  <a:pt x="47275" y="18365"/>
                  <a:pt x="57150" y="20637"/>
                  <a:pt x="66675" y="23812"/>
                </a:cubicBezTo>
                <a:cubicBezTo>
                  <a:pt x="71437" y="25400"/>
                  <a:pt x="76785" y="25790"/>
                  <a:pt x="80962" y="28575"/>
                </a:cubicBezTo>
                <a:cubicBezTo>
                  <a:pt x="99427" y="40884"/>
                  <a:pt x="89820" y="36290"/>
                  <a:pt x="109537" y="42862"/>
                </a:cubicBezTo>
                <a:cubicBezTo>
                  <a:pt x="125146" y="53267"/>
                  <a:pt x="118101" y="52387"/>
                  <a:pt x="128587" y="52387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355" name="Freeform 2354">
            <a:extLst>
              <a:ext uri="{FF2B5EF4-FFF2-40B4-BE49-F238E27FC236}">
                <a16:creationId xmlns:a16="http://schemas.microsoft.com/office/drawing/2014/main" id="{47BB5750-4851-4C81-A4B2-F46B1197B230}"/>
              </a:ext>
            </a:extLst>
          </p:cNvPr>
          <p:cNvSpPr/>
          <p:nvPr/>
        </p:nvSpPr>
        <p:spPr bwMode="auto">
          <a:xfrm>
            <a:off x="1860876" y="6183313"/>
            <a:ext cx="61913" cy="39687"/>
          </a:xfrm>
          <a:custGeom>
            <a:avLst/>
            <a:gdLst>
              <a:gd name="connsiteX0" fmla="*/ 0 w 100012"/>
              <a:gd name="connsiteY0" fmla="*/ 0 h 52388"/>
              <a:gd name="connsiteX1" fmla="*/ 23812 w 100012"/>
              <a:gd name="connsiteY1" fmla="*/ 23813 h 52388"/>
              <a:gd name="connsiteX2" fmla="*/ 61912 w 100012"/>
              <a:gd name="connsiteY2" fmla="*/ 33338 h 52388"/>
              <a:gd name="connsiteX3" fmla="*/ 76200 w 100012"/>
              <a:gd name="connsiteY3" fmla="*/ 38100 h 52388"/>
              <a:gd name="connsiteX4" fmla="*/ 100012 w 100012"/>
              <a:gd name="connsiteY4" fmla="*/ 52388 h 52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12" h="52388">
                <a:moveTo>
                  <a:pt x="0" y="0"/>
                </a:moveTo>
                <a:cubicBezTo>
                  <a:pt x="7937" y="7938"/>
                  <a:pt x="13928" y="18491"/>
                  <a:pt x="23812" y="23813"/>
                </a:cubicBezTo>
                <a:cubicBezTo>
                  <a:pt x="35338" y="30019"/>
                  <a:pt x="49493" y="29199"/>
                  <a:pt x="61912" y="33338"/>
                </a:cubicBezTo>
                <a:lnTo>
                  <a:pt x="76200" y="38100"/>
                </a:lnTo>
                <a:cubicBezTo>
                  <a:pt x="93441" y="49594"/>
                  <a:pt x="85368" y="45065"/>
                  <a:pt x="100012" y="52388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356" name="Freeform 2355">
            <a:extLst>
              <a:ext uri="{FF2B5EF4-FFF2-40B4-BE49-F238E27FC236}">
                <a16:creationId xmlns:a16="http://schemas.microsoft.com/office/drawing/2014/main" id="{EE09CAC5-CCFE-4C27-BB76-62DF84181267}"/>
              </a:ext>
            </a:extLst>
          </p:cNvPr>
          <p:cNvSpPr/>
          <p:nvPr/>
        </p:nvSpPr>
        <p:spPr bwMode="auto">
          <a:xfrm>
            <a:off x="1373514" y="6457950"/>
            <a:ext cx="88900" cy="90488"/>
          </a:xfrm>
          <a:custGeom>
            <a:avLst/>
            <a:gdLst>
              <a:gd name="connsiteX0" fmla="*/ 0 w 142875"/>
              <a:gd name="connsiteY0" fmla="*/ 76200 h 119092"/>
              <a:gd name="connsiteX1" fmla="*/ 9525 w 142875"/>
              <a:gd name="connsiteY1" fmla="*/ 100012 h 119092"/>
              <a:gd name="connsiteX2" fmla="*/ 28575 w 142875"/>
              <a:gd name="connsiteY2" fmla="*/ 104775 h 119092"/>
              <a:gd name="connsiteX3" fmla="*/ 42862 w 142875"/>
              <a:gd name="connsiteY3" fmla="*/ 109537 h 119092"/>
              <a:gd name="connsiteX4" fmla="*/ 57150 w 142875"/>
              <a:gd name="connsiteY4" fmla="*/ 119062 h 119092"/>
              <a:gd name="connsiteX5" fmla="*/ 90487 w 142875"/>
              <a:gd name="connsiteY5" fmla="*/ 109537 h 119092"/>
              <a:gd name="connsiteX6" fmla="*/ 104775 w 142875"/>
              <a:gd name="connsiteY6" fmla="*/ 80962 h 119092"/>
              <a:gd name="connsiteX7" fmla="*/ 119062 w 142875"/>
              <a:gd name="connsiteY7" fmla="*/ 66675 h 119092"/>
              <a:gd name="connsiteX8" fmla="*/ 142875 w 142875"/>
              <a:gd name="connsiteY8" fmla="*/ 23812 h 119092"/>
              <a:gd name="connsiteX9" fmla="*/ 138112 w 142875"/>
              <a:gd name="connsiteY9" fmla="*/ 0 h 119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2875" h="119092">
                <a:moveTo>
                  <a:pt x="0" y="76200"/>
                </a:moveTo>
                <a:cubicBezTo>
                  <a:pt x="3175" y="84137"/>
                  <a:pt x="3480" y="93967"/>
                  <a:pt x="9525" y="100012"/>
                </a:cubicBezTo>
                <a:cubicBezTo>
                  <a:pt x="14153" y="104640"/>
                  <a:pt x="22281" y="102977"/>
                  <a:pt x="28575" y="104775"/>
                </a:cubicBezTo>
                <a:cubicBezTo>
                  <a:pt x="33402" y="106154"/>
                  <a:pt x="38100" y="107950"/>
                  <a:pt x="42862" y="109537"/>
                </a:cubicBezTo>
                <a:cubicBezTo>
                  <a:pt x="47625" y="112712"/>
                  <a:pt x="51484" y="118252"/>
                  <a:pt x="57150" y="119062"/>
                </a:cubicBezTo>
                <a:cubicBezTo>
                  <a:pt x="61339" y="119661"/>
                  <a:pt x="85123" y="111325"/>
                  <a:pt x="90487" y="109537"/>
                </a:cubicBezTo>
                <a:cubicBezTo>
                  <a:pt x="95260" y="95219"/>
                  <a:pt x="94518" y="93271"/>
                  <a:pt x="104775" y="80962"/>
                </a:cubicBezTo>
                <a:cubicBezTo>
                  <a:pt x="109087" y="75788"/>
                  <a:pt x="114927" y="71991"/>
                  <a:pt x="119062" y="66675"/>
                </a:cubicBezTo>
                <a:cubicBezTo>
                  <a:pt x="138167" y="42111"/>
                  <a:pt x="135689" y="45369"/>
                  <a:pt x="142875" y="23812"/>
                </a:cubicBezTo>
                <a:cubicBezTo>
                  <a:pt x="137727" y="3222"/>
                  <a:pt x="138112" y="11307"/>
                  <a:pt x="138112" y="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357" name="Freeform 2356">
            <a:extLst>
              <a:ext uri="{FF2B5EF4-FFF2-40B4-BE49-F238E27FC236}">
                <a16:creationId xmlns:a16="http://schemas.microsoft.com/office/drawing/2014/main" id="{EBAFC9B5-48F7-4B2A-902F-2D99C21D102D}"/>
              </a:ext>
            </a:extLst>
          </p:cNvPr>
          <p:cNvSpPr/>
          <p:nvPr/>
        </p:nvSpPr>
        <p:spPr bwMode="auto">
          <a:xfrm>
            <a:off x="1510039" y="6435725"/>
            <a:ext cx="55562" cy="87313"/>
          </a:xfrm>
          <a:custGeom>
            <a:avLst/>
            <a:gdLst>
              <a:gd name="connsiteX0" fmla="*/ 0 w 90487"/>
              <a:gd name="connsiteY0" fmla="*/ 0 h 114300"/>
              <a:gd name="connsiteX1" fmla="*/ 14287 w 90487"/>
              <a:gd name="connsiteY1" fmla="*/ 23812 h 114300"/>
              <a:gd name="connsiteX2" fmla="*/ 19050 w 90487"/>
              <a:gd name="connsiteY2" fmla="*/ 42862 h 114300"/>
              <a:gd name="connsiteX3" fmla="*/ 52387 w 90487"/>
              <a:gd name="connsiteY3" fmla="*/ 85725 h 114300"/>
              <a:gd name="connsiteX4" fmla="*/ 66675 w 90487"/>
              <a:gd name="connsiteY4" fmla="*/ 90487 h 114300"/>
              <a:gd name="connsiteX5" fmla="*/ 90487 w 90487"/>
              <a:gd name="connsiteY5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487" h="114300">
                <a:moveTo>
                  <a:pt x="0" y="0"/>
                </a:moveTo>
                <a:cubicBezTo>
                  <a:pt x="4762" y="7937"/>
                  <a:pt x="10528" y="15353"/>
                  <a:pt x="14287" y="23812"/>
                </a:cubicBezTo>
                <a:cubicBezTo>
                  <a:pt x="16945" y="29793"/>
                  <a:pt x="16123" y="37008"/>
                  <a:pt x="19050" y="42862"/>
                </a:cubicBezTo>
                <a:cubicBezTo>
                  <a:pt x="23779" y="52320"/>
                  <a:pt x="40629" y="77887"/>
                  <a:pt x="52387" y="85725"/>
                </a:cubicBezTo>
                <a:cubicBezTo>
                  <a:pt x="56564" y="88510"/>
                  <a:pt x="61912" y="88900"/>
                  <a:pt x="66675" y="90487"/>
                </a:cubicBezTo>
                <a:lnTo>
                  <a:pt x="90487" y="114300"/>
                </a:ln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358" name="Freeform 2357">
            <a:extLst>
              <a:ext uri="{FF2B5EF4-FFF2-40B4-BE49-F238E27FC236}">
                <a16:creationId xmlns:a16="http://schemas.microsoft.com/office/drawing/2014/main" id="{6E2E75CF-9F6A-45C8-80B1-A732DA488A06}"/>
              </a:ext>
            </a:extLst>
          </p:cNvPr>
          <p:cNvSpPr/>
          <p:nvPr/>
        </p:nvSpPr>
        <p:spPr bwMode="auto">
          <a:xfrm>
            <a:off x="1146501" y="6380163"/>
            <a:ext cx="80963" cy="103187"/>
          </a:xfrm>
          <a:custGeom>
            <a:avLst/>
            <a:gdLst>
              <a:gd name="connsiteX0" fmla="*/ 0 w 129172"/>
              <a:gd name="connsiteY0" fmla="*/ 33338 h 133350"/>
              <a:gd name="connsiteX1" fmla="*/ 28575 w 129172"/>
              <a:gd name="connsiteY1" fmla="*/ 47625 h 133350"/>
              <a:gd name="connsiteX2" fmla="*/ 42862 w 129172"/>
              <a:gd name="connsiteY2" fmla="*/ 61913 h 133350"/>
              <a:gd name="connsiteX3" fmla="*/ 80962 w 129172"/>
              <a:gd name="connsiteY3" fmla="*/ 80963 h 133350"/>
              <a:gd name="connsiteX4" fmla="*/ 95250 w 129172"/>
              <a:gd name="connsiteY4" fmla="*/ 90488 h 133350"/>
              <a:gd name="connsiteX5" fmla="*/ 100012 w 129172"/>
              <a:gd name="connsiteY5" fmla="*/ 104775 h 133350"/>
              <a:gd name="connsiteX6" fmla="*/ 114300 w 129172"/>
              <a:gd name="connsiteY6" fmla="*/ 119063 h 133350"/>
              <a:gd name="connsiteX7" fmla="*/ 123825 w 129172"/>
              <a:gd name="connsiteY7" fmla="*/ 133350 h 133350"/>
              <a:gd name="connsiteX8" fmla="*/ 119062 w 129172"/>
              <a:gd name="connsiteY8" fmla="*/ 47625 h 133350"/>
              <a:gd name="connsiteX9" fmla="*/ 109537 w 129172"/>
              <a:gd name="connsiteY9" fmla="*/ 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9172" h="133350">
                <a:moveTo>
                  <a:pt x="0" y="33338"/>
                </a:moveTo>
                <a:cubicBezTo>
                  <a:pt x="9525" y="38100"/>
                  <a:pt x="19714" y="41718"/>
                  <a:pt x="28575" y="47625"/>
                </a:cubicBezTo>
                <a:cubicBezTo>
                  <a:pt x="34179" y="51361"/>
                  <a:pt x="37180" y="58297"/>
                  <a:pt x="42862" y="61913"/>
                </a:cubicBezTo>
                <a:cubicBezTo>
                  <a:pt x="54841" y="69536"/>
                  <a:pt x="69148" y="73087"/>
                  <a:pt x="80962" y="80963"/>
                </a:cubicBezTo>
                <a:lnTo>
                  <a:pt x="95250" y="90488"/>
                </a:lnTo>
                <a:cubicBezTo>
                  <a:pt x="96837" y="95250"/>
                  <a:pt x="97227" y="100598"/>
                  <a:pt x="100012" y="104775"/>
                </a:cubicBezTo>
                <a:cubicBezTo>
                  <a:pt x="103748" y="110379"/>
                  <a:pt x="109988" y="113889"/>
                  <a:pt x="114300" y="119063"/>
                </a:cubicBezTo>
                <a:cubicBezTo>
                  <a:pt x="117964" y="123460"/>
                  <a:pt x="120650" y="128588"/>
                  <a:pt x="123825" y="133350"/>
                </a:cubicBezTo>
                <a:cubicBezTo>
                  <a:pt x="132391" y="90518"/>
                  <a:pt x="130568" y="113786"/>
                  <a:pt x="119062" y="47625"/>
                </a:cubicBezTo>
                <a:cubicBezTo>
                  <a:pt x="116288" y="31675"/>
                  <a:pt x="109537" y="0"/>
                  <a:pt x="109537" y="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359" name="Freeform 2358">
            <a:extLst>
              <a:ext uri="{FF2B5EF4-FFF2-40B4-BE49-F238E27FC236}">
                <a16:creationId xmlns:a16="http://schemas.microsoft.com/office/drawing/2014/main" id="{4F47D168-0213-4444-86D9-BAF43CB3C681}"/>
              </a:ext>
            </a:extLst>
          </p:cNvPr>
          <p:cNvSpPr/>
          <p:nvPr/>
        </p:nvSpPr>
        <p:spPr bwMode="auto">
          <a:xfrm>
            <a:off x="2072014" y="6264275"/>
            <a:ext cx="127000" cy="17463"/>
          </a:xfrm>
          <a:custGeom>
            <a:avLst/>
            <a:gdLst>
              <a:gd name="connsiteX0" fmla="*/ 0 w 204788"/>
              <a:gd name="connsiteY0" fmla="*/ 14288 h 23813"/>
              <a:gd name="connsiteX1" fmla="*/ 23813 w 204788"/>
              <a:gd name="connsiteY1" fmla="*/ 9525 h 23813"/>
              <a:gd name="connsiteX2" fmla="*/ 38100 w 204788"/>
              <a:gd name="connsiteY2" fmla="*/ 4763 h 23813"/>
              <a:gd name="connsiteX3" fmla="*/ 66675 w 204788"/>
              <a:gd name="connsiteY3" fmla="*/ 0 h 23813"/>
              <a:gd name="connsiteX4" fmla="*/ 142875 w 204788"/>
              <a:gd name="connsiteY4" fmla="*/ 4763 h 23813"/>
              <a:gd name="connsiteX5" fmla="*/ 157163 w 204788"/>
              <a:gd name="connsiteY5" fmla="*/ 19050 h 23813"/>
              <a:gd name="connsiteX6" fmla="*/ 171450 w 204788"/>
              <a:gd name="connsiteY6" fmla="*/ 23813 h 23813"/>
              <a:gd name="connsiteX7" fmla="*/ 204788 w 204788"/>
              <a:gd name="connsiteY7" fmla="*/ 9525 h 23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4788" h="23813">
                <a:moveTo>
                  <a:pt x="0" y="14288"/>
                </a:moveTo>
                <a:cubicBezTo>
                  <a:pt x="7938" y="12700"/>
                  <a:pt x="15960" y="11488"/>
                  <a:pt x="23813" y="9525"/>
                </a:cubicBezTo>
                <a:cubicBezTo>
                  <a:pt x="28683" y="8307"/>
                  <a:pt x="33200" y="5852"/>
                  <a:pt x="38100" y="4763"/>
                </a:cubicBezTo>
                <a:cubicBezTo>
                  <a:pt x="47526" y="2668"/>
                  <a:pt x="57150" y="1588"/>
                  <a:pt x="66675" y="0"/>
                </a:cubicBezTo>
                <a:cubicBezTo>
                  <a:pt x="92075" y="1588"/>
                  <a:pt x="117971" y="-480"/>
                  <a:pt x="142875" y="4763"/>
                </a:cubicBezTo>
                <a:cubicBezTo>
                  <a:pt x="149466" y="6151"/>
                  <a:pt x="151559" y="15314"/>
                  <a:pt x="157163" y="19050"/>
                </a:cubicBezTo>
                <a:cubicBezTo>
                  <a:pt x="161340" y="21835"/>
                  <a:pt x="166688" y="22225"/>
                  <a:pt x="171450" y="23813"/>
                </a:cubicBezTo>
                <a:cubicBezTo>
                  <a:pt x="202155" y="13578"/>
                  <a:pt x="192925" y="21388"/>
                  <a:pt x="204788" y="9525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360" name="Freeform 2359">
            <a:extLst>
              <a:ext uri="{FF2B5EF4-FFF2-40B4-BE49-F238E27FC236}">
                <a16:creationId xmlns:a16="http://schemas.microsoft.com/office/drawing/2014/main" id="{A2BD1BE8-CC26-45C9-B61A-74CDECE8BBE0}"/>
              </a:ext>
            </a:extLst>
          </p:cNvPr>
          <p:cNvSpPr/>
          <p:nvPr/>
        </p:nvSpPr>
        <p:spPr bwMode="auto">
          <a:xfrm>
            <a:off x="1878339" y="6172200"/>
            <a:ext cx="49212" cy="28575"/>
          </a:xfrm>
          <a:custGeom>
            <a:avLst/>
            <a:gdLst>
              <a:gd name="connsiteX0" fmla="*/ 0 w 234950"/>
              <a:gd name="connsiteY0" fmla="*/ 0 h 82949"/>
              <a:gd name="connsiteX1" fmla="*/ 88900 w 234950"/>
              <a:gd name="connsiteY1" fmla="*/ 31750 h 82949"/>
              <a:gd name="connsiteX2" fmla="*/ 152400 w 234950"/>
              <a:gd name="connsiteY2" fmla="*/ 50800 h 82949"/>
              <a:gd name="connsiteX3" fmla="*/ 215900 w 234950"/>
              <a:gd name="connsiteY3" fmla="*/ 82550 h 82949"/>
              <a:gd name="connsiteX4" fmla="*/ 234950 w 234950"/>
              <a:gd name="connsiteY4" fmla="*/ 82550 h 82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4950" h="82949">
                <a:moveTo>
                  <a:pt x="0" y="0"/>
                </a:moveTo>
                <a:cubicBezTo>
                  <a:pt x="53712" y="26856"/>
                  <a:pt x="24325" y="15606"/>
                  <a:pt x="88900" y="31750"/>
                </a:cubicBezTo>
                <a:cubicBezTo>
                  <a:pt x="103099" y="35300"/>
                  <a:pt x="143124" y="44616"/>
                  <a:pt x="152400" y="50800"/>
                </a:cubicBezTo>
                <a:cubicBezTo>
                  <a:pt x="183378" y="71452"/>
                  <a:pt x="183917" y="77981"/>
                  <a:pt x="215900" y="82550"/>
                </a:cubicBezTo>
                <a:cubicBezTo>
                  <a:pt x="222186" y="83448"/>
                  <a:pt x="228600" y="82550"/>
                  <a:pt x="234950" y="8255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361" name="Freeform 2360">
            <a:extLst>
              <a:ext uri="{FF2B5EF4-FFF2-40B4-BE49-F238E27FC236}">
                <a16:creationId xmlns:a16="http://schemas.microsoft.com/office/drawing/2014/main" id="{0D12FD82-8197-4F63-94BF-F0186201CEE6}"/>
              </a:ext>
            </a:extLst>
          </p:cNvPr>
          <p:cNvSpPr/>
          <p:nvPr/>
        </p:nvSpPr>
        <p:spPr bwMode="auto">
          <a:xfrm>
            <a:off x="1868814" y="6273800"/>
            <a:ext cx="31750" cy="6350"/>
          </a:xfrm>
          <a:custGeom>
            <a:avLst/>
            <a:gdLst>
              <a:gd name="connsiteX0" fmla="*/ 0 w 152400"/>
              <a:gd name="connsiteY0" fmla="*/ 0 h 19228"/>
              <a:gd name="connsiteX1" fmla="*/ 88900 w 152400"/>
              <a:gd name="connsiteY1" fmla="*/ 6350 h 19228"/>
              <a:gd name="connsiteX2" fmla="*/ 152400 w 152400"/>
              <a:gd name="connsiteY2" fmla="*/ 19050 h 19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400" h="19228">
                <a:moveTo>
                  <a:pt x="0" y="0"/>
                </a:moveTo>
                <a:cubicBezTo>
                  <a:pt x="29633" y="2117"/>
                  <a:pt x="59520" y="1943"/>
                  <a:pt x="88900" y="6350"/>
                </a:cubicBezTo>
                <a:cubicBezTo>
                  <a:pt x="191416" y="21727"/>
                  <a:pt x="77953" y="19050"/>
                  <a:pt x="152400" y="1905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362" name="Freeform 2361">
            <a:extLst>
              <a:ext uri="{FF2B5EF4-FFF2-40B4-BE49-F238E27FC236}">
                <a16:creationId xmlns:a16="http://schemas.microsoft.com/office/drawing/2014/main" id="{18945CA9-4703-4882-B59E-0B64F380EF6B}"/>
              </a:ext>
            </a:extLst>
          </p:cNvPr>
          <p:cNvSpPr/>
          <p:nvPr/>
        </p:nvSpPr>
        <p:spPr bwMode="auto">
          <a:xfrm>
            <a:off x="1867226" y="6297613"/>
            <a:ext cx="30163" cy="7937"/>
          </a:xfrm>
          <a:custGeom>
            <a:avLst/>
            <a:gdLst>
              <a:gd name="connsiteX0" fmla="*/ 0 w 139700"/>
              <a:gd name="connsiteY0" fmla="*/ 0 h 19050"/>
              <a:gd name="connsiteX1" fmla="*/ 31750 w 139700"/>
              <a:gd name="connsiteY1" fmla="*/ 6350 h 19050"/>
              <a:gd name="connsiteX2" fmla="*/ 50800 w 139700"/>
              <a:gd name="connsiteY2" fmla="*/ 12700 h 19050"/>
              <a:gd name="connsiteX3" fmla="*/ 88900 w 139700"/>
              <a:gd name="connsiteY3" fmla="*/ 6350 h 19050"/>
              <a:gd name="connsiteX4" fmla="*/ 120650 w 139700"/>
              <a:gd name="connsiteY4" fmla="*/ 12700 h 19050"/>
              <a:gd name="connsiteX5" fmla="*/ 139700 w 139700"/>
              <a:gd name="connsiteY5" fmla="*/ 19050 h 1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9700" h="19050">
                <a:moveTo>
                  <a:pt x="0" y="0"/>
                </a:moveTo>
                <a:cubicBezTo>
                  <a:pt x="10583" y="2117"/>
                  <a:pt x="21279" y="3732"/>
                  <a:pt x="31750" y="6350"/>
                </a:cubicBezTo>
                <a:cubicBezTo>
                  <a:pt x="38244" y="7973"/>
                  <a:pt x="44107" y="12700"/>
                  <a:pt x="50800" y="12700"/>
                </a:cubicBezTo>
                <a:cubicBezTo>
                  <a:pt x="63675" y="12700"/>
                  <a:pt x="76200" y="8467"/>
                  <a:pt x="88900" y="6350"/>
                </a:cubicBezTo>
                <a:cubicBezTo>
                  <a:pt x="99483" y="8467"/>
                  <a:pt x="110179" y="10082"/>
                  <a:pt x="120650" y="12700"/>
                </a:cubicBezTo>
                <a:cubicBezTo>
                  <a:pt x="127144" y="14323"/>
                  <a:pt x="139700" y="19050"/>
                  <a:pt x="139700" y="1905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363" name="Freeform 2362">
            <a:extLst>
              <a:ext uri="{FF2B5EF4-FFF2-40B4-BE49-F238E27FC236}">
                <a16:creationId xmlns:a16="http://schemas.microsoft.com/office/drawing/2014/main" id="{A02E0822-1C99-45E1-941A-55FB4FF87D94}"/>
              </a:ext>
            </a:extLst>
          </p:cNvPr>
          <p:cNvSpPr/>
          <p:nvPr/>
        </p:nvSpPr>
        <p:spPr bwMode="auto">
          <a:xfrm>
            <a:off x="1895801" y="6291263"/>
            <a:ext cx="73025" cy="34925"/>
          </a:xfrm>
          <a:custGeom>
            <a:avLst/>
            <a:gdLst>
              <a:gd name="connsiteX0" fmla="*/ 0 w 342900"/>
              <a:gd name="connsiteY0" fmla="*/ 82550 h 99342"/>
              <a:gd name="connsiteX1" fmla="*/ 127000 w 342900"/>
              <a:gd name="connsiteY1" fmla="*/ 88900 h 99342"/>
              <a:gd name="connsiteX2" fmla="*/ 184150 w 342900"/>
              <a:gd name="connsiteY2" fmla="*/ 50800 h 99342"/>
              <a:gd name="connsiteX3" fmla="*/ 234950 w 342900"/>
              <a:gd name="connsiteY3" fmla="*/ 38100 h 99342"/>
              <a:gd name="connsiteX4" fmla="*/ 254000 w 342900"/>
              <a:gd name="connsiteY4" fmla="*/ 31750 h 99342"/>
              <a:gd name="connsiteX5" fmla="*/ 279400 w 342900"/>
              <a:gd name="connsiteY5" fmla="*/ 25400 h 99342"/>
              <a:gd name="connsiteX6" fmla="*/ 323850 w 342900"/>
              <a:gd name="connsiteY6" fmla="*/ 6350 h 99342"/>
              <a:gd name="connsiteX7" fmla="*/ 342900 w 342900"/>
              <a:gd name="connsiteY7" fmla="*/ 0 h 99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2900" h="99342">
                <a:moveTo>
                  <a:pt x="0" y="82550"/>
                </a:moveTo>
                <a:cubicBezTo>
                  <a:pt x="52179" y="99943"/>
                  <a:pt x="56049" y="106638"/>
                  <a:pt x="127000" y="88900"/>
                </a:cubicBezTo>
                <a:cubicBezTo>
                  <a:pt x="203200" y="69850"/>
                  <a:pt x="136525" y="66675"/>
                  <a:pt x="184150" y="50800"/>
                </a:cubicBezTo>
                <a:cubicBezTo>
                  <a:pt x="227696" y="36285"/>
                  <a:pt x="173648" y="53425"/>
                  <a:pt x="234950" y="38100"/>
                </a:cubicBezTo>
                <a:cubicBezTo>
                  <a:pt x="241444" y="36477"/>
                  <a:pt x="247564" y="33589"/>
                  <a:pt x="254000" y="31750"/>
                </a:cubicBezTo>
                <a:cubicBezTo>
                  <a:pt x="262391" y="29352"/>
                  <a:pt x="270933" y="27517"/>
                  <a:pt x="279400" y="25400"/>
                </a:cubicBezTo>
                <a:cubicBezTo>
                  <a:pt x="308401" y="6066"/>
                  <a:pt x="287971" y="16601"/>
                  <a:pt x="323850" y="6350"/>
                </a:cubicBezTo>
                <a:cubicBezTo>
                  <a:pt x="330286" y="4511"/>
                  <a:pt x="342900" y="0"/>
                  <a:pt x="342900" y="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364" name="Freeform 2363">
            <a:extLst>
              <a:ext uri="{FF2B5EF4-FFF2-40B4-BE49-F238E27FC236}">
                <a16:creationId xmlns:a16="http://schemas.microsoft.com/office/drawing/2014/main" id="{6C8A39F4-1D29-439E-88B9-9B1873EC26D5}"/>
              </a:ext>
            </a:extLst>
          </p:cNvPr>
          <p:cNvSpPr/>
          <p:nvPr/>
        </p:nvSpPr>
        <p:spPr bwMode="auto">
          <a:xfrm>
            <a:off x="1924376" y="6276975"/>
            <a:ext cx="39688" cy="17463"/>
          </a:xfrm>
          <a:custGeom>
            <a:avLst/>
            <a:gdLst>
              <a:gd name="connsiteX0" fmla="*/ 0 w 190500"/>
              <a:gd name="connsiteY0" fmla="*/ 0 h 50817"/>
              <a:gd name="connsiteX1" fmla="*/ 31750 w 190500"/>
              <a:gd name="connsiteY1" fmla="*/ 12700 h 50817"/>
              <a:gd name="connsiteX2" fmla="*/ 57150 w 190500"/>
              <a:gd name="connsiteY2" fmla="*/ 25400 h 50817"/>
              <a:gd name="connsiteX3" fmla="*/ 139700 w 190500"/>
              <a:gd name="connsiteY3" fmla="*/ 38100 h 50817"/>
              <a:gd name="connsiteX4" fmla="*/ 165100 w 190500"/>
              <a:gd name="connsiteY4" fmla="*/ 44450 h 50817"/>
              <a:gd name="connsiteX5" fmla="*/ 190500 w 190500"/>
              <a:gd name="connsiteY5" fmla="*/ 50800 h 50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500" h="50817">
                <a:moveTo>
                  <a:pt x="0" y="0"/>
                </a:moveTo>
                <a:cubicBezTo>
                  <a:pt x="10583" y="4233"/>
                  <a:pt x="21334" y="8071"/>
                  <a:pt x="31750" y="12700"/>
                </a:cubicBezTo>
                <a:cubicBezTo>
                  <a:pt x="40400" y="16545"/>
                  <a:pt x="48170" y="22407"/>
                  <a:pt x="57150" y="25400"/>
                </a:cubicBezTo>
                <a:cubicBezTo>
                  <a:pt x="76572" y="31874"/>
                  <a:pt x="124141" y="35507"/>
                  <a:pt x="139700" y="38100"/>
                </a:cubicBezTo>
                <a:cubicBezTo>
                  <a:pt x="148308" y="39535"/>
                  <a:pt x="156709" y="42052"/>
                  <a:pt x="165100" y="44450"/>
                </a:cubicBezTo>
                <a:cubicBezTo>
                  <a:pt x="189668" y="51469"/>
                  <a:pt x="176347" y="50800"/>
                  <a:pt x="190500" y="5080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365" name="Freeform 2364">
            <a:extLst>
              <a:ext uri="{FF2B5EF4-FFF2-40B4-BE49-F238E27FC236}">
                <a16:creationId xmlns:a16="http://schemas.microsoft.com/office/drawing/2014/main" id="{C06EF0B9-4847-4634-91F2-032D6C2BC78D}"/>
              </a:ext>
            </a:extLst>
          </p:cNvPr>
          <p:cNvSpPr/>
          <p:nvPr/>
        </p:nvSpPr>
        <p:spPr bwMode="auto">
          <a:xfrm>
            <a:off x="1921201" y="6249988"/>
            <a:ext cx="39688" cy="14287"/>
          </a:xfrm>
          <a:custGeom>
            <a:avLst/>
            <a:gdLst>
              <a:gd name="connsiteX0" fmla="*/ 0 w 184150"/>
              <a:gd name="connsiteY0" fmla="*/ 0 h 38468"/>
              <a:gd name="connsiteX1" fmla="*/ 38100 w 184150"/>
              <a:gd name="connsiteY1" fmla="*/ 6350 h 38468"/>
              <a:gd name="connsiteX2" fmla="*/ 57150 w 184150"/>
              <a:gd name="connsiteY2" fmla="*/ 12700 h 38468"/>
              <a:gd name="connsiteX3" fmla="*/ 127000 w 184150"/>
              <a:gd name="connsiteY3" fmla="*/ 25400 h 38468"/>
              <a:gd name="connsiteX4" fmla="*/ 152400 w 184150"/>
              <a:gd name="connsiteY4" fmla="*/ 31750 h 38468"/>
              <a:gd name="connsiteX5" fmla="*/ 171450 w 184150"/>
              <a:gd name="connsiteY5" fmla="*/ 38100 h 38468"/>
              <a:gd name="connsiteX6" fmla="*/ 184150 w 184150"/>
              <a:gd name="connsiteY6" fmla="*/ 38100 h 38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4150" h="38468">
                <a:moveTo>
                  <a:pt x="0" y="0"/>
                </a:moveTo>
                <a:cubicBezTo>
                  <a:pt x="12700" y="2117"/>
                  <a:pt x="25531" y="3557"/>
                  <a:pt x="38100" y="6350"/>
                </a:cubicBezTo>
                <a:cubicBezTo>
                  <a:pt x="44634" y="7802"/>
                  <a:pt x="50656" y="11077"/>
                  <a:pt x="57150" y="12700"/>
                </a:cubicBezTo>
                <a:cubicBezTo>
                  <a:pt x="84392" y="19510"/>
                  <a:pt x="98693" y="19739"/>
                  <a:pt x="127000" y="25400"/>
                </a:cubicBezTo>
                <a:cubicBezTo>
                  <a:pt x="135558" y="27112"/>
                  <a:pt x="144009" y="29352"/>
                  <a:pt x="152400" y="31750"/>
                </a:cubicBezTo>
                <a:cubicBezTo>
                  <a:pt x="158836" y="33589"/>
                  <a:pt x="164886" y="36787"/>
                  <a:pt x="171450" y="38100"/>
                </a:cubicBezTo>
                <a:cubicBezTo>
                  <a:pt x="175601" y="38930"/>
                  <a:pt x="179917" y="38100"/>
                  <a:pt x="184150" y="3810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366" name="Freeform 2365">
            <a:extLst>
              <a:ext uri="{FF2B5EF4-FFF2-40B4-BE49-F238E27FC236}">
                <a16:creationId xmlns:a16="http://schemas.microsoft.com/office/drawing/2014/main" id="{261140A0-D0A2-4780-BACA-B0744252E6E6}"/>
              </a:ext>
            </a:extLst>
          </p:cNvPr>
          <p:cNvSpPr/>
          <p:nvPr/>
        </p:nvSpPr>
        <p:spPr bwMode="auto">
          <a:xfrm>
            <a:off x="1933901" y="6173788"/>
            <a:ext cx="52388" cy="12700"/>
          </a:xfrm>
          <a:custGeom>
            <a:avLst/>
            <a:gdLst>
              <a:gd name="connsiteX0" fmla="*/ 0 w 250242"/>
              <a:gd name="connsiteY0" fmla="*/ 0 h 38100"/>
              <a:gd name="connsiteX1" fmla="*/ 247650 w 250242"/>
              <a:gd name="connsiteY1" fmla="*/ 6350 h 38100"/>
              <a:gd name="connsiteX2" fmla="*/ 209550 w 250242"/>
              <a:gd name="connsiteY2" fmla="*/ 12700 h 38100"/>
              <a:gd name="connsiteX3" fmla="*/ 171450 w 250242"/>
              <a:gd name="connsiteY3" fmla="*/ 25400 h 38100"/>
              <a:gd name="connsiteX4" fmla="*/ 152400 w 250242"/>
              <a:gd name="connsiteY4" fmla="*/ 31750 h 38100"/>
              <a:gd name="connsiteX5" fmla="*/ 127000 w 250242"/>
              <a:gd name="connsiteY5" fmla="*/ 38100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0242" h="38100">
                <a:moveTo>
                  <a:pt x="0" y="0"/>
                </a:moveTo>
                <a:cubicBezTo>
                  <a:pt x="82550" y="2117"/>
                  <a:pt x="165224" y="1354"/>
                  <a:pt x="247650" y="6350"/>
                </a:cubicBezTo>
                <a:cubicBezTo>
                  <a:pt x="260502" y="7129"/>
                  <a:pt x="222041" y="9577"/>
                  <a:pt x="209550" y="12700"/>
                </a:cubicBezTo>
                <a:cubicBezTo>
                  <a:pt x="196563" y="15947"/>
                  <a:pt x="184150" y="21167"/>
                  <a:pt x="171450" y="25400"/>
                </a:cubicBezTo>
                <a:cubicBezTo>
                  <a:pt x="165100" y="27517"/>
                  <a:pt x="158894" y="30127"/>
                  <a:pt x="152400" y="31750"/>
                </a:cubicBezTo>
                <a:lnTo>
                  <a:pt x="127000" y="38100"/>
                </a:ln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367" name="Freeform 2366">
            <a:extLst>
              <a:ext uri="{FF2B5EF4-FFF2-40B4-BE49-F238E27FC236}">
                <a16:creationId xmlns:a16="http://schemas.microsoft.com/office/drawing/2014/main" id="{11D512FA-0854-4E4A-B59F-DF52F4973C56}"/>
              </a:ext>
            </a:extLst>
          </p:cNvPr>
          <p:cNvSpPr/>
          <p:nvPr/>
        </p:nvSpPr>
        <p:spPr bwMode="auto">
          <a:xfrm>
            <a:off x="1894214" y="6226175"/>
            <a:ext cx="46037" cy="4763"/>
          </a:xfrm>
          <a:custGeom>
            <a:avLst/>
            <a:gdLst>
              <a:gd name="connsiteX0" fmla="*/ 0 w 215900"/>
              <a:gd name="connsiteY0" fmla="*/ 0 h 13891"/>
              <a:gd name="connsiteX1" fmla="*/ 114300 w 215900"/>
              <a:gd name="connsiteY1" fmla="*/ 6350 h 13891"/>
              <a:gd name="connsiteX2" fmla="*/ 215900 w 215900"/>
              <a:gd name="connsiteY2" fmla="*/ 6350 h 13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900" h="13891">
                <a:moveTo>
                  <a:pt x="0" y="0"/>
                </a:moveTo>
                <a:cubicBezTo>
                  <a:pt x="61163" y="24465"/>
                  <a:pt x="11211" y="9905"/>
                  <a:pt x="114300" y="6350"/>
                </a:cubicBezTo>
                <a:cubicBezTo>
                  <a:pt x="148147" y="5183"/>
                  <a:pt x="182033" y="6350"/>
                  <a:pt x="215900" y="635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368" name="Freeform 2367">
            <a:extLst>
              <a:ext uri="{FF2B5EF4-FFF2-40B4-BE49-F238E27FC236}">
                <a16:creationId xmlns:a16="http://schemas.microsoft.com/office/drawing/2014/main" id="{88D3298A-D096-437F-B3BB-7C701EDB8C07}"/>
              </a:ext>
            </a:extLst>
          </p:cNvPr>
          <p:cNvSpPr/>
          <p:nvPr/>
        </p:nvSpPr>
        <p:spPr bwMode="auto">
          <a:xfrm>
            <a:off x="1849764" y="6297613"/>
            <a:ext cx="9525" cy="58737"/>
          </a:xfrm>
          <a:custGeom>
            <a:avLst/>
            <a:gdLst>
              <a:gd name="connsiteX0" fmla="*/ 0 w 44450"/>
              <a:gd name="connsiteY0" fmla="*/ 0 h 171450"/>
              <a:gd name="connsiteX1" fmla="*/ 6350 w 44450"/>
              <a:gd name="connsiteY1" fmla="*/ 31750 h 171450"/>
              <a:gd name="connsiteX2" fmla="*/ 19050 w 44450"/>
              <a:gd name="connsiteY2" fmla="*/ 50800 h 171450"/>
              <a:gd name="connsiteX3" fmla="*/ 25400 w 44450"/>
              <a:gd name="connsiteY3" fmla="*/ 69850 h 171450"/>
              <a:gd name="connsiteX4" fmla="*/ 44450 w 44450"/>
              <a:gd name="connsiteY4" fmla="*/ 107950 h 171450"/>
              <a:gd name="connsiteX5" fmla="*/ 25400 w 44450"/>
              <a:gd name="connsiteY5" fmla="*/ 17145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450" h="171450">
                <a:moveTo>
                  <a:pt x="0" y="0"/>
                </a:moveTo>
                <a:cubicBezTo>
                  <a:pt x="2117" y="10583"/>
                  <a:pt x="2560" y="21644"/>
                  <a:pt x="6350" y="31750"/>
                </a:cubicBezTo>
                <a:cubicBezTo>
                  <a:pt x="9030" y="38896"/>
                  <a:pt x="15637" y="43974"/>
                  <a:pt x="19050" y="50800"/>
                </a:cubicBezTo>
                <a:cubicBezTo>
                  <a:pt x="22043" y="56787"/>
                  <a:pt x="22407" y="63863"/>
                  <a:pt x="25400" y="69850"/>
                </a:cubicBezTo>
                <a:cubicBezTo>
                  <a:pt x="50019" y="119089"/>
                  <a:pt x="28489" y="60067"/>
                  <a:pt x="44450" y="107950"/>
                </a:cubicBezTo>
                <a:cubicBezTo>
                  <a:pt x="37357" y="164691"/>
                  <a:pt x="50167" y="146683"/>
                  <a:pt x="25400" y="17145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370" name="Freeform 2369">
            <a:extLst>
              <a:ext uri="{FF2B5EF4-FFF2-40B4-BE49-F238E27FC236}">
                <a16:creationId xmlns:a16="http://schemas.microsoft.com/office/drawing/2014/main" id="{0F2E7B87-2858-4296-BB88-4BE417C6D423}"/>
              </a:ext>
            </a:extLst>
          </p:cNvPr>
          <p:cNvSpPr/>
          <p:nvPr/>
        </p:nvSpPr>
        <p:spPr bwMode="auto">
          <a:xfrm>
            <a:off x="1927551" y="6326188"/>
            <a:ext cx="12700" cy="17462"/>
          </a:xfrm>
          <a:custGeom>
            <a:avLst/>
            <a:gdLst>
              <a:gd name="connsiteX0" fmla="*/ 0 w 57150"/>
              <a:gd name="connsiteY0" fmla="*/ 0 h 50800"/>
              <a:gd name="connsiteX1" fmla="*/ 31750 w 57150"/>
              <a:gd name="connsiteY1" fmla="*/ 25400 h 50800"/>
              <a:gd name="connsiteX2" fmla="*/ 50800 w 57150"/>
              <a:gd name="connsiteY2" fmla="*/ 38100 h 50800"/>
              <a:gd name="connsiteX3" fmla="*/ 57150 w 57150"/>
              <a:gd name="connsiteY3" fmla="*/ 50800 h 5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50" h="50800">
                <a:moveTo>
                  <a:pt x="0" y="0"/>
                </a:moveTo>
                <a:cubicBezTo>
                  <a:pt x="10583" y="8467"/>
                  <a:pt x="20907" y="17268"/>
                  <a:pt x="31750" y="25400"/>
                </a:cubicBezTo>
                <a:cubicBezTo>
                  <a:pt x="37855" y="29979"/>
                  <a:pt x="45404" y="32704"/>
                  <a:pt x="50800" y="38100"/>
                </a:cubicBezTo>
                <a:cubicBezTo>
                  <a:pt x="54147" y="41447"/>
                  <a:pt x="55033" y="46567"/>
                  <a:pt x="57150" y="5080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grpSp>
        <p:nvGrpSpPr>
          <p:cNvPr id="3465" name="Groupe 1">
            <a:extLst>
              <a:ext uri="{FF2B5EF4-FFF2-40B4-BE49-F238E27FC236}">
                <a16:creationId xmlns:a16="http://schemas.microsoft.com/office/drawing/2014/main" id="{06CCE0BF-FD95-4967-97FB-1C3ED7D7A8B9}"/>
              </a:ext>
            </a:extLst>
          </p:cNvPr>
          <p:cNvGrpSpPr>
            <a:grpSpLocks/>
          </p:cNvGrpSpPr>
          <p:nvPr/>
        </p:nvGrpSpPr>
        <p:grpSpPr bwMode="auto">
          <a:xfrm>
            <a:off x="1047321" y="6278408"/>
            <a:ext cx="479425" cy="185781"/>
            <a:chOff x="3921125" y="2905125"/>
            <a:chExt cx="479425" cy="185738"/>
          </a:xfrm>
        </p:grpSpPr>
        <p:sp>
          <p:nvSpPr>
            <p:cNvPr id="2401" name="Freeform 2400">
              <a:extLst>
                <a:ext uri="{FF2B5EF4-FFF2-40B4-BE49-F238E27FC236}">
                  <a16:creationId xmlns:a16="http://schemas.microsoft.com/office/drawing/2014/main" id="{03004390-9886-4338-88EB-5599BDD7713E}"/>
                </a:ext>
              </a:extLst>
            </p:cNvPr>
            <p:cNvSpPr/>
            <p:nvPr/>
          </p:nvSpPr>
          <p:spPr bwMode="auto">
            <a:xfrm>
              <a:off x="4161593" y="2913215"/>
              <a:ext cx="12700" cy="42853"/>
            </a:xfrm>
            <a:custGeom>
              <a:avLst/>
              <a:gdLst>
                <a:gd name="connsiteX0" fmla="*/ 0 w 63500"/>
                <a:gd name="connsiteY0" fmla="*/ 0 h 128505"/>
                <a:gd name="connsiteX1" fmla="*/ 25400 w 63500"/>
                <a:gd name="connsiteY1" fmla="*/ 38100 h 128505"/>
                <a:gd name="connsiteX2" fmla="*/ 38100 w 63500"/>
                <a:gd name="connsiteY2" fmla="*/ 82550 h 128505"/>
                <a:gd name="connsiteX3" fmla="*/ 44450 w 63500"/>
                <a:gd name="connsiteY3" fmla="*/ 101600 h 128505"/>
                <a:gd name="connsiteX4" fmla="*/ 50800 w 63500"/>
                <a:gd name="connsiteY4" fmla="*/ 127000 h 128505"/>
                <a:gd name="connsiteX5" fmla="*/ 63500 w 63500"/>
                <a:gd name="connsiteY5" fmla="*/ 127000 h 128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500" h="128505">
                  <a:moveTo>
                    <a:pt x="0" y="0"/>
                  </a:moveTo>
                  <a:cubicBezTo>
                    <a:pt x="8467" y="12700"/>
                    <a:pt x="17987" y="24757"/>
                    <a:pt x="25400" y="38100"/>
                  </a:cubicBezTo>
                  <a:cubicBezTo>
                    <a:pt x="29878" y="46160"/>
                    <a:pt x="36166" y="75780"/>
                    <a:pt x="38100" y="82550"/>
                  </a:cubicBezTo>
                  <a:cubicBezTo>
                    <a:pt x="39939" y="88986"/>
                    <a:pt x="42611" y="95164"/>
                    <a:pt x="44450" y="101600"/>
                  </a:cubicBezTo>
                  <a:cubicBezTo>
                    <a:pt x="46848" y="109991"/>
                    <a:pt x="45564" y="120018"/>
                    <a:pt x="50800" y="127000"/>
                  </a:cubicBezTo>
                  <a:cubicBezTo>
                    <a:pt x="53340" y="130387"/>
                    <a:pt x="59267" y="127000"/>
                    <a:pt x="63500" y="1270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402" name="Freeform 2401">
              <a:extLst>
                <a:ext uri="{FF2B5EF4-FFF2-40B4-BE49-F238E27FC236}">
                  <a16:creationId xmlns:a16="http://schemas.microsoft.com/office/drawing/2014/main" id="{3FE67054-2655-45FA-AA56-75B6B6E818EF}"/>
                </a:ext>
              </a:extLst>
            </p:cNvPr>
            <p:cNvSpPr/>
            <p:nvPr/>
          </p:nvSpPr>
          <p:spPr bwMode="auto">
            <a:xfrm>
              <a:off x="4188580" y="2938609"/>
              <a:ext cx="15875" cy="33330"/>
            </a:xfrm>
            <a:custGeom>
              <a:avLst/>
              <a:gdLst>
                <a:gd name="connsiteX0" fmla="*/ 0 w 76200"/>
                <a:gd name="connsiteY0" fmla="*/ 0 h 95250"/>
                <a:gd name="connsiteX1" fmla="*/ 25400 w 76200"/>
                <a:gd name="connsiteY1" fmla="*/ 31750 h 95250"/>
                <a:gd name="connsiteX2" fmla="*/ 44450 w 76200"/>
                <a:gd name="connsiteY2" fmla="*/ 44450 h 95250"/>
                <a:gd name="connsiteX3" fmla="*/ 76200 w 7620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95250">
                  <a:moveTo>
                    <a:pt x="0" y="0"/>
                  </a:moveTo>
                  <a:cubicBezTo>
                    <a:pt x="8467" y="10583"/>
                    <a:pt x="15816" y="22166"/>
                    <a:pt x="25400" y="31750"/>
                  </a:cubicBezTo>
                  <a:cubicBezTo>
                    <a:pt x="30796" y="37146"/>
                    <a:pt x="39424" y="38707"/>
                    <a:pt x="44450" y="44450"/>
                  </a:cubicBezTo>
                  <a:cubicBezTo>
                    <a:pt x="60798" y="63134"/>
                    <a:pt x="66645" y="76140"/>
                    <a:pt x="76200" y="952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403" name="Freeform 2402">
              <a:extLst>
                <a:ext uri="{FF2B5EF4-FFF2-40B4-BE49-F238E27FC236}">
                  <a16:creationId xmlns:a16="http://schemas.microsoft.com/office/drawing/2014/main" id="{EF520F67-8D2E-48E3-A6F8-0D9D6A07A0C6}"/>
                </a:ext>
              </a:extLst>
            </p:cNvPr>
            <p:cNvSpPr/>
            <p:nvPr/>
          </p:nvSpPr>
          <p:spPr bwMode="auto">
            <a:xfrm>
              <a:off x="4190168" y="2981462"/>
              <a:ext cx="20637" cy="15871"/>
            </a:xfrm>
            <a:custGeom>
              <a:avLst/>
              <a:gdLst>
                <a:gd name="connsiteX0" fmla="*/ 0 w 101600"/>
                <a:gd name="connsiteY0" fmla="*/ 0 h 44450"/>
                <a:gd name="connsiteX1" fmla="*/ 63500 w 101600"/>
                <a:gd name="connsiteY1" fmla="*/ 25400 h 44450"/>
                <a:gd name="connsiteX2" fmla="*/ 82550 w 101600"/>
                <a:gd name="connsiteY2" fmla="*/ 38100 h 44450"/>
                <a:gd name="connsiteX3" fmla="*/ 101600 w 101600"/>
                <a:gd name="connsiteY3" fmla="*/ 44450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600" h="44450">
                  <a:moveTo>
                    <a:pt x="0" y="0"/>
                  </a:moveTo>
                  <a:cubicBezTo>
                    <a:pt x="31224" y="10408"/>
                    <a:pt x="37338" y="10451"/>
                    <a:pt x="63500" y="25400"/>
                  </a:cubicBezTo>
                  <a:cubicBezTo>
                    <a:pt x="70126" y="29186"/>
                    <a:pt x="75724" y="34687"/>
                    <a:pt x="82550" y="38100"/>
                  </a:cubicBezTo>
                  <a:cubicBezTo>
                    <a:pt x="88537" y="41093"/>
                    <a:pt x="101600" y="44450"/>
                    <a:pt x="101600" y="444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404" name="Freeform 2403">
              <a:extLst>
                <a:ext uri="{FF2B5EF4-FFF2-40B4-BE49-F238E27FC236}">
                  <a16:creationId xmlns:a16="http://schemas.microsoft.com/office/drawing/2014/main" id="{DB2C3F8C-8263-4F4D-9A1E-A36D3BB018C0}"/>
                </a:ext>
              </a:extLst>
            </p:cNvPr>
            <p:cNvSpPr/>
            <p:nvPr/>
          </p:nvSpPr>
          <p:spPr bwMode="auto">
            <a:xfrm>
              <a:off x="4196518" y="3019554"/>
              <a:ext cx="42862" cy="7935"/>
            </a:xfrm>
            <a:custGeom>
              <a:avLst/>
              <a:gdLst>
                <a:gd name="connsiteX0" fmla="*/ 0 w 203200"/>
                <a:gd name="connsiteY0" fmla="*/ 0 h 26433"/>
                <a:gd name="connsiteX1" fmla="*/ 120650 w 203200"/>
                <a:gd name="connsiteY1" fmla="*/ 6350 h 26433"/>
                <a:gd name="connsiteX2" fmla="*/ 177800 w 203200"/>
                <a:gd name="connsiteY2" fmla="*/ 25400 h 26433"/>
                <a:gd name="connsiteX3" fmla="*/ 203200 w 203200"/>
                <a:gd name="connsiteY3" fmla="*/ 25400 h 26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200" h="26433">
                  <a:moveTo>
                    <a:pt x="0" y="0"/>
                  </a:moveTo>
                  <a:cubicBezTo>
                    <a:pt x="40217" y="2117"/>
                    <a:pt x="80506" y="3138"/>
                    <a:pt x="120650" y="6350"/>
                  </a:cubicBezTo>
                  <a:cubicBezTo>
                    <a:pt x="240039" y="15901"/>
                    <a:pt x="104315" y="4404"/>
                    <a:pt x="177800" y="25400"/>
                  </a:cubicBezTo>
                  <a:cubicBezTo>
                    <a:pt x="185941" y="27726"/>
                    <a:pt x="194733" y="25400"/>
                    <a:pt x="203200" y="254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405" name="Freeform 2404">
              <a:extLst>
                <a:ext uri="{FF2B5EF4-FFF2-40B4-BE49-F238E27FC236}">
                  <a16:creationId xmlns:a16="http://schemas.microsoft.com/office/drawing/2014/main" id="{963960EF-1416-40E6-A5CF-76AAD1DB9A0F}"/>
                </a:ext>
              </a:extLst>
            </p:cNvPr>
            <p:cNvSpPr/>
            <p:nvPr/>
          </p:nvSpPr>
          <p:spPr bwMode="auto">
            <a:xfrm>
              <a:off x="4258430" y="3030663"/>
              <a:ext cx="33338" cy="19046"/>
            </a:xfrm>
            <a:custGeom>
              <a:avLst/>
              <a:gdLst>
                <a:gd name="connsiteX0" fmla="*/ 0 w 158750"/>
                <a:gd name="connsiteY0" fmla="*/ 0 h 57150"/>
                <a:gd name="connsiteX1" fmla="*/ 38100 w 158750"/>
                <a:gd name="connsiteY1" fmla="*/ 6350 h 57150"/>
                <a:gd name="connsiteX2" fmla="*/ 101600 w 158750"/>
                <a:gd name="connsiteY2" fmla="*/ 31750 h 57150"/>
                <a:gd name="connsiteX3" fmla="*/ 120650 w 158750"/>
                <a:gd name="connsiteY3" fmla="*/ 38100 h 57150"/>
                <a:gd name="connsiteX4" fmla="*/ 139700 w 158750"/>
                <a:gd name="connsiteY4" fmla="*/ 50800 h 57150"/>
                <a:gd name="connsiteX5" fmla="*/ 158750 w 158750"/>
                <a:gd name="connsiteY5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750" h="57150">
                  <a:moveTo>
                    <a:pt x="0" y="0"/>
                  </a:moveTo>
                  <a:cubicBezTo>
                    <a:pt x="12700" y="2117"/>
                    <a:pt x="25609" y="3227"/>
                    <a:pt x="38100" y="6350"/>
                  </a:cubicBezTo>
                  <a:cubicBezTo>
                    <a:pt x="84351" y="17913"/>
                    <a:pt x="64813" y="15984"/>
                    <a:pt x="101600" y="31750"/>
                  </a:cubicBezTo>
                  <a:cubicBezTo>
                    <a:pt x="107752" y="34387"/>
                    <a:pt x="114663" y="35107"/>
                    <a:pt x="120650" y="38100"/>
                  </a:cubicBezTo>
                  <a:cubicBezTo>
                    <a:pt x="127476" y="41513"/>
                    <a:pt x="132874" y="47387"/>
                    <a:pt x="139700" y="50800"/>
                  </a:cubicBezTo>
                  <a:cubicBezTo>
                    <a:pt x="145687" y="53793"/>
                    <a:pt x="158750" y="57150"/>
                    <a:pt x="158750" y="571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406" name="Freeform 2405">
              <a:extLst>
                <a:ext uri="{FF2B5EF4-FFF2-40B4-BE49-F238E27FC236}">
                  <a16:creationId xmlns:a16="http://schemas.microsoft.com/office/drawing/2014/main" id="{10613428-8B25-4C40-90B8-820DC88CD6A0}"/>
                </a:ext>
              </a:extLst>
            </p:cNvPr>
            <p:cNvSpPr/>
            <p:nvPr/>
          </p:nvSpPr>
          <p:spPr bwMode="auto">
            <a:xfrm>
              <a:off x="4233030" y="3033837"/>
              <a:ext cx="14288" cy="15871"/>
            </a:xfrm>
            <a:custGeom>
              <a:avLst/>
              <a:gdLst>
                <a:gd name="connsiteX0" fmla="*/ 0 w 69850"/>
                <a:gd name="connsiteY0" fmla="*/ 0 h 44450"/>
                <a:gd name="connsiteX1" fmla="*/ 31750 w 69850"/>
                <a:gd name="connsiteY1" fmla="*/ 19050 h 44450"/>
                <a:gd name="connsiteX2" fmla="*/ 69850 w 69850"/>
                <a:gd name="connsiteY2" fmla="*/ 44450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850" h="44450">
                  <a:moveTo>
                    <a:pt x="0" y="0"/>
                  </a:moveTo>
                  <a:cubicBezTo>
                    <a:pt x="10583" y="6350"/>
                    <a:pt x="21337" y="12424"/>
                    <a:pt x="31750" y="19050"/>
                  </a:cubicBezTo>
                  <a:cubicBezTo>
                    <a:pt x="44627" y="27245"/>
                    <a:pt x="69850" y="44450"/>
                    <a:pt x="69850" y="444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407" name="Freeform 2406">
              <a:extLst>
                <a:ext uri="{FF2B5EF4-FFF2-40B4-BE49-F238E27FC236}">
                  <a16:creationId xmlns:a16="http://schemas.microsoft.com/office/drawing/2014/main" id="{9A9A308B-4300-452F-A739-1B8A6960634D}"/>
                </a:ext>
              </a:extLst>
            </p:cNvPr>
            <p:cNvSpPr/>
            <p:nvPr/>
          </p:nvSpPr>
          <p:spPr bwMode="auto">
            <a:xfrm>
              <a:off x="4164768" y="3014792"/>
              <a:ext cx="80962" cy="36505"/>
            </a:xfrm>
            <a:custGeom>
              <a:avLst/>
              <a:gdLst>
                <a:gd name="connsiteX0" fmla="*/ 0 w 374655"/>
                <a:gd name="connsiteY0" fmla="*/ 69850 h 107950"/>
                <a:gd name="connsiteX1" fmla="*/ 82550 w 374655"/>
                <a:gd name="connsiteY1" fmla="*/ 44450 h 107950"/>
                <a:gd name="connsiteX2" fmla="*/ 184150 w 374655"/>
                <a:gd name="connsiteY2" fmla="*/ 31750 h 107950"/>
                <a:gd name="connsiteX3" fmla="*/ 241300 w 374655"/>
                <a:gd name="connsiteY3" fmla="*/ 12700 h 107950"/>
                <a:gd name="connsiteX4" fmla="*/ 260350 w 374655"/>
                <a:gd name="connsiteY4" fmla="*/ 6350 h 107950"/>
                <a:gd name="connsiteX5" fmla="*/ 279400 w 374655"/>
                <a:gd name="connsiteY5" fmla="*/ 0 h 107950"/>
                <a:gd name="connsiteX6" fmla="*/ 323850 w 374655"/>
                <a:gd name="connsiteY6" fmla="*/ 6350 h 107950"/>
                <a:gd name="connsiteX7" fmla="*/ 349250 w 374655"/>
                <a:gd name="connsiteY7" fmla="*/ 44450 h 107950"/>
                <a:gd name="connsiteX8" fmla="*/ 361950 w 374655"/>
                <a:gd name="connsiteY8" fmla="*/ 63500 h 107950"/>
                <a:gd name="connsiteX9" fmla="*/ 374650 w 374655"/>
                <a:gd name="connsiteY9" fmla="*/ 107950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4655" h="107950">
                  <a:moveTo>
                    <a:pt x="0" y="69850"/>
                  </a:moveTo>
                  <a:cubicBezTo>
                    <a:pt x="29594" y="58012"/>
                    <a:pt x="48809" y="48668"/>
                    <a:pt x="82550" y="44450"/>
                  </a:cubicBezTo>
                  <a:lnTo>
                    <a:pt x="184150" y="31750"/>
                  </a:lnTo>
                  <a:lnTo>
                    <a:pt x="241300" y="12700"/>
                  </a:lnTo>
                  <a:lnTo>
                    <a:pt x="260350" y="6350"/>
                  </a:lnTo>
                  <a:lnTo>
                    <a:pt x="279400" y="0"/>
                  </a:lnTo>
                  <a:cubicBezTo>
                    <a:pt x="294217" y="2117"/>
                    <a:pt x="309953" y="791"/>
                    <a:pt x="323850" y="6350"/>
                  </a:cubicBezTo>
                  <a:cubicBezTo>
                    <a:pt x="346420" y="15378"/>
                    <a:pt x="340964" y="27878"/>
                    <a:pt x="349250" y="44450"/>
                  </a:cubicBezTo>
                  <a:cubicBezTo>
                    <a:pt x="352663" y="51276"/>
                    <a:pt x="358850" y="56526"/>
                    <a:pt x="361950" y="63500"/>
                  </a:cubicBezTo>
                  <a:cubicBezTo>
                    <a:pt x="375319" y="93581"/>
                    <a:pt x="374650" y="89798"/>
                    <a:pt x="374650" y="1079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410" name="Freeform 2409">
              <a:extLst>
                <a:ext uri="{FF2B5EF4-FFF2-40B4-BE49-F238E27FC236}">
                  <a16:creationId xmlns:a16="http://schemas.microsoft.com/office/drawing/2014/main" id="{9CC7C688-A4CB-4D77-9131-96F938BC837B}"/>
                </a:ext>
              </a:extLst>
            </p:cNvPr>
            <p:cNvSpPr/>
            <p:nvPr/>
          </p:nvSpPr>
          <p:spPr bwMode="auto">
            <a:xfrm>
              <a:off x="4272718" y="3065580"/>
              <a:ext cx="31750" cy="14285"/>
            </a:xfrm>
            <a:custGeom>
              <a:avLst/>
              <a:gdLst>
                <a:gd name="connsiteX0" fmla="*/ 0 w 146050"/>
                <a:gd name="connsiteY0" fmla="*/ 12700 h 44450"/>
                <a:gd name="connsiteX1" fmla="*/ 57150 w 146050"/>
                <a:gd name="connsiteY1" fmla="*/ 6350 h 44450"/>
                <a:gd name="connsiteX2" fmla="*/ 76200 w 146050"/>
                <a:gd name="connsiteY2" fmla="*/ 0 h 44450"/>
                <a:gd name="connsiteX3" fmla="*/ 101600 w 146050"/>
                <a:gd name="connsiteY3" fmla="*/ 6350 h 44450"/>
                <a:gd name="connsiteX4" fmla="*/ 120650 w 146050"/>
                <a:gd name="connsiteY4" fmla="*/ 19050 h 44450"/>
                <a:gd name="connsiteX5" fmla="*/ 146050 w 146050"/>
                <a:gd name="connsiteY5" fmla="*/ 44450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050" h="44450">
                  <a:moveTo>
                    <a:pt x="0" y="12700"/>
                  </a:moveTo>
                  <a:cubicBezTo>
                    <a:pt x="19050" y="10583"/>
                    <a:pt x="38244" y="9501"/>
                    <a:pt x="57150" y="6350"/>
                  </a:cubicBezTo>
                  <a:cubicBezTo>
                    <a:pt x="63752" y="5250"/>
                    <a:pt x="69507" y="0"/>
                    <a:pt x="76200" y="0"/>
                  </a:cubicBezTo>
                  <a:cubicBezTo>
                    <a:pt x="84927" y="0"/>
                    <a:pt x="93133" y="4233"/>
                    <a:pt x="101600" y="6350"/>
                  </a:cubicBezTo>
                  <a:cubicBezTo>
                    <a:pt x="107950" y="10583"/>
                    <a:pt x="115254" y="13654"/>
                    <a:pt x="120650" y="19050"/>
                  </a:cubicBezTo>
                  <a:cubicBezTo>
                    <a:pt x="151301" y="49701"/>
                    <a:pt x="117020" y="29935"/>
                    <a:pt x="146050" y="444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411" name="Freeform 2410">
              <a:extLst>
                <a:ext uri="{FF2B5EF4-FFF2-40B4-BE49-F238E27FC236}">
                  <a16:creationId xmlns:a16="http://schemas.microsoft.com/office/drawing/2014/main" id="{C3558049-9AA5-4DC4-AE7D-C9B8750D1E3B}"/>
                </a:ext>
              </a:extLst>
            </p:cNvPr>
            <p:cNvSpPr/>
            <p:nvPr/>
          </p:nvSpPr>
          <p:spPr bwMode="auto">
            <a:xfrm>
              <a:off x="4309230" y="3008443"/>
              <a:ext cx="38100" cy="7936"/>
            </a:xfrm>
            <a:custGeom>
              <a:avLst/>
              <a:gdLst>
                <a:gd name="connsiteX0" fmla="*/ 0 w 177800"/>
                <a:gd name="connsiteY0" fmla="*/ 25611 h 25611"/>
                <a:gd name="connsiteX1" fmla="*/ 139700 w 177800"/>
                <a:gd name="connsiteY1" fmla="*/ 6561 h 25611"/>
                <a:gd name="connsiteX2" fmla="*/ 177800 w 177800"/>
                <a:gd name="connsiteY2" fmla="*/ 211 h 25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800" h="25611">
                  <a:moveTo>
                    <a:pt x="0" y="25611"/>
                  </a:moveTo>
                  <a:cubicBezTo>
                    <a:pt x="70397" y="-2548"/>
                    <a:pt x="3993" y="20132"/>
                    <a:pt x="139700" y="6561"/>
                  </a:cubicBezTo>
                  <a:cubicBezTo>
                    <a:pt x="223280" y="-1797"/>
                    <a:pt x="96553" y="211"/>
                    <a:pt x="177800" y="211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412" name="Freeform 2411">
              <a:extLst>
                <a:ext uri="{FF2B5EF4-FFF2-40B4-BE49-F238E27FC236}">
                  <a16:creationId xmlns:a16="http://schemas.microsoft.com/office/drawing/2014/main" id="{172029B4-E910-4E46-81E7-4B40BE0A7CB0}"/>
                </a:ext>
              </a:extLst>
            </p:cNvPr>
            <p:cNvSpPr/>
            <p:nvPr/>
          </p:nvSpPr>
          <p:spPr bwMode="auto">
            <a:xfrm>
              <a:off x="4317168" y="2983049"/>
              <a:ext cx="25400" cy="12697"/>
            </a:xfrm>
            <a:custGeom>
              <a:avLst/>
              <a:gdLst>
                <a:gd name="connsiteX0" fmla="*/ 0 w 114300"/>
                <a:gd name="connsiteY0" fmla="*/ 33466 h 33466"/>
                <a:gd name="connsiteX1" fmla="*/ 31750 w 114300"/>
                <a:gd name="connsiteY1" fmla="*/ 8066 h 33466"/>
                <a:gd name="connsiteX2" fmla="*/ 114300 w 114300"/>
                <a:gd name="connsiteY2" fmla="*/ 1716 h 33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300" h="33466">
                  <a:moveTo>
                    <a:pt x="0" y="33466"/>
                  </a:moveTo>
                  <a:cubicBezTo>
                    <a:pt x="10583" y="24999"/>
                    <a:pt x="20257" y="15249"/>
                    <a:pt x="31750" y="8066"/>
                  </a:cubicBezTo>
                  <a:cubicBezTo>
                    <a:pt x="52620" y="-4977"/>
                    <a:pt x="101852" y="1716"/>
                    <a:pt x="114300" y="1716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413" name="Freeform 2412">
              <a:extLst>
                <a:ext uri="{FF2B5EF4-FFF2-40B4-BE49-F238E27FC236}">
                  <a16:creationId xmlns:a16="http://schemas.microsoft.com/office/drawing/2014/main" id="{343D692A-FED5-428C-BF22-8CE757D82F28}"/>
                </a:ext>
              </a:extLst>
            </p:cNvPr>
            <p:cNvSpPr/>
            <p:nvPr/>
          </p:nvSpPr>
          <p:spPr bwMode="auto">
            <a:xfrm>
              <a:off x="4358443" y="2951306"/>
              <a:ext cx="36512" cy="11110"/>
            </a:xfrm>
            <a:custGeom>
              <a:avLst/>
              <a:gdLst>
                <a:gd name="connsiteX0" fmla="*/ 0 w 171450"/>
                <a:gd name="connsiteY0" fmla="*/ 31753 h 31753"/>
                <a:gd name="connsiteX1" fmla="*/ 31750 w 171450"/>
                <a:gd name="connsiteY1" fmla="*/ 19053 h 31753"/>
                <a:gd name="connsiteX2" fmla="*/ 63500 w 171450"/>
                <a:gd name="connsiteY2" fmla="*/ 12703 h 31753"/>
                <a:gd name="connsiteX3" fmla="*/ 88900 w 171450"/>
                <a:gd name="connsiteY3" fmla="*/ 6353 h 31753"/>
                <a:gd name="connsiteX4" fmla="*/ 171450 w 171450"/>
                <a:gd name="connsiteY4" fmla="*/ 3 h 31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31753">
                  <a:moveTo>
                    <a:pt x="0" y="31753"/>
                  </a:moveTo>
                  <a:cubicBezTo>
                    <a:pt x="10583" y="27520"/>
                    <a:pt x="20832" y="22328"/>
                    <a:pt x="31750" y="19053"/>
                  </a:cubicBezTo>
                  <a:cubicBezTo>
                    <a:pt x="42088" y="15952"/>
                    <a:pt x="52964" y="15044"/>
                    <a:pt x="63500" y="12703"/>
                  </a:cubicBezTo>
                  <a:cubicBezTo>
                    <a:pt x="72019" y="10810"/>
                    <a:pt x="80249" y="7506"/>
                    <a:pt x="88900" y="6353"/>
                  </a:cubicBezTo>
                  <a:cubicBezTo>
                    <a:pt x="139400" y="-380"/>
                    <a:pt x="139638" y="3"/>
                    <a:pt x="171450" y="3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414" name="Freeform 2413">
              <a:extLst>
                <a:ext uri="{FF2B5EF4-FFF2-40B4-BE49-F238E27FC236}">
                  <a16:creationId xmlns:a16="http://schemas.microsoft.com/office/drawing/2014/main" id="{52FB8AB4-D5A4-4951-BE3A-E49AA5EB49B7}"/>
                </a:ext>
              </a:extLst>
            </p:cNvPr>
            <p:cNvSpPr/>
            <p:nvPr/>
          </p:nvSpPr>
          <p:spPr bwMode="auto">
            <a:xfrm>
              <a:off x="4344155" y="2919564"/>
              <a:ext cx="17463" cy="6349"/>
            </a:xfrm>
            <a:custGeom>
              <a:avLst/>
              <a:gdLst>
                <a:gd name="connsiteX0" fmla="*/ 0 w 82550"/>
                <a:gd name="connsiteY0" fmla="*/ 0 h 19050"/>
                <a:gd name="connsiteX1" fmla="*/ 76200 w 82550"/>
                <a:gd name="connsiteY1" fmla="*/ 12700 h 19050"/>
                <a:gd name="connsiteX2" fmla="*/ 82550 w 82550"/>
                <a:gd name="connsiteY2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550" h="19050">
                  <a:moveTo>
                    <a:pt x="0" y="0"/>
                  </a:moveTo>
                  <a:cubicBezTo>
                    <a:pt x="18108" y="2012"/>
                    <a:pt x="54924" y="2062"/>
                    <a:pt x="76200" y="12700"/>
                  </a:cubicBezTo>
                  <a:cubicBezTo>
                    <a:pt x="78877" y="14039"/>
                    <a:pt x="80433" y="16933"/>
                    <a:pt x="82550" y="190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426" name="Freeform 2425">
              <a:extLst>
                <a:ext uri="{FF2B5EF4-FFF2-40B4-BE49-F238E27FC236}">
                  <a16:creationId xmlns:a16="http://schemas.microsoft.com/office/drawing/2014/main" id="{0FB41165-62FB-4EC0-B213-A5C8F4417C79}"/>
                </a:ext>
              </a:extLst>
            </p:cNvPr>
            <p:cNvSpPr/>
            <p:nvPr/>
          </p:nvSpPr>
          <p:spPr bwMode="auto">
            <a:xfrm>
              <a:off x="4117143" y="3051296"/>
              <a:ext cx="28575" cy="20632"/>
            </a:xfrm>
            <a:custGeom>
              <a:avLst/>
              <a:gdLst>
                <a:gd name="connsiteX0" fmla="*/ 0 w 139700"/>
                <a:gd name="connsiteY0" fmla="*/ 38100 h 57150"/>
                <a:gd name="connsiteX1" fmla="*/ 44450 w 139700"/>
                <a:gd name="connsiteY1" fmla="*/ 44450 h 57150"/>
                <a:gd name="connsiteX2" fmla="*/ 82550 w 139700"/>
                <a:gd name="connsiteY2" fmla="*/ 57150 h 57150"/>
                <a:gd name="connsiteX3" fmla="*/ 101600 w 139700"/>
                <a:gd name="connsiteY3" fmla="*/ 44450 h 57150"/>
                <a:gd name="connsiteX4" fmla="*/ 139700 w 139700"/>
                <a:gd name="connsiteY4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700" h="57150">
                  <a:moveTo>
                    <a:pt x="0" y="38100"/>
                  </a:moveTo>
                  <a:cubicBezTo>
                    <a:pt x="14817" y="40217"/>
                    <a:pt x="29866" y="41085"/>
                    <a:pt x="44450" y="44450"/>
                  </a:cubicBezTo>
                  <a:cubicBezTo>
                    <a:pt x="57494" y="47460"/>
                    <a:pt x="82550" y="57150"/>
                    <a:pt x="82550" y="57150"/>
                  </a:cubicBezTo>
                  <a:cubicBezTo>
                    <a:pt x="88900" y="52917"/>
                    <a:pt x="96574" y="50193"/>
                    <a:pt x="101600" y="44450"/>
                  </a:cubicBezTo>
                  <a:cubicBezTo>
                    <a:pt x="145195" y="-5373"/>
                    <a:pt x="108520" y="15590"/>
                    <a:pt x="139700" y="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427" name="Freeform 2426">
              <a:extLst>
                <a:ext uri="{FF2B5EF4-FFF2-40B4-BE49-F238E27FC236}">
                  <a16:creationId xmlns:a16="http://schemas.microsoft.com/office/drawing/2014/main" id="{2381B72E-5BC8-481D-A94E-FD203437588B}"/>
                </a:ext>
              </a:extLst>
            </p:cNvPr>
            <p:cNvSpPr/>
            <p:nvPr/>
          </p:nvSpPr>
          <p:spPr bwMode="auto">
            <a:xfrm>
              <a:off x="4091743" y="3013205"/>
              <a:ext cx="49212" cy="7935"/>
            </a:xfrm>
            <a:custGeom>
              <a:avLst/>
              <a:gdLst>
                <a:gd name="connsiteX0" fmla="*/ 0 w 234950"/>
                <a:gd name="connsiteY0" fmla="*/ 12700 h 26105"/>
                <a:gd name="connsiteX1" fmla="*/ 31750 w 234950"/>
                <a:gd name="connsiteY1" fmla="*/ 6350 h 26105"/>
                <a:gd name="connsiteX2" fmla="*/ 50800 w 234950"/>
                <a:gd name="connsiteY2" fmla="*/ 0 h 26105"/>
                <a:gd name="connsiteX3" fmla="*/ 107950 w 234950"/>
                <a:gd name="connsiteY3" fmla="*/ 6350 h 26105"/>
                <a:gd name="connsiteX4" fmla="*/ 127000 w 234950"/>
                <a:gd name="connsiteY4" fmla="*/ 19050 h 26105"/>
                <a:gd name="connsiteX5" fmla="*/ 234950 w 234950"/>
                <a:gd name="connsiteY5" fmla="*/ 25400 h 26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4950" h="26105">
                  <a:moveTo>
                    <a:pt x="0" y="12700"/>
                  </a:moveTo>
                  <a:cubicBezTo>
                    <a:pt x="10583" y="10583"/>
                    <a:pt x="21279" y="8968"/>
                    <a:pt x="31750" y="6350"/>
                  </a:cubicBezTo>
                  <a:cubicBezTo>
                    <a:pt x="38244" y="4727"/>
                    <a:pt x="44107" y="0"/>
                    <a:pt x="50800" y="0"/>
                  </a:cubicBezTo>
                  <a:cubicBezTo>
                    <a:pt x="69967" y="0"/>
                    <a:pt x="88900" y="4233"/>
                    <a:pt x="107950" y="6350"/>
                  </a:cubicBezTo>
                  <a:cubicBezTo>
                    <a:pt x="114300" y="10583"/>
                    <a:pt x="119760" y="16637"/>
                    <a:pt x="127000" y="19050"/>
                  </a:cubicBezTo>
                  <a:cubicBezTo>
                    <a:pt x="157533" y="29228"/>
                    <a:pt x="207441" y="25400"/>
                    <a:pt x="234950" y="254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428" name="Freeform 2427">
              <a:extLst>
                <a:ext uri="{FF2B5EF4-FFF2-40B4-BE49-F238E27FC236}">
                  <a16:creationId xmlns:a16="http://schemas.microsoft.com/office/drawing/2014/main" id="{81148C58-0560-484F-AF86-567B3F06CC8D}"/>
                </a:ext>
              </a:extLst>
            </p:cNvPr>
            <p:cNvSpPr/>
            <p:nvPr/>
          </p:nvSpPr>
          <p:spPr bwMode="auto">
            <a:xfrm>
              <a:off x="4272718" y="2938609"/>
              <a:ext cx="20637" cy="4762"/>
            </a:xfrm>
            <a:custGeom>
              <a:avLst/>
              <a:gdLst>
                <a:gd name="connsiteX0" fmla="*/ 0 w 101600"/>
                <a:gd name="connsiteY0" fmla="*/ 12700 h 12700"/>
                <a:gd name="connsiteX1" fmla="*/ 101600 w 101600"/>
                <a:gd name="connsiteY1" fmla="*/ 0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600" h="12700">
                  <a:moveTo>
                    <a:pt x="0" y="12700"/>
                  </a:moveTo>
                  <a:cubicBezTo>
                    <a:pt x="93621" y="6013"/>
                    <a:pt x="62328" y="19636"/>
                    <a:pt x="101600" y="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429" name="Freeform 2428">
              <a:extLst>
                <a:ext uri="{FF2B5EF4-FFF2-40B4-BE49-F238E27FC236}">
                  <a16:creationId xmlns:a16="http://schemas.microsoft.com/office/drawing/2014/main" id="{D4A2FE16-BC95-4B1A-93E0-4790540EBB47}"/>
                </a:ext>
              </a:extLst>
            </p:cNvPr>
            <p:cNvSpPr/>
            <p:nvPr/>
          </p:nvSpPr>
          <p:spPr bwMode="auto">
            <a:xfrm>
              <a:off x="4120318" y="2973526"/>
              <a:ext cx="23812" cy="15871"/>
            </a:xfrm>
            <a:custGeom>
              <a:avLst/>
              <a:gdLst>
                <a:gd name="connsiteX0" fmla="*/ 0 w 107950"/>
                <a:gd name="connsiteY0" fmla="*/ 0 h 45073"/>
                <a:gd name="connsiteX1" fmla="*/ 31750 w 107950"/>
                <a:gd name="connsiteY1" fmla="*/ 25400 h 45073"/>
                <a:gd name="connsiteX2" fmla="*/ 69850 w 107950"/>
                <a:gd name="connsiteY2" fmla="*/ 44450 h 45073"/>
                <a:gd name="connsiteX3" fmla="*/ 107950 w 107950"/>
                <a:gd name="connsiteY3" fmla="*/ 44450 h 45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50" h="45073">
                  <a:moveTo>
                    <a:pt x="0" y="0"/>
                  </a:moveTo>
                  <a:cubicBezTo>
                    <a:pt x="10583" y="8467"/>
                    <a:pt x="20907" y="17268"/>
                    <a:pt x="31750" y="25400"/>
                  </a:cubicBezTo>
                  <a:cubicBezTo>
                    <a:pt x="42732" y="33636"/>
                    <a:pt x="55521" y="42858"/>
                    <a:pt x="69850" y="44450"/>
                  </a:cubicBezTo>
                  <a:cubicBezTo>
                    <a:pt x="82472" y="45852"/>
                    <a:pt x="95250" y="44450"/>
                    <a:pt x="107950" y="444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433" name="Freeform 2432">
              <a:extLst>
                <a:ext uri="{FF2B5EF4-FFF2-40B4-BE49-F238E27FC236}">
                  <a16:creationId xmlns:a16="http://schemas.microsoft.com/office/drawing/2014/main" id="{2C1001C5-5BE8-463A-9BFD-0711C5230E9D}"/>
                </a:ext>
              </a:extLst>
            </p:cNvPr>
            <p:cNvSpPr/>
            <p:nvPr/>
          </p:nvSpPr>
          <p:spPr bwMode="auto">
            <a:xfrm>
              <a:off x="4347330" y="3056057"/>
              <a:ext cx="47625" cy="26982"/>
            </a:xfrm>
            <a:custGeom>
              <a:avLst/>
              <a:gdLst>
                <a:gd name="connsiteX0" fmla="*/ 0 w 222250"/>
                <a:gd name="connsiteY0" fmla="*/ 6833 h 79083"/>
                <a:gd name="connsiteX1" fmla="*/ 88900 w 222250"/>
                <a:gd name="connsiteY1" fmla="*/ 6833 h 79083"/>
                <a:gd name="connsiteX2" fmla="*/ 101600 w 222250"/>
                <a:gd name="connsiteY2" fmla="*/ 32233 h 79083"/>
                <a:gd name="connsiteX3" fmla="*/ 120650 w 222250"/>
                <a:gd name="connsiteY3" fmla="*/ 38583 h 79083"/>
                <a:gd name="connsiteX4" fmla="*/ 209550 w 222250"/>
                <a:gd name="connsiteY4" fmla="*/ 76683 h 79083"/>
                <a:gd name="connsiteX5" fmla="*/ 222250 w 222250"/>
                <a:gd name="connsiteY5" fmla="*/ 70333 h 79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2250" h="79083">
                  <a:moveTo>
                    <a:pt x="0" y="6833"/>
                  </a:moveTo>
                  <a:cubicBezTo>
                    <a:pt x="24245" y="3369"/>
                    <a:pt x="64655" y="-6637"/>
                    <a:pt x="88900" y="6833"/>
                  </a:cubicBezTo>
                  <a:cubicBezTo>
                    <a:pt x="97175" y="11430"/>
                    <a:pt x="94907" y="25540"/>
                    <a:pt x="101600" y="32233"/>
                  </a:cubicBezTo>
                  <a:cubicBezTo>
                    <a:pt x="106333" y="36966"/>
                    <a:pt x="114799" y="35332"/>
                    <a:pt x="120650" y="38583"/>
                  </a:cubicBezTo>
                  <a:cubicBezTo>
                    <a:pt x="138048" y="48248"/>
                    <a:pt x="184224" y="89346"/>
                    <a:pt x="209550" y="76683"/>
                  </a:cubicBezTo>
                  <a:lnTo>
                    <a:pt x="222250" y="70333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434" name="Freeform 2433">
              <a:extLst>
                <a:ext uri="{FF2B5EF4-FFF2-40B4-BE49-F238E27FC236}">
                  <a16:creationId xmlns:a16="http://schemas.microsoft.com/office/drawing/2014/main" id="{B4C8D3D0-15FE-464E-8C85-9536980E7EE2}"/>
                </a:ext>
              </a:extLst>
            </p:cNvPr>
            <p:cNvSpPr/>
            <p:nvPr/>
          </p:nvSpPr>
          <p:spPr bwMode="auto">
            <a:xfrm>
              <a:off x="4385430" y="3016379"/>
              <a:ext cx="14288" cy="57137"/>
            </a:xfrm>
            <a:custGeom>
              <a:avLst/>
              <a:gdLst>
                <a:gd name="connsiteX0" fmla="*/ 0 w 69850"/>
                <a:gd name="connsiteY0" fmla="*/ 0 h 165100"/>
                <a:gd name="connsiteX1" fmla="*/ 12700 w 69850"/>
                <a:gd name="connsiteY1" fmla="*/ 31750 h 165100"/>
                <a:gd name="connsiteX2" fmla="*/ 25400 w 69850"/>
                <a:gd name="connsiteY2" fmla="*/ 57150 h 165100"/>
                <a:gd name="connsiteX3" fmla="*/ 44450 w 69850"/>
                <a:gd name="connsiteY3" fmla="*/ 95250 h 165100"/>
                <a:gd name="connsiteX4" fmla="*/ 50800 w 69850"/>
                <a:gd name="connsiteY4" fmla="*/ 120650 h 165100"/>
                <a:gd name="connsiteX5" fmla="*/ 69850 w 69850"/>
                <a:gd name="connsiteY5" fmla="*/ 165100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850" h="165100">
                  <a:moveTo>
                    <a:pt x="0" y="0"/>
                  </a:moveTo>
                  <a:cubicBezTo>
                    <a:pt x="4233" y="10583"/>
                    <a:pt x="8071" y="21334"/>
                    <a:pt x="12700" y="31750"/>
                  </a:cubicBezTo>
                  <a:cubicBezTo>
                    <a:pt x="16545" y="40400"/>
                    <a:pt x="21671" y="48449"/>
                    <a:pt x="25400" y="57150"/>
                  </a:cubicBezTo>
                  <a:cubicBezTo>
                    <a:pt x="41174" y="93956"/>
                    <a:pt x="20044" y="58641"/>
                    <a:pt x="44450" y="95250"/>
                  </a:cubicBezTo>
                  <a:cubicBezTo>
                    <a:pt x="46567" y="103717"/>
                    <a:pt x="48292" y="112291"/>
                    <a:pt x="50800" y="120650"/>
                  </a:cubicBezTo>
                  <a:cubicBezTo>
                    <a:pt x="62497" y="159640"/>
                    <a:pt x="54470" y="149720"/>
                    <a:pt x="69850" y="1651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439" name="Freeform 2438">
              <a:extLst>
                <a:ext uri="{FF2B5EF4-FFF2-40B4-BE49-F238E27FC236}">
                  <a16:creationId xmlns:a16="http://schemas.microsoft.com/office/drawing/2014/main" id="{BB4EA613-CBE5-4482-97E3-4B07D7862B19}"/>
                </a:ext>
              </a:extLst>
            </p:cNvPr>
            <p:cNvSpPr/>
            <p:nvPr/>
          </p:nvSpPr>
          <p:spPr bwMode="auto">
            <a:xfrm>
              <a:off x="3937755" y="2964003"/>
              <a:ext cx="69850" cy="38091"/>
            </a:xfrm>
            <a:custGeom>
              <a:avLst/>
              <a:gdLst>
                <a:gd name="connsiteX0" fmla="*/ 0 w 330200"/>
                <a:gd name="connsiteY0" fmla="*/ 31750 h 107950"/>
                <a:gd name="connsiteX1" fmla="*/ 44450 w 330200"/>
                <a:gd name="connsiteY1" fmla="*/ 69850 h 107950"/>
                <a:gd name="connsiteX2" fmla="*/ 69850 w 330200"/>
                <a:gd name="connsiteY2" fmla="*/ 88900 h 107950"/>
                <a:gd name="connsiteX3" fmla="*/ 95250 w 330200"/>
                <a:gd name="connsiteY3" fmla="*/ 95250 h 107950"/>
                <a:gd name="connsiteX4" fmla="*/ 133350 w 330200"/>
                <a:gd name="connsiteY4" fmla="*/ 107950 h 107950"/>
                <a:gd name="connsiteX5" fmla="*/ 152400 w 330200"/>
                <a:gd name="connsiteY5" fmla="*/ 101600 h 107950"/>
                <a:gd name="connsiteX6" fmla="*/ 177800 w 330200"/>
                <a:gd name="connsiteY6" fmla="*/ 44450 h 107950"/>
                <a:gd name="connsiteX7" fmla="*/ 215900 w 330200"/>
                <a:gd name="connsiteY7" fmla="*/ 6350 h 107950"/>
                <a:gd name="connsiteX8" fmla="*/ 241300 w 330200"/>
                <a:gd name="connsiteY8" fmla="*/ 0 h 107950"/>
                <a:gd name="connsiteX9" fmla="*/ 279400 w 330200"/>
                <a:gd name="connsiteY9" fmla="*/ 6350 h 107950"/>
                <a:gd name="connsiteX10" fmla="*/ 298450 w 330200"/>
                <a:gd name="connsiteY10" fmla="*/ 19050 h 107950"/>
                <a:gd name="connsiteX11" fmla="*/ 317500 w 330200"/>
                <a:gd name="connsiteY11" fmla="*/ 25400 h 107950"/>
                <a:gd name="connsiteX12" fmla="*/ 330200 w 330200"/>
                <a:gd name="connsiteY12" fmla="*/ 31750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0200" h="107950">
                  <a:moveTo>
                    <a:pt x="0" y="31750"/>
                  </a:moveTo>
                  <a:cubicBezTo>
                    <a:pt x="52251" y="97064"/>
                    <a:pt x="1347" y="45219"/>
                    <a:pt x="44450" y="69850"/>
                  </a:cubicBezTo>
                  <a:cubicBezTo>
                    <a:pt x="53639" y="75101"/>
                    <a:pt x="60384" y="84167"/>
                    <a:pt x="69850" y="88900"/>
                  </a:cubicBezTo>
                  <a:cubicBezTo>
                    <a:pt x="77656" y="92803"/>
                    <a:pt x="86891" y="92742"/>
                    <a:pt x="95250" y="95250"/>
                  </a:cubicBezTo>
                  <a:cubicBezTo>
                    <a:pt x="108072" y="99097"/>
                    <a:pt x="133350" y="107950"/>
                    <a:pt x="133350" y="107950"/>
                  </a:cubicBezTo>
                  <a:cubicBezTo>
                    <a:pt x="139700" y="105833"/>
                    <a:pt x="147173" y="105781"/>
                    <a:pt x="152400" y="101600"/>
                  </a:cubicBezTo>
                  <a:cubicBezTo>
                    <a:pt x="170863" y="86830"/>
                    <a:pt x="165604" y="62744"/>
                    <a:pt x="177800" y="44450"/>
                  </a:cubicBezTo>
                  <a:cubicBezTo>
                    <a:pt x="190691" y="25114"/>
                    <a:pt x="192271" y="18165"/>
                    <a:pt x="215900" y="6350"/>
                  </a:cubicBezTo>
                  <a:cubicBezTo>
                    <a:pt x="223706" y="2447"/>
                    <a:pt x="232833" y="2117"/>
                    <a:pt x="241300" y="0"/>
                  </a:cubicBezTo>
                  <a:cubicBezTo>
                    <a:pt x="254000" y="2117"/>
                    <a:pt x="267186" y="2279"/>
                    <a:pt x="279400" y="6350"/>
                  </a:cubicBezTo>
                  <a:cubicBezTo>
                    <a:pt x="286640" y="8763"/>
                    <a:pt x="291624" y="15637"/>
                    <a:pt x="298450" y="19050"/>
                  </a:cubicBezTo>
                  <a:cubicBezTo>
                    <a:pt x="304437" y="22043"/>
                    <a:pt x="311285" y="22914"/>
                    <a:pt x="317500" y="25400"/>
                  </a:cubicBezTo>
                  <a:cubicBezTo>
                    <a:pt x="321894" y="27158"/>
                    <a:pt x="325967" y="29633"/>
                    <a:pt x="330200" y="317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440" name="Freeform 2439">
              <a:extLst>
                <a:ext uri="{FF2B5EF4-FFF2-40B4-BE49-F238E27FC236}">
                  <a16:creationId xmlns:a16="http://schemas.microsoft.com/office/drawing/2014/main" id="{561623D2-7F8F-4417-ADDB-306E00EF3D33}"/>
                </a:ext>
              </a:extLst>
            </p:cNvPr>
            <p:cNvSpPr/>
            <p:nvPr/>
          </p:nvSpPr>
          <p:spPr bwMode="auto">
            <a:xfrm>
              <a:off x="3969505" y="3030663"/>
              <a:ext cx="50800" cy="36505"/>
            </a:xfrm>
            <a:custGeom>
              <a:avLst/>
              <a:gdLst>
                <a:gd name="connsiteX0" fmla="*/ 0 w 241832"/>
                <a:gd name="connsiteY0" fmla="*/ 19050 h 107950"/>
                <a:gd name="connsiteX1" fmla="*/ 31750 w 241832"/>
                <a:gd name="connsiteY1" fmla="*/ 38100 h 107950"/>
                <a:gd name="connsiteX2" fmla="*/ 57150 w 241832"/>
                <a:gd name="connsiteY2" fmla="*/ 50800 h 107950"/>
                <a:gd name="connsiteX3" fmla="*/ 76200 w 241832"/>
                <a:gd name="connsiteY3" fmla="*/ 69850 h 107950"/>
                <a:gd name="connsiteX4" fmla="*/ 146050 w 241832"/>
                <a:gd name="connsiteY4" fmla="*/ 101600 h 107950"/>
                <a:gd name="connsiteX5" fmla="*/ 171450 w 241832"/>
                <a:gd name="connsiteY5" fmla="*/ 107950 h 107950"/>
                <a:gd name="connsiteX6" fmla="*/ 196850 w 241832"/>
                <a:gd name="connsiteY6" fmla="*/ 101600 h 107950"/>
                <a:gd name="connsiteX7" fmla="*/ 222250 w 241832"/>
                <a:gd name="connsiteY7" fmla="*/ 63500 h 107950"/>
                <a:gd name="connsiteX8" fmla="*/ 241300 w 241832"/>
                <a:gd name="connsiteY8" fmla="*/ 25400 h 107950"/>
                <a:gd name="connsiteX9" fmla="*/ 241300 w 241832"/>
                <a:gd name="connsiteY9" fmla="*/ 0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1832" h="107950">
                  <a:moveTo>
                    <a:pt x="0" y="19050"/>
                  </a:moveTo>
                  <a:cubicBezTo>
                    <a:pt x="10583" y="25400"/>
                    <a:pt x="20961" y="32106"/>
                    <a:pt x="31750" y="38100"/>
                  </a:cubicBezTo>
                  <a:cubicBezTo>
                    <a:pt x="40025" y="42697"/>
                    <a:pt x="49447" y="45298"/>
                    <a:pt x="57150" y="50800"/>
                  </a:cubicBezTo>
                  <a:cubicBezTo>
                    <a:pt x="64458" y="56020"/>
                    <a:pt x="68624" y="65029"/>
                    <a:pt x="76200" y="69850"/>
                  </a:cubicBezTo>
                  <a:cubicBezTo>
                    <a:pt x="96687" y="82887"/>
                    <a:pt x="121873" y="94692"/>
                    <a:pt x="146050" y="101600"/>
                  </a:cubicBezTo>
                  <a:cubicBezTo>
                    <a:pt x="154441" y="103998"/>
                    <a:pt x="162983" y="105833"/>
                    <a:pt x="171450" y="107950"/>
                  </a:cubicBezTo>
                  <a:cubicBezTo>
                    <a:pt x="179917" y="105833"/>
                    <a:pt x="190282" y="107347"/>
                    <a:pt x="196850" y="101600"/>
                  </a:cubicBezTo>
                  <a:cubicBezTo>
                    <a:pt x="208337" y="91549"/>
                    <a:pt x="213783" y="76200"/>
                    <a:pt x="222250" y="63500"/>
                  </a:cubicBezTo>
                  <a:cubicBezTo>
                    <a:pt x="231396" y="49781"/>
                    <a:pt x="238910" y="42130"/>
                    <a:pt x="241300" y="25400"/>
                  </a:cubicBezTo>
                  <a:cubicBezTo>
                    <a:pt x="242497" y="17018"/>
                    <a:pt x="241300" y="8467"/>
                    <a:pt x="241300" y="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443" name="Freeform 2442">
              <a:extLst>
                <a:ext uri="{FF2B5EF4-FFF2-40B4-BE49-F238E27FC236}">
                  <a16:creationId xmlns:a16="http://schemas.microsoft.com/office/drawing/2014/main" id="{8CFBA8E6-04EF-46DD-8B6F-28C3884FE9F1}"/>
                </a:ext>
              </a:extLst>
            </p:cNvPr>
            <p:cNvSpPr/>
            <p:nvPr/>
          </p:nvSpPr>
          <p:spPr bwMode="auto">
            <a:xfrm>
              <a:off x="4101268" y="2992572"/>
              <a:ext cx="31750" cy="12697"/>
            </a:xfrm>
            <a:custGeom>
              <a:avLst/>
              <a:gdLst>
                <a:gd name="connsiteX0" fmla="*/ 0 w 146053"/>
                <a:gd name="connsiteY0" fmla="*/ 0 h 33542"/>
                <a:gd name="connsiteX1" fmla="*/ 31750 w 146053"/>
                <a:gd name="connsiteY1" fmla="*/ 19050 h 33542"/>
                <a:gd name="connsiteX2" fmla="*/ 50800 w 146053"/>
                <a:gd name="connsiteY2" fmla="*/ 25400 h 33542"/>
                <a:gd name="connsiteX3" fmla="*/ 146050 w 146053"/>
                <a:gd name="connsiteY3" fmla="*/ 12700 h 33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053" h="33542">
                  <a:moveTo>
                    <a:pt x="0" y="0"/>
                  </a:moveTo>
                  <a:cubicBezTo>
                    <a:pt x="10583" y="6350"/>
                    <a:pt x="20711" y="13530"/>
                    <a:pt x="31750" y="19050"/>
                  </a:cubicBezTo>
                  <a:cubicBezTo>
                    <a:pt x="37737" y="22043"/>
                    <a:pt x="44107" y="25400"/>
                    <a:pt x="50800" y="25400"/>
                  </a:cubicBezTo>
                  <a:cubicBezTo>
                    <a:pt x="148162" y="25400"/>
                    <a:pt x="146050" y="50439"/>
                    <a:pt x="146050" y="127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444" name="Freeform 2443">
              <a:extLst>
                <a:ext uri="{FF2B5EF4-FFF2-40B4-BE49-F238E27FC236}">
                  <a16:creationId xmlns:a16="http://schemas.microsoft.com/office/drawing/2014/main" id="{402B3684-9D57-4DA7-AB84-B5C7E651F8ED}"/>
                </a:ext>
              </a:extLst>
            </p:cNvPr>
            <p:cNvSpPr/>
            <p:nvPr/>
          </p:nvSpPr>
          <p:spPr bwMode="auto">
            <a:xfrm>
              <a:off x="4074280" y="3010031"/>
              <a:ext cx="57150" cy="46026"/>
            </a:xfrm>
            <a:custGeom>
              <a:avLst/>
              <a:gdLst>
                <a:gd name="connsiteX0" fmla="*/ 0 w 266700"/>
                <a:gd name="connsiteY0" fmla="*/ 0 h 133350"/>
                <a:gd name="connsiteX1" fmla="*/ 25400 w 266700"/>
                <a:gd name="connsiteY1" fmla="*/ 31750 h 133350"/>
                <a:gd name="connsiteX2" fmla="*/ 63500 w 266700"/>
                <a:gd name="connsiteY2" fmla="*/ 50800 h 133350"/>
                <a:gd name="connsiteX3" fmla="*/ 88900 w 266700"/>
                <a:gd name="connsiteY3" fmla="*/ 57150 h 133350"/>
                <a:gd name="connsiteX4" fmla="*/ 139700 w 266700"/>
                <a:gd name="connsiteY4" fmla="*/ 82550 h 133350"/>
                <a:gd name="connsiteX5" fmla="*/ 165100 w 266700"/>
                <a:gd name="connsiteY5" fmla="*/ 88900 h 133350"/>
                <a:gd name="connsiteX6" fmla="*/ 196850 w 266700"/>
                <a:gd name="connsiteY6" fmla="*/ 95250 h 133350"/>
                <a:gd name="connsiteX7" fmla="*/ 234950 w 266700"/>
                <a:gd name="connsiteY7" fmla="*/ 107950 h 133350"/>
                <a:gd name="connsiteX8" fmla="*/ 266700 w 266700"/>
                <a:gd name="connsiteY8" fmla="*/ 133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6700" h="133350">
                  <a:moveTo>
                    <a:pt x="0" y="0"/>
                  </a:moveTo>
                  <a:cubicBezTo>
                    <a:pt x="8467" y="10583"/>
                    <a:pt x="15816" y="22166"/>
                    <a:pt x="25400" y="31750"/>
                  </a:cubicBezTo>
                  <a:cubicBezTo>
                    <a:pt x="36532" y="42882"/>
                    <a:pt x="49039" y="46668"/>
                    <a:pt x="63500" y="50800"/>
                  </a:cubicBezTo>
                  <a:cubicBezTo>
                    <a:pt x="71891" y="53198"/>
                    <a:pt x="80844" y="53793"/>
                    <a:pt x="88900" y="57150"/>
                  </a:cubicBezTo>
                  <a:cubicBezTo>
                    <a:pt x="106376" y="64432"/>
                    <a:pt x="121333" y="77958"/>
                    <a:pt x="139700" y="82550"/>
                  </a:cubicBezTo>
                  <a:cubicBezTo>
                    <a:pt x="148167" y="84667"/>
                    <a:pt x="156581" y="87007"/>
                    <a:pt x="165100" y="88900"/>
                  </a:cubicBezTo>
                  <a:cubicBezTo>
                    <a:pt x="175636" y="91241"/>
                    <a:pt x="186437" y="92410"/>
                    <a:pt x="196850" y="95250"/>
                  </a:cubicBezTo>
                  <a:cubicBezTo>
                    <a:pt x="209765" y="98772"/>
                    <a:pt x="223811" y="100524"/>
                    <a:pt x="234950" y="107950"/>
                  </a:cubicBezTo>
                  <a:cubicBezTo>
                    <a:pt x="258981" y="123971"/>
                    <a:pt x="248604" y="115254"/>
                    <a:pt x="266700" y="1333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445" name="Freeform 2444">
              <a:extLst>
                <a:ext uri="{FF2B5EF4-FFF2-40B4-BE49-F238E27FC236}">
                  <a16:creationId xmlns:a16="http://schemas.microsoft.com/office/drawing/2014/main" id="{379EA8B3-9E90-4BD2-9B76-50229E5A921E}"/>
                </a:ext>
              </a:extLst>
            </p:cNvPr>
            <p:cNvSpPr/>
            <p:nvPr/>
          </p:nvSpPr>
          <p:spPr bwMode="auto">
            <a:xfrm>
              <a:off x="4090155" y="3056057"/>
              <a:ext cx="68263" cy="34917"/>
            </a:xfrm>
            <a:custGeom>
              <a:avLst/>
              <a:gdLst>
                <a:gd name="connsiteX0" fmla="*/ 0 w 317500"/>
                <a:gd name="connsiteY0" fmla="*/ 101600 h 101600"/>
                <a:gd name="connsiteX1" fmla="*/ 50800 w 317500"/>
                <a:gd name="connsiteY1" fmla="*/ 95250 h 101600"/>
                <a:gd name="connsiteX2" fmla="*/ 76200 w 317500"/>
                <a:gd name="connsiteY2" fmla="*/ 88900 h 101600"/>
                <a:gd name="connsiteX3" fmla="*/ 95250 w 317500"/>
                <a:gd name="connsiteY3" fmla="*/ 82550 h 101600"/>
                <a:gd name="connsiteX4" fmla="*/ 222250 w 317500"/>
                <a:gd name="connsiteY4" fmla="*/ 76200 h 101600"/>
                <a:gd name="connsiteX5" fmla="*/ 285750 w 317500"/>
                <a:gd name="connsiteY5" fmla="*/ 57150 h 101600"/>
                <a:gd name="connsiteX6" fmla="*/ 304800 w 317500"/>
                <a:gd name="connsiteY6" fmla="*/ 44450 h 101600"/>
                <a:gd name="connsiteX7" fmla="*/ 317500 w 317500"/>
                <a:gd name="connsiteY7" fmla="*/ 19050 h 101600"/>
                <a:gd name="connsiteX8" fmla="*/ 304800 w 317500"/>
                <a:gd name="connsiteY8" fmla="*/ 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7500" h="101600">
                  <a:moveTo>
                    <a:pt x="0" y="101600"/>
                  </a:moveTo>
                  <a:cubicBezTo>
                    <a:pt x="16933" y="99483"/>
                    <a:pt x="33967" y="98055"/>
                    <a:pt x="50800" y="95250"/>
                  </a:cubicBezTo>
                  <a:cubicBezTo>
                    <a:pt x="59408" y="93815"/>
                    <a:pt x="67809" y="91298"/>
                    <a:pt x="76200" y="88900"/>
                  </a:cubicBezTo>
                  <a:cubicBezTo>
                    <a:pt x="82636" y="87061"/>
                    <a:pt x="88582" y="83130"/>
                    <a:pt x="95250" y="82550"/>
                  </a:cubicBezTo>
                  <a:cubicBezTo>
                    <a:pt x="137477" y="78878"/>
                    <a:pt x="179917" y="78317"/>
                    <a:pt x="222250" y="76200"/>
                  </a:cubicBezTo>
                  <a:cubicBezTo>
                    <a:pt x="236449" y="72650"/>
                    <a:pt x="276474" y="63334"/>
                    <a:pt x="285750" y="57150"/>
                  </a:cubicBezTo>
                  <a:lnTo>
                    <a:pt x="304800" y="44450"/>
                  </a:lnTo>
                  <a:cubicBezTo>
                    <a:pt x="309033" y="35983"/>
                    <a:pt x="317500" y="28516"/>
                    <a:pt x="317500" y="19050"/>
                  </a:cubicBezTo>
                  <a:cubicBezTo>
                    <a:pt x="317500" y="11418"/>
                    <a:pt x="304800" y="0"/>
                    <a:pt x="304800" y="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451" name="Freeform 2450">
              <a:extLst>
                <a:ext uri="{FF2B5EF4-FFF2-40B4-BE49-F238E27FC236}">
                  <a16:creationId xmlns:a16="http://schemas.microsoft.com/office/drawing/2014/main" id="{C9FC180E-9362-4E9A-A7D6-3C4839BA6E55}"/>
                </a:ext>
              </a:extLst>
            </p:cNvPr>
            <p:cNvSpPr/>
            <p:nvPr/>
          </p:nvSpPr>
          <p:spPr bwMode="auto">
            <a:xfrm>
              <a:off x="4255255" y="2997334"/>
              <a:ext cx="31750" cy="6349"/>
            </a:xfrm>
            <a:custGeom>
              <a:avLst/>
              <a:gdLst>
                <a:gd name="connsiteX0" fmla="*/ 0 w 152400"/>
                <a:gd name="connsiteY0" fmla="*/ 0 h 19228"/>
                <a:gd name="connsiteX1" fmla="*/ 88900 w 152400"/>
                <a:gd name="connsiteY1" fmla="*/ 6350 h 19228"/>
                <a:gd name="connsiteX2" fmla="*/ 152400 w 152400"/>
                <a:gd name="connsiteY2" fmla="*/ 19050 h 19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" h="19228">
                  <a:moveTo>
                    <a:pt x="0" y="0"/>
                  </a:moveTo>
                  <a:cubicBezTo>
                    <a:pt x="29633" y="2117"/>
                    <a:pt x="59520" y="1943"/>
                    <a:pt x="88900" y="6350"/>
                  </a:cubicBezTo>
                  <a:cubicBezTo>
                    <a:pt x="191416" y="21727"/>
                    <a:pt x="77953" y="19050"/>
                    <a:pt x="152400" y="190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452" name="Freeform 2451">
              <a:extLst>
                <a:ext uri="{FF2B5EF4-FFF2-40B4-BE49-F238E27FC236}">
                  <a16:creationId xmlns:a16="http://schemas.microsoft.com/office/drawing/2014/main" id="{665A960B-AA65-4FFE-892B-5B9A2B302E27}"/>
                </a:ext>
              </a:extLst>
            </p:cNvPr>
            <p:cNvSpPr/>
            <p:nvPr/>
          </p:nvSpPr>
          <p:spPr bwMode="auto">
            <a:xfrm>
              <a:off x="4253668" y="3021140"/>
              <a:ext cx="30162" cy="6349"/>
            </a:xfrm>
            <a:custGeom>
              <a:avLst/>
              <a:gdLst>
                <a:gd name="connsiteX0" fmla="*/ 0 w 139700"/>
                <a:gd name="connsiteY0" fmla="*/ 0 h 19050"/>
                <a:gd name="connsiteX1" fmla="*/ 31750 w 139700"/>
                <a:gd name="connsiteY1" fmla="*/ 6350 h 19050"/>
                <a:gd name="connsiteX2" fmla="*/ 50800 w 139700"/>
                <a:gd name="connsiteY2" fmla="*/ 12700 h 19050"/>
                <a:gd name="connsiteX3" fmla="*/ 88900 w 139700"/>
                <a:gd name="connsiteY3" fmla="*/ 6350 h 19050"/>
                <a:gd name="connsiteX4" fmla="*/ 120650 w 139700"/>
                <a:gd name="connsiteY4" fmla="*/ 12700 h 19050"/>
                <a:gd name="connsiteX5" fmla="*/ 139700 w 139700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700" h="19050">
                  <a:moveTo>
                    <a:pt x="0" y="0"/>
                  </a:moveTo>
                  <a:cubicBezTo>
                    <a:pt x="10583" y="2117"/>
                    <a:pt x="21279" y="3732"/>
                    <a:pt x="31750" y="6350"/>
                  </a:cubicBezTo>
                  <a:cubicBezTo>
                    <a:pt x="38244" y="7973"/>
                    <a:pt x="44107" y="12700"/>
                    <a:pt x="50800" y="12700"/>
                  </a:cubicBezTo>
                  <a:cubicBezTo>
                    <a:pt x="63675" y="12700"/>
                    <a:pt x="76200" y="8467"/>
                    <a:pt x="88900" y="6350"/>
                  </a:cubicBezTo>
                  <a:cubicBezTo>
                    <a:pt x="99483" y="8467"/>
                    <a:pt x="110179" y="10082"/>
                    <a:pt x="120650" y="12700"/>
                  </a:cubicBezTo>
                  <a:cubicBezTo>
                    <a:pt x="127144" y="14323"/>
                    <a:pt x="139700" y="19050"/>
                    <a:pt x="139700" y="190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453" name="Freeform 2452">
              <a:extLst>
                <a:ext uri="{FF2B5EF4-FFF2-40B4-BE49-F238E27FC236}">
                  <a16:creationId xmlns:a16="http://schemas.microsoft.com/office/drawing/2014/main" id="{A7B6EA0C-2FD3-41D7-A6A8-210F445F11DA}"/>
                </a:ext>
              </a:extLst>
            </p:cNvPr>
            <p:cNvSpPr/>
            <p:nvPr/>
          </p:nvSpPr>
          <p:spPr bwMode="auto">
            <a:xfrm>
              <a:off x="4282243" y="3014792"/>
              <a:ext cx="73025" cy="33330"/>
            </a:xfrm>
            <a:custGeom>
              <a:avLst/>
              <a:gdLst>
                <a:gd name="connsiteX0" fmla="*/ 0 w 342900"/>
                <a:gd name="connsiteY0" fmla="*/ 82550 h 99342"/>
                <a:gd name="connsiteX1" fmla="*/ 127000 w 342900"/>
                <a:gd name="connsiteY1" fmla="*/ 88900 h 99342"/>
                <a:gd name="connsiteX2" fmla="*/ 184150 w 342900"/>
                <a:gd name="connsiteY2" fmla="*/ 50800 h 99342"/>
                <a:gd name="connsiteX3" fmla="*/ 234950 w 342900"/>
                <a:gd name="connsiteY3" fmla="*/ 38100 h 99342"/>
                <a:gd name="connsiteX4" fmla="*/ 254000 w 342900"/>
                <a:gd name="connsiteY4" fmla="*/ 31750 h 99342"/>
                <a:gd name="connsiteX5" fmla="*/ 279400 w 342900"/>
                <a:gd name="connsiteY5" fmla="*/ 25400 h 99342"/>
                <a:gd name="connsiteX6" fmla="*/ 323850 w 342900"/>
                <a:gd name="connsiteY6" fmla="*/ 6350 h 99342"/>
                <a:gd name="connsiteX7" fmla="*/ 342900 w 342900"/>
                <a:gd name="connsiteY7" fmla="*/ 0 h 9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99342">
                  <a:moveTo>
                    <a:pt x="0" y="82550"/>
                  </a:moveTo>
                  <a:cubicBezTo>
                    <a:pt x="52179" y="99943"/>
                    <a:pt x="56049" y="106638"/>
                    <a:pt x="127000" y="88900"/>
                  </a:cubicBezTo>
                  <a:cubicBezTo>
                    <a:pt x="203200" y="69850"/>
                    <a:pt x="136525" y="66675"/>
                    <a:pt x="184150" y="50800"/>
                  </a:cubicBezTo>
                  <a:cubicBezTo>
                    <a:pt x="227696" y="36285"/>
                    <a:pt x="173648" y="53425"/>
                    <a:pt x="234950" y="38100"/>
                  </a:cubicBezTo>
                  <a:cubicBezTo>
                    <a:pt x="241444" y="36477"/>
                    <a:pt x="247564" y="33589"/>
                    <a:pt x="254000" y="31750"/>
                  </a:cubicBezTo>
                  <a:cubicBezTo>
                    <a:pt x="262391" y="29352"/>
                    <a:pt x="270933" y="27517"/>
                    <a:pt x="279400" y="25400"/>
                  </a:cubicBezTo>
                  <a:cubicBezTo>
                    <a:pt x="308401" y="6066"/>
                    <a:pt x="287971" y="16601"/>
                    <a:pt x="323850" y="6350"/>
                  </a:cubicBezTo>
                  <a:cubicBezTo>
                    <a:pt x="330286" y="4511"/>
                    <a:pt x="342900" y="0"/>
                    <a:pt x="342900" y="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454" name="Freeform 2453">
              <a:extLst>
                <a:ext uri="{FF2B5EF4-FFF2-40B4-BE49-F238E27FC236}">
                  <a16:creationId xmlns:a16="http://schemas.microsoft.com/office/drawing/2014/main" id="{79E40C91-6B29-433F-88C6-E3D1C9AEE3DD}"/>
                </a:ext>
              </a:extLst>
            </p:cNvPr>
            <p:cNvSpPr/>
            <p:nvPr/>
          </p:nvSpPr>
          <p:spPr bwMode="auto">
            <a:xfrm>
              <a:off x="4310818" y="2998920"/>
              <a:ext cx="39687" cy="17459"/>
            </a:xfrm>
            <a:custGeom>
              <a:avLst/>
              <a:gdLst>
                <a:gd name="connsiteX0" fmla="*/ 0 w 190500"/>
                <a:gd name="connsiteY0" fmla="*/ 0 h 50817"/>
                <a:gd name="connsiteX1" fmla="*/ 31750 w 190500"/>
                <a:gd name="connsiteY1" fmla="*/ 12700 h 50817"/>
                <a:gd name="connsiteX2" fmla="*/ 57150 w 190500"/>
                <a:gd name="connsiteY2" fmla="*/ 25400 h 50817"/>
                <a:gd name="connsiteX3" fmla="*/ 139700 w 190500"/>
                <a:gd name="connsiteY3" fmla="*/ 38100 h 50817"/>
                <a:gd name="connsiteX4" fmla="*/ 165100 w 190500"/>
                <a:gd name="connsiteY4" fmla="*/ 44450 h 50817"/>
                <a:gd name="connsiteX5" fmla="*/ 190500 w 190500"/>
                <a:gd name="connsiteY5" fmla="*/ 50800 h 50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500" h="50817">
                  <a:moveTo>
                    <a:pt x="0" y="0"/>
                  </a:moveTo>
                  <a:cubicBezTo>
                    <a:pt x="10583" y="4233"/>
                    <a:pt x="21334" y="8071"/>
                    <a:pt x="31750" y="12700"/>
                  </a:cubicBezTo>
                  <a:cubicBezTo>
                    <a:pt x="40400" y="16545"/>
                    <a:pt x="48170" y="22407"/>
                    <a:pt x="57150" y="25400"/>
                  </a:cubicBezTo>
                  <a:cubicBezTo>
                    <a:pt x="76572" y="31874"/>
                    <a:pt x="124141" y="35507"/>
                    <a:pt x="139700" y="38100"/>
                  </a:cubicBezTo>
                  <a:cubicBezTo>
                    <a:pt x="148308" y="39535"/>
                    <a:pt x="156709" y="42052"/>
                    <a:pt x="165100" y="44450"/>
                  </a:cubicBezTo>
                  <a:cubicBezTo>
                    <a:pt x="189668" y="51469"/>
                    <a:pt x="176347" y="50800"/>
                    <a:pt x="190500" y="508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455" name="Freeform 2454">
              <a:extLst>
                <a:ext uri="{FF2B5EF4-FFF2-40B4-BE49-F238E27FC236}">
                  <a16:creationId xmlns:a16="http://schemas.microsoft.com/office/drawing/2014/main" id="{EE1B1892-623C-44DD-9B2E-F184F2FDD37B}"/>
                </a:ext>
              </a:extLst>
            </p:cNvPr>
            <p:cNvSpPr/>
            <p:nvPr/>
          </p:nvSpPr>
          <p:spPr bwMode="auto">
            <a:xfrm>
              <a:off x="4307643" y="2973526"/>
              <a:ext cx="39687" cy="12697"/>
            </a:xfrm>
            <a:custGeom>
              <a:avLst/>
              <a:gdLst>
                <a:gd name="connsiteX0" fmla="*/ 0 w 184150"/>
                <a:gd name="connsiteY0" fmla="*/ 0 h 38468"/>
                <a:gd name="connsiteX1" fmla="*/ 38100 w 184150"/>
                <a:gd name="connsiteY1" fmla="*/ 6350 h 38468"/>
                <a:gd name="connsiteX2" fmla="*/ 57150 w 184150"/>
                <a:gd name="connsiteY2" fmla="*/ 12700 h 38468"/>
                <a:gd name="connsiteX3" fmla="*/ 127000 w 184150"/>
                <a:gd name="connsiteY3" fmla="*/ 25400 h 38468"/>
                <a:gd name="connsiteX4" fmla="*/ 152400 w 184150"/>
                <a:gd name="connsiteY4" fmla="*/ 31750 h 38468"/>
                <a:gd name="connsiteX5" fmla="*/ 171450 w 184150"/>
                <a:gd name="connsiteY5" fmla="*/ 38100 h 38468"/>
                <a:gd name="connsiteX6" fmla="*/ 184150 w 184150"/>
                <a:gd name="connsiteY6" fmla="*/ 38100 h 3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150" h="38468">
                  <a:moveTo>
                    <a:pt x="0" y="0"/>
                  </a:moveTo>
                  <a:cubicBezTo>
                    <a:pt x="12700" y="2117"/>
                    <a:pt x="25531" y="3557"/>
                    <a:pt x="38100" y="6350"/>
                  </a:cubicBezTo>
                  <a:cubicBezTo>
                    <a:pt x="44634" y="7802"/>
                    <a:pt x="50656" y="11077"/>
                    <a:pt x="57150" y="12700"/>
                  </a:cubicBezTo>
                  <a:cubicBezTo>
                    <a:pt x="84392" y="19510"/>
                    <a:pt x="98693" y="19739"/>
                    <a:pt x="127000" y="25400"/>
                  </a:cubicBezTo>
                  <a:cubicBezTo>
                    <a:pt x="135558" y="27112"/>
                    <a:pt x="144009" y="29352"/>
                    <a:pt x="152400" y="31750"/>
                  </a:cubicBezTo>
                  <a:cubicBezTo>
                    <a:pt x="158836" y="33589"/>
                    <a:pt x="164886" y="36787"/>
                    <a:pt x="171450" y="38100"/>
                  </a:cubicBezTo>
                  <a:cubicBezTo>
                    <a:pt x="175601" y="38930"/>
                    <a:pt x="179917" y="38100"/>
                    <a:pt x="184150" y="381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458" name="Freeform 2457">
              <a:extLst>
                <a:ext uri="{FF2B5EF4-FFF2-40B4-BE49-F238E27FC236}">
                  <a16:creationId xmlns:a16="http://schemas.microsoft.com/office/drawing/2014/main" id="{EA2321CC-03B4-40F7-93EB-17F1127CB667}"/>
                </a:ext>
              </a:extLst>
            </p:cNvPr>
            <p:cNvSpPr/>
            <p:nvPr/>
          </p:nvSpPr>
          <p:spPr bwMode="auto">
            <a:xfrm>
              <a:off x="4236205" y="3021140"/>
              <a:ext cx="9525" cy="58724"/>
            </a:xfrm>
            <a:custGeom>
              <a:avLst/>
              <a:gdLst>
                <a:gd name="connsiteX0" fmla="*/ 0 w 44450"/>
                <a:gd name="connsiteY0" fmla="*/ 0 h 171450"/>
                <a:gd name="connsiteX1" fmla="*/ 6350 w 44450"/>
                <a:gd name="connsiteY1" fmla="*/ 31750 h 171450"/>
                <a:gd name="connsiteX2" fmla="*/ 19050 w 44450"/>
                <a:gd name="connsiteY2" fmla="*/ 50800 h 171450"/>
                <a:gd name="connsiteX3" fmla="*/ 25400 w 44450"/>
                <a:gd name="connsiteY3" fmla="*/ 69850 h 171450"/>
                <a:gd name="connsiteX4" fmla="*/ 44450 w 44450"/>
                <a:gd name="connsiteY4" fmla="*/ 107950 h 171450"/>
                <a:gd name="connsiteX5" fmla="*/ 25400 w 44450"/>
                <a:gd name="connsiteY5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50" h="171450">
                  <a:moveTo>
                    <a:pt x="0" y="0"/>
                  </a:moveTo>
                  <a:cubicBezTo>
                    <a:pt x="2117" y="10583"/>
                    <a:pt x="2560" y="21644"/>
                    <a:pt x="6350" y="31750"/>
                  </a:cubicBezTo>
                  <a:cubicBezTo>
                    <a:pt x="9030" y="38896"/>
                    <a:pt x="15637" y="43974"/>
                    <a:pt x="19050" y="50800"/>
                  </a:cubicBezTo>
                  <a:cubicBezTo>
                    <a:pt x="22043" y="56787"/>
                    <a:pt x="22407" y="63863"/>
                    <a:pt x="25400" y="69850"/>
                  </a:cubicBezTo>
                  <a:cubicBezTo>
                    <a:pt x="50019" y="119089"/>
                    <a:pt x="28489" y="60067"/>
                    <a:pt x="44450" y="107950"/>
                  </a:cubicBezTo>
                  <a:cubicBezTo>
                    <a:pt x="37357" y="164691"/>
                    <a:pt x="50167" y="146683"/>
                    <a:pt x="25400" y="1714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459" name="Freeform 2458">
              <a:extLst>
                <a:ext uri="{FF2B5EF4-FFF2-40B4-BE49-F238E27FC236}">
                  <a16:creationId xmlns:a16="http://schemas.microsoft.com/office/drawing/2014/main" id="{ADD4B63D-D8C7-486D-BB57-A99668A1419B}"/>
                </a:ext>
              </a:extLst>
            </p:cNvPr>
            <p:cNvSpPr/>
            <p:nvPr/>
          </p:nvSpPr>
          <p:spPr bwMode="auto">
            <a:xfrm>
              <a:off x="4267955" y="3056057"/>
              <a:ext cx="0" cy="0"/>
            </a:xfrm>
            <a:custGeom>
              <a:avLst/>
              <a:gdLst>
                <a:gd name="connsiteX0" fmla="*/ 0 w 0"/>
                <a:gd name="connsiteY0" fmla="*/ 0 h 0"/>
                <a:gd name="connsiteX1" fmla="*/ 0 w 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460" name="Freeform 2459">
              <a:extLst>
                <a:ext uri="{FF2B5EF4-FFF2-40B4-BE49-F238E27FC236}">
                  <a16:creationId xmlns:a16="http://schemas.microsoft.com/office/drawing/2014/main" id="{22F32991-07B0-40D7-A0DC-A4E347AFB3CB}"/>
                </a:ext>
              </a:extLst>
            </p:cNvPr>
            <p:cNvSpPr/>
            <p:nvPr/>
          </p:nvSpPr>
          <p:spPr bwMode="auto">
            <a:xfrm>
              <a:off x="4313993" y="3049709"/>
              <a:ext cx="12700" cy="17459"/>
            </a:xfrm>
            <a:custGeom>
              <a:avLst/>
              <a:gdLst>
                <a:gd name="connsiteX0" fmla="*/ 0 w 57150"/>
                <a:gd name="connsiteY0" fmla="*/ 0 h 50800"/>
                <a:gd name="connsiteX1" fmla="*/ 31750 w 57150"/>
                <a:gd name="connsiteY1" fmla="*/ 25400 h 50800"/>
                <a:gd name="connsiteX2" fmla="*/ 50800 w 57150"/>
                <a:gd name="connsiteY2" fmla="*/ 38100 h 50800"/>
                <a:gd name="connsiteX3" fmla="*/ 57150 w 57150"/>
                <a:gd name="connsiteY3" fmla="*/ 50800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50800">
                  <a:moveTo>
                    <a:pt x="0" y="0"/>
                  </a:moveTo>
                  <a:cubicBezTo>
                    <a:pt x="10583" y="8467"/>
                    <a:pt x="20907" y="17268"/>
                    <a:pt x="31750" y="25400"/>
                  </a:cubicBezTo>
                  <a:cubicBezTo>
                    <a:pt x="37855" y="29979"/>
                    <a:pt x="45404" y="32704"/>
                    <a:pt x="50800" y="38100"/>
                  </a:cubicBezTo>
                  <a:cubicBezTo>
                    <a:pt x="54147" y="41447"/>
                    <a:pt x="55033" y="46567"/>
                    <a:pt x="57150" y="508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467" name="Freeform 2466">
              <a:extLst>
                <a:ext uri="{FF2B5EF4-FFF2-40B4-BE49-F238E27FC236}">
                  <a16:creationId xmlns:a16="http://schemas.microsoft.com/office/drawing/2014/main" id="{77DCD7D4-3FC6-4116-A702-65BFD3913F04}"/>
                </a:ext>
              </a:extLst>
            </p:cNvPr>
            <p:cNvSpPr/>
            <p:nvPr/>
          </p:nvSpPr>
          <p:spPr bwMode="auto">
            <a:xfrm>
              <a:off x="4179055" y="2973526"/>
              <a:ext cx="60325" cy="1588"/>
            </a:xfrm>
            <a:custGeom>
              <a:avLst/>
              <a:gdLst>
                <a:gd name="connsiteX0" fmla="*/ 0 w 285750"/>
                <a:gd name="connsiteY0" fmla="*/ 0 h 6450"/>
                <a:gd name="connsiteX1" fmla="*/ 285750 w 285750"/>
                <a:gd name="connsiteY1" fmla="*/ 6350 h 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50" h="6450">
                  <a:moveTo>
                    <a:pt x="0" y="0"/>
                  </a:moveTo>
                  <a:cubicBezTo>
                    <a:pt x="209524" y="7760"/>
                    <a:pt x="114261" y="6350"/>
                    <a:pt x="285750" y="63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470" name="Freeform 2469">
              <a:extLst>
                <a:ext uri="{FF2B5EF4-FFF2-40B4-BE49-F238E27FC236}">
                  <a16:creationId xmlns:a16="http://schemas.microsoft.com/office/drawing/2014/main" id="{49D84353-A29A-457C-BA67-5C34B1ADD132}"/>
                </a:ext>
              </a:extLst>
            </p:cNvPr>
            <p:cNvSpPr/>
            <p:nvPr/>
          </p:nvSpPr>
          <p:spPr bwMode="auto">
            <a:xfrm>
              <a:off x="4309230" y="2933848"/>
              <a:ext cx="53975" cy="55549"/>
            </a:xfrm>
            <a:custGeom>
              <a:avLst/>
              <a:gdLst>
                <a:gd name="connsiteX0" fmla="*/ 0 w 254000"/>
                <a:gd name="connsiteY0" fmla="*/ 0 h 158750"/>
                <a:gd name="connsiteX1" fmla="*/ 31750 w 254000"/>
                <a:gd name="connsiteY1" fmla="*/ 31750 h 158750"/>
                <a:gd name="connsiteX2" fmla="*/ 57150 w 254000"/>
                <a:gd name="connsiteY2" fmla="*/ 44450 h 158750"/>
                <a:gd name="connsiteX3" fmla="*/ 101600 w 254000"/>
                <a:gd name="connsiteY3" fmla="*/ 76200 h 158750"/>
                <a:gd name="connsiteX4" fmla="*/ 139700 w 254000"/>
                <a:gd name="connsiteY4" fmla="*/ 120650 h 158750"/>
                <a:gd name="connsiteX5" fmla="*/ 203200 w 254000"/>
                <a:gd name="connsiteY5" fmla="*/ 158750 h 158750"/>
                <a:gd name="connsiteX6" fmla="*/ 234950 w 254000"/>
                <a:gd name="connsiteY6" fmla="*/ 146050 h 158750"/>
                <a:gd name="connsiteX7" fmla="*/ 254000 w 254000"/>
                <a:gd name="connsiteY7" fmla="*/ 120650 h 15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000" h="158750">
                  <a:moveTo>
                    <a:pt x="0" y="0"/>
                  </a:moveTo>
                  <a:cubicBezTo>
                    <a:pt x="10583" y="10583"/>
                    <a:pt x="19936" y="22561"/>
                    <a:pt x="31750" y="31750"/>
                  </a:cubicBezTo>
                  <a:cubicBezTo>
                    <a:pt x="39222" y="37562"/>
                    <a:pt x="48931" y="39754"/>
                    <a:pt x="57150" y="44450"/>
                  </a:cubicBezTo>
                  <a:cubicBezTo>
                    <a:pt x="65563" y="49257"/>
                    <a:pt x="97057" y="71657"/>
                    <a:pt x="101600" y="76200"/>
                  </a:cubicBezTo>
                  <a:cubicBezTo>
                    <a:pt x="131425" y="106025"/>
                    <a:pt x="108595" y="96457"/>
                    <a:pt x="139700" y="120650"/>
                  </a:cubicBezTo>
                  <a:cubicBezTo>
                    <a:pt x="167286" y="142106"/>
                    <a:pt x="175553" y="144927"/>
                    <a:pt x="203200" y="158750"/>
                  </a:cubicBezTo>
                  <a:cubicBezTo>
                    <a:pt x="213783" y="154517"/>
                    <a:pt x="225831" y="152889"/>
                    <a:pt x="234950" y="146050"/>
                  </a:cubicBezTo>
                  <a:cubicBezTo>
                    <a:pt x="243417" y="139700"/>
                    <a:pt x="254000" y="120650"/>
                    <a:pt x="254000" y="1206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381" name="Freeform 2380">
              <a:extLst>
                <a:ext uri="{FF2B5EF4-FFF2-40B4-BE49-F238E27FC236}">
                  <a16:creationId xmlns:a16="http://schemas.microsoft.com/office/drawing/2014/main" id="{2586AEB1-0AB9-4361-A023-5A5E05972AB1}"/>
                </a:ext>
              </a:extLst>
            </p:cNvPr>
            <p:cNvSpPr/>
            <p:nvPr/>
          </p:nvSpPr>
          <p:spPr bwMode="auto">
            <a:xfrm>
              <a:off x="4021893" y="2935435"/>
              <a:ext cx="20637" cy="14285"/>
            </a:xfrm>
            <a:custGeom>
              <a:avLst/>
              <a:gdLst>
                <a:gd name="connsiteX0" fmla="*/ 0 w 101600"/>
                <a:gd name="connsiteY0" fmla="*/ 0 h 44450"/>
                <a:gd name="connsiteX1" fmla="*/ 63500 w 101600"/>
                <a:gd name="connsiteY1" fmla="*/ 25400 h 44450"/>
                <a:gd name="connsiteX2" fmla="*/ 82550 w 101600"/>
                <a:gd name="connsiteY2" fmla="*/ 38100 h 44450"/>
                <a:gd name="connsiteX3" fmla="*/ 101600 w 101600"/>
                <a:gd name="connsiteY3" fmla="*/ 44450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600" h="44450">
                  <a:moveTo>
                    <a:pt x="0" y="0"/>
                  </a:moveTo>
                  <a:cubicBezTo>
                    <a:pt x="31224" y="10408"/>
                    <a:pt x="37338" y="10451"/>
                    <a:pt x="63500" y="25400"/>
                  </a:cubicBezTo>
                  <a:cubicBezTo>
                    <a:pt x="70126" y="29186"/>
                    <a:pt x="75724" y="34687"/>
                    <a:pt x="82550" y="38100"/>
                  </a:cubicBezTo>
                  <a:cubicBezTo>
                    <a:pt x="88537" y="41093"/>
                    <a:pt x="101600" y="44450"/>
                    <a:pt x="101600" y="444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382" name="Freeform 2381">
              <a:extLst>
                <a:ext uri="{FF2B5EF4-FFF2-40B4-BE49-F238E27FC236}">
                  <a16:creationId xmlns:a16="http://schemas.microsoft.com/office/drawing/2014/main" id="{52A56C6A-1C32-4D1A-9095-68FF52A3A974}"/>
                </a:ext>
              </a:extLst>
            </p:cNvPr>
            <p:cNvSpPr/>
            <p:nvPr/>
          </p:nvSpPr>
          <p:spPr bwMode="auto">
            <a:xfrm>
              <a:off x="4140955" y="2960829"/>
              <a:ext cx="38100" cy="9523"/>
            </a:xfrm>
            <a:custGeom>
              <a:avLst/>
              <a:gdLst>
                <a:gd name="connsiteX0" fmla="*/ 0 w 177800"/>
                <a:gd name="connsiteY0" fmla="*/ 25611 h 25611"/>
                <a:gd name="connsiteX1" fmla="*/ 139700 w 177800"/>
                <a:gd name="connsiteY1" fmla="*/ 6561 h 25611"/>
                <a:gd name="connsiteX2" fmla="*/ 177800 w 177800"/>
                <a:gd name="connsiteY2" fmla="*/ 211 h 25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800" h="25611">
                  <a:moveTo>
                    <a:pt x="0" y="25611"/>
                  </a:moveTo>
                  <a:cubicBezTo>
                    <a:pt x="70397" y="-2548"/>
                    <a:pt x="3993" y="20132"/>
                    <a:pt x="139700" y="6561"/>
                  </a:cubicBezTo>
                  <a:cubicBezTo>
                    <a:pt x="223280" y="-1797"/>
                    <a:pt x="96553" y="211"/>
                    <a:pt x="177800" y="211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383" name="Freeform 2382">
              <a:extLst>
                <a:ext uri="{FF2B5EF4-FFF2-40B4-BE49-F238E27FC236}">
                  <a16:creationId xmlns:a16="http://schemas.microsoft.com/office/drawing/2014/main" id="{61D87916-D659-4C2F-9483-6FAD98BB1755}"/>
                </a:ext>
              </a:extLst>
            </p:cNvPr>
            <p:cNvSpPr/>
            <p:nvPr/>
          </p:nvSpPr>
          <p:spPr bwMode="auto">
            <a:xfrm>
              <a:off x="4148893" y="2937023"/>
              <a:ext cx="25400" cy="11109"/>
            </a:xfrm>
            <a:custGeom>
              <a:avLst/>
              <a:gdLst>
                <a:gd name="connsiteX0" fmla="*/ 0 w 114300"/>
                <a:gd name="connsiteY0" fmla="*/ 33466 h 33466"/>
                <a:gd name="connsiteX1" fmla="*/ 31750 w 114300"/>
                <a:gd name="connsiteY1" fmla="*/ 8066 h 33466"/>
                <a:gd name="connsiteX2" fmla="*/ 114300 w 114300"/>
                <a:gd name="connsiteY2" fmla="*/ 1716 h 33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300" h="33466">
                  <a:moveTo>
                    <a:pt x="0" y="33466"/>
                  </a:moveTo>
                  <a:cubicBezTo>
                    <a:pt x="10583" y="24999"/>
                    <a:pt x="20257" y="15249"/>
                    <a:pt x="31750" y="8066"/>
                  </a:cubicBezTo>
                  <a:cubicBezTo>
                    <a:pt x="52620" y="-4977"/>
                    <a:pt x="101852" y="1716"/>
                    <a:pt x="114300" y="1716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384" name="Freeform 2383">
              <a:extLst>
                <a:ext uri="{FF2B5EF4-FFF2-40B4-BE49-F238E27FC236}">
                  <a16:creationId xmlns:a16="http://schemas.microsoft.com/office/drawing/2014/main" id="{91EDBE25-943A-4316-BC37-B37F0B95CB41}"/>
                </a:ext>
              </a:extLst>
            </p:cNvPr>
            <p:cNvSpPr/>
            <p:nvPr/>
          </p:nvSpPr>
          <p:spPr bwMode="auto">
            <a:xfrm>
              <a:off x="4190168" y="2905280"/>
              <a:ext cx="36512" cy="11109"/>
            </a:xfrm>
            <a:custGeom>
              <a:avLst/>
              <a:gdLst>
                <a:gd name="connsiteX0" fmla="*/ 0 w 171450"/>
                <a:gd name="connsiteY0" fmla="*/ 31753 h 31753"/>
                <a:gd name="connsiteX1" fmla="*/ 31750 w 171450"/>
                <a:gd name="connsiteY1" fmla="*/ 19053 h 31753"/>
                <a:gd name="connsiteX2" fmla="*/ 63500 w 171450"/>
                <a:gd name="connsiteY2" fmla="*/ 12703 h 31753"/>
                <a:gd name="connsiteX3" fmla="*/ 88900 w 171450"/>
                <a:gd name="connsiteY3" fmla="*/ 6353 h 31753"/>
                <a:gd name="connsiteX4" fmla="*/ 171450 w 171450"/>
                <a:gd name="connsiteY4" fmla="*/ 3 h 31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31753">
                  <a:moveTo>
                    <a:pt x="0" y="31753"/>
                  </a:moveTo>
                  <a:cubicBezTo>
                    <a:pt x="10583" y="27520"/>
                    <a:pt x="20832" y="22328"/>
                    <a:pt x="31750" y="19053"/>
                  </a:cubicBezTo>
                  <a:cubicBezTo>
                    <a:pt x="42088" y="15952"/>
                    <a:pt x="52964" y="15044"/>
                    <a:pt x="63500" y="12703"/>
                  </a:cubicBezTo>
                  <a:cubicBezTo>
                    <a:pt x="72019" y="10810"/>
                    <a:pt x="80249" y="7506"/>
                    <a:pt x="88900" y="6353"/>
                  </a:cubicBezTo>
                  <a:cubicBezTo>
                    <a:pt x="139400" y="-380"/>
                    <a:pt x="139638" y="3"/>
                    <a:pt x="171450" y="3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391" name="Freeform 2390">
              <a:extLst>
                <a:ext uri="{FF2B5EF4-FFF2-40B4-BE49-F238E27FC236}">
                  <a16:creationId xmlns:a16="http://schemas.microsoft.com/office/drawing/2014/main" id="{D7024C6F-38AD-4438-B51D-7575604C9AC2}"/>
                </a:ext>
              </a:extLst>
            </p:cNvPr>
            <p:cNvSpPr/>
            <p:nvPr/>
          </p:nvSpPr>
          <p:spPr bwMode="auto">
            <a:xfrm>
              <a:off x="3921880" y="2965591"/>
              <a:ext cx="50800" cy="9523"/>
            </a:xfrm>
            <a:custGeom>
              <a:avLst/>
              <a:gdLst>
                <a:gd name="connsiteX0" fmla="*/ 0 w 234950"/>
                <a:gd name="connsiteY0" fmla="*/ 12700 h 26105"/>
                <a:gd name="connsiteX1" fmla="*/ 31750 w 234950"/>
                <a:gd name="connsiteY1" fmla="*/ 6350 h 26105"/>
                <a:gd name="connsiteX2" fmla="*/ 50800 w 234950"/>
                <a:gd name="connsiteY2" fmla="*/ 0 h 26105"/>
                <a:gd name="connsiteX3" fmla="*/ 107950 w 234950"/>
                <a:gd name="connsiteY3" fmla="*/ 6350 h 26105"/>
                <a:gd name="connsiteX4" fmla="*/ 127000 w 234950"/>
                <a:gd name="connsiteY4" fmla="*/ 19050 h 26105"/>
                <a:gd name="connsiteX5" fmla="*/ 234950 w 234950"/>
                <a:gd name="connsiteY5" fmla="*/ 25400 h 26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4950" h="26105">
                  <a:moveTo>
                    <a:pt x="0" y="12700"/>
                  </a:moveTo>
                  <a:cubicBezTo>
                    <a:pt x="10583" y="10583"/>
                    <a:pt x="21279" y="8968"/>
                    <a:pt x="31750" y="6350"/>
                  </a:cubicBezTo>
                  <a:cubicBezTo>
                    <a:pt x="38244" y="4727"/>
                    <a:pt x="44107" y="0"/>
                    <a:pt x="50800" y="0"/>
                  </a:cubicBezTo>
                  <a:cubicBezTo>
                    <a:pt x="69967" y="0"/>
                    <a:pt x="88900" y="4233"/>
                    <a:pt x="107950" y="6350"/>
                  </a:cubicBezTo>
                  <a:cubicBezTo>
                    <a:pt x="114300" y="10583"/>
                    <a:pt x="119760" y="16637"/>
                    <a:pt x="127000" y="19050"/>
                  </a:cubicBezTo>
                  <a:cubicBezTo>
                    <a:pt x="157533" y="29228"/>
                    <a:pt x="207441" y="25400"/>
                    <a:pt x="234950" y="254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393" name="Freeform 2392">
              <a:extLst>
                <a:ext uri="{FF2B5EF4-FFF2-40B4-BE49-F238E27FC236}">
                  <a16:creationId xmlns:a16="http://schemas.microsoft.com/office/drawing/2014/main" id="{F937FCB2-0264-4267-9252-69353D7F216B}"/>
                </a:ext>
              </a:extLst>
            </p:cNvPr>
            <p:cNvSpPr/>
            <p:nvPr/>
          </p:nvSpPr>
          <p:spPr bwMode="auto">
            <a:xfrm>
              <a:off x="3952043" y="2925912"/>
              <a:ext cx="23812" cy="15871"/>
            </a:xfrm>
            <a:custGeom>
              <a:avLst/>
              <a:gdLst>
                <a:gd name="connsiteX0" fmla="*/ 0 w 107950"/>
                <a:gd name="connsiteY0" fmla="*/ 0 h 45073"/>
                <a:gd name="connsiteX1" fmla="*/ 31750 w 107950"/>
                <a:gd name="connsiteY1" fmla="*/ 25400 h 45073"/>
                <a:gd name="connsiteX2" fmla="*/ 69850 w 107950"/>
                <a:gd name="connsiteY2" fmla="*/ 44450 h 45073"/>
                <a:gd name="connsiteX3" fmla="*/ 107950 w 107950"/>
                <a:gd name="connsiteY3" fmla="*/ 44450 h 45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50" h="45073">
                  <a:moveTo>
                    <a:pt x="0" y="0"/>
                  </a:moveTo>
                  <a:cubicBezTo>
                    <a:pt x="10583" y="8467"/>
                    <a:pt x="20907" y="17268"/>
                    <a:pt x="31750" y="25400"/>
                  </a:cubicBezTo>
                  <a:cubicBezTo>
                    <a:pt x="42732" y="33636"/>
                    <a:pt x="55521" y="42858"/>
                    <a:pt x="69850" y="44450"/>
                  </a:cubicBezTo>
                  <a:cubicBezTo>
                    <a:pt x="82472" y="45852"/>
                    <a:pt x="95250" y="44450"/>
                    <a:pt x="107950" y="444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397" name="Freeform 2396">
              <a:extLst>
                <a:ext uri="{FF2B5EF4-FFF2-40B4-BE49-F238E27FC236}">
                  <a16:creationId xmlns:a16="http://schemas.microsoft.com/office/drawing/2014/main" id="{EF46D476-5938-4CD0-A99C-D654643F9E36}"/>
                </a:ext>
              </a:extLst>
            </p:cNvPr>
            <p:cNvSpPr/>
            <p:nvPr/>
          </p:nvSpPr>
          <p:spPr bwMode="auto">
            <a:xfrm>
              <a:off x="4239380" y="2929086"/>
              <a:ext cx="112713" cy="19046"/>
            </a:xfrm>
            <a:custGeom>
              <a:avLst/>
              <a:gdLst>
                <a:gd name="connsiteX0" fmla="*/ 0 w 527050"/>
                <a:gd name="connsiteY0" fmla="*/ 0 h 57630"/>
                <a:gd name="connsiteX1" fmla="*/ 50800 w 527050"/>
                <a:gd name="connsiteY1" fmla="*/ 19050 h 57630"/>
                <a:gd name="connsiteX2" fmla="*/ 76200 w 527050"/>
                <a:gd name="connsiteY2" fmla="*/ 25400 h 57630"/>
                <a:gd name="connsiteX3" fmla="*/ 209550 w 527050"/>
                <a:gd name="connsiteY3" fmla="*/ 31750 h 57630"/>
                <a:gd name="connsiteX4" fmla="*/ 368300 w 527050"/>
                <a:gd name="connsiteY4" fmla="*/ 38100 h 57630"/>
                <a:gd name="connsiteX5" fmla="*/ 412750 w 527050"/>
                <a:gd name="connsiteY5" fmla="*/ 44450 h 57630"/>
                <a:gd name="connsiteX6" fmla="*/ 463550 w 527050"/>
                <a:gd name="connsiteY6" fmla="*/ 50800 h 57630"/>
                <a:gd name="connsiteX7" fmla="*/ 527050 w 527050"/>
                <a:gd name="connsiteY7" fmla="*/ 57150 h 57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7050" h="57630">
                  <a:moveTo>
                    <a:pt x="0" y="0"/>
                  </a:moveTo>
                  <a:cubicBezTo>
                    <a:pt x="16775" y="6710"/>
                    <a:pt x="33380" y="14073"/>
                    <a:pt x="50800" y="19050"/>
                  </a:cubicBezTo>
                  <a:cubicBezTo>
                    <a:pt x="59191" y="21448"/>
                    <a:pt x="67501" y="24704"/>
                    <a:pt x="76200" y="25400"/>
                  </a:cubicBezTo>
                  <a:cubicBezTo>
                    <a:pt x="120559" y="28949"/>
                    <a:pt x="165092" y="29817"/>
                    <a:pt x="209550" y="31750"/>
                  </a:cubicBezTo>
                  <a:lnTo>
                    <a:pt x="368300" y="38100"/>
                  </a:lnTo>
                  <a:lnTo>
                    <a:pt x="412750" y="44450"/>
                  </a:lnTo>
                  <a:cubicBezTo>
                    <a:pt x="429665" y="46705"/>
                    <a:pt x="446717" y="47995"/>
                    <a:pt x="463550" y="50800"/>
                  </a:cubicBezTo>
                  <a:cubicBezTo>
                    <a:pt x="520131" y="60230"/>
                    <a:pt x="452777" y="57150"/>
                    <a:pt x="527050" y="571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398" name="Freeform 2397">
              <a:extLst>
                <a:ext uri="{FF2B5EF4-FFF2-40B4-BE49-F238E27FC236}">
                  <a16:creationId xmlns:a16="http://schemas.microsoft.com/office/drawing/2014/main" id="{60E0701D-41C3-48A5-8706-3F6F63AEADB7}"/>
                </a:ext>
              </a:extLst>
            </p:cNvPr>
            <p:cNvSpPr/>
            <p:nvPr/>
          </p:nvSpPr>
          <p:spPr bwMode="auto">
            <a:xfrm>
              <a:off x="4010780" y="2925912"/>
              <a:ext cx="60325" cy="3174"/>
            </a:xfrm>
            <a:custGeom>
              <a:avLst/>
              <a:gdLst>
                <a:gd name="connsiteX0" fmla="*/ 0 w 285750"/>
                <a:gd name="connsiteY0" fmla="*/ 0 h 6450"/>
                <a:gd name="connsiteX1" fmla="*/ 285750 w 285750"/>
                <a:gd name="connsiteY1" fmla="*/ 6350 h 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50" h="6450">
                  <a:moveTo>
                    <a:pt x="0" y="0"/>
                  </a:moveTo>
                  <a:cubicBezTo>
                    <a:pt x="209524" y="7760"/>
                    <a:pt x="114261" y="6350"/>
                    <a:pt x="285750" y="63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347" name="Freeform 2346">
              <a:extLst>
                <a:ext uri="{FF2B5EF4-FFF2-40B4-BE49-F238E27FC236}">
                  <a16:creationId xmlns:a16="http://schemas.microsoft.com/office/drawing/2014/main" id="{1DE8BCD0-0CA4-4A0B-A07C-784D39D1D965}"/>
                </a:ext>
              </a:extLst>
            </p:cNvPr>
            <p:cNvSpPr/>
            <p:nvPr/>
          </p:nvSpPr>
          <p:spPr bwMode="auto">
            <a:xfrm>
              <a:off x="4267955" y="3013205"/>
              <a:ext cx="133350" cy="74595"/>
            </a:xfrm>
            <a:custGeom>
              <a:avLst/>
              <a:gdLst>
                <a:gd name="connsiteX0" fmla="*/ 214313 w 214313"/>
                <a:gd name="connsiteY0" fmla="*/ 1505 h 96755"/>
                <a:gd name="connsiteX1" fmla="*/ 157163 w 214313"/>
                <a:gd name="connsiteY1" fmla="*/ 6268 h 96755"/>
                <a:gd name="connsiteX2" fmla="*/ 152400 w 214313"/>
                <a:gd name="connsiteY2" fmla="*/ 49130 h 96755"/>
                <a:gd name="connsiteX3" fmla="*/ 128588 w 214313"/>
                <a:gd name="connsiteY3" fmla="*/ 68180 h 96755"/>
                <a:gd name="connsiteX4" fmla="*/ 85725 w 214313"/>
                <a:gd name="connsiteY4" fmla="*/ 91993 h 96755"/>
                <a:gd name="connsiteX5" fmla="*/ 71438 w 214313"/>
                <a:gd name="connsiteY5" fmla="*/ 96755 h 96755"/>
                <a:gd name="connsiteX6" fmla="*/ 57150 w 214313"/>
                <a:gd name="connsiteY6" fmla="*/ 91993 h 96755"/>
                <a:gd name="connsiteX7" fmla="*/ 42863 w 214313"/>
                <a:gd name="connsiteY7" fmla="*/ 82468 h 96755"/>
                <a:gd name="connsiteX8" fmla="*/ 0 w 214313"/>
                <a:gd name="connsiteY8" fmla="*/ 82468 h 96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4313" h="96755">
                  <a:moveTo>
                    <a:pt x="214313" y="1505"/>
                  </a:moveTo>
                  <a:cubicBezTo>
                    <a:pt x="195263" y="3093"/>
                    <a:pt x="172315" y="-5387"/>
                    <a:pt x="157163" y="6268"/>
                  </a:cubicBezTo>
                  <a:cubicBezTo>
                    <a:pt x="145769" y="15033"/>
                    <a:pt x="155887" y="35184"/>
                    <a:pt x="152400" y="49130"/>
                  </a:cubicBezTo>
                  <a:cubicBezTo>
                    <a:pt x="148483" y="64798"/>
                    <a:pt x="140945" y="64061"/>
                    <a:pt x="128588" y="68180"/>
                  </a:cubicBezTo>
                  <a:cubicBezTo>
                    <a:pt x="107201" y="89567"/>
                    <a:pt x="120689" y="80338"/>
                    <a:pt x="85725" y="91993"/>
                  </a:cubicBezTo>
                  <a:lnTo>
                    <a:pt x="71438" y="96755"/>
                  </a:lnTo>
                  <a:cubicBezTo>
                    <a:pt x="66675" y="95168"/>
                    <a:pt x="61640" y="94238"/>
                    <a:pt x="57150" y="91993"/>
                  </a:cubicBezTo>
                  <a:cubicBezTo>
                    <a:pt x="52031" y="89433"/>
                    <a:pt x="48509" y="83409"/>
                    <a:pt x="42863" y="82468"/>
                  </a:cubicBezTo>
                  <a:cubicBezTo>
                    <a:pt x="28770" y="80119"/>
                    <a:pt x="14288" y="82468"/>
                    <a:pt x="0" y="82468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352" name="Freeform 2351">
              <a:extLst>
                <a:ext uri="{FF2B5EF4-FFF2-40B4-BE49-F238E27FC236}">
                  <a16:creationId xmlns:a16="http://schemas.microsoft.com/office/drawing/2014/main" id="{CF839520-4D37-4A77-9758-A545F158FBAE}"/>
                </a:ext>
              </a:extLst>
            </p:cNvPr>
            <p:cNvSpPr/>
            <p:nvPr/>
          </p:nvSpPr>
          <p:spPr bwMode="auto">
            <a:xfrm>
              <a:off x="4080630" y="3029076"/>
              <a:ext cx="106363" cy="19046"/>
            </a:xfrm>
            <a:custGeom>
              <a:avLst/>
              <a:gdLst>
                <a:gd name="connsiteX0" fmla="*/ 0 w 171450"/>
                <a:gd name="connsiteY0" fmla="*/ 0 h 23819"/>
                <a:gd name="connsiteX1" fmla="*/ 71437 w 171450"/>
                <a:gd name="connsiteY1" fmla="*/ 4763 h 23819"/>
                <a:gd name="connsiteX2" fmla="*/ 104775 w 171450"/>
                <a:gd name="connsiteY2" fmla="*/ 14288 h 23819"/>
                <a:gd name="connsiteX3" fmla="*/ 147637 w 171450"/>
                <a:gd name="connsiteY3" fmla="*/ 19050 h 23819"/>
                <a:gd name="connsiteX4" fmla="*/ 171450 w 171450"/>
                <a:gd name="connsiteY4" fmla="*/ 23813 h 23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23819">
                  <a:moveTo>
                    <a:pt x="0" y="0"/>
                  </a:moveTo>
                  <a:cubicBezTo>
                    <a:pt x="23812" y="1588"/>
                    <a:pt x="47703" y="2265"/>
                    <a:pt x="71437" y="4763"/>
                  </a:cubicBezTo>
                  <a:cubicBezTo>
                    <a:pt x="111531" y="8983"/>
                    <a:pt x="71872" y="8804"/>
                    <a:pt x="104775" y="14288"/>
                  </a:cubicBezTo>
                  <a:cubicBezTo>
                    <a:pt x="118955" y="16651"/>
                    <a:pt x="133350" y="17463"/>
                    <a:pt x="147637" y="19050"/>
                  </a:cubicBezTo>
                  <a:cubicBezTo>
                    <a:pt x="168227" y="24198"/>
                    <a:pt x="160142" y="23813"/>
                    <a:pt x="171450" y="23813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369" name="Freeform 2368">
              <a:extLst>
                <a:ext uri="{FF2B5EF4-FFF2-40B4-BE49-F238E27FC236}">
                  <a16:creationId xmlns:a16="http://schemas.microsoft.com/office/drawing/2014/main" id="{7FE48DDE-E8E8-4F39-B6AB-CA7D7DCB9E6B}"/>
                </a:ext>
              </a:extLst>
            </p:cNvPr>
            <p:cNvSpPr/>
            <p:nvPr/>
          </p:nvSpPr>
          <p:spPr bwMode="auto">
            <a:xfrm>
              <a:off x="4017130" y="2959242"/>
              <a:ext cx="0" cy="0"/>
            </a:xfrm>
            <a:custGeom>
              <a:avLst/>
              <a:gdLst>
                <a:gd name="connsiteX0" fmla="*/ 0 w 0"/>
                <a:gd name="connsiteY0" fmla="*/ 0 h 0"/>
                <a:gd name="connsiteX1" fmla="*/ 0 w 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371" name="Freeform 2370">
              <a:extLst>
                <a:ext uri="{FF2B5EF4-FFF2-40B4-BE49-F238E27FC236}">
                  <a16:creationId xmlns:a16="http://schemas.microsoft.com/office/drawing/2014/main" id="{E509838E-5FBD-4C82-9BD3-D585D2C4BF01}"/>
                </a:ext>
              </a:extLst>
            </p:cNvPr>
            <p:cNvSpPr/>
            <p:nvPr/>
          </p:nvSpPr>
          <p:spPr bwMode="auto">
            <a:xfrm>
              <a:off x="4007605" y="3033837"/>
              <a:ext cx="77788" cy="19046"/>
            </a:xfrm>
            <a:custGeom>
              <a:avLst/>
              <a:gdLst>
                <a:gd name="connsiteX0" fmla="*/ 0 w 368300"/>
                <a:gd name="connsiteY0" fmla="*/ 12700 h 57150"/>
                <a:gd name="connsiteX1" fmla="*/ 38100 w 368300"/>
                <a:gd name="connsiteY1" fmla="*/ 38100 h 57150"/>
                <a:gd name="connsiteX2" fmla="*/ 114300 w 368300"/>
                <a:gd name="connsiteY2" fmla="*/ 57150 h 57150"/>
                <a:gd name="connsiteX3" fmla="*/ 273050 w 368300"/>
                <a:gd name="connsiteY3" fmla="*/ 50800 h 57150"/>
                <a:gd name="connsiteX4" fmla="*/ 292100 w 368300"/>
                <a:gd name="connsiteY4" fmla="*/ 44450 h 57150"/>
                <a:gd name="connsiteX5" fmla="*/ 323850 w 368300"/>
                <a:gd name="connsiteY5" fmla="*/ 38100 h 57150"/>
                <a:gd name="connsiteX6" fmla="*/ 342900 w 368300"/>
                <a:gd name="connsiteY6" fmla="*/ 31750 h 57150"/>
                <a:gd name="connsiteX7" fmla="*/ 368300 w 368300"/>
                <a:gd name="connsiteY7" fmla="*/ 25400 h 57150"/>
                <a:gd name="connsiteX8" fmla="*/ 342900 w 368300"/>
                <a:gd name="connsiteY8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8300" h="57150">
                  <a:moveTo>
                    <a:pt x="0" y="12700"/>
                  </a:moveTo>
                  <a:cubicBezTo>
                    <a:pt x="12700" y="21167"/>
                    <a:pt x="24448" y="31274"/>
                    <a:pt x="38100" y="38100"/>
                  </a:cubicBezTo>
                  <a:cubicBezTo>
                    <a:pt x="63257" y="50679"/>
                    <a:pt x="87191" y="52632"/>
                    <a:pt x="114300" y="57150"/>
                  </a:cubicBezTo>
                  <a:cubicBezTo>
                    <a:pt x="167217" y="55033"/>
                    <a:pt x="220226" y="54573"/>
                    <a:pt x="273050" y="50800"/>
                  </a:cubicBezTo>
                  <a:cubicBezTo>
                    <a:pt x="279726" y="50323"/>
                    <a:pt x="285606" y="46073"/>
                    <a:pt x="292100" y="44450"/>
                  </a:cubicBezTo>
                  <a:cubicBezTo>
                    <a:pt x="302571" y="41832"/>
                    <a:pt x="313379" y="40718"/>
                    <a:pt x="323850" y="38100"/>
                  </a:cubicBezTo>
                  <a:cubicBezTo>
                    <a:pt x="330344" y="36477"/>
                    <a:pt x="336464" y="33589"/>
                    <a:pt x="342900" y="31750"/>
                  </a:cubicBezTo>
                  <a:cubicBezTo>
                    <a:pt x="351291" y="29352"/>
                    <a:pt x="359833" y="27517"/>
                    <a:pt x="368300" y="25400"/>
                  </a:cubicBezTo>
                  <a:lnTo>
                    <a:pt x="342900" y="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372" name="Freeform 2371">
              <a:extLst>
                <a:ext uri="{FF2B5EF4-FFF2-40B4-BE49-F238E27FC236}">
                  <a16:creationId xmlns:a16="http://schemas.microsoft.com/office/drawing/2014/main" id="{47B4E104-CAE9-4E14-919A-C5365FB7866B}"/>
                </a:ext>
              </a:extLst>
            </p:cNvPr>
            <p:cNvSpPr/>
            <p:nvPr/>
          </p:nvSpPr>
          <p:spPr bwMode="auto">
            <a:xfrm>
              <a:off x="4037768" y="3076690"/>
              <a:ext cx="19050" cy="3174"/>
            </a:xfrm>
            <a:custGeom>
              <a:avLst/>
              <a:gdLst>
                <a:gd name="connsiteX0" fmla="*/ 0 w 95250"/>
                <a:gd name="connsiteY0" fmla="*/ 0 h 6845"/>
                <a:gd name="connsiteX1" fmla="*/ 95250 w 95250"/>
                <a:gd name="connsiteY1" fmla="*/ 6350 h 6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0" h="6845">
                  <a:moveTo>
                    <a:pt x="0" y="0"/>
                  </a:moveTo>
                  <a:cubicBezTo>
                    <a:pt x="56891" y="9482"/>
                    <a:pt x="25225" y="6350"/>
                    <a:pt x="95250" y="63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</p:grpSp>
      <p:sp>
        <p:nvSpPr>
          <p:cNvPr id="769" name="Freeform 768">
            <a:extLst>
              <a:ext uri="{FF2B5EF4-FFF2-40B4-BE49-F238E27FC236}">
                <a16:creationId xmlns:a16="http://schemas.microsoft.com/office/drawing/2014/main" id="{F9BD0AC6-01E2-46D5-8CF5-52BB1DF81176}"/>
              </a:ext>
            </a:extLst>
          </p:cNvPr>
          <p:cNvSpPr/>
          <p:nvPr/>
        </p:nvSpPr>
        <p:spPr bwMode="auto">
          <a:xfrm>
            <a:off x="2022801" y="6397625"/>
            <a:ext cx="69850" cy="36513"/>
          </a:xfrm>
          <a:custGeom>
            <a:avLst/>
            <a:gdLst>
              <a:gd name="connsiteX0" fmla="*/ 0 w 330200"/>
              <a:gd name="connsiteY0" fmla="*/ 31750 h 107950"/>
              <a:gd name="connsiteX1" fmla="*/ 44450 w 330200"/>
              <a:gd name="connsiteY1" fmla="*/ 69850 h 107950"/>
              <a:gd name="connsiteX2" fmla="*/ 69850 w 330200"/>
              <a:gd name="connsiteY2" fmla="*/ 88900 h 107950"/>
              <a:gd name="connsiteX3" fmla="*/ 95250 w 330200"/>
              <a:gd name="connsiteY3" fmla="*/ 95250 h 107950"/>
              <a:gd name="connsiteX4" fmla="*/ 133350 w 330200"/>
              <a:gd name="connsiteY4" fmla="*/ 107950 h 107950"/>
              <a:gd name="connsiteX5" fmla="*/ 152400 w 330200"/>
              <a:gd name="connsiteY5" fmla="*/ 101600 h 107950"/>
              <a:gd name="connsiteX6" fmla="*/ 177800 w 330200"/>
              <a:gd name="connsiteY6" fmla="*/ 44450 h 107950"/>
              <a:gd name="connsiteX7" fmla="*/ 215900 w 330200"/>
              <a:gd name="connsiteY7" fmla="*/ 6350 h 107950"/>
              <a:gd name="connsiteX8" fmla="*/ 241300 w 330200"/>
              <a:gd name="connsiteY8" fmla="*/ 0 h 107950"/>
              <a:gd name="connsiteX9" fmla="*/ 279400 w 330200"/>
              <a:gd name="connsiteY9" fmla="*/ 6350 h 107950"/>
              <a:gd name="connsiteX10" fmla="*/ 298450 w 330200"/>
              <a:gd name="connsiteY10" fmla="*/ 19050 h 107950"/>
              <a:gd name="connsiteX11" fmla="*/ 317500 w 330200"/>
              <a:gd name="connsiteY11" fmla="*/ 25400 h 107950"/>
              <a:gd name="connsiteX12" fmla="*/ 330200 w 330200"/>
              <a:gd name="connsiteY12" fmla="*/ 31750 h 10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30200" h="107950">
                <a:moveTo>
                  <a:pt x="0" y="31750"/>
                </a:moveTo>
                <a:cubicBezTo>
                  <a:pt x="52251" y="97064"/>
                  <a:pt x="1347" y="45219"/>
                  <a:pt x="44450" y="69850"/>
                </a:cubicBezTo>
                <a:cubicBezTo>
                  <a:pt x="53639" y="75101"/>
                  <a:pt x="60384" y="84167"/>
                  <a:pt x="69850" y="88900"/>
                </a:cubicBezTo>
                <a:cubicBezTo>
                  <a:pt x="77656" y="92803"/>
                  <a:pt x="86891" y="92742"/>
                  <a:pt x="95250" y="95250"/>
                </a:cubicBezTo>
                <a:cubicBezTo>
                  <a:pt x="108072" y="99097"/>
                  <a:pt x="133350" y="107950"/>
                  <a:pt x="133350" y="107950"/>
                </a:cubicBezTo>
                <a:cubicBezTo>
                  <a:pt x="139700" y="105833"/>
                  <a:pt x="147173" y="105781"/>
                  <a:pt x="152400" y="101600"/>
                </a:cubicBezTo>
                <a:cubicBezTo>
                  <a:pt x="170863" y="86830"/>
                  <a:pt x="165604" y="62744"/>
                  <a:pt x="177800" y="44450"/>
                </a:cubicBezTo>
                <a:cubicBezTo>
                  <a:pt x="190691" y="25114"/>
                  <a:pt x="192271" y="18165"/>
                  <a:pt x="215900" y="6350"/>
                </a:cubicBezTo>
                <a:cubicBezTo>
                  <a:pt x="223706" y="2447"/>
                  <a:pt x="232833" y="2117"/>
                  <a:pt x="241300" y="0"/>
                </a:cubicBezTo>
                <a:cubicBezTo>
                  <a:pt x="254000" y="2117"/>
                  <a:pt x="267186" y="2279"/>
                  <a:pt x="279400" y="6350"/>
                </a:cubicBezTo>
                <a:cubicBezTo>
                  <a:pt x="286640" y="8763"/>
                  <a:pt x="291624" y="15637"/>
                  <a:pt x="298450" y="19050"/>
                </a:cubicBezTo>
                <a:cubicBezTo>
                  <a:pt x="304437" y="22043"/>
                  <a:pt x="311285" y="22914"/>
                  <a:pt x="317500" y="25400"/>
                </a:cubicBezTo>
                <a:cubicBezTo>
                  <a:pt x="321894" y="27158"/>
                  <a:pt x="325967" y="29633"/>
                  <a:pt x="330200" y="3175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770" name="Freeform 769">
            <a:extLst>
              <a:ext uri="{FF2B5EF4-FFF2-40B4-BE49-F238E27FC236}">
                <a16:creationId xmlns:a16="http://schemas.microsoft.com/office/drawing/2014/main" id="{E541AE01-FD81-4236-A73E-B87643CE3EE9}"/>
              </a:ext>
            </a:extLst>
          </p:cNvPr>
          <p:cNvSpPr/>
          <p:nvPr/>
        </p:nvSpPr>
        <p:spPr bwMode="auto">
          <a:xfrm>
            <a:off x="2052964" y="6384925"/>
            <a:ext cx="52387" cy="36513"/>
          </a:xfrm>
          <a:custGeom>
            <a:avLst/>
            <a:gdLst>
              <a:gd name="connsiteX0" fmla="*/ 0 w 241832"/>
              <a:gd name="connsiteY0" fmla="*/ 19050 h 107950"/>
              <a:gd name="connsiteX1" fmla="*/ 31750 w 241832"/>
              <a:gd name="connsiteY1" fmla="*/ 38100 h 107950"/>
              <a:gd name="connsiteX2" fmla="*/ 57150 w 241832"/>
              <a:gd name="connsiteY2" fmla="*/ 50800 h 107950"/>
              <a:gd name="connsiteX3" fmla="*/ 76200 w 241832"/>
              <a:gd name="connsiteY3" fmla="*/ 69850 h 107950"/>
              <a:gd name="connsiteX4" fmla="*/ 146050 w 241832"/>
              <a:gd name="connsiteY4" fmla="*/ 101600 h 107950"/>
              <a:gd name="connsiteX5" fmla="*/ 171450 w 241832"/>
              <a:gd name="connsiteY5" fmla="*/ 107950 h 107950"/>
              <a:gd name="connsiteX6" fmla="*/ 196850 w 241832"/>
              <a:gd name="connsiteY6" fmla="*/ 101600 h 107950"/>
              <a:gd name="connsiteX7" fmla="*/ 222250 w 241832"/>
              <a:gd name="connsiteY7" fmla="*/ 63500 h 107950"/>
              <a:gd name="connsiteX8" fmla="*/ 241300 w 241832"/>
              <a:gd name="connsiteY8" fmla="*/ 25400 h 107950"/>
              <a:gd name="connsiteX9" fmla="*/ 241300 w 241832"/>
              <a:gd name="connsiteY9" fmla="*/ 0 h 10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1832" h="107950">
                <a:moveTo>
                  <a:pt x="0" y="19050"/>
                </a:moveTo>
                <a:cubicBezTo>
                  <a:pt x="10583" y="25400"/>
                  <a:pt x="20961" y="32106"/>
                  <a:pt x="31750" y="38100"/>
                </a:cubicBezTo>
                <a:cubicBezTo>
                  <a:pt x="40025" y="42697"/>
                  <a:pt x="49447" y="45298"/>
                  <a:pt x="57150" y="50800"/>
                </a:cubicBezTo>
                <a:cubicBezTo>
                  <a:pt x="64458" y="56020"/>
                  <a:pt x="68624" y="65029"/>
                  <a:pt x="76200" y="69850"/>
                </a:cubicBezTo>
                <a:cubicBezTo>
                  <a:pt x="96687" y="82887"/>
                  <a:pt x="121873" y="94692"/>
                  <a:pt x="146050" y="101600"/>
                </a:cubicBezTo>
                <a:cubicBezTo>
                  <a:pt x="154441" y="103998"/>
                  <a:pt x="162983" y="105833"/>
                  <a:pt x="171450" y="107950"/>
                </a:cubicBezTo>
                <a:cubicBezTo>
                  <a:pt x="179917" y="105833"/>
                  <a:pt x="190282" y="107347"/>
                  <a:pt x="196850" y="101600"/>
                </a:cubicBezTo>
                <a:cubicBezTo>
                  <a:pt x="208337" y="91549"/>
                  <a:pt x="213783" y="76200"/>
                  <a:pt x="222250" y="63500"/>
                </a:cubicBezTo>
                <a:cubicBezTo>
                  <a:pt x="231396" y="49781"/>
                  <a:pt x="238910" y="42130"/>
                  <a:pt x="241300" y="25400"/>
                </a:cubicBezTo>
                <a:cubicBezTo>
                  <a:pt x="242497" y="17018"/>
                  <a:pt x="241300" y="8467"/>
                  <a:pt x="241300" y="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771" name="Freeform 770">
            <a:extLst>
              <a:ext uri="{FF2B5EF4-FFF2-40B4-BE49-F238E27FC236}">
                <a16:creationId xmlns:a16="http://schemas.microsoft.com/office/drawing/2014/main" id="{41DEE8A5-8729-4372-A1AD-5B20C8196FD1}"/>
              </a:ext>
            </a:extLst>
          </p:cNvPr>
          <p:cNvSpPr/>
          <p:nvPr/>
        </p:nvSpPr>
        <p:spPr bwMode="auto">
          <a:xfrm>
            <a:off x="2184726" y="6348413"/>
            <a:ext cx="31750" cy="11112"/>
          </a:xfrm>
          <a:custGeom>
            <a:avLst/>
            <a:gdLst>
              <a:gd name="connsiteX0" fmla="*/ 0 w 146053"/>
              <a:gd name="connsiteY0" fmla="*/ 0 h 33542"/>
              <a:gd name="connsiteX1" fmla="*/ 31750 w 146053"/>
              <a:gd name="connsiteY1" fmla="*/ 19050 h 33542"/>
              <a:gd name="connsiteX2" fmla="*/ 50800 w 146053"/>
              <a:gd name="connsiteY2" fmla="*/ 25400 h 33542"/>
              <a:gd name="connsiteX3" fmla="*/ 146050 w 146053"/>
              <a:gd name="connsiteY3" fmla="*/ 12700 h 33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6053" h="33542">
                <a:moveTo>
                  <a:pt x="0" y="0"/>
                </a:moveTo>
                <a:cubicBezTo>
                  <a:pt x="10583" y="6350"/>
                  <a:pt x="20711" y="13530"/>
                  <a:pt x="31750" y="19050"/>
                </a:cubicBezTo>
                <a:cubicBezTo>
                  <a:pt x="37737" y="22043"/>
                  <a:pt x="44107" y="25400"/>
                  <a:pt x="50800" y="25400"/>
                </a:cubicBezTo>
                <a:cubicBezTo>
                  <a:pt x="148162" y="25400"/>
                  <a:pt x="146050" y="50439"/>
                  <a:pt x="146050" y="1270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772" name="Freeform 771">
            <a:extLst>
              <a:ext uri="{FF2B5EF4-FFF2-40B4-BE49-F238E27FC236}">
                <a16:creationId xmlns:a16="http://schemas.microsoft.com/office/drawing/2014/main" id="{3F2EC468-4A44-4D90-8EC0-88E524C820EF}"/>
              </a:ext>
            </a:extLst>
          </p:cNvPr>
          <p:cNvSpPr/>
          <p:nvPr/>
        </p:nvSpPr>
        <p:spPr bwMode="auto">
          <a:xfrm>
            <a:off x="2157739" y="6365875"/>
            <a:ext cx="57150" cy="44450"/>
          </a:xfrm>
          <a:custGeom>
            <a:avLst/>
            <a:gdLst>
              <a:gd name="connsiteX0" fmla="*/ 0 w 266700"/>
              <a:gd name="connsiteY0" fmla="*/ 0 h 133350"/>
              <a:gd name="connsiteX1" fmla="*/ 25400 w 266700"/>
              <a:gd name="connsiteY1" fmla="*/ 31750 h 133350"/>
              <a:gd name="connsiteX2" fmla="*/ 63500 w 266700"/>
              <a:gd name="connsiteY2" fmla="*/ 50800 h 133350"/>
              <a:gd name="connsiteX3" fmla="*/ 88900 w 266700"/>
              <a:gd name="connsiteY3" fmla="*/ 57150 h 133350"/>
              <a:gd name="connsiteX4" fmla="*/ 139700 w 266700"/>
              <a:gd name="connsiteY4" fmla="*/ 82550 h 133350"/>
              <a:gd name="connsiteX5" fmla="*/ 165100 w 266700"/>
              <a:gd name="connsiteY5" fmla="*/ 88900 h 133350"/>
              <a:gd name="connsiteX6" fmla="*/ 196850 w 266700"/>
              <a:gd name="connsiteY6" fmla="*/ 95250 h 133350"/>
              <a:gd name="connsiteX7" fmla="*/ 234950 w 266700"/>
              <a:gd name="connsiteY7" fmla="*/ 107950 h 133350"/>
              <a:gd name="connsiteX8" fmla="*/ 266700 w 266700"/>
              <a:gd name="connsiteY8" fmla="*/ 13335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6700" h="133350">
                <a:moveTo>
                  <a:pt x="0" y="0"/>
                </a:moveTo>
                <a:cubicBezTo>
                  <a:pt x="8467" y="10583"/>
                  <a:pt x="15816" y="22166"/>
                  <a:pt x="25400" y="31750"/>
                </a:cubicBezTo>
                <a:cubicBezTo>
                  <a:pt x="36532" y="42882"/>
                  <a:pt x="49039" y="46668"/>
                  <a:pt x="63500" y="50800"/>
                </a:cubicBezTo>
                <a:cubicBezTo>
                  <a:pt x="71891" y="53198"/>
                  <a:pt x="80844" y="53793"/>
                  <a:pt x="88900" y="57150"/>
                </a:cubicBezTo>
                <a:cubicBezTo>
                  <a:pt x="106376" y="64432"/>
                  <a:pt x="121333" y="77958"/>
                  <a:pt x="139700" y="82550"/>
                </a:cubicBezTo>
                <a:cubicBezTo>
                  <a:pt x="148167" y="84667"/>
                  <a:pt x="156581" y="87007"/>
                  <a:pt x="165100" y="88900"/>
                </a:cubicBezTo>
                <a:cubicBezTo>
                  <a:pt x="175636" y="91241"/>
                  <a:pt x="186437" y="92410"/>
                  <a:pt x="196850" y="95250"/>
                </a:cubicBezTo>
                <a:cubicBezTo>
                  <a:pt x="209765" y="98772"/>
                  <a:pt x="223811" y="100524"/>
                  <a:pt x="234950" y="107950"/>
                </a:cubicBezTo>
                <a:cubicBezTo>
                  <a:pt x="258981" y="123971"/>
                  <a:pt x="248604" y="115254"/>
                  <a:pt x="266700" y="13335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773" name="Freeform 772">
            <a:extLst>
              <a:ext uri="{FF2B5EF4-FFF2-40B4-BE49-F238E27FC236}">
                <a16:creationId xmlns:a16="http://schemas.microsoft.com/office/drawing/2014/main" id="{39926095-C99E-48EE-B900-41CF2AB100E7}"/>
              </a:ext>
            </a:extLst>
          </p:cNvPr>
          <p:cNvSpPr/>
          <p:nvPr/>
        </p:nvSpPr>
        <p:spPr bwMode="auto">
          <a:xfrm>
            <a:off x="2105351" y="6289675"/>
            <a:ext cx="20638" cy="15875"/>
          </a:xfrm>
          <a:custGeom>
            <a:avLst/>
            <a:gdLst>
              <a:gd name="connsiteX0" fmla="*/ 0 w 101600"/>
              <a:gd name="connsiteY0" fmla="*/ 0 h 44450"/>
              <a:gd name="connsiteX1" fmla="*/ 63500 w 101600"/>
              <a:gd name="connsiteY1" fmla="*/ 25400 h 44450"/>
              <a:gd name="connsiteX2" fmla="*/ 82550 w 101600"/>
              <a:gd name="connsiteY2" fmla="*/ 38100 h 44450"/>
              <a:gd name="connsiteX3" fmla="*/ 101600 w 101600"/>
              <a:gd name="connsiteY3" fmla="*/ 44450 h 4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600" h="44450">
                <a:moveTo>
                  <a:pt x="0" y="0"/>
                </a:moveTo>
                <a:cubicBezTo>
                  <a:pt x="31224" y="10408"/>
                  <a:pt x="37338" y="10451"/>
                  <a:pt x="63500" y="25400"/>
                </a:cubicBezTo>
                <a:cubicBezTo>
                  <a:pt x="70126" y="29186"/>
                  <a:pt x="75724" y="34687"/>
                  <a:pt x="82550" y="38100"/>
                </a:cubicBezTo>
                <a:cubicBezTo>
                  <a:pt x="88537" y="41093"/>
                  <a:pt x="101600" y="44450"/>
                  <a:pt x="101600" y="4445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774" name="Freeform 773">
            <a:extLst>
              <a:ext uri="{FF2B5EF4-FFF2-40B4-BE49-F238E27FC236}">
                <a16:creationId xmlns:a16="http://schemas.microsoft.com/office/drawing/2014/main" id="{4840DD6F-05C9-4C59-9D89-26ADE06A7A8C}"/>
              </a:ext>
            </a:extLst>
          </p:cNvPr>
          <p:cNvSpPr/>
          <p:nvPr/>
        </p:nvSpPr>
        <p:spPr bwMode="auto">
          <a:xfrm>
            <a:off x="2006926" y="6319838"/>
            <a:ext cx="49213" cy="9525"/>
          </a:xfrm>
          <a:custGeom>
            <a:avLst/>
            <a:gdLst>
              <a:gd name="connsiteX0" fmla="*/ 0 w 234950"/>
              <a:gd name="connsiteY0" fmla="*/ 12700 h 26105"/>
              <a:gd name="connsiteX1" fmla="*/ 31750 w 234950"/>
              <a:gd name="connsiteY1" fmla="*/ 6350 h 26105"/>
              <a:gd name="connsiteX2" fmla="*/ 50800 w 234950"/>
              <a:gd name="connsiteY2" fmla="*/ 0 h 26105"/>
              <a:gd name="connsiteX3" fmla="*/ 107950 w 234950"/>
              <a:gd name="connsiteY3" fmla="*/ 6350 h 26105"/>
              <a:gd name="connsiteX4" fmla="*/ 127000 w 234950"/>
              <a:gd name="connsiteY4" fmla="*/ 19050 h 26105"/>
              <a:gd name="connsiteX5" fmla="*/ 234950 w 234950"/>
              <a:gd name="connsiteY5" fmla="*/ 25400 h 26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4950" h="26105">
                <a:moveTo>
                  <a:pt x="0" y="12700"/>
                </a:moveTo>
                <a:cubicBezTo>
                  <a:pt x="10583" y="10583"/>
                  <a:pt x="21279" y="8968"/>
                  <a:pt x="31750" y="6350"/>
                </a:cubicBezTo>
                <a:cubicBezTo>
                  <a:pt x="38244" y="4727"/>
                  <a:pt x="44107" y="0"/>
                  <a:pt x="50800" y="0"/>
                </a:cubicBezTo>
                <a:cubicBezTo>
                  <a:pt x="69967" y="0"/>
                  <a:pt x="88900" y="4233"/>
                  <a:pt x="107950" y="6350"/>
                </a:cubicBezTo>
                <a:cubicBezTo>
                  <a:pt x="114300" y="10583"/>
                  <a:pt x="119760" y="16637"/>
                  <a:pt x="127000" y="19050"/>
                </a:cubicBezTo>
                <a:cubicBezTo>
                  <a:pt x="157533" y="29228"/>
                  <a:pt x="207441" y="25400"/>
                  <a:pt x="234950" y="2540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775" name="Freeform 774">
            <a:extLst>
              <a:ext uri="{FF2B5EF4-FFF2-40B4-BE49-F238E27FC236}">
                <a16:creationId xmlns:a16="http://schemas.microsoft.com/office/drawing/2014/main" id="{B5CE92FF-59E6-4C87-B737-DCB75C3E5877}"/>
              </a:ext>
            </a:extLst>
          </p:cNvPr>
          <p:cNvSpPr/>
          <p:nvPr/>
        </p:nvSpPr>
        <p:spPr bwMode="auto">
          <a:xfrm>
            <a:off x="2105351" y="6362700"/>
            <a:ext cx="80963" cy="101600"/>
          </a:xfrm>
          <a:custGeom>
            <a:avLst/>
            <a:gdLst>
              <a:gd name="connsiteX0" fmla="*/ 0 w 129172"/>
              <a:gd name="connsiteY0" fmla="*/ 33338 h 133350"/>
              <a:gd name="connsiteX1" fmla="*/ 28575 w 129172"/>
              <a:gd name="connsiteY1" fmla="*/ 47625 h 133350"/>
              <a:gd name="connsiteX2" fmla="*/ 42862 w 129172"/>
              <a:gd name="connsiteY2" fmla="*/ 61913 h 133350"/>
              <a:gd name="connsiteX3" fmla="*/ 80962 w 129172"/>
              <a:gd name="connsiteY3" fmla="*/ 80963 h 133350"/>
              <a:gd name="connsiteX4" fmla="*/ 95250 w 129172"/>
              <a:gd name="connsiteY4" fmla="*/ 90488 h 133350"/>
              <a:gd name="connsiteX5" fmla="*/ 100012 w 129172"/>
              <a:gd name="connsiteY5" fmla="*/ 104775 h 133350"/>
              <a:gd name="connsiteX6" fmla="*/ 114300 w 129172"/>
              <a:gd name="connsiteY6" fmla="*/ 119063 h 133350"/>
              <a:gd name="connsiteX7" fmla="*/ 123825 w 129172"/>
              <a:gd name="connsiteY7" fmla="*/ 133350 h 133350"/>
              <a:gd name="connsiteX8" fmla="*/ 119062 w 129172"/>
              <a:gd name="connsiteY8" fmla="*/ 47625 h 133350"/>
              <a:gd name="connsiteX9" fmla="*/ 109537 w 129172"/>
              <a:gd name="connsiteY9" fmla="*/ 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9172" h="133350">
                <a:moveTo>
                  <a:pt x="0" y="33338"/>
                </a:moveTo>
                <a:cubicBezTo>
                  <a:pt x="9525" y="38100"/>
                  <a:pt x="19714" y="41718"/>
                  <a:pt x="28575" y="47625"/>
                </a:cubicBezTo>
                <a:cubicBezTo>
                  <a:pt x="34179" y="51361"/>
                  <a:pt x="37180" y="58297"/>
                  <a:pt x="42862" y="61913"/>
                </a:cubicBezTo>
                <a:cubicBezTo>
                  <a:pt x="54841" y="69536"/>
                  <a:pt x="69148" y="73087"/>
                  <a:pt x="80962" y="80963"/>
                </a:cubicBezTo>
                <a:lnTo>
                  <a:pt x="95250" y="90488"/>
                </a:lnTo>
                <a:cubicBezTo>
                  <a:pt x="96837" y="95250"/>
                  <a:pt x="97227" y="100598"/>
                  <a:pt x="100012" y="104775"/>
                </a:cubicBezTo>
                <a:cubicBezTo>
                  <a:pt x="103748" y="110379"/>
                  <a:pt x="109988" y="113889"/>
                  <a:pt x="114300" y="119063"/>
                </a:cubicBezTo>
                <a:cubicBezTo>
                  <a:pt x="117964" y="123460"/>
                  <a:pt x="120650" y="128588"/>
                  <a:pt x="123825" y="133350"/>
                </a:cubicBezTo>
                <a:cubicBezTo>
                  <a:pt x="132391" y="90518"/>
                  <a:pt x="130568" y="113786"/>
                  <a:pt x="119062" y="47625"/>
                </a:cubicBezTo>
                <a:cubicBezTo>
                  <a:pt x="116288" y="31675"/>
                  <a:pt x="109537" y="0"/>
                  <a:pt x="109537" y="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776" name="Freeform 775">
            <a:extLst>
              <a:ext uri="{FF2B5EF4-FFF2-40B4-BE49-F238E27FC236}">
                <a16:creationId xmlns:a16="http://schemas.microsoft.com/office/drawing/2014/main" id="{AF5C4D21-26D6-4E0E-9A78-40E9199E5B57}"/>
              </a:ext>
            </a:extLst>
          </p:cNvPr>
          <p:cNvSpPr/>
          <p:nvPr/>
        </p:nvSpPr>
        <p:spPr bwMode="auto">
          <a:xfrm>
            <a:off x="2100589" y="6315075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777" name="Freeform 776">
            <a:extLst>
              <a:ext uri="{FF2B5EF4-FFF2-40B4-BE49-F238E27FC236}">
                <a16:creationId xmlns:a16="http://schemas.microsoft.com/office/drawing/2014/main" id="{8F09D18A-4558-4A98-BB31-1698EE6EB61E}"/>
              </a:ext>
            </a:extLst>
          </p:cNvPr>
          <p:cNvSpPr/>
          <p:nvPr/>
        </p:nvSpPr>
        <p:spPr bwMode="auto">
          <a:xfrm>
            <a:off x="2091064" y="6388100"/>
            <a:ext cx="79375" cy="20638"/>
          </a:xfrm>
          <a:custGeom>
            <a:avLst/>
            <a:gdLst>
              <a:gd name="connsiteX0" fmla="*/ 0 w 368300"/>
              <a:gd name="connsiteY0" fmla="*/ 12700 h 57150"/>
              <a:gd name="connsiteX1" fmla="*/ 38100 w 368300"/>
              <a:gd name="connsiteY1" fmla="*/ 38100 h 57150"/>
              <a:gd name="connsiteX2" fmla="*/ 114300 w 368300"/>
              <a:gd name="connsiteY2" fmla="*/ 57150 h 57150"/>
              <a:gd name="connsiteX3" fmla="*/ 273050 w 368300"/>
              <a:gd name="connsiteY3" fmla="*/ 50800 h 57150"/>
              <a:gd name="connsiteX4" fmla="*/ 292100 w 368300"/>
              <a:gd name="connsiteY4" fmla="*/ 44450 h 57150"/>
              <a:gd name="connsiteX5" fmla="*/ 323850 w 368300"/>
              <a:gd name="connsiteY5" fmla="*/ 38100 h 57150"/>
              <a:gd name="connsiteX6" fmla="*/ 342900 w 368300"/>
              <a:gd name="connsiteY6" fmla="*/ 31750 h 57150"/>
              <a:gd name="connsiteX7" fmla="*/ 368300 w 368300"/>
              <a:gd name="connsiteY7" fmla="*/ 25400 h 57150"/>
              <a:gd name="connsiteX8" fmla="*/ 342900 w 368300"/>
              <a:gd name="connsiteY8" fmla="*/ 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8300" h="57150">
                <a:moveTo>
                  <a:pt x="0" y="12700"/>
                </a:moveTo>
                <a:cubicBezTo>
                  <a:pt x="12700" y="21167"/>
                  <a:pt x="24448" y="31274"/>
                  <a:pt x="38100" y="38100"/>
                </a:cubicBezTo>
                <a:cubicBezTo>
                  <a:pt x="63257" y="50679"/>
                  <a:pt x="87191" y="52632"/>
                  <a:pt x="114300" y="57150"/>
                </a:cubicBezTo>
                <a:cubicBezTo>
                  <a:pt x="167217" y="55033"/>
                  <a:pt x="220226" y="54573"/>
                  <a:pt x="273050" y="50800"/>
                </a:cubicBezTo>
                <a:cubicBezTo>
                  <a:pt x="279726" y="50323"/>
                  <a:pt x="285606" y="46073"/>
                  <a:pt x="292100" y="44450"/>
                </a:cubicBezTo>
                <a:cubicBezTo>
                  <a:pt x="302571" y="41832"/>
                  <a:pt x="313379" y="40718"/>
                  <a:pt x="323850" y="38100"/>
                </a:cubicBezTo>
                <a:cubicBezTo>
                  <a:pt x="330344" y="36477"/>
                  <a:pt x="336464" y="33589"/>
                  <a:pt x="342900" y="31750"/>
                </a:cubicBezTo>
                <a:cubicBezTo>
                  <a:pt x="351291" y="29352"/>
                  <a:pt x="359833" y="27517"/>
                  <a:pt x="368300" y="25400"/>
                </a:cubicBezTo>
                <a:lnTo>
                  <a:pt x="342900" y="0"/>
                </a:ln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778" name="Freeform 777">
            <a:extLst>
              <a:ext uri="{FF2B5EF4-FFF2-40B4-BE49-F238E27FC236}">
                <a16:creationId xmlns:a16="http://schemas.microsoft.com/office/drawing/2014/main" id="{A172D8F5-320A-4030-971A-D22A39DA80FD}"/>
              </a:ext>
            </a:extLst>
          </p:cNvPr>
          <p:cNvSpPr/>
          <p:nvPr/>
        </p:nvSpPr>
        <p:spPr bwMode="auto">
          <a:xfrm>
            <a:off x="2121226" y="6432550"/>
            <a:ext cx="20638" cy="1588"/>
          </a:xfrm>
          <a:custGeom>
            <a:avLst/>
            <a:gdLst>
              <a:gd name="connsiteX0" fmla="*/ 0 w 95250"/>
              <a:gd name="connsiteY0" fmla="*/ 0 h 6845"/>
              <a:gd name="connsiteX1" fmla="*/ 95250 w 95250"/>
              <a:gd name="connsiteY1" fmla="*/ 6350 h 6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0" h="6845">
                <a:moveTo>
                  <a:pt x="0" y="0"/>
                </a:moveTo>
                <a:cubicBezTo>
                  <a:pt x="56891" y="9482"/>
                  <a:pt x="25225" y="6350"/>
                  <a:pt x="95250" y="635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3477" name="TextBox 1662">
            <a:extLst>
              <a:ext uri="{FF2B5EF4-FFF2-40B4-BE49-F238E27FC236}">
                <a16:creationId xmlns:a16="http://schemas.microsoft.com/office/drawing/2014/main" id="{499AA0E7-25A5-4419-A0D3-72B1AFE25B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3221" y="4960481"/>
            <a:ext cx="376238" cy="23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SG" altLang="en-US" sz="900"/>
              <a:t>GiA</a:t>
            </a:r>
          </a:p>
        </p:txBody>
      </p:sp>
      <p:sp>
        <p:nvSpPr>
          <p:cNvPr id="3478" name="TextBox 1663">
            <a:extLst>
              <a:ext uri="{FF2B5EF4-FFF2-40B4-BE49-F238E27FC236}">
                <a16:creationId xmlns:a16="http://schemas.microsoft.com/office/drawing/2014/main" id="{09B78F78-A182-4B38-8402-4294B069CF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5809" y="4877912"/>
            <a:ext cx="428625" cy="23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SG" altLang="en-US" sz="900"/>
              <a:t>RMg</a:t>
            </a:r>
          </a:p>
        </p:txBody>
      </p:sp>
      <p:sp>
        <p:nvSpPr>
          <p:cNvPr id="3479" name="TextBox 1664">
            <a:extLst>
              <a:ext uri="{FF2B5EF4-FFF2-40B4-BE49-F238E27FC236}">
                <a16:creationId xmlns:a16="http://schemas.microsoft.com/office/drawing/2014/main" id="{3573EEB2-63FD-4B7A-8181-A5CEE6C10C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0159" y="5363798"/>
            <a:ext cx="441325" cy="228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SG" altLang="en-US" sz="900"/>
              <a:t>LPGi</a:t>
            </a:r>
          </a:p>
        </p:txBody>
      </p:sp>
      <p:sp>
        <p:nvSpPr>
          <p:cNvPr id="3480" name="TextBox 1659">
            <a:extLst>
              <a:ext uri="{FF2B5EF4-FFF2-40B4-BE49-F238E27FC236}">
                <a16:creationId xmlns:a16="http://schemas.microsoft.com/office/drawing/2014/main" id="{914406F4-E0D8-4A4D-81D7-8CF2AAC144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7146" y="5008117"/>
            <a:ext cx="312738" cy="228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SG" altLang="en-US" sz="900"/>
              <a:t>p7</a:t>
            </a:r>
          </a:p>
        </p:txBody>
      </p:sp>
      <p:grpSp>
        <p:nvGrpSpPr>
          <p:cNvPr id="1668" name="Group 1667">
            <a:extLst>
              <a:ext uri="{FF2B5EF4-FFF2-40B4-BE49-F238E27FC236}">
                <a16:creationId xmlns:a16="http://schemas.microsoft.com/office/drawing/2014/main" id="{C93DF32E-C0FC-486B-84C1-1335AB91C1E2}"/>
              </a:ext>
            </a:extLst>
          </p:cNvPr>
          <p:cNvGrpSpPr/>
          <p:nvPr/>
        </p:nvGrpSpPr>
        <p:grpSpPr bwMode="auto">
          <a:xfrm>
            <a:off x="1451215" y="5156944"/>
            <a:ext cx="854032" cy="536495"/>
            <a:chOff x="3082281" y="4485339"/>
            <a:chExt cx="1324220" cy="699850"/>
          </a:xfrm>
          <a:solidFill>
            <a:schemeClr val="bg1"/>
          </a:solidFill>
        </p:grpSpPr>
        <p:sp>
          <p:nvSpPr>
            <p:cNvPr id="1670" name="TextBox 1669">
              <a:extLst>
                <a:ext uri="{FF2B5EF4-FFF2-40B4-BE49-F238E27FC236}">
                  <a16:creationId xmlns:a16="http://schemas.microsoft.com/office/drawing/2014/main" id="{DABF365B-7F62-4C3C-B11F-DCBF44A12DC9}"/>
                </a:ext>
              </a:extLst>
            </p:cNvPr>
            <p:cNvSpPr txBox="1"/>
            <p:nvPr/>
          </p:nvSpPr>
          <p:spPr>
            <a:xfrm>
              <a:off x="3809474" y="4904081"/>
              <a:ext cx="597027" cy="28110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SG" sz="800" dirty="0" err="1"/>
                <a:t>RPa</a:t>
              </a:r>
              <a:endParaRPr lang="en-SG" sz="800" dirty="0"/>
            </a:p>
          </p:txBody>
        </p:sp>
        <p:cxnSp>
          <p:nvCxnSpPr>
            <p:cNvPr id="1671" name="Straight Arrow Connector 1670">
              <a:extLst>
                <a:ext uri="{FF2B5EF4-FFF2-40B4-BE49-F238E27FC236}">
                  <a16:creationId xmlns:a16="http://schemas.microsoft.com/office/drawing/2014/main" id="{77DF0495-7312-4056-834E-8A109CE6AC4C}"/>
                </a:ext>
              </a:extLst>
            </p:cNvPr>
            <p:cNvCxnSpPr/>
            <p:nvPr/>
          </p:nvCxnSpPr>
          <p:spPr>
            <a:xfrm flipH="1">
              <a:off x="3534902" y="5044433"/>
              <a:ext cx="334919" cy="0"/>
            </a:xfrm>
            <a:prstGeom prst="straightConnector1">
              <a:avLst/>
            </a:prstGeom>
            <a:grpFill/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1" name="Straight Arrow Connector 780">
              <a:extLst>
                <a:ext uri="{FF2B5EF4-FFF2-40B4-BE49-F238E27FC236}">
                  <a16:creationId xmlns:a16="http://schemas.microsoft.com/office/drawing/2014/main" id="{98293171-BB02-4CF0-8473-EA11927EF153}"/>
                </a:ext>
              </a:extLst>
            </p:cNvPr>
            <p:cNvCxnSpPr/>
            <p:nvPr/>
          </p:nvCxnSpPr>
          <p:spPr>
            <a:xfrm flipH="1">
              <a:off x="4156067" y="4835710"/>
              <a:ext cx="149741" cy="0"/>
            </a:xfrm>
            <a:prstGeom prst="straightConnector1">
              <a:avLst/>
            </a:prstGeom>
            <a:grpFill/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2" name="Straight Arrow Connector 831">
              <a:extLst>
                <a:ext uri="{FF2B5EF4-FFF2-40B4-BE49-F238E27FC236}">
                  <a16:creationId xmlns:a16="http://schemas.microsoft.com/office/drawing/2014/main" id="{5EA3BD0A-B56E-414E-80D3-BAD74E52F7A2}"/>
                </a:ext>
              </a:extLst>
            </p:cNvPr>
            <p:cNvCxnSpPr>
              <a:cxnSpLocks/>
              <a:stCxn id="7320" idx="2"/>
            </p:cNvCxnSpPr>
            <p:nvPr/>
          </p:nvCxnSpPr>
          <p:spPr>
            <a:xfrm>
              <a:off x="3082281" y="4528958"/>
              <a:ext cx="256266" cy="22381"/>
            </a:xfrm>
            <a:prstGeom prst="straightConnector1">
              <a:avLst/>
            </a:prstGeom>
            <a:grpFill/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8" name="Straight Arrow Connector 837">
              <a:extLst>
                <a:ext uri="{FF2B5EF4-FFF2-40B4-BE49-F238E27FC236}">
                  <a16:creationId xmlns:a16="http://schemas.microsoft.com/office/drawing/2014/main" id="{D0549593-60B7-4B64-88AA-7D003FDB1020}"/>
                </a:ext>
              </a:extLst>
            </p:cNvPr>
            <p:cNvCxnSpPr/>
            <p:nvPr/>
          </p:nvCxnSpPr>
          <p:spPr>
            <a:xfrm>
              <a:off x="3644460" y="4485339"/>
              <a:ext cx="594" cy="395996"/>
            </a:xfrm>
            <a:prstGeom prst="straightConnector1">
              <a:avLst/>
            </a:prstGeom>
            <a:grpFill/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82" name="TextBox 1666">
            <a:extLst>
              <a:ext uri="{FF2B5EF4-FFF2-40B4-BE49-F238E27FC236}">
                <a16:creationId xmlns:a16="http://schemas.microsoft.com/office/drawing/2014/main" id="{4998B3BC-72EB-450E-898D-04051CB9A8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1496" y="5452719"/>
            <a:ext cx="366713" cy="231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SG" altLang="en-US" sz="900"/>
              <a:t>ml</a:t>
            </a:r>
          </a:p>
        </p:txBody>
      </p:sp>
      <p:sp>
        <p:nvSpPr>
          <p:cNvPr id="3483" name="TextBox 1665">
            <a:extLst>
              <a:ext uri="{FF2B5EF4-FFF2-40B4-BE49-F238E27FC236}">
                <a16:creationId xmlns:a16="http://schemas.microsoft.com/office/drawing/2014/main" id="{0F5B7EB4-697D-41EA-801A-9B004EBB58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8196" y="5625796"/>
            <a:ext cx="306388" cy="23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SG" altLang="en-US" sz="900"/>
              <a:t>py</a:t>
            </a:r>
          </a:p>
        </p:txBody>
      </p:sp>
      <p:sp>
        <p:nvSpPr>
          <p:cNvPr id="2331" name="Freeform 2330">
            <a:extLst>
              <a:ext uri="{FF2B5EF4-FFF2-40B4-BE49-F238E27FC236}">
                <a16:creationId xmlns:a16="http://schemas.microsoft.com/office/drawing/2014/main" id="{EC529D9F-5F9F-4E76-8660-FC51F8AB5F1A}"/>
              </a:ext>
            </a:extLst>
          </p:cNvPr>
          <p:cNvSpPr/>
          <p:nvPr/>
        </p:nvSpPr>
        <p:spPr bwMode="auto">
          <a:xfrm>
            <a:off x="2240289" y="6122988"/>
            <a:ext cx="544512" cy="544512"/>
          </a:xfrm>
          <a:custGeom>
            <a:avLst/>
            <a:gdLst>
              <a:gd name="connsiteX0" fmla="*/ 70870 w 871775"/>
              <a:gd name="connsiteY0" fmla="*/ 138273 h 710073"/>
              <a:gd name="connsiteX1" fmla="*/ 118495 w 871775"/>
              <a:gd name="connsiteY1" fmla="*/ 90648 h 710073"/>
              <a:gd name="connsiteX2" fmla="*/ 470920 w 871775"/>
              <a:gd name="connsiteY2" fmla="*/ 14448 h 710073"/>
              <a:gd name="connsiteX3" fmla="*/ 709045 w 871775"/>
              <a:gd name="connsiteY3" fmla="*/ 23973 h 710073"/>
              <a:gd name="connsiteX4" fmla="*/ 870970 w 871775"/>
              <a:gd name="connsiteY4" fmla="*/ 252573 h 710073"/>
              <a:gd name="connsiteX5" fmla="*/ 642370 w 871775"/>
              <a:gd name="connsiteY5" fmla="*/ 585948 h 710073"/>
              <a:gd name="connsiteX6" fmla="*/ 299470 w 871775"/>
              <a:gd name="connsiteY6" fmla="*/ 709773 h 710073"/>
              <a:gd name="connsiteX7" fmla="*/ 13720 w 871775"/>
              <a:gd name="connsiteY7" fmla="*/ 557373 h 710073"/>
              <a:gd name="connsiteX8" fmla="*/ 51820 w 871775"/>
              <a:gd name="connsiteY8" fmla="*/ 185898 h 710073"/>
              <a:gd name="connsiteX9" fmla="*/ 70870 w 871775"/>
              <a:gd name="connsiteY9" fmla="*/ 138273 h 710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71775" h="710073">
                <a:moveTo>
                  <a:pt x="70870" y="138273"/>
                </a:moveTo>
                <a:cubicBezTo>
                  <a:pt x="81983" y="122398"/>
                  <a:pt x="51820" y="111285"/>
                  <a:pt x="118495" y="90648"/>
                </a:cubicBezTo>
                <a:cubicBezTo>
                  <a:pt x="185170" y="70011"/>
                  <a:pt x="372495" y="25560"/>
                  <a:pt x="470920" y="14448"/>
                </a:cubicBezTo>
                <a:cubicBezTo>
                  <a:pt x="569345" y="3335"/>
                  <a:pt x="642370" y="-15714"/>
                  <a:pt x="709045" y="23973"/>
                </a:cubicBezTo>
                <a:cubicBezTo>
                  <a:pt x="775720" y="63660"/>
                  <a:pt x="882082" y="158911"/>
                  <a:pt x="870970" y="252573"/>
                </a:cubicBezTo>
                <a:cubicBezTo>
                  <a:pt x="859858" y="346235"/>
                  <a:pt x="737620" y="509748"/>
                  <a:pt x="642370" y="585948"/>
                </a:cubicBezTo>
                <a:cubicBezTo>
                  <a:pt x="547120" y="662148"/>
                  <a:pt x="404245" y="714536"/>
                  <a:pt x="299470" y="709773"/>
                </a:cubicBezTo>
                <a:cubicBezTo>
                  <a:pt x="194695" y="705010"/>
                  <a:pt x="54995" y="644686"/>
                  <a:pt x="13720" y="557373"/>
                </a:cubicBezTo>
                <a:cubicBezTo>
                  <a:pt x="-27555" y="470061"/>
                  <a:pt x="35945" y="257335"/>
                  <a:pt x="51820" y="185898"/>
                </a:cubicBezTo>
                <a:cubicBezTo>
                  <a:pt x="67695" y="114461"/>
                  <a:pt x="59757" y="154148"/>
                  <a:pt x="70870" y="13827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SG" sz="1000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813" name="Freeform 812">
            <a:extLst>
              <a:ext uri="{FF2B5EF4-FFF2-40B4-BE49-F238E27FC236}">
                <a16:creationId xmlns:a16="http://schemas.microsoft.com/office/drawing/2014/main" id="{4E779C3A-4835-467B-9BE0-492EC20B5C59}"/>
              </a:ext>
            </a:extLst>
          </p:cNvPr>
          <p:cNvSpPr/>
          <p:nvPr/>
        </p:nvSpPr>
        <p:spPr bwMode="auto">
          <a:xfrm>
            <a:off x="1633864" y="6216650"/>
            <a:ext cx="14287" cy="44450"/>
          </a:xfrm>
          <a:custGeom>
            <a:avLst/>
            <a:gdLst>
              <a:gd name="connsiteX0" fmla="*/ 0 w 63500"/>
              <a:gd name="connsiteY0" fmla="*/ 0 h 128505"/>
              <a:gd name="connsiteX1" fmla="*/ 25400 w 63500"/>
              <a:gd name="connsiteY1" fmla="*/ 38100 h 128505"/>
              <a:gd name="connsiteX2" fmla="*/ 38100 w 63500"/>
              <a:gd name="connsiteY2" fmla="*/ 82550 h 128505"/>
              <a:gd name="connsiteX3" fmla="*/ 44450 w 63500"/>
              <a:gd name="connsiteY3" fmla="*/ 101600 h 128505"/>
              <a:gd name="connsiteX4" fmla="*/ 50800 w 63500"/>
              <a:gd name="connsiteY4" fmla="*/ 127000 h 128505"/>
              <a:gd name="connsiteX5" fmla="*/ 63500 w 63500"/>
              <a:gd name="connsiteY5" fmla="*/ 127000 h 128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500" h="128505">
                <a:moveTo>
                  <a:pt x="0" y="0"/>
                </a:moveTo>
                <a:cubicBezTo>
                  <a:pt x="8467" y="12700"/>
                  <a:pt x="17987" y="24757"/>
                  <a:pt x="25400" y="38100"/>
                </a:cubicBezTo>
                <a:cubicBezTo>
                  <a:pt x="29878" y="46160"/>
                  <a:pt x="36166" y="75780"/>
                  <a:pt x="38100" y="82550"/>
                </a:cubicBezTo>
                <a:cubicBezTo>
                  <a:pt x="39939" y="88986"/>
                  <a:pt x="42611" y="95164"/>
                  <a:pt x="44450" y="101600"/>
                </a:cubicBezTo>
                <a:cubicBezTo>
                  <a:pt x="46848" y="109991"/>
                  <a:pt x="45564" y="120018"/>
                  <a:pt x="50800" y="127000"/>
                </a:cubicBezTo>
                <a:cubicBezTo>
                  <a:pt x="53340" y="130387"/>
                  <a:pt x="59267" y="127000"/>
                  <a:pt x="63500" y="12700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814" name="Freeform 813">
            <a:extLst>
              <a:ext uri="{FF2B5EF4-FFF2-40B4-BE49-F238E27FC236}">
                <a16:creationId xmlns:a16="http://schemas.microsoft.com/office/drawing/2014/main" id="{5796E105-8439-4EF8-A4E9-66EF9D3EF0FC}"/>
              </a:ext>
            </a:extLst>
          </p:cNvPr>
          <p:cNvSpPr/>
          <p:nvPr/>
        </p:nvSpPr>
        <p:spPr bwMode="auto">
          <a:xfrm>
            <a:off x="1660851" y="6243638"/>
            <a:ext cx="15875" cy="31750"/>
          </a:xfrm>
          <a:custGeom>
            <a:avLst/>
            <a:gdLst>
              <a:gd name="connsiteX0" fmla="*/ 0 w 76200"/>
              <a:gd name="connsiteY0" fmla="*/ 0 h 95250"/>
              <a:gd name="connsiteX1" fmla="*/ 25400 w 76200"/>
              <a:gd name="connsiteY1" fmla="*/ 31750 h 95250"/>
              <a:gd name="connsiteX2" fmla="*/ 44450 w 76200"/>
              <a:gd name="connsiteY2" fmla="*/ 44450 h 95250"/>
              <a:gd name="connsiteX3" fmla="*/ 76200 w 76200"/>
              <a:gd name="connsiteY3" fmla="*/ 95250 h 9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200" h="95250">
                <a:moveTo>
                  <a:pt x="0" y="0"/>
                </a:moveTo>
                <a:cubicBezTo>
                  <a:pt x="8467" y="10583"/>
                  <a:pt x="15816" y="22166"/>
                  <a:pt x="25400" y="31750"/>
                </a:cubicBezTo>
                <a:cubicBezTo>
                  <a:pt x="30796" y="37146"/>
                  <a:pt x="39424" y="38707"/>
                  <a:pt x="44450" y="44450"/>
                </a:cubicBezTo>
                <a:cubicBezTo>
                  <a:pt x="60798" y="63134"/>
                  <a:pt x="66645" y="76140"/>
                  <a:pt x="76200" y="9525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815" name="Freeform 814">
            <a:extLst>
              <a:ext uri="{FF2B5EF4-FFF2-40B4-BE49-F238E27FC236}">
                <a16:creationId xmlns:a16="http://schemas.microsoft.com/office/drawing/2014/main" id="{67CC519C-4C8E-4A0F-83E7-3E6DBB93D8D2}"/>
              </a:ext>
            </a:extLst>
          </p:cNvPr>
          <p:cNvSpPr/>
          <p:nvPr/>
        </p:nvSpPr>
        <p:spPr bwMode="auto">
          <a:xfrm>
            <a:off x="1662439" y="6286500"/>
            <a:ext cx="22225" cy="15875"/>
          </a:xfrm>
          <a:custGeom>
            <a:avLst/>
            <a:gdLst>
              <a:gd name="connsiteX0" fmla="*/ 0 w 101600"/>
              <a:gd name="connsiteY0" fmla="*/ 0 h 44450"/>
              <a:gd name="connsiteX1" fmla="*/ 63500 w 101600"/>
              <a:gd name="connsiteY1" fmla="*/ 25400 h 44450"/>
              <a:gd name="connsiteX2" fmla="*/ 82550 w 101600"/>
              <a:gd name="connsiteY2" fmla="*/ 38100 h 44450"/>
              <a:gd name="connsiteX3" fmla="*/ 101600 w 101600"/>
              <a:gd name="connsiteY3" fmla="*/ 44450 h 4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600" h="44450">
                <a:moveTo>
                  <a:pt x="0" y="0"/>
                </a:moveTo>
                <a:cubicBezTo>
                  <a:pt x="31224" y="10408"/>
                  <a:pt x="37338" y="10451"/>
                  <a:pt x="63500" y="25400"/>
                </a:cubicBezTo>
                <a:cubicBezTo>
                  <a:pt x="70126" y="29186"/>
                  <a:pt x="75724" y="34687"/>
                  <a:pt x="82550" y="38100"/>
                </a:cubicBezTo>
                <a:cubicBezTo>
                  <a:pt x="88537" y="41093"/>
                  <a:pt x="101600" y="44450"/>
                  <a:pt x="101600" y="4445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816" name="Freeform 815">
            <a:extLst>
              <a:ext uri="{FF2B5EF4-FFF2-40B4-BE49-F238E27FC236}">
                <a16:creationId xmlns:a16="http://schemas.microsoft.com/office/drawing/2014/main" id="{610FE94B-17BA-4102-81EC-5109E6590A8C}"/>
              </a:ext>
            </a:extLst>
          </p:cNvPr>
          <p:cNvSpPr/>
          <p:nvPr/>
        </p:nvSpPr>
        <p:spPr bwMode="auto">
          <a:xfrm>
            <a:off x="1668789" y="6324600"/>
            <a:ext cx="44450" cy="7938"/>
          </a:xfrm>
          <a:custGeom>
            <a:avLst/>
            <a:gdLst>
              <a:gd name="connsiteX0" fmla="*/ 0 w 203200"/>
              <a:gd name="connsiteY0" fmla="*/ 0 h 26433"/>
              <a:gd name="connsiteX1" fmla="*/ 120650 w 203200"/>
              <a:gd name="connsiteY1" fmla="*/ 6350 h 26433"/>
              <a:gd name="connsiteX2" fmla="*/ 177800 w 203200"/>
              <a:gd name="connsiteY2" fmla="*/ 25400 h 26433"/>
              <a:gd name="connsiteX3" fmla="*/ 203200 w 203200"/>
              <a:gd name="connsiteY3" fmla="*/ 25400 h 26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200" h="26433">
                <a:moveTo>
                  <a:pt x="0" y="0"/>
                </a:moveTo>
                <a:cubicBezTo>
                  <a:pt x="40217" y="2117"/>
                  <a:pt x="80506" y="3138"/>
                  <a:pt x="120650" y="6350"/>
                </a:cubicBezTo>
                <a:cubicBezTo>
                  <a:pt x="240039" y="15901"/>
                  <a:pt x="104315" y="4404"/>
                  <a:pt x="177800" y="25400"/>
                </a:cubicBezTo>
                <a:cubicBezTo>
                  <a:pt x="185941" y="27726"/>
                  <a:pt x="194733" y="25400"/>
                  <a:pt x="203200" y="2540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817" name="Freeform 816">
            <a:extLst>
              <a:ext uri="{FF2B5EF4-FFF2-40B4-BE49-F238E27FC236}">
                <a16:creationId xmlns:a16="http://schemas.microsoft.com/office/drawing/2014/main" id="{038F5CA2-BDD6-4900-AB8E-C916934E41D5}"/>
              </a:ext>
            </a:extLst>
          </p:cNvPr>
          <p:cNvSpPr/>
          <p:nvPr/>
        </p:nvSpPr>
        <p:spPr bwMode="auto">
          <a:xfrm>
            <a:off x="1730701" y="6334125"/>
            <a:ext cx="34925" cy="20638"/>
          </a:xfrm>
          <a:custGeom>
            <a:avLst/>
            <a:gdLst>
              <a:gd name="connsiteX0" fmla="*/ 0 w 158750"/>
              <a:gd name="connsiteY0" fmla="*/ 0 h 57150"/>
              <a:gd name="connsiteX1" fmla="*/ 38100 w 158750"/>
              <a:gd name="connsiteY1" fmla="*/ 6350 h 57150"/>
              <a:gd name="connsiteX2" fmla="*/ 101600 w 158750"/>
              <a:gd name="connsiteY2" fmla="*/ 31750 h 57150"/>
              <a:gd name="connsiteX3" fmla="*/ 120650 w 158750"/>
              <a:gd name="connsiteY3" fmla="*/ 38100 h 57150"/>
              <a:gd name="connsiteX4" fmla="*/ 139700 w 158750"/>
              <a:gd name="connsiteY4" fmla="*/ 50800 h 57150"/>
              <a:gd name="connsiteX5" fmla="*/ 158750 w 158750"/>
              <a:gd name="connsiteY5" fmla="*/ 5715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750" h="57150">
                <a:moveTo>
                  <a:pt x="0" y="0"/>
                </a:moveTo>
                <a:cubicBezTo>
                  <a:pt x="12700" y="2117"/>
                  <a:pt x="25609" y="3227"/>
                  <a:pt x="38100" y="6350"/>
                </a:cubicBezTo>
                <a:cubicBezTo>
                  <a:pt x="84351" y="17913"/>
                  <a:pt x="64813" y="15984"/>
                  <a:pt x="101600" y="31750"/>
                </a:cubicBezTo>
                <a:cubicBezTo>
                  <a:pt x="107752" y="34387"/>
                  <a:pt x="114663" y="35107"/>
                  <a:pt x="120650" y="38100"/>
                </a:cubicBezTo>
                <a:cubicBezTo>
                  <a:pt x="127476" y="41513"/>
                  <a:pt x="132874" y="47387"/>
                  <a:pt x="139700" y="50800"/>
                </a:cubicBezTo>
                <a:cubicBezTo>
                  <a:pt x="145687" y="53793"/>
                  <a:pt x="158750" y="57150"/>
                  <a:pt x="158750" y="5715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818" name="Freeform 817">
            <a:extLst>
              <a:ext uri="{FF2B5EF4-FFF2-40B4-BE49-F238E27FC236}">
                <a16:creationId xmlns:a16="http://schemas.microsoft.com/office/drawing/2014/main" id="{17B814A0-974D-40FC-AE98-38F098862C86}"/>
              </a:ext>
            </a:extLst>
          </p:cNvPr>
          <p:cNvSpPr/>
          <p:nvPr/>
        </p:nvSpPr>
        <p:spPr bwMode="auto">
          <a:xfrm>
            <a:off x="1705301" y="6338888"/>
            <a:ext cx="15875" cy="15875"/>
          </a:xfrm>
          <a:custGeom>
            <a:avLst/>
            <a:gdLst>
              <a:gd name="connsiteX0" fmla="*/ 0 w 69850"/>
              <a:gd name="connsiteY0" fmla="*/ 0 h 44450"/>
              <a:gd name="connsiteX1" fmla="*/ 31750 w 69850"/>
              <a:gd name="connsiteY1" fmla="*/ 19050 h 44450"/>
              <a:gd name="connsiteX2" fmla="*/ 69850 w 69850"/>
              <a:gd name="connsiteY2" fmla="*/ 44450 h 4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850" h="44450">
                <a:moveTo>
                  <a:pt x="0" y="0"/>
                </a:moveTo>
                <a:cubicBezTo>
                  <a:pt x="10583" y="6350"/>
                  <a:pt x="21337" y="12424"/>
                  <a:pt x="31750" y="19050"/>
                </a:cubicBezTo>
                <a:cubicBezTo>
                  <a:pt x="44627" y="27245"/>
                  <a:pt x="69850" y="44450"/>
                  <a:pt x="69850" y="4445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819" name="Freeform 818">
            <a:extLst>
              <a:ext uri="{FF2B5EF4-FFF2-40B4-BE49-F238E27FC236}">
                <a16:creationId xmlns:a16="http://schemas.microsoft.com/office/drawing/2014/main" id="{D0D7D1D7-F03A-43A2-9D7D-017FA1011062}"/>
              </a:ext>
            </a:extLst>
          </p:cNvPr>
          <p:cNvSpPr/>
          <p:nvPr/>
        </p:nvSpPr>
        <p:spPr bwMode="auto">
          <a:xfrm>
            <a:off x="1638626" y="6319838"/>
            <a:ext cx="79375" cy="36512"/>
          </a:xfrm>
          <a:custGeom>
            <a:avLst/>
            <a:gdLst>
              <a:gd name="connsiteX0" fmla="*/ 0 w 374655"/>
              <a:gd name="connsiteY0" fmla="*/ 69850 h 107950"/>
              <a:gd name="connsiteX1" fmla="*/ 82550 w 374655"/>
              <a:gd name="connsiteY1" fmla="*/ 44450 h 107950"/>
              <a:gd name="connsiteX2" fmla="*/ 184150 w 374655"/>
              <a:gd name="connsiteY2" fmla="*/ 31750 h 107950"/>
              <a:gd name="connsiteX3" fmla="*/ 241300 w 374655"/>
              <a:gd name="connsiteY3" fmla="*/ 12700 h 107950"/>
              <a:gd name="connsiteX4" fmla="*/ 260350 w 374655"/>
              <a:gd name="connsiteY4" fmla="*/ 6350 h 107950"/>
              <a:gd name="connsiteX5" fmla="*/ 279400 w 374655"/>
              <a:gd name="connsiteY5" fmla="*/ 0 h 107950"/>
              <a:gd name="connsiteX6" fmla="*/ 323850 w 374655"/>
              <a:gd name="connsiteY6" fmla="*/ 6350 h 107950"/>
              <a:gd name="connsiteX7" fmla="*/ 349250 w 374655"/>
              <a:gd name="connsiteY7" fmla="*/ 44450 h 107950"/>
              <a:gd name="connsiteX8" fmla="*/ 361950 w 374655"/>
              <a:gd name="connsiteY8" fmla="*/ 63500 h 107950"/>
              <a:gd name="connsiteX9" fmla="*/ 374650 w 374655"/>
              <a:gd name="connsiteY9" fmla="*/ 107950 h 10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4655" h="107950">
                <a:moveTo>
                  <a:pt x="0" y="69850"/>
                </a:moveTo>
                <a:cubicBezTo>
                  <a:pt x="29594" y="58012"/>
                  <a:pt x="48809" y="48668"/>
                  <a:pt x="82550" y="44450"/>
                </a:cubicBezTo>
                <a:lnTo>
                  <a:pt x="184150" y="31750"/>
                </a:lnTo>
                <a:lnTo>
                  <a:pt x="241300" y="12700"/>
                </a:lnTo>
                <a:lnTo>
                  <a:pt x="260350" y="6350"/>
                </a:lnTo>
                <a:lnTo>
                  <a:pt x="279400" y="0"/>
                </a:lnTo>
                <a:cubicBezTo>
                  <a:pt x="294217" y="2117"/>
                  <a:pt x="309953" y="791"/>
                  <a:pt x="323850" y="6350"/>
                </a:cubicBezTo>
                <a:cubicBezTo>
                  <a:pt x="346420" y="15378"/>
                  <a:pt x="340964" y="27878"/>
                  <a:pt x="349250" y="44450"/>
                </a:cubicBezTo>
                <a:cubicBezTo>
                  <a:pt x="352663" y="51276"/>
                  <a:pt x="358850" y="56526"/>
                  <a:pt x="361950" y="63500"/>
                </a:cubicBezTo>
                <a:cubicBezTo>
                  <a:pt x="375319" y="93581"/>
                  <a:pt x="374650" y="89798"/>
                  <a:pt x="374650" y="10795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820" name="Freeform 819">
            <a:extLst>
              <a:ext uri="{FF2B5EF4-FFF2-40B4-BE49-F238E27FC236}">
                <a16:creationId xmlns:a16="http://schemas.microsoft.com/office/drawing/2014/main" id="{8F51F226-01F8-4DC9-B6F6-988622111D42}"/>
              </a:ext>
            </a:extLst>
          </p:cNvPr>
          <p:cNvSpPr/>
          <p:nvPr/>
        </p:nvSpPr>
        <p:spPr bwMode="auto">
          <a:xfrm>
            <a:off x="1564014" y="6316663"/>
            <a:ext cx="50800" cy="9525"/>
          </a:xfrm>
          <a:custGeom>
            <a:avLst/>
            <a:gdLst>
              <a:gd name="connsiteX0" fmla="*/ 0 w 234950"/>
              <a:gd name="connsiteY0" fmla="*/ 12700 h 26105"/>
              <a:gd name="connsiteX1" fmla="*/ 31750 w 234950"/>
              <a:gd name="connsiteY1" fmla="*/ 6350 h 26105"/>
              <a:gd name="connsiteX2" fmla="*/ 50800 w 234950"/>
              <a:gd name="connsiteY2" fmla="*/ 0 h 26105"/>
              <a:gd name="connsiteX3" fmla="*/ 107950 w 234950"/>
              <a:gd name="connsiteY3" fmla="*/ 6350 h 26105"/>
              <a:gd name="connsiteX4" fmla="*/ 127000 w 234950"/>
              <a:gd name="connsiteY4" fmla="*/ 19050 h 26105"/>
              <a:gd name="connsiteX5" fmla="*/ 234950 w 234950"/>
              <a:gd name="connsiteY5" fmla="*/ 25400 h 26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4950" h="26105">
                <a:moveTo>
                  <a:pt x="0" y="12700"/>
                </a:moveTo>
                <a:cubicBezTo>
                  <a:pt x="10583" y="10583"/>
                  <a:pt x="21279" y="8968"/>
                  <a:pt x="31750" y="6350"/>
                </a:cubicBezTo>
                <a:cubicBezTo>
                  <a:pt x="38244" y="4727"/>
                  <a:pt x="44107" y="0"/>
                  <a:pt x="50800" y="0"/>
                </a:cubicBezTo>
                <a:cubicBezTo>
                  <a:pt x="69967" y="0"/>
                  <a:pt x="88900" y="4233"/>
                  <a:pt x="107950" y="6350"/>
                </a:cubicBezTo>
                <a:cubicBezTo>
                  <a:pt x="114300" y="10583"/>
                  <a:pt x="119760" y="16637"/>
                  <a:pt x="127000" y="19050"/>
                </a:cubicBezTo>
                <a:cubicBezTo>
                  <a:pt x="157533" y="29228"/>
                  <a:pt x="207441" y="25400"/>
                  <a:pt x="234950" y="2540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821" name="Freeform 820">
            <a:extLst>
              <a:ext uri="{FF2B5EF4-FFF2-40B4-BE49-F238E27FC236}">
                <a16:creationId xmlns:a16="http://schemas.microsoft.com/office/drawing/2014/main" id="{29E94AE8-6D77-4BE7-9B0A-C012086DE0E8}"/>
              </a:ext>
            </a:extLst>
          </p:cNvPr>
          <p:cNvSpPr/>
          <p:nvPr/>
        </p:nvSpPr>
        <p:spPr bwMode="auto">
          <a:xfrm>
            <a:off x="1744989" y="6243638"/>
            <a:ext cx="22225" cy="4762"/>
          </a:xfrm>
          <a:custGeom>
            <a:avLst/>
            <a:gdLst>
              <a:gd name="connsiteX0" fmla="*/ 0 w 101600"/>
              <a:gd name="connsiteY0" fmla="*/ 12700 h 12700"/>
              <a:gd name="connsiteX1" fmla="*/ 101600 w 101600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1600" h="12700">
                <a:moveTo>
                  <a:pt x="0" y="12700"/>
                </a:moveTo>
                <a:cubicBezTo>
                  <a:pt x="93621" y="6013"/>
                  <a:pt x="62328" y="19636"/>
                  <a:pt x="101600" y="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822" name="Freeform 821">
            <a:extLst>
              <a:ext uri="{FF2B5EF4-FFF2-40B4-BE49-F238E27FC236}">
                <a16:creationId xmlns:a16="http://schemas.microsoft.com/office/drawing/2014/main" id="{ACC6298D-5373-4A1D-A446-2737FB883285}"/>
              </a:ext>
            </a:extLst>
          </p:cNvPr>
          <p:cNvSpPr/>
          <p:nvPr/>
        </p:nvSpPr>
        <p:spPr bwMode="auto">
          <a:xfrm>
            <a:off x="1594176" y="6278563"/>
            <a:ext cx="22225" cy="14287"/>
          </a:xfrm>
          <a:custGeom>
            <a:avLst/>
            <a:gdLst>
              <a:gd name="connsiteX0" fmla="*/ 0 w 107950"/>
              <a:gd name="connsiteY0" fmla="*/ 0 h 45073"/>
              <a:gd name="connsiteX1" fmla="*/ 31750 w 107950"/>
              <a:gd name="connsiteY1" fmla="*/ 25400 h 45073"/>
              <a:gd name="connsiteX2" fmla="*/ 69850 w 107950"/>
              <a:gd name="connsiteY2" fmla="*/ 44450 h 45073"/>
              <a:gd name="connsiteX3" fmla="*/ 107950 w 107950"/>
              <a:gd name="connsiteY3" fmla="*/ 44450 h 45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950" h="45073">
                <a:moveTo>
                  <a:pt x="0" y="0"/>
                </a:moveTo>
                <a:cubicBezTo>
                  <a:pt x="10583" y="8467"/>
                  <a:pt x="20907" y="17268"/>
                  <a:pt x="31750" y="25400"/>
                </a:cubicBezTo>
                <a:cubicBezTo>
                  <a:pt x="42732" y="33636"/>
                  <a:pt x="55521" y="42858"/>
                  <a:pt x="69850" y="44450"/>
                </a:cubicBezTo>
                <a:cubicBezTo>
                  <a:pt x="82472" y="45852"/>
                  <a:pt x="95250" y="44450"/>
                  <a:pt x="107950" y="4445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823" name="Freeform 822">
            <a:extLst>
              <a:ext uri="{FF2B5EF4-FFF2-40B4-BE49-F238E27FC236}">
                <a16:creationId xmlns:a16="http://schemas.microsoft.com/office/drawing/2014/main" id="{D8AABE2A-367F-418C-B119-E1D6A121312E}"/>
              </a:ext>
            </a:extLst>
          </p:cNvPr>
          <p:cNvSpPr/>
          <p:nvPr/>
        </p:nvSpPr>
        <p:spPr bwMode="auto">
          <a:xfrm>
            <a:off x="1651326" y="6278563"/>
            <a:ext cx="61913" cy="1587"/>
          </a:xfrm>
          <a:custGeom>
            <a:avLst/>
            <a:gdLst>
              <a:gd name="connsiteX0" fmla="*/ 0 w 285750"/>
              <a:gd name="connsiteY0" fmla="*/ 0 h 6450"/>
              <a:gd name="connsiteX1" fmla="*/ 285750 w 285750"/>
              <a:gd name="connsiteY1" fmla="*/ 6350 h 6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5750" h="6450">
                <a:moveTo>
                  <a:pt x="0" y="0"/>
                </a:moveTo>
                <a:cubicBezTo>
                  <a:pt x="209524" y="7760"/>
                  <a:pt x="114261" y="6350"/>
                  <a:pt x="285750" y="635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grpSp>
        <p:nvGrpSpPr>
          <p:cNvPr id="3498" name="Groupe 3">
            <a:extLst>
              <a:ext uri="{FF2B5EF4-FFF2-40B4-BE49-F238E27FC236}">
                <a16:creationId xmlns:a16="http://schemas.microsoft.com/office/drawing/2014/main" id="{7F4E3871-DF71-4C56-B25E-A4E09B6D9ECA}"/>
              </a:ext>
            </a:extLst>
          </p:cNvPr>
          <p:cNvGrpSpPr>
            <a:grpSpLocks/>
          </p:cNvGrpSpPr>
          <p:nvPr/>
        </p:nvGrpSpPr>
        <p:grpSpPr bwMode="auto">
          <a:xfrm>
            <a:off x="1628346" y="6432431"/>
            <a:ext cx="277813" cy="141319"/>
            <a:chOff x="2772569" y="4275138"/>
            <a:chExt cx="277812" cy="141288"/>
          </a:xfrm>
        </p:grpSpPr>
        <p:sp>
          <p:nvSpPr>
            <p:cNvPr id="2516" name="Freeform 2515">
              <a:extLst>
                <a:ext uri="{FF2B5EF4-FFF2-40B4-BE49-F238E27FC236}">
                  <a16:creationId xmlns:a16="http://schemas.microsoft.com/office/drawing/2014/main" id="{526013A4-10ED-481A-8C4B-8F57DC91FC9E}"/>
                </a:ext>
              </a:extLst>
            </p:cNvPr>
            <p:cNvSpPr/>
            <p:nvPr/>
          </p:nvSpPr>
          <p:spPr bwMode="auto">
            <a:xfrm>
              <a:off x="2879687" y="4295890"/>
              <a:ext cx="25400" cy="36504"/>
            </a:xfrm>
            <a:custGeom>
              <a:avLst/>
              <a:gdLst>
                <a:gd name="connsiteX0" fmla="*/ 0 w 115891"/>
                <a:gd name="connsiteY0" fmla="*/ 0 h 107950"/>
                <a:gd name="connsiteX1" fmla="*/ 44450 w 115891"/>
                <a:gd name="connsiteY1" fmla="*/ 19050 h 107950"/>
                <a:gd name="connsiteX2" fmla="*/ 63500 w 115891"/>
                <a:gd name="connsiteY2" fmla="*/ 25400 h 107950"/>
                <a:gd name="connsiteX3" fmla="*/ 101600 w 115891"/>
                <a:gd name="connsiteY3" fmla="*/ 44450 h 107950"/>
                <a:gd name="connsiteX4" fmla="*/ 114300 w 115891"/>
                <a:gd name="connsiteY4" fmla="*/ 107950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891" h="107950">
                  <a:moveTo>
                    <a:pt x="0" y="0"/>
                  </a:moveTo>
                  <a:cubicBezTo>
                    <a:pt x="14817" y="6350"/>
                    <a:pt x="29483" y="13063"/>
                    <a:pt x="44450" y="19050"/>
                  </a:cubicBezTo>
                  <a:cubicBezTo>
                    <a:pt x="50665" y="21536"/>
                    <a:pt x="57513" y="22407"/>
                    <a:pt x="63500" y="25400"/>
                  </a:cubicBezTo>
                  <a:cubicBezTo>
                    <a:pt x="112739" y="50019"/>
                    <a:pt x="53717" y="28489"/>
                    <a:pt x="101600" y="44450"/>
                  </a:cubicBezTo>
                  <a:cubicBezTo>
                    <a:pt x="122519" y="75828"/>
                    <a:pt x="114300" y="55868"/>
                    <a:pt x="114300" y="1079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17" name="Freeform 2516">
              <a:extLst>
                <a:ext uri="{FF2B5EF4-FFF2-40B4-BE49-F238E27FC236}">
                  <a16:creationId xmlns:a16="http://schemas.microsoft.com/office/drawing/2014/main" id="{4B39FB0A-E04C-4602-A1C8-15C4337D208F}"/>
                </a:ext>
              </a:extLst>
            </p:cNvPr>
            <p:cNvSpPr/>
            <p:nvPr/>
          </p:nvSpPr>
          <p:spPr bwMode="auto">
            <a:xfrm>
              <a:off x="2920961" y="4302239"/>
              <a:ext cx="57150" cy="25394"/>
            </a:xfrm>
            <a:custGeom>
              <a:avLst/>
              <a:gdLst>
                <a:gd name="connsiteX0" fmla="*/ 0 w 266700"/>
                <a:gd name="connsiteY0" fmla="*/ 0 h 76200"/>
                <a:gd name="connsiteX1" fmla="*/ 38100 w 266700"/>
                <a:gd name="connsiteY1" fmla="*/ 31750 h 76200"/>
                <a:gd name="connsiteX2" fmla="*/ 82550 w 266700"/>
                <a:gd name="connsiteY2" fmla="*/ 50800 h 76200"/>
                <a:gd name="connsiteX3" fmla="*/ 107950 w 266700"/>
                <a:gd name="connsiteY3" fmla="*/ 63500 h 76200"/>
                <a:gd name="connsiteX4" fmla="*/ 146050 w 266700"/>
                <a:gd name="connsiteY4" fmla="*/ 76200 h 76200"/>
                <a:gd name="connsiteX5" fmla="*/ 196850 w 266700"/>
                <a:gd name="connsiteY5" fmla="*/ 63500 h 76200"/>
                <a:gd name="connsiteX6" fmla="*/ 222250 w 266700"/>
                <a:gd name="connsiteY6" fmla="*/ 50800 h 76200"/>
                <a:gd name="connsiteX7" fmla="*/ 266700 w 266700"/>
                <a:gd name="connsiteY7" fmla="*/ 508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6700" h="76200">
                  <a:moveTo>
                    <a:pt x="0" y="0"/>
                  </a:moveTo>
                  <a:cubicBezTo>
                    <a:pt x="12700" y="10583"/>
                    <a:pt x="24557" y="22270"/>
                    <a:pt x="38100" y="31750"/>
                  </a:cubicBezTo>
                  <a:cubicBezTo>
                    <a:pt x="60269" y="47268"/>
                    <a:pt x="61038" y="41581"/>
                    <a:pt x="82550" y="50800"/>
                  </a:cubicBezTo>
                  <a:cubicBezTo>
                    <a:pt x="91251" y="54529"/>
                    <a:pt x="99161" y="59984"/>
                    <a:pt x="107950" y="63500"/>
                  </a:cubicBezTo>
                  <a:cubicBezTo>
                    <a:pt x="120379" y="68472"/>
                    <a:pt x="146050" y="76200"/>
                    <a:pt x="146050" y="76200"/>
                  </a:cubicBezTo>
                  <a:cubicBezTo>
                    <a:pt x="164686" y="72473"/>
                    <a:pt x="179765" y="70822"/>
                    <a:pt x="196850" y="63500"/>
                  </a:cubicBezTo>
                  <a:cubicBezTo>
                    <a:pt x="205551" y="59771"/>
                    <a:pt x="212937" y="52493"/>
                    <a:pt x="222250" y="50800"/>
                  </a:cubicBezTo>
                  <a:cubicBezTo>
                    <a:pt x="236828" y="48150"/>
                    <a:pt x="251883" y="50800"/>
                    <a:pt x="266700" y="508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18" name="Freeform 2517">
              <a:extLst>
                <a:ext uri="{FF2B5EF4-FFF2-40B4-BE49-F238E27FC236}">
                  <a16:creationId xmlns:a16="http://schemas.microsoft.com/office/drawing/2014/main" id="{FFE154CA-FD62-4ADE-B407-CEC46DDFA820}"/>
                </a:ext>
              </a:extLst>
            </p:cNvPr>
            <p:cNvSpPr/>
            <p:nvPr/>
          </p:nvSpPr>
          <p:spPr bwMode="auto">
            <a:xfrm>
              <a:off x="2930486" y="4289542"/>
              <a:ext cx="30162" cy="14284"/>
            </a:xfrm>
            <a:custGeom>
              <a:avLst/>
              <a:gdLst>
                <a:gd name="connsiteX0" fmla="*/ 0 w 146050"/>
                <a:gd name="connsiteY0" fmla="*/ 12700 h 44450"/>
                <a:gd name="connsiteX1" fmla="*/ 57150 w 146050"/>
                <a:gd name="connsiteY1" fmla="*/ 6350 h 44450"/>
                <a:gd name="connsiteX2" fmla="*/ 76200 w 146050"/>
                <a:gd name="connsiteY2" fmla="*/ 0 h 44450"/>
                <a:gd name="connsiteX3" fmla="*/ 101600 w 146050"/>
                <a:gd name="connsiteY3" fmla="*/ 6350 h 44450"/>
                <a:gd name="connsiteX4" fmla="*/ 120650 w 146050"/>
                <a:gd name="connsiteY4" fmla="*/ 19050 h 44450"/>
                <a:gd name="connsiteX5" fmla="*/ 146050 w 146050"/>
                <a:gd name="connsiteY5" fmla="*/ 44450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050" h="44450">
                  <a:moveTo>
                    <a:pt x="0" y="12700"/>
                  </a:moveTo>
                  <a:cubicBezTo>
                    <a:pt x="19050" y="10583"/>
                    <a:pt x="38244" y="9501"/>
                    <a:pt x="57150" y="6350"/>
                  </a:cubicBezTo>
                  <a:cubicBezTo>
                    <a:pt x="63752" y="5250"/>
                    <a:pt x="69507" y="0"/>
                    <a:pt x="76200" y="0"/>
                  </a:cubicBezTo>
                  <a:cubicBezTo>
                    <a:pt x="84927" y="0"/>
                    <a:pt x="93133" y="4233"/>
                    <a:pt x="101600" y="6350"/>
                  </a:cubicBezTo>
                  <a:cubicBezTo>
                    <a:pt x="107950" y="10583"/>
                    <a:pt x="115254" y="13654"/>
                    <a:pt x="120650" y="19050"/>
                  </a:cubicBezTo>
                  <a:cubicBezTo>
                    <a:pt x="151301" y="49701"/>
                    <a:pt x="117020" y="29935"/>
                    <a:pt x="146050" y="444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29" name="Freeform 2528">
              <a:extLst>
                <a:ext uri="{FF2B5EF4-FFF2-40B4-BE49-F238E27FC236}">
                  <a16:creationId xmlns:a16="http://schemas.microsoft.com/office/drawing/2014/main" id="{8AEC8B89-6C8A-4ED7-A859-8038DAE453E0}"/>
                </a:ext>
              </a:extLst>
            </p:cNvPr>
            <p:cNvSpPr/>
            <p:nvPr/>
          </p:nvSpPr>
          <p:spPr bwMode="auto">
            <a:xfrm>
              <a:off x="2990811" y="4397468"/>
              <a:ext cx="19050" cy="19046"/>
            </a:xfrm>
            <a:custGeom>
              <a:avLst/>
              <a:gdLst>
                <a:gd name="connsiteX0" fmla="*/ 0 w 95250"/>
                <a:gd name="connsiteY0" fmla="*/ 0 h 57150"/>
                <a:gd name="connsiteX1" fmla="*/ 44450 w 95250"/>
                <a:gd name="connsiteY1" fmla="*/ 25400 h 57150"/>
                <a:gd name="connsiteX2" fmla="*/ 63500 w 95250"/>
                <a:gd name="connsiteY2" fmla="*/ 31750 h 57150"/>
                <a:gd name="connsiteX3" fmla="*/ 95250 w 95250"/>
                <a:gd name="connsiteY3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57150">
                  <a:moveTo>
                    <a:pt x="0" y="0"/>
                  </a:moveTo>
                  <a:cubicBezTo>
                    <a:pt x="70065" y="14013"/>
                    <a:pt x="3962" y="-6991"/>
                    <a:pt x="44450" y="25400"/>
                  </a:cubicBezTo>
                  <a:cubicBezTo>
                    <a:pt x="49677" y="29581"/>
                    <a:pt x="57513" y="28757"/>
                    <a:pt x="63500" y="31750"/>
                  </a:cubicBezTo>
                  <a:cubicBezTo>
                    <a:pt x="79521" y="39760"/>
                    <a:pt x="83437" y="45337"/>
                    <a:pt x="95250" y="571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34" name="Freeform 2533">
              <a:extLst>
                <a:ext uri="{FF2B5EF4-FFF2-40B4-BE49-F238E27FC236}">
                  <a16:creationId xmlns:a16="http://schemas.microsoft.com/office/drawing/2014/main" id="{D9ECFE25-7900-4606-95FD-AF00E6F59268}"/>
                </a:ext>
              </a:extLst>
            </p:cNvPr>
            <p:cNvSpPr/>
            <p:nvPr/>
          </p:nvSpPr>
          <p:spPr bwMode="auto">
            <a:xfrm>
              <a:off x="2773324" y="4275257"/>
              <a:ext cx="30163" cy="20633"/>
            </a:xfrm>
            <a:custGeom>
              <a:avLst/>
              <a:gdLst>
                <a:gd name="connsiteX0" fmla="*/ 0 w 139700"/>
                <a:gd name="connsiteY0" fmla="*/ 38100 h 57150"/>
                <a:gd name="connsiteX1" fmla="*/ 44450 w 139700"/>
                <a:gd name="connsiteY1" fmla="*/ 44450 h 57150"/>
                <a:gd name="connsiteX2" fmla="*/ 82550 w 139700"/>
                <a:gd name="connsiteY2" fmla="*/ 57150 h 57150"/>
                <a:gd name="connsiteX3" fmla="*/ 101600 w 139700"/>
                <a:gd name="connsiteY3" fmla="*/ 44450 h 57150"/>
                <a:gd name="connsiteX4" fmla="*/ 139700 w 139700"/>
                <a:gd name="connsiteY4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700" h="57150">
                  <a:moveTo>
                    <a:pt x="0" y="38100"/>
                  </a:moveTo>
                  <a:cubicBezTo>
                    <a:pt x="14817" y="40217"/>
                    <a:pt x="29866" y="41085"/>
                    <a:pt x="44450" y="44450"/>
                  </a:cubicBezTo>
                  <a:cubicBezTo>
                    <a:pt x="57494" y="47460"/>
                    <a:pt x="82550" y="57150"/>
                    <a:pt x="82550" y="57150"/>
                  </a:cubicBezTo>
                  <a:cubicBezTo>
                    <a:pt x="88900" y="52917"/>
                    <a:pt x="96574" y="50193"/>
                    <a:pt x="101600" y="44450"/>
                  </a:cubicBezTo>
                  <a:cubicBezTo>
                    <a:pt x="145195" y="-5373"/>
                    <a:pt x="108520" y="15590"/>
                    <a:pt x="139700" y="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41" name="Freeform 2540">
              <a:extLst>
                <a:ext uri="{FF2B5EF4-FFF2-40B4-BE49-F238E27FC236}">
                  <a16:creationId xmlns:a16="http://schemas.microsoft.com/office/drawing/2014/main" id="{CD17A87A-5AD7-479B-9291-BBBB4CD57B2F}"/>
                </a:ext>
              </a:extLst>
            </p:cNvPr>
            <p:cNvSpPr/>
            <p:nvPr/>
          </p:nvSpPr>
          <p:spPr bwMode="auto">
            <a:xfrm>
              <a:off x="3005098" y="4280019"/>
              <a:ext cx="46038" cy="26981"/>
            </a:xfrm>
            <a:custGeom>
              <a:avLst/>
              <a:gdLst>
                <a:gd name="connsiteX0" fmla="*/ 0 w 222250"/>
                <a:gd name="connsiteY0" fmla="*/ 6833 h 79083"/>
                <a:gd name="connsiteX1" fmla="*/ 88900 w 222250"/>
                <a:gd name="connsiteY1" fmla="*/ 6833 h 79083"/>
                <a:gd name="connsiteX2" fmla="*/ 101600 w 222250"/>
                <a:gd name="connsiteY2" fmla="*/ 32233 h 79083"/>
                <a:gd name="connsiteX3" fmla="*/ 120650 w 222250"/>
                <a:gd name="connsiteY3" fmla="*/ 38583 h 79083"/>
                <a:gd name="connsiteX4" fmla="*/ 209550 w 222250"/>
                <a:gd name="connsiteY4" fmla="*/ 76683 h 79083"/>
                <a:gd name="connsiteX5" fmla="*/ 222250 w 222250"/>
                <a:gd name="connsiteY5" fmla="*/ 70333 h 79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2250" h="79083">
                  <a:moveTo>
                    <a:pt x="0" y="6833"/>
                  </a:moveTo>
                  <a:cubicBezTo>
                    <a:pt x="24245" y="3369"/>
                    <a:pt x="64655" y="-6637"/>
                    <a:pt x="88900" y="6833"/>
                  </a:cubicBezTo>
                  <a:cubicBezTo>
                    <a:pt x="97175" y="11430"/>
                    <a:pt x="94907" y="25540"/>
                    <a:pt x="101600" y="32233"/>
                  </a:cubicBezTo>
                  <a:cubicBezTo>
                    <a:pt x="106333" y="36966"/>
                    <a:pt x="114799" y="35332"/>
                    <a:pt x="120650" y="38583"/>
                  </a:cubicBezTo>
                  <a:cubicBezTo>
                    <a:pt x="138048" y="48248"/>
                    <a:pt x="184224" y="89346"/>
                    <a:pt x="209550" y="76683"/>
                  </a:cubicBezTo>
                  <a:lnTo>
                    <a:pt x="222250" y="70333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76" name="Freeform 2575">
              <a:extLst>
                <a:ext uri="{FF2B5EF4-FFF2-40B4-BE49-F238E27FC236}">
                  <a16:creationId xmlns:a16="http://schemas.microsoft.com/office/drawing/2014/main" id="{D9C944EA-58CD-4FAA-B6F6-C791AD76AC3F}"/>
                </a:ext>
              </a:extLst>
            </p:cNvPr>
            <p:cNvSpPr/>
            <p:nvPr/>
          </p:nvSpPr>
          <p:spPr bwMode="auto">
            <a:xfrm>
              <a:off x="2860637" y="4303826"/>
              <a:ext cx="49212" cy="14285"/>
            </a:xfrm>
            <a:custGeom>
              <a:avLst/>
              <a:gdLst>
                <a:gd name="connsiteX0" fmla="*/ 0 w 234950"/>
                <a:gd name="connsiteY0" fmla="*/ 6350 h 38100"/>
                <a:gd name="connsiteX1" fmla="*/ 165100 w 234950"/>
                <a:gd name="connsiteY1" fmla="*/ 6350 h 38100"/>
                <a:gd name="connsiteX2" fmla="*/ 203200 w 234950"/>
                <a:gd name="connsiteY2" fmla="*/ 38100 h 38100"/>
                <a:gd name="connsiteX3" fmla="*/ 222250 w 234950"/>
                <a:gd name="connsiteY3" fmla="*/ 31750 h 38100"/>
                <a:gd name="connsiteX4" fmla="*/ 234950 w 234950"/>
                <a:gd name="connsiteY4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950" h="38100">
                  <a:moveTo>
                    <a:pt x="0" y="6350"/>
                  </a:moveTo>
                  <a:cubicBezTo>
                    <a:pt x="53648" y="2997"/>
                    <a:pt x="111206" y="-6087"/>
                    <a:pt x="165100" y="6350"/>
                  </a:cubicBezTo>
                  <a:cubicBezTo>
                    <a:pt x="176593" y="9002"/>
                    <a:pt x="196438" y="31338"/>
                    <a:pt x="203200" y="38100"/>
                  </a:cubicBezTo>
                  <a:cubicBezTo>
                    <a:pt x="209550" y="35983"/>
                    <a:pt x="217965" y="36892"/>
                    <a:pt x="222250" y="31750"/>
                  </a:cubicBezTo>
                  <a:cubicBezTo>
                    <a:pt x="229547" y="22993"/>
                    <a:pt x="234950" y="0"/>
                    <a:pt x="234950" y="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77" name="Freeform 2576">
              <a:extLst>
                <a:ext uri="{FF2B5EF4-FFF2-40B4-BE49-F238E27FC236}">
                  <a16:creationId xmlns:a16="http://schemas.microsoft.com/office/drawing/2014/main" id="{500D2924-D44F-4D03-A842-CC97360CA95C}"/>
                </a:ext>
              </a:extLst>
            </p:cNvPr>
            <p:cNvSpPr/>
            <p:nvPr/>
          </p:nvSpPr>
          <p:spPr bwMode="auto">
            <a:xfrm>
              <a:off x="2909849" y="4275257"/>
              <a:ext cx="14288" cy="49202"/>
            </a:xfrm>
            <a:custGeom>
              <a:avLst/>
              <a:gdLst>
                <a:gd name="connsiteX0" fmla="*/ 0 w 69850"/>
                <a:gd name="connsiteY0" fmla="*/ 0 h 140482"/>
                <a:gd name="connsiteX1" fmla="*/ 25400 w 69850"/>
                <a:gd name="connsiteY1" fmla="*/ 31750 h 140482"/>
                <a:gd name="connsiteX2" fmla="*/ 38100 w 69850"/>
                <a:gd name="connsiteY2" fmla="*/ 69850 h 140482"/>
                <a:gd name="connsiteX3" fmla="*/ 50800 w 69850"/>
                <a:gd name="connsiteY3" fmla="*/ 95250 h 140482"/>
                <a:gd name="connsiteX4" fmla="*/ 63500 w 69850"/>
                <a:gd name="connsiteY4" fmla="*/ 139700 h 140482"/>
                <a:gd name="connsiteX5" fmla="*/ 69850 w 69850"/>
                <a:gd name="connsiteY5" fmla="*/ 139700 h 140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850" h="140482">
                  <a:moveTo>
                    <a:pt x="0" y="0"/>
                  </a:moveTo>
                  <a:cubicBezTo>
                    <a:pt x="8467" y="10583"/>
                    <a:pt x="18910" y="19852"/>
                    <a:pt x="25400" y="31750"/>
                  </a:cubicBezTo>
                  <a:cubicBezTo>
                    <a:pt x="31810" y="43502"/>
                    <a:pt x="32113" y="57876"/>
                    <a:pt x="38100" y="69850"/>
                  </a:cubicBezTo>
                  <a:cubicBezTo>
                    <a:pt x="42333" y="78317"/>
                    <a:pt x="47476" y="86387"/>
                    <a:pt x="50800" y="95250"/>
                  </a:cubicBezTo>
                  <a:cubicBezTo>
                    <a:pt x="52615" y="100089"/>
                    <a:pt x="59114" y="133121"/>
                    <a:pt x="63500" y="139700"/>
                  </a:cubicBezTo>
                  <a:cubicBezTo>
                    <a:pt x="64674" y="141461"/>
                    <a:pt x="67733" y="139700"/>
                    <a:pt x="69850" y="1397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</p:grpSp>
      <p:grpSp>
        <p:nvGrpSpPr>
          <p:cNvPr id="3079" name="Groupe 2">
            <a:extLst>
              <a:ext uri="{FF2B5EF4-FFF2-40B4-BE49-F238E27FC236}">
                <a16:creationId xmlns:a16="http://schemas.microsoft.com/office/drawing/2014/main" id="{8BB42A29-CD76-4369-B187-5CA0E0DE821B}"/>
              </a:ext>
            </a:extLst>
          </p:cNvPr>
          <p:cNvGrpSpPr>
            <a:grpSpLocks/>
          </p:cNvGrpSpPr>
          <p:nvPr/>
        </p:nvGrpSpPr>
        <p:grpSpPr bwMode="auto">
          <a:xfrm>
            <a:off x="3865563" y="2861688"/>
            <a:ext cx="2936875" cy="4158237"/>
            <a:chOff x="3214688" y="2561650"/>
            <a:chExt cx="2936875" cy="4158239"/>
          </a:xfrm>
        </p:grpSpPr>
        <p:grpSp>
          <p:nvGrpSpPr>
            <p:cNvPr id="2253" name="Group 2252">
              <a:extLst>
                <a:ext uri="{FF2B5EF4-FFF2-40B4-BE49-F238E27FC236}">
                  <a16:creationId xmlns:a16="http://schemas.microsoft.com/office/drawing/2014/main" id="{937C7B0A-BA13-46EA-B187-77772C4B5036}"/>
                </a:ext>
              </a:extLst>
            </p:cNvPr>
            <p:cNvGrpSpPr/>
            <p:nvPr/>
          </p:nvGrpSpPr>
          <p:grpSpPr bwMode="auto">
            <a:xfrm>
              <a:off x="3269698" y="4755408"/>
              <a:ext cx="2838467" cy="1964481"/>
              <a:chOff x="1427791" y="6462809"/>
              <a:chExt cx="4550431" cy="2563329"/>
            </a:xfrm>
            <a:noFill/>
          </p:grpSpPr>
          <p:sp>
            <p:nvSpPr>
              <p:cNvPr id="2819" name="Freeform 2818">
                <a:extLst>
                  <a:ext uri="{FF2B5EF4-FFF2-40B4-BE49-F238E27FC236}">
                    <a16:creationId xmlns:a16="http://schemas.microsoft.com/office/drawing/2014/main" id="{0D1A31DF-0E6C-41E3-BFF6-B2B8D1A40D8C}"/>
                  </a:ext>
                </a:extLst>
              </p:cNvPr>
              <p:cNvSpPr/>
              <p:nvPr/>
            </p:nvSpPr>
            <p:spPr>
              <a:xfrm>
                <a:off x="2946280" y="8535810"/>
                <a:ext cx="723900" cy="361950"/>
              </a:xfrm>
              <a:custGeom>
                <a:avLst/>
                <a:gdLst>
                  <a:gd name="connsiteX0" fmla="*/ 0 w 723900"/>
                  <a:gd name="connsiteY0" fmla="*/ 361950 h 361950"/>
                  <a:gd name="connsiteX1" fmla="*/ 247650 w 723900"/>
                  <a:gd name="connsiteY1" fmla="*/ 101600 h 361950"/>
                  <a:gd name="connsiteX2" fmla="*/ 723900 w 723900"/>
                  <a:gd name="connsiteY2" fmla="*/ 0 h 361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3900" h="361950">
                    <a:moveTo>
                      <a:pt x="0" y="361950"/>
                    </a:moveTo>
                    <a:cubicBezTo>
                      <a:pt x="63500" y="261937"/>
                      <a:pt x="127000" y="161925"/>
                      <a:pt x="247650" y="101600"/>
                    </a:cubicBezTo>
                    <a:cubicBezTo>
                      <a:pt x="368300" y="41275"/>
                      <a:pt x="546100" y="20637"/>
                      <a:pt x="723900" y="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820" name="Freeform 2819">
                <a:extLst>
                  <a:ext uri="{FF2B5EF4-FFF2-40B4-BE49-F238E27FC236}">
                    <a16:creationId xmlns:a16="http://schemas.microsoft.com/office/drawing/2014/main" id="{077BE8A1-6567-46B3-9E64-864C74A4ED74}"/>
                  </a:ext>
                </a:extLst>
              </p:cNvPr>
              <p:cNvSpPr/>
              <p:nvPr/>
            </p:nvSpPr>
            <p:spPr>
              <a:xfrm>
                <a:off x="3740030" y="8542160"/>
                <a:ext cx="711200" cy="361950"/>
              </a:xfrm>
              <a:custGeom>
                <a:avLst/>
                <a:gdLst>
                  <a:gd name="connsiteX0" fmla="*/ 0 w 711200"/>
                  <a:gd name="connsiteY0" fmla="*/ 0 h 361950"/>
                  <a:gd name="connsiteX1" fmla="*/ 304800 w 711200"/>
                  <a:gd name="connsiteY1" fmla="*/ 44450 h 361950"/>
                  <a:gd name="connsiteX2" fmla="*/ 628650 w 711200"/>
                  <a:gd name="connsiteY2" fmla="*/ 234950 h 361950"/>
                  <a:gd name="connsiteX3" fmla="*/ 711200 w 711200"/>
                  <a:gd name="connsiteY3" fmla="*/ 361950 h 361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1200" h="361950">
                    <a:moveTo>
                      <a:pt x="0" y="0"/>
                    </a:moveTo>
                    <a:cubicBezTo>
                      <a:pt x="100012" y="2646"/>
                      <a:pt x="200025" y="5292"/>
                      <a:pt x="304800" y="44450"/>
                    </a:cubicBezTo>
                    <a:cubicBezTo>
                      <a:pt x="409575" y="83608"/>
                      <a:pt x="560917" y="182033"/>
                      <a:pt x="628650" y="234950"/>
                    </a:cubicBezTo>
                    <a:cubicBezTo>
                      <a:pt x="696383" y="287867"/>
                      <a:pt x="703791" y="324908"/>
                      <a:pt x="711200" y="36195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823" name="Freeform 2822">
                <a:extLst>
                  <a:ext uri="{FF2B5EF4-FFF2-40B4-BE49-F238E27FC236}">
                    <a16:creationId xmlns:a16="http://schemas.microsoft.com/office/drawing/2014/main" id="{ECAD9081-5876-4BD7-B69A-B595B1FE6427}"/>
                  </a:ext>
                </a:extLst>
              </p:cNvPr>
              <p:cNvSpPr/>
              <p:nvPr/>
            </p:nvSpPr>
            <p:spPr>
              <a:xfrm>
                <a:off x="4988824" y="8147440"/>
                <a:ext cx="340815" cy="351581"/>
              </a:xfrm>
              <a:custGeom>
                <a:avLst/>
                <a:gdLst>
                  <a:gd name="connsiteX0" fmla="*/ 14856 w 340815"/>
                  <a:gd name="connsiteY0" fmla="*/ 140720 h 351581"/>
                  <a:gd name="connsiteX1" fmla="*/ 192656 w 340815"/>
                  <a:gd name="connsiteY1" fmla="*/ 1020 h 351581"/>
                  <a:gd name="connsiteX2" fmla="*/ 338706 w 340815"/>
                  <a:gd name="connsiteY2" fmla="*/ 89920 h 351581"/>
                  <a:gd name="connsiteX3" fmla="*/ 262506 w 340815"/>
                  <a:gd name="connsiteY3" fmla="*/ 312170 h 351581"/>
                  <a:gd name="connsiteX4" fmla="*/ 40256 w 340815"/>
                  <a:gd name="connsiteY4" fmla="*/ 337570 h 351581"/>
                  <a:gd name="connsiteX5" fmla="*/ 14856 w 340815"/>
                  <a:gd name="connsiteY5" fmla="*/ 140720 h 35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0815" h="351581">
                    <a:moveTo>
                      <a:pt x="14856" y="140720"/>
                    </a:moveTo>
                    <a:cubicBezTo>
                      <a:pt x="40256" y="84628"/>
                      <a:pt x="138681" y="9487"/>
                      <a:pt x="192656" y="1020"/>
                    </a:cubicBezTo>
                    <a:cubicBezTo>
                      <a:pt x="246631" y="-7447"/>
                      <a:pt x="327064" y="38062"/>
                      <a:pt x="338706" y="89920"/>
                    </a:cubicBezTo>
                    <a:cubicBezTo>
                      <a:pt x="350348" y="141778"/>
                      <a:pt x="312248" y="270895"/>
                      <a:pt x="262506" y="312170"/>
                    </a:cubicBezTo>
                    <a:cubicBezTo>
                      <a:pt x="212764" y="353445"/>
                      <a:pt x="84706" y="362970"/>
                      <a:pt x="40256" y="337570"/>
                    </a:cubicBezTo>
                    <a:cubicBezTo>
                      <a:pt x="-4194" y="312170"/>
                      <a:pt x="-10544" y="196812"/>
                      <a:pt x="14856" y="14072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824" name="Freeform 2823">
                <a:extLst>
                  <a:ext uri="{FF2B5EF4-FFF2-40B4-BE49-F238E27FC236}">
                    <a16:creationId xmlns:a16="http://schemas.microsoft.com/office/drawing/2014/main" id="{C3BAA89C-5114-47EB-9939-A419C8906641}"/>
                  </a:ext>
                </a:extLst>
              </p:cNvPr>
              <p:cNvSpPr/>
              <p:nvPr/>
            </p:nvSpPr>
            <p:spPr>
              <a:xfrm>
                <a:off x="5200353" y="6974015"/>
                <a:ext cx="637347" cy="1346556"/>
              </a:xfrm>
              <a:custGeom>
                <a:avLst/>
                <a:gdLst>
                  <a:gd name="connsiteX0" fmla="*/ 25577 w 637347"/>
                  <a:gd name="connsiteY0" fmla="*/ 18745 h 1346556"/>
                  <a:gd name="connsiteX1" fmla="*/ 298627 w 637347"/>
                  <a:gd name="connsiteY1" fmla="*/ 18745 h 1346556"/>
                  <a:gd name="connsiteX2" fmla="*/ 438327 w 637347"/>
                  <a:gd name="connsiteY2" fmla="*/ 228295 h 1346556"/>
                  <a:gd name="connsiteX3" fmla="*/ 597077 w 637347"/>
                  <a:gd name="connsiteY3" fmla="*/ 469595 h 1346556"/>
                  <a:gd name="connsiteX4" fmla="*/ 628827 w 637347"/>
                  <a:gd name="connsiteY4" fmla="*/ 844245 h 1346556"/>
                  <a:gd name="connsiteX5" fmla="*/ 470077 w 637347"/>
                  <a:gd name="connsiteY5" fmla="*/ 1269695 h 1346556"/>
                  <a:gd name="connsiteX6" fmla="*/ 336727 w 637347"/>
                  <a:gd name="connsiteY6" fmla="*/ 1345895 h 1346556"/>
                  <a:gd name="connsiteX7" fmla="*/ 209727 w 637347"/>
                  <a:gd name="connsiteY7" fmla="*/ 1301445 h 1346556"/>
                  <a:gd name="connsiteX8" fmla="*/ 235127 w 637347"/>
                  <a:gd name="connsiteY8" fmla="*/ 1212545 h 1346556"/>
                  <a:gd name="connsiteX9" fmla="*/ 393877 w 637347"/>
                  <a:gd name="connsiteY9" fmla="*/ 1142695 h 1346556"/>
                  <a:gd name="connsiteX10" fmla="*/ 419277 w 637347"/>
                  <a:gd name="connsiteY10" fmla="*/ 710895 h 1346556"/>
                  <a:gd name="connsiteX11" fmla="*/ 292277 w 637347"/>
                  <a:gd name="connsiteY11" fmla="*/ 367995 h 1346556"/>
                  <a:gd name="connsiteX12" fmla="*/ 38277 w 637347"/>
                  <a:gd name="connsiteY12" fmla="*/ 94945 h 1346556"/>
                  <a:gd name="connsiteX13" fmla="*/ 25577 w 637347"/>
                  <a:gd name="connsiteY13" fmla="*/ 18745 h 1346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37347" h="1346556">
                    <a:moveTo>
                      <a:pt x="25577" y="18745"/>
                    </a:moveTo>
                    <a:cubicBezTo>
                      <a:pt x="68969" y="6045"/>
                      <a:pt x="229835" y="-16180"/>
                      <a:pt x="298627" y="18745"/>
                    </a:cubicBezTo>
                    <a:cubicBezTo>
                      <a:pt x="367419" y="53670"/>
                      <a:pt x="438327" y="228295"/>
                      <a:pt x="438327" y="228295"/>
                    </a:cubicBezTo>
                    <a:cubicBezTo>
                      <a:pt x="488069" y="303437"/>
                      <a:pt x="565327" y="366937"/>
                      <a:pt x="597077" y="469595"/>
                    </a:cubicBezTo>
                    <a:cubicBezTo>
                      <a:pt x="628827" y="572253"/>
                      <a:pt x="649994" y="710895"/>
                      <a:pt x="628827" y="844245"/>
                    </a:cubicBezTo>
                    <a:cubicBezTo>
                      <a:pt x="607660" y="977595"/>
                      <a:pt x="518760" y="1186087"/>
                      <a:pt x="470077" y="1269695"/>
                    </a:cubicBezTo>
                    <a:cubicBezTo>
                      <a:pt x="421394" y="1353303"/>
                      <a:pt x="380119" y="1340603"/>
                      <a:pt x="336727" y="1345895"/>
                    </a:cubicBezTo>
                    <a:cubicBezTo>
                      <a:pt x="293335" y="1351187"/>
                      <a:pt x="226660" y="1323670"/>
                      <a:pt x="209727" y="1301445"/>
                    </a:cubicBezTo>
                    <a:cubicBezTo>
                      <a:pt x="192794" y="1279220"/>
                      <a:pt x="204435" y="1239003"/>
                      <a:pt x="235127" y="1212545"/>
                    </a:cubicBezTo>
                    <a:cubicBezTo>
                      <a:pt x="265819" y="1186087"/>
                      <a:pt x="363185" y="1226303"/>
                      <a:pt x="393877" y="1142695"/>
                    </a:cubicBezTo>
                    <a:cubicBezTo>
                      <a:pt x="424569" y="1059087"/>
                      <a:pt x="436210" y="840012"/>
                      <a:pt x="419277" y="710895"/>
                    </a:cubicBezTo>
                    <a:cubicBezTo>
                      <a:pt x="402344" y="581778"/>
                      <a:pt x="355777" y="470653"/>
                      <a:pt x="292277" y="367995"/>
                    </a:cubicBezTo>
                    <a:cubicBezTo>
                      <a:pt x="228777" y="265337"/>
                      <a:pt x="77435" y="152095"/>
                      <a:pt x="38277" y="94945"/>
                    </a:cubicBezTo>
                    <a:cubicBezTo>
                      <a:pt x="-881" y="37795"/>
                      <a:pt x="-17815" y="31445"/>
                      <a:pt x="25577" y="18745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904" name="Freeform 2903">
                <a:extLst>
                  <a:ext uri="{FF2B5EF4-FFF2-40B4-BE49-F238E27FC236}">
                    <a16:creationId xmlns:a16="http://schemas.microsoft.com/office/drawing/2014/main" id="{92FB8B65-BB67-4D7D-9E14-23D70072BED3}"/>
                  </a:ext>
                </a:extLst>
              </p:cNvPr>
              <p:cNvSpPr/>
              <p:nvPr/>
            </p:nvSpPr>
            <p:spPr>
              <a:xfrm>
                <a:off x="1554035" y="6981314"/>
                <a:ext cx="613457" cy="1383231"/>
              </a:xfrm>
              <a:custGeom>
                <a:avLst/>
                <a:gdLst>
                  <a:gd name="connsiteX0" fmla="*/ 274644 w 613458"/>
                  <a:gd name="connsiteY0" fmla="*/ 82846 h 1384780"/>
                  <a:gd name="connsiteX1" fmla="*/ 458794 w 613458"/>
                  <a:gd name="connsiteY1" fmla="*/ 12996 h 1384780"/>
                  <a:gd name="connsiteX2" fmla="*/ 598494 w 613458"/>
                  <a:gd name="connsiteY2" fmla="*/ 12996 h 1384780"/>
                  <a:gd name="connsiteX3" fmla="*/ 579444 w 613458"/>
                  <a:gd name="connsiteY3" fmla="*/ 146346 h 1384780"/>
                  <a:gd name="connsiteX4" fmla="*/ 331794 w 613458"/>
                  <a:gd name="connsiteY4" fmla="*/ 425746 h 1384780"/>
                  <a:gd name="connsiteX5" fmla="*/ 192094 w 613458"/>
                  <a:gd name="connsiteY5" fmla="*/ 724196 h 1384780"/>
                  <a:gd name="connsiteX6" fmla="*/ 223844 w 613458"/>
                  <a:gd name="connsiteY6" fmla="*/ 1060746 h 1384780"/>
                  <a:gd name="connsiteX7" fmla="*/ 395294 w 613458"/>
                  <a:gd name="connsiteY7" fmla="*/ 1225846 h 1384780"/>
                  <a:gd name="connsiteX8" fmla="*/ 357194 w 613458"/>
                  <a:gd name="connsiteY8" fmla="*/ 1384596 h 1384780"/>
                  <a:gd name="connsiteX9" fmla="*/ 141294 w 613458"/>
                  <a:gd name="connsiteY9" fmla="*/ 1194096 h 1384780"/>
                  <a:gd name="connsiteX10" fmla="*/ 1594 w 613458"/>
                  <a:gd name="connsiteY10" fmla="*/ 673396 h 1384780"/>
                  <a:gd name="connsiteX11" fmla="*/ 84144 w 613458"/>
                  <a:gd name="connsiteY11" fmla="*/ 336846 h 1384780"/>
                  <a:gd name="connsiteX12" fmla="*/ 350844 w 613458"/>
                  <a:gd name="connsiteY12" fmla="*/ 51096 h 1384780"/>
                  <a:gd name="connsiteX13" fmla="*/ 382594 w 613458"/>
                  <a:gd name="connsiteY13" fmla="*/ 32046 h 1384780"/>
                  <a:gd name="connsiteX14" fmla="*/ 458794 w 613458"/>
                  <a:gd name="connsiteY14" fmla="*/ 12996 h 1384780"/>
                  <a:gd name="connsiteX0" fmla="*/ 369894 w 613458"/>
                  <a:gd name="connsiteY0" fmla="*/ 49546 h 1383230"/>
                  <a:gd name="connsiteX1" fmla="*/ 458794 w 613458"/>
                  <a:gd name="connsiteY1" fmla="*/ 11446 h 1383230"/>
                  <a:gd name="connsiteX2" fmla="*/ 598494 w 613458"/>
                  <a:gd name="connsiteY2" fmla="*/ 11446 h 1383230"/>
                  <a:gd name="connsiteX3" fmla="*/ 579444 w 613458"/>
                  <a:gd name="connsiteY3" fmla="*/ 144796 h 1383230"/>
                  <a:gd name="connsiteX4" fmla="*/ 331794 w 613458"/>
                  <a:gd name="connsiteY4" fmla="*/ 424196 h 1383230"/>
                  <a:gd name="connsiteX5" fmla="*/ 192094 w 613458"/>
                  <a:gd name="connsiteY5" fmla="*/ 722646 h 1383230"/>
                  <a:gd name="connsiteX6" fmla="*/ 223844 w 613458"/>
                  <a:gd name="connsiteY6" fmla="*/ 1059196 h 1383230"/>
                  <a:gd name="connsiteX7" fmla="*/ 395294 w 613458"/>
                  <a:gd name="connsiteY7" fmla="*/ 1224296 h 1383230"/>
                  <a:gd name="connsiteX8" fmla="*/ 357194 w 613458"/>
                  <a:gd name="connsiteY8" fmla="*/ 1383046 h 1383230"/>
                  <a:gd name="connsiteX9" fmla="*/ 141294 w 613458"/>
                  <a:gd name="connsiteY9" fmla="*/ 1192546 h 1383230"/>
                  <a:gd name="connsiteX10" fmla="*/ 1594 w 613458"/>
                  <a:gd name="connsiteY10" fmla="*/ 671846 h 1383230"/>
                  <a:gd name="connsiteX11" fmla="*/ 84144 w 613458"/>
                  <a:gd name="connsiteY11" fmla="*/ 335296 h 1383230"/>
                  <a:gd name="connsiteX12" fmla="*/ 350844 w 613458"/>
                  <a:gd name="connsiteY12" fmla="*/ 49546 h 1383230"/>
                  <a:gd name="connsiteX13" fmla="*/ 382594 w 613458"/>
                  <a:gd name="connsiteY13" fmla="*/ 30496 h 1383230"/>
                  <a:gd name="connsiteX14" fmla="*/ 458794 w 613458"/>
                  <a:gd name="connsiteY14" fmla="*/ 11446 h 1383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13458" h="1383230">
                    <a:moveTo>
                      <a:pt x="369894" y="49546"/>
                    </a:moveTo>
                    <a:cubicBezTo>
                      <a:pt x="434981" y="20442"/>
                      <a:pt x="420694" y="17796"/>
                      <a:pt x="458794" y="11446"/>
                    </a:cubicBezTo>
                    <a:cubicBezTo>
                      <a:pt x="496894" y="5096"/>
                      <a:pt x="578386" y="-10779"/>
                      <a:pt x="598494" y="11446"/>
                    </a:cubicBezTo>
                    <a:cubicBezTo>
                      <a:pt x="618602" y="33671"/>
                      <a:pt x="623894" y="76004"/>
                      <a:pt x="579444" y="144796"/>
                    </a:cubicBezTo>
                    <a:cubicBezTo>
                      <a:pt x="534994" y="213588"/>
                      <a:pt x="396352" y="327888"/>
                      <a:pt x="331794" y="424196"/>
                    </a:cubicBezTo>
                    <a:cubicBezTo>
                      <a:pt x="267236" y="520504"/>
                      <a:pt x="210086" y="616813"/>
                      <a:pt x="192094" y="722646"/>
                    </a:cubicBezTo>
                    <a:cubicBezTo>
                      <a:pt x="174102" y="828479"/>
                      <a:pt x="189977" y="975588"/>
                      <a:pt x="223844" y="1059196"/>
                    </a:cubicBezTo>
                    <a:cubicBezTo>
                      <a:pt x="257711" y="1142804"/>
                      <a:pt x="373069" y="1170321"/>
                      <a:pt x="395294" y="1224296"/>
                    </a:cubicBezTo>
                    <a:cubicBezTo>
                      <a:pt x="417519" y="1278271"/>
                      <a:pt x="399527" y="1388338"/>
                      <a:pt x="357194" y="1383046"/>
                    </a:cubicBezTo>
                    <a:cubicBezTo>
                      <a:pt x="314861" y="1377754"/>
                      <a:pt x="200561" y="1311079"/>
                      <a:pt x="141294" y="1192546"/>
                    </a:cubicBezTo>
                    <a:cubicBezTo>
                      <a:pt x="82027" y="1074013"/>
                      <a:pt x="11119" y="814721"/>
                      <a:pt x="1594" y="671846"/>
                    </a:cubicBezTo>
                    <a:cubicBezTo>
                      <a:pt x="-7931" y="528971"/>
                      <a:pt x="25936" y="439013"/>
                      <a:pt x="84144" y="335296"/>
                    </a:cubicBezTo>
                    <a:cubicBezTo>
                      <a:pt x="142352" y="231579"/>
                      <a:pt x="301102" y="100346"/>
                      <a:pt x="350844" y="49546"/>
                    </a:cubicBezTo>
                    <a:cubicBezTo>
                      <a:pt x="400586" y="-1254"/>
                      <a:pt x="364602" y="36846"/>
                      <a:pt x="382594" y="30496"/>
                    </a:cubicBezTo>
                    <a:cubicBezTo>
                      <a:pt x="400586" y="24146"/>
                      <a:pt x="429690" y="17796"/>
                      <a:pt x="458794" y="11446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827" name="TextBox 2826">
                <a:extLst>
                  <a:ext uri="{FF2B5EF4-FFF2-40B4-BE49-F238E27FC236}">
                    <a16:creationId xmlns:a16="http://schemas.microsoft.com/office/drawing/2014/main" id="{C39C3A39-7726-490C-A356-B32595BA5A5E}"/>
                  </a:ext>
                </a:extLst>
              </p:cNvPr>
              <p:cNvSpPr txBox="1"/>
              <p:nvPr/>
            </p:nvSpPr>
            <p:spPr>
              <a:xfrm>
                <a:off x="3474976" y="7048321"/>
                <a:ext cx="372218" cy="26161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SG" sz="1100" dirty="0" err="1"/>
                  <a:t>mlf</a:t>
                </a:r>
                <a:endParaRPr lang="en-SG" sz="1100" dirty="0"/>
              </a:p>
            </p:txBody>
          </p:sp>
          <p:sp>
            <p:nvSpPr>
              <p:cNvPr id="2828" name="Freeform 2827">
                <a:extLst>
                  <a:ext uri="{FF2B5EF4-FFF2-40B4-BE49-F238E27FC236}">
                    <a16:creationId xmlns:a16="http://schemas.microsoft.com/office/drawing/2014/main" id="{0326A7D7-3AC3-47DB-A26A-09A57B60ECBD}"/>
                  </a:ext>
                </a:extLst>
              </p:cNvPr>
              <p:cNvSpPr/>
              <p:nvPr/>
            </p:nvSpPr>
            <p:spPr>
              <a:xfrm>
                <a:off x="2532198" y="8340127"/>
                <a:ext cx="671639" cy="485392"/>
              </a:xfrm>
              <a:custGeom>
                <a:avLst/>
                <a:gdLst>
                  <a:gd name="connsiteX0" fmla="*/ 39333 w 671540"/>
                  <a:gd name="connsiteY0" fmla="*/ 197306 h 368756"/>
                  <a:gd name="connsiteX1" fmla="*/ 13933 w 671540"/>
                  <a:gd name="connsiteY1" fmla="*/ 19506 h 368756"/>
                  <a:gd name="connsiteX2" fmla="*/ 229833 w 671540"/>
                  <a:gd name="connsiteY2" fmla="*/ 13156 h 368756"/>
                  <a:gd name="connsiteX3" fmla="*/ 591783 w 671540"/>
                  <a:gd name="connsiteY3" fmla="*/ 95706 h 368756"/>
                  <a:gd name="connsiteX4" fmla="*/ 667983 w 671540"/>
                  <a:gd name="connsiteY4" fmla="*/ 133806 h 368756"/>
                  <a:gd name="connsiteX5" fmla="*/ 521933 w 671540"/>
                  <a:gd name="connsiteY5" fmla="*/ 368756 h 368756"/>
                  <a:gd name="connsiteX0" fmla="*/ 510008 w 665965"/>
                  <a:gd name="connsiteY0" fmla="*/ 421597 h 421597"/>
                  <a:gd name="connsiteX1" fmla="*/ 8358 w 665965"/>
                  <a:gd name="connsiteY1" fmla="*/ 34247 h 421597"/>
                  <a:gd name="connsiteX2" fmla="*/ 224258 w 665965"/>
                  <a:gd name="connsiteY2" fmla="*/ 27897 h 421597"/>
                  <a:gd name="connsiteX3" fmla="*/ 586208 w 665965"/>
                  <a:gd name="connsiteY3" fmla="*/ 110447 h 421597"/>
                  <a:gd name="connsiteX4" fmla="*/ 662408 w 665965"/>
                  <a:gd name="connsiteY4" fmla="*/ 148547 h 421597"/>
                  <a:gd name="connsiteX5" fmla="*/ 516358 w 665965"/>
                  <a:gd name="connsiteY5" fmla="*/ 383497 h 421597"/>
                  <a:gd name="connsiteX0" fmla="*/ 502778 w 658735"/>
                  <a:gd name="connsiteY0" fmla="*/ 425285 h 492744"/>
                  <a:gd name="connsiteX1" fmla="*/ 305928 w 658735"/>
                  <a:gd name="connsiteY1" fmla="*/ 476086 h 492744"/>
                  <a:gd name="connsiteX2" fmla="*/ 1128 w 658735"/>
                  <a:gd name="connsiteY2" fmla="*/ 37935 h 492744"/>
                  <a:gd name="connsiteX3" fmla="*/ 217028 w 658735"/>
                  <a:gd name="connsiteY3" fmla="*/ 31585 h 492744"/>
                  <a:gd name="connsiteX4" fmla="*/ 578978 w 658735"/>
                  <a:gd name="connsiteY4" fmla="*/ 114135 h 492744"/>
                  <a:gd name="connsiteX5" fmla="*/ 655178 w 658735"/>
                  <a:gd name="connsiteY5" fmla="*/ 152235 h 492744"/>
                  <a:gd name="connsiteX6" fmla="*/ 509128 w 658735"/>
                  <a:gd name="connsiteY6" fmla="*/ 387185 h 492744"/>
                  <a:gd name="connsiteX0" fmla="*/ 530632 w 686589"/>
                  <a:gd name="connsiteY0" fmla="*/ 417933 h 485392"/>
                  <a:gd name="connsiteX1" fmla="*/ 333782 w 686589"/>
                  <a:gd name="connsiteY1" fmla="*/ 468734 h 485392"/>
                  <a:gd name="connsiteX2" fmla="*/ 35332 w 686589"/>
                  <a:gd name="connsiteY2" fmla="*/ 367133 h 485392"/>
                  <a:gd name="connsiteX3" fmla="*/ 28982 w 686589"/>
                  <a:gd name="connsiteY3" fmla="*/ 30583 h 485392"/>
                  <a:gd name="connsiteX4" fmla="*/ 244882 w 686589"/>
                  <a:gd name="connsiteY4" fmla="*/ 24233 h 485392"/>
                  <a:gd name="connsiteX5" fmla="*/ 606832 w 686589"/>
                  <a:gd name="connsiteY5" fmla="*/ 106783 h 485392"/>
                  <a:gd name="connsiteX6" fmla="*/ 683032 w 686589"/>
                  <a:gd name="connsiteY6" fmla="*/ 144883 h 485392"/>
                  <a:gd name="connsiteX7" fmla="*/ 536982 w 686589"/>
                  <a:gd name="connsiteY7" fmla="*/ 379833 h 485392"/>
                  <a:gd name="connsiteX0" fmla="*/ 515682 w 671639"/>
                  <a:gd name="connsiteY0" fmla="*/ 417933 h 485392"/>
                  <a:gd name="connsiteX1" fmla="*/ 318832 w 671639"/>
                  <a:gd name="connsiteY1" fmla="*/ 468734 h 485392"/>
                  <a:gd name="connsiteX2" fmla="*/ 20382 w 671639"/>
                  <a:gd name="connsiteY2" fmla="*/ 367133 h 485392"/>
                  <a:gd name="connsiteX3" fmla="*/ 14032 w 671639"/>
                  <a:gd name="connsiteY3" fmla="*/ 30583 h 485392"/>
                  <a:gd name="connsiteX4" fmla="*/ 229932 w 671639"/>
                  <a:gd name="connsiteY4" fmla="*/ 24233 h 485392"/>
                  <a:gd name="connsiteX5" fmla="*/ 591882 w 671639"/>
                  <a:gd name="connsiteY5" fmla="*/ 106783 h 485392"/>
                  <a:gd name="connsiteX6" fmla="*/ 668082 w 671639"/>
                  <a:gd name="connsiteY6" fmla="*/ 144883 h 485392"/>
                  <a:gd name="connsiteX7" fmla="*/ 522032 w 671639"/>
                  <a:gd name="connsiteY7" fmla="*/ 379833 h 485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71639" h="485392">
                    <a:moveTo>
                      <a:pt x="515682" y="417933"/>
                    </a:moveTo>
                    <a:cubicBezTo>
                      <a:pt x="481815" y="387242"/>
                      <a:pt x="402440" y="533292"/>
                      <a:pt x="318832" y="468734"/>
                    </a:cubicBezTo>
                    <a:cubicBezTo>
                      <a:pt x="253215" y="440159"/>
                      <a:pt x="71182" y="440158"/>
                      <a:pt x="20382" y="367133"/>
                    </a:cubicBezTo>
                    <a:cubicBezTo>
                      <a:pt x="20382" y="249658"/>
                      <a:pt x="-20893" y="87733"/>
                      <a:pt x="14032" y="30583"/>
                    </a:cubicBezTo>
                    <a:cubicBezTo>
                      <a:pt x="48957" y="-26567"/>
                      <a:pt x="133624" y="11533"/>
                      <a:pt x="229932" y="24233"/>
                    </a:cubicBezTo>
                    <a:cubicBezTo>
                      <a:pt x="326240" y="36933"/>
                      <a:pt x="518857" y="86675"/>
                      <a:pt x="591882" y="106783"/>
                    </a:cubicBezTo>
                    <a:cubicBezTo>
                      <a:pt x="664907" y="126891"/>
                      <a:pt x="679724" y="99375"/>
                      <a:pt x="668082" y="144883"/>
                    </a:cubicBezTo>
                    <a:cubicBezTo>
                      <a:pt x="656440" y="190391"/>
                      <a:pt x="589236" y="285112"/>
                      <a:pt x="522032" y="379833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829" name="Freeform 2828">
                <a:extLst>
                  <a:ext uri="{FF2B5EF4-FFF2-40B4-BE49-F238E27FC236}">
                    <a16:creationId xmlns:a16="http://schemas.microsoft.com/office/drawing/2014/main" id="{DD8E860A-C371-460C-A5EF-473791503888}"/>
                  </a:ext>
                </a:extLst>
              </p:cNvPr>
              <p:cNvSpPr/>
              <p:nvPr/>
            </p:nvSpPr>
            <p:spPr>
              <a:xfrm>
                <a:off x="4183696" y="8367904"/>
                <a:ext cx="691157" cy="471605"/>
              </a:xfrm>
              <a:custGeom>
                <a:avLst/>
                <a:gdLst>
                  <a:gd name="connsiteX0" fmla="*/ 26233 w 706480"/>
                  <a:gd name="connsiteY0" fmla="*/ 288556 h 364756"/>
                  <a:gd name="connsiteX1" fmla="*/ 45283 w 706480"/>
                  <a:gd name="connsiteY1" fmla="*/ 66306 h 364756"/>
                  <a:gd name="connsiteX2" fmla="*/ 445333 w 706480"/>
                  <a:gd name="connsiteY2" fmla="*/ 9156 h 364756"/>
                  <a:gd name="connsiteX3" fmla="*/ 673933 w 706480"/>
                  <a:gd name="connsiteY3" fmla="*/ 15506 h 364756"/>
                  <a:gd name="connsiteX4" fmla="*/ 648533 w 706480"/>
                  <a:gd name="connsiteY4" fmla="*/ 155206 h 364756"/>
                  <a:gd name="connsiteX5" fmla="*/ 153233 w 706480"/>
                  <a:gd name="connsiteY5" fmla="*/ 364756 h 364756"/>
                  <a:gd name="connsiteX0" fmla="*/ 26233 w 691157"/>
                  <a:gd name="connsiteY0" fmla="*/ 288556 h 471605"/>
                  <a:gd name="connsiteX1" fmla="*/ 45283 w 691157"/>
                  <a:gd name="connsiteY1" fmla="*/ 66306 h 471605"/>
                  <a:gd name="connsiteX2" fmla="*/ 445333 w 691157"/>
                  <a:gd name="connsiteY2" fmla="*/ 9156 h 471605"/>
                  <a:gd name="connsiteX3" fmla="*/ 673933 w 691157"/>
                  <a:gd name="connsiteY3" fmla="*/ 15506 h 471605"/>
                  <a:gd name="connsiteX4" fmla="*/ 648533 w 691157"/>
                  <a:gd name="connsiteY4" fmla="*/ 155206 h 471605"/>
                  <a:gd name="connsiteX5" fmla="*/ 438983 w 691157"/>
                  <a:gd name="connsiteY5" fmla="*/ 466356 h 471605"/>
                  <a:gd name="connsiteX6" fmla="*/ 153233 w 691157"/>
                  <a:gd name="connsiteY6" fmla="*/ 364756 h 471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91157" h="471605">
                    <a:moveTo>
                      <a:pt x="26233" y="288556"/>
                    </a:moveTo>
                    <a:cubicBezTo>
                      <a:pt x="833" y="200714"/>
                      <a:pt x="-24567" y="112873"/>
                      <a:pt x="45283" y="66306"/>
                    </a:cubicBezTo>
                    <a:cubicBezTo>
                      <a:pt x="115133" y="19739"/>
                      <a:pt x="340558" y="17623"/>
                      <a:pt x="445333" y="9156"/>
                    </a:cubicBezTo>
                    <a:cubicBezTo>
                      <a:pt x="550108" y="689"/>
                      <a:pt x="640066" y="-8836"/>
                      <a:pt x="673933" y="15506"/>
                    </a:cubicBezTo>
                    <a:cubicBezTo>
                      <a:pt x="707800" y="39848"/>
                      <a:pt x="687691" y="80064"/>
                      <a:pt x="648533" y="155206"/>
                    </a:cubicBezTo>
                    <a:cubicBezTo>
                      <a:pt x="609375" y="230348"/>
                      <a:pt x="521533" y="431431"/>
                      <a:pt x="438983" y="466356"/>
                    </a:cubicBezTo>
                    <a:cubicBezTo>
                      <a:pt x="356433" y="501281"/>
                      <a:pt x="192391" y="349939"/>
                      <a:pt x="153233" y="364756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831" name="Freeform 2830">
                <a:extLst>
                  <a:ext uri="{FF2B5EF4-FFF2-40B4-BE49-F238E27FC236}">
                    <a16:creationId xmlns:a16="http://schemas.microsoft.com/office/drawing/2014/main" id="{75F48C3A-0163-4744-815D-E77F5DBFAC2F}"/>
                  </a:ext>
                </a:extLst>
              </p:cNvPr>
              <p:cNvSpPr/>
              <p:nvPr/>
            </p:nvSpPr>
            <p:spPr>
              <a:xfrm>
                <a:off x="3759080" y="8797901"/>
                <a:ext cx="685800" cy="112559"/>
              </a:xfrm>
              <a:custGeom>
                <a:avLst/>
                <a:gdLst>
                  <a:gd name="connsiteX0" fmla="*/ 0 w 685800"/>
                  <a:gd name="connsiteY0" fmla="*/ 30009 h 112559"/>
                  <a:gd name="connsiteX1" fmla="*/ 349250 w 685800"/>
                  <a:gd name="connsiteY1" fmla="*/ 4609 h 112559"/>
                  <a:gd name="connsiteX2" fmla="*/ 685800 w 685800"/>
                  <a:gd name="connsiteY2" fmla="*/ 112559 h 112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85800" h="112559">
                    <a:moveTo>
                      <a:pt x="0" y="30009"/>
                    </a:moveTo>
                    <a:cubicBezTo>
                      <a:pt x="117475" y="10430"/>
                      <a:pt x="234950" y="-9149"/>
                      <a:pt x="349250" y="4609"/>
                    </a:cubicBezTo>
                    <a:cubicBezTo>
                      <a:pt x="463550" y="18367"/>
                      <a:pt x="574675" y="65463"/>
                      <a:pt x="685800" y="112559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832" name="Freeform 2831">
                <a:extLst>
                  <a:ext uri="{FF2B5EF4-FFF2-40B4-BE49-F238E27FC236}">
                    <a16:creationId xmlns:a16="http://schemas.microsoft.com/office/drawing/2014/main" id="{52AE536C-5D07-42C5-B0A4-833D5A0BC7DD}"/>
                  </a:ext>
                </a:extLst>
              </p:cNvPr>
              <p:cNvSpPr/>
              <p:nvPr/>
            </p:nvSpPr>
            <p:spPr>
              <a:xfrm>
                <a:off x="2946280" y="8807527"/>
                <a:ext cx="647700" cy="121983"/>
              </a:xfrm>
              <a:custGeom>
                <a:avLst/>
                <a:gdLst>
                  <a:gd name="connsiteX0" fmla="*/ 0 w 647700"/>
                  <a:gd name="connsiteY0" fmla="*/ 121983 h 121983"/>
                  <a:gd name="connsiteX1" fmla="*/ 285750 w 647700"/>
                  <a:gd name="connsiteY1" fmla="*/ 14033 h 121983"/>
                  <a:gd name="connsiteX2" fmla="*/ 508000 w 647700"/>
                  <a:gd name="connsiteY2" fmla="*/ 1333 h 121983"/>
                  <a:gd name="connsiteX3" fmla="*/ 647700 w 647700"/>
                  <a:gd name="connsiteY3" fmla="*/ 14033 h 121983"/>
                  <a:gd name="connsiteX4" fmla="*/ 647700 w 647700"/>
                  <a:gd name="connsiteY4" fmla="*/ 14033 h 121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7700" h="121983">
                    <a:moveTo>
                      <a:pt x="0" y="121983"/>
                    </a:moveTo>
                    <a:cubicBezTo>
                      <a:pt x="100541" y="78062"/>
                      <a:pt x="201083" y="34141"/>
                      <a:pt x="285750" y="14033"/>
                    </a:cubicBezTo>
                    <a:cubicBezTo>
                      <a:pt x="370417" y="-6075"/>
                      <a:pt x="447675" y="1333"/>
                      <a:pt x="508000" y="1333"/>
                    </a:cubicBezTo>
                    <a:cubicBezTo>
                      <a:pt x="568325" y="1333"/>
                      <a:pt x="647700" y="14033"/>
                      <a:pt x="647700" y="14033"/>
                    </a:cubicBezTo>
                    <a:lnTo>
                      <a:pt x="647700" y="14033"/>
                    </a:ln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834" name="Freeform 2833">
                <a:extLst>
                  <a:ext uri="{FF2B5EF4-FFF2-40B4-BE49-F238E27FC236}">
                    <a16:creationId xmlns:a16="http://schemas.microsoft.com/office/drawing/2014/main" id="{BAD57E2F-B431-4F61-B3E7-E822F26C02E7}"/>
                  </a:ext>
                </a:extLst>
              </p:cNvPr>
              <p:cNvSpPr/>
              <p:nvPr/>
            </p:nvSpPr>
            <p:spPr>
              <a:xfrm>
                <a:off x="3397130" y="8306128"/>
                <a:ext cx="596900" cy="255082"/>
              </a:xfrm>
              <a:custGeom>
                <a:avLst/>
                <a:gdLst>
                  <a:gd name="connsiteX0" fmla="*/ 0 w 596900"/>
                  <a:gd name="connsiteY0" fmla="*/ 255082 h 255082"/>
                  <a:gd name="connsiteX1" fmla="*/ 228600 w 596900"/>
                  <a:gd name="connsiteY1" fmla="*/ 39182 h 255082"/>
                  <a:gd name="connsiteX2" fmla="*/ 374650 w 596900"/>
                  <a:gd name="connsiteY2" fmla="*/ 20132 h 255082"/>
                  <a:gd name="connsiteX3" fmla="*/ 596900 w 596900"/>
                  <a:gd name="connsiteY3" fmla="*/ 255082 h 255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6900" h="255082">
                    <a:moveTo>
                      <a:pt x="0" y="255082"/>
                    </a:moveTo>
                    <a:cubicBezTo>
                      <a:pt x="83079" y="166711"/>
                      <a:pt x="166158" y="78340"/>
                      <a:pt x="228600" y="39182"/>
                    </a:cubicBezTo>
                    <a:cubicBezTo>
                      <a:pt x="291042" y="24"/>
                      <a:pt x="313267" y="-15851"/>
                      <a:pt x="374650" y="20132"/>
                    </a:cubicBezTo>
                    <a:cubicBezTo>
                      <a:pt x="436033" y="56115"/>
                      <a:pt x="516466" y="155598"/>
                      <a:pt x="596900" y="255082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836" name="Freeform 2835">
                <a:extLst>
                  <a:ext uri="{FF2B5EF4-FFF2-40B4-BE49-F238E27FC236}">
                    <a16:creationId xmlns:a16="http://schemas.microsoft.com/office/drawing/2014/main" id="{26ADE60C-8F8D-46DE-BB28-0F2C4EE09AFE}"/>
                  </a:ext>
                </a:extLst>
              </p:cNvPr>
              <p:cNvSpPr/>
              <p:nvPr/>
            </p:nvSpPr>
            <p:spPr>
              <a:xfrm>
                <a:off x="3206630" y="8103039"/>
                <a:ext cx="457200" cy="521671"/>
              </a:xfrm>
              <a:custGeom>
                <a:avLst/>
                <a:gdLst>
                  <a:gd name="connsiteX0" fmla="*/ 0 w 457200"/>
                  <a:gd name="connsiteY0" fmla="*/ 521671 h 521671"/>
                  <a:gd name="connsiteX1" fmla="*/ 69850 w 457200"/>
                  <a:gd name="connsiteY1" fmla="*/ 248621 h 521671"/>
                  <a:gd name="connsiteX2" fmla="*/ 368300 w 457200"/>
                  <a:gd name="connsiteY2" fmla="*/ 20021 h 521671"/>
                  <a:gd name="connsiteX3" fmla="*/ 457200 w 457200"/>
                  <a:gd name="connsiteY3" fmla="*/ 26371 h 521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0" h="521671">
                    <a:moveTo>
                      <a:pt x="0" y="521671"/>
                    </a:moveTo>
                    <a:cubicBezTo>
                      <a:pt x="4233" y="426950"/>
                      <a:pt x="8467" y="332229"/>
                      <a:pt x="69850" y="248621"/>
                    </a:cubicBezTo>
                    <a:cubicBezTo>
                      <a:pt x="131233" y="165013"/>
                      <a:pt x="303742" y="57063"/>
                      <a:pt x="368300" y="20021"/>
                    </a:cubicBezTo>
                    <a:cubicBezTo>
                      <a:pt x="432858" y="-17021"/>
                      <a:pt x="445029" y="4675"/>
                      <a:pt x="457200" y="26371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837" name="Freeform 2836">
                <a:extLst>
                  <a:ext uri="{FF2B5EF4-FFF2-40B4-BE49-F238E27FC236}">
                    <a16:creationId xmlns:a16="http://schemas.microsoft.com/office/drawing/2014/main" id="{6FBE1AF5-2EBA-4E66-8F43-5944EF590B7C}"/>
                  </a:ext>
                </a:extLst>
              </p:cNvPr>
              <p:cNvSpPr/>
              <p:nvPr/>
            </p:nvSpPr>
            <p:spPr>
              <a:xfrm>
                <a:off x="3771780" y="8104010"/>
                <a:ext cx="437706" cy="558800"/>
              </a:xfrm>
              <a:custGeom>
                <a:avLst/>
                <a:gdLst>
                  <a:gd name="connsiteX0" fmla="*/ 0 w 426803"/>
                  <a:gd name="connsiteY0" fmla="*/ 0 h 584200"/>
                  <a:gd name="connsiteX1" fmla="*/ 266700 w 426803"/>
                  <a:gd name="connsiteY1" fmla="*/ 158750 h 584200"/>
                  <a:gd name="connsiteX2" fmla="*/ 412750 w 426803"/>
                  <a:gd name="connsiteY2" fmla="*/ 463550 h 584200"/>
                  <a:gd name="connsiteX3" fmla="*/ 412750 w 426803"/>
                  <a:gd name="connsiteY3" fmla="*/ 584200 h 584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6803" h="584200">
                    <a:moveTo>
                      <a:pt x="0" y="0"/>
                    </a:moveTo>
                    <a:cubicBezTo>
                      <a:pt x="98954" y="40746"/>
                      <a:pt x="197908" y="81492"/>
                      <a:pt x="266700" y="158750"/>
                    </a:cubicBezTo>
                    <a:cubicBezTo>
                      <a:pt x="335492" y="236008"/>
                      <a:pt x="388408" y="392642"/>
                      <a:pt x="412750" y="463550"/>
                    </a:cubicBezTo>
                    <a:cubicBezTo>
                      <a:pt x="437092" y="534458"/>
                      <a:pt x="424921" y="559329"/>
                      <a:pt x="412750" y="58420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839" name="Freeform 2838">
                <a:extLst>
                  <a:ext uri="{FF2B5EF4-FFF2-40B4-BE49-F238E27FC236}">
                    <a16:creationId xmlns:a16="http://schemas.microsoft.com/office/drawing/2014/main" id="{0CAA47B6-7C2E-4A64-96DC-B88320577488}"/>
                  </a:ext>
                </a:extLst>
              </p:cNvPr>
              <p:cNvSpPr/>
              <p:nvPr/>
            </p:nvSpPr>
            <p:spPr>
              <a:xfrm>
                <a:off x="3225680" y="8649881"/>
                <a:ext cx="419100" cy="146280"/>
              </a:xfrm>
              <a:custGeom>
                <a:avLst/>
                <a:gdLst>
                  <a:gd name="connsiteX0" fmla="*/ 0 w 419100"/>
                  <a:gd name="connsiteY0" fmla="*/ 153807 h 153807"/>
                  <a:gd name="connsiteX1" fmla="*/ 336550 w 419100"/>
                  <a:gd name="connsiteY1" fmla="*/ 7757 h 153807"/>
                  <a:gd name="connsiteX2" fmla="*/ 419100 w 419100"/>
                  <a:gd name="connsiteY2" fmla="*/ 33157 h 153807"/>
                  <a:gd name="connsiteX0" fmla="*/ 0 w 419100"/>
                  <a:gd name="connsiteY0" fmla="*/ 146280 h 146280"/>
                  <a:gd name="connsiteX1" fmla="*/ 124286 w 419100"/>
                  <a:gd name="connsiteY1" fmla="*/ 33643 h 146280"/>
                  <a:gd name="connsiteX2" fmla="*/ 336550 w 419100"/>
                  <a:gd name="connsiteY2" fmla="*/ 230 h 146280"/>
                  <a:gd name="connsiteX3" fmla="*/ 419100 w 419100"/>
                  <a:gd name="connsiteY3" fmla="*/ 25630 h 146280"/>
                  <a:gd name="connsiteX0" fmla="*/ 0 w 419100"/>
                  <a:gd name="connsiteY0" fmla="*/ 146280 h 146280"/>
                  <a:gd name="connsiteX1" fmla="*/ 124286 w 419100"/>
                  <a:gd name="connsiteY1" fmla="*/ 33643 h 146280"/>
                  <a:gd name="connsiteX2" fmla="*/ 336550 w 419100"/>
                  <a:gd name="connsiteY2" fmla="*/ 230 h 146280"/>
                  <a:gd name="connsiteX3" fmla="*/ 419100 w 419100"/>
                  <a:gd name="connsiteY3" fmla="*/ 25630 h 146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9100" h="146280">
                    <a:moveTo>
                      <a:pt x="0" y="146280"/>
                    </a:moveTo>
                    <a:cubicBezTo>
                      <a:pt x="28652" y="129095"/>
                      <a:pt x="68194" y="57985"/>
                      <a:pt x="124286" y="33643"/>
                    </a:cubicBezTo>
                    <a:cubicBezTo>
                      <a:pt x="180378" y="9301"/>
                      <a:pt x="287414" y="1565"/>
                      <a:pt x="336550" y="230"/>
                    </a:cubicBezTo>
                    <a:cubicBezTo>
                      <a:pt x="385686" y="-1105"/>
                      <a:pt x="412750" y="2876"/>
                      <a:pt x="419100" y="2563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840" name="Freeform 2839">
                <a:extLst>
                  <a:ext uri="{FF2B5EF4-FFF2-40B4-BE49-F238E27FC236}">
                    <a16:creationId xmlns:a16="http://schemas.microsoft.com/office/drawing/2014/main" id="{73AEA41A-7C31-4A5C-A254-7CE6B11397E9}"/>
                  </a:ext>
                </a:extLst>
              </p:cNvPr>
              <p:cNvSpPr/>
              <p:nvPr/>
            </p:nvSpPr>
            <p:spPr>
              <a:xfrm>
                <a:off x="3740030" y="8662810"/>
                <a:ext cx="431800" cy="133350"/>
              </a:xfrm>
              <a:custGeom>
                <a:avLst/>
                <a:gdLst>
                  <a:gd name="connsiteX0" fmla="*/ 0 w 431800"/>
                  <a:gd name="connsiteY0" fmla="*/ 0 h 133350"/>
                  <a:gd name="connsiteX1" fmla="*/ 184150 w 431800"/>
                  <a:gd name="connsiteY1" fmla="*/ 25400 h 133350"/>
                  <a:gd name="connsiteX2" fmla="*/ 431800 w 431800"/>
                  <a:gd name="connsiteY2" fmla="*/ 133350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1800" h="133350">
                    <a:moveTo>
                      <a:pt x="0" y="0"/>
                    </a:moveTo>
                    <a:cubicBezTo>
                      <a:pt x="56091" y="1587"/>
                      <a:pt x="112183" y="3175"/>
                      <a:pt x="184150" y="25400"/>
                    </a:cubicBezTo>
                    <a:cubicBezTo>
                      <a:pt x="256117" y="47625"/>
                      <a:pt x="343958" y="90487"/>
                      <a:pt x="431800" y="13335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842" name="Freeform 2841">
                <a:extLst>
                  <a:ext uri="{FF2B5EF4-FFF2-40B4-BE49-F238E27FC236}">
                    <a16:creationId xmlns:a16="http://schemas.microsoft.com/office/drawing/2014/main" id="{21DC0AC7-45EC-4335-B081-28AC8EC8BB40}"/>
                  </a:ext>
                </a:extLst>
              </p:cNvPr>
              <p:cNvSpPr/>
              <p:nvPr/>
            </p:nvSpPr>
            <p:spPr>
              <a:xfrm>
                <a:off x="3641941" y="8506746"/>
                <a:ext cx="104439" cy="314814"/>
              </a:xfrm>
              <a:custGeom>
                <a:avLst/>
                <a:gdLst>
                  <a:gd name="connsiteX0" fmla="*/ 2839 w 104439"/>
                  <a:gd name="connsiteY0" fmla="*/ 283064 h 314814"/>
                  <a:gd name="connsiteX1" fmla="*/ 9189 w 104439"/>
                  <a:gd name="connsiteY1" fmla="*/ 54464 h 314814"/>
                  <a:gd name="connsiteX2" fmla="*/ 79039 w 104439"/>
                  <a:gd name="connsiteY2" fmla="*/ 3664 h 314814"/>
                  <a:gd name="connsiteX3" fmla="*/ 98089 w 104439"/>
                  <a:gd name="connsiteY3" fmla="*/ 124314 h 314814"/>
                  <a:gd name="connsiteX4" fmla="*/ 104439 w 104439"/>
                  <a:gd name="connsiteY4" fmla="*/ 314814 h 314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439" h="314814">
                    <a:moveTo>
                      <a:pt x="2839" y="283064"/>
                    </a:moveTo>
                    <a:cubicBezTo>
                      <a:pt x="-336" y="192047"/>
                      <a:pt x="-3511" y="101031"/>
                      <a:pt x="9189" y="54464"/>
                    </a:cubicBezTo>
                    <a:cubicBezTo>
                      <a:pt x="21889" y="7897"/>
                      <a:pt x="64223" y="-7978"/>
                      <a:pt x="79039" y="3664"/>
                    </a:cubicBezTo>
                    <a:cubicBezTo>
                      <a:pt x="93855" y="15306"/>
                      <a:pt x="93856" y="72456"/>
                      <a:pt x="98089" y="124314"/>
                    </a:cubicBezTo>
                    <a:cubicBezTo>
                      <a:pt x="102322" y="176172"/>
                      <a:pt x="103380" y="245493"/>
                      <a:pt x="104439" y="314814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844" name="Freeform 2843">
                <a:extLst>
                  <a:ext uri="{FF2B5EF4-FFF2-40B4-BE49-F238E27FC236}">
                    <a16:creationId xmlns:a16="http://schemas.microsoft.com/office/drawing/2014/main" id="{E7EF9094-ADC9-4960-BF6A-A4DFA3BC321C}"/>
                  </a:ext>
                </a:extLst>
              </p:cNvPr>
              <p:cNvSpPr/>
              <p:nvPr/>
            </p:nvSpPr>
            <p:spPr>
              <a:xfrm>
                <a:off x="3390780" y="6726060"/>
                <a:ext cx="654050" cy="38650"/>
              </a:xfrm>
              <a:custGeom>
                <a:avLst/>
                <a:gdLst>
                  <a:gd name="connsiteX0" fmla="*/ 0 w 654050"/>
                  <a:gd name="connsiteY0" fmla="*/ 19050 h 38650"/>
                  <a:gd name="connsiteX1" fmla="*/ 393700 w 654050"/>
                  <a:gd name="connsiteY1" fmla="*/ 38100 h 38650"/>
                  <a:gd name="connsiteX2" fmla="*/ 654050 w 654050"/>
                  <a:gd name="connsiteY2" fmla="*/ 0 h 38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54050" h="38650">
                    <a:moveTo>
                      <a:pt x="0" y="19050"/>
                    </a:moveTo>
                    <a:cubicBezTo>
                      <a:pt x="142346" y="30162"/>
                      <a:pt x="284692" y="41275"/>
                      <a:pt x="393700" y="38100"/>
                    </a:cubicBezTo>
                    <a:cubicBezTo>
                      <a:pt x="502708" y="34925"/>
                      <a:pt x="578379" y="17462"/>
                      <a:pt x="654050" y="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845" name="Freeform 2844">
                <a:extLst>
                  <a:ext uri="{FF2B5EF4-FFF2-40B4-BE49-F238E27FC236}">
                    <a16:creationId xmlns:a16="http://schemas.microsoft.com/office/drawing/2014/main" id="{524C52BE-B7A8-4678-A567-E7D5DDB0C6F3}"/>
                  </a:ext>
                </a:extLst>
              </p:cNvPr>
              <p:cNvSpPr/>
              <p:nvPr/>
            </p:nvSpPr>
            <p:spPr>
              <a:xfrm>
                <a:off x="1427791" y="6567463"/>
                <a:ext cx="4550431" cy="2458675"/>
              </a:xfrm>
              <a:custGeom>
                <a:avLst/>
                <a:gdLst>
                  <a:gd name="connsiteX0" fmla="*/ 2274139 w 4550431"/>
                  <a:gd name="connsiteY0" fmla="*/ 507847 h 2458675"/>
                  <a:gd name="connsiteX1" fmla="*/ 2026489 w 4550431"/>
                  <a:gd name="connsiteY1" fmla="*/ 323697 h 2458675"/>
                  <a:gd name="connsiteX2" fmla="*/ 1861389 w 4550431"/>
                  <a:gd name="connsiteY2" fmla="*/ 139547 h 2458675"/>
                  <a:gd name="connsiteX3" fmla="*/ 1175589 w 4550431"/>
                  <a:gd name="connsiteY3" fmla="*/ 6197 h 2458675"/>
                  <a:gd name="connsiteX4" fmla="*/ 896189 w 4550431"/>
                  <a:gd name="connsiteY4" fmla="*/ 101447 h 2458675"/>
                  <a:gd name="connsiteX5" fmla="*/ 597739 w 4550431"/>
                  <a:gd name="connsiteY5" fmla="*/ 164947 h 2458675"/>
                  <a:gd name="connsiteX6" fmla="*/ 375489 w 4550431"/>
                  <a:gd name="connsiteY6" fmla="*/ 260197 h 2458675"/>
                  <a:gd name="connsiteX7" fmla="*/ 77039 w 4550431"/>
                  <a:gd name="connsiteY7" fmla="*/ 571347 h 2458675"/>
                  <a:gd name="connsiteX8" fmla="*/ 839 w 4550431"/>
                  <a:gd name="connsiteY8" fmla="*/ 1041247 h 2458675"/>
                  <a:gd name="connsiteX9" fmla="*/ 108789 w 4550431"/>
                  <a:gd name="connsiteY9" fmla="*/ 1511147 h 2458675"/>
                  <a:gd name="connsiteX10" fmla="*/ 248489 w 4550431"/>
                  <a:gd name="connsiteY10" fmla="*/ 1758797 h 2458675"/>
                  <a:gd name="connsiteX11" fmla="*/ 623139 w 4550431"/>
                  <a:gd name="connsiteY11" fmla="*/ 2006447 h 2458675"/>
                  <a:gd name="connsiteX12" fmla="*/ 1105739 w 4550431"/>
                  <a:gd name="connsiteY12" fmla="*/ 2247747 h 2458675"/>
                  <a:gd name="connsiteX13" fmla="*/ 1480389 w 4550431"/>
                  <a:gd name="connsiteY13" fmla="*/ 2374747 h 2458675"/>
                  <a:gd name="connsiteX14" fmla="*/ 1537539 w 4550431"/>
                  <a:gd name="connsiteY14" fmla="*/ 2362047 h 2458675"/>
                  <a:gd name="connsiteX15" fmla="*/ 1620089 w 4550431"/>
                  <a:gd name="connsiteY15" fmla="*/ 2419197 h 2458675"/>
                  <a:gd name="connsiteX16" fmla="*/ 1835989 w 4550431"/>
                  <a:gd name="connsiteY16" fmla="*/ 2457297 h 2458675"/>
                  <a:gd name="connsiteX17" fmla="*/ 2058239 w 4550431"/>
                  <a:gd name="connsiteY17" fmla="*/ 2419197 h 2458675"/>
                  <a:gd name="connsiteX18" fmla="*/ 2191589 w 4550431"/>
                  <a:gd name="connsiteY18" fmla="*/ 2235047 h 2458675"/>
                  <a:gd name="connsiteX19" fmla="*/ 2337639 w 4550431"/>
                  <a:gd name="connsiteY19" fmla="*/ 2241397 h 2458675"/>
                  <a:gd name="connsiteX20" fmla="*/ 2413839 w 4550431"/>
                  <a:gd name="connsiteY20" fmla="*/ 2349347 h 2458675"/>
                  <a:gd name="connsiteX21" fmla="*/ 2636089 w 4550431"/>
                  <a:gd name="connsiteY21" fmla="*/ 2457297 h 2458675"/>
                  <a:gd name="connsiteX22" fmla="*/ 2947239 w 4550431"/>
                  <a:gd name="connsiteY22" fmla="*/ 2406497 h 2458675"/>
                  <a:gd name="connsiteX23" fmla="*/ 2998039 w 4550431"/>
                  <a:gd name="connsiteY23" fmla="*/ 2349347 h 2458675"/>
                  <a:gd name="connsiteX24" fmla="*/ 3067889 w 4550431"/>
                  <a:gd name="connsiteY24" fmla="*/ 2374747 h 2458675"/>
                  <a:gd name="connsiteX25" fmla="*/ 3613989 w 4550431"/>
                  <a:gd name="connsiteY25" fmla="*/ 2152497 h 2458675"/>
                  <a:gd name="connsiteX26" fmla="*/ 4001339 w 4550431"/>
                  <a:gd name="connsiteY26" fmla="*/ 1955647 h 2458675"/>
                  <a:gd name="connsiteX27" fmla="*/ 4223589 w 4550431"/>
                  <a:gd name="connsiteY27" fmla="*/ 1784197 h 2458675"/>
                  <a:gd name="connsiteX28" fmla="*/ 4388689 w 4550431"/>
                  <a:gd name="connsiteY28" fmla="*/ 1663547 h 2458675"/>
                  <a:gd name="connsiteX29" fmla="*/ 4528389 w 4550431"/>
                  <a:gd name="connsiteY29" fmla="*/ 1257147 h 2458675"/>
                  <a:gd name="connsiteX30" fmla="*/ 4528389 w 4550431"/>
                  <a:gd name="connsiteY30" fmla="*/ 831697 h 2458675"/>
                  <a:gd name="connsiteX31" fmla="*/ 4318839 w 4550431"/>
                  <a:gd name="connsiteY31" fmla="*/ 349097 h 2458675"/>
                  <a:gd name="connsiteX32" fmla="*/ 4007689 w 4550431"/>
                  <a:gd name="connsiteY32" fmla="*/ 190347 h 2458675"/>
                  <a:gd name="connsiteX33" fmla="*/ 3874339 w 4550431"/>
                  <a:gd name="connsiteY33" fmla="*/ 152247 h 2458675"/>
                  <a:gd name="connsiteX34" fmla="*/ 3848939 w 4550431"/>
                  <a:gd name="connsiteY34" fmla="*/ 190347 h 2458675"/>
                  <a:gd name="connsiteX35" fmla="*/ 3709239 w 4550431"/>
                  <a:gd name="connsiteY35" fmla="*/ 152247 h 2458675"/>
                  <a:gd name="connsiteX36" fmla="*/ 3436189 w 4550431"/>
                  <a:gd name="connsiteY36" fmla="*/ 12547 h 2458675"/>
                  <a:gd name="connsiteX37" fmla="*/ 3252039 w 4550431"/>
                  <a:gd name="connsiteY37" fmla="*/ 18897 h 2458675"/>
                  <a:gd name="connsiteX38" fmla="*/ 2839289 w 4550431"/>
                  <a:gd name="connsiteY38" fmla="*/ 120497 h 2458675"/>
                  <a:gd name="connsiteX39" fmla="*/ 2585289 w 4550431"/>
                  <a:gd name="connsiteY39" fmla="*/ 183997 h 2458675"/>
                  <a:gd name="connsiteX40" fmla="*/ 2426539 w 4550431"/>
                  <a:gd name="connsiteY40" fmla="*/ 425297 h 2458675"/>
                  <a:gd name="connsiteX41" fmla="*/ 2274139 w 4550431"/>
                  <a:gd name="connsiteY41" fmla="*/ 507847 h 2458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4550431" h="2458675">
                    <a:moveTo>
                      <a:pt x="2274139" y="507847"/>
                    </a:moveTo>
                    <a:cubicBezTo>
                      <a:pt x="2207464" y="490914"/>
                      <a:pt x="2095281" y="385080"/>
                      <a:pt x="2026489" y="323697"/>
                    </a:cubicBezTo>
                    <a:cubicBezTo>
                      <a:pt x="1957697" y="262314"/>
                      <a:pt x="2003206" y="192464"/>
                      <a:pt x="1861389" y="139547"/>
                    </a:cubicBezTo>
                    <a:cubicBezTo>
                      <a:pt x="1719572" y="86630"/>
                      <a:pt x="1336456" y="12547"/>
                      <a:pt x="1175589" y="6197"/>
                    </a:cubicBezTo>
                    <a:cubicBezTo>
                      <a:pt x="1014722" y="-153"/>
                      <a:pt x="992497" y="74989"/>
                      <a:pt x="896189" y="101447"/>
                    </a:cubicBezTo>
                    <a:cubicBezTo>
                      <a:pt x="799881" y="127905"/>
                      <a:pt x="684522" y="138489"/>
                      <a:pt x="597739" y="164947"/>
                    </a:cubicBezTo>
                    <a:cubicBezTo>
                      <a:pt x="510956" y="191405"/>
                      <a:pt x="462272" y="192464"/>
                      <a:pt x="375489" y="260197"/>
                    </a:cubicBezTo>
                    <a:cubicBezTo>
                      <a:pt x="288706" y="327930"/>
                      <a:pt x="139481" y="441172"/>
                      <a:pt x="77039" y="571347"/>
                    </a:cubicBezTo>
                    <a:cubicBezTo>
                      <a:pt x="14597" y="701522"/>
                      <a:pt x="-4453" y="884614"/>
                      <a:pt x="839" y="1041247"/>
                    </a:cubicBezTo>
                    <a:cubicBezTo>
                      <a:pt x="6131" y="1197880"/>
                      <a:pt x="67514" y="1391555"/>
                      <a:pt x="108789" y="1511147"/>
                    </a:cubicBezTo>
                    <a:cubicBezTo>
                      <a:pt x="150064" y="1630739"/>
                      <a:pt x="162764" y="1676247"/>
                      <a:pt x="248489" y="1758797"/>
                    </a:cubicBezTo>
                    <a:cubicBezTo>
                      <a:pt x="334214" y="1841347"/>
                      <a:pt x="480264" y="1924955"/>
                      <a:pt x="623139" y="2006447"/>
                    </a:cubicBezTo>
                    <a:cubicBezTo>
                      <a:pt x="766014" y="2087939"/>
                      <a:pt x="962864" y="2186364"/>
                      <a:pt x="1105739" y="2247747"/>
                    </a:cubicBezTo>
                    <a:cubicBezTo>
                      <a:pt x="1248614" y="2309130"/>
                      <a:pt x="1408422" y="2355697"/>
                      <a:pt x="1480389" y="2374747"/>
                    </a:cubicBezTo>
                    <a:cubicBezTo>
                      <a:pt x="1552356" y="2393797"/>
                      <a:pt x="1514256" y="2354639"/>
                      <a:pt x="1537539" y="2362047"/>
                    </a:cubicBezTo>
                    <a:cubicBezTo>
                      <a:pt x="1560822" y="2369455"/>
                      <a:pt x="1570347" y="2403322"/>
                      <a:pt x="1620089" y="2419197"/>
                    </a:cubicBezTo>
                    <a:cubicBezTo>
                      <a:pt x="1669831" y="2435072"/>
                      <a:pt x="1762964" y="2457297"/>
                      <a:pt x="1835989" y="2457297"/>
                    </a:cubicBezTo>
                    <a:cubicBezTo>
                      <a:pt x="1909014" y="2457297"/>
                      <a:pt x="1998972" y="2456239"/>
                      <a:pt x="2058239" y="2419197"/>
                    </a:cubicBezTo>
                    <a:cubicBezTo>
                      <a:pt x="2117506" y="2382155"/>
                      <a:pt x="2145022" y="2264680"/>
                      <a:pt x="2191589" y="2235047"/>
                    </a:cubicBezTo>
                    <a:cubicBezTo>
                      <a:pt x="2238156" y="2205414"/>
                      <a:pt x="2300597" y="2222347"/>
                      <a:pt x="2337639" y="2241397"/>
                    </a:cubicBezTo>
                    <a:cubicBezTo>
                      <a:pt x="2374681" y="2260447"/>
                      <a:pt x="2364097" y="2313364"/>
                      <a:pt x="2413839" y="2349347"/>
                    </a:cubicBezTo>
                    <a:cubicBezTo>
                      <a:pt x="2463581" y="2385330"/>
                      <a:pt x="2547189" y="2447772"/>
                      <a:pt x="2636089" y="2457297"/>
                    </a:cubicBezTo>
                    <a:cubicBezTo>
                      <a:pt x="2724989" y="2466822"/>
                      <a:pt x="2886914" y="2424489"/>
                      <a:pt x="2947239" y="2406497"/>
                    </a:cubicBezTo>
                    <a:cubicBezTo>
                      <a:pt x="3007564" y="2388505"/>
                      <a:pt x="2977931" y="2354639"/>
                      <a:pt x="2998039" y="2349347"/>
                    </a:cubicBezTo>
                    <a:cubicBezTo>
                      <a:pt x="3018147" y="2344055"/>
                      <a:pt x="2965231" y="2407555"/>
                      <a:pt x="3067889" y="2374747"/>
                    </a:cubicBezTo>
                    <a:cubicBezTo>
                      <a:pt x="3170547" y="2341939"/>
                      <a:pt x="3458414" y="2222347"/>
                      <a:pt x="3613989" y="2152497"/>
                    </a:cubicBezTo>
                    <a:cubicBezTo>
                      <a:pt x="3769564" y="2082647"/>
                      <a:pt x="3899739" y="2017030"/>
                      <a:pt x="4001339" y="1955647"/>
                    </a:cubicBezTo>
                    <a:cubicBezTo>
                      <a:pt x="4102939" y="1894264"/>
                      <a:pt x="4159031" y="1832880"/>
                      <a:pt x="4223589" y="1784197"/>
                    </a:cubicBezTo>
                    <a:cubicBezTo>
                      <a:pt x="4288147" y="1735514"/>
                      <a:pt x="4337889" y="1751389"/>
                      <a:pt x="4388689" y="1663547"/>
                    </a:cubicBezTo>
                    <a:cubicBezTo>
                      <a:pt x="4439489" y="1575705"/>
                      <a:pt x="4505106" y="1395789"/>
                      <a:pt x="4528389" y="1257147"/>
                    </a:cubicBezTo>
                    <a:cubicBezTo>
                      <a:pt x="4551672" y="1118505"/>
                      <a:pt x="4563314" y="983039"/>
                      <a:pt x="4528389" y="831697"/>
                    </a:cubicBezTo>
                    <a:cubicBezTo>
                      <a:pt x="4493464" y="680355"/>
                      <a:pt x="4405622" y="455989"/>
                      <a:pt x="4318839" y="349097"/>
                    </a:cubicBezTo>
                    <a:cubicBezTo>
                      <a:pt x="4232056" y="242205"/>
                      <a:pt x="4081772" y="223155"/>
                      <a:pt x="4007689" y="190347"/>
                    </a:cubicBezTo>
                    <a:cubicBezTo>
                      <a:pt x="3933606" y="157539"/>
                      <a:pt x="3900797" y="152247"/>
                      <a:pt x="3874339" y="152247"/>
                    </a:cubicBezTo>
                    <a:cubicBezTo>
                      <a:pt x="3847881" y="152247"/>
                      <a:pt x="3876456" y="190347"/>
                      <a:pt x="3848939" y="190347"/>
                    </a:cubicBezTo>
                    <a:cubicBezTo>
                      <a:pt x="3821422" y="190347"/>
                      <a:pt x="3778031" y="181880"/>
                      <a:pt x="3709239" y="152247"/>
                    </a:cubicBezTo>
                    <a:cubicBezTo>
                      <a:pt x="3640447" y="122614"/>
                      <a:pt x="3512389" y="34772"/>
                      <a:pt x="3436189" y="12547"/>
                    </a:cubicBezTo>
                    <a:cubicBezTo>
                      <a:pt x="3359989" y="-9678"/>
                      <a:pt x="3351522" y="905"/>
                      <a:pt x="3252039" y="18897"/>
                    </a:cubicBezTo>
                    <a:cubicBezTo>
                      <a:pt x="3152556" y="36889"/>
                      <a:pt x="2839289" y="120497"/>
                      <a:pt x="2839289" y="120497"/>
                    </a:cubicBezTo>
                    <a:cubicBezTo>
                      <a:pt x="2728164" y="148014"/>
                      <a:pt x="2654081" y="133197"/>
                      <a:pt x="2585289" y="183997"/>
                    </a:cubicBezTo>
                    <a:cubicBezTo>
                      <a:pt x="2516497" y="234797"/>
                      <a:pt x="2482631" y="369205"/>
                      <a:pt x="2426539" y="425297"/>
                    </a:cubicBezTo>
                    <a:cubicBezTo>
                      <a:pt x="2370447" y="481389"/>
                      <a:pt x="2340814" y="524780"/>
                      <a:pt x="2274139" y="507847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846" name="TextBox 2845">
                <a:extLst>
                  <a:ext uri="{FF2B5EF4-FFF2-40B4-BE49-F238E27FC236}">
                    <a16:creationId xmlns:a16="http://schemas.microsoft.com/office/drawing/2014/main" id="{6E22BA66-9B68-4FE0-85FA-8737590BE2E6}"/>
                  </a:ext>
                </a:extLst>
              </p:cNvPr>
              <p:cNvSpPr txBox="1"/>
              <p:nvPr/>
            </p:nvSpPr>
            <p:spPr>
              <a:xfrm>
                <a:off x="3495377" y="6719930"/>
                <a:ext cx="600253" cy="307777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SG" sz="1400" dirty="0"/>
                  <a:t>4V</a:t>
                </a:r>
              </a:p>
            </p:txBody>
          </p:sp>
          <p:grpSp>
            <p:nvGrpSpPr>
              <p:cNvPr id="2849" name="Group 2848">
                <a:extLst>
                  <a:ext uri="{FF2B5EF4-FFF2-40B4-BE49-F238E27FC236}">
                    <a16:creationId xmlns:a16="http://schemas.microsoft.com/office/drawing/2014/main" id="{A6F4193F-9F56-4FC4-97CE-E1BA017DD757}"/>
                  </a:ext>
                </a:extLst>
              </p:cNvPr>
              <p:cNvGrpSpPr/>
              <p:nvPr/>
            </p:nvGrpSpPr>
            <p:grpSpPr>
              <a:xfrm>
                <a:off x="2326930" y="8410291"/>
                <a:ext cx="1084240" cy="314722"/>
                <a:chOff x="-1004352" y="977279"/>
                <a:chExt cx="1084240" cy="314722"/>
              </a:xfrm>
              <a:grpFill/>
            </p:grpSpPr>
            <p:sp>
              <p:nvSpPr>
                <p:cNvPr id="2871" name="Freeform 2870">
                  <a:extLst>
                    <a:ext uri="{FF2B5EF4-FFF2-40B4-BE49-F238E27FC236}">
                      <a16:creationId xmlns:a16="http://schemas.microsoft.com/office/drawing/2014/main" id="{E2126083-DDC8-4DDF-8FAB-B6BF7E7E915A}"/>
                    </a:ext>
                  </a:extLst>
                </p:cNvPr>
                <p:cNvSpPr/>
                <p:nvPr/>
              </p:nvSpPr>
              <p:spPr>
                <a:xfrm>
                  <a:off x="-299351" y="1167779"/>
                  <a:ext cx="166688" cy="47625"/>
                </a:xfrm>
                <a:custGeom>
                  <a:avLst/>
                  <a:gdLst>
                    <a:gd name="connsiteX0" fmla="*/ 0 w 166688"/>
                    <a:gd name="connsiteY0" fmla="*/ 47625 h 47625"/>
                    <a:gd name="connsiteX1" fmla="*/ 23813 w 166688"/>
                    <a:gd name="connsiteY1" fmla="*/ 28575 h 47625"/>
                    <a:gd name="connsiteX2" fmla="*/ 38100 w 166688"/>
                    <a:gd name="connsiteY2" fmla="*/ 23813 h 47625"/>
                    <a:gd name="connsiteX3" fmla="*/ 142875 w 166688"/>
                    <a:gd name="connsiteY3" fmla="*/ 14288 h 47625"/>
                    <a:gd name="connsiteX4" fmla="*/ 166688 w 166688"/>
                    <a:gd name="connsiteY4" fmla="*/ 0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688" h="47625">
                      <a:moveTo>
                        <a:pt x="0" y="47625"/>
                      </a:moveTo>
                      <a:cubicBezTo>
                        <a:pt x="7938" y="41275"/>
                        <a:pt x="15193" y="33962"/>
                        <a:pt x="23813" y="28575"/>
                      </a:cubicBezTo>
                      <a:cubicBezTo>
                        <a:pt x="28070" y="25914"/>
                        <a:pt x="33273" y="25192"/>
                        <a:pt x="38100" y="23813"/>
                      </a:cubicBezTo>
                      <a:cubicBezTo>
                        <a:pt x="77655" y="12511"/>
                        <a:pt x="82356" y="17650"/>
                        <a:pt x="142875" y="14288"/>
                      </a:cubicBezTo>
                      <a:cubicBezTo>
                        <a:pt x="160117" y="2794"/>
                        <a:pt x="152043" y="7323"/>
                        <a:pt x="166688" y="0"/>
                      </a:cubicBez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2872" name="Freeform 2871">
                  <a:extLst>
                    <a:ext uri="{FF2B5EF4-FFF2-40B4-BE49-F238E27FC236}">
                      <a16:creationId xmlns:a16="http://schemas.microsoft.com/office/drawing/2014/main" id="{AADF6128-22DD-43DF-AEA6-E0583919B8E3}"/>
                    </a:ext>
                  </a:extLst>
                </p:cNvPr>
                <p:cNvSpPr/>
                <p:nvPr/>
              </p:nvSpPr>
              <p:spPr>
                <a:xfrm>
                  <a:off x="-208863" y="982042"/>
                  <a:ext cx="114300" cy="23812"/>
                </a:xfrm>
                <a:custGeom>
                  <a:avLst/>
                  <a:gdLst>
                    <a:gd name="connsiteX0" fmla="*/ 0 w 114300"/>
                    <a:gd name="connsiteY0" fmla="*/ 0 h 23812"/>
                    <a:gd name="connsiteX1" fmla="*/ 23812 w 114300"/>
                    <a:gd name="connsiteY1" fmla="*/ 9525 h 23812"/>
                    <a:gd name="connsiteX2" fmla="*/ 38100 w 114300"/>
                    <a:gd name="connsiteY2" fmla="*/ 14287 h 23812"/>
                    <a:gd name="connsiteX3" fmla="*/ 52387 w 114300"/>
                    <a:gd name="connsiteY3" fmla="*/ 23812 h 23812"/>
                    <a:gd name="connsiteX4" fmla="*/ 100012 w 114300"/>
                    <a:gd name="connsiteY4" fmla="*/ 19050 h 23812"/>
                    <a:gd name="connsiteX5" fmla="*/ 114300 w 114300"/>
                    <a:gd name="connsiteY5" fmla="*/ 9525 h 23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4300" h="23812">
                      <a:moveTo>
                        <a:pt x="0" y="0"/>
                      </a:moveTo>
                      <a:cubicBezTo>
                        <a:pt x="7937" y="3175"/>
                        <a:pt x="15807" y="6523"/>
                        <a:pt x="23812" y="9525"/>
                      </a:cubicBezTo>
                      <a:cubicBezTo>
                        <a:pt x="28513" y="11288"/>
                        <a:pt x="33610" y="12042"/>
                        <a:pt x="38100" y="14287"/>
                      </a:cubicBezTo>
                      <a:cubicBezTo>
                        <a:pt x="43219" y="16847"/>
                        <a:pt x="47625" y="20637"/>
                        <a:pt x="52387" y="23812"/>
                      </a:cubicBezTo>
                      <a:cubicBezTo>
                        <a:pt x="68262" y="22225"/>
                        <a:pt x="84466" y="22637"/>
                        <a:pt x="100012" y="19050"/>
                      </a:cubicBezTo>
                      <a:cubicBezTo>
                        <a:pt x="105589" y="17763"/>
                        <a:pt x="114300" y="9525"/>
                        <a:pt x="114300" y="9525"/>
                      </a:cubicBez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2873" name="Freeform 2872">
                  <a:extLst>
                    <a:ext uri="{FF2B5EF4-FFF2-40B4-BE49-F238E27FC236}">
                      <a16:creationId xmlns:a16="http://schemas.microsoft.com/office/drawing/2014/main" id="{A4918D82-2CF5-4DC3-A302-D92FDCC0B376}"/>
                    </a:ext>
                  </a:extLst>
                </p:cNvPr>
                <p:cNvSpPr/>
                <p:nvPr/>
              </p:nvSpPr>
              <p:spPr>
                <a:xfrm>
                  <a:off x="-670826" y="977279"/>
                  <a:ext cx="57150" cy="9561"/>
                </a:xfrm>
                <a:custGeom>
                  <a:avLst/>
                  <a:gdLst>
                    <a:gd name="connsiteX0" fmla="*/ 0 w 57150"/>
                    <a:gd name="connsiteY0" fmla="*/ 0 h 9561"/>
                    <a:gd name="connsiteX1" fmla="*/ 28575 w 57150"/>
                    <a:gd name="connsiteY1" fmla="*/ 4763 h 9561"/>
                    <a:gd name="connsiteX2" fmla="*/ 57150 w 57150"/>
                    <a:gd name="connsiteY2" fmla="*/ 9525 h 9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150" h="9561">
                      <a:moveTo>
                        <a:pt x="0" y="0"/>
                      </a:moveTo>
                      <a:cubicBezTo>
                        <a:pt x="9525" y="1588"/>
                        <a:pt x="19106" y="2869"/>
                        <a:pt x="28575" y="4763"/>
                      </a:cubicBezTo>
                      <a:cubicBezTo>
                        <a:pt x="56235" y="10295"/>
                        <a:pt x="38397" y="9525"/>
                        <a:pt x="57150" y="9525"/>
                      </a:cubicBez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2874" name="Freeform 2873">
                  <a:extLst>
                    <a:ext uri="{FF2B5EF4-FFF2-40B4-BE49-F238E27FC236}">
                      <a16:creationId xmlns:a16="http://schemas.microsoft.com/office/drawing/2014/main" id="{C3F274FE-F74E-4B85-B68D-F508D81D5D80}"/>
                    </a:ext>
                  </a:extLst>
                </p:cNvPr>
                <p:cNvSpPr/>
                <p:nvPr/>
              </p:nvSpPr>
              <p:spPr>
                <a:xfrm>
                  <a:off x="-527951" y="1005854"/>
                  <a:ext cx="61913" cy="47625"/>
                </a:xfrm>
                <a:custGeom>
                  <a:avLst/>
                  <a:gdLst>
                    <a:gd name="connsiteX0" fmla="*/ 0 w 61913"/>
                    <a:gd name="connsiteY0" fmla="*/ 0 h 47625"/>
                    <a:gd name="connsiteX1" fmla="*/ 28575 w 61913"/>
                    <a:gd name="connsiteY1" fmla="*/ 4763 h 47625"/>
                    <a:gd name="connsiteX2" fmla="*/ 42863 w 61913"/>
                    <a:gd name="connsiteY2" fmla="*/ 9525 h 47625"/>
                    <a:gd name="connsiteX3" fmla="*/ 61913 w 61913"/>
                    <a:gd name="connsiteY3" fmla="*/ 38100 h 47625"/>
                    <a:gd name="connsiteX4" fmla="*/ 61913 w 61913"/>
                    <a:gd name="connsiteY4" fmla="*/ 47625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1913" h="47625">
                      <a:moveTo>
                        <a:pt x="0" y="0"/>
                      </a:moveTo>
                      <a:cubicBezTo>
                        <a:pt x="9525" y="1588"/>
                        <a:pt x="19149" y="2668"/>
                        <a:pt x="28575" y="4763"/>
                      </a:cubicBezTo>
                      <a:cubicBezTo>
                        <a:pt x="33476" y="5852"/>
                        <a:pt x="39313" y="5975"/>
                        <a:pt x="42863" y="9525"/>
                      </a:cubicBezTo>
                      <a:cubicBezTo>
                        <a:pt x="50958" y="17620"/>
                        <a:pt x="61913" y="26652"/>
                        <a:pt x="61913" y="38100"/>
                      </a:cubicBezTo>
                      <a:lnTo>
                        <a:pt x="61913" y="47625"/>
                      </a:ln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2875" name="Freeform 2874">
                  <a:extLst>
                    <a:ext uri="{FF2B5EF4-FFF2-40B4-BE49-F238E27FC236}">
                      <a16:creationId xmlns:a16="http://schemas.microsoft.com/office/drawing/2014/main" id="{00861401-17FA-47F4-90A1-66005C033565}"/>
                    </a:ext>
                  </a:extLst>
                </p:cNvPr>
                <p:cNvSpPr/>
                <p:nvPr/>
              </p:nvSpPr>
              <p:spPr>
                <a:xfrm>
                  <a:off x="-566051" y="1124917"/>
                  <a:ext cx="123825" cy="71655"/>
                </a:xfrm>
                <a:custGeom>
                  <a:avLst/>
                  <a:gdLst>
                    <a:gd name="connsiteX0" fmla="*/ 0 w 123825"/>
                    <a:gd name="connsiteY0" fmla="*/ 0 h 71655"/>
                    <a:gd name="connsiteX1" fmla="*/ 57150 w 123825"/>
                    <a:gd name="connsiteY1" fmla="*/ 9525 h 71655"/>
                    <a:gd name="connsiteX2" fmla="*/ 76200 w 123825"/>
                    <a:gd name="connsiteY2" fmla="*/ 19050 h 71655"/>
                    <a:gd name="connsiteX3" fmla="*/ 104775 w 123825"/>
                    <a:gd name="connsiteY3" fmla="*/ 42862 h 71655"/>
                    <a:gd name="connsiteX4" fmla="*/ 119063 w 123825"/>
                    <a:gd name="connsiteY4" fmla="*/ 71437 h 71655"/>
                    <a:gd name="connsiteX5" fmla="*/ 123825 w 123825"/>
                    <a:gd name="connsiteY5" fmla="*/ 66675 h 71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3825" h="71655">
                      <a:moveTo>
                        <a:pt x="0" y="0"/>
                      </a:moveTo>
                      <a:cubicBezTo>
                        <a:pt x="7558" y="1080"/>
                        <a:pt x="46698" y="6041"/>
                        <a:pt x="57150" y="9525"/>
                      </a:cubicBezTo>
                      <a:cubicBezTo>
                        <a:pt x="63885" y="11770"/>
                        <a:pt x="69850" y="15875"/>
                        <a:pt x="76200" y="19050"/>
                      </a:cubicBezTo>
                      <a:cubicBezTo>
                        <a:pt x="109151" y="68474"/>
                        <a:pt x="56434" y="-5479"/>
                        <a:pt x="104775" y="42862"/>
                      </a:cubicBezTo>
                      <a:cubicBezTo>
                        <a:pt x="123793" y="61880"/>
                        <a:pt x="92565" y="53771"/>
                        <a:pt x="119063" y="71437"/>
                      </a:cubicBezTo>
                      <a:cubicBezTo>
                        <a:pt x="120931" y="72682"/>
                        <a:pt x="122238" y="68262"/>
                        <a:pt x="123825" y="66675"/>
                      </a:cubicBez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2876" name="Freeform 2875">
                  <a:extLst>
                    <a:ext uri="{FF2B5EF4-FFF2-40B4-BE49-F238E27FC236}">
                      <a16:creationId xmlns:a16="http://schemas.microsoft.com/office/drawing/2014/main" id="{C284C479-6439-4D73-AE61-87E06EFBC169}"/>
                    </a:ext>
                  </a:extLst>
                </p:cNvPr>
                <p:cNvSpPr/>
                <p:nvPr/>
              </p:nvSpPr>
              <p:spPr>
                <a:xfrm>
                  <a:off x="-361452" y="1120154"/>
                  <a:ext cx="4951" cy="171450"/>
                </a:xfrm>
                <a:custGeom>
                  <a:avLst/>
                  <a:gdLst>
                    <a:gd name="connsiteX0" fmla="*/ 189 w 4951"/>
                    <a:gd name="connsiteY0" fmla="*/ 0 h 171450"/>
                    <a:gd name="connsiteX1" fmla="*/ 4951 w 4951"/>
                    <a:gd name="connsiteY1" fmla="*/ 47625 h 171450"/>
                    <a:gd name="connsiteX2" fmla="*/ 189 w 4951"/>
                    <a:gd name="connsiteY2" fmla="*/ 138113 h 171450"/>
                    <a:gd name="connsiteX3" fmla="*/ 189 w 4951"/>
                    <a:gd name="connsiteY3" fmla="*/ 171450 h 171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51" h="171450">
                      <a:moveTo>
                        <a:pt x="189" y="0"/>
                      </a:moveTo>
                      <a:cubicBezTo>
                        <a:pt x="1776" y="15875"/>
                        <a:pt x="4951" y="31671"/>
                        <a:pt x="4951" y="47625"/>
                      </a:cubicBezTo>
                      <a:cubicBezTo>
                        <a:pt x="4951" y="77829"/>
                        <a:pt x="1350" y="107931"/>
                        <a:pt x="189" y="138113"/>
                      </a:cubicBezTo>
                      <a:cubicBezTo>
                        <a:pt x="-238" y="149217"/>
                        <a:pt x="189" y="160338"/>
                        <a:pt x="189" y="171450"/>
                      </a:cubicBez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2877" name="Freeform 2876">
                  <a:extLst>
                    <a:ext uri="{FF2B5EF4-FFF2-40B4-BE49-F238E27FC236}">
                      <a16:creationId xmlns:a16="http://schemas.microsoft.com/office/drawing/2014/main" id="{B9B8E748-FE12-4E3A-A033-957020D4959B}"/>
                    </a:ext>
                  </a:extLst>
                </p:cNvPr>
                <p:cNvSpPr/>
                <p:nvPr/>
              </p:nvSpPr>
              <p:spPr>
                <a:xfrm>
                  <a:off x="-939427" y="1175604"/>
                  <a:ext cx="21642" cy="57452"/>
                </a:xfrm>
                <a:custGeom>
                  <a:avLst/>
                  <a:gdLst>
                    <a:gd name="connsiteX0" fmla="*/ 0 w 63500"/>
                    <a:gd name="connsiteY0" fmla="*/ 0 h 128505"/>
                    <a:gd name="connsiteX1" fmla="*/ 25400 w 63500"/>
                    <a:gd name="connsiteY1" fmla="*/ 38100 h 128505"/>
                    <a:gd name="connsiteX2" fmla="*/ 38100 w 63500"/>
                    <a:gd name="connsiteY2" fmla="*/ 82550 h 128505"/>
                    <a:gd name="connsiteX3" fmla="*/ 44450 w 63500"/>
                    <a:gd name="connsiteY3" fmla="*/ 101600 h 128505"/>
                    <a:gd name="connsiteX4" fmla="*/ 50800 w 63500"/>
                    <a:gd name="connsiteY4" fmla="*/ 127000 h 128505"/>
                    <a:gd name="connsiteX5" fmla="*/ 63500 w 63500"/>
                    <a:gd name="connsiteY5" fmla="*/ 127000 h 1285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500" h="128505">
                      <a:moveTo>
                        <a:pt x="0" y="0"/>
                      </a:moveTo>
                      <a:cubicBezTo>
                        <a:pt x="8467" y="12700"/>
                        <a:pt x="17987" y="24757"/>
                        <a:pt x="25400" y="38100"/>
                      </a:cubicBezTo>
                      <a:cubicBezTo>
                        <a:pt x="29878" y="46160"/>
                        <a:pt x="36166" y="75780"/>
                        <a:pt x="38100" y="82550"/>
                      </a:cubicBezTo>
                      <a:cubicBezTo>
                        <a:pt x="39939" y="88986"/>
                        <a:pt x="42611" y="95164"/>
                        <a:pt x="44450" y="101600"/>
                      </a:cubicBezTo>
                      <a:cubicBezTo>
                        <a:pt x="46848" y="109991"/>
                        <a:pt x="45564" y="120018"/>
                        <a:pt x="50800" y="127000"/>
                      </a:cubicBezTo>
                      <a:cubicBezTo>
                        <a:pt x="53340" y="130387"/>
                        <a:pt x="59267" y="127000"/>
                        <a:pt x="63500" y="127000"/>
                      </a:cubicBez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2878" name="Freeform 2877">
                  <a:extLst>
                    <a:ext uri="{FF2B5EF4-FFF2-40B4-BE49-F238E27FC236}">
                      <a16:creationId xmlns:a16="http://schemas.microsoft.com/office/drawing/2014/main" id="{C4EB5E57-2391-4AA4-A692-1BA8EA300630}"/>
                    </a:ext>
                  </a:extLst>
                </p:cNvPr>
                <p:cNvSpPr/>
                <p:nvPr/>
              </p:nvSpPr>
              <p:spPr>
                <a:xfrm>
                  <a:off x="-896144" y="1209671"/>
                  <a:ext cx="25970" cy="42584"/>
                </a:xfrm>
                <a:custGeom>
                  <a:avLst/>
                  <a:gdLst>
                    <a:gd name="connsiteX0" fmla="*/ 0 w 76200"/>
                    <a:gd name="connsiteY0" fmla="*/ 0 h 95250"/>
                    <a:gd name="connsiteX1" fmla="*/ 25400 w 76200"/>
                    <a:gd name="connsiteY1" fmla="*/ 31750 h 95250"/>
                    <a:gd name="connsiteX2" fmla="*/ 44450 w 76200"/>
                    <a:gd name="connsiteY2" fmla="*/ 44450 h 95250"/>
                    <a:gd name="connsiteX3" fmla="*/ 76200 w 76200"/>
                    <a:gd name="connsiteY3" fmla="*/ 95250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6200" h="95250">
                      <a:moveTo>
                        <a:pt x="0" y="0"/>
                      </a:moveTo>
                      <a:cubicBezTo>
                        <a:pt x="8467" y="10583"/>
                        <a:pt x="15816" y="22166"/>
                        <a:pt x="25400" y="31750"/>
                      </a:cubicBezTo>
                      <a:cubicBezTo>
                        <a:pt x="30796" y="37146"/>
                        <a:pt x="39424" y="38707"/>
                        <a:pt x="44450" y="44450"/>
                      </a:cubicBezTo>
                      <a:cubicBezTo>
                        <a:pt x="60798" y="63134"/>
                        <a:pt x="66645" y="76140"/>
                        <a:pt x="76200" y="95250"/>
                      </a:cubicBez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2879" name="Freeform 2878">
                  <a:extLst>
                    <a:ext uri="{FF2B5EF4-FFF2-40B4-BE49-F238E27FC236}">
                      <a16:creationId xmlns:a16="http://schemas.microsoft.com/office/drawing/2014/main" id="{50BC6AD5-E481-415A-BA0F-B0793BAF6B1F}"/>
                    </a:ext>
                  </a:extLst>
                </p:cNvPr>
                <p:cNvSpPr/>
                <p:nvPr/>
              </p:nvSpPr>
              <p:spPr>
                <a:xfrm>
                  <a:off x="-893980" y="1266450"/>
                  <a:ext cx="34626" cy="19873"/>
                </a:xfrm>
                <a:custGeom>
                  <a:avLst/>
                  <a:gdLst>
                    <a:gd name="connsiteX0" fmla="*/ 0 w 101600"/>
                    <a:gd name="connsiteY0" fmla="*/ 0 h 44450"/>
                    <a:gd name="connsiteX1" fmla="*/ 63500 w 101600"/>
                    <a:gd name="connsiteY1" fmla="*/ 25400 h 44450"/>
                    <a:gd name="connsiteX2" fmla="*/ 82550 w 101600"/>
                    <a:gd name="connsiteY2" fmla="*/ 38100 h 44450"/>
                    <a:gd name="connsiteX3" fmla="*/ 101600 w 101600"/>
                    <a:gd name="connsiteY3" fmla="*/ 44450 h 44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1600" h="44450">
                      <a:moveTo>
                        <a:pt x="0" y="0"/>
                      </a:moveTo>
                      <a:cubicBezTo>
                        <a:pt x="31224" y="10408"/>
                        <a:pt x="37338" y="10451"/>
                        <a:pt x="63500" y="25400"/>
                      </a:cubicBezTo>
                      <a:cubicBezTo>
                        <a:pt x="70126" y="29186"/>
                        <a:pt x="75724" y="34687"/>
                        <a:pt x="82550" y="38100"/>
                      </a:cubicBezTo>
                      <a:cubicBezTo>
                        <a:pt x="88537" y="41093"/>
                        <a:pt x="101600" y="44450"/>
                        <a:pt x="101600" y="44450"/>
                      </a:cubicBez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2880" name="Freeform 2879">
                  <a:extLst>
                    <a:ext uri="{FF2B5EF4-FFF2-40B4-BE49-F238E27FC236}">
                      <a16:creationId xmlns:a16="http://schemas.microsoft.com/office/drawing/2014/main" id="{4D430642-BDAE-421D-A474-EE56D61E0E01}"/>
                    </a:ext>
                  </a:extLst>
                </p:cNvPr>
                <p:cNvSpPr/>
                <p:nvPr/>
              </p:nvSpPr>
              <p:spPr>
                <a:xfrm>
                  <a:off x="-688386" y="1268522"/>
                  <a:ext cx="38955" cy="14962"/>
                </a:xfrm>
                <a:custGeom>
                  <a:avLst/>
                  <a:gdLst>
                    <a:gd name="connsiteX0" fmla="*/ 0 w 114300"/>
                    <a:gd name="connsiteY0" fmla="*/ 33466 h 33466"/>
                    <a:gd name="connsiteX1" fmla="*/ 31750 w 114300"/>
                    <a:gd name="connsiteY1" fmla="*/ 8066 h 33466"/>
                    <a:gd name="connsiteX2" fmla="*/ 114300 w 114300"/>
                    <a:gd name="connsiteY2" fmla="*/ 1716 h 33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4300" h="33466">
                      <a:moveTo>
                        <a:pt x="0" y="33466"/>
                      </a:moveTo>
                      <a:cubicBezTo>
                        <a:pt x="10583" y="24999"/>
                        <a:pt x="20257" y="15249"/>
                        <a:pt x="31750" y="8066"/>
                      </a:cubicBezTo>
                      <a:cubicBezTo>
                        <a:pt x="52620" y="-4977"/>
                        <a:pt x="101852" y="1716"/>
                        <a:pt x="114300" y="1716"/>
                      </a:cubicBez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2881" name="Freeform 2880">
                  <a:extLst>
                    <a:ext uri="{FF2B5EF4-FFF2-40B4-BE49-F238E27FC236}">
                      <a16:creationId xmlns:a16="http://schemas.microsoft.com/office/drawing/2014/main" id="{89A7AB94-17DC-4515-8E56-728610881A37}"/>
                    </a:ext>
                  </a:extLst>
                </p:cNvPr>
                <p:cNvSpPr/>
                <p:nvPr/>
              </p:nvSpPr>
              <p:spPr>
                <a:xfrm>
                  <a:off x="-623461" y="1226704"/>
                  <a:ext cx="58432" cy="14196"/>
                </a:xfrm>
                <a:custGeom>
                  <a:avLst/>
                  <a:gdLst>
                    <a:gd name="connsiteX0" fmla="*/ 0 w 171450"/>
                    <a:gd name="connsiteY0" fmla="*/ 31753 h 31753"/>
                    <a:gd name="connsiteX1" fmla="*/ 31750 w 171450"/>
                    <a:gd name="connsiteY1" fmla="*/ 19053 h 31753"/>
                    <a:gd name="connsiteX2" fmla="*/ 63500 w 171450"/>
                    <a:gd name="connsiteY2" fmla="*/ 12703 h 31753"/>
                    <a:gd name="connsiteX3" fmla="*/ 88900 w 171450"/>
                    <a:gd name="connsiteY3" fmla="*/ 6353 h 31753"/>
                    <a:gd name="connsiteX4" fmla="*/ 171450 w 171450"/>
                    <a:gd name="connsiteY4" fmla="*/ 3 h 317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1450" h="31753">
                      <a:moveTo>
                        <a:pt x="0" y="31753"/>
                      </a:moveTo>
                      <a:cubicBezTo>
                        <a:pt x="10583" y="27520"/>
                        <a:pt x="20832" y="22328"/>
                        <a:pt x="31750" y="19053"/>
                      </a:cubicBezTo>
                      <a:cubicBezTo>
                        <a:pt x="42088" y="15952"/>
                        <a:pt x="52964" y="15044"/>
                        <a:pt x="63500" y="12703"/>
                      </a:cubicBezTo>
                      <a:cubicBezTo>
                        <a:pt x="72019" y="10810"/>
                        <a:pt x="80249" y="7506"/>
                        <a:pt x="88900" y="6353"/>
                      </a:cubicBezTo>
                      <a:cubicBezTo>
                        <a:pt x="139400" y="-380"/>
                        <a:pt x="139638" y="3"/>
                        <a:pt x="171450" y="3"/>
                      </a:cubicBez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2882" name="Freeform 2881">
                  <a:extLst>
                    <a:ext uri="{FF2B5EF4-FFF2-40B4-BE49-F238E27FC236}">
                      <a16:creationId xmlns:a16="http://schemas.microsoft.com/office/drawing/2014/main" id="{22CA2EC4-B83E-48DD-BBEF-F22EE772BFFB}"/>
                    </a:ext>
                  </a:extLst>
                </p:cNvPr>
                <p:cNvSpPr/>
                <p:nvPr/>
              </p:nvSpPr>
              <p:spPr>
                <a:xfrm>
                  <a:off x="-647267" y="1184121"/>
                  <a:ext cx="28134" cy="8517"/>
                </a:xfrm>
                <a:custGeom>
                  <a:avLst/>
                  <a:gdLst>
                    <a:gd name="connsiteX0" fmla="*/ 0 w 82550"/>
                    <a:gd name="connsiteY0" fmla="*/ 0 h 19050"/>
                    <a:gd name="connsiteX1" fmla="*/ 76200 w 82550"/>
                    <a:gd name="connsiteY1" fmla="*/ 12700 h 19050"/>
                    <a:gd name="connsiteX2" fmla="*/ 82550 w 82550"/>
                    <a:gd name="connsiteY2" fmla="*/ 1905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2550" h="19050">
                      <a:moveTo>
                        <a:pt x="0" y="0"/>
                      </a:moveTo>
                      <a:cubicBezTo>
                        <a:pt x="18108" y="2012"/>
                        <a:pt x="54924" y="2062"/>
                        <a:pt x="76200" y="12700"/>
                      </a:cubicBezTo>
                      <a:cubicBezTo>
                        <a:pt x="78877" y="14039"/>
                        <a:pt x="80433" y="16933"/>
                        <a:pt x="82550" y="19050"/>
                      </a:cubicBez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2883" name="Freeform 2882">
                  <a:extLst>
                    <a:ext uri="{FF2B5EF4-FFF2-40B4-BE49-F238E27FC236}">
                      <a16:creationId xmlns:a16="http://schemas.microsoft.com/office/drawing/2014/main" id="{CF0E1645-479C-4A3A-A3E5-79C0526FA94A}"/>
                    </a:ext>
                  </a:extLst>
                </p:cNvPr>
                <p:cNvSpPr/>
                <p:nvPr/>
              </p:nvSpPr>
              <p:spPr>
                <a:xfrm>
                  <a:off x="-703535" y="1127273"/>
                  <a:ext cx="88730" cy="19941"/>
                </a:xfrm>
                <a:custGeom>
                  <a:avLst/>
                  <a:gdLst>
                    <a:gd name="connsiteX0" fmla="*/ 0 w 260350"/>
                    <a:gd name="connsiteY0" fmla="*/ 44604 h 44604"/>
                    <a:gd name="connsiteX1" fmla="*/ 57150 w 260350"/>
                    <a:gd name="connsiteY1" fmla="*/ 31904 h 44604"/>
                    <a:gd name="connsiteX2" fmla="*/ 95250 w 260350"/>
                    <a:gd name="connsiteY2" fmla="*/ 19204 h 44604"/>
                    <a:gd name="connsiteX3" fmla="*/ 203200 w 260350"/>
                    <a:gd name="connsiteY3" fmla="*/ 12854 h 44604"/>
                    <a:gd name="connsiteX4" fmla="*/ 254000 w 260350"/>
                    <a:gd name="connsiteY4" fmla="*/ 154 h 44604"/>
                    <a:gd name="connsiteX5" fmla="*/ 260350 w 260350"/>
                    <a:gd name="connsiteY5" fmla="*/ 154 h 446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0350" h="44604">
                      <a:moveTo>
                        <a:pt x="0" y="44604"/>
                      </a:moveTo>
                      <a:cubicBezTo>
                        <a:pt x="18127" y="40979"/>
                        <a:pt x="39215" y="37285"/>
                        <a:pt x="57150" y="31904"/>
                      </a:cubicBezTo>
                      <a:cubicBezTo>
                        <a:pt x="69972" y="28057"/>
                        <a:pt x="81886" y="19990"/>
                        <a:pt x="95250" y="19204"/>
                      </a:cubicBezTo>
                      <a:lnTo>
                        <a:pt x="203200" y="12854"/>
                      </a:lnTo>
                      <a:cubicBezTo>
                        <a:pt x="227737" y="4675"/>
                        <a:pt x="223349" y="5262"/>
                        <a:pt x="254000" y="154"/>
                      </a:cubicBezTo>
                      <a:cubicBezTo>
                        <a:pt x="256088" y="-194"/>
                        <a:pt x="258233" y="154"/>
                        <a:pt x="260350" y="154"/>
                      </a:cubicBez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2884" name="Freeform 2883">
                  <a:extLst>
                    <a:ext uri="{FF2B5EF4-FFF2-40B4-BE49-F238E27FC236}">
                      <a16:creationId xmlns:a16="http://schemas.microsoft.com/office/drawing/2014/main" id="{936054E6-C5B8-42C4-9F10-CF811438FBFA}"/>
                    </a:ext>
                  </a:extLst>
                </p:cNvPr>
                <p:cNvSpPr/>
                <p:nvPr/>
              </p:nvSpPr>
              <p:spPr>
                <a:xfrm>
                  <a:off x="-943755" y="1033657"/>
                  <a:ext cx="106043" cy="42584"/>
                </a:xfrm>
                <a:custGeom>
                  <a:avLst/>
                  <a:gdLst>
                    <a:gd name="connsiteX0" fmla="*/ 0 w 311150"/>
                    <a:gd name="connsiteY0" fmla="*/ 95250 h 95250"/>
                    <a:gd name="connsiteX1" fmla="*/ 31750 w 311150"/>
                    <a:gd name="connsiteY1" fmla="*/ 76200 h 95250"/>
                    <a:gd name="connsiteX2" fmla="*/ 57150 w 311150"/>
                    <a:gd name="connsiteY2" fmla="*/ 63500 h 95250"/>
                    <a:gd name="connsiteX3" fmla="*/ 76200 w 311150"/>
                    <a:gd name="connsiteY3" fmla="*/ 50800 h 95250"/>
                    <a:gd name="connsiteX4" fmla="*/ 114300 w 311150"/>
                    <a:gd name="connsiteY4" fmla="*/ 44450 h 95250"/>
                    <a:gd name="connsiteX5" fmla="*/ 133350 w 311150"/>
                    <a:gd name="connsiteY5" fmla="*/ 38100 h 95250"/>
                    <a:gd name="connsiteX6" fmla="*/ 203200 w 311150"/>
                    <a:gd name="connsiteY6" fmla="*/ 25400 h 95250"/>
                    <a:gd name="connsiteX7" fmla="*/ 241300 w 311150"/>
                    <a:gd name="connsiteY7" fmla="*/ 12700 h 95250"/>
                    <a:gd name="connsiteX8" fmla="*/ 260350 w 311150"/>
                    <a:gd name="connsiteY8" fmla="*/ 6350 h 95250"/>
                    <a:gd name="connsiteX9" fmla="*/ 279400 w 311150"/>
                    <a:gd name="connsiteY9" fmla="*/ 0 h 95250"/>
                    <a:gd name="connsiteX10" fmla="*/ 311150 w 311150"/>
                    <a:gd name="connsiteY10" fmla="*/ 0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11150" h="95250">
                      <a:moveTo>
                        <a:pt x="0" y="95250"/>
                      </a:moveTo>
                      <a:cubicBezTo>
                        <a:pt x="10583" y="88900"/>
                        <a:pt x="20961" y="82194"/>
                        <a:pt x="31750" y="76200"/>
                      </a:cubicBezTo>
                      <a:cubicBezTo>
                        <a:pt x="40025" y="71603"/>
                        <a:pt x="48931" y="68196"/>
                        <a:pt x="57150" y="63500"/>
                      </a:cubicBezTo>
                      <a:cubicBezTo>
                        <a:pt x="63776" y="59714"/>
                        <a:pt x="68960" y="53213"/>
                        <a:pt x="76200" y="50800"/>
                      </a:cubicBezTo>
                      <a:cubicBezTo>
                        <a:pt x="88414" y="46729"/>
                        <a:pt x="101731" y="47243"/>
                        <a:pt x="114300" y="44450"/>
                      </a:cubicBezTo>
                      <a:cubicBezTo>
                        <a:pt x="120834" y="42998"/>
                        <a:pt x="126816" y="39552"/>
                        <a:pt x="133350" y="38100"/>
                      </a:cubicBezTo>
                      <a:cubicBezTo>
                        <a:pt x="159488" y="32291"/>
                        <a:pt x="177776" y="32334"/>
                        <a:pt x="203200" y="25400"/>
                      </a:cubicBezTo>
                      <a:cubicBezTo>
                        <a:pt x="216115" y="21878"/>
                        <a:pt x="228600" y="16933"/>
                        <a:pt x="241300" y="12700"/>
                      </a:cubicBezTo>
                      <a:lnTo>
                        <a:pt x="260350" y="6350"/>
                      </a:lnTo>
                      <a:cubicBezTo>
                        <a:pt x="266700" y="4233"/>
                        <a:pt x="272707" y="0"/>
                        <a:pt x="279400" y="0"/>
                      </a:cubicBezTo>
                      <a:lnTo>
                        <a:pt x="311150" y="0"/>
                      </a:ln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2885" name="Freeform 2884">
                  <a:extLst>
                    <a:ext uri="{FF2B5EF4-FFF2-40B4-BE49-F238E27FC236}">
                      <a16:creationId xmlns:a16="http://schemas.microsoft.com/office/drawing/2014/main" id="{DA6BD08E-8060-433A-A64A-750FACECC64C}"/>
                    </a:ext>
                  </a:extLst>
                </p:cNvPr>
                <p:cNvSpPr/>
                <p:nvPr/>
              </p:nvSpPr>
              <p:spPr>
                <a:xfrm>
                  <a:off x="-846411" y="1107469"/>
                  <a:ext cx="6535" cy="70973"/>
                </a:xfrm>
                <a:custGeom>
                  <a:avLst/>
                  <a:gdLst>
                    <a:gd name="connsiteX0" fmla="*/ 6474 w 19174"/>
                    <a:gd name="connsiteY0" fmla="*/ 0 h 158750"/>
                    <a:gd name="connsiteX1" fmla="*/ 124 w 19174"/>
                    <a:gd name="connsiteY1" fmla="*/ 31750 h 158750"/>
                    <a:gd name="connsiteX2" fmla="*/ 12824 w 19174"/>
                    <a:gd name="connsiteY2" fmla="*/ 146050 h 158750"/>
                    <a:gd name="connsiteX3" fmla="*/ 19174 w 19174"/>
                    <a:gd name="connsiteY3" fmla="*/ 158750 h 158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174" h="158750">
                      <a:moveTo>
                        <a:pt x="6474" y="0"/>
                      </a:moveTo>
                      <a:cubicBezTo>
                        <a:pt x="4357" y="10583"/>
                        <a:pt x="124" y="20957"/>
                        <a:pt x="124" y="31750"/>
                      </a:cubicBezTo>
                      <a:cubicBezTo>
                        <a:pt x="124" y="77678"/>
                        <a:pt x="-2159" y="108592"/>
                        <a:pt x="12824" y="146050"/>
                      </a:cubicBezTo>
                      <a:cubicBezTo>
                        <a:pt x="14582" y="150444"/>
                        <a:pt x="17057" y="154517"/>
                        <a:pt x="19174" y="158750"/>
                      </a:cubicBez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2886" name="Freeform 2885">
                  <a:extLst>
                    <a:ext uri="{FF2B5EF4-FFF2-40B4-BE49-F238E27FC236}">
                      <a16:creationId xmlns:a16="http://schemas.microsoft.com/office/drawing/2014/main" id="{0D2D5EC7-B80A-4A30-9F9C-96484582D979}"/>
                    </a:ext>
                  </a:extLst>
                </p:cNvPr>
                <p:cNvSpPr/>
                <p:nvPr/>
              </p:nvSpPr>
              <p:spPr>
                <a:xfrm>
                  <a:off x="-759803" y="1079080"/>
                  <a:ext cx="0" cy="0"/>
                </a:xfrm>
                <a:custGeom>
                  <a:avLst/>
                  <a:gdLst>
                    <a:gd name="connsiteX0" fmla="*/ 0 w 0"/>
                    <a:gd name="connsiteY0" fmla="*/ 0 h 0"/>
                    <a:gd name="connsiteX1" fmla="*/ 0 w 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2887" name="Freeform 2886">
                  <a:extLst>
                    <a:ext uri="{FF2B5EF4-FFF2-40B4-BE49-F238E27FC236}">
                      <a16:creationId xmlns:a16="http://schemas.microsoft.com/office/drawing/2014/main" id="{7B347811-9F35-49C5-945E-D9D2A29004B8}"/>
                    </a:ext>
                  </a:extLst>
                </p:cNvPr>
                <p:cNvSpPr/>
                <p:nvPr/>
              </p:nvSpPr>
              <p:spPr>
                <a:xfrm>
                  <a:off x="-627790" y="1070563"/>
                  <a:ext cx="51940" cy="19895"/>
                </a:xfrm>
                <a:custGeom>
                  <a:avLst/>
                  <a:gdLst>
                    <a:gd name="connsiteX0" fmla="*/ 0 w 152400"/>
                    <a:gd name="connsiteY0" fmla="*/ 0 h 44500"/>
                    <a:gd name="connsiteX1" fmla="*/ 31750 w 152400"/>
                    <a:gd name="connsiteY1" fmla="*/ 12700 h 44500"/>
                    <a:gd name="connsiteX2" fmla="*/ 50800 w 152400"/>
                    <a:gd name="connsiteY2" fmla="*/ 19050 h 44500"/>
                    <a:gd name="connsiteX3" fmla="*/ 69850 w 152400"/>
                    <a:gd name="connsiteY3" fmla="*/ 31750 h 44500"/>
                    <a:gd name="connsiteX4" fmla="*/ 95250 w 152400"/>
                    <a:gd name="connsiteY4" fmla="*/ 38100 h 44500"/>
                    <a:gd name="connsiteX5" fmla="*/ 152400 w 152400"/>
                    <a:gd name="connsiteY5" fmla="*/ 44450 h 44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2400" h="44500">
                      <a:moveTo>
                        <a:pt x="0" y="0"/>
                      </a:moveTo>
                      <a:cubicBezTo>
                        <a:pt x="10583" y="4233"/>
                        <a:pt x="21077" y="8698"/>
                        <a:pt x="31750" y="12700"/>
                      </a:cubicBezTo>
                      <a:cubicBezTo>
                        <a:pt x="38017" y="15050"/>
                        <a:pt x="44813" y="16057"/>
                        <a:pt x="50800" y="19050"/>
                      </a:cubicBezTo>
                      <a:cubicBezTo>
                        <a:pt x="57626" y="22463"/>
                        <a:pt x="62835" y="28744"/>
                        <a:pt x="69850" y="31750"/>
                      </a:cubicBezTo>
                      <a:cubicBezTo>
                        <a:pt x="77872" y="35188"/>
                        <a:pt x="86692" y="36388"/>
                        <a:pt x="95250" y="38100"/>
                      </a:cubicBezTo>
                      <a:cubicBezTo>
                        <a:pt x="132220" y="45494"/>
                        <a:pt x="124121" y="44450"/>
                        <a:pt x="152400" y="44450"/>
                      </a:cubicBez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2888" name="Freeform 2887">
                  <a:extLst>
                    <a:ext uri="{FF2B5EF4-FFF2-40B4-BE49-F238E27FC236}">
                      <a16:creationId xmlns:a16="http://schemas.microsoft.com/office/drawing/2014/main" id="{1181268F-B3A2-442E-9661-4D4CCDFB7580}"/>
                    </a:ext>
                  </a:extLst>
                </p:cNvPr>
                <p:cNvSpPr/>
                <p:nvPr/>
              </p:nvSpPr>
              <p:spPr>
                <a:xfrm>
                  <a:off x="-761967" y="1209671"/>
                  <a:ext cx="34626" cy="5678"/>
                </a:xfrm>
                <a:custGeom>
                  <a:avLst/>
                  <a:gdLst>
                    <a:gd name="connsiteX0" fmla="*/ 0 w 101600"/>
                    <a:gd name="connsiteY0" fmla="*/ 12700 h 12700"/>
                    <a:gd name="connsiteX1" fmla="*/ 101600 w 101600"/>
                    <a:gd name="connsiteY1" fmla="*/ 0 h 12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1600" h="12700">
                      <a:moveTo>
                        <a:pt x="0" y="12700"/>
                      </a:moveTo>
                      <a:cubicBezTo>
                        <a:pt x="93621" y="6013"/>
                        <a:pt x="62328" y="19636"/>
                        <a:pt x="101600" y="0"/>
                      </a:cubicBez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2889" name="Freeform 2888">
                  <a:extLst>
                    <a:ext uri="{FF2B5EF4-FFF2-40B4-BE49-F238E27FC236}">
                      <a16:creationId xmlns:a16="http://schemas.microsoft.com/office/drawing/2014/main" id="{B65F0CF9-B376-4146-9E8C-319AA1DE9ECE}"/>
                    </a:ext>
                  </a:extLst>
                </p:cNvPr>
                <p:cNvSpPr/>
                <p:nvPr/>
              </p:nvSpPr>
              <p:spPr>
                <a:xfrm>
                  <a:off x="-1004352" y="1255094"/>
                  <a:ext cx="36791" cy="20151"/>
                </a:xfrm>
                <a:custGeom>
                  <a:avLst/>
                  <a:gdLst>
                    <a:gd name="connsiteX0" fmla="*/ 0 w 107950"/>
                    <a:gd name="connsiteY0" fmla="*/ 0 h 45073"/>
                    <a:gd name="connsiteX1" fmla="*/ 31750 w 107950"/>
                    <a:gd name="connsiteY1" fmla="*/ 25400 h 45073"/>
                    <a:gd name="connsiteX2" fmla="*/ 69850 w 107950"/>
                    <a:gd name="connsiteY2" fmla="*/ 44450 h 45073"/>
                    <a:gd name="connsiteX3" fmla="*/ 107950 w 107950"/>
                    <a:gd name="connsiteY3" fmla="*/ 44450 h 45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7950" h="45073">
                      <a:moveTo>
                        <a:pt x="0" y="0"/>
                      </a:moveTo>
                      <a:cubicBezTo>
                        <a:pt x="10583" y="8467"/>
                        <a:pt x="20907" y="17268"/>
                        <a:pt x="31750" y="25400"/>
                      </a:cubicBezTo>
                      <a:cubicBezTo>
                        <a:pt x="42732" y="33636"/>
                        <a:pt x="55521" y="42858"/>
                        <a:pt x="69850" y="44450"/>
                      </a:cubicBezTo>
                      <a:cubicBezTo>
                        <a:pt x="82472" y="45852"/>
                        <a:pt x="95250" y="44450"/>
                        <a:pt x="107950" y="44450"/>
                      </a:cubicBez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2890" name="Freeform 2889">
                  <a:extLst>
                    <a:ext uri="{FF2B5EF4-FFF2-40B4-BE49-F238E27FC236}">
                      <a16:creationId xmlns:a16="http://schemas.microsoft.com/office/drawing/2014/main" id="{AF5EC152-E2B2-43A9-A65F-9E283477E6CC}"/>
                    </a:ext>
                  </a:extLst>
                </p:cNvPr>
                <p:cNvSpPr/>
                <p:nvPr/>
              </p:nvSpPr>
              <p:spPr>
                <a:xfrm>
                  <a:off x="-480627" y="1067724"/>
                  <a:ext cx="56268" cy="19873"/>
                </a:xfrm>
                <a:custGeom>
                  <a:avLst/>
                  <a:gdLst>
                    <a:gd name="connsiteX0" fmla="*/ 0 w 165100"/>
                    <a:gd name="connsiteY0" fmla="*/ 0 h 44450"/>
                    <a:gd name="connsiteX1" fmla="*/ 50800 w 165100"/>
                    <a:gd name="connsiteY1" fmla="*/ 6350 h 44450"/>
                    <a:gd name="connsiteX2" fmla="*/ 120650 w 165100"/>
                    <a:gd name="connsiteY2" fmla="*/ 38100 h 44450"/>
                    <a:gd name="connsiteX3" fmla="*/ 139700 w 165100"/>
                    <a:gd name="connsiteY3" fmla="*/ 44450 h 44450"/>
                    <a:gd name="connsiteX4" fmla="*/ 165100 w 165100"/>
                    <a:gd name="connsiteY4" fmla="*/ 31750 h 44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5100" h="44450">
                      <a:moveTo>
                        <a:pt x="0" y="0"/>
                      </a:moveTo>
                      <a:cubicBezTo>
                        <a:pt x="16933" y="2117"/>
                        <a:pt x="34010" y="3297"/>
                        <a:pt x="50800" y="6350"/>
                      </a:cubicBezTo>
                      <a:cubicBezTo>
                        <a:pt x="72885" y="10365"/>
                        <a:pt x="106079" y="33243"/>
                        <a:pt x="120650" y="38100"/>
                      </a:cubicBezTo>
                      <a:lnTo>
                        <a:pt x="139700" y="44450"/>
                      </a:lnTo>
                      <a:cubicBezTo>
                        <a:pt x="161590" y="37153"/>
                        <a:pt x="154017" y="42833"/>
                        <a:pt x="165100" y="31750"/>
                      </a:cubicBez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2891" name="Freeform 2890">
                  <a:extLst>
                    <a:ext uri="{FF2B5EF4-FFF2-40B4-BE49-F238E27FC236}">
                      <a16:creationId xmlns:a16="http://schemas.microsoft.com/office/drawing/2014/main" id="{1B8035A7-06C0-4B0E-BA74-4C4A617E1DA7}"/>
                    </a:ext>
                  </a:extLst>
                </p:cNvPr>
                <p:cNvSpPr/>
                <p:nvPr/>
              </p:nvSpPr>
              <p:spPr>
                <a:xfrm>
                  <a:off x="-474135" y="1158570"/>
                  <a:ext cx="41119" cy="22712"/>
                </a:xfrm>
                <a:custGeom>
                  <a:avLst/>
                  <a:gdLst>
                    <a:gd name="connsiteX0" fmla="*/ 0 w 120650"/>
                    <a:gd name="connsiteY0" fmla="*/ 0 h 50800"/>
                    <a:gd name="connsiteX1" fmla="*/ 63500 w 120650"/>
                    <a:gd name="connsiteY1" fmla="*/ 38100 h 50800"/>
                    <a:gd name="connsiteX2" fmla="*/ 101600 w 120650"/>
                    <a:gd name="connsiteY2" fmla="*/ 50800 h 50800"/>
                    <a:gd name="connsiteX3" fmla="*/ 120650 w 120650"/>
                    <a:gd name="connsiteY3" fmla="*/ 50800 h 50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0650" h="50800">
                      <a:moveTo>
                        <a:pt x="0" y="0"/>
                      </a:moveTo>
                      <a:cubicBezTo>
                        <a:pt x="22363" y="14908"/>
                        <a:pt x="39092" y="28337"/>
                        <a:pt x="63500" y="38100"/>
                      </a:cubicBezTo>
                      <a:cubicBezTo>
                        <a:pt x="75929" y="43072"/>
                        <a:pt x="88213" y="50800"/>
                        <a:pt x="101600" y="50800"/>
                      </a:cubicBezTo>
                      <a:lnTo>
                        <a:pt x="120650" y="50800"/>
                      </a:ln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2892" name="Freeform 2891">
                  <a:extLst>
                    <a:ext uri="{FF2B5EF4-FFF2-40B4-BE49-F238E27FC236}">
                      <a16:creationId xmlns:a16="http://schemas.microsoft.com/office/drawing/2014/main" id="{8F2AB7FF-82DA-4576-84ED-ED2AA89506AA}"/>
                    </a:ext>
                  </a:extLst>
                </p:cNvPr>
                <p:cNvSpPr/>
                <p:nvPr/>
              </p:nvSpPr>
              <p:spPr>
                <a:xfrm>
                  <a:off x="-385405" y="1133020"/>
                  <a:ext cx="77909" cy="62457"/>
                </a:xfrm>
                <a:custGeom>
                  <a:avLst/>
                  <a:gdLst>
                    <a:gd name="connsiteX0" fmla="*/ 0 w 228600"/>
                    <a:gd name="connsiteY0" fmla="*/ 139700 h 139700"/>
                    <a:gd name="connsiteX1" fmla="*/ 44450 w 228600"/>
                    <a:gd name="connsiteY1" fmla="*/ 133350 h 139700"/>
                    <a:gd name="connsiteX2" fmla="*/ 69850 w 228600"/>
                    <a:gd name="connsiteY2" fmla="*/ 127000 h 139700"/>
                    <a:gd name="connsiteX3" fmla="*/ 127000 w 228600"/>
                    <a:gd name="connsiteY3" fmla="*/ 114300 h 139700"/>
                    <a:gd name="connsiteX4" fmla="*/ 165100 w 228600"/>
                    <a:gd name="connsiteY4" fmla="*/ 76200 h 139700"/>
                    <a:gd name="connsiteX5" fmla="*/ 203200 w 228600"/>
                    <a:gd name="connsiteY5" fmla="*/ 44450 h 139700"/>
                    <a:gd name="connsiteX6" fmla="*/ 222250 w 228600"/>
                    <a:gd name="connsiteY6" fmla="*/ 19050 h 139700"/>
                    <a:gd name="connsiteX7" fmla="*/ 228600 w 228600"/>
                    <a:gd name="connsiteY7" fmla="*/ 0 h 139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8600" h="139700">
                      <a:moveTo>
                        <a:pt x="0" y="139700"/>
                      </a:moveTo>
                      <a:cubicBezTo>
                        <a:pt x="14817" y="137583"/>
                        <a:pt x="29724" y="136027"/>
                        <a:pt x="44450" y="133350"/>
                      </a:cubicBezTo>
                      <a:cubicBezTo>
                        <a:pt x="53036" y="131789"/>
                        <a:pt x="61331" y="128893"/>
                        <a:pt x="69850" y="127000"/>
                      </a:cubicBezTo>
                      <a:cubicBezTo>
                        <a:pt x="142404" y="110877"/>
                        <a:pt x="65055" y="129786"/>
                        <a:pt x="127000" y="114300"/>
                      </a:cubicBezTo>
                      <a:cubicBezTo>
                        <a:pt x="160536" y="91943"/>
                        <a:pt x="133595" y="112956"/>
                        <a:pt x="165100" y="76200"/>
                      </a:cubicBezTo>
                      <a:cubicBezTo>
                        <a:pt x="227517" y="3380"/>
                        <a:pt x="144409" y="103241"/>
                        <a:pt x="203200" y="44450"/>
                      </a:cubicBezTo>
                      <a:cubicBezTo>
                        <a:pt x="210684" y="36966"/>
                        <a:pt x="215900" y="27517"/>
                        <a:pt x="222250" y="19050"/>
                      </a:cubicBezTo>
                      <a:lnTo>
                        <a:pt x="228600" y="0"/>
                      </a:ln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2893" name="Freeform 2892">
                  <a:extLst>
                    <a:ext uri="{FF2B5EF4-FFF2-40B4-BE49-F238E27FC236}">
                      <a16:creationId xmlns:a16="http://schemas.microsoft.com/office/drawing/2014/main" id="{934AD52A-AA4D-4D2D-B635-2AA4188C4F7C}"/>
                    </a:ext>
                  </a:extLst>
                </p:cNvPr>
                <p:cNvSpPr/>
                <p:nvPr/>
              </p:nvSpPr>
              <p:spPr>
                <a:xfrm>
                  <a:off x="-543388" y="1257933"/>
                  <a:ext cx="179624" cy="25765"/>
                </a:xfrm>
                <a:custGeom>
                  <a:avLst/>
                  <a:gdLst>
                    <a:gd name="connsiteX0" fmla="*/ 0 w 527050"/>
                    <a:gd name="connsiteY0" fmla="*/ 0 h 57630"/>
                    <a:gd name="connsiteX1" fmla="*/ 50800 w 527050"/>
                    <a:gd name="connsiteY1" fmla="*/ 19050 h 57630"/>
                    <a:gd name="connsiteX2" fmla="*/ 76200 w 527050"/>
                    <a:gd name="connsiteY2" fmla="*/ 25400 h 57630"/>
                    <a:gd name="connsiteX3" fmla="*/ 209550 w 527050"/>
                    <a:gd name="connsiteY3" fmla="*/ 31750 h 57630"/>
                    <a:gd name="connsiteX4" fmla="*/ 368300 w 527050"/>
                    <a:gd name="connsiteY4" fmla="*/ 38100 h 57630"/>
                    <a:gd name="connsiteX5" fmla="*/ 412750 w 527050"/>
                    <a:gd name="connsiteY5" fmla="*/ 44450 h 57630"/>
                    <a:gd name="connsiteX6" fmla="*/ 463550 w 527050"/>
                    <a:gd name="connsiteY6" fmla="*/ 50800 h 57630"/>
                    <a:gd name="connsiteX7" fmla="*/ 527050 w 527050"/>
                    <a:gd name="connsiteY7" fmla="*/ 57150 h 57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27050" h="57630">
                      <a:moveTo>
                        <a:pt x="0" y="0"/>
                      </a:moveTo>
                      <a:cubicBezTo>
                        <a:pt x="16775" y="6710"/>
                        <a:pt x="33380" y="14073"/>
                        <a:pt x="50800" y="19050"/>
                      </a:cubicBezTo>
                      <a:cubicBezTo>
                        <a:pt x="59191" y="21448"/>
                        <a:pt x="67501" y="24704"/>
                        <a:pt x="76200" y="25400"/>
                      </a:cubicBezTo>
                      <a:cubicBezTo>
                        <a:pt x="120559" y="28949"/>
                        <a:pt x="165092" y="29817"/>
                        <a:pt x="209550" y="31750"/>
                      </a:cubicBezTo>
                      <a:lnTo>
                        <a:pt x="368300" y="38100"/>
                      </a:lnTo>
                      <a:lnTo>
                        <a:pt x="412750" y="44450"/>
                      </a:lnTo>
                      <a:cubicBezTo>
                        <a:pt x="429665" y="46705"/>
                        <a:pt x="446717" y="47995"/>
                        <a:pt x="463550" y="50800"/>
                      </a:cubicBezTo>
                      <a:cubicBezTo>
                        <a:pt x="520131" y="60230"/>
                        <a:pt x="452777" y="57150"/>
                        <a:pt x="527050" y="57150"/>
                      </a:cubicBez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2894" name="Freeform 2893">
                  <a:extLst>
                    <a:ext uri="{FF2B5EF4-FFF2-40B4-BE49-F238E27FC236}">
                      <a16:creationId xmlns:a16="http://schemas.microsoft.com/office/drawing/2014/main" id="{87512CC1-5640-4797-8D33-861947F70815}"/>
                    </a:ext>
                  </a:extLst>
                </p:cNvPr>
                <p:cNvSpPr/>
                <p:nvPr/>
              </p:nvSpPr>
              <p:spPr>
                <a:xfrm>
                  <a:off x="-272869" y="1110308"/>
                  <a:ext cx="138506" cy="56779"/>
                </a:xfrm>
                <a:custGeom>
                  <a:avLst/>
                  <a:gdLst>
                    <a:gd name="connsiteX0" fmla="*/ 0 w 406400"/>
                    <a:gd name="connsiteY0" fmla="*/ 0 h 127000"/>
                    <a:gd name="connsiteX1" fmla="*/ 31750 w 406400"/>
                    <a:gd name="connsiteY1" fmla="*/ 19050 h 127000"/>
                    <a:gd name="connsiteX2" fmla="*/ 50800 w 406400"/>
                    <a:gd name="connsiteY2" fmla="*/ 31750 h 127000"/>
                    <a:gd name="connsiteX3" fmla="*/ 76200 w 406400"/>
                    <a:gd name="connsiteY3" fmla="*/ 38100 h 127000"/>
                    <a:gd name="connsiteX4" fmla="*/ 139700 w 406400"/>
                    <a:gd name="connsiteY4" fmla="*/ 63500 h 127000"/>
                    <a:gd name="connsiteX5" fmla="*/ 158750 w 406400"/>
                    <a:gd name="connsiteY5" fmla="*/ 69850 h 127000"/>
                    <a:gd name="connsiteX6" fmla="*/ 177800 w 406400"/>
                    <a:gd name="connsiteY6" fmla="*/ 82550 h 127000"/>
                    <a:gd name="connsiteX7" fmla="*/ 228600 w 406400"/>
                    <a:gd name="connsiteY7" fmla="*/ 88900 h 127000"/>
                    <a:gd name="connsiteX8" fmla="*/ 247650 w 406400"/>
                    <a:gd name="connsiteY8" fmla="*/ 95250 h 127000"/>
                    <a:gd name="connsiteX9" fmla="*/ 273050 w 406400"/>
                    <a:gd name="connsiteY9" fmla="*/ 101600 h 127000"/>
                    <a:gd name="connsiteX10" fmla="*/ 292100 w 406400"/>
                    <a:gd name="connsiteY10" fmla="*/ 114300 h 127000"/>
                    <a:gd name="connsiteX11" fmla="*/ 330200 w 406400"/>
                    <a:gd name="connsiteY11" fmla="*/ 127000 h 127000"/>
                    <a:gd name="connsiteX12" fmla="*/ 406400 w 406400"/>
                    <a:gd name="connsiteY12" fmla="*/ 120650 h 127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06400" h="127000">
                      <a:moveTo>
                        <a:pt x="0" y="0"/>
                      </a:moveTo>
                      <a:cubicBezTo>
                        <a:pt x="10583" y="6350"/>
                        <a:pt x="21284" y="12509"/>
                        <a:pt x="31750" y="19050"/>
                      </a:cubicBezTo>
                      <a:cubicBezTo>
                        <a:pt x="38222" y="23095"/>
                        <a:pt x="43785" y="28744"/>
                        <a:pt x="50800" y="31750"/>
                      </a:cubicBezTo>
                      <a:cubicBezTo>
                        <a:pt x="58822" y="35188"/>
                        <a:pt x="68097" y="34859"/>
                        <a:pt x="76200" y="38100"/>
                      </a:cubicBezTo>
                      <a:cubicBezTo>
                        <a:pt x="182191" y="80497"/>
                        <a:pt x="63594" y="41755"/>
                        <a:pt x="139700" y="63500"/>
                      </a:cubicBezTo>
                      <a:cubicBezTo>
                        <a:pt x="146136" y="65339"/>
                        <a:pt x="152763" y="66857"/>
                        <a:pt x="158750" y="69850"/>
                      </a:cubicBezTo>
                      <a:cubicBezTo>
                        <a:pt x="165576" y="73263"/>
                        <a:pt x="170437" y="80542"/>
                        <a:pt x="177800" y="82550"/>
                      </a:cubicBezTo>
                      <a:cubicBezTo>
                        <a:pt x="194264" y="87040"/>
                        <a:pt x="211667" y="86783"/>
                        <a:pt x="228600" y="88900"/>
                      </a:cubicBezTo>
                      <a:cubicBezTo>
                        <a:pt x="234950" y="91017"/>
                        <a:pt x="241214" y="93411"/>
                        <a:pt x="247650" y="95250"/>
                      </a:cubicBezTo>
                      <a:cubicBezTo>
                        <a:pt x="256041" y="97648"/>
                        <a:pt x="265028" y="98162"/>
                        <a:pt x="273050" y="101600"/>
                      </a:cubicBezTo>
                      <a:cubicBezTo>
                        <a:pt x="280065" y="104606"/>
                        <a:pt x="285126" y="111200"/>
                        <a:pt x="292100" y="114300"/>
                      </a:cubicBezTo>
                      <a:cubicBezTo>
                        <a:pt x="304333" y="119737"/>
                        <a:pt x="330200" y="127000"/>
                        <a:pt x="330200" y="127000"/>
                      </a:cubicBezTo>
                      <a:lnTo>
                        <a:pt x="406400" y="120650"/>
                      </a:ln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2895" name="Freeform 2894">
                  <a:extLst>
                    <a:ext uri="{FF2B5EF4-FFF2-40B4-BE49-F238E27FC236}">
                      <a16:creationId xmlns:a16="http://schemas.microsoft.com/office/drawing/2014/main" id="{1E418862-B350-448C-95A6-6B576874D9CE}"/>
                    </a:ext>
                  </a:extLst>
                </p:cNvPr>
                <p:cNvSpPr/>
                <p:nvPr/>
              </p:nvSpPr>
              <p:spPr>
                <a:xfrm>
                  <a:off x="-62946" y="1113147"/>
                  <a:ext cx="142834" cy="17040"/>
                </a:xfrm>
                <a:custGeom>
                  <a:avLst/>
                  <a:gdLst>
                    <a:gd name="connsiteX0" fmla="*/ 0 w 419100"/>
                    <a:gd name="connsiteY0" fmla="*/ 25400 h 38115"/>
                    <a:gd name="connsiteX1" fmla="*/ 304800 w 419100"/>
                    <a:gd name="connsiteY1" fmla="*/ 31750 h 38115"/>
                    <a:gd name="connsiteX2" fmla="*/ 323850 w 419100"/>
                    <a:gd name="connsiteY2" fmla="*/ 38100 h 38115"/>
                    <a:gd name="connsiteX3" fmla="*/ 419100 w 419100"/>
                    <a:gd name="connsiteY3" fmla="*/ 25400 h 38115"/>
                    <a:gd name="connsiteX4" fmla="*/ 412750 w 419100"/>
                    <a:gd name="connsiteY4" fmla="*/ 0 h 381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9100" h="38115">
                      <a:moveTo>
                        <a:pt x="0" y="25400"/>
                      </a:moveTo>
                      <a:lnTo>
                        <a:pt x="304800" y="31750"/>
                      </a:lnTo>
                      <a:cubicBezTo>
                        <a:pt x="311488" y="32012"/>
                        <a:pt x="317167" y="38471"/>
                        <a:pt x="323850" y="38100"/>
                      </a:cubicBezTo>
                      <a:cubicBezTo>
                        <a:pt x="355832" y="36323"/>
                        <a:pt x="387350" y="29633"/>
                        <a:pt x="419100" y="25400"/>
                      </a:cubicBezTo>
                      <a:lnTo>
                        <a:pt x="412750" y="0"/>
                      </a:ln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2896" name="Freeform 2895">
                  <a:extLst>
                    <a:ext uri="{FF2B5EF4-FFF2-40B4-BE49-F238E27FC236}">
                      <a16:creationId xmlns:a16="http://schemas.microsoft.com/office/drawing/2014/main" id="{0D77F02F-6678-4591-8E3E-0AA468CC8020}"/>
                    </a:ext>
                  </a:extLst>
                </p:cNvPr>
                <p:cNvSpPr/>
                <p:nvPr/>
              </p:nvSpPr>
              <p:spPr>
                <a:xfrm>
                  <a:off x="-114886" y="1243739"/>
                  <a:ext cx="112536" cy="48262"/>
                </a:xfrm>
                <a:custGeom>
                  <a:avLst/>
                  <a:gdLst>
                    <a:gd name="connsiteX0" fmla="*/ 0 w 330200"/>
                    <a:gd name="connsiteY0" fmla="*/ 31750 h 107950"/>
                    <a:gd name="connsiteX1" fmla="*/ 44450 w 330200"/>
                    <a:gd name="connsiteY1" fmla="*/ 69850 h 107950"/>
                    <a:gd name="connsiteX2" fmla="*/ 69850 w 330200"/>
                    <a:gd name="connsiteY2" fmla="*/ 88900 h 107950"/>
                    <a:gd name="connsiteX3" fmla="*/ 95250 w 330200"/>
                    <a:gd name="connsiteY3" fmla="*/ 95250 h 107950"/>
                    <a:gd name="connsiteX4" fmla="*/ 133350 w 330200"/>
                    <a:gd name="connsiteY4" fmla="*/ 107950 h 107950"/>
                    <a:gd name="connsiteX5" fmla="*/ 152400 w 330200"/>
                    <a:gd name="connsiteY5" fmla="*/ 101600 h 107950"/>
                    <a:gd name="connsiteX6" fmla="*/ 177800 w 330200"/>
                    <a:gd name="connsiteY6" fmla="*/ 44450 h 107950"/>
                    <a:gd name="connsiteX7" fmla="*/ 215900 w 330200"/>
                    <a:gd name="connsiteY7" fmla="*/ 6350 h 107950"/>
                    <a:gd name="connsiteX8" fmla="*/ 241300 w 330200"/>
                    <a:gd name="connsiteY8" fmla="*/ 0 h 107950"/>
                    <a:gd name="connsiteX9" fmla="*/ 279400 w 330200"/>
                    <a:gd name="connsiteY9" fmla="*/ 6350 h 107950"/>
                    <a:gd name="connsiteX10" fmla="*/ 298450 w 330200"/>
                    <a:gd name="connsiteY10" fmla="*/ 19050 h 107950"/>
                    <a:gd name="connsiteX11" fmla="*/ 317500 w 330200"/>
                    <a:gd name="connsiteY11" fmla="*/ 25400 h 107950"/>
                    <a:gd name="connsiteX12" fmla="*/ 330200 w 330200"/>
                    <a:gd name="connsiteY12" fmla="*/ 31750 h 107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30200" h="107950">
                      <a:moveTo>
                        <a:pt x="0" y="31750"/>
                      </a:moveTo>
                      <a:cubicBezTo>
                        <a:pt x="52251" y="97064"/>
                        <a:pt x="1347" y="45219"/>
                        <a:pt x="44450" y="69850"/>
                      </a:cubicBezTo>
                      <a:cubicBezTo>
                        <a:pt x="53639" y="75101"/>
                        <a:pt x="60384" y="84167"/>
                        <a:pt x="69850" y="88900"/>
                      </a:cubicBezTo>
                      <a:cubicBezTo>
                        <a:pt x="77656" y="92803"/>
                        <a:pt x="86891" y="92742"/>
                        <a:pt x="95250" y="95250"/>
                      </a:cubicBezTo>
                      <a:cubicBezTo>
                        <a:pt x="108072" y="99097"/>
                        <a:pt x="133350" y="107950"/>
                        <a:pt x="133350" y="107950"/>
                      </a:cubicBezTo>
                      <a:cubicBezTo>
                        <a:pt x="139700" y="105833"/>
                        <a:pt x="147173" y="105781"/>
                        <a:pt x="152400" y="101600"/>
                      </a:cubicBezTo>
                      <a:cubicBezTo>
                        <a:pt x="170863" y="86830"/>
                        <a:pt x="165604" y="62744"/>
                        <a:pt x="177800" y="44450"/>
                      </a:cubicBezTo>
                      <a:cubicBezTo>
                        <a:pt x="190691" y="25114"/>
                        <a:pt x="192271" y="18165"/>
                        <a:pt x="215900" y="6350"/>
                      </a:cubicBezTo>
                      <a:cubicBezTo>
                        <a:pt x="223706" y="2447"/>
                        <a:pt x="232833" y="2117"/>
                        <a:pt x="241300" y="0"/>
                      </a:cubicBezTo>
                      <a:cubicBezTo>
                        <a:pt x="254000" y="2117"/>
                        <a:pt x="267186" y="2279"/>
                        <a:pt x="279400" y="6350"/>
                      </a:cubicBezTo>
                      <a:cubicBezTo>
                        <a:pt x="286640" y="8763"/>
                        <a:pt x="291624" y="15637"/>
                        <a:pt x="298450" y="19050"/>
                      </a:cubicBezTo>
                      <a:cubicBezTo>
                        <a:pt x="304437" y="22043"/>
                        <a:pt x="311285" y="22914"/>
                        <a:pt x="317500" y="25400"/>
                      </a:cubicBezTo>
                      <a:cubicBezTo>
                        <a:pt x="321894" y="27158"/>
                        <a:pt x="325967" y="29633"/>
                        <a:pt x="330200" y="31750"/>
                      </a:cubicBez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2897" name="Freeform 2896">
                  <a:extLst>
                    <a:ext uri="{FF2B5EF4-FFF2-40B4-BE49-F238E27FC236}">
                      <a16:creationId xmlns:a16="http://schemas.microsoft.com/office/drawing/2014/main" id="{88C4BB3C-90E0-4BB5-833D-66A4545169CD}"/>
                    </a:ext>
                  </a:extLst>
                </p:cNvPr>
                <p:cNvSpPr/>
                <p:nvPr/>
              </p:nvSpPr>
              <p:spPr>
                <a:xfrm>
                  <a:off x="-911293" y="1255094"/>
                  <a:ext cx="97387" cy="2884"/>
                </a:xfrm>
                <a:custGeom>
                  <a:avLst/>
                  <a:gdLst>
                    <a:gd name="connsiteX0" fmla="*/ 0 w 285750"/>
                    <a:gd name="connsiteY0" fmla="*/ 0 h 6450"/>
                    <a:gd name="connsiteX1" fmla="*/ 285750 w 285750"/>
                    <a:gd name="connsiteY1" fmla="*/ 6350 h 6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750" h="6450">
                      <a:moveTo>
                        <a:pt x="0" y="0"/>
                      </a:moveTo>
                      <a:cubicBezTo>
                        <a:pt x="209524" y="7760"/>
                        <a:pt x="114261" y="6350"/>
                        <a:pt x="285750" y="6350"/>
                      </a:cubicBez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2898" name="Freeform 2897">
                  <a:extLst>
                    <a:ext uri="{FF2B5EF4-FFF2-40B4-BE49-F238E27FC236}">
                      <a16:creationId xmlns:a16="http://schemas.microsoft.com/office/drawing/2014/main" id="{1B02174A-3D9B-44EF-B3D6-471AD0B7E011}"/>
                    </a:ext>
                  </a:extLst>
                </p:cNvPr>
                <p:cNvSpPr/>
                <p:nvPr/>
              </p:nvSpPr>
              <p:spPr>
                <a:xfrm>
                  <a:off x="-703535" y="1203993"/>
                  <a:ext cx="86566" cy="70973"/>
                </a:xfrm>
                <a:custGeom>
                  <a:avLst/>
                  <a:gdLst>
                    <a:gd name="connsiteX0" fmla="*/ 0 w 254000"/>
                    <a:gd name="connsiteY0" fmla="*/ 0 h 158750"/>
                    <a:gd name="connsiteX1" fmla="*/ 31750 w 254000"/>
                    <a:gd name="connsiteY1" fmla="*/ 31750 h 158750"/>
                    <a:gd name="connsiteX2" fmla="*/ 57150 w 254000"/>
                    <a:gd name="connsiteY2" fmla="*/ 44450 h 158750"/>
                    <a:gd name="connsiteX3" fmla="*/ 101600 w 254000"/>
                    <a:gd name="connsiteY3" fmla="*/ 76200 h 158750"/>
                    <a:gd name="connsiteX4" fmla="*/ 139700 w 254000"/>
                    <a:gd name="connsiteY4" fmla="*/ 120650 h 158750"/>
                    <a:gd name="connsiteX5" fmla="*/ 203200 w 254000"/>
                    <a:gd name="connsiteY5" fmla="*/ 158750 h 158750"/>
                    <a:gd name="connsiteX6" fmla="*/ 234950 w 254000"/>
                    <a:gd name="connsiteY6" fmla="*/ 146050 h 158750"/>
                    <a:gd name="connsiteX7" fmla="*/ 254000 w 254000"/>
                    <a:gd name="connsiteY7" fmla="*/ 120650 h 158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4000" h="158750">
                      <a:moveTo>
                        <a:pt x="0" y="0"/>
                      </a:moveTo>
                      <a:cubicBezTo>
                        <a:pt x="10583" y="10583"/>
                        <a:pt x="19936" y="22561"/>
                        <a:pt x="31750" y="31750"/>
                      </a:cubicBezTo>
                      <a:cubicBezTo>
                        <a:pt x="39222" y="37562"/>
                        <a:pt x="48931" y="39754"/>
                        <a:pt x="57150" y="44450"/>
                      </a:cubicBezTo>
                      <a:cubicBezTo>
                        <a:pt x="65563" y="49257"/>
                        <a:pt x="97057" y="71657"/>
                        <a:pt x="101600" y="76200"/>
                      </a:cubicBezTo>
                      <a:cubicBezTo>
                        <a:pt x="131425" y="106025"/>
                        <a:pt x="108595" y="96457"/>
                        <a:pt x="139700" y="120650"/>
                      </a:cubicBezTo>
                      <a:cubicBezTo>
                        <a:pt x="167286" y="142106"/>
                        <a:pt x="175553" y="144927"/>
                        <a:pt x="203200" y="158750"/>
                      </a:cubicBezTo>
                      <a:cubicBezTo>
                        <a:pt x="213783" y="154517"/>
                        <a:pt x="225831" y="152889"/>
                        <a:pt x="234950" y="146050"/>
                      </a:cubicBezTo>
                      <a:cubicBezTo>
                        <a:pt x="243417" y="139700"/>
                        <a:pt x="254000" y="120650"/>
                        <a:pt x="254000" y="120650"/>
                      </a:cubicBez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2899" name="Freeform 2898">
                  <a:extLst>
                    <a:ext uri="{FF2B5EF4-FFF2-40B4-BE49-F238E27FC236}">
                      <a16:creationId xmlns:a16="http://schemas.microsoft.com/office/drawing/2014/main" id="{72D6AAC4-AD30-404C-BBF8-8339FF4482A0}"/>
                    </a:ext>
                  </a:extLst>
                </p:cNvPr>
                <p:cNvSpPr/>
                <p:nvPr/>
              </p:nvSpPr>
              <p:spPr>
                <a:xfrm>
                  <a:off x="-623461" y="1149717"/>
                  <a:ext cx="93058" cy="11692"/>
                </a:xfrm>
                <a:custGeom>
                  <a:avLst/>
                  <a:gdLst>
                    <a:gd name="connsiteX0" fmla="*/ 0 w 273050"/>
                    <a:gd name="connsiteY0" fmla="*/ 26152 h 26152"/>
                    <a:gd name="connsiteX1" fmla="*/ 63500 w 273050"/>
                    <a:gd name="connsiteY1" fmla="*/ 13452 h 26152"/>
                    <a:gd name="connsiteX2" fmla="*/ 120650 w 273050"/>
                    <a:gd name="connsiteY2" fmla="*/ 752 h 26152"/>
                    <a:gd name="connsiteX3" fmla="*/ 273050 w 273050"/>
                    <a:gd name="connsiteY3" fmla="*/ 752 h 26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3050" h="26152">
                      <a:moveTo>
                        <a:pt x="0" y="26152"/>
                      </a:moveTo>
                      <a:cubicBezTo>
                        <a:pt x="21167" y="21919"/>
                        <a:pt x="43022" y="20278"/>
                        <a:pt x="63500" y="13452"/>
                      </a:cubicBezTo>
                      <a:cubicBezTo>
                        <a:pt x="84436" y="6473"/>
                        <a:pt x="95815" y="1580"/>
                        <a:pt x="120650" y="752"/>
                      </a:cubicBezTo>
                      <a:cubicBezTo>
                        <a:pt x="171422" y="-940"/>
                        <a:pt x="222250" y="752"/>
                        <a:pt x="273050" y="752"/>
                      </a:cubicBez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</p:grpSp>
          <p:grpSp>
            <p:nvGrpSpPr>
              <p:cNvPr id="2850" name="Group 2849">
                <a:extLst>
                  <a:ext uri="{FF2B5EF4-FFF2-40B4-BE49-F238E27FC236}">
                    <a16:creationId xmlns:a16="http://schemas.microsoft.com/office/drawing/2014/main" id="{C7BA8519-6532-4E35-B36E-AB6294837EB7}"/>
                  </a:ext>
                </a:extLst>
              </p:cNvPr>
              <p:cNvGrpSpPr/>
              <p:nvPr/>
            </p:nvGrpSpPr>
            <p:grpSpPr>
              <a:xfrm>
                <a:off x="3851696" y="8244721"/>
                <a:ext cx="645939" cy="341186"/>
                <a:chOff x="-566051" y="982042"/>
                <a:chExt cx="645939" cy="341186"/>
              </a:xfrm>
              <a:grpFill/>
            </p:grpSpPr>
            <p:sp>
              <p:nvSpPr>
                <p:cNvPr id="2858" name="Freeform 2857">
                  <a:extLst>
                    <a:ext uri="{FF2B5EF4-FFF2-40B4-BE49-F238E27FC236}">
                      <a16:creationId xmlns:a16="http://schemas.microsoft.com/office/drawing/2014/main" id="{52BAB70C-ECA8-45DB-B071-3E923370BF80}"/>
                    </a:ext>
                  </a:extLst>
                </p:cNvPr>
                <p:cNvSpPr/>
                <p:nvPr/>
              </p:nvSpPr>
              <p:spPr>
                <a:xfrm>
                  <a:off x="-299351" y="1167779"/>
                  <a:ext cx="166688" cy="47625"/>
                </a:xfrm>
                <a:custGeom>
                  <a:avLst/>
                  <a:gdLst>
                    <a:gd name="connsiteX0" fmla="*/ 0 w 166688"/>
                    <a:gd name="connsiteY0" fmla="*/ 47625 h 47625"/>
                    <a:gd name="connsiteX1" fmla="*/ 23813 w 166688"/>
                    <a:gd name="connsiteY1" fmla="*/ 28575 h 47625"/>
                    <a:gd name="connsiteX2" fmla="*/ 38100 w 166688"/>
                    <a:gd name="connsiteY2" fmla="*/ 23813 h 47625"/>
                    <a:gd name="connsiteX3" fmla="*/ 142875 w 166688"/>
                    <a:gd name="connsiteY3" fmla="*/ 14288 h 47625"/>
                    <a:gd name="connsiteX4" fmla="*/ 166688 w 166688"/>
                    <a:gd name="connsiteY4" fmla="*/ 0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688" h="47625">
                      <a:moveTo>
                        <a:pt x="0" y="47625"/>
                      </a:moveTo>
                      <a:cubicBezTo>
                        <a:pt x="7938" y="41275"/>
                        <a:pt x="15193" y="33962"/>
                        <a:pt x="23813" y="28575"/>
                      </a:cubicBezTo>
                      <a:cubicBezTo>
                        <a:pt x="28070" y="25914"/>
                        <a:pt x="33273" y="25192"/>
                        <a:pt x="38100" y="23813"/>
                      </a:cubicBezTo>
                      <a:cubicBezTo>
                        <a:pt x="77655" y="12511"/>
                        <a:pt x="82356" y="17650"/>
                        <a:pt x="142875" y="14288"/>
                      </a:cubicBezTo>
                      <a:cubicBezTo>
                        <a:pt x="160117" y="2794"/>
                        <a:pt x="152043" y="7323"/>
                        <a:pt x="166688" y="0"/>
                      </a:cubicBez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2859" name="Freeform 2858">
                  <a:extLst>
                    <a:ext uri="{FF2B5EF4-FFF2-40B4-BE49-F238E27FC236}">
                      <a16:creationId xmlns:a16="http://schemas.microsoft.com/office/drawing/2014/main" id="{80464E0C-9C53-4D5A-9BF5-E80343C70FB6}"/>
                    </a:ext>
                  </a:extLst>
                </p:cNvPr>
                <p:cNvSpPr/>
                <p:nvPr/>
              </p:nvSpPr>
              <p:spPr>
                <a:xfrm>
                  <a:off x="-208863" y="982042"/>
                  <a:ext cx="114300" cy="23812"/>
                </a:xfrm>
                <a:custGeom>
                  <a:avLst/>
                  <a:gdLst>
                    <a:gd name="connsiteX0" fmla="*/ 0 w 114300"/>
                    <a:gd name="connsiteY0" fmla="*/ 0 h 23812"/>
                    <a:gd name="connsiteX1" fmla="*/ 23812 w 114300"/>
                    <a:gd name="connsiteY1" fmla="*/ 9525 h 23812"/>
                    <a:gd name="connsiteX2" fmla="*/ 38100 w 114300"/>
                    <a:gd name="connsiteY2" fmla="*/ 14287 h 23812"/>
                    <a:gd name="connsiteX3" fmla="*/ 52387 w 114300"/>
                    <a:gd name="connsiteY3" fmla="*/ 23812 h 23812"/>
                    <a:gd name="connsiteX4" fmla="*/ 100012 w 114300"/>
                    <a:gd name="connsiteY4" fmla="*/ 19050 h 23812"/>
                    <a:gd name="connsiteX5" fmla="*/ 114300 w 114300"/>
                    <a:gd name="connsiteY5" fmla="*/ 9525 h 23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4300" h="23812">
                      <a:moveTo>
                        <a:pt x="0" y="0"/>
                      </a:moveTo>
                      <a:cubicBezTo>
                        <a:pt x="7937" y="3175"/>
                        <a:pt x="15807" y="6523"/>
                        <a:pt x="23812" y="9525"/>
                      </a:cubicBezTo>
                      <a:cubicBezTo>
                        <a:pt x="28513" y="11288"/>
                        <a:pt x="33610" y="12042"/>
                        <a:pt x="38100" y="14287"/>
                      </a:cubicBezTo>
                      <a:cubicBezTo>
                        <a:pt x="43219" y="16847"/>
                        <a:pt x="47625" y="20637"/>
                        <a:pt x="52387" y="23812"/>
                      </a:cubicBezTo>
                      <a:cubicBezTo>
                        <a:pt x="68262" y="22225"/>
                        <a:pt x="84466" y="22637"/>
                        <a:pt x="100012" y="19050"/>
                      </a:cubicBezTo>
                      <a:cubicBezTo>
                        <a:pt x="105589" y="17763"/>
                        <a:pt x="114300" y="9525"/>
                        <a:pt x="114300" y="9525"/>
                      </a:cubicBez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2860" name="Freeform 2859">
                  <a:extLst>
                    <a:ext uri="{FF2B5EF4-FFF2-40B4-BE49-F238E27FC236}">
                      <a16:creationId xmlns:a16="http://schemas.microsoft.com/office/drawing/2014/main" id="{ED9AF32A-C65E-461E-99D2-1F73B56D3D29}"/>
                    </a:ext>
                  </a:extLst>
                </p:cNvPr>
                <p:cNvSpPr/>
                <p:nvPr/>
              </p:nvSpPr>
              <p:spPr>
                <a:xfrm>
                  <a:off x="-527951" y="1005854"/>
                  <a:ext cx="61913" cy="47625"/>
                </a:xfrm>
                <a:custGeom>
                  <a:avLst/>
                  <a:gdLst>
                    <a:gd name="connsiteX0" fmla="*/ 0 w 61913"/>
                    <a:gd name="connsiteY0" fmla="*/ 0 h 47625"/>
                    <a:gd name="connsiteX1" fmla="*/ 28575 w 61913"/>
                    <a:gd name="connsiteY1" fmla="*/ 4763 h 47625"/>
                    <a:gd name="connsiteX2" fmla="*/ 42863 w 61913"/>
                    <a:gd name="connsiteY2" fmla="*/ 9525 h 47625"/>
                    <a:gd name="connsiteX3" fmla="*/ 61913 w 61913"/>
                    <a:gd name="connsiteY3" fmla="*/ 38100 h 47625"/>
                    <a:gd name="connsiteX4" fmla="*/ 61913 w 61913"/>
                    <a:gd name="connsiteY4" fmla="*/ 47625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1913" h="47625">
                      <a:moveTo>
                        <a:pt x="0" y="0"/>
                      </a:moveTo>
                      <a:cubicBezTo>
                        <a:pt x="9525" y="1588"/>
                        <a:pt x="19149" y="2668"/>
                        <a:pt x="28575" y="4763"/>
                      </a:cubicBezTo>
                      <a:cubicBezTo>
                        <a:pt x="33476" y="5852"/>
                        <a:pt x="39313" y="5975"/>
                        <a:pt x="42863" y="9525"/>
                      </a:cubicBezTo>
                      <a:cubicBezTo>
                        <a:pt x="50958" y="17620"/>
                        <a:pt x="61913" y="26652"/>
                        <a:pt x="61913" y="38100"/>
                      </a:cubicBezTo>
                      <a:lnTo>
                        <a:pt x="61913" y="47625"/>
                      </a:ln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2861" name="Freeform 2860">
                  <a:extLst>
                    <a:ext uri="{FF2B5EF4-FFF2-40B4-BE49-F238E27FC236}">
                      <a16:creationId xmlns:a16="http://schemas.microsoft.com/office/drawing/2014/main" id="{99DE22B3-527F-489D-8278-3857353AD8B8}"/>
                    </a:ext>
                  </a:extLst>
                </p:cNvPr>
                <p:cNvSpPr/>
                <p:nvPr/>
              </p:nvSpPr>
              <p:spPr>
                <a:xfrm>
                  <a:off x="-566051" y="1124917"/>
                  <a:ext cx="123825" cy="71655"/>
                </a:xfrm>
                <a:custGeom>
                  <a:avLst/>
                  <a:gdLst>
                    <a:gd name="connsiteX0" fmla="*/ 0 w 123825"/>
                    <a:gd name="connsiteY0" fmla="*/ 0 h 71655"/>
                    <a:gd name="connsiteX1" fmla="*/ 57150 w 123825"/>
                    <a:gd name="connsiteY1" fmla="*/ 9525 h 71655"/>
                    <a:gd name="connsiteX2" fmla="*/ 76200 w 123825"/>
                    <a:gd name="connsiteY2" fmla="*/ 19050 h 71655"/>
                    <a:gd name="connsiteX3" fmla="*/ 104775 w 123825"/>
                    <a:gd name="connsiteY3" fmla="*/ 42862 h 71655"/>
                    <a:gd name="connsiteX4" fmla="*/ 119063 w 123825"/>
                    <a:gd name="connsiteY4" fmla="*/ 71437 h 71655"/>
                    <a:gd name="connsiteX5" fmla="*/ 123825 w 123825"/>
                    <a:gd name="connsiteY5" fmla="*/ 66675 h 71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3825" h="71655">
                      <a:moveTo>
                        <a:pt x="0" y="0"/>
                      </a:moveTo>
                      <a:cubicBezTo>
                        <a:pt x="7558" y="1080"/>
                        <a:pt x="46698" y="6041"/>
                        <a:pt x="57150" y="9525"/>
                      </a:cubicBezTo>
                      <a:cubicBezTo>
                        <a:pt x="63885" y="11770"/>
                        <a:pt x="69850" y="15875"/>
                        <a:pt x="76200" y="19050"/>
                      </a:cubicBezTo>
                      <a:cubicBezTo>
                        <a:pt x="109151" y="68474"/>
                        <a:pt x="56434" y="-5479"/>
                        <a:pt x="104775" y="42862"/>
                      </a:cubicBezTo>
                      <a:cubicBezTo>
                        <a:pt x="123793" y="61880"/>
                        <a:pt x="92565" y="53771"/>
                        <a:pt x="119063" y="71437"/>
                      </a:cubicBezTo>
                      <a:cubicBezTo>
                        <a:pt x="120931" y="72682"/>
                        <a:pt x="122238" y="68262"/>
                        <a:pt x="123825" y="66675"/>
                      </a:cubicBez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2862" name="Freeform 2861">
                  <a:extLst>
                    <a:ext uri="{FF2B5EF4-FFF2-40B4-BE49-F238E27FC236}">
                      <a16:creationId xmlns:a16="http://schemas.microsoft.com/office/drawing/2014/main" id="{6C209D10-652D-42B9-BF68-D5645EAEEADE}"/>
                    </a:ext>
                  </a:extLst>
                </p:cNvPr>
                <p:cNvSpPr/>
                <p:nvPr/>
              </p:nvSpPr>
              <p:spPr>
                <a:xfrm>
                  <a:off x="-361452" y="1120154"/>
                  <a:ext cx="4951" cy="171450"/>
                </a:xfrm>
                <a:custGeom>
                  <a:avLst/>
                  <a:gdLst>
                    <a:gd name="connsiteX0" fmla="*/ 189 w 4951"/>
                    <a:gd name="connsiteY0" fmla="*/ 0 h 171450"/>
                    <a:gd name="connsiteX1" fmla="*/ 4951 w 4951"/>
                    <a:gd name="connsiteY1" fmla="*/ 47625 h 171450"/>
                    <a:gd name="connsiteX2" fmla="*/ 189 w 4951"/>
                    <a:gd name="connsiteY2" fmla="*/ 138113 h 171450"/>
                    <a:gd name="connsiteX3" fmla="*/ 189 w 4951"/>
                    <a:gd name="connsiteY3" fmla="*/ 171450 h 171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51" h="171450">
                      <a:moveTo>
                        <a:pt x="189" y="0"/>
                      </a:moveTo>
                      <a:cubicBezTo>
                        <a:pt x="1776" y="15875"/>
                        <a:pt x="4951" y="31671"/>
                        <a:pt x="4951" y="47625"/>
                      </a:cubicBezTo>
                      <a:cubicBezTo>
                        <a:pt x="4951" y="77829"/>
                        <a:pt x="1350" y="107931"/>
                        <a:pt x="189" y="138113"/>
                      </a:cubicBezTo>
                      <a:cubicBezTo>
                        <a:pt x="-238" y="149217"/>
                        <a:pt x="189" y="160338"/>
                        <a:pt x="189" y="171450"/>
                      </a:cubicBez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2863" name="Freeform 2862">
                  <a:extLst>
                    <a:ext uri="{FF2B5EF4-FFF2-40B4-BE49-F238E27FC236}">
                      <a16:creationId xmlns:a16="http://schemas.microsoft.com/office/drawing/2014/main" id="{96A2A661-B924-42BD-AB35-0305B9980B49}"/>
                    </a:ext>
                  </a:extLst>
                </p:cNvPr>
                <p:cNvSpPr/>
                <p:nvPr/>
              </p:nvSpPr>
              <p:spPr>
                <a:xfrm>
                  <a:off x="-480627" y="1067724"/>
                  <a:ext cx="56268" cy="19873"/>
                </a:xfrm>
                <a:custGeom>
                  <a:avLst/>
                  <a:gdLst>
                    <a:gd name="connsiteX0" fmla="*/ 0 w 165100"/>
                    <a:gd name="connsiteY0" fmla="*/ 0 h 44450"/>
                    <a:gd name="connsiteX1" fmla="*/ 50800 w 165100"/>
                    <a:gd name="connsiteY1" fmla="*/ 6350 h 44450"/>
                    <a:gd name="connsiteX2" fmla="*/ 120650 w 165100"/>
                    <a:gd name="connsiteY2" fmla="*/ 38100 h 44450"/>
                    <a:gd name="connsiteX3" fmla="*/ 139700 w 165100"/>
                    <a:gd name="connsiteY3" fmla="*/ 44450 h 44450"/>
                    <a:gd name="connsiteX4" fmla="*/ 165100 w 165100"/>
                    <a:gd name="connsiteY4" fmla="*/ 31750 h 44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5100" h="44450">
                      <a:moveTo>
                        <a:pt x="0" y="0"/>
                      </a:moveTo>
                      <a:cubicBezTo>
                        <a:pt x="16933" y="2117"/>
                        <a:pt x="34010" y="3297"/>
                        <a:pt x="50800" y="6350"/>
                      </a:cubicBezTo>
                      <a:cubicBezTo>
                        <a:pt x="72885" y="10365"/>
                        <a:pt x="106079" y="33243"/>
                        <a:pt x="120650" y="38100"/>
                      </a:cubicBezTo>
                      <a:lnTo>
                        <a:pt x="139700" y="44450"/>
                      </a:lnTo>
                      <a:cubicBezTo>
                        <a:pt x="161590" y="37153"/>
                        <a:pt x="154017" y="42833"/>
                        <a:pt x="165100" y="31750"/>
                      </a:cubicBez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2864" name="Freeform 2863">
                  <a:extLst>
                    <a:ext uri="{FF2B5EF4-FFF2-40B4-BE49-F238E27FC236}">
                      <a16:creationId xmlns:a16="http://schemas.microsoft.com/office/drawing/2014/main" id="{670C9C52-7BD4-48B4-B41C-CBF60F96DBBD}"/>
                    </a:ext>
                  </a:extLst>
                </p:cNvPr>
                <p:cNvSpPr/>
                <p:nvPr/>
              </p:nvSpPr>
              <p:spPr>
                <a:xfrm>
                  <a:off x="-474135" y="1158570"/>
                  <a:ext cx="41119" cy="22712"/>
                </a:xfrm>
                <a:custGeom>
                  <a:avLst/>
                  <a:gdLst>
                    <a:gd name="connsiteX0" fmla="*/ 0 w 120650"/>
                    <a:gd name="connsiteY0" fmla="*/ 0 h 50800"/>
                    <a:gd name="connsiteX1" fmla="*/ 63500 w 120650"/>
                    <a:gd name="connsiteY1" fmla="*/ 38100 h 50800"/>
                    <a:gd name="connsiteX2" fmla="*/ 101600 w 120650"/>
                    <a:gd name="connsiteY2" fmla="*/ 50800 h 50800"/>
                    <a:gd name="connsiteX3" fmla="*/ 120650 w 120650"/>
                    <a:gd name="connsiteY3" fmla="*/ 50800 h 50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0650" h="50800">
                      <a:moveTo>
                        <a:pt x="0" y="0"/>
                      </a:moveTo>
                      <a:cubicBezTo>
                        <a:pt x="22363" y="14908"/>
                        <a:pt x="39092" y="28337"/>
                        <a:pt x="63500" y="38100"/>
                      </a:cubicBezTo>
                      <a:cubicBezTo>
                        <a:pt x="75929" y="43072"/>
                        <a:pt x="88213" y="50800"/>
                        <a:pt x="101600" y="50800"/>
                      </a:cubicBezTo>
                      <a:lnTo>
                        <a:pt x="120650" y="50800"/>
                      </a:ln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2865" name="Freeform 2864">
                  <a:extLst>
                    <a:ext uri="{FF2B5EF4-FFF2-40B4-BE49-F238E27FC236}">
                      <a16:creationId xmlns:a16="http://schemas.microsoft.com/office/drawing/2014/main" id="{955816D6-EB93-4527-BA29-BABA1DE06868}"/>
                    </a:ext>
                  </a:extLst>
                </p:cNvPr>
                <p:cNvSpPr/>
                <p:nvPr/>
              </p:nvSpPr>
              <p:spPr>
                <a:xfrm>
                  <a:off x="-385405" y="1133020"/>
                  <a:ext cx="77909" cy="62457"/>
                </a:xfrm>
                <a:custGeom>
                  <a:avLst/>
                  <a:gdLst>
                    <a:gd name="connsiteX0" fmla="*/ 0 w 228600"/>
                    <a:gd name="connsiteY0" fmla="*/ 139700 h 139700"/>
                    <a:gd name="connsiteX1" fmla="*/ 44450 w 228600"/>
                    <a:gd name="connsiteY1" fmla="*/ 133350 h 139700"/>
                    <a:gd name="connsiteX2" fmla="*/ 69850 w 228600"/>
                    <a:gd name="connsiteY2" fmla="*/ 127000 h 139700"/>
                    <a:gd name="connsiteX3" fmla="*/ 127000 w 228600"/>
                    <a:gd name="connsiteY3" fmla="*/ 114300 h 139700"/>
                    <a:gd name="connsiteX4" fmla="*/ 165100 w 228600"/>
                    <a:gd name="connsiteY4" fmla="*/ 76200 h 139700"/>
                    <a:gd name="connsiteX5" fmla="*/ 203200 w 228600"/>
                    <a:gd name="connsiteY5" fmla="*/ 44450 h 139700"/>
                    <a:gd name="connsiteX6" fmla="*/ 222250 w 228600"/>
                    <a:gd name="connsiteY6" fmla="*/ 19050 h 139700"/>
                    <a:gd name="connsiteX7" fmla="*/ 228600 w 228600"/>
                    <a:gd name="connsiteY7" fmla="*/ 0 h 139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8600" h="139700">
                      <a:moveTo>
                        <a:pt x="0" y="139700"/>
                      </a:moveTo>
                      <a:cubicBezTo>
                        <a:pt x="14817" y="137583"/>
                        <a:pt x="29724" y="136027"/>
                        <a:pt x="44450" y="133350"/>
                      </a:cubicBezTo>
                      <a:cubicBezTo>
                        <a:pt x="53036" y="131789"/>
                        <a:pt x="61331" y="128893"/>
                        <a:pt x="69850" y="127000"/>
                      </a:cubicBezTo>
                      <a:cubicBezTo>
                        <a:pt x="142404" y="110877"/>
                        <a:pt x="65055" y="129786"/>
                        <a:pt x="127000" y="114300"/>
                      </a:cubicBezTo>
                      <a:cubicBezTo>
                        <a:pt x="160536" y="91943"/>
                        <a:pt x="133595" y="112956"/>
                        <a:pt x="165100" y="76200"/>
                      </a:cubicBezTo>
                      <a:cubicBezTo>
                        <a:pt x="227517" y="3380"/>
                        <a:pt x="144409" y="103241"/>
                        <a:pt x="203200" y="44450"/>
                      </a:cubicBezTo>
                      <a:cubicBezTo>
                        <a:pt x="210684" y="36966"/>
                        <a:pt x="215900" y="27517"/>
                        <a:pt x="222250" y="19050"/>
                      </a:cubicBezTo>
                      <a:lnTo>
                        <a:pt x="228600" y="0"/>
                      </a:ln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2866" name="Freeform 2865">
                  <a:extLst>
                    <a:ext uri="{FF2B5EF4-FFF2-40B4-BE49-F238E27FC236}">
                      <a16:creationId xmlns:a16="http://schemas.microsoft.com/office/drawing/2014/main" id="{797CB807-BE20-40A0-BFA8-BA4AA0A7E034}"/>
                    </a:ext>
                  </a:extLst>
                </p:cNvPr>
                <p:cNvSpPr/>
                <p:nvPr/>
              </p:nvSpPr>
              <p:spPr>
                <a:xfrm>
                  <a:off x="-543388" y="1257933"/>
                  <a:ext cx="179624" cy="25765"/>
                </a:xfrm>
                <a:custGeom>
                  <a:avLst/>
                  <a:gdLst>
                    <a:gd name="connsiteX0" fmla="*/ 0 w 527050"/>
                    <a:gd name="connsiteY0" fmla="*/ 0 h 57630"/>
                    <a:gd name="connsiteX1" fmla="*/ 50800 w 527050"/>
                    <a:gd name="connsiteY1" fmla="*/ 19050 h 57630"/>
                    <a:gd name="connsiteX2" fmla="*/ 76200 w 527050"/>
                    <a:gd name="connsiteY2" fmla="*/ 25400 h 57630"/>
                    <a:gd name="connsiteX3" fmla="*/ 209550 w 527050"/>
                    <a:gd name="connsiteY3" fmla="*/ 31750 h 57630"/>
                    <a:gd name="connsiteX4" fmla="*/ 368300 w 527050"/>
                    <a:gd name="connsiteY4" fmla="*/ 38100 h 57630"/>
                    <a:gd name="connsiteX5" fmla="*/ 412750 w 527050"/>
                    <a:gd name="connsiteY5" fmla="*/ 44450 h 57630"/>
                    <a:gd name="connsiteX6" fmla="*/ 463550 w 527050"/>
                    <a:gd name="connsiteY6" fmla="*/ 50800 h 57630"/>
                    <a:gd name="connsiteX7" fmla="*/ 527050 w 527050"/>
                    <a:gd name="connsiteY7" fmla="*/ 57150 h 57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27050" h="57630">
                      <a:moveTo>
                        <a:pt x="0" y="0"/>
                      </a:moveTo>
                      <a:cubicBezTo>
                        <a:pt x="16775" y="6710"/>
                        <a:pt x="33380" y="14073"/>
                        <a:pt x="50800" y="19050"/>
                      </a:cubicBezTo>
                      <a:cubicBezTo>
                        <a:pt x="59191" y="21448"/>
                        <a:pt x="67501" y="24704"/>
                        <a:pt x="76200" y="25400"/>
                      </a:cubicBezTo>
                      <a:cubicBezTo>
                        <a:pt x="120559" y="28949"/>
                        <a:pt x="165092" y="29817"/>
                        <a:pt x="209550" y="31750"/>
                      </a:cubicBezTo>
                      <a:lnTo>
                        <a:pt x="368300" y="38100"/>
                      </a:lnTo>
                      <a:lnTo>
                        <a:pt x="412750" y="44450"/>
                      </a:lnTo>
                      <a:cubicBezTo>
                        <a:pt x="429665" y="46705"/>
                        <a:pt x="446717" y="47995"/>
                        <a:pt x="463550" y="50800"/>
                      </a:cubicBezTo>
                      <a:cubicBezTo>
                        <a:pt x="520131" y="60230"/>
                        <a:pt x="452777" y="57150"/>
                        <a:pt x="527050" y="57150"/>
                      </a:cubicBez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2867" name="Freeform 2866">
                  <a:extLst>
                    <a:ext uri="{FF2B5EF4-FFF2-40B4-BE49-F238E27FC236}">
                      <a16:creationId xmlns:a16="http://schemas.microsoft.com/office/drawing/2014/main" id="{11176CB8-B515-45DD-84F2-830C02B2D4C2}"/>
                    </a:ext>
                  </a:extLst>
                </p:cNvPr>
                <p:cNvSpPr/>
                <p:nvPr/>
              </p:nvSpPr>
              <p:spPr>
                <a:xfrm>
                  <a:off x="-272869" y="1110308"/>
                  <a:ext cx="138506" cy="56779"/>
                </a:xfrm>
                <a:custGeom>
                  <a:avLst/>
                  <a:gdLst>
                    <a:gd name="connsiteX0" fmla="*/ 0 w 406400"/>
                    <a:gd name="connsiteY0" fmla="*/ 0 h 127000"/>
                    <a:gd name="connsiteX1" fmla="*/ 31750 w 406400"/>
                    <a:gd name="connsiteY1" fmla="*/ 19050 h 127000"/>
                    <a:gd name="connsiteX2" fmla="*/ 50800 w 406400"/>
                    <a:gd name="connsiteY2" fmla="*/ 31750 h 127000"/>
                    <a:gd name="connsiteX3" fmla="*/ 76200 w 406400"/>
                    <a:gd name="connsiteY3" fmla="*/ 38100 h 127000"/>
                    <a:gd name="connsiteX4" fmla="*/ 139700 w 406400"/>
                    <a:gd name="connsiteY4" fmla="*/ 63500 h 127000"/>
                    <a:gd name="connsiteX5" fmla="*/ 158750 w 406400"/>
                    <a:gd name="connsiteY5" fmla="*/ 69850 h 127000"/>
                    <a:gd name="connsiteX6" fmla="*/ 177800 w 406400"/>
                    <a:gd name="connsiteY6" fmla="*/ 82550 h 127000"/>
                    <a:gd name="connsiteX7" fmla="*/ 228600 w 406400"/>
                    <a:gd name="connsiteY7" fmla="*/ 88900 h 127000"/>
                    <a:gd name="connsiteX8" fmla="*/ 247650 w 406400"/>
                    <a:gd name="connsiteY8" fmla="*/ 95250 h 127000"/>
                    <a:gd name="connsiteX9" fmla="*/ 273050 w 406400"/>
                    <a:gd name="connsiteY9" fmla="*/ 101600 h 127000"/>
                    <a:gd name="connsiteX10" fmla="*/ 292100 w 406400"/>
                    <a:gd name="connsiteY10" fmla="*/ 114300 h 127000"/>
                    <a:gd name="connsiteX11" fmla="*/ 330200 w 406400"/>
                    <a:gd name="connsiteY11" fmla="*/ 127000 h 127000"/>
                    <a:gd name="connsiteX12" fmla="*/ 406400 w 406400"/>
                    <a:gd name="connsiteY12" fmla="*/ 120650 h 127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06400" h="127000">
                      <a:moveTo>
                        <a:pt x="0" y="0"/>
                      </a:moveTo>
                      <a:cubicBezTo>
                        <a:pt x="10583" y="6350"/>
                        <a:pt x="21284" y="12509"/>
                        <a:pt x="31750" y="19050"/>
                      </a:cubicBezTo>
                      <a:cubicBezTo>
                        <a:pt x="38222" y="23095"/>
                        <a:pt x="43785" y="28744"/>
                        <a:pt x="50800" y="31750"/>
                      </a:cubicBezTo>
                      <a:cubicBezTo>
                        <a:pt x="58822" y="35188"/>
                        <a:pt x="68097" y="34859"/>
                        <a:pt x="76200" y="38100"/>
                      </a:cubicBezTo>
                      <a:cubicBezTo>
                        <a:pt x="182191" y="80497"/>
                        <a:pt x="63594" y="41755"/>
                        <a:pt x="139700" y="63500"/>
                      </a:cubicBezTo>
                      <a:cubicBezTo>
                        <a:pt x="146136" y="65339"/>
                        <a:pt x="152763" y="66857"/>
                        <a:pt x="158750" y="69850"/>
                      </a:cubicBezTo>
                      <a:cubicBezTo>
                        <a:pt x="165576" y="73263"/>
                        <a:pt x="170437" y="80542"/>
                        <a:pt x="177800" y="82550"/>
                      </a:cubicBezTo>
                      <a:cubicBezTo>
                        <a:pt x="194264" y="87040"/>
                        <a:pt x="211667" y="86783"/>
                        <a:pt x="228600" y="88900"/>
                      </a:cubicBezTo>
                      <a:cubicBezTo>
                        <a:pt x="234950" y="91017"/>
                        <a:pt x="241214" y="93411"/>
                        <a:pt x="247650" y="95250"/>
                      </a:cubicBezTo>
                      <a:cubicBezTo>
                        <a:pt x="256041" y="97648"/>
                        <a:pt x="265028" y="98162"/>
                        <a:pt x="273050" y="101600"/>
                      </a:cubicBezTo>
                      <a:cubicBezTo>
                        <a:pt x="280065" y="104606"/>
                        <a:pt x="285126" y="111200"/>
                        <a:pt x="292100" y="114300"/>
                      </a:cubicBezTo>
                      <a:cubicBezTo>
                        <a:pt x="304333" y="119737"/>
                        <a:pt x="330200" y="127000"/>
                        <a:pt x="330200" y="127000"/>
                      </a:cubicBezTo>
                      <a:lnTo>
                        <a:pt x="406400" y="120650"/>
                      </a:ln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2868" name="Freeform 2867">
                  <a:extLst>
                    <a:ext uri="{FF2B5EF4-FFF2-40B4-BE49-F238E27FC236}">
                      <a16:creationId xmlns:a16="http://schemas.microsoft.com/office/drawing/2014/main" id="{658D0C7E-D1CF-4AD3-8A39-2BBA038FD416}"/>
                    </a:ext>
                  </a:extLst>
                </p:cNvPr>
                <p:cNvSpPr/>
                <p:nvPr/>
              </p:nvSpPr>
              <p:spPr>
                <a:xfrm>
                  <a:off x="-62946" y="1113147"/>
                  <a:ext cx="142834" cy="17040"/>
                </a:xfrm>
                <a:custGeom>
                  <a:avLst/>
                  <a:gdLst>
                    <a:gd name="connsiteX0" fmla="*/ 0 w 419100"/>
                    <a:gd name="connsiteY0" fmla="*/ 25400 h 38115"/>
                    <a:gd name="connsiteX1" fmla="*/ 304800 w 419100"/>
                    <a:gd name="connsiteY1" fmla="*/ 31750 h 38115"/>
                    <a:gd name="connsiteX2" fmla="*/ 323850 w 419100"/>
                    <a:gd name="connsiteY2" fmla="*/ 38100 h 38115"/>
                    <a:gd name="connsiteX3" fmla="*/ 419100 w 419100"/>
                    <a:gd name="connsiteY3" fmla="*/ 25400 h 38115"/>
                    <a:gd name="connsiteX4" fmla="*/ 412750 w 419100"/>
                    <a:gd name="connsiteY4" fmla="*/ 0 h 381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9100" h="38115">
                      <a:moveTo>
                        <a:pt x="0" y="25400"/>
                      </a:moveTo>
                      <a:lnTo>
                        <a:pt x="304800" y="31750"/>
                      </a:lnTo>
                      <a:cubicBezTo>
                        <a:pt x="311488" y="32012"/>
                        <a:pt x="317167" y="38471"/>
                        <a:pt x="323850" y="38100"/>
                      </a:cubicBezTo>
                      <a:cubicBezTo>
                        <a:pt x="355832" y="36323"/>
                        <a:pt x="387350" y="29633"/>
                        <a:pt x="419100" y="25400"/>
                      </a:cubicBezTo>
                      <a:lnTo>
                        <a:pt x="412750" y="0"/>
                      </a:ln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2869" name="Freeform 2868">
                  <a:extLst>
                    <a:ext uri="{FF2B5EF4-FFF2-40B4-BE49-F238E27FC236}">
                      <a16:creationId xmlns:a16="http://schemas.microsoft.com/office/drawing/2014/main" id="{94EEBAFF-0BF8-4FFD-A249-6B2B036B6F51}"/>
                    </a:ext>
                  </a:extLst>
                </p:cNvPr>
                <p:cNvSpPr/>
                <p:nvPr/>
              </p:nvSpPr>
              <p:spPr>
                <a:xfrm>
                  <a:off x="-114886" y="1243739"/>
                  <a:ext cx="112536" cy="48262"/>
                </a:xfrm>
                <a:custGeom>
                  <a:avLst/>
                  <a:gdLst>
                    <a:gd name="connsiteX0" fmla="*/ 0 w 330200"/>
                    <a:gd name="connsiteY0" fmla="*/ 31750 h 107950"/>
                    <a:gd name="connsiteX1" fmla="*/ 44450 w 330200"/>
                    <a:gd name="connsiteY1" fmla="*/ 69850 h 107950"/>
                    <a:gd name="connsiteX2" fmla="*/ 69850 w 330200"/>
                    <a:gd name="connsiteY2" fmla="*/ 88900 h 107950"/>
                    <a:gd name="connsiteX3" fmla="*/ 95250 w 330200"/>
                    <a:gd name="connsiteY3" fmla="*/ 95250 h 107950"/>
                    <a:gd name="connsiteX4" fmla="*/ 133350 w 330200"/>
                    <a:gd name="connsiteY4" fmla="*/ 107950 h 107950"/>
                    <a:gd name="connsiteX5" fmla="*/ 152400 w 330200"/>
                    <a:gd name="connsiteY5" fmla="*/ 101600 h 107950"/>
                    <a:gd name="connsiteX6" fmla="*/ 177800 w 330200"/>
                    <a:gd name="connsiteY6" fmla="*/ 44450 h 107950"/>
                    <a:gd name="connsiteX7" fmla="*/ 215900 w 330200"/>
                    <a:gd name="connsiteY7" fmla="*/ 6350 h 107950"/>
                    <a:gd name="connsiteX8" fmla="*/ 241300 w 330200"/>
                    <a:gd name="connsiteY8" fmla="*/ 0 h 107950"/>
                    <a:gd name="connsiteX9" fmla="*/ 279400 w 330200"/>
                    <a:gd name="connsiteY9" fmla="*/ 6350 h 107950"/>
                    <a:gd name="connsiteX10" fmla="*/ 298450 w 330200"/>
                    <a:gd name="connsiteY10" fmla="*/ 19050 h 107950"/>
                    <a:gd name="connsiteX11" fmla="*/ 317500 w 330200"/>
                    <a:gd name="connsiteY11" fmla="*/ 25400 h 107950"/>
                    <a:gd name="connsiteX12" fmla="*/ 330200 w 330200"/>
                    <a:gd name="connsiteY12" fmla="*/ 31750 h 107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30200" h="107950">
                      <a:moveTo>
                        <a:pt x="0" y="31750"/>
                      </a:moveTo>
                      <a:cubicBezTo>
                        <a:pt x="52251" y="97064"/>
                        <a:pt x="1347" y="45219"/>
                        <a:pt x="44450" y="69850"/>
                      </a:cubicBezTo>
                      <a:cubicBezTo>
                        <a:pt x="53639" y="75101"/>
                        <a:pt x="60384" y="84167"/>
                        <a:pt x="69850" y="88900"/>
                      </a:cubicBezTo>
                      <a:cubicBezTo>
                        <a:pt x="77656" y="92803"/>
                        <a:pt x="86891" y="92742"/>
                        <a:pt x="95250" y="95250"/>
                      </a:cubicBezTo>
                      <a:cubicBezTo>
                        <a:pt x="108072" y="99097"/>
                        <a:pt x="133350" y="107950"/>
                        <a:pt x="133350" y="107950"/>
                      </a:cubicBezTo>
                      <a:cubicBezTo>
                        <a:pt x="139700" y="105833"/>
                        <a:pt x="147173" y="105781"/>
                        <a:pt x="152400" y="101600"/>
                      </a:cubicBezTo>
                      <a:cubicBezTo>
                        <a:pt x="170863" y="86830"/>
                        <a:pt x="165604" y="62744"/>
                        <a:pt x="177800" y="44450"/>
                      </a:cubicBezTo>
                      <a:cubicBezTo>
                        <a:pt x="190691" y="25114"/>
                        <a:pt x="192271" y="18165"/>
                        <a:pt x="215900" y="6350"/>
                      </a:cubicBezTo>
                      <a:cubicBezTo>
                        <a:pt x="223706" y="2447"/>
                        <a:pt x="232833" y="2117"/>
                        <a:pt x="241300" y="0"/>
                      </a:cubicBezTo>
                      <a:cubicBezTo>
                        <a:pt x="254000" y="2117"/>
                        <a:pt x="267186" y="2279"/>
                        <a:pt x="279400" y="6350"/>
                      </a:cubicBezTo>
                      <a:cubicBezTo>
                        <a:pt x="286640" y="8763"/>
                        <a:pt x="291624" y="15637"/>
                        <a:pt x="298450" y="19050"/>
                      </a:cubicBezTo>
                      <a:cubicBezTo>
                        <a:pt x="304437" y="22043"/>
                        <a:pt x="311285" y="22914"/>
                        <a:pt x="317500" y="25400"/>
                      </a:cubicBezTo>
                      <a:cubicBezTo>
                        <a:pt x="321894" y="27158"/>
                        <a:pt x="325967" y="29633"/>
                        <a:pt x="330200" y="31750"/>
                      </a:cubicBez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2870" name="Freeform 2869">
                  <a:extLst>
                    <a:ext uri="{FF2B5EF4-FFF2-40B4-BE49-F238E27FC236}">
                      <a16:creationId xmlns:a16="http://schemas.microsoft.com/office/drawing/2014/main" id="{6E734D00-2763-4567-8E67-566CCEC4BB37}"/>
                    </a:ext>
                  </a:extLst>
                </p:cNvPr>
                <p:cNvSpPr/>
                <p:nvPr/>
              </p:nvSpPr>
              <p:spPr>
                <a:xfrm>
                  <a:off x="-298839" y="1297678"/>
                  <a:ext cx="106043" cy="25550"/>
                </a:xfrm>
                <a:custGeom>
                  <a:avLst/>
                  <a:gdLst>
                    <a:gd name="connsiteX0" fmla="*/ 0 w 311150"/>
                    <a:gd name="connsiteY0" fmla="*/ 57150 h 57150"/>
                    <a:gd name="connsiteX1" fmla="*/ 57150 w 311150"/>
                    <a:gd name="connsiteY1" fmla="*/ 44450 h 57150"/>
                    <a:gd name="connsiteX2" fmla="*/ 127000 w 311150"/>
                    <a:gd name="connsiteY2" fmla="*/ 25400 h 57150"/>
                    <a:gd name="connsiteX3" fmla="*/ 234950 w 311150"/>
                    <a:gd name="connsiteY3" fmla="*/ 19050 h 57150"/>
                    <a:gd name="connsiteX4" fmla="*/ 292100 w 311150"/>
                    <a:gd name="connsiteY4" fmla="*/ 6350 h 57150"/>
                    <a:gd name="connsiteX5" fmla="*/ 311150 w 311150"/>
                    <a:gd name="connsiteY5" fmla="*/ 0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1150" h="57150">
                      <a:moveTo>
                        <a:pt x="0" y="57150"/>
                      </a:moveTo>
                      <a:cubicBezTo>
                        <a:pt x="21824" y="52785"/>
                        <a:pt x="36225" y="50428"/>
                        <a:pt x="57150" y="44450"/>
                      </a:cubicBezTo>
                      <a:cubicBezTo>
                        <a:pt x="81720" y="37430"/>
                        <a:pt x="98493" y="27077"/>
                        <a:pt x="127000" y="25400"/>
                      </a:cubicBezTo>
                      <a:lnTo>
                        <a:pt x="234950" y="19050"/>
                      </a:lnTo>
                      <a:cubicBezTo>
                        <a:pt x="256774" y="14685"/>
                        <a:pt x="271175" y="12328"/>
                        <a:pt x="292100" y="6350"/>
                      </a:cubicBezTo>
                      <a:cubicBezTo>
                        <a:pt x="298536" y="4511"/>
                        <a:pt x="311150" y="0"/>
                        <a:pt x="311150" y="0"/>
                      </a:cubicBez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</p:grpSp>
          <p:grpSp>
            <p:nvGrpSpPr>
              <p:cNvPr id="2851" name="Group 2850">
                <a:extLst>
                  <a:ext uri="{FF2B5EF4-FFF2-40B4-BE49-F238E27FC236}">
                    <a16:creationId xmlns:a16="http://schemas.microsoft.com/office/drawing/2014/main" id="{35B23C51-2CB8-48BA-9893-591AC04C9529}"/>
                  </a:ext>
                </a:extLst>
              </p:cNvPr>
              <p:cNvGrpSpPr/>
              <p:nvPr/>
            </p:nvGrpSpPr>
            <p:grpSpPr>
              <a:xfrm>
                <a:off x="3070358" y="8196101"/>
                <a:ext cx="517147" cy="244069"/>
                <a:chOff x="-835548" y="1533310"/>
                <a:chExt cx="517147" cy="244069"/>
              </a:xfrm>
              <a:grpFill/>
            </p:grpSpPr>
            <p:sp>
              <p:nvSpPr>
                <p:cNvPr id="2853" name="Freeform 2852">
                  <a:extLst>
                    <a:ext uri="{FF2B5EF4-FFF2-40B4-BE49-F238E27FC236}">
                      <a16:creationId xmlns:a16="http://schemas.microsoft.com/office/drawing/2014/main" id="{767A5A30-DA9F-4A5B-9A8F-E858E0B0615C}"/>
                    </a:ext>
                  </a:extLst>
                </p:cNvPr>
                <p:cNvSpPr/>
                <p:nvPr/>
              </p:nvSpPr>
              <p:spPr>
                <a:xfrm>
                  <a:off x="-518426" y="1601167"/>
                  <a:ext cx="200025" cy="171450"/>
                </a:xfrm>
                <a:custGeom>
                  <a:avLst/>
                  <a:gdLst>
                    <a:gd name="connsiteX0" fmla="*/ 0 w 200025"/>
                    <a:gd name="connsiteY0" fmla="*/ 0 h 171450"/>
                    <a:gd name="connsiteX1" fmla="*/ 4763 w 200025"/>
                    <a:gd name="connsiteY1" fmla="*/ 114300 h 171450"/>
                    <a:gd name="connsiteX2" fmla="*/ 9525 w 200025"/>
                    <a:gd name="connsiteY2" fmla="*/ 133350 h 171450"/>
                    <a:gd name="connsiteX3" fmla="*/ 19050 w 200025"/>
                    <a:gd name="connsiteY3" fmla="*/ 166687 h 171450"/>
                    <a:gd name="connsiteX4" fmla="*/ 42863 w 200025"/>
                    <a:gd name="connsiteY4" fmla="*/ 133350 h 171450"/>
                    <a:gd name="connsiteX5" fmla="*/ 52388 w 200025"/>
                    <a:gd name="connsiteY5" fmla="*/ 147637 h 171450"/>
                    <a:gd name="connsiteX6" fmla="*/ 66675 w 200025"/>
                    <a:gd name="connsiteY6" fmla="*/ 157162 h 171450"/>
                    <a:gd name="connsiteX7" fmla="*/ 95250 w 200025"/>
                    <a:gd name="connsiteY7" fmla="*/ 152400 h 171450"/>
                    <a:gd name="connsiteX8" fmla="*/ 123825 w 200025"/>
                    <a:gd name="connsiteY8" fmla="*/ 133350 h 171450"/>
                    <a:gd name="connsiteX9" fmla="*/ 147638 w 200025"/>
                    <a:gd name="connsiteY9" fmla="*/ 157162 h 171450"/>
                    <a:gd name="connsiteX10" fmla="*/ 176213 w 200025"/>
                    <a:gd name="connsiteY10" fmla="*/ 171450 h 171450"/>
                    <a:gd name="connsiteX11" fmla="*/ 190500 w 200025"/>
                    <a:gd name="connsiteY11" fmla="*/ 166687 h 171450"/>
                    <a:gd name="connsiteX12" fmla="*/ 200025 w 200025"/>
                    <a:gd name="connsiteY12" fmla="*/ 152400 h 171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00025" h="171450">
                      <a:moveTo>
                        <a:pt x="0" y="0"/>
                      </a:moveTo>
                      <a:cubicBezTo>
                        <a:pt x="22218" y="55543"/>
                        <a:pt x="4763" y="2247"/>
                        <a:pt x="4763" y="114300"/>
                      </a:cubicBezTo>
                      <a:cubicBezTo>
                        <a:pt x="4763" y="120845"/>
                        <a:pt x="7727" y="127056"/>
                        <a:pt x="9525" y="133350"/>
                      </a:cubicBezTo>
                      <a:cubicBezTo>
                        <a:pt x="23190" y="181176"/>
                        <a:pt x="4163" y="107133"/>
                        <a:pt x="19050" y="166687"/>
                      </a:cubicBezTo>
                      <a:cubicBezTo>
                        <a:pt x="73850" y="152988"/>
                        <a:pt x="-1898" y="178111"/>
                        <a:pt x="42863" y="133350"/>
                      </a:cubicBezTo>
                      <a:cubicBezTo>
                        <a:pt x="46910" y="129303"/>
                        <a:pt x="48341" y="143590"/>
                        <a:pt x="52388" y="147637"/>
                      </a:cubicBezTo>
                      <a:cubicBezTo>
                        <a:pt x="56435" y="151684"/>
                        <a:pt x="61913" y="153987"/>
                        <a:pt x="66675" y="157162"/>
                      </a:cubicBezTo>
                      <a:cubicBezTo>
                        <a:pt x="76200" y="155575"/>
                        <a:pt x="86336" y="156114"/>
                        <a:pt x="95250" y="152400"/>
                      </a:cubicBezTo>
                      <a:cubicBezTo>
                        <a:pt x="105817" y="147997"/>
                        <a:pt x="123825" y="133350"/>
                        <a:pt x="123825" y="133350"/>
                      </a:cubicBezTo>
                      <a:cubicBezTo>
                        <a:pt x="161923" y="158748"/>
                        <a:pt x="115891" y="125415"/>
                        <a:pt x="147638" y="157162"/>
                      </a:cubicBezTo>
                      <a:cubicBezTo>
                        <a:pt x="156870" y="166394"/>
                        <a:pt x="164592" y="167576"/>
                        <a:pt x="176213" y="171450"/>
                      </a:cubicBezTo>
                      <a:cubicBezTo>
                        <a:pt x="180975" y="169862"/>
                        <a:pt x="186580" y="169823"/>
                        <a:pt x="190500" y="166687"/>
                      </a:cubicBezTo>
                      <a:cubicBezTo>
                        <a:pt x="194969" y="163111"/>
                        <a:pt x="200025" y="152400"/>
                        <a:pt x="200025" y="152400"/>
                      </a:cubicBez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2854" name="Freeform 2853">
                  <a:extLst>
                    <a:ext uri="{FF2B5EF4-FFF2-40B4-BE49-F238E27FC236}">
                      <a16:creationId xmlns:a16="http://schemas.microsoft.com/office/drawing/2014/main" id="{1465A012-33C3-4359-BAD3-32394696C9E2}"/>
                    </a:ext>
                  </a:extLst>
                </p:cNvPr>
                <p:cNvSpPr/>
                <p:nvPr/>
              </p:nvSpPr>
              <p:spPr>
                <a:xfrm>
                  <a:off x="-780363" y="1748804"/>
                  <a:ext cx="123825" cy="28575"/>
                </a:xfrm>
                <a:custGeom>
                  <a:avLst/>
                  <a:gdLst>
                    <a:gd name="connsiteX0" fmla="*/ 0 w 123825"/>
                    <a:gd name="connsiteY0" fmla="*/ 28575 h 28575"/>
                    <a:gd name="connsiteX1" fmla="*/ 47625 w 123825"/>
                    <a:gd name="connsiteY1" fmla="*/ 23813 h 28575"/>
                    <a:gd name="connsiteX2" fmla="*/ 66675 w 123825"/>
                    <a:gd name="connsiteY2" fmla="*/ 19050 h 28575"/>
                    <a:gd name="connsiteX3" fmla="*/ 90487 w 123825"/>
                    <a:gd name="connsiteY3" fmla="*/ 14288 h 28575"/>
                    <a:gd name="connsiteX4" fmla="*/ 123825 w 123825"/>
                    <a:gd name="connsiteY4" fmla="*/ 0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3825" h="28575">
                      <a:moveTo>
                        <a:pt x="0" y="28575"/>
                      </a:moveTo>
                      <a:cubicBezTo>
                        <a:pt x="15875" y="26988"/>
                        <a:pt x="31831" y="26069"/>
                        <a:pt x="47625" y="23813"/>
                      </a:cubicBezTo>
                      <a:cubicBezTo>
                        <a:pt x="54105" y="22887"/>
                        <a:pt x="60285" y="20470"/>
                        <a:pt x="66675" y="19050"/>
                      </a:cubicBezTo>
                      <a:cubicBezTo>
                        <a:pt x="74577" y="17294"/>
                        <a:pt x="82678" y="16418"/>
                        <a:pt x="90487" y="14288"/>
                      </a:cubicBezTo>
                      <a:cubicBezTo>
                        <a:pt x="118633" y="6612"/>
                        <a:pt x="112535" y="11290"/>
                        <a:pt x="123825" y="0"/>
                      </a:cubicBez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2855" name="Freeform 2854">
                  <a:extLst>
                    <a:ext uri="{FF2B5EF4-FFF2-40B4-BE49-F238E27FC236}">
                      <a16:creationId xmlns:a16="http://schemas.microsoft.com/office/drawing/2014/main" id="{5A5CAF82-7FB5-440A-B8AC-0D9A13518A2F}"/>
                    </a:ext>
                  </a:extLst>
                </p:cNvPr>
                <p:cNvSpPr/>
                <p:nvPr/>
              </p:nvSpPr>
              <p:spPr>
                <a:xfrm>
                  <a:off x="-835548" y="1561700"/>
                  <a:ext cx="69253" cy="45423"/>
                </a:xfrm>
                <a:custGeom>
                  <a:avLst/>
                  <a:gdLst>
                    <a:gd name="connsiteX0" fmla="*/ 0 w 203200"/>
                    <a:gd name="connsiteY0" fmla="*/ 101600 h 101600"/>
                    <a:gd name="connsiteX1" fmla="*/ 31750 w 203200"/>
                    <a:gd name="connsiteY1" fmla="*/ 82550 h 101600"/>
                    <a:gd name="connsiteX2" fmla="*/ 76200 w 203200"/>
                    <a:gd name="connsiteY2" fmla="*/ 57150 h 101600"/>
                    <a:gd name="connsiteX3" fmla="*/ 95250 w 203200"/>
                    <a:gd name="connsiteY3" fmla="*/ 50800 h 101600"/>
                    <a:gd name="connsiteX4" fmla="*/ 114300 w 203200"/>
                    <a:gd name="connsiteY4" fmla="*/ 31750 h 101600"/>
                    <a:gd name="connsiteX5" fmla="*/ 133350 w 203200"/>
                    <a:gd name="connsiteY5" fmla="*/ 25400 h 101600"/>
                    <a:gd name="connsiteX6" fmla="*/ 196850 w 203200"/>
                    <a:gd name="connsiteY6" fmla="*/ 6350 h 101600"/>
                    <a:gd name="connsiteX7" fmla="*/ 203200 w 203200"/>
                    <a:gd name="connsiteY7" fmla="*/ 0 h 101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3200" h="101600">
                      <a:moveTo>
                        <a:pt x="0" y="101600"/>
                      </a:moveTo>
                      <a:cubicBezTo>
                        <a:pt x="10583" y="95250"/>
                        <a:pt x="21284" y="89091"/>
                        <a:pt x="31750" y="82550"/>
                      </a:cubicBezTo>
                      <a:cubicBezTo>
                        <a:pt x="54940" y="68056"/>
                        <a:pt x="48608" y="68975"/>
                        <a:pt x="76200" y="57150"/>
                      </a:cubicBezTo>
                      <a:cubicBezTo>
                        <a:pt x="82352" y="54513"/>
                        <a:pt x="88900" y="52917"/>
                        <a:pt x="95250" y="50800"/>
                      </a:cubicBezTo>
                      <a:cubicBezTo>
                        <a:pt x="101600" y="44450"/>
                        <a:pt x="106828" y="36731"/>
                        <a:pt x="114300" y="31750"/>
                      </a:cubicBezTo>
                      <a:cubicBezTo>
                        <a:pt x="119869" y="28037"/>
                        <a:pt x="126914" y="27239"/>
                        <a:pt x="133350" y="25400"/>
                      </a:cubicBezTo>
                      <a:cubicBezTo>
                        <a:pt x="145437" y="21947"/>
                        <a:pt x="190814" y="12386"/>
                        <a:pt x="196850" y="6350"/>
                      </a:cubicBezTo>
                      <a:lnTo>
                        <a:pt x="203200" y="0"/>
                      </a:ln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2856" name="Freeform 2855">
                  <a:extLst>
                    <a:ext uri="{FF2B5EF4-FFF2-40B4-BE49-F238E27FC236}">
                      <a16:creationId xmlns:a16="http://schemas.microsoft.com/office/drawing/2014/main" id="{670DBC3C-8A6C-4B3E-BCCC-686A98334C5D}"/>
                    </a:ext>
                  </a:extLst>
                </p:cNvPr>
                <p:cNvSpPr/>
                <p:nvPr/>
              </p:nvSpPr>
              <p:spPr>
                <a:xfrm>
                  <a:off x="-729505" y="1533310"/>
                  <a:ext cx="32462" cy="8517"/>
                </a:xfrm>
                <a:custGeom>
                  <a:avLst/>
                  <a:gdLst>
                    <a:gd name="connsiteX0" fmla="*/ 0 w 95250"/>
                    <a:gd name="connsiteY0" fmla="*/ 19050 h 19050"/>
                    <a:gd name="connsiteX1" fmla="*/ 44450 w 95250"/>
                    <a:gd name="connsiteY1" fmla="*/ 12700 h 19050"/>
                    <a:gd name="connsiteX2" fmla="*/ 95250 w 95250"/>
                    <a:gd name="connsiteY2" fmla="*/ 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0" h="19050">
                      <a:moveTo>
                        <a:pt x="0" y="19050"/>
                      </a:moveTo>
                      <a:lnTo>
                        <a:pt x="44450" y="12700"/>
                      </a:lnTo>
                      <a:cubicBezTo>
                        <a:pt x="85635" y="6364"/>
                        <a:pt x="71616" y="11817"/>
                        <a:pt x="95250" y="0"/>
                      </a:cubicBez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2857" name="Freeform 2856">
                  <a:extLst>
                    <a:ext uri="{FF2B5EF4-FFF2-40B4-BE49-F238E27FC236}">
                      <a16:creationId xmlns:a16="http://schemas.microsoft.com/office/drawing/2014/main" id="{E15FEAE4-85D3-4D42-ACF2-909CE194CC59}"/>
                    </a:ext>
                  </a:extLst>
                </p:cNvPr>
                <p:cNvSpPr/>
                <p:nvPr/>
              </p:nvSpPr>
              <p:spPr>
                <a:xfrm>
                  <a:off x="-560701" y="1550344"/>
                  <a:ext cx="34626" cy="93685"/>
                </a:xfrm>
                <a:custGeom>
                  <a:avLst/>
                  <a:gdLst>
                    <a:gd name="connsiteX0" fmla="*/ 44450 w 101600"/>
                    <a:gd name="connsiteY0" fmla="*/ 0 h 209550"/>
                    <a:gd name="connsiteX1" fmla="*/ 19050 w 101600"/>
                    <a:gd name="connsiteY1" fmla="*/ 31750 h 209550"/>
                    <a:gd name="connsiteX2" fmla="*/ 12700 w 101600"/>
                    <a:gd name="connsiteY2" fmla="*/ 50800 h 209550"/>
                    <a:gd name="connsiteX3" fmla="*/ 0 w 101600"/>
                    <a:gd name="connsiteY3" fmla="*/ 69850 h 209550"/>
                    <a:gd name="connsiteX4" fmla="*/ 19050 w 101600"/>
                    <a:gd name="connsiteY4" fmla="*/ 171450 h 209550"/>
                    <a:gd name="connsiteX5" fmla="*/ 57150 w 101600"/>
                    <a:gd name="connsiteY5" fmla="*/ 196850 h 209550"/>
                    <a:gd name="connsiteX6" fmla="*/ 76200 w 101600"/>
                    <a:gd name="connsiteY6" fmla="*/ 209550 h 209550"/>
                    <a:gd name="connsiteX7" fmla="*/ 101600 w 101600"/>
                    <a:gd name="connsiteY7" fmla="*/ 190500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1600" h="209550">
                      <a:moveTo>
                        <a:pt x="44450" y="0"/>
                      </a:moveTo>
                      <a:cubicBezTo>
                        <a:pt x="35983" y="10583"/>
                        <a:pt x="26233" y="20257"/>
                        <a:pt x="19050" y="31750"/>
                      </a:cubicBezTo>
                      <a:cubicBezTo>
                        <a:pt x="15502" y="37426"/>
                        <a:pt x="15693" y="44813"/>
                        <a:pt x="12700" y="50800"/>
                      </a:cubicBezTo>
                      <a:cubicBezTo>
                        <a:pt x="9287" y="57626"/>
                        <a:pt x="4233" y="63500"/>
                        <a:pt x="0" y="69850"/>
                      </a:cubicBezTo>
                      <a:cubicBezTo>
                        <a:pt x="1237" y="84697"/>
                        <a:pt x="-2858" y="149542"/>
                        <a:pt x="19050" y="171450"/>
                      </a:cubicBezTo>
                      <a:cubicBezTo>
                        <a:pt x="29843" y="182243"/>
                        <a:pt x="44450" y="188383"/>
                        <a:pt x="57150" y="196850"/>
                      </a:cubicBezTo>
                      <a:lnTo>
                        <a:pt x="76200" y="209550"/>
                      </a:lnTo>
                      <a:cubicBezTo>
                        <a:pt x="97741" y="195190"/>
                        <a:pt x="89854" y="202246"/>
                        <a:pt x="101600" y="190500"/>
                      </a:cubicBezTo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</p:grpSp>
          <p:sp>
            <p:nvSpPr>
              <p:cNvPr id="2852" name="Freeform 2851">
                <a:extLst>
                  <a:ext uri="{FF2B5EF4-FFF2-40B4-BE49-F238E27FC236}">
                    <a16:creationId xmlns:a16="http://schemas.microsoft.com/office/drawing/2014/main" id="{6B10BCF2-9E8B-4D84-8040-A87EA67E5104}"/>
                  </a:ext>
                </a:extLst>
              </p:cNvPr>
              <p:cNvSpPr/>
              <p:nvPr/>
            </p:nvSpPr>
            <p:spPr>
              <a:xfrm>
                <a:off x="3176082" y="6462809"/>
                <a:ext cx="35270" cy="148502"/>
              </a:xfrm>
              <a:custGeom>
                <a:avLst/>
                <a:gdLst>
                  <a:gd name="connsiteX0" fmla="*/ 19899 w 35270"/>
                  <a:gd name="connsiteY0" fmla="*/ 0 h 148502"/>
                  <a:gd name="connsiteX1" fmla="*/ 5611 w 35270"/>
                  <a:gd name="connsiteY1" fmla="*/ 23812 h 148502"/>
                  <a:gd name="connsiteX2" fmla="*/ 5611 w 35270"/>
                  <a:gd name="connsiteY2" fmla="*/ 90487 h 148502"/>
                  <a:gd name="connsiteX3" fmla="*/ 34186 w 35270"/>
                  <a:gd name="connsiteY3" fmla="*/ 109537 h 148502"/>
                  <a:gd name="connsiteX4" fmla="*/ 29424 w 35270"/>
                  <a:gd name="connsiteY4" fmla="*/ 147637 h 148502"/>
                  <a:gd name="connsiteX5" fmla="*/ 19899 w 35270"/>
                  <a:gd name="connsiteY5" fmla="*/ 109537 h 148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270" h="148502">
                    <a:moveTo>
                      <a:pt x="19899" y="0"/>
                    </a:moveTo>
                    <a:cubicBezTo>
                      <a:pt x="15136" y="7937"/>
                      <a:pt x="9370" y="15353"/>
                      <a:pt x="5611" y="23812"/>
                    </a:cubicBezTo>
                    <a:cubicBezTo>
                      <a:pt x="-2394" y="41823"/>
                      <a:pt x="-1328" y="76608"/>
                      <a:pt x="5611" y="90487"/>
                    </a:cubicBezTo>
                    <a:cubicBezTo>
                      <a:pt x="10730" y="100726"/>
                      <a:pt x="34186" y="109537"/>
                      <a:pt x="34186" y="109537"/>
                    </a:cubicBezTo>
                    <a:cubicBezTo>
                      <a:pt x="32599" y="122237"/>
                      <a:pt x="40073" y="140537"/>
                      <a:pt x="29424" y="147637"/>
                    </a:cubicBezTo>
                    <a:cubicBezTo>
                      <a:pt x="18895" y="154657"/>
                      <a:pt x="19899" y="116894"/>
                      <a:pt x="19899" y="109537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</p:grpSp>
        <p:sp>
          <p:nvSpPr>
            <p:cNvPr id="2818" name="Freeform 2817">
              <a:extLst>
                <a:ext uri="{FF2B5EF4-FFF2-40B4-BE49-F238E27FC236}">
                  <a16:creationId xmlns:a16="http://schemas.microsoft.com/office/drawing/2014/main" id="{BEC05056-4AE2-46AA-9905-EDE389AA63C7}"/>
                </a:ext>
              </a:extLst>
            </p:cNvPr>
            <p:cNvSpPr/>
            <p:nvPr/>
          </p:nvSpPr>
          <p:spPr bwMode="auto">
            <a:xfrm>
              <a:off x="3313113" y="3679826"/>
              <a:ext cx="2838450" cy="1965326"/>
            </a:xfrm>
            <a:custGeom>
              <a:avLst/>
              <a:gdLst>
                <a:gd name="connsiteX0" fmla="*/ 2274139 w 4550431"/>
                <a:gd name="connsiteY0" fmla="*/ 507847 h 2458675"/>
                <a:gd name="connsiteX1" fmla="*/ 2026489 w 4550431"/>
                <a:gd name="connsiteY1" fmla="*/ 323697 h 2458675"/>
                <a:gd name="connsiteX2" fmla="*/ 1861389 w 4550431"/>
                <a:gd name="connsiteY2" fmla="*/ 139547 h 2458675"/>
                <a:gd name="connsiteX3" fmla="*/ 1175589 w 4550431"/>
                <a:gd name="connsiteY3" fmla="*/ 6197 h 2458675"/>
                <a:gd name="connsiteX4" fmla="*/ 896189 w 4550431"/>
                <a:gd name="connsiteY4" fmla="*/ 101447 h 2458675"/>
                <a:gd name="connsiteX5" fmla="*/ 597739 w 4550431"/>
                <a:gd name="connsiteY5" fmla="*/ 164947 h 2458675"/>
                <a:gd name="connsiteX6" fmla="*/ 375489 w 4550431"/>
                <a:gd name="connsiteY6" fmla="*/ 260197 h 2458675"/>
                <a:gd name="connsiteX7" fmla="*/ 77039 w 4550431"/>
                <a:gd name="connsiteY7" fmla="*/ 571347 h 2458675"/>
                <a:gd name="connsiteX8" fmla="*/ 839 w 4550431"/>
                <a:gd name="connsiteY8" fmla="*/ 1041247 h 2458675"/>
                <a:gd name="connsiteX9" fmla="*/ 108789 w 4550431"/>
                <a:gd name="connsiteY9" fmla="*/ 1511147 h 2458675"/>
                <a:gd name="connsiteX10" fmla="*/ 248489 w 4550431"/>
                <a:gd name="connsiteY10" fmla="*/ 1758797 h 2458675"/>
                <a:gd name="connsiteX11" fmla="*/ 623139 w 4550431"/>
                <a:gd name="connsiteY11" fmla="*/ 2006447 h 2458675"/>
                <a:gd name="connsiteX12" fmla="*/ 1105739 w 4550431"/>
                <a:gd name="connsiteY12" fmla="*/ 2247747 h 2458675"/>
                <a:gd name="connsiteX13" fmla="*/ 1480389 w 4550431"/>
                <a:gd name="connsiteY13" fmla="*/ 2374747 h 2458675"/>
                <a:gd name="connsiteX14" fmla="*/ 1537539 w 4550431"/>
                <a:gd name="connsiteY14" fmla="*/ 2362047 h 2458675"/>
                <a:gd name="connsiteX15" fmla="*/ 1620089 w 4550431"/>
                <a:gd name="connsiteY15" fmla="*/ 2419197 h 2458675"/>
                <a:gd name="connsiteX16" fmla="*/ 1835989 w 4550431"/>
                <a:gd name="connsiteY16" fmla="*/ 2457297 h 2458675"/>
                <a:gd name="connsiteX17" fmla="*/ 2058239 w 4550431"/>
                <a:gd name="connsiteY17" fmla="*/ 2419197 h 2458675"/>
                <a:gd name="connsiteX18" fmla="*/ 2191589 w 4550431"/>
                <a:gd name="connsiteY18" fmla="*/ 2235047 h 2458675"/>
                <a:gd name="connsiteX19" fmla="*/ 2337639 w 4550431"/>
                <a:gd name="connsiteY19" fmla="*/ 2241397 h 2458675"/>
                <a:gd name="connsiteX20" fmla="*/ 2413839 w 4550431"/>
                <a:gd name="connsiteY20" fmla="*/ 2349347 h 2458675"/>
                <a:gd name="connsiteX21" fmla="*/ 2636089 w 4550431"/>
                <a:gd name="connsiteY21" fmla="*/ 2457297 h 2458675"/>
                <a:gd name="connsiteX22" fmla="*/ 2947239 w 4550431"/>
                <a:gd name="connsiteY22" fmla="*/ 2406497 h 2458675"/>
                <a:gd name="connsiteX23" fmla="*/ 2998039 w 4550431"/>
                <a:gd name="connsiteY23" fmla="*/ 2349347 h 2458675"/>
                <a:gd name="connsiteX24" fmla="*/ 3067889 w 4550431"/>
                <a:gd name="connsiteY24" fmla="*/ 2374747 h 2458675"/>
                <a:gd name="connsiteX25" fmla="*/ 3613989 w 4550431"/>
                <a:gd name="connsiteY25" fmla="*/ 2152497 h 2458675"/>
                <a:gd name="connsiteX26" fmla="*/ 4001339 w 4550431"/>
                <a:gd name="connsiteY26" fmla="*/ 1955647 h 2458675"/>
                <a:gd name="connsiteX27" fmla="*/ 4223589 w 4550431"/>
                <a:gd name="connsiteY27" fmla="*/ 1784197 h 2458675"/>
                <a:gd name="connsiteX28" fmla="*/ 4388689 w 4550431"/>
                <a:gd name="connsiteY28" fmla="*/ 1663547 h 2458675"/>
                <a:gd name="connsiteX29" fmla="*/ 4528389 w 4550431"/>
                <a:gd name="connsiteY29" fmla="*/ 1257147 h 2458675"/>
                <a:gd name="connsiteX30" fmla="*/ 4528389 w 4550431"/>
                <a:gd name="connsiteY30" fmla="*/ 831697 h 2458675"/>
                <a:gd name="connsiteX31" fmla="*/ 4318839 w 4550431"/>
                <a:gd name="connsiteY31" fmla="*/ 349097 h 2458675"/>
                <a:gd name="connsiteX32" fmla="*/ 4007689 w 4550431"/>
                <a:gd name="connsiteY32" fmla="*/ 190347 h 2458675"/>
                <a:gd name="connsiteX33" fmla="*/ 3874339 w 4550431"/>
                <a:gd name="connsiteY33" fmla="*/ 152247 h 2458675"/>
                <a:gd name="connsiteX34" fmla="*/ 3848939 w 4550431"/>
                <a:gd name="connsiteY34" fmla="*/ 190347 h 2458675"/>
                <a:gd name="connsiteX35" fmla="*/ 3709239 w 4550431"/>
                <a:gd name="connsiteY35" fmla="*/ 152247 h 2458675"/>
                <a:gd name="connsiteX36" fmla="*/ 3436189 w 4550431"/>
                <a:gd name="connsiteY36" fmla="*/ 12547 h 2458675"/>
                <a:gd name="connsiteX37" fmla="*/ 3252039 w 4550431"/>
                <a:gd name="connsiteY37" fmla="*/ 18897 h 2458675"/>
                <a:gd name="connsiteX38" fmla="*/ 2839289 w 4550431"/>
                <a:gd name="connsiteY38" fmla="*/ 120497 h 2458675"/>
                <a:gd name="connsiteX39" fmla="*/ 2585289 w 4550431"/>
                <a:gd name="connsiteY39" fmla="*/ 183997 h 2458675"/>
                <a:gd name="connsiteX40" fmla="*/ 2426539 w 4550431"/>
                <a:gd name="connsiteY40" fmla="*/ 425297 h 2458675"/>
                <a:gd name="connsiteX41" fmla="*/ 2274139 w 4550431"/>
                <a:gd name="connsiteY41" fmla="*/ 507847 h 245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550431" h="2458675">
                  <a:moveTo>
                    <a:pt x="2274139" y="507847"/>
                  </a:moveTo>
                  <a:cubicBezTo>
                    <a:pt x="2207464" y="490914"/>
                    <a:pt x="2095281" y="385080"/>
                    <a:pt x="2026489" y="323697"/>
                  </a:cubicBezTo>
                  <a:cubicBezTo>
                    <a:pt x="1957697" y="262314"/>
                    <a:pt x="2003206" y="192464"/>
                    <a:pt x="1861389" y="139547"/>
                  </a:cubicBezTo>
                  <a:cubicBezTo>
                    <a:pt x="1719572" y="86630"/>
                    <a:pt x="1336456" y="12547"/>
                    <a:pt x="1175589" y="6197"/>
                  </a:cubicBezTo>
                  <a:cubicBezTo>
                    <a:pt x="1014722" y="-153"/>
                    <a:pt x="992497" y="74989"/>
                    <a:pt x="896189" y="101447"/>
                  </a:cubicBezTo>
                  <a:cubicBezTo>
                    <a:pt x="799881" y="127905"/>
                    <a:pt x="684522" y="138489"/>
                    <a:pt x="597739" y="164947"/>
                  </a:cubicBezTo>
                  <a:cubicBezTo>
                    <a:pt x="510956" y="191405"/>
                    <a:pt x="462272" y="192464"/>
                    <a:pt x="375489" y="260197"/>
                  </a:cubicBezTo>
                  <a:cubicBezTo>
                    <a:pt x="288706" y="327930"/>
                    <a:pt x="139481" y="441172"/>
                    <a:pt x="77039" y="571347"/>
                  </a:cubicBezTo>
                  <a:cubicBezTo>
                    <a:pt x="14597" y="701522"/>
                    <a:pt x="-4453" y="884614"/>
                    <a:pt x="839" y="1041247"/>
                  </a:cubicBezTo>
                  <a:cubicBezTo>
                    <a:pt x="6131" y="1197880"/>
                    <a:pt x="67514" y="1391555"/>
                    <a:pt x="108789" y="1511147"/>
                  </a:cubicBezTo>
                  <a:cubicBezTo>
                    <a:pt x="150064" y="1630739"/>
                    <a:pt x="162764" y="1676247"/>
                    <a:pt x="248489" y="1758797"/>
                  </a:cubicBezTo>
                  <a:cubicBezTo>
                    <a:pt x="334214" y="1841347"/>
                    <a:pt x="480264" y="1924955"/>
                    <a:pt x="623139" y="2006447"/>
                  </a:cubicBezTo>
                  <a:cubicBezTo>
                    <a:pt x="766014" y="2087939"/>
                    <a:pt x="962864" y="2186364"/>
                    <a:pt x="1105739" y="2247747"/>
                  </a:cubicBezTo>
                  <a:cubicBezTo>
                    <a:pt x="1248614" y="2309130"/>
                    <a:pt x="1408422" y="2355697"/>
                    <a:pt x="1480389" y="2374747"/>
                  </a:cubicBezTo>
                  <a:cubicBezTo>
                    <a:pt x="1552356" y="2393797"/>
                    <a:pt x="1514256" y="2354639"/>
                    <a:pt x="1537539" y="2362047"/>
                  </a:cubicBezTo>
                  <a:cubicBezTo>
                    <a:pt x="1560822" y="2369455"/>
                    <a:pt x="1570347" y="2403322"/>
                    <a:pt x="1620089" y="2419197"/>
                  </a:cubicBezTo>
                  <a:cubicBezTo>
                    <a:pt x="1669831" y="2435072"/>
                    <a:pt x="1762964" y="2457297"/>
                    <a:pt x="1835989" y="2457297"/>
                  </a:cubicBezTo>
                  <a:cubicBezTo>
                    <a:pt x="1909014" y="2457297"/>
                    <a:pt x="1998972" y="2456239"/>
                    <a:pt x="2058239" y="2419197"/>
                  </a:cubicBezTo>
                  <a:cubicBezTo>
                    <a:pt x="2117506" y="2382155"/>
                    <a:pt x="2145022" y="2264680"/>
                    <a:pt x="2191589" y="2235047"/>
                  </a:cubicBezTo>
                  <a:cubicBezTo>
                    <a:pt x="2238156" y="2205414"/>
                    <a:pt x="2300597" y="2222347"/>
                    <a:pt x="2337639" y="2241397"/>
                  </a:cubicBezTo>
                  <a:cubicBezTo>
                    <a:pt x="2374681" y="2260447"/>
                    <a:pt x="2364097" y="2313364"/>
                    <a:pt x="2413839" y="2349347"/>
                  </a:cubicBezTo>
                  <a:cubicBezTo>
                    <a:pt x="2463581" y="2385330"/>
                    <a:pt x="2547189" y="2447772"/>
                    <a:pt x="2636089" y="2457297"/>
                  </a:cubicBezTo>
                  <a:cubicBezTo>
                    <a:pt x="2724989" y="2466822"/>
                    <a:pt x="2886914" y="2424489"/>
                    <a:pt x="2947239" y="2406497"/>
                  </a:cubicBezTo>
                  <a:cubicBezTo>
                    <a:pt x="3007564" y="2388505"/>
                    <a:pt x="2977931" y="2354639"/>
                    <a:pt x="2998039" y="2349347"/>
                  </a:cubicBezTo>
                  <a:cubicBezTo>
                    <a:pt x="3018147" y="2344055"/>
                    <a:pt x="2965231" y="2407555"/>
                    <a:pt x="3067889" y="2374747"/>
                  </a:cubicBezTo>
                  <a:cubicBezTo>
                    <a:pt x="3170547" y="2341939"/>
                    <a:pt x="3458414" y="2222347"/>
                    <a:pt x="3613989" y="2152497"/>
                  </a:cubicBezTo>
                  <a:cubicBezTo>
                    <a:pt x="3769564" y="2082647"/>
                    <a:pt x="3899739" y="2017030"/>
                    <a:pt x="4001339" y="1955647"/>
                  </a:cubicBezTo>
                  <a:cubicBezTo>
                    <a:pt x="4102939" y="1894264"/>
                    <a:pt x="4159031" y="1832880"/>
                    <a:pt x="4223589" y="1784197"/>
                  </a:cubicBezTo>
                  <a:cubicBezTo>
                    <a:pt x="4288147" y="1735514"/>
                    <a:pt x="4337889" y="1751389"/>
                    <a:pt x="4388689" y="1663547"/>
                  </a:cubicBezTo>
                  <a:cubicBezTo>
                    <a:pt x="4439489" y="1575705"/>
                    <a:pt x="4505106" y="1395789"/>
                    <a:pt x="4528389" y="1257147"/>
                  </a:cubicBezTo>
                  <a:cubicBezTo>
                    <a:pt x="4551672" y="1118505"/>
                    <a:pt x="4563314" y="983039"/>
                    <a:pt x="4528389" y="831697"/>
                  </a:cubicBezTo>
                  <a:cubicBezTo>
                    <a:pt x="4493464" y="680355"/>
                    <a:pt x="4405622" y="455989"/>
                    <a:pt x="4318839" y="349097"/>
                  </a:cubicBezTo>
                  <a:cubicBezTo>
                    <a:pt x="4232056" y="242205"/>
                    <a:pt x="4081772" y="223155"/>
                    <a:pt x="4007689" y="190347"/>
                  </a:cubicBezTo>
                  <a:cubicBezTo>
                    <a:pt x="3933606" y="157539"/>
                    <a:pt x="3900797" y="152247"/>
                    <a:pt x="3874339" y="152247"/>
                  </a:cubicBezTo>
                  <a:cubicBezTo>
                    <a:pt x="3847881" y="152247"/>
                    <a:pt x="3876456" y="190347"/>
                    <a:pt x="3848939" y="190347"/>
                  </a:cubicBezTo>
                  <a:cubicBezTo>
                    <a:pt x="3821422" y="190347"/>
                    <a:pt x="3778031" y="181880"/>
                    <a:pt x="3709239" y="152247"/>
                  </a:cubicBezTo>
                  <a:cubicBezTo>
                    <a:pt x="3640447" y="122614"/>
                    <a:pt x="3512389" y="34772"/>
                    <a:pt x="3436189" y="12547"/>
                  </a:cubicBezTo>
                  <a:cubicBezTo>
                    <a:pt x="3359989" y="-9678"/>
                    <a:pt x="3351522" y="905"/>
                    <a:pt x="3252039" y="18897"/>
                  </a:cubicBezTo>
                  <a:cubicBezTo>
                    <a:pt x="3152556" y="36889"/>
                    <a:pt x="2839289" y="120497"/>
                    <a:pt x="2839289" y="120497"/>
                  </a:cubicBezTo>
                  <a:cubicBezTo>
                    <a:pt x="2728164" y="148014"/>
                    <a:pt x="2654081" y="133197"/>
                    <a:pt x="2585289" y="183997"/>
                  </a:cubicBezTo>
                  <a:cubicBezTo>
                    <a:pt x="2516497" y="234797"/>
                    <a:pt x="2482631" y="369205"/>
                    <a:pt x="2426539" y="425297"/>
                  </a:cubicBezTo>
                  <a:cubicBezTo>
                    <a:pt x="2370447" y="481389"/>
                    <a:pt x="2340814" y="524780"/>
                    <a:pt x="2274139" y="50784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671" name="Freeform 2670">
              <a:extLst>
                <a:ext uri="{FF2B5EF4-FFF2-40B4-BE49-F238E27FC236}">
                  <a16:creationId xmlns:a16="http://schemas.microsoft.com/office/drawing/2014/main" id="{5BDA4261-F4CB-4DD7-A4A9-75DCAB6E7179}"/>
                </a:ext>
              </a:extLst>
            </p:cNvPr>
            <p:cNvSpPr/>
            <p:nvPr/>
          </p:nvSpPr>
          <p:spPr bwMode="auto">
            <a:xfrm>
              <a:off x="5665788" y="4054476"/>
              <a:ext cx="400050" cy="1090613"/>
            </a:xfrm>
            <a:custGeom>
              <a:avLst/>
              <a:gdLst>
                <a:gd name="connsiteX0" fmla="*/ 25577 w 637347"/>
                <a:gd name="connsiteY0" fmla="*/ 18745 h 1346556"/>
                <a:gd name="connsiteX1" fmla="*/ 298627 w 637347"/>
                <a:gd name="connsiteY1" fmla="*/ 18745 h 1346556"/>
                <a:gd name="connsiteX2" fmla="*/ 438327 w 637347"/>
                <a:gd name="connsiteY2" fmla="*/ 228295 h 1346556"/>
                <a:gd name="connsiteX3" fmla="*/ 597077 w 637347"/>
                <a:gd name="connsiteY3" fmla="*/ 469595 h 1346556"/>
                <a:gd name="connsiteX4" fmla="*/ 628827 w 637347"/>
                <a:gd name="connsiteY4" fmla="*/ 844245 h 1346556"/>
                <a:gd name="connsiteX5" fmla="*/ 470077 w 637347"/>
                <a:gd name="connsiteY5" fmla="*/ 1269695 h 1346556"/>
                <a:gd name="connsiteX6" fmla="*/ 336727 w 637347"/>
                <a:gd name="connsiteY6" fmla="*/ 1345895 h 1346556"/>
                <a:gd name="connsiteX7" fmla="*/ 209727 w 637347"/>
                <a:gd name="connsiteY7" fmla="*/ 1301445 h 1346556"/>
                <a:gd name="connsiteX8" fmla="*/ 235127 w 637347"/>
                <a:gd name="connsiteY8" fmla="*/ 1212545 h 1346556"/>
                <a:gd name="connsiteX9" fmla="*/ 393877 w 637347"/>
                <a:gd name="connsiteY9" fmla="*/ 1142695 h 1346556"/>
                <a:gd name="connsiteX10" fmla="*/ 419277 w 637347"/>
                <a:gd name="connsiteY10" fmla="*/ 710895 h 1346556"/>
                <a:gd name="connsiteX11" fmla="*/ 292277 w 637347"/>
                <a:gd name="connsiteY11" fmla="*/ 367995 h 1346556"/>
                <a:gd name="connsiteX12" fmla="*/ 38277 w 637347"/>
                <a:gd name="connsiteY12" fmla="*/ 94945 h 1346556"/>
                <a:gd name="connsiteX13" fmla="*/ 25577 w 637347"/>
                <a:gd name="connsiteY13" fmla="*/ 18745 h 1346556"/>
                <a:gd name="connsiteX0" fmla="*/ 25577 w 637347"/>
                <a:gd name="connsiteY0" fmla="*/ 18745 h 1346910"/>
                <a:gd name="connsiteX1" fmla="*/ 298627 w 637347"/>
                <a:gd name="connsiteY1" fmla="*/ 18745 h 1346910"/>
                <a:gd name="connsiteX2" fmla="*/ 438327 w 637347"/>
                <a:gd name="connsiteY2" fmla="*/ 228295 h 1346910"/>
                <a:gd name="connsiteX3" fmla="*/ 597077 w 637347"/>
                <a:gd name="connsiteY3" fmla="*/ 469595 h 1346910"/>
                <a:gd name="connsiteX4" fmla="*/ 628827 w 637347"/>
                <a:gd name="connsiteY4" fmla="*/ 844245 h 1346910"/>
                <a:gd name="connsiteX5" fmla="*/ 470077 w 637347"/>
                <a:gd name="connsiteY5" fmla="*/ 1269695 h 1346910"/>
                <a:gd name="connsiteX6" fmla="*/ 336727 w 637347"/>
                <a:gd name="connsiteY6" fmla="*/ 1345895 h 1346910"/>
                <a:gd name="connsiteX7" fmla="*/ 209727 w 637347"/>
                <a:gd name="connsiteY7" fmla="*/ 1301445 h 1346910"/>
                <a:gd name="connsiteX8" fmla="*/ 132077 w 637347"/>
                <a:gd name="connsiteY8" fmla="*/ 1140352 h 1346910"/>
                <a:gd name="connsiteX9" fmla="*/ 393877 w 637347"/>
                <a:gd name="connsiteY9" fmla="*/ 1142695 h 1346910"/>
                <a:gd name="connsiteX10" fmla="*/ 419277 w 637347"/>
                <a:gd name="connsiteY10" fmla="*/ 710895 h 1346910"/>
                <a:gd name="connsiteX11" fmla="*/ 292277 w 637347"/>
                <a:gd name="connsiteY11" fmla="*/ 367995 h 1346910"/>
                <a:gd name="connsiteX12" fmla="*/ 38277 w 637347"/>
                <a:gd name="connsiteY12" fmla="*/ 94945 h 1346910"/>
                <a:gd name="connsiteX13" fmla="*/ 25577 w 637347"/>
                <a:gd name="connsiteY13" fmla="*/ 18745 h 1346910"/>
                <a:gd name="connsiteX0" fmla="*/ 25577 w 637347"/>
                <a:gd name="connsiteY0" fmla="*/ 18745 h 1346699"/>
                <a:gd name="connsiteX1" fmla="*/ 298627 w 637347"/>
                <a:gd name="connsiteY1" fmla="*/ 18745 h 1346699"/>
                <a:gd name="connsiteX2" fmla="*/ 438327 w 637347"/>
                <a:gd name="connsiteY2" fmla="*/ 228295 h 1346699"/>
                <a:gd name="connsiteX3" fmla="*/ 597077 w 637347"/>
                <a:gd name="connsiteY3" fmla="*/ 469595 h 1346699"/>
                <a:gd name="connsiteX4" fmla="*/ 628827 w 637347"/>
                <a:gd name="connsiteY4" fmla="*/ 844245 h 1346699"/>
                <a:gd name="connsiteX5" fmla="*/ 470077 w 637347"/>
                <a:gd name="connsiteY5" fmla="*/ 1269695 h 1346699"/>
                <a:gd name="connsiteX6" fmla="*/ 336727 w 637347"/>
                <a:gd name="connsiteY6" fmla="*/ 1345895 h 1346699"/>
                <a:gd name="connsiteX7" fmla="*/ 209727 w 637347"/>
                <a:gd name="connsiteY7" fmla="*/ 1301445 h 1346699"/>
                <a:gd name="connsiteX8" fmla="*/ 263232 w 637347"/>
                <a:gd name="connsiteY8" fmla="*/ 1176448 h 1346699"/>
                <a:gd name="connsiteX9" fmla="*/ 393877 w 637347"/>
                <a:gd name="connsiteY9" fmla="*/ 1142695 h 1346699"/>
                <a:gd name="connsiteX10" fmla="*/ 419277 w 637347"/>
                <a:gd name="connsiteY10" fmla="*/ 710895 h 1346699"/>
                <a:gd name="connsiteX11" fmla="*/ 292277 w 637347"/>
                <a:gd name="connsiteY11" fmla="*/ 367995 h 1346699"/>
                <a:gd name="connsiteX12" fmla="*/ 38277 w 637347"/>
                <a:gd name="connsiteY12" fmla="*/ 94945 h 1346699"/>
                <a:gd name="connsiteX13" fmla="*/ 25577 w 637347"/>
                <a:gd name="connsiteY13" fmla="*/ 18745 h 1346699"/>
                <a:gd name="connsiteX0" fmla="*/ 25577 w 637347"/>
                <a:gd name="connsiteY0" fmla="*/ 18745 h 1347431"/>
                <a:gd name="connsiteX1" fmla="*/ 298627 w 637347"/>
                <a:gd name="connsiteY1" fmla="*/ 18745 h 1347431"/>
                <a:gd name="connsiteX2" fmla="*/ 438327 w 637347"/>
                <a:gd name="connsiteY2" fmla="*/ 228295 h 1347431"/>
                <a:gd name="connsiteX3" fmla="*/ 597077 w 637347"/>
                <a:gd name="connsiteY3" fmla="*/ 469595 h 1347431"/>
                <a:gd name="connsiteX4" fmla="*/ 628827 w 637347"/>
                <a:gd name="connsiteY4" fmla="*/ 844245 h 1347431"/>
                <a:gd name="connsiteX5" fmla="*/ 470077 w 637347"/>
                <a:gd name="connsiteY5" fmla="*/ 1269695 h 1347431"/>
                <a:gd name="connsiteX6" fmla="*/ 336727 w 637347"/>
                <a:gd name="connsiteY6" fmla="*/ 1345895 h 1347431"/>
                <a:gd name="connsiteX7" fmla="*/ 294041 w 637347"/>
                <a:gd name="connsiteY7" fmla="*/ 1247300 h 1347431"/>
                <a:gd name="connsiteX8" fmla="*/ 263232 w 637347"/>
                <a:gd name="connsiteY8" fmla="*/ 1176448 h 1347431"/>
                <a:gd name="connsiteX9" fmla="*/ 393877 w 637347"/>
                <a:gd name="connsiteY9" fmla="*/ 1142695 h 1347431"/>
                <a:gd name="connsiteX10" fmla="*/ 419277 w 637347"/>
                <a:gd name="connsiteY10" fmla="*/ 710895 h 1347431"/>
                <a:gd name="connsiteX11" fmla="*/ 292277 w 637347"/>
                <a:gd name="connsiteY11" fmla="*/ 367995 h 1347431"/>
                <a:gd name="connsiteX12" fmla="*/ 38277 w 637347"/>
                <a:gd name="connsiteY12" fmla="*/ 94945 h 1347431"/>
                <a:gd name="connsiteX13" fmla="*/ 25577 w 637347"/>
                <a:gd name="connsiteY13" fmla="*/ 18745 h 1347431"/>
                <a:gd name="connsiteX0" fmla="*/ 25577 w 631351"/>
                <a:gd name="connsiteY0" fmla="*/ 18745 h 1349208"/>
                <a:gd name="connsiteX1" fmla="*/ 298627 w 631351"/>
                <a:gd name="connsiteY1" fmla="*/ 18745 h 1349208"/>
                <a:gd name="connsiteX2" fmla="*/ 438327 w 631351"/>
                <a:gd name="connsiteY2" fmla="*/ 228295 h 1349208"/>
                <a:gd name="connsiteX3" fmla="*/ 597077 w 631351"/>
                <a:gd name="connsiteY3" fmla="*/ 469595 h 1349208"/>
                <a:gd name="connsiteX4" fmla="*/ 628827 w 631351"/>
                <a:gd name="connsiteY4" fmla="*/ 844245 h 1349208"/>
                <a:gd name="connsiteX5" fmla="*/ 554391 w 631351"/>
                <a:gd name="connsiteY5" fmla="*/ 1116286 h 1349208"/>
                <a:gd name="connsiteX6" fmla="*/ 336727 w 631351"/>
                <a:gd name="connsiteY6" fmla="*/ 1345895 h 1349208"/>
                <a:gd name="connsiteX7" fmla="*/ 294041 w 631351"/>
                <a:gd name="connsiteY7" fmla="*/ 1247300 h 1349208"/>
                <a:gd name="connsiteX8" fmla="*/ 263232 w 631351"/>
                <a:gd name="connsiteY8" fmla="*/ 1176448 h 1349208"/>
                <a:gd name="connsiteX9" fmla="*/ 393877 w 631351"/>
                <a:gd name="connsiteY9" fmla="*/ 1142695 h 1349208"/>
                <a:gd name="connsiteX10" fmla="*/ 419277 w 631351"/>
                <a:gd name="connsiteY10" fmla="*/ 710895 h 1349208"/>
                <a:gd name="connsiteX11" fmla="*/ 292277 w 631351"/>
                <a:gd name="connsiteY11" fmla="*/ 367995 h 1349208"/>
                <a:gd name="connsiteX12" fmla="*/ 38277 w 631351"/>
                <a:gd name="connsiteY12" fmla="*/ 94945 h 1349208"/>
                <a:gd name="connsiteX13" fmla="*/ 25577 w 631351"/>
                <a:gd name="connsiteY13" fmla="*/ 18745 h 1349208"/>
                <a:gd name="connsiteX0" fmla="*/ 25577 w 631351"/>
                <a:gd name="connsiteY0" fmla="*/ 18745 h 1349208"/>
                <a:gd name="connsiteX1" fmla="*/ 298627 w 631351"/>
                <a:gd name="connsiteY1" fmla="*/ 18745 h 1349208"/>
                <a:gd name="connsiteX2" fmla="*/ 438327 w 631351"/>
                <a:gd name="connsiteY2" fmla="*/ 228295 h 1349208"/>
                <a:gd name="connsiteX3" fmla="*/ 597077 w 631351"/>
                <a:gd name="connsiteY3" fmla="*/ 469595 h 1349208"/>
                <a:gd name="connsiteX4" fmla="*/ 628827 w 631351"/>
                <a:gd name="connsiteY4" fmla="*/ 844245 h 1349208"/>
                <a:gd name="connsiteX5" fmla="*/ 554391 w 631351"/>
                <a:gd name="connsiteY5" fmla="*/ 1116286 h 1349208"/>
                <a:gd name="connsiteX6" fmla="*/ 336727 w 631351"/>
                <a:gd name="connsiteY6" fmla="*/ 1345895 h 1349208"/>
                <a:gd name="connsiteX7" fmla="*/ 294041 w 631351"/>
                <a:gd name="connsiteY7" fmla="*/ 1247300 h 1349208"/>
                <a:gd name="connsiteX8" fmla="*/ 263232 w 631351"/>
                <a:gd name="connsiteY8" fmla="*/ 1176448 h 1349208"/>
                <a:gd name="connsiteX9" fmla="*/ 421982 w 631351"/>
                <a:gd name="connsiteY9" fmla="*/ 1052454 h 1349208"/>
                <a:gd name="connsiteX10" fmla="*/ 419277 w 631351"/>
                <a:gd name="connsiteY10" fmla="*/ 710895 h 1349208"/>
                <a:gd name="connsiteX11" fmla="*/ 292277 w 631351"/>
                <a:gd name="connsiteY11" fmla="*/ 367995 h 1349208"/>
                <a:gd name="connsiteX12" fmla="*/ 38277 w 631351"/>
                <a:gd name="connsiteY12" fmla="*/ 94945 h 1349208"/>
                <a:gd name="connsiteX13" fmla="*/ 25577 w 631351"/>
                <a:gd name="connsiteY13" fmla="*/ 18745 h 1349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1351" h="1349208">
                  <a:moveTo>
                    <a:pt x="25577" y="18745"/>
                  </a:moveTo>
                  <a:cubicBezTo>
                    <a:pt x="68969" y="6045"/>
                    <a:pt x="229835" y="-16180"/>
                    <a:pt x="298627" y="18745"/>
                  </a:cubicBezTo>
                  <a:cubicBezTo>
                    <a:pt x="367419" y="53670"/>
                    <a:pt x="438327" y="228295"/>
                    <a:pt x="438327" y="228295"/>
                  </a:cubicBezTo>
                  <a:cubicBezTo>
                    <a:pt x="488069" y="303437"/>
                    <a:pt x="565327" y="366937"/>
                    <a:pt x="597077" y="469595"/>
                  </a:cubicBezTo>
                  <a:cubicBezTo>
                    <a:pt x="628827" y="572253"/>
                    <a:pt x="635941" y="736463"/>
                    <a:pt x="628827" y="844245"/>
                  </a:cubicBezTo>
                  <a:cubicBezTo>
                    <a:pt x="621713" y="952027"/>
                    <a:pt x="603074" y="1032678"/>
                    <a:pt x="554391" y="1116286"/>
                  </a:cubicBezTo>
                  <a:cubicBezTo>
                    <a:pt x="505708" y="1199894"/>
                    <a:pt x="380119" y="1324059"/>
                    <a:pt x="336727" y="1345895"/>
                  </a:cubicBezTo>
                  <a:cubicBezTo>
                    <a:pt x="293335" y="1367731"/>
                    <a:pt x="306290" y="1275541"/>
                    <a:pt x="294041" y="1247300"/>
                  </a:cubicBezTo>
                  <a:cubicBezTo>
                    <a:pt x="281792" y="1219059"/>
                    <a:pt x="241909" y="1208922"/>
                    <a:pt x="263232" y="1176448"/>
                  </a:cubicBezTo>
                  <a:cubicBezTo>
                    <a:pt x="284555" y="1143974"/>
                    <a:pt x="395974" y="1130046"/>
                    <a:pt x="421982" y="1052454"/>
                  </a:cubicBezTo>
                  <a:cubicBezTo>
                    <a:pt x="447990" y="974862"/>
                    <a:pt x="440895" y="824972"/>
                    <a:pt x="419277" y="710895"/>
                  </a:cubicBezTo>
                  <a:cubicBezTo>
                    <a:pt x="397659" y="596818"/>
                    <a:pt x="355777" y="470653"/>
                    <a:pt x="292277" y="367995"/>
                  </a:cubicBezTo>
                  <a:cubicBezTo>
                    <a:pt x="228777" y="265337"/>
                    <a:pt x="77435" y="152095"/>
                    <a:pt x="38277" y="94945"/>
                  </a:cubicBezTo>
                  <a:cubicBezTo>
                    <a:pt x="-881" y="37795"/>
                    <a:pt x="-17815" y="31445"/>
                    <a:pt x="25577" y="1874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672" name="Freeform 2671">
              <a:extLst>
                <a:ext uri="{FF2B5EF4-FFF2-40B4-BE49-F238E27FC236}">
                  <a16:creationId xmlns:a16="http://schemas.microsoft.com/office/drawing/2014/main" id="{5E409B2F-6A08-4757-8305-68E1DC015770}"/>
                </a:ext>
              </a:extLst>
            </p:cNvPr>
            <p:cNvSpPr/>
            <p:nvPr/>
          </p:nvSpPr>
          <p:spPr bwMode="auto">
            <a:xfrm>
              <a:off x="3354388" y="4059238"/>
              <a:ext cx="387350" cy="1076326"/>
            </a:xfrm>
            <a:custGeom>
              <a:avLst/>
              <a:gdLst>
                <a:gd name="connsiteX0" fmla="*/ 274644 w 613458"/>
                <a:gd name="connsiteY0" fmla="*/ 82846 h 1384780"/>
                <a:gd name="connsiteX1" fmla="*/ 458794 w 613458"/>
                <a:gd name="connsiteY1" fmla="*/ 12996 h 1384780"/>
                <a:gd name="connsiteX2" fmla="*/ 598494 w 613458"/>
                <a:gd name="connsiteY2" fmla="*/ 12996 h 1384780"/>
                <a:gd name="connsiteX3" fmla="*/ 579444 w 613458"/>
                <a:gd name="connsiteY3" fmla="*/ 146346 h 1384780"/>
                <a:gd name="connsiteX4" fmla="*/ 331794 w 613458"/>
                <a:gd name="connsiteY4" fmla="*/ 425746 h 1384780"/>
                <a:gd name="connsiteX5" fmla="*/ 192094 w 613458"/>
                <a:gd name="connsiteY5" fmla="*/ 724196 h 1384780"/>
                <a:gd name="connsiteX6" fmla="*/ 223844 w 613458"/>
                <a:gd name="connsiteY6" fmla="*/ 1060746 h 1384780"/>
                <a:gd name="connsiteX7" fmla="*/ 395294 w 613458"/>
                <a:gd name="connsiteY7" fmla="*/ 1225846 h 1384780"/>
                <a:gd name="connsiteX8" fmla="*/ 357194 w 613458"/>
                <a:gd name="connsiteY8" fmla="*/ 1384596 h 1384780"/>
                <a:gd name="connsiteX9" fmla="*/ 141294 w 613458"/>
                <a:gd name="connsiteY9" fmla="*/ 1194096 h 1384780"/>
                <a:gd name="connsiteX10" fmla="*/ 1594 w 613458"/>
                <a:gd name="connsiteY10" fmla="*/ 673396 h 1384780"/>
                <a:gd name="connsiteX11" fmla="*/ 84144 w 613458"/>
                <a:gd name="connsiteY11" fmla="*/ 336846 h 1384780"/>
                <a:gd name="connsiteX12" fmla="*/ 350844 w 613458"/>
                <a:gd name="connsiteY12" fmla="*/ 51096 h 1384780"/>
                <a:gd name="connsiteX13" fmla="*/ 382594 w 613458"/>
                <a:gd name="connsiteY13" fmla="*/ 32046 h 1384780"/>
                <a:gd name="connsiteX14" fmla="*/ 458794 w 613458"/>
                <a:gd name="connsiteY14" fmla="*/ 12996 h 1384780"/>
                <a:gd name="connsiteX0" fmla="*/ 273133 w 611947"/>
                <a:gd name="connsiteY0" fmla="*/ 82846 h 1385564"/>
                <a:gd name="connsiteX1" fmla="*/ 457283 w 611947"/>
                <a:gd name="connsiteY1" fmla="*/ 12996 h 1385564"/>
                <a:gd name="connsiteX2" fmla="*/ 596983 w 611947"/>
                <a:gd name="connsiteY2" fmla="*/ 12996 h 1385564"/>
                <a:gd name="connsiteX3" fmla="*/ 577933 w 611947"/>
                <a:gd name="connsiteY3" fmla="*/ 146346 h 1385564"/>
                <a:gd name="connsiteX4" fmla="*/ 330283 w 611947"/>
                <a:gd name="connsiteY4" fmla="*/ 425746 h 1385564"/>
                <a:gd name="connsiteX5" fmla="*/ 190583 w 611947"/>
                <a:gd name="connsiteY5" fmla="*/ 724196 h 1385564"/>
                <a:gd name="connsiteX6" fmla="*/ 222333 w 611947"/>
                <a:gd name="connsiteY6" fmla="*/ 1060746 h 1385564"/>
                <a:gd name="connsiteX7" fmla="*/ 393783 w 611947"/>
                <a:gd name="connsiteY7" fmla="*/ 1225846 h 1385564"/>
                <a:gd name="connsiteX8" fmla="*/ 355683 w 611947"/>
                <a:gd name="connsiteY8" fmla="*/ 1384596 h 1385564"/>
                <a:gd name="connsiteX9" fmla="*/ 74206 w 611947"/>
                <a:gd name="connsiteY9" fmla="*/ 1148975 h 1385564"/>
                <a:gd name="connsiteX10" fmla="*/ 83 w 611947"/>
                <a:gd name="connsiteY10" fmla="*/ 673396 h 1385564"/>
                <a:gd name="connsiteX11" fmla="*/ 82633 w 611947"/>
                <a:gd name="connsiteY11" fmla="*/ 336846 h 1385564"/>
                <a:gd name="connsiteX12" fmla="*/ 349333 w 611947"/>
                <a:gd name="connsiteY12" fmla="*/ 51096 h 1385564"/>
                <a:gd name="connsiteX13" fmla="*/ 381083 w 611947"/>
                <a:gd name="connsiteY13" fmla="*/ 32046 h 1385564"/>
                <a:gd name="connsiteX14" fmla="*/ 457283 w 611947"/>
                <a:gd name="connsiteY14" fmla="*/ 12996 h 1385564"/>
                <a:gd name="connsiteX0" fmla="*/ 273100 w 611914"/>
                <a:gd name="connsiteY0" fmla="*/ 82846 h 1331946"/>
                <a:gd name="connsiteX1" fmla="*/ 457250 w 611914"/>
                <a:gd name="connsiteY1" fmla="*/ 12996 h 1331946"/>
                <a:gd name="connsiteX2" fmla="*/ 596950 w 611914"/>
                <a:gd name="connsiteY2" fmla="*/ 12996 h 1331946"/>
                <a:gd name="connsiteX3" fmla="*/ 577900 w 611914"/>
                <a:gd name="connsiteY3" fmla="*/ 146346 h 1331946"/>
                <a:gd name="connsiteX4" fmla="*/ 330250 w 611914"/>
                <a:gd name="connsiteY4" fmla="*/ 425746 h 1331946"/>
                <a:gd name="connsiteX5" fmla="*/ 190550 w 611914"/>
                <a:gd name="connsiteY5" fmla="*/ 724196 h 1331946"/>
                <a:gd name="connsiteX6" fmla="*/ 222300 w 611914"/>
                <a:gd name="connsiteY6" fmla="*/ 1060746 h 1331946"/>
                <a:gd name="connsiteX7" fmla="*/ 393750 w 611914"/>
                <a:gd name="connsiteY7" fmla="*/ 1225846 h 1331946"/>
                <a:gd name="connsiteX8" fmla="*/ 280704 w 611914"/>
                <a:gd name="connsiteY8" fmla="*/ 1330451 h 1331946"/>
                <a:gd name="connsiteX9" fmla="*/ 74173 w 611914"/>
                <a:gd name="connsiteY9" fmla="*/ 1148975 h 1331946"/>
                <a:gd name="connsiteX10" fmla="*/ 50 w 611914"/>
                <a:gd name="connsiteY10" fmla="*/ 673396 h 1331946"/>
                <a:gd name="connsiteX11" fmla="*/ 82600 w 611914"/>
                <a:gd name="connsiteY11" fmla="*/ 336846 h 1331946"/>
                <a:gd name="connsiteX12" fmla="*/ 349300 w 611914"/>
                <a:gd name="connsiteY12" fmla="*/ 51096 h 1331946"/>
                <a:gd name="connsiteX13" fmla="*/ 381050 w 611914"/>
                <a:gd name="connsiteY13" fmla="*/ 32046 h 1331946"/>
                <a:gd name="connsiteX14" fmla="*/ 457250 w 611914"/>
                <a:gd name="connsiteY14" fmla="*/ 12996 h 1331946"/>
                <a:gd name="connsiteX0" fmla="*/ 273100 w 611914"/>
                <a:gd name="connsiteY0" fmla="*/ 82846 h 1330454"/>
                <a:gd name="connsiteX1" fmla="*/ 457250 w 611914"/>
                <a:gd name="connsiteY1" fmla="*/ 12996 h 1330454"/>
                <a:gd name="connsiteX2" fmla="*/ 596950 w 611914"/>
                <a:gd name="connsiteY2" fmla="*/ 12996 h 1330454"/>
                <a:gd name="connsiteX3" fmla="*/ 577900 w 611914"/>
                <a:gd name="connsiteY3" fmla="*/ 146346 h 1330454"/>
                <a:gd name="connsiteX4" fmla="*/ 330250 w 611914"/>
                <a:gd name="connsiteY4" fmla="*/ 425746 h 1330454"/>
                <a:gd name="connsiteX5" fmla="*/ 190550 w 611914"/>
                <a:gd name="connsiteY5" fmla="*/ 724196 h 1330454"/>
                <a:gd name="connsiteX6" fmla="*/ 222300 w 611914"/>
                <a:gd name="connsiteY6" fmla="*/ 1060746 h 1330454"/>
                <a:gd name="connsiteX7" fmla="*/ 356277 w 611914"/>
                <a:gd name="connsiteY7" fmla="*/ 1153654 h 1330454"/>
                <a:gd name="connsiteX8" fmla="*/ 280704 w 611914"/>
                <a:gd name="connsiteY8" fmla="*/ 1330451 h 1330454"/>
                <a:gd name="connsiteX9" fmla="*/ 74173 w 611914"/>
                <a:gd name="connsiteY9" fmla="*/ 1148975 h 1330454"/>
                <a:gd name="connsiteX10" fmla="*/ 50 w 611914"/>
                <a:gd name="connsiteY10" fmla="*/ 673396 h 1330454"/>
                <a:gd name="connsiteX11" fmla="*/ 82600 w 611914"/>
                <a:gd name="connsiteY11" fmla="*/ 336846 h 1330454"/>
                <a:gd name="connsiteX12" fmla="*/ 349300 w 611914"/>
                <a:gd name="connsiteY12" fmla="*/ 51096 h 1330454"/>
                <a:gd name="connsiteX13" fmla="*/ 381050 w 611914"/>
                <a:gd name="connsiteY13" fmla="*/ 32046 h 1330454"/>
                <a:gd name="connsiteX14" fmla="*/ 457250 w 611914"/>
                <a:gd name="connsiteY14" fmla="*/ 12996 h 1330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11914" h="1330454">
                  <a:moveTo>
                    <a:pt x="273100" y="82846"/>
                  </a:moveTo>
                  <a:cubicBezTo>
                    <a:pt x="338187" y="53742"/>
                    <a:pt x="403275" y="24638"/>
                    <a:pt x="457250" y="12996"/>
                  </a:cubicBezTo>
                  <a:cubicBezTo>
                    <a:pt x="511225" y="1354"/>
                    <a:pt x="576842" y="-9229"/>
                    <a:pt x="596950" y="12996"/>
                  </a:cubicBezTo>
                  <a:cubicBezTo>
                    <a:pt x="617058" y="35221"/>
                    <a:pt x="622350" y="77554"/>
                    <a:pt x="577900" y="146346"/>
                  </a:cubicBezTo>
                  <a:cubicBezTo>
                    <a:pt x="533450" y="215138"/>
                    <a:pt x="394808" y="329438"/>
                    <a:pt x="330250" y="425746"/>
                  </a:cubicBezTo>
                  <a:cubicBezTo>
                    <a:pt x="265692" y="522054"/>
                    <a:pt x="208542" y="618363"/>
                    <a:pt x="190550" y="724196"/>
                  </a:cubicBezTo>
                  <a:cubicBezTo>
                    <a:pt x="172558" y="830029"/>
                    <a:pt x="194679" y="989170"/>
                    <a:pt x="222300" y="1060746"/>
                  </a:cubicBezTo>
                  <a:cubicBezTo>
                    <a:pt x="249921" y="1132322"/>
                    <a:pt x="346543" y="1108703"/>
                    <a:pt x="356277" y="1153654"/>
                  </a:cubicBezTo>
                  <a:cubicBezTo>
                    <a:pt x="366011" y="1198605"/>
                    <a:pt x="327721" y="1331231"/>
                    <a:pt x="280704" y="1330451"/>
                  </a:cubicBezTo>
                  <a:cubicBezTo>
                    <a:pt x="233687" y="1329671"/>
                    <a:pt x="120949" y="1258484"/>
                    <a:pt x="74173" y="1148975"/>
                  </a:cubicBezTo>
                  <a:cubicBezTo>
                    <a:pt x="27397" y="1039466"/>
                    <a:pt x="-1354" y="808751"/>
                    <a:pt x="50" y="673396"/>
                  </a:cubicBezTo>
                  <a:cubicBezTo>
                    <a:pt x="1454" y="538041"/>
                    <a:pt x="24392" y="440563"/>
                    <a:pt x="82600" y="336846"/>
                  </a:cubicBezTo>
                  <a:cubicBezTo>
                    <a:pt x="140808" y="233129"/>
                    <a:pt x="299558" y="101896"/>
                    <a:pt x="349300" y="51096"/>
                  </a:cubicBezTo>
                  <a:cubicBezTo>
                    <a:pt x="399042" y="296"/>
                    <a:pt x="363058" y="38396"/>
                    <a:pt x="381050" y="32046"/>
                  </a:cubicBezTo>
                  <a:cubicBezTo>
                    <a:pt x="399042" y="25696"/>
                    <a:pt x="428146" y="19346"/>
                    <a:pt x="457250" y="12996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675" name="Freeform 2674">
              <a:extLst>
                <a:ext uri="{FF2B5EF4-FFF2-40B4-BE49-F238E27FC236}">
                  <a16:creationId xmlns:a16="http://schemas.microsoft.com/office/drawing/2014/main" id="{0AECFF81-E25B-46B6-B3DA-85FEFD5E9B02}"/>
                </a:ext>
              </a:extLst>
            </p:cNvPr>
            <p:cNvSpPr/>
            <p:nvPr/>
          </p:nvSpPr>
          <p:spPr bwMode="auto">
            <a:xfrm>
              <a:off x="4402138" y="4935538"/>
              <a:ext cx="277812" cy="465138"/>
            </a:xfrm>
            <a:custGeom>
              <a:avLst/>
              <a:gdLst>
                <a:gd name="connsiteX0" fmla="*/ 0 w 457200"/>
                <a:gd name="connsiteY0" fmla="*/ 521671 h 521671"/>
                <a:gd name="connsiteX1" fmla="*/ 69850 w 457200"/>
                <a:gd name="connsiteY1" fmla="*/ 248621 h 521671"/>
                <a:gd name="connsiteX2" fmla="*/ 368300 w 457200"/>
                <a:gd name="connsiteY2" fmla="*/ 20021 h 521671"/>
                <a:gd name="connsiteX3" fmla="*/ 457200 w 457200"/>
                <a:gd name="connsiteY3" fmla="*/ 26371 h 521671"/>
                <a:gd name="connsiteX0" fmla="*/ 33449 w 403934"/>
                <a:gd name="connsiteY0" fmla="*/ 607396 h 607396"/>
                <a:gd name="connsiteX1" fmla="*/ 16584 w 403934"/>
                <a:gd name="connsiteY1" fmla="*/ 248621 h 607396"/>
                <a:gd name="connsiteX2" fmla="*/ 315034 w 403934"/>
                <a:gd name="connsiteY2" fmla="*/ 20021 h 607396"/>
                <a:gd name="connsiteX3" fmla="*/ 403934 w 403934"/>
                <a:gd name="connsiteY3" fmla="*/ 26371 h 607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934" h="607396">
                  <a:moveTo>
                    <a:pt x="33449" y="607396"/>
                  </a:moveTo>
                  <a:cubicBezTo>
                    <a:pt x="37682" y="512675"/>
                    <a:pt x="-30347" y="346517"/>
                    <a:pt x="16584" y="248621"/>
                  </a:cubicBezTo>
                  <a:cubicBezTo>
                    <a:pt x="63515" y="150725"/>
                    <a:pt x="250476" y="57063"/>
                    <a:pt x="315034" y="20021"/>
                  </a:cubicBezTo>
                  <a:cubicBezTo>
                    <a:pt x="379592" y="-17021"/>
                    <a:pt x="391763" y="4675"/>
                    <a:pt x="403934" y="26371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676" name="Freeform 2675">
              <a:extLst>
                <a:ext uri="{FF2B5EF4-FFF2-40B4-BE49-F238E27FC236}">
                  <a16:creationId xmlns:a16="http://schemas.microsoft.com/office/drawing/2014/main" id="{187D5145-8BD4-4389-8ED7-CADE5C790DFF}"/>
                </a:ext>
              </a:extLst>
            </p:cNvPr>
            <p:cNvSpPr/>
            <p:nvPr/>
          </p:nvSpPr>
          <p:spPr bwMode="auto">
            <a:xfrm>
              <a:off x="4752975" y="4937126"/>
              <a:ext cx="290513" cy="477837"/>
            </a:xfrm>
            <a:custGeom>
              <a:avLst/>
              <a:gdLst>
                <a:gd name="connsiteX0" fmla="*/ 0 w 426803"/>
                <a:gd name="connsiteY0" fmla="*/ 0 h 584200"/>
                <a:gd name="connsiteX1" fmla="*/ 266700 w 426803"/>
                <a:gd name="connsiteY1" fmla="*/ 158750 h 584200"/>
                <a:gd name="connsiteX2" fmla="*/ 412750 w 426803"/>
                <a:gd name="connsiteY2" fmla="*/ 463550 h 584200"/>
                <a:gd name="connsiteX3" fmla="*/ 412750 w 426803"/>
                <a:gd name="connsiteY3" fmla="*/ 584200 h 584200"/>
                <a:gd name="connsiteX0" fmla="*/ 0 w 413361"/>
                <a:gd name="connsiteY0" fmla="*/ 0 h 653906"/>
                <a:gd name="connsiteX1" fmla="*/ 266700 w 413361"/>
                <a:gd name="connsiteY1" fmla="*/ 158750 h 653906"/>
                <a:gd name="connsiteX2" fmla="*/ 412750 w 413361"/>
                <a:gd name="connsiteY2" fmla="*/ 463550 h 653906"/>
                <a:gd name="connsiteX3" fmla="*/ 319740 w 413361"/>
                <a:gd name="connsiteY3" fmla="*/ 653906 h 65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361" h="653906">
                  <a:moveTo>
                    <a:pt x="0" y="0"/>
                  </a:moveTo>
                  <a:cubicBezTo>
                    <a:pt x="98954" y="40746"/>
                    <a:pt x="197908" y="81492"/>
                    <a:pt x="266700" y="158750"/>
                  </a:cubicBezTo>
                  <a:cubicBezTo>
                    <a:pt x="335492" y="236008"/>
                    <a:pt x="403910" y="381024"/>
                    <a:pt x="412750" y="463550"/>
                  </a:cubicBezTo>
                  <a:cubicBezTo>
                    <a:pt x="421590" y="546076"/>
                    <a:pt x="331911" y="629035"/>
                    <a:pt x="319740" y="653906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677" name="Freeform 2676">
              <a:extLst>
                <a:ext uri="{FF2B5EF4-FFF2-40B4-BE49-F238E27FC236}">
                  <a16:creationId xmlns:a16="http://schemas.microsoft.com/office/drawing/2014/main" id="{8FAA308C-31A4-43AE-804A-6C613D3F0791}"/>
                </a:ext>
              </a:extLst>
            </p:cNvPr>
            <p:cNvSpPr/>
            <p:nvPr/>
          </p:nvSpPr>
          <p:spPr bwMode="auto">
            <a:xfrm>
              <a:off x="4421188" y="5095876"/>
              <a:ext cx="550862" cy="306387"/>
            </a:xfrm>
            <a:custGeom>
              <a:avLst/>
              <a:gdLst>
                <a:gd name="connsiteX0" fmla="*/ 0 w 596900"/>
                <a:gd name="connsiteY0" fmla="*/ 255082 h 255082"/>
                <a:gd name="connsiteX1" fmla="*/ 228600 w 596900"/>
                <a:gd name="connsiteY1" fmla="*/ 39182 h 255082"/>
                <a:gd name="connsiteX2" fmla="*/ 374650 w 596900"/>
                <a:gd name="connsiteY2" fmla="*/ 20132 h 255082"/>
                <a:gd name="connsiteX3" fmla="*/ 596900 w 596900"/>
                <a:gd name="connsiteY3" fmla="*/ 255082 h 255082"/>
                <a:gd name="connsiteX0" fmla="*/ 0 w 701675"/>
                <a:gd name="connsiteY0" fmla="*/ 355182 h 355182"/>
                <a:gd name="connsiteX1" fmla="*/ 333375 w 701675"/>
                <a:gd name="connsiteY1" fmla="*/ 44032 h 355182"/>
                <a:gd name="connsiteX2" fmla="*/ 479425 w 701675"/>
                <a:gd name="connsiteY2" fmla="*/ 24982 h 355182"/>
                <a:gd name="connsiteX3" fmla="*/ 701675 w 701675"/>
                <a:gd name="connsiteY3" fmla="*/ 259932 h 355182"/>
                <a:gd name="connsiteX0" fmla="*/ 0 w 701675"/>
                <a:gd name="connsiteY0" fmla="*/ 346420 h 346420"/>
                <a:gd name="connsiteX1" fmla="*/ 149687 w 701675"/>
                <a:gd name="connsiteY1" fmla="*/ 155444 h 346420"/>
                <a:gd name="connsiteX2" fmla="*/ 333375 w 701675"/>
                <a:gd name="connsiteY2" fmla="*/ 35270 h 346420"/>
                <a:gd name="connsiteX3" fmla="*/ 479425 w 701675"/>
                <a:gd name="connsiteY3" fmla="*/ 16220 h 346420"/>
                <a:gd name="connsiteX4" fmla="*/ 701675 w 701675"/>
                <a:gd name="connsiteY4" fmla="*/ 251170 h 346420"/>
                <a:gd name="connsiteX0" fmla="*/ 0 w 882650"/>
                <a:gd name="connsiteY0" fmla="*/ 357704 h 414854"/>
                <a:gd name="connsiteX1" fmla="*/ 149687 w 882650"/>
                <a:gd name="connsiteY1" fmla="*/ 166728 h 414854"/>
                <a:gd name="connsiteX2" fmla="*/ 333375 w 882650"/>
                <a:gd name="connsiteY2" fmla="*/ 46554 h 414854"/>
                <a:gd name="connsiteX3" fmla="*/ 479425 w 882650"/>
                <a:gd name="connsiteY3" fmla="*/ 27504 h 414854"/>
                <a:gd name="connsiteX4" fmla="*/ 882650 w 882650"/>
                <a:gd name="connsiteY4" fmla="*/ 414854 h 414854"/>
                <a:gd name="connsiteX0" fmla="*/ 0 w 882650"/>
                <a:gd name="connsiteY0" fmla="*/ 342154 h 399304"/>
                <a:gd name="connsiteX1" fmla="*/ 149687 w 882650"/>
                <a:gd name="connsiteY1" fmla="*/ 151178 h 399304"/>
                <a:gd name="connsiteX2" fmla="*/ 333375 w 882650"/>
                <a:gd name="connsiteY2" fmla="*/ 31004 h 399304"/>
                <a:gd name="connsiteX3" fmla="*/ 479425 w 882650"/>
                <a:gd name="connsiteY3" fmla="*/ 11954 h 399304"/>
                <a:gd name="connsiteX4" fmla="*/ 749761 w 882650"/>
                <a:gd name="connsiteY4" fmla="*/ 189278 h 399304"/>
                <a:gd name="connsiteX5" fmla="*/ 882650 w 882650"/>
                <a:gd name="connsiteY5" fmla="*/ 399304 h 399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82650" h="399304">
                  <a:moveTo>
                    <a:pt x="0" y="342154"/>
                  </a:moveTo>
                  <a:cubicBezTo>
                    <a:pt x="32885" y="310325"/>
                    <a:pt x="94125" y="203036"/>
                    <a:pt x="149687" y="151178"/>
                  </a:cubicBezTo>
                  <a:cubicBezTo>
                    <a:pt x="205249" y="99320"/>
                    <a:pt x="278419" y="54208"/>
                    <a:pt x="333375" y="31004"/>
                  </a:cubicBezTo>
                  <a:cubicBezTo>
                    <a:pt x="388331" y="7800"/>
                    <a:pt x="410027" y="-14425"/>
                    <a:pt x="479425" y="11954"/>
                  </a:cubicBezTo>
                  <a:cubicBezTo>
                    <a:pt x="548823" y="38333"/>
                    <a:pt x="682557" y="124720"/>
                    <a:pt x="749761" y="189278"/>
                  </a:cubicBezTo>
                  <a:cubicBezTo>
                    <a:pt x="816965" y="253836"/>
                    <a:pt x="852564" y="370650"/>
                    <a:pt x="882650" y="399304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678" name="Freeform 2677">
              <a:extLst>
                <a:ext uri="{FF2B5EF4-FFF2-40B4-BE49-F238E27FC236}">
                  <a16:creationId xmlns:a16="http://schemas.microsoft.com/office/drawing/2014/main" id="{4885AFAE-ABB4-4866-AF60-50A75714A15E}"/>
                </a:ext>
              </a:extLst>
            </p:cNvPr>
            <p:cNvSpPr/>
            <p:nvPr/>
          </p:nvSpPr>
          <p:spPr bwMode="auto">
            <a:xfrm>
              <a:off x="4654550" y="5207001"/>
              <a:ext cx="58738" cy="257175"/>
            </a:xfrm>
            <a:custGeom>
              <a:avLst/>
              <a:gdLst>
                <a:gd name="connsiteX0" fmla="*/ 2839 w 104439"/>
                <a:gd name="connsiteY0" fmla="*/ 283064 h 314814"/>
                <a:gd name="connsiteX1" fmla="*/ 9189 w 104439"/>
                <a:gd name="connsiteY1" fmla="*/ 54464 h 314814"/>
                <a:gd name="connsiteX2" fmla="*/ 79039 w 104439"/>
                <a:gd name="connsiteY2" fmla="*/ 3664 h 314814"/>
                <a:gd name="connsiteX3" fmla="*/ 98089 w 104439"/>
                <a:gd name="connsiteY3" fmla="*/ 124314 h 314814"/>
                <a:gd name="connsiteX4" fmla="*/ 104439 w 104439"/>
                <a:gd name="connsiteY4" fmla="*/ 314814 h 314814"/>
                <a:gd name="connsiteX0" fmla="*/ 2839 w 98143"/>
                <a:gd name="connsiteY0" fmla="*/ 283064 h 305289"/>
                <a:gd name="connsiteX1" fmla="*/ 9189 w 98143"/>
                <a:gd name="connsiteY1" fmla="*/ 54464 h 305289"/>
                <a:gd name="connsiteX2" fmla="*/ 79039 w 98143"/>
                <a:gd name="connsiteY2" fmla="*/ 3664 h 305289"/>
                <a:gd name="connsiteX3" fmla="*/ 98089 w 98143"/>
                <a:gd name="connsiteY3" fmla="*/ 124314 h 305289"/>
                <a:gd name="connsiteX4" fmla="*/ 85389 w 98143"/>
                <a:gd name="connsiteY4" fmla="*/ 305289 h 305289"/>
                <a:gd name="connsiteX0" fmla="*/ 50943 w 89097"/>
                <a:gd name="connsiteY0" fmla="*/ 283064 h 305289"/>
                <a:gd name="connsiteX1" fmla="*/ 143 w 89097"/>
                <a:gd name="connsiteY1" fmla="*/ 54464 h 305289"/>
                <a:gd name="connsiteX2" fmla="*/ 69993 w 89097"/>
                <a:gd name="connsiteY2" fmla="*/ 3664 h 305289"/>
                <a:gd name="connsiteX3" fmla="*/ 89043 w 89097"/>
                <a:gd name="connsiteY3" fmla="*/ 124314 h 305289"/>
                <a:gd name="connsiteX4" fmla="*/ 76343 w 89097"/>
                <a:gd name="connsiteY4" fmla="*/ 305289 h 305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097" h="305289">
                  <a:moveTo>
                    <a:pt x="50943" y="283064"/>
                  </a:moveTo>
                  <a:cubicBezTo>
                    <a:pt x="47768" y="192047"/>
                    <a:pt x="-3032" y="101031"/>
                    <a:pt x="143" y="54464"/>
                  </a:cubicBezTo>
                  <a:cubicBezTo>
                    <a:pt x="3318" y="7897"/>
                    <a:pt x="55177" y="-7978"/>
                    <a:pt x="69993" y="3664"/>
                  </a:cubicBezTo>
                  <a:cubicBezTo>
                    <a:pt x="84809" y="15306"/>
                    <a:pt x="87985" y="74043"/>
                    <a:pt x="89043" y="124314"/>
                  </a:cubicBezTo>
                  <a:cubicBezTo>
                    <a:pt x="90101" y="174585"/>
                    <a:pt x="75284" y="235968"/>
                    <a:pt x="76343" y="305289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679" name="Freeform 2678">
              <a:extLst>
                <a:ext uri="{FF2B5EF4-FFF2-40B4-BE49-F238E27FC236}">
                  <a16:creationId xmlns:a16="http://schemas.microsoft.com/office/drawing/2014/main" id="{0CE95459-5FFC-4E06-AA7D-022B99C1B691}"/>
                </a:ext>
              </a:extLst>
            </p:cNvPr>
            <p:cNvSpPr/>
            <p:nvPr/>
          </p:nvSpPr>
          <p:spPr bwMode="auto">
            <a:xfrm>
              <a:off x="4752975" y="5419726"/>
              <a:ext cx="374650" cy="125412"/>
            </a:xfrm>
            <a:custGeom>
              <a:avLst/>
              <a:gdLst>
                <a:gd name="connsiteX0" fmla="*/ 0 w 685800"/>
                <a:gd name="connsiteY0" fmla="*/ 30009 h 112559"/>
                <a:gd name="connsiteX1" fmla="*/ 349250 w 685800"/>
                <a:gd name="connsiteY1" fmla="*/ 4609 h 112559"/>
                <a:gd name="connsiteX2" fmla="*/ 685800 w 685800"/>
                <a:gd name="connsiteY2" fmla="*/ 112559 h 112559"/>
                <a:gd name="connsiteX0" fmla="*/ 0 w 600075"/>
                <a:gd name="connsiteY0" fmla="*/ 33346 h 163521"/>
                <a:gd name="connsiteX1" fmla="*/ 349250 w 600075"/>
                <a:gd name="connsiteY1" fmla="*/ 7946 h 163521"/>
                <a:gd name="connsiteX2" fmla="*/ 600075 w 600075"/>
                <a:gd name="connsiteY2" fmla="*/ 163521 h 163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0075" h="163521">
                  <a:moveTo>
                    <a:pt x="0" y="33346"/>
                  </a:moveTo>
                  <a:cubicBezTo>
                    <a:pt x="117475" y="13767"/>
                    <a:pt x="249238" y="-13750"/>
                    <a:pt x="349250" y="7946"/>
                  </a:cubicBezTo>
                  <a:cubicBezTo>
                    <a:pt x="449263" y="29642"/>
                    <a:pt x="488950" y="116425"/>
                    <a:pt x="600075" y="163521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680" name="Freeform 2679">
              <a:extLst>
                <a:ext uri="{FF2B5EF4-FFF2-40B4-BE49-F238E27FC236}">
                  <a16:creationId xmlns:a16="http://schemas.microsoft.com/office/drawing/2014/main" id="{59BD99DE-9E56-42FD-ABE6-11C459B067BC}"/>
                </a:ext>
              </a:extLst>
            </p:cNvPr>
            <p:cNvSpPr/>
            <p:nvPr/>
          </p:nvSpPr>
          <p:spPr bwMode="auto">
            <a:xfrm>
              <a:off x="4257675" y="5427663"/>
              <a:ext cx="392113" cy="133350"/>
            </a:xfrm>
            <a:custGeom>
              <a:avLst/>
              <a:gdLst>
                <a:gd name="connsiteX0" fmla="*/ 0 w 647700"/>
                <a:gd name="connsiteY0" fmla="*/ 121983 h 121983"/>
                <a:gd name="connsiteX1" fmla="*/ 285750 w 647700"/>
                <a:gd name="connsiteY1" fmla="*/ 14033 h 121983"/>
                <a:gd name="connsiteX2" fmla="*/ 508000 w 647700"/>
                <a:gd name="connsiteY2" fmla="*/ 1333 h 121983"/>
                <a:gd name="connsiteX3" fmla="*/ 647700 w 647700"/>
                <a:gd name="connsiteY3" fmla="*/ 14033 h 121983"/>
                <a:gd name="connsiteX4" fmla="*/ 647700 w 647700"/>
                <a:gd name="connsiteY4" fmla="*/ 14033 h 121983"/>
                <a:gd name="connsiteX0" fmla="*/ 0 w 628650"/>
                <a:gd name="connsiteY0" fmla="*/ 172464 h 172464"/>
                <a:gd name="connsiteX1" fmla="*/ 266700 w 628650"/>
                <a:gd name="connsiteY1" fmla="*/ 16889 h 172464"/>
                <a:gd name="connsiteX2" fmla="*/ 488950 w 628650"/>
                <a:gd name="connsiteY2" fmla="*/ 4189 h 172464"/>
                <a:gd name="connsiteX3" fmla="*/ 628650 w 628650"/>
                <a:gd name="connsiteY3" fmla="*/ 16889 h 172464"/>
                <a:gd name="connsiteX4" fmla="*/ 628650 w 628650"/>
                <a:gd name="connsiteY4" fmla="*/ 16889 h 172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8650" h="172464">
                  <a:moveTo>
                    <a:pt x="0" y="172464"/>
                  </a:moveTo>
                  <a:cubicBezTo>
                    <a:pt x="100541" y="128543"/>
                    <a:pt x="185208" y="44935"/>
                    <a:pt x="266700" y="16889"/>
                  </a:cubicBezTo>
                  <a:cubicBezTo>
                    <a:pt x="348192" y="-11157"/>
                    <a:pt x="428625" y="4189"/>
                    <a:pt x="488950" y="4189"/>
                  </a:cubicBezTo>
                  <a:cubicBezTo>
                    <a:pt x="549275" y="4189"/>
                    <a:pt x="628650" y="16889"/>
                    <a:pt x="628650" y="16889"/>
                  </a:cubicBezTo>
                  <a:lnTo>
                    <a:pt x="628650" y="16889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681" name="Freeform 2680">
              <a:extLst>
                <a:ext uri="{FF2B5EF4-FFF2-40B4-BE49-F238E27FC236}">
                  <a16:creationId xmlns:a16="http://schemas.microsoft.com/office/drawing/2014/main" id="{774420F6-D2C3-4468-9ECB-8F81151E9F25}"/>
                </a:ext>
              </a:extLst>
            </p:cNvPr>
            <p:cNvSpPr/>
            <p:nvPr/>
          </p:nvSpPr>
          <p:spPr bwMode="auto">
            <a:xfrm>
              <a:off x="4432300" y="5257801"/>
              <a:ext cx="225425" cy="157162"/>
            </a:xfrm>
            <a:custGeom>
              <a:avLst/>
              <a:gdLst>
                <a:gd name="connsiteX0" fmla="*/ 0 w 419100"/>
                <a:gd name="connsiteY0" fmla="*/ 153807 h 153807"/>
                <a:gd name="connsiteX1" fmla="*/ 336550 w 419100"/>
                <a:gd name="connsiteY1" fmla="*/ 7757 h 153807"/>
                <a:gd name="connsiteX2" fmla="*/ 419100 w 419100"/>
                <a:gd name="connsiteY2" fmla="*/ 33157 h 153807"/>
                <a:gd name="connsiteX0" fmla="*/ 0 w 361950"/>
                <a:gd name="connsiteY0" fmla="*/ 204884 h 204884"/>
                <a:gd name="connsiteX1" fmla="*/ 279400 w 361950"/>
                <a:gd name="connsiteY1" fmla="*/ 11209 h 204884"/>
                <a:gd name="connsiteX2" fmla="*/ 361950 w 361950"/>
                <a:gd name="connsiteY2" fmla="*/ 36609 h 204884"/>
                <a:gd name="connsiteX0" fmla="*/ 0 w 361950"/>
                <a:gd name="connsiteY0" fmla="*/ 204884 h 204884"/>
                <a:gd name="connsiteX1" fmla="*/ 279400 w 361950"/>
                <a:gd name="connsiteY1" fmla="*/ 11209 h 204884"/>
                <a:gd name="connsiteX2" fmla="*/ 361950 w 361950"/>
                <a:gd name="connsiteY2" fmla="*/ 36609 h 204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1950" h="204884">
                  <a:moveTo>
                    <a:pt x="0" y="204884"/>
                  </a:moveTo>
                  <a:cubicBezTo>
                    <a:pt x="76200" y="113338"/>
                    <a:pt x="219075" y="39255"/>
                    <a:pt x="279400" y="11209"/>
                  </a:cubicBezTo>
                  <a:cubicBezTo>
                    <a:pt x="339725" y="-16837"/>
                    <a:pt x="355600" y="13855"/>
                    <a:pt x="361950" y="36609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682" name="Freeform 2681">
              <a:extLst>
                <a:ext uri="{FF2B5EF4-FFF2-40B4-BE49-F238E27FC236}">
                  <a16:creationId xmlns:a16="http://schemas.microsoft.com/office/drawing/2014/main" id="{B56F1D41-5949-41BD-A5F8-EECCE69CDFBD}"/>
                </a:ext>
              </a:extLst>
            </p:cNvPr>
            <p:cNvSpPr/>
            <p:nvPr/>
          </p:nvSpPr>
          <p:spPr bwMode="auto">
            <a:xfrm>
              <a:off x="4716463" y="5276851"/>
              <a:ext cx="269875" cy="131762"/>
            </a:xfrm>
            <a:custGeom>
              <a:avLst/>
              <a:gdLst>
                <a:gd name="connsiteX0" fmla="*/ 0 w 431800"/>
                <a:gd name="connsiteY0" fmla="*/ 0 h 133350"/>
                <a:gd name="connsiteX1" fmla="*/ 184150 w 431800"/>
                <a:gd name="connsiteY1" fmla="*/ 25400 h 133350"/>
                <a:gd name="connsiteX2" fmla="*/ 431800 w 431800"/>
                <a:gd name="connsiteY2" fmla="*/ 133350 h 133350"/>
                <a:gd name="connsiteX0" fmla="*/ 0 w 431800"/>
                <a:gd name="connsiteY0" fmla="*/ 0 h 171450"/>
                <a:gd name="connsiteX1" fmla="*/ 184150 w 431800"/>
                <a:gd name="connsiteY1" fmla="*/ 25400 h 171450"/>
                <a:gd name="connsiteX2" fmla="*/ 431800 w 431800"/>
                <a:gd name="connsiteY2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1800" h="171450">
                  <a:moveTo>
                    <a:pt x="0" y="0"/>
                  </a:moveTo>
                  <a:cubicBezTo>
                    <a:pt x="56091" y="1587"/>
                    <a:pt x="112183" y="-3175"/>
                    <a:pt x="184150" y="25400"/>
                  </a:cubicBezTo>
                  <a:cubicBezTo>
                    <a:pt x="256117" y="53975"/>
                    <a:pt x="343958" y="128587"/>
                    <a:pt x="431800" y="1714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683" name="Freeform 2682">
              <a:extLst>
                <a:ext uri="{FF2B5EF4-FFF2-40B4-BE49-F238E27FC236}">
                  <a16:creationId xmlns:a16="http://schemas.microsoft.com/office/drawing/2014/main" id="{E36936C6-600D-4809-8E0B-B95B8C71387C}"/>
                </a:ext>
              </a:extLst>
            </p:cNvPr>
            <p:cNvSpPr/>
            <p:nvPr/>
          </p:nvSpPr>
          <p:spPr bwMode="auto">
            <a:xfrm>
              <a:off x="4052888" y="4987926"/>
              <a:ext cx="392112" cy="487362"/>
            </a:xfrm>
            <a:custGeom>
              <a:avLst/>
              <a:gdLst>
                <a:gd name="connsiteX0" fmla="*/ 39333 w 671540"/>
                <a:gd name="connsiteY0" fmla="*/ 197306 h 368756"/>
                <a:gd name="connsiteX1" fmla="*/ 13933 w 671540"/>
                <a:gd name="connsiteY1" fmla="*/ 19506 h 368756"/>
                <a:gd name="connsiteX2" fmla="*/ 229833 w 671540"/>
                <a:gd name="connsiteY2" fmla="*/ 13156 h 368756"/>
                <a:gd name="connsiteX3" fmla="*/ 591783 w 671540"/>
                <a:gd name="connsiteY3" fmla="*/ 95706 h 368756"/>
                <a:gd name="connsiteX4" fmla="*/ 667983 w 671540"/>
                <a:gd name="connsiteY4" fmla="*/ 133806 h 368756"/>
                <a:gd name="connsiteX5" fmla="*/ 521933 w 671540"/>
                <a:gd name="connsiteY5" fmla="*/ 368756 h 368756"/>
                <a:gd name="connsiteX0" fmla="*/ 510008 w 665965"/>
                <a:gd name="connsiteY0" fmla="*/ 421597 h 421597"/>
                <a:gd name="connsiteX1" fmla="*/ 8358 w 665965"/>
                <a:gd name="connsiteY1" fmla="*/ 34247 h 421597"/>
                <a:gd name="connsiteX2" fmla="*/ 224258 w 665965"/>
                <a:gd name="connsiteY2" fmla="*/ 27897 h 421597"/>
                <a:gd name="connsiteX3" fmla="*/ 586208 w 665965"/>
                <a:gd name="connsiteY3" fmla="*/ 110447 h 421597"/>
                <a:gd name="connsiteX4" fmla="*/ 662408 w 665965"/>
                <a:gd name="connsiteY4" fmla="*/ 148547 h 421597"/>
                <a:gd name="connsiteX5" fmla="*/ 516358 w 665965"/>
                <a:gd name="connsiteY5" fmla="*/ 383497 h 421597"/>
                <a:gd name="connsiteX0" fmla="*/ 502778 w 658735"/>
                <a:gd name="connsiteY0" fmla="*/ 425285 h 492744"/>
                <a:gd name="connsiteX1" fmla="*/ 305928 w 658735"/>
                <a:gd name="connsiteY1" fmla="*/ 476086 h 492744"/>
                <a:gd name="connsiteX2" fmla="*/ 1128 w 658735"/>
                <a:gd name="connsiteY2" fmla="*/ 37935 h 492744"/>
                <a:gd name="connsiteX3" fmla="*/ 217028 w 658735"/>
                <a:gd name="connsiteY3" fmla="*/ 31585 h 492744"/>
                <a:gd name="connsiteX4" fmla="*/ 578978 w 658735"/>
                <a:gd name="connsiteY4" fmla="*/ 114135 h 492744"/>
                <a:gd name="connsiteX5" fmla="*/ 655178 w 658735"/>
                <a:gd name="connsiteY5" fmla="*/ 152235 h 492744"/>
                <a:gd name="connsiteX6" fmla="*/ 509128 w 658735"/>
                <a:gd name="connsiteY6" fmla="*/ 387185 h 492744"/>
                <a:gd name="connsiteX0" fmla="*/ 530632 w 686589"/>
                <a:gd name="connsiteY0" fmla="*/ 417933 h 485392"/>
                <a:gd name="connsiteX1" fmla="*/ 333782 w 686589"/>
                <a:gd name="connsiteY1" fmla="*/ 468734 h 485392"/>
                <a:gd name="connsiteX2" fmla="*/ 35332 w 686589"/>
                <a:gd name="connsiteY2" fmla="*/ 367133 h 485392"/>
                <a:gd name="connsiteX3" fmla="*/ 28982 w 686589"/>
                <a:gd name="connsiteY3" fmla="*/ 30583 h 485392"/>
                <a:gd name="connsiteX4" fmla="*/ 244882 w 686589"/>
                <a:gd name="connsiteY4" fmla="*/ 24233 h 485392"/>
                <a:gd name="connsiteX5" fmla="*/ 606832 w 686589"/>
                <a:gd name="connsiteY5" fmla="*/ 106783 h 485392"/>
                <a:gd name="connsiteX6" fmla="*/ 683032 w 686589"/>
                <a:gd name="connsiteY6" fmla="*/ 144883 h 485392"/>
                <a:gd name="connsiteX7" fmla="*/ 536982 w 686589"/>
                <a:gd name="connsiteY7" fmla="*/ 379833 h 485392"/>
                <a:gd name="connsiteX0" fmla="*/ 515682 w 671639"/>
                <a:gd name="connsiteY0" fmla="*/ 417933 h 485392"/>
                <a:gd name="connsiteX1" fmla="*/ 318832 w 671639"/>
                <a:gd name="connsiteY1" fmla="*/ 468734 h 485392"/>
                <a:gd name="connsiteX2" fmla="*/ 20382 w 671639"/>
                <a:gd name="connsiteY2" fmla="*/ 367133 h 485392"/>
                <a:gd name="connsiteX3" fmla="*/ 14032 w 671639"/>
                <a:gd name="connsiteY3" fmla="*/ 30583 h 485392"/>
                <a:gd name="connsiteX4" fmla="*/ 229932 w 671639"/>
                <a:gd name="connsiteY4" fmla="*/ 24233 h 485392"/>
                <a:gd name="connsiteX5" fmla="*/ 591882 w 671639"/>
                <a:gd name="connsiteY5" fmla="*/ 106783 h 485392"/>
                <a:gd name="connsiteX6" fmla="*/ 668082 w 671639"/>
                <a:gd name="connsiteY6" fmla="*/ 144883 h 485392"/>
                <a:gd name="connsiteX7" fmla="*/ 522032 w 671639"/>
                <a:gd name="connsiteY7" fmla="*/ 379833 h 485392"/>
                <a:gd name="connsiteX0" fmla="*/ 515682 w 671639"/>
                <a:gd name="connsiteY0" fmla="*/ 417933 h 658170"/>
                <a:gd name="connsiteX1" fmla="*/ 318832 w 671639"/>
                <a:gd name="connsiteY1" fmla="*/ 649709 h 658170"/>
                <a:gd name="connsiteX2" fmla="*/ 20382 w 671639"/>
                <a:gd name="connsiteY2" fmla="*/ 367133 h 658170"/>
                <a:gd name="connsiteX3" fmla="*/ 14032 w 671639"/>
                <a:gd name="connsiteY3" fmla="*/ 30583 h 658170"/>
                <a:gd name="connsiteX4" fmla="*/ 229932 w 671639"/>
                <a:gd name="connsiteY4" fmla="*/ 24233 h 658170"/>
                <a:gd name="connsiteX5" fmla="*/ 591882 w 671639"/>
                <a:gd name="connsiteY5" fmla="*/ 106783 h 658170"/>
                <a:gd name="connsiteX6" fmla="*/ 668082 w 671639"/>
                <a:gd name="connsiteY6" fmla="*/ 144883 h 658170"/>
                <a:gd name="connsiteX7" fmla="*/ 522032 w 671639"/>
                <a:gd name="connsiteY7" fmla="*/ 379833 h 658170"/>
                <a:gd name="connsiteX0" fmla="*/ 509628 w 665585"/>
                <a:gd name="connsiteY0" fmla="*/ 419303 h 659540"/>
                <a:gd name="connsiteX1" fmla="*/ 312778 w 665585"/>
                <a:gd name="connsiteY1" fmla="*/ 651079 h 659540"/>
                <a:gd name="connsiteX2" fmla="*/ 42903 w 665585"/>
                <a:gd name="connsiteY2" fmla="*/ 387553 h 659540"/>
                <a:gd name="connsiteX3" fmla="*/ 7978 w 665585"/>
                <a:gd name="connsiteY3" fmla="*/ 31953 h 659540"/>
                <a:gd name="connsiteX4" fmla="*/ 223878 w 665585"/>
                <a:gd name="connsiteY4" fmla="*/ 25603 h 659540"/>
                <a:gd name="connsiteX5" fmla="*/ 585828 w 665585"/>
                <a:gd name="connsiteY5" fmla="*/ 108153 h 659540"/>
                <a:gd name="connsiteX6" fmla="*/ 662028 w 665585"/>
                <a:gd name="connsiteY6" fmla="*/ 146253 h 659540"/>
                <a:gd name="connsiteX7" fmla="*/ 515978 w 665585"/>
                <a:gd name="connsiteY7" fmla="*/ 381203 h 659540"/>
                <a:gd name="connsiteX0" fmla="*/ 471753 w 627710"/>
                <a:gd name="connsiteY0" fmla="*/ 395770 h 636007"/>
                <a:gd name="connsiteX1" fmla="*/ 274903 w 627710"/>
                <a:gd name="connsiteY1" fmla="*/ 627546 h 636007"/>
                <a:gd name="connsiteX2" fmla="*/ 5028 w 627710"/>
                <a:gd name="connsiteY2" fmla="*/ 364020 h 636007"/>
                <a:gd name="connsiteX3" fmla="*/ 17728 w 627710"/>
                <a:gd name="connsiteY3" fmla="*/ 56045 h 636007"/>
                <a:gd name="connsiteX4" fmla="*/ 186003 w 627710"/>
                <a:gd name="connsiteY4" fmla="*/ 2070 h 636007"/>
                <a:gd name="connsiteX5" fmla="*/ 547953 w 627710"/>
                <a:gd name="connsiteY5" fmla="*/ 84620 h 636007"/>
                <a:gd name="connsiteX6" fmla="*/ 624153 w 627710"/>
                <a:gd name="connsiteY6" fmla="*/ 122720 h 636007"/>
                <a:gd name="connsiteX7" fmla="*/ 478103 w 627710"/>
                <a:gd name="connsiteY7" fmla="*/ 357670 h 636007"/>
                <a:gd name="connsiteX0" fmla="*/ 471753 w 627710"/>
                <a:gd name="connsiteY0" fmla="*/ 395770 h 636007"/>
                <a:gd name="connsiteX1" fmla="*/ 274903 w 627710"/>
                <a:gd name="connsiteY1" fmla="*/ 627546 h 636007"/>
                <a:gd name="connsiteX2" fmla="*/ 5028 w 627710"/>
                <a:gd name="connsiteY2" fmla="*/ 364020 h 636007"/>
                <a:gd name="connsiteX3" fmla="*/ 17728 w 627710"/>
                <a:gd name="connsiteY3" fmla="*/ 56045 h 636007"/>
                <a:gd name="connsiteX4" fmla="*/ 186003 w 627710"/>
                <a:gd name="connsiteY4" fmla="*/ 2070 h 636007"/>
                <a:gd name="connsiteX5" fmla="*/ 547953 w 627710"/>
                <a:gd name="connsiteY5" fmla="*/ 84620 h 636007"/>
                <a:gd name="connsiteX6" fmla="*/ 624153 w 627710"/>
                <a:gd name="connsiteY6" fmla="*/ 122720 h 636007"/>
                <a:gd name="connsiteX7" fmla="*/ 478103 w 627710"/>
                <a:gd name="connsiteY7" fmla="*/ 376720 h 636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7710" h="636007">
                  <a:moveTo>
                    <a:pt x="471753" y="395770"/>
                  </a:moveTo>
                  <a:cubicBezTo>
                    <a:pt x="437886" y="365079"/>
                    <a:pt x="358511" y="692104"/>
                    <a:pt x="274903" y="627546"/>
                  </a:cubicBezTo>
                  <a:cubicBezTo>
                    <a:pt x="209286" y="598971"/>
                    <a:pt x="55828" y="437045"/>
                    <a:pt x="5028" y="364020"/>
                  </a:cubicBezTo>
                  <a:cubicBezTo>
                    <a:pt x="5028" y="246545"/>
                    <a:pt x="-12434" y="116370"/>
                    <a:pt x="17728" y="56045"/>
                  </a:cubicBezTo>
                  <a:cubicBezTo>
                    <a:pt x="47890" y="-4280"/>
                    <a:pt x="97632" y="-2692"/>
                    <a:pt x="186003" y="2070"/>
                  </a:cubicBezTo>
                  <a:cubicBezTo>
                    <a:pt x="274374" y="6833"/>
                    <a:pt x="474928" y="64512"/>
                    <a:pt x="547953" y="84620"/>
                  </a:cubicBezTo>
                  <a:cubicBezTo>
                    <a:pt x="620978" y="104728"/>
                    <a:pt x="635795" y="74037"/>
                    <a:pt x="624153" y="122720"/>
                  </a:cubicBezTo>
                  <a:cubicBezTo>
                    <a:pt x="612511" y="171403"/>
                    <a:pt x="545307" y="281999"/>
                    <a:pt x="478103" y="37672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684" name="Freeform 2683">
              <a:extLst>
                <a:ext uri="{FF2B5EF4-FFF2-40B4-BE49-F238E27FC236}">
                  <a16:creationId xmlns:a16="http://schemas.microsoft.com/office/drawing/2014/main" id="{EECD6AC2-2E09-488F-886C-7B8EDC795B07}"/>
                </a:ext>
              </a:extLst>
            </p:cNvPr>
            <p:cNvSpPr/>
            <p:nvPr/>
          </p:nvSpPr>
          <p:spPr bwMode="auto">
            <a:xfrm>
              <a:off x="5029200" y="5000626"/>
              <a:ext cx="330200" cy="473075"/>
            </a:xfrm>
            <a:custGeom>
              <a:avLst/>
              <a:gdLst>
                <a:gd name="connsiteX0" fmla="*/ 26233 w 706480"/>
                <a:gd name="connsiteY0" fmla="*/ 288556 h 364756"/>
                <a:gd name="connsiteX1" fmla="*/ 45283 w 706480"/>
                <a:gd name="connsiteY1" fmla="*/ 66306 h 364756"/>
                <a:gd name="connsiteX2" fmla="*/ 445333 w 706480"/>
                <a:gd name="connsiteY2" fmla="*/ 9156 h 364756"/>
                <a:gd name="connsiteX3" fmla="*/ 673933 w 706480"/>
                <a:gd name="connsiteY3" fmla="*/ 15506 h 364756"/>
                <a:gd name="connsiteX4" fmla="*/ 648533 w 706480"/>
                <a:gd name="connsiteY4" fmla="*/ 155206 h 364756"/>
                <a:gd name="connsiteX5" fmla="*/ 153233 w 706480"/>
                <a:gd name="connsiteY5" fmla="*/ 364756 h 364756"/>
                <a:gd name="connsiteX0" fmla="*/ 26233 w 691157"/>
                <a:gd name="connsiteY0" fmla="*/ 288556 h 471605"/>
                <a:gd name="connsiteX1" fmla="*/ 45283 w 691157"/>
                <a:gd name="connsiteY1" fmla="*/ 66306 h 471605"/>
                <a:gd name="connsiteX2" fmla="*/ 445333 w 691157"/>
                <a:gd name="connsiteY2" fmla="*/ 9156 h 471605"/>
                <a:gd name="connsiteX3" fmla="*/ 673933 w 691157"/>
                <a:gd name="connsiteY3" fmla="*/ 15506 h 471605"/>
                <a:gd name="connsiteX4" fmla="*/ 648533 w 691157"/>
                <a:gd name="connsiteY4" fmla="*/ 155206 h 471605"/>
                <a:gd name="connsiteX5" fmla="*/ 438983 w 691157"/>
                <a:gd name="connsiteY5" fmla="*/ 466356 h 471605"/>
                <a:gd name="connsiteX6" fmla="*/ 153233 w 691157"/>
                <a:gd name="connsiteY6" fmla="*/ 364756 h 471605"/>
                <a:gd name="connsiteX0" fmla="*/ 26233 w 686205"/>
                <a:gd name="connsiteY0" fmla="*/ 288556 h 564998"/>
                <a:gd name="connsiteX1" fmla="*/ 45283 w 686205"/>
                <a:gd name="connsiteY1" fmla="*/ 66306 h 564998"/>
                <a:gd name="connsiteX2" fmla="*/ 445333 w 686205"/>
                <a:gd name="connsiteY2" fmla="*/ 9156 h 564998"/>
                <a:gd name="connsiteX3" fmla="*/ 673933 w 686205"/>
                <a:gd name="connsiteY3" fmla="*/ 15506 h 564998"/>
                <a:gd name="connsiteX4" fmla="*/ 648533 w 686205"/>
                <a:gd name="connsiteY4" fmla="*/ 155206 h 564998"/>
                <a:gd name="connsiteX5" fmla="*/ 591383 w 686205"/>
                <a:gd name="connsiteY5" fmla="*/ 561606 h 564998"/>
                <a:gd name="connsiteX6" fmla="*/ 153233 w 686205"/>
                <a:gd name="connsiteY6" fmla="*/ 364756 h 564998"/>
                <a:gd name="connsiteX0" fmla="*/ 26233 w 686205"/>
                <a:gd name="connsiteY0" fmla="*/ 288556 h 612406"/>
                <a:gd name="connsiteX1" fmla="*/ 45283 w 686205"/>
                <a:gd name="connsiteY1" fmla="*/ 66306 h 612406"/>
                <a:gd name="connsiteX2" fmla="*/ 445333 w 686205"/>
                <a:gd name="connsiteY2" fmla="*/ 9156 h 612406"/>
                <a:gd name="connsiteX3" fmla="*/ 673933 w 686205"/>
                <a:gd name="connsiteY3" fmla="*/ 15506 h 612406"/>
                <a:gd name="connsiteX4" fmla="*/ 648533 w 686205"/>
                <a:gd name="connsiteY4" fmla="*/ 155206 h 612406"/>
                <a:gd name="connsiteX5" fmla="*/ 591383 w 686205"/>
                <a:gd name="connsiteY5" fmla="*/ 561606 h 612406"/>
                <a:gd name="connsiteX6" fmla="*/ 267533 w 686205"/>
                <a:gd name="connsiteY6" fmla="*/ 612406 h 612406"/>
                <a:gd name="connsiteX0" fmla="*/ 150117 w 648164"/>
                <a:gd name="connsiteY0" fmla="*/ 440956 h 612406"/>
                <a:gd name="connsiteX1" fmla="*/ 7242 w 648164"/>
                <a:gd name="connsiteY1" fmla="*/ 66306 h 612406"/>
                <a:gd name="connsiteX2" fmla="*/ 407292 w 648164"/>
                <a:gd name="connsiteY2" fmla="*/ 9156 h 612406"/>
                <a:gd name="connsiteX3" fmla="*/ 635892 w 648164"/>
                <a:gd name="connsiteY3" fmla="*/ 15506 h 612406"/>
                <a:gd name="connsiteX4" fmla="*/ 610492 w 648164"/>
                <a:gd name="connsiteY4" fmla="*/ 155206 h 612406"/>
                <a:gd name="connsiteX5" fmla="*/ 553342 w 648164"/>
                <a:gd name="connsiteY5" fmla="*/ 561606 h 612406"/>
                <a:gd name="connsiteX6" fmla="*/ 229492 w 648164"/>
                <a:gd name="connsiteY6" fmla="*/ 612406 h 612406"/>
                <a:gd name="connsiteX0" fmla="*/ 38806 w 536853"/>
                <a:gd name="connsiteY0" fmla="*/ 443957 h 615407"/>
                <a:gd name="connsiteX1" fmla="*/ 19756 w 536853"/>
                <a:gd name="connsiteY1" fmla="*/ 116932 h 615407"/>
                <a:gd name="connsiteX2" fmla="*/ 295981 w 536853"/>
                <a:gd name="connsiteY2" fmla="*/ 12157 h 615407"/>
                <a:gd name="connsiteX3" fmla="*/ 524581 w 536853"/>
                <a:gd name="connsiteY3" fmla="*/ 18507 h 615407"/>
                <a:gd name="connsiteX4" fmla="*/ 499181 w 536853"/>
                <a:gd name="connsiteY4" fmla="*/ 158207 h 615407"/>
                <a:gd name="connsiteX5" fmla="*/ 442031 w 536853"/>
                <a:gd name="connsiteY5" fmla="*/ 564607 h 615407"/>
                <a:gd name="connsiteX6" fmla="*/ 118181 w 536853"/>
                <a:gd name="connsiteY6" fmla="*/ 615407 h 615407"/>
                <a:gd name="connsiteX0" fmla="*/ 59917 w 529389"/>
                <a:gd name="connsiteY0" fmla="*/ 577307 h 615407"/>
                <a:gd name="connsiteX1" fmla="*/ 12292 w 529389"/>
                <a:gd name="connsiteY1" fmla="*/ 116932 h 615407"/>
                <a:gd name="connsiteX2" fmla="*/ 288517 w 529389"/>
                <a:gd name="connsiteY2" fmla="*/ 12157 h 615407"/>
                <a:gd name="connsiteX3" fmla="*/ 517117 w 529389"/>
                <a:gd name="connsiteY3" fmla="*/ 18507 h 615407"/>
                <a:gd name="connsiteX4" fmla="*/ 491717 w 529389"/>
                <a:gd name="connsiteY4" fmla="*/ 158207 h 615407"/>
                <a:gd name="connsiteX5" fmla="*/ 434567 w 529389"/>
                <a:gd name="connsiteY5" fmla="*/ 564607 h 615407"/>
                <a:gd name="connsiteX6" fmla="*/ 110717 w 529389"/>
                <a:gd name="connsiteY6" fmla="*/ 615407 h 615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9389" h="615407">
                  <a:moveTo>
                    <a:pt x="59917" y="577307"/>
                  </a:moveTo>
                  <a:cubicBezTo>
                    <a:pt x="34517" y="489465"/>
                    <a:pt x="-25808" y="211124"/>
                    <a:pt x="12292" y="116932"/>
                  </a:cubicBezTo>
                  <a:cubicBezTo>
                    <a:pt x="50392" y="22740"/>
                    <a:pt x="204380" y="28561"/>
                    <a:pt x="288517" y="12157"/>
                  </a:cubicBezTo>
                  <a:cubicBezTo>
                    <a:pt x="372654" y="-4247"/>
                    <a:pt x="483250" y="-5835"/>
                    <a:pt x="517117" y="18507"/>
                  </a:cubicBezTo>
                  <a:cubicBezTo>
                    <a:pt x="550984" y="42849"/>
                    <a:pt x="505475" y="67190"/>
                    <a:pt x="491717" y="158207"/>
                  </a:cubicBezTo>
                  <a:cubicBezTo>
                    <a:pt x="477959" y="249224"/>
                    <a:pt x="517117" y="529682"/>
                    <a:pt x="434567" y="564607"/>
                  </a:cubicBezTo>
                  <a:cubicBezTo>
                    <a:pt x="352017" y="599532"/>
                    <a:pt x="149875" y="600590"/>
                    <a:pt x="110717" y="615407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685" name="Freeform 2684">
              <a:extLst>
                <a:ext uri="{FF2B5EF4-FFF2-40B4-BE49-F238E27FC236}">
                  <a16:creationId xmlns:a16="http://schemas.microsoft.com/office/drawing/2014/main" id="{F2F2D765-D96E-40D2-ABEC-1850BE1246FD}"/>
                </a:ext>
              </a:extLst>
            </p:cNvPr>
            <p:cNvSpPr/>
            <p:nvPr/>
          </p:nvSpPr>
          <p:spPr bwMode="auto">
            <a:xfrm>
              <a:off x="5386388" y="4848226"/>
              <a:ext cx="365125" cy="382587"/>
            </a:xfrm>
            <a:custGeom>
              <a:avLst/>
              <a:gdLst>
                <a:gd name="connsiteX0" fmla="*/ 14856 w 340815"/>
                <a:gd name="connsiteY0" fmla="*/ 140720 h 351581"/>
                <a:gd name="connsiteX1" fmla="*/ 192656 w 340815"/>
                <a:gd name="connsiteY1" fmla="*/ 1020 h 351581"/>
                <a:gd name="connsiteX2" fmla="*/ 338706 w 340815"/>
                <a:gd name="connsiteY2" fmla="*/ 89920 h 351581"/>
                <a:gd name="connsiteX3" fmla="*/ 262506 w 340815"/>
                <a:gd name="connsiteY3" fmla="*/ 312170 h 351581"/>
                <a:gd name="connsiteX4" fmla="*/ 40256 w 340815"/>
                <a:gd name="connsiteY4" fmla="*/ 337570 h 351581"/>
                <a:gd name="connsiteX5" fmla="*/ 14856 w 340815"/>
                <a:gd name="connsiteY5" fmla="*/ 140720 h 351581"/>
                <a:gd name="connsiteX0" fmla="*/ 2212 w 556771"/>
                <a:gd name="connsiteY0" fmla="*/ 210340 h 351037"/>
                <a:gd name="connsiteX1" fmla="*/ 408612 w 556771"/>
                <a:gd name="connsiteY1" fmla="*/ 3965 h 351037"/>
                <a:gd name="connsiteX2" fmla="*/ 554662 w 556771"/>
                <a:gd name="connsiteY2" fmla="*/ 92865 h 351037"/>
                <a:gd name="connsiteX3" fmla="*/ 478462 w 556771"/>
                <a:gd name="connsiteY3" fmla="*/ 315115 h 351037"/>
                <a:gd name="connsiteX4" fmla="*/ 256212 w 556771"/>
                <a:gd name="connsiteY4" fmla="*/ 340515 h 351037"/>
                <a:gd name="connsiteX5" fmla="*/ 2212 w 556771"/>
                <a:gd name="connsiteY5" fmla="*/ 210340 h 351037"/>
                <a:gd name="connsiteX0" fmla="*/ 2212 w 556771"/>
                <a:gd name="connsiteY0" fmla="*/ 210340 h 465996"/>
                <a:gd name="connsiteX1" fmla="*/ 408612 w 556771"/>
                <a:gd name="connsiteY1" fmla="*/ 3965 h 465996"/>
                <a:gd name="connsiteX2" fmla="*/ 554662 w 556771"/>
                <a:gd name="connsiteY2" fmla="*/ 92865 h 465996"/>
                <a:gd name="connsiteX3" fmla="*/ 478462 w 556771"/>
                <a:gd name="connsiteY3" fmla="*/ 315115 h 465996"/>
                <a:gd name="connsiteX4" fmla="*/ 256212 w 556771"/>
                <a:gd name="connsiteY4" fmla="*/ 464340 h 465996"/>
                <a:gd name="connsiteX5" fmla="*/ 2212 w 556771"/>
                <a:gd name="connsiteY5" fmla="*/ 210340 h 465996"/>
                <a:gd name="connsiteX0" fmla="*/ 2327 w 577280"/>
                <a:gd name="connsiteY0" fmla="*/ 212069 h 499233"/>
                <a:gd name="connsiteX1" fmla="*/ 408727 w 577280"/>
                <a:gd name="connsiteY1" fmla="*/ 5694 h 499233"/>
                <a:gd name="connsiteX2" fmla="*/ 554777 w 577280"/>
                <a:gd name="connsiteY2" fmla="*/ 94594 h 499233"/>
                <a:gd name="connsiteX3" fmla="*/ 545252 w 577280"/>
                <a:gd name="connsiteY3" fmla="*/ 469244 h 499233"/>
                <a:gd name="connsiteX4" fmla="*/ 256327 w 577280"/>
                <a:gd name="connsiteY4" fmla="*/ 466069 h 499233"/>
                <a:gd name="connsiteX5" fmla="*/ 2327 w 577280"/>
                <a:gd name="connsiteY5" fmla="*/ 212069 h 499233"/>
                <a:gd name="connsiteX0" fmla="*/ 0 w 584689"/>
                <a:gd name="connsiteY0" fmla="*/ 212069 h 499233"/>
                <a:gd name="connsiteX1" fmla="*/ 254000 w 584689"/>
                <a:gd name="connsiteY1" fmla="*/ 5694 h 499233"/>
                <a:gd name="connsiteX2" fmla="*/ 552450 w 584689"/>
                <a:gd name="connsiteY2" fmla="*/ 94594 h 499233"/>
                <a:gd name="connsiteX3" fmla="*/ 542925 w 584689"/>
                <a:gd name="connsiteY3" fmla="*/ 469244 h 499233"/>
                <a:gd name="connsiteX4" fmla="*/ 254000 w 584689"/>
                <a:gd name="connsiteY4" fmla="*/ 466069 h 499233"/>
                <a:gd name="connsiteX5" fmla="*/ 0 w 584689"/>
                <a:gd name="connsiteY5" fmla="*/ 212069 h 499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4689" h="499233">
                  <a:moveTo>
                    <a:pt x="0" y="212069"/>
                  </a:moveTo>
                  <a:cubicBezTo>
                    <a:pt x="0" y="135340"/>
                    <a:pt x="161925" y="25273"/>
                    <a:pt x="254000" y="5694"/>
                  </a:cubicBezTo>
                  <a:cubicBezTo>
                    <a:pt x="346075" y="-13885"/>
                    <a:pt x="504296" y="17336"/>
                    <a:pt x="552450" y="94594"/>
                  </a:cubicBezTo>
                  <a:cubicBezTo>
                    <a:pt x="600604" y="171852"/>
                    <a:pt x="592667" y="427969"/>
                    <a:pt x="542925" y="469244"/>
                  </a:cubicBezTo>
                  <a:cubicBezTo>
                    <a:pt x="493183" y="510519"/>
                    <a:pt x="344488" y="508932"/>
                    <a:pt x="254000" y="466069"/>
                  </a:cubicBezTo>
                  <a:cubicBezTo>
                    <a:pt x="163512" y="423206"/>
                    <a:pt x="0" y="288798"/>
                    <a:pt x="0" y="212069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grpSp>
          <p:nvGrpSpPr>
            <p:cNvPr id="2687" name="Group 2686">
              <a:extLst>
                <a:ext uri="{FF2B5EF4-FFF2-40B4-BE49-F238E27FC236}">
                  <a16:creationId xmlns:a16="http://schemas.microsoft.com/office/drawing/2014/main" id="{FD92DF13-971E-4E21-83EC-5AF723B8ECBD}"/>
                </a:ext>
              </a:extLst>
            </p:cNvPr>
            <p:cNvGrpSpPr/>
            <p:nvPr/>
          </p:nvGrpSpPr>
          <p:grpSpPr bwMode="auto">
            <a:xfrm>
              <a:off x="4576101" y="3782262"/>
              <a:ext cx="374426" cy="480886"/>
              <a:chOff x="3355502" y="3059009"/>
              <a:chExt cx="600253" cy="627478"/>
            </a:xfrm>
            <a:solidFill>
              <a:schemeClr val="bg1"/>
            </a:solidFill>
          </p:grpSpPr>
          <p:sp>
            <p:nvSpPr>
              <p:cNvPr id="2804" name="TextBox 2803">
                <a:extLst>
                  <a:ext uri="{FF2B5EF4-FFF2-40B4-BE49-F238E27FC236}">
                    <a16:creationId xmlns:a16="http://schemas.microsoft.com/office/drawing/2014/main" id="{0E8A2AE4-31F6-462F-B9D4-2A04D1BFBB14}"/>
                  </a:ext>
                </a:extLst>
              </p:cNvPr>
              <p:cNvSpPr txBox="1"/>
              <p:nvPr/>
            </p:nvSpPr>
            <p:spPr>
              <a:xfrm>
                <a:off x="3356680" y="3424877"/>
                <a:ext cx="372218" cy="2616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SG" sz="1100" dirty="0" err="1"/>
                  <a:t>mlf</a:t>
                </a:r>
                <a:endParaRPr lang="en-SG" sz="1100" dirty="0"/>
              </a:p>
            </p:txBody>
          </p:sp>
          <p:sp>
            <p:nvSpPr>
              <p:cNvPr id="2812" name="TextBox 2811">
                <a:extLst>
                  <a:ext uri="{FF2B5EF4-FFF2-40B4-BE49-F238E27FC236}">
                    <a16:creationId xmlns:a16="http://schemas.microsoft.com/office/drawing/2014/main" id="{E58697BD-3531-442A-BCD1-2EB8CADA8B75}"/>
                  </a:ext>
                </a:extLst>
              </p:cNvPr>
              <p:cNvSpPr txBox="1"/>
              <p:nvPr/>
            </p:nvSpPr>
            <p:spPr>
              <a:xfrm>
                <a:off x="3355502" y="3059009"/>
                <a:ext cx="600253" cy="307777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SG" sz="1400" dirty="0"/>
                  <a:t>4V</a:t>
                </a:r>
              </a:p>
            </p:txBody>
          </p:sp>
        </p:grpSp>
        <p:sp>
          <p:nvSpPr>
            <p:cNvPr id="2730" name="Freeform 2729">
              <a:extLst>
                <a:ext uri="{FF2B5EF4-FFF2-40B4-BE49-F238E27FC236}">
                  <a16:creationId xmlns:a16="http://schemas.microsoft.com/office/drawing/2014/main" id="{B783850D-3EAD-45FF-8E36-C35C38F91B29}"/>
                </a:ext>
              </a:extLst>
            </p:cNvPr>
            <p:cNvSpPr/>
            <p:nvPr/>
          </p:nvSpPr>
          <p:spPr bwMode="auto">
            <a:xfrm>
              <a:off x="4013200" y="5343526"/>
              <a:ext cx="14288" cy="42862"/>
            </a:xfrm>
            <a:custGeom>
              <a:avLst/>
              <a:gdLst>
                <a:gd name="connsiteX0" fmla="*/ 0 w 63500"/>
                <a:gd name="connsiteY0" fmla="*/ 0 h 128505"/>
                <a:gd name="connsiteX1" fmla="*/ 25400 w 63500"/>
                <a:gd name="connsiteY1" fmla="*/ 38100 h 128505"/>
                <a:gd name="connsiteX2" fmla="*/ 38100 w 63500"/>
                <a:gd name="connsiteY2" fmla="*/ 82550 h 128505"/>
                <a:gd name="connsiteX3" fmla="*/ 44450 w 63500"/>
                <a:gd name="connsiteY3" fmla="*/ 101600 h 128505"/>
                <a:gd name="connsiteX4" fmla="*/ 50800 w 63500"/>
                <a:gd name="connsiteY4" fmla="*/ 127000 h 128505"/>
                <a:gd name="connsiteX5" fmla="*/ 63500 w 63500"/>
                <a:gd name="connsiteY5" fmla="*/ 127000 h 128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500" h="128505">
                  <a:moveTo>
                    <a:pt x="0" y="0"/>
                  </a:moveTo>
                  <a:cubicBezTo>
                    <a:pt x="8467" y="12700"/>
                    <a:pt x="17987" y="24757"/>
                    <a:pt x="25400" y="38100"/>
                  </a:cubicBezTo>
                  <a:cubicBezTo>
                    <a:pt x="29878" y="46160"/>
                    <a:pt x="36166" y="75780"/>
                    <a:pt x="38100" y="82550"/>
                  </a:cubicBezTo>
                  <a:cubicBezTo>
                    <a:pt x="39939" y="88986"/>
                    <a:pt x="42611" y="95164"/>
                    <a:pt x="44450" y="101600"/>
                  </a:cubicBezTo>
                  <a:cubicBezTo>
                    <a:pt x="46848" y="109991"/>
                    <a:pt x="45564" y="120018"/>
                    <a:pt x="50800" y="127000"/>
                  </a:cubicBezTo>
                  <a:cubicBezTo>
                    <a:pt x="53340" y="130387"/>
                    <a:pt x="59267" y="127000"/>
                    <a:pt x="63500" y="1270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31" name="Freeform 2730">
              <a:extLst>
                <a:ext uri="{FF2B5EF4-FFF2-40B4-BE49-F238E27FC236}">
                  <a16:creationId xmlns:a16="http://schemas.microsoft.com/office/drawing/2014/main" id="{FBAADCAD-2C2D-4033-8323-AEC33E50F173}"/>
                </a:ext>
              </a:extLst>
            </p:cNvPr>
            <p:cNvSpPr/>
            <p:nvPr/>
          </p:nvSpPr>
          <p:spPr bwMode="auto">
            <a:xfrm>
              <a:off x="4040188" y="5368926"/>
              <a:ext cx="15875" cy="33337"/>
            </a:xfrm>
            <a:custGeom>
              <a:avLst/>
              <a:gdLst>
                <a:gd name="connsiteX0" fmla="*/ 0 w 76200"/>
                <a:gd name="connsiteY0" fmla="*/ 0 h 95250"/>
                <a:gd name="connsiteX1" fmla="*/ 25400 w 76200"/>
                <a:gd name="connsiteY1" fmla="*/ 31750 h 95250"/>
                <a:gd name="connsiteX2" fmla="*/ 44450 w 76200"/>
                <a:gd name="connsiteY2" fmla="*/ 44450 h 95250"/>
                <a:gd name="connsiteX3" fmla="*/ 76200 w 7620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95250">
                  <a:moveTo>
                    <a:pt x="0" y="0"/>
                  </a:moveTo>
                  <a:cubicBezTo>
                    <a:pt x="8467" y="10583"/>
                    <a:pt x="15816" y="22166"/>
                    <a:pt x="25400" y="31750"/>
                  </a:cubicBezTo>
                  <a:cubicBezTo>
                    <a:pt x="30796" y="37146"/>
                    <a:pt x="39424" y="38707"/>
                    <a:pt x="44450" y="44450"/>
                  </a:cubicBezTo>
                  <a:cubicBezTo>
                    <a:pt x="60798" y="63134"/>
                    <a:pt x="66645" y="76140"/>
                    <a:pt x="76200" y="952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32" name="Freeform 2731">
              <a:extLst>
                <a:ext uri="{FF2B5EF4-FFF2-40B4-BE49-F238E27FC236}">
                  <a16:creationId xmlns:a16="http://schemas.microsoft.com/office/drawing/2014/main" id="{87CB176F-DA49-4FC0-913E-F236CE2828B4}"/>
                </a:ext>
              </a:extLst>
            </p:cNvPr>
            <p:cNvSpPr/>
            <p:nvPr/>
          </p:nvSpPr>
          <p:spPr bwMode="auto">
            <a:xfrm>
              <a:off x="4041775" y="5413376"/>
              <a:ext cx="22225" cy="14287"/>
            </a:xfrm>
            <a:custGeom>
              <a:avLst/>
              <a:gdLst>
                <a:gd name="connsiteX0" fmla="*/ 0 w 101600"/>
                <a:gd name="connsiteY0" fmla="*/ 0 h 44450"/>
                <a:gd name="connsiteX1" fmla="*/ 63500 w 101600"/>
                <a:gd name="connsiteY1" fmla="*/ 25400 h 44450"/>
                <a:gd name="connsiteX2" fmla="*/ 82550 w 101600"/>
                <a:gd name="connsiteY2" fmla="*/ 38100 h 44450"/>
                <a:gd name="connsiteX3" fmla="*/ 101600 w 101600"/>
                <a:gd name="connsiteY3" fmla="*/ 44450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600" h="44450">
                  <a:moveTo>
                    <a:pt x="0" y="0"/>
                  </a:moveTo>
                  <a:cubicBezTo>
                    <a:pt x="31224" y="10408"/>
                    <a:pt x="37338" y="10451"/>
                    <a:pt x="63500" y="25400"/>
                  </a:cubicBezTo>
                  <a:cubicBezTo>
                    <a:pt x="70126" y="29186"/>
                    <a:pt x="75724" y="34687"/>
                    <a:pt x="82550" y="38100"/>
                  </a:cubicBezTo>
                  <a:cubicBezTo>
                    <a:pt x="88537" y="41093"/>
                    <a:pt x="101600" y="44450"/>
                    <a:pt x="101600" y="444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33" name="Freeform 2732">
              <a:extLst>
                <a:ext uri="{FF2B5EF4-FFF2-40B4-BE49-F238E27FC236}">
                  <a16:creationId xmlns:a16="http://schemas.microsoft.com/office/drawing/2014/main" id="{E8C28E11-75F7-4E9E-8A0F-C6229C23AD9C}"/>
                </a:ext>
              </a:extLst>
            </p:cNvPr>
            <p:cNvSpPr/>
            <p:nvPr/>
          </p:nvSpPr>
          <p:spPr bwMode="auto">
            <a:xfrm>
              <a:off x="4203700" y="5110163"/>
              <a:ext cx="42863" cy="9525"/>
            </a:xfrm>
            <a:custGeom>
              <a:avLst/>
              <a:gdLst>
                <a:gd name="connsiteX0" fmla="*/ 0 w 203200"/>
                <a:gd name="connsiteY0" fmla="*/ 0 h 26433"/>
                <a:gd name="connsiteX1" fmla="*/ 120650 w 203200"/>
                <a:gd name="connsiteY1" fmla="*/ 6350 h 26433"/>
                <a:gd name="connsiteX2" fmla="*/ 177800 w 203200"/>
                <a:gd name="connsiteY2" fmla="*/ 25400 h 26433"/>
                <a:gd name="connsiteX3" fmla="*/ 203200 w 203200"/>
                <a:gd name="connsiteY3" fmla="*/ 25400 h 26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200" h="26433">
                  <a:moveTo>
                    <a:pt x="0" y="0"/>
                  </a:moveTo>
                  <a:cubicBezTo>
                    <a:pt x="40217" y="2117"/>
                    <a:pt x="80506" y="3138"/>
                    <a:pt x="120650" y="6350"/>
                  </a:cubicBezTo>
                  <a:cubicBezTo>
                    <a:pt x="240039" y="15901"/>
                    <a:pt x="104315" y="4404"/>
                    <a:pt x="177800" y="25400"/>
                  </a:cubicBezTo>
                  <a:cubicBezTo>
                    <a:pt x="185941" y="27726"/>
                    <a:pt x="194733" y="25400"/>
                    <a:pt x="203200" y="254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34" name="Freeform 2733">
              <a:extLst>
                <a:ext uri="{FF2B5EF4-FFF2-40B4-BE49-F238E27FC236}">
                  <a16:creationId xmlns:a16="http://schemas.microsoft.com/office/drawing/2014/main" id="{7E038075-227A-4E0C-BD9D-34097117F111}"/>
                </a:ext>
              </a:extLst>
            </p:cNvPr>
            <p:cNvSpPr/>
            <p:nvPr/>
          </p:nvSpPr>
          <p:spPr bwMode="auto">
            <a:xfrm>
              <a:off x="4265613" y="5121276"/>
              <a:ext cx="33337" cy="20637"/>
            </a:xfrm>
            <a:custGeom>
              <a:avLst/>
              <a:gdLst>
                <a:gd name="connsiteX0" fmla="*/ 0 w 158750"/>
                <a:gd name="connsiteY0" fmla="*/ 0 h 57150"/>
                <a:gd name="connsiteX1" fmla="*/ 38100 w 158750"/>
                <a:gd name="connsiteY1" fmla="*/ 6350 h 57150"/>
                <a:gd name="connsiteX2" fmla="*/ 101600 w 158750"/>
                <a:gd name="connsiteY2" fmla="*/ 31750 h 57150"/>
                <a:gd name="connsiteX3" fmla="*/ 120650 w 158750"/>
                <a:gd name="connsiteY3" fmla="*/ 38100 h 57150"/>
                <a:gd name="connsiteX4" fmla="*/ 139700 w 158750"/>
                <a:gd name="connsiteY4" fmla="*/ 50800 h 57150"/>
                <a:gd name="connsiteX5" fmla="*/ 158750 w 158750"/>
                <a:gd name="connsiteY5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750" h="57150">
                  <a:moveTo>
                    <a:pt x="0" y="0"/>
                  </a:moveTo>
                  <a:cubicBezTo>
                    <a:pt x="12700" y="2117"/>
                    <a:pt x="25609" y="3227"/>
                    <a:pt x="38100" y="6350"/>
                  </a:cubicBezTo>
                  <a:cubicBezTo>
                    <a:pt x="84351" y="17913"/>
                    <a:pt x="64813" y="15984"/>
                    <a:pt x="101600" y="31750"/>
                  </a:cubicBezTo>
                  <a:cubicBezTo>
                    <a:pt x="107752" y="34387"/>
                    <a:pt x="114663" y="35107"/>
                    <a:pt x="120650" y="38100"/>
                  </a:cubicBezTo>
                  <a:cubicBezTo>
                    <a:pt x="127476" y="41513"/>
                    <a:pt x="132874" y="47387"/>
                    <a:pt x="139700" y="50800"/>
                  </a:cubicBezTo>
                  <a:cubicBezTo>
                    <a:pt x="145687" y="53793"/>
                    <a:pt x="158750" y="57150"/>
                    <a:pt x="158750" y="571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35" name="Freeform 2734">
              <a:extLst>
                <a:ext uri="{FF2B5EF4-FFF2-40B4-BE49-F238E27FC236}">
                  <a16:creationId xmlns:a16="http://schemas.microsoft.com/office/drawing/2014/main" id="{1681974B-F790-4BE4-8B25-EDD10D1915C1}"/>
                </a:ext>
              </a:extLst>
            </p:cNvPr>
            <p:cNvSpPr/>
            <p:nvPr/>
          </p:nvSpPr>
          <p:spPr bwMode="auto">
            <a:xfrm>
              <a:off x="4240213" y="5126038"/>
              <a:ext cx="14287" cy="15875"/>
            </a:xfrm>
            <a:custGeom>
              <a:avLst/>
              <a:gdLst>
                <a:gd name="connsiteX0" fmla="*/ 0 w 69850"/>
                <a:gd name="connsiteY0" fmla="*/ 0 h 44450"/>
                <a:gd name="connsiteX1" fmla="*/ 31750 w 69850"/>
                <a:gd name="connsiteY1" fmla="*/ 19050 h 44450"/>
                <a:gd name="connsiteX2" fmla="*/ 69850 w 69850"/>
                <a:gd name="connsiteY2" fmla="*/ 44450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850" h="44450">
                  <a:moveTo>
                    <a:pt x="0" y="0"/>
                  </a:moveTo>
                  <a:cubicBezTo>
                    <a:pt x="10583" y="6350"/>
                    <a:pt x="21337" y="12424"/>
                    <a:pt x="31750" y="19050"/>
                  </a:cubicBezTo>
                  <a:cubicBezTo>
                    <a:pt x="44627" y="27245"/>
                    <a:pt x="69850" y="44450"/>
                    <a:pt x="69850" y="444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36" name="Freeform 2735">
              <a:extLst>
                <a:ext uri="{FF2B5EF4-FFF2-40B4-BE49-F238E27FC236}">
                  <a16:creationId xmlns:a16="http://schemas.microsoft.com/office/drawing/2014/main" id="{E6E69A46-2CA1-4188-A291-CD65DF909407}"/>
                </a:ext>
              </a:extLst>
            </p:cNvPr>
            <p:cNvSpPr/>
            <p:nvPr/>
          </p:nvSpPr>
          <p:spPr bwMode="auto">
            <a:xfrm>
              <a:off x="4014788" y="5106988"/>
              <a:ext cx="79375" cy="36513"/>
            </a:xfrm>
            <a:custGeom>
              <a:avLst/>
              <a:gdLst>
                <a:gd name="connsiteX0" fmla="*/ 0 w 374655"/>
                <a:gd name="connsiteY0" fmla="*/ 69850 h 107950"/>
                <a:gd name="connsiteX1" fmla="*/ 82550 w 374655"/>
                <a:gd name="connsiteY1" fmla="*/ 44450 h 107950"/>
                <a:gd name="connsiteX2" fmla="*/ 184150 w 374655"/>
                <a:gd name="connsiteY2" fmla="*/ 31750 h 107950"/>
                <a:gd name="connsiteX3" fmla="*/ 241300 w 374655"/>
                <a:gd name="connsiteY3" fmla="*/ 12700 h 107950"/>
                <a:gd name="connsiteX4" fmla="*/ 260350 w 374655"/>
                <a:gd name="connsiteY4" fmla="*/ 6350 h 107950"/>
                <a:gd name="connsiteX5" fmla="*/ 279400 w 374655"/>
                <a:gd name="connsiteY5" fmla="*/ 0 h 107950"/>
                <a:gd name="connsiteX6" fmla="*/ 323850 w 374655"/>
                <a:gd name="connsiteY6" fmla="*/ 6350 h 107950"/>
                <a:gd name="connsiteX7" fmla="*/ 349250 w 374655"/>
                <a:gd name="connsiteY7" fmla="*/ 44450 h 107950"/>
                <a:gd name="connsiteX8" fmla="*/ 361950 w 374655"/>
                <a:gd name="connsiteY8" fmla="*/ 63500 h 107950"/>
                <a:gd name="connsiteX9" fmla="*/ 374650 w 374655"/>
                <a:gd name="connsiteY9" fmla="*/ 107950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4655" h="107950">
                  <a:moveTo>
                    <a:pt x="0" y="69850"/>
                  </a:moveTo>
                  <a:cubicBezTo>
                    <a:pt x="29594" y="58012"/>
                    <a:pt x="48809" y="48668"/>
                    <a:pt x="82550" y="44450"/>
                  </a:cubicBezTo>
                  <a:lnTo>
                    <a:pt x="184150" y="31750"/>
                  </a:lnTo>
                  <a:lnTo>
                    <a:pt x="241300" y="12700"/>
                  </a:lnTo>
                  <a:lnTo>
                    <a:pt x="260350" y="6350"/>
                  </a:lnTo>
                  <a:lnTo>
                    <a:pt x="279400" y="0"/>
                  </a:lnTo>
                  <a:cubicBezTo>
                    <a:pt x="294217" y="2117"/>
                    <a:pt x="309953" y="791"/>
                    <a:pt x="323850" y="6350"/>
                  </a:cubicBezTo>
                  <a:cubicBezTo>
                    <a:pt x="346420" y="15378"/>
                    <a:pt x="340964" y="27878"/>
                    <a:pt x="349250" y="44450"/>
                  </a:cubicBezTo>
                  <a:cubicBezTo>
                    <a:pt x="352663" y="51276"/>
                    <a:pt x="358850" y="56526"/>
                    <a:pt x="361950" y="63500"/>
                  </a:cubicBezTo>
                  <a:cubicBezTo>
                    <a:pt x="375319" y="93581"/>
                    <a:pt x="374650" y="89798"/>
                    <a:pt x="374650" y="1079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37" name="Freeform 2736">
              <a:extLst>
                <a:ext uri="{FF2B5EF4-FFF2-40B4-BE49-F238E27FC236}">
                  <a16:creationId xmlns:a16="http://schemas.microsoft.com/office/drawing/2014/main" id="{F21BB730-9C1B-44ED-923E-A6992676569C}"/>
                </a:ext>
              </a:extLst>
            </p:cNvPr>
            <p:cNvSpPr/>
            <p:nvPr/>
          </p:nvSpPr>
          <p:spPr bwMode="auto">
            <a:xfrm>
              <a:off x="4230688" y="5162551"/>
              <a:ext cx="23812" cy="38100"/>
            </a:xfrm>
            <a:custGeom>
              <a:avLst/>
              <a:gdLst>
                <a:gd name="connsiteX0" fmla="*/ 0 w 115891"/>
                <a:gd name="connsiteY0" fmla="*/ 0 h 107950"/>
                <a:gd name="connsiteX1" fmla="*/ 44450 w 115891"/>
                <a:gd name="connsiteY1" fmla="*/ 19050 h 107950"/>
                <a:gd name="connsiteX2" fmla="*/ 63500 w 115891"/>
                <a:gd name="connsiteY2" fmla="*/ 25400 h 107950"/>
                <a:gd name="connsiteX3" fmla="*/ 101600 w 115891"/>
                <a:gd name="connsiteY3" fmla="*/ 44450 h 107950"/>
                <a:gd name="connsiteX4" fmla="*/ 114300 w 115891"/>
                <a:gd name="connsiteY4" fmla="*/ 107950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891" h="107950">
                  <a:moveTo>
                    <a:pt x="0" y="0"/>
                  </a:moveTo>
                  <a:cubicBezTo>
                    <a:pt x="14817" y="6350"/>
                    <a:pt x="29483" y="13063"/>
                    <a:pt x="44450" y="19050"/>
                  </a:cubicBezTo>
                  <a:cubicBezTo>
                    <a:pt x="50665" y="21536"/>
                    <a:pt x="57513" y="22407"/>
                    <a:pt x="63500" y="25400"/>
                  </a:cubicBezTo>
                  <a:cubicBezTo>
                    <a:pt x="112739" y="50019"/>
                    <a:pt x="53717" y="28489"/>
                    <a:pt x="101600" y="44450"/>
                  </a:cubicBezTo>
                  <a:cubicBezTo>
                    <a:pt x="122519" y="75828"/>
                    <a:pt x="114300" y="55868"/>
                    <a:pt x="114300" y="1079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38" name="Freeform 2737">
              <a:extLst>
                <a:ext uri="{FF2B5EF4-FFF2-40B4-BE49-F238E27FC236}">
                  <a16:creationId xmlns:a16="http://schemas.microsoft.com/office/drawing/2014/main" id="{281B5CF6-2233-4D22-9994-598709E0133B}"/>
                </a:ext>
              </a:extLst>
            </p:cNvPr>
            <p:cNvSpPr/>
            <p:nvPr/>
          </p:nvSpPr>
          <p:spPr bwMode="auto">
            <a:xfrm>
              <a:off x="4270375" y="5168901"/>
              <a:ext cx="57150" cy="26987"/>
            </a:xfrm>
            <a:custGeom>
              <a:avLst/>
              <a:gdLst>
                <a:gd name="connsiteX0" fmla="*/ 0 w 266700"/>
                <a:gd name="connsiteY0" fmla="*/ 0 h 76200"/>
                <a:gd name="connsiteX1" fmla="*/ 38100 w 266700"/>
                <a:gd name="connsiteY1" fmla="*/ 31750 h 76200"/>
                <a:gd name="connsiteX2" fmla="*/ 82550 w 266700"/>
                <a:gd name="connsiteY2" fmla="*/ 50800 h 76200"/>
                <a:gd name="connsiteX3" fmla="*/ 107950 w 266700"/>
                <a:gd name="connsiteY3" fmla="*/ 63500 h 76200"/>
                <a:gd name="connsiteX4" fmla="*/ 146050 w 266700"/>
                <a:gd name="connsiteY4" fmla="*/ 76200 h 76200"/>
                <a:gd name="connsiteX5" fmla="*/ 196850 w 266700"/>
                <a:gd name="connsiteY5" fmla="*/ 63500 h 76200"/>
                <a:gd name="connsiteX6" fmla="*/ 222250 w 266700"/>
                <a:gd name="connsiteY6" fmla="*/ 50800 h 76200"/>
                <a:gd name="connsiteX7" fmla="*/ 266700 w 266700"/>
                <a:gd name="connsiteY7" fmla="*/ 508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6700" h="76200">
                  <a:moveTo>
                    <a:pt x="0" y="0"/>
                  </a:moveTo>
                  <a:cubicBezTo>
                    <a:pt x="12700" y="10583"/>
                    <a:pt x="24557" y="22270"/>
                    <a:pt x="38100" y="31750"/>
                  </a:cubicBezTo>
                  <a:cubicBezTo>
                    <a:pt x="60269" y="47268"/>
                    <a:pt x="61038" y="41581"/>
                    <a:pt x="82550" y="50800"/>
                  </a:cubicBezTo>
                  <a:cubicBezTo>
                    <a:pt x="91251" y="54529"/>
                    <a:pt x="99161" y="59984"/>
                    <a:pt x="107950" y="63500"/>
                  </a:cubicBezTo>
                  <a:cubicBezTo>
                    <a:pt x="120379" y="68472"/>
                    <a:pt x="146050" y="76200"/>
                    <a:pt x="146050" y="76200"/>
                  </a:cubicBezTo>
                  <a:cubicBezTo>
                    <a:pt x="164686" y="72473"/>
                    <a:pt x="179765" y="70822"/>
                    <a:pt x="196850" y="63500"/>
                  </a:cubicBezTo>
                  <a:cubicBezTo>
                    <a:pt x="205551" y="59771"/>
                    <a:pt x="212937" y="52493"/>
                    <a:pt x="222250" y="50800"/>
                  </a:cubicBezTo>
                  <a:cubicBezTo>
                    <a:pt x="236828" y="48150"/>
                    <a:pt x="251883" y="50800"/>
                    <a:pt x="266700" y="508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39" name="Freeform 2738">
              <a:extLst>
                <a:ext uri="{FF2B5EF4-FFF2-40B4-BE49-F238E27FC236}">
                  <a16:creationId xmlns:a16="http://schemas.microsoft.com/office/drawing/2014/main" id="{9405D225-5B6F-457E-84E3-65D7B0BCA97A}"/>
                </a:ext>
              </a:extLst>
            </p:cNvPr>
            <p:cNvSpPr/>
            <p:nvPr/>
          </p:nvSpPr>
          <p:spPr bwMode="auto">
            <a:xfrm>
              <a:off x="4279900" y="5156201"/>
              <a:ext cx="31750" cy="15875"/>
            </a:xfrm>
            <a:custGeom>
              <a:avLst/>
              <a:gdLst>
                <a:gd name="connsiteX0" fmla="*/ 0 w 146050"/>
                <a:gd name="connsiteY0" fmla="*/ 12700 h 44450"/>
                <a:gd name="connsiteX1" fmla="*/ 57150 w 146050"/>
                <a:gd name="connsiteY1" fmla="*/ 6350 h 44450"/>
                <a:gd name="connsiteX2" fmla="*/ 76200 w 146050"/>
                <a:gd name="connsiteY2" fmla="*/ 0 h 44450"/>
                <a:gd name="connsiteX3" fmla="*/ 101600 w 146050"/>
                <a:gd name="connsiteY3" fmla="*/ 6350 h 44450"/>
                <a:gd name="connsiteX4" fmla="*/ 120650 w 146050"/>
                <a:gd name="connsiteY4" fmla="*/ 19050 h 44450"/>
                <a:gd name="connsiteX5" fmla="*/ 146050 w 146050"/>
                <a:gd name="connsiteY5" fmla="*/ 44450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050" h="44450">
                  <a:moveTo>
                    <a:pt x="0" y="12700"/>
                  </a:moveTo>
                  <a:cubicBezTo>
                    <a:pt x="19050" y="10583"/>
                    <a:pt x="38244" y="9501"/>
                    <a:pt x="57150" y="6350"/>
                  </a:cubicBezTo>
                  <a:cubicBezTo>
                    <a:pt x="63752" y="5250"/>
                    <a:pt x="69507" y="0"/>
                    <a:pt x="76200" y="0"/>
                  </a:cubicBezTo>
                  <a:cubicBezTo>
                    <a:pt x="84927" y="0"/>
                    <a:pt x="93133" y="4233"/>
                    <a:pt x="101600" y="6350"/>
                  </a:cubicBezTo>
                  <a:cubicBezTo>
                    <a:pt x="107950" y="10583"/>
                    <a:pt x="115254" y="13654"/>
                    <a:pt x="120650" y="19050"/>
                  </a:cubicBezTo>
                  <a:cubicBezTo>
                    <a:pt x="151301" y="49701"/>
                    <a:pt x="117020" y="29935"/>
                    <a:pt x="146050" y="444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40" name="Freeform 2739">
              <a:extLst>
                <a:ext uri="{FF2B5EF4-FFF2-40B4-BE49-F238E27FC236}">
                  <a16:creationId xmlns:a16="http://schemas.microsoft.com/office/drawing/2014/main" id="{3EC2474F-D0E2-4F8F-8A3E-C4642F0F88DA}"/>
                </a:ext>
              </a:extLst>
            </p:cNvPr>
            <p:cNvSpPr/>
            <p:nvPr/>
          </p:nvSpPr>
          <p:spPr bwMode="auto">
            <a:xfrm>
              <a:off x="4162425" y="5438776"/>
              <a:ext cx="36513" cy="7937"/>
            </a:xfrm>
            <a:custGeom>
              <a:avLst/>
              <a:gdLst>
                <a:gd name="connsiteX0" fmla="*/ 0 w 177800"/>
                <a:gd name="connsiteY0" fmla="*/ 25611 h 25611"/>
                <a:gd name="connsiteX1" fmla="*/ 139700 w 177800"/>
                <a:gd name="connsiteY1" fmla="*/ 6561 h 25611"/>
                <a:gd name="connsiteX2" fmla="*/ 177800 w 177800"/>
                <a:gd name="connsiteY2" fmla="*/ 211 h 25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800" h="25611">
                  <a:moveTo>
                    <a:pt x="0" y="25611"/>
                  </a:moveTo>
                  <a:cubicBezTo>
                    <a:pt x="70397" y="-2548"/>
                    <a:pt x="3993" y="20132"/>
                    <a:pt x="139700" y="6561"/>
                  </a:cubicBezTo>
                  <a:cubicBezTo>
                    <a:pt x="223280" y="-1797"/>
                    <a:pt x="96553" y="211"/>
                    <a:pt x="177800" y="211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41" name="Freeform 2740">
              <a:extLst>
                <a:ext uri="{FF2B5EF4-FFF2-40B4-BE49-F238E27FC236}">
                  <a16:creationId xmlns:a16="http://schemas.microsoft.com/office/drawing/2014/main" id="{9FEC0245-3761-4900-8055-821BDD65BF18}"/>
                </a:ext>
              </a:extLst>
            </p:cNvPr>
            <p:cNvSpPr/>
            <p:nvPr/>
          </p:nvSpPr>
          <p:spPr bwMode="auto">
            <a:xfrm>
              <a:off x="4170363" y="5414963"/>
              <a:ext cx="23812" cy="11113"/>
            </a:xfrm>
            <a:custGeom>
              <a:avLst/>
              <a:gdLst>
                <a:gd name="connsiteX0" fmla="*/ 0 w 114300"/>
                <a:gd name="connsiteY0" fmla="*/ 33466 h 33466"/>
                <a:gd name="connsiteX1" fmla="*/ 31750 w 114300"/>
                <a:gd name="connsiteY1" fmla="*/ 8066 h 33466"/>
                <a:gd name="connsiteX2" fmla="*/ 114300 w 114300"/>
                <a:gd name="connsiteY2" fmla="*/ 1716 h 33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300" h="33466">
                  <a:moveTo>
                    <a:pt x="0" y="33466"/>
                  </a:moveTo>
                  <a:cubicBezTo>
                    <a:pt x="10583" y="24999"/>
                    <a:pt x="20257" y="15249"/>
                    <a:pt x="31750" y="8066"/>
                  </a:cubicBezTo>
                  <a:cubicBezTo>
                    <a:pt x="52620" y="-4977"/>
                    <a:pt x="101852" y="1716"/>
                    <a:pt x="114300" y="1716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42" name="Freeform 2741">
              <a:extLst>
                <a:ext uri="{FF2B5EF4-FFF2-40B4-BE49-F238E27FC236}">
                  <a16:creationId xmlns:a16="http://schemas.microsoft.com/office/drawing/2014/main" id="{C4F0D9DA-9B6E-45A3-9DF8-9C58A10B6853}"/>
                </a:ext>
              </a:extLst>
            </p:cNvPr>
            <p:cNvSpPr/>
            <p:nvPr/>
          </p:nvSpPr>
          <p:spPr bwMode="auto">
            <a:xfrm>
              <a:off x="4210050" y="5381626"/>
              <a:ext cx="36513" cy="11112"/>
            </a:xfrm>
            <a:custGeom>
              <a:avLst/>
              <a:gdLst>
                <a:gd name="connsiteX0" fmla="*/ 0 w 171450"/>
                <a:gd name="connsiteY0" fmla="*/ 31753 h 31753"/>
                <a:gd name="connsiteX1" fmla="*/ 31750 w 171450"/>
                <a:gd name="connsiteY1" fmla="*/ 19053 h 31753"/>
                <a:gd name="connsiteX2" fmla="*/ 63500 w 171450"/>
                <a:gd name="connsiteY2" fmla="*/ 12703 h 31753"/>
                <a:gd name="connsiteX3" fmla="*/ 88900 w 171450"/>
                <a:gd name="connsiteY3" fmla="*/ 6353 h 31753"/>
                <a:gd name="connsiteX4" fmla="*/ 171450 w 171450"/>
                <a:gd name="connsiteY4" fmla="*/ 3 h 31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31753">
                  <a:moveTo>
                    <a:pt x="0" y="31753"/>
                  </a:moveTo>
                  <a:cubicBezTo>
                    <a:pt x="10583" y="27520"/>
                    <a:pt x="20832" y="22328"/>
                    <a:pt x="31750" y="19053"/>
                  </a:cubicBezTo>
                  <a:cubicBezTo>
                    <a:pt x="42088" y="15952"/>
                    <a:pt x="52964" y="15044"/>
                    <a:pt x="63500" y="12703"/>
                  </a:cubicBezTo>
                  <a:cubicBezTo>
                    <a:pt x="72019" y="10810"/>
                    <a:pt x="80249" y="7506"/>
                    <a:pt x="88900" y="6353"/>
                  </a:cubicBezTo>
                  <a:cubicBezTo>
                    <a:pt x="139400" y="-380"/>
                    <a:pt x="139638" y="3"/>
                    <a:pt x="171450" y="3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43" name="Freeform 2742">
              <a:extLst>
                <a:ext uri="{FF2B5EF4-FFF2-40B4-BE49-F238E27FC236}">
                  <a16:creationId xmlns:a16="http://schemas.microsoft.com/office/drawing/2014/main" id="{ACF763BD-930C-4873-8080-3A5EC704871D}"/>
                </a:ext>
              </a:extLst>
            </p:cNvPr>
            <p:cNvSpPr/>
            <p:nvPr/>
          </p:nvSpPr>
          <p:spPr bwMode="auto">
            <a:xfrm>
              <a:off x="4195763" y="5402263"/>
              <a:ext cx="17462" cy="6350"/>
            </a:xfrm>
            <a:custGeom>
              <a:avLst/>
              <a:gdLst>
                <a:gd name="connsiteX0" fmla="*/ 0 w 82550"/>
                <a:gd name="connsiteY0" fmla="*/ 0 h 19050"/>
                <a:gd name="connsiteX1" fmla="*/ 76200 w 82550"/>
                <a:gd name="connsiteY1" fmla="*/ 12700 h 19050"/>
                <a:gd name="connsiteX2" fmla="*/ 82550 w 82550"/>
                <a:gd name="connsiteY2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550" h="19050">
                  <a:moveTo>
                    <a:pt x="0" y="0"/>
                  </a:moveTo>
                  <a:cubicBezTo>
                    <a:pt x="18108" y="2012"/>
                    <a:pt x="54924" y="2062"/>
                    <a:pt x="76200" y="12700"/>
                  </a:cubicBezTo>
                  <a:cubicBezTo>
                    <a:pt x="78877" y="14039"/>
                    <a:pt x="80433" y="16933"/>
                    <a:pt x="82550" y="190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44" name="Freeform 2743">
              <a:extLst>
                <a:ext uri="{FF2B5EF4-FFF2-40B4-BE49-F238E27FC236}">
                  <a16:creationId xmlns:a16="http://schemas.microsoft.com/office/drawing/2014/main" id="{80FAD34C-1170-4686-88DA-081A7E52612D}"/>
                </a:ext>
              </a:extLst>
            </p:cNvPr>
            <p:cNvSpPr/>
            <p:nvPr/>
          </p:nvSpPr>
          <p:spPr bwMode="auto">
            <a:xfrm>
              <a:off x="4160838" y="5357813"/>
              <a:ext cx="55562" cy="15875"/>
            </a:xfrm>
            <a:custGeom>
              <a:avLst/>
              <a:gdLst>
                <a:gd name="connsiteX0" fmla="*/ 0 w 260350"/>
                <a:gd name="connsiteY0" fmla="*/ 44604 h 44604"/>
                <a:gd name="connsiteX1" fmla="*/ 57150 w 260350"/>
                <a:gd name="connsiteY1" fmla="*/ 31904 h 44604"/>
                <a:gd name="connsiteX2" fmla="*/ 95250 w 260350"/>
                <a:gd name="connsiteY2" fmla="*/ 19204 h 44604"/>
                <a:gd name="connsiteX3" fmla="*/ 203200 w 260350"/>
                <a:gd name="connsiteY3" fmla="*/ 12854 h 44604"/>
                <a:gd name="connsiteX4" fmla="*/ 254000 w 260350"/>
                <a:gd name="connsiteY4" fmla="*/ 154 h 44604"/>
                <a:gd name="connsiteX5" fmla="*/ 260350 w 260350"/>
                <a:gd name="connsiteY5" fmla="*/ 154 h 4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350" h="44604">
                  <a:moveTo>
                    <a:pt x="0" y="44604"/>
                  </a:moveTo>
                  <a:cubicBezTo>
                    <a:pt x="18127" y="40979"/>
                    <a:pt x="39215" y="37285"/>
                    <a:pt x="57150" y="31904"/>
                  </a:cubicBezTo>
                  <a:cubicBezTo>
                    <a:pt x="69972" y="28057"/>
                    <a:pt x="81886" y="19990"/>
                    <a:pt x="95250" y="19204"/>
                  </a:cubicBezTo>
                  <a:lnTo>
                    <a:pt x="203200" y="12854"/>
                  </a:lnTo>
                  <a:cubicBezTo>
                    <a:pt x="227737" y="4675"/>
                    <a:pt x="223349" y="5262"/>
                    <a:pt x="254000" y="154"/>
                  </a:cubicBezTo>
                  <a:cubicBezTo>
                    <a:pt x="256088" y="-194"/>
                    <a:pt x="258233" y="154"/>
                    <a:pt x="260350" y="154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45" name="Freeform 2744">
              <a:extLst>
                <a:ext uri="{FF2B5EF4-FFF2-40B4-BE49-F238E27FC236}">
                  <a16:creationId xmlns:a16="http://schemas.microsoft.com/office/drawing/2014/main" id="{BD743936-7F7E-498C-9D9B-AE1AFF235B90}"/>
                </a:ext>
              </a:extLst>
            </p:cNvPr>
            <p:cNvSpPr/>
            <p:nvPr/>
          </p:nvSpPr>
          <p:spPr bwMode="auto">
            <a:xfrm>
              <a:off x="4010025" y="5286376"/>
              <a:ext cx="66675" cy="33337"/>
            </a:xfrm>
            <a:custGeom>
              <a:avLst/>
              <a:gdLst>
                <a:gd name="connsiteX0" fmla="*/ 0 w 311150"/>
                <a:gd name="connsiteY0" fmla="*/ 95250 h 95250"/>
                <a:gd name="connsiteX1" fmla="*/ 31750 w 311150"/>
                <a:gd name="connsiteY1" fmla="*/ 76200 h 95250"/>
                <a:gd name="connsiteX2" fmla="*/ 57150 w 311150"/>
                <a:gd name="connsiteY2" fmla="*/ 63500 h 95250"/>
                <a:gd name="connsiteX3" fmla="*/ 76200 w 311150"/>
                <a:gd name="connsiteY3" fmla="*/ 50800 h 95250"/>
                <a:gd name="connsiteX4" fmla="*/ 114300 w 311150"/>
                <a:gd name="connsiteY4" fmla="*/ 44450 h 95250"/>
                <a:gd name="connsiteX5" fmla="*/ 133350 w 311150"/>
                <a:gd name="connsiteY5" fmla="*/ 38100 h 95250"/>
                <a:gd name="connsiteX6" fmla="*/ 203200 w 311150"/>
                <a:gd name="connsiteY6" fmla="*/ 25400 h 95250"/>
                <a:gd name="connsiteX7" fmla="*/ 241300 w 311150"/>
                <a:gd name="connsiteY7" fmla="*/ 12700 h 95250"/>
                <a:gd name="connsiteX8" fmla="*/ 260350 w 311150"/>
                <a:gd name="connsiteY8" fmla="*/ 6350 h 95250"/>
                <a:gd name="connsiteX9" fmla="*/ 279400 w 311150"/>
                <a:gd name="connsiteY9" fmla="*/ 0 h 95250"/>
                <a:gd name="connsiteX10" fmla="*/ 311150 w 311150"/>
                <a:gd name="connsiteY10" fmla="*/ 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1150" h="95250">
                  <a:moveTo>
                    <a:pt x="0" y="95250"/>
                  </a:moveTo>
                  <a:cubicBezTo>
                    <a:pt x="10583" y="88900"/>
                    <a:pt x="20961" y="82194"/>
                    <a:pt x="31750" y="76200"/>
                  </a:cubicBezTo>
                  <a:cubicBezTo>
                    <a:pt x="40025" y="71603"/>
                    <a:pt x="48931" y="68196"/>
                    <a:pt x="57150" y="63500"/>
                  </a:cubicBezTo>
                  <a:cubicBezTo>
                    <a:pt x="63776" y="59714"/>
                    <a:pt x="68960" y="53213"/>
                    <a:pt x="76200" y="50800"/>
                  </a:cubicBezTo>
                  <a:cubicBezTo>
                    <a:pt x="88414" y="46729"/>
                    <a:pt x="101731" y="47243"/>
                    <a:pt x="114300" y="44450"/>
                  </a:cubicBezTo>
                  <a:cubicBezTo>
                    <a:pt x="120834" y="42998"/>
                    <a:pt x="126816" y="39552"/>
                    <a:pt x="133350" y="38100"/>
                  </a:cubicBezTo>
                  <a:cubicBezTo>
                    <a:pt x="159488" y="32291"/>
                    <a:pt x="177776" y="32334"/>
                    <a:pt x="203200" y="25400"/>
                  </a:cubicBezTo>
                  <a:cubicBezTo>
                    <a:pt x="216115" y="21878"/>
                    <a:pt x="228600" y="16933"/>
                    <a:pt x="241300" y="12700"/>
                  </a:cubicBezTo>
                  <a:lnTo>
                    <a:pt x="260350" y="6350"/>
                  </a:lnTo>
                  <a:cubicBezTo>
                    <a:pt x="266700" y="4233"/>
                    <a:pt x="272707" y="0"/>
                    <a:pt x="279400" y="0"/>
                  </a:cubicBezTo>
                  <a:lnTo>
                    <a:pt x="311150" y="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46" name="Freeform 2745">
              <a:extLst>
                <a:ext uri="{FF2B5EF4-FFF2-40B4-BE49-F238E27FC236}">
                  <a16:creationId xmlns:a16="http://schemas.microsoft.com/office/drawing/2014/main" id="{8D2EE08E-CA1B-4C3E-95D4-2044F6CF05BD}"/>
                </a:ext>
              </a:extLst>
            </p:cNvPr>
            <p:cNvSpPr/>
            <p:nvPr/>
          </p:nvSpPr>
          <p:spPr bwMode="auto">
            <a:xfrm>
              <a:off x="4071938" y="5343526"/>
              <a:ext cx="3175" cy="53975"/>
            </a:xfrm>
            <a:custGeom>
              <a:avLst/>
              <a:gdLst>
                <a:gd name="connsiteX0" fmla="*/ 6474 w 19174"/>
                <a:gd name="connsiteY0" fmla="*/ 0 h 158750"/>
                <a:gd name="connsiteX1" fmla="*/ 124 w 19174"/>
                <a:gd name="connsiteY1" fmla="*/ 31750 h 158750"/>
                <a:gd name="connsiteX2" fmla="*/ 12824 w 19174"/>
                <a:gd name="connsiteY2" fmla="*/ 146050 h 158750"/>
                <a:gd name="connsiteX3" fmla="*/ 19174 w 19174"/>
                <a:gd name="connsiteY3" fmla="*/ 158750 h 15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174" h="158750">
                  <a:moveTo>
                    <a:pt x="6474" y="0"/>
                  </a:moveTo>
                  <a:cubicBezTo>
                    <a:pt x="4357" y="10583"/>
                    <a:pt x="124" y="20957"/>
                    <a:pt x="124" y="31750"/>
                  </a:cubicBezTo>
                  <a:cubicBezTo>
                    <a:pt x="124" y="77678"/>
                    <a:pt x="-2159" y="108592"/>
                    <a:pt x="12824" y="146050"/>
                  </a:cubicBezTo>
                  <a:cubicBezTo>
                    <a:pt x="14582" y="150444"/>
                    <a:pt x="17057" y="154517"/>
                    <a:pt x="19174" y="1587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47" name="Freeform 2746">
              <a:extLst>
                <a:ext uri="{FF2B5EF4-FFF2-40B4-BE49-F238E27FC236}">
                  <a16:creationId xmlns:a16="http://schemas.microsoft.com/office/drawing/2014/main" id="{28D9BF3E-1FAF-4C91-A1A9-4D34055EFBAA}"/>
                </a:ext>
              </a:extLst>
            </p:cNvPr>
            <p:cNvSpPr/>
            <p:nvPr/>
          </p:nvSpPr>
          <p:spPr bwMode="auto">
            <a:xfrm>
              <a:off x="4125913" y="5321301"/>
              <a:ext cx="0" cy="0"/>
            </a:xfrm>
            <a:custGeom>
              <a:avLst/>
              <a:gdLst>
                <a:gd name="connsiteX0" fmla="*/ 0 w 0"/>
                <a:gd name="connsiteY0" fmla="*/ 0 h 0"/>
                <a:gd name="connsiteX1" fmla="*/ 0 w 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48" name="Freeform 2747">
              <a:extLst>
                <a:ext uri="{FF2B5EF4-FFF2-40B4-BE49-F238E27FC236}">
                  <a16:creationId xmlns:a16="http://schemas.microsoft.com/office/drawing/2014/main" id="{8DD47101-7AEE-48C1-B9C4-8955FF706AA6}"/>
                </a:ext>
              </a:extLst>
            </p:cNvPr>
            <p:cNvSpPr/>
            <p:nvPr/>
          </p:nvSpPr>
          <p:spPr bwMode="auto">
            <a:xfrm>
              <a:off x="4208463" y="5314951"/>
              <a:ext cx="31750" cy="15875"/>
            </a:xfrm>
            <a:custGeom>
              <a:avLst/>
              <a:gdLst>
                <a:gd name="connsiteX0" fmla="*/ 0 w 152400"/>
                <a:gd name="connsiteY0" fmla="*/ 0 h 44500"/>
                <a:gd name="connsiteX1" fmla="*/ 31750 w 152400"/>
                <a:gd name="connsiteY1" fmla="*/ 12700 h 44500"/>
                <a:gd name="connsiteX2" fmla="*/ 50800 w 152400"/>
                <a:gd name="connsiteY2" fmla="*/ 19050 h 44500"/>
                <a:gd name="connsiteX3" fmla="*/ 69850 w 152400"/>
                <a:gd name="connsiteY3" fmla="*/ 31750 h 44500"/>
                <a:gd name="connsiteX4" fmla="*/ 95250 w 152400"/>
                <a:gd name="connsiteY4" fmla="*/ 38100 h 44500"/>
                <a:gd name="connsiteX5" fmla="*/ 152400 w 152400"/>
                <a:gd name="connsiteY5" fmla="*/ 44450 h 4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400" h="44500">
                  <a:moveTo>
                    <a:pt x="0" y="0"/>
                  </a:moveTo>
                  <a:cubicBezTo>
                    <a:pt x="10583" y="4233"/>
                    <a:pt x="21077" y="8698"/>
                    <a:pt x="31750" y="12700"/>
                  </a:cubicBezTo>
                  <a:cubicBezTo>
                    <a:pt x="38017" y="15050"/>
                    <a:pt x="44813" y="16057"/>
                    <a:pt x="50800" y="19050"/>
                  </a:cubicBezTo>
                  <a:cubicBezTo>
                    <a:pt x="57626" y="22463"/>
                    <a:pt x="62835" y="28744"/>
                    <a:pt x="69850" y="31750"/>
                  </a:cubicBezTo>
                  <a:cubicBezTo>
                    <a:pt x="77872" y="35188"/>
                    <a:pt x="86692" y="36388"/>
                    <a:pt x="95250" y="38100"/>
                  </a:cubicBezTo>
                  <a:cubicBezTo>
                    <a:pt x="132220" y="45494"/>
                    <a:pt x="124121" y="44450"/>
                    <a:pt x="152400" y="444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49" name="Freeform 2748">
              <a:extLst>
                <a:ext uri="{FF2B5EF4-FFF2-40B4-BE49-F238E27FC236}">
                  <a16:creationId xmlns:a16="http://schemas.microsoft.com/office/drawing/2014/main" id="{89F58B33-06E2-422C-8D8F-00F8ADE0AE1C}"/>
                </a:ext>
              </a:extLst>
            </p:cNvPr>
            <p:cNvSpPr/>
            <p:nvPr/>
          </p:nvSpPr>
          <p:spPr bwMode="auto">
            <a:xfrm>
              <a:off x="4224338" y="5191126"/>
              <a:ext cx="122237" cy="52387"/>
            </a:xfrm>
            <a:custGeom>
              <a:avLst/>
              <a:gdLst>
                <a:gd name="connsiteX0" fmla="*/ 0 w 571500"/>
                <a:gd name="connsiteY0" fmla="*/ 0 h 152400"/>
                <a:gd name="connsiteX1" fmla="*/ 82550 w 571500"/>
                <a:gd name="connsiteY1" fmla="*/ 19050 h 152400"/>
                <a:gd name="connsiteX2" fmla="*/ 101600 w 571500"/>
                <a:gd name="connsiteY2" fmla="*/ 25400 h 152400"/>
                <a:gd name="connsiteX3" fmla="*/ 120650 w 571500"/>
                <a:gd name="connsiteY3" fmla="*/ 31750 h 152400"/>
                <a:gd name="connsiteX4" fmla="*/ 260350 w 571500"/>
                <a:gd name="connsiteY4" fmla="*/ 38100 h 152400"/>
                <a:gd name="connsiteX5" fmla="*/ 323850 w 571500"/>
                <a:gd name="connsiteY5" fmla="*/ 50800 h 152400"/>
                <a:gd name="connsiteX6" fmla="*/ 342900 w 571500"/>
                <a:gd name="connsiteY6" fmla="*/ 57150 h 152400"/>
                <a:gd name="connsiteX7" fmla="*/ 374650 w 571500"/>
                <a:gd name="connsiteY7" fmla="*/ 63500 h 152400"/>
                <a:gd name="connsiteX8" fmla="*/ 393700 w 571500"/>
                <a:gd name="connsiteY8" fmla="*/ 69850 h 152400"/>
                <a:gd name="connsiteX9" fmla="*/ 419100 w 571500"/>
                <a:gd name="connsiteY9" fmla="*/ 76200 h 152400"/>
                <a:gd name="connsiteX10" fmla="*/ 438150 w 571500"/>
                <a:gd name="connsiteY10" fmla="*/ 88900 h 152400"/>
                <a:gd name="connsiteX11" fmla="*/ 457200 w 571500"/>
                <a:gd name="connsiteY11" fmla="*/ 107950 h 152400"/>
                <a:gd name="connsiteX12" fmla="*/ 476250 w 571500"/>
                <a:gd name="connsiteY12" fmla="*/ 114300 h 152400"/>
                <a:gd name="connsiteX13" fmla="*/ 495300 w 571500"/>
                <a:gd name="connsiteY13" fmla="*/ 127000 h 152400"/>
                <a:gd name="connsiteX14" fmla="*/ 520700 w 571500"/>
                <a:gd name="connsiteY14" fmla="*/ 133350 h 152400"/>
                <a:gd name="connsiteX15" fmla="*/ 571500 w 571500"/>
                <a:gd name="connsiteY15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71500" h="152400">
                  <a:moveTo>
                    <a:pt x="0" y="0"/>
                  </a:moveTo>
                  <a:cubicBezTo>
                    <a:pt x="57702" y="8243"/>
                    <a:pt x="30251" y="1617"/>
                    <a:pt x="82550" y="19050"/>
                  </a:cubicBezTo>
                  <a:lnTo>
                    <a:pt x="101600" y="25400"/>
                  </a:lnTo>
                  <a:cubicBezTo>
                    <a:pt x="107950" y="27517"/>
                    <a:pt x="113963" y="31446"/>
                    <a:pt x="120650" y="31750"/>
                  </a:cubicBezTo>
                  <a:lnTo>
                    <a:pt x="260350" y="38100"/>
                  </a:lnTo>
                  <a:cubicBezTo>
                    <a:pt x="303388" y="52446"/>
                    <a:pt x="250884" y="36207"/>
                    <a:pt x="323850" y="50800"/>
                  </a:cubicBezTo>
                  <a:cubicBezTo>
                    <a:pt x="330414" y="52113"/>
                    <a:pt x="336406" y="55527"/>
                    <a:pt x="342900" y="57150"/>
                  </a:cubicBezTo>
                  <a:cubicBezTo>
                    <a:pt x="353371" y="59768"/>
                    <a:pt x="364179" y="60882"/>
                    <a:pt x="374650" y="63500"/>
                  </a:cubicBezTo>
                  <a:cubicBezTo>
                    <a:pt x="381144" y="65123"/>
                    <a:pt x="387264" y="68011"/>
                    <a:pt x="393700" y="69850"/>
                  </a:cubicBezTo>
                  <a:cubicBezTo>
                    <a:pt x="402091" y="72248"/>
                    <a:pt x="410633" y="74083"/>
                    <a:pt x="419100" y="76200"/>
                  </a:cubicBezTo>
                  <a:cubicBezTo>
                    <a:pt x="425450" y="80433"/>
                    <a:pt x="432287" y="84014"/>
                    <a:pt x="438150" y="88900"/>
                  </a:cubicBezTo>
                  <a:cubicBezTo>
                    <a:pt x="445049" y="94649"/>
                    <a:pt x="449728" y="102969"/>
                    <a:pt x="457200" y="107950"/>
                  </a:cubicBezTo>
                  <a:cubicBezTo>
                    <a:pt x="462769" y="111663"/>
                    <a:pt x="470263" y="111307"/>
                    <a:pt x="476250" y="114300"/>
                  </a:cubicBezTo>
                  <a:cubicBezTo>
                    <a:pt x="483076" y="117713"/>
                    <a:pt x="488285" y="123994"/>
                    <a:pt x="495300" y="127000"/>
                  </a:cubicBezTo>
                  <a:cubicBezTo>
                    <a:pt x="503322" y="130438"/>
                    <a:pt x="512341" y="130842"/>
                    <a:pt x="520700" y="133350"/>
                  </a:cubicBezTo>
                  <a:cubicBezTo>
                    <a:pt x="556192" y="143998"/>
                    <a:pt x="549336" y="141318"/>
                    <a:pt x="571500" y="1524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50" name="Freeform 2749">
              <a:extLst>
                <a:ext uri="{FF2B5EF4-FFF2-40B4-BE49-F238E27FC236}">
                  <a16:creationId xmlns:a16="http://schemas.microsoft.com/office/drawing/2014/main" id="{7876EFE5-C185-4371-AF74-86EA815D0BB0}"/>
                </a:ext>
              </a:extLst>
            </p:cNvPr>
            <p:cNvSpPr/>
            <p:nvPr/>
          </p:nvSpPr>
          <p:spPr bwMode="auto">
            <a:xfrm>
              <a:off x="4219575" y="5207001"/>
              <a:ext cx="20638" cy="19050"/>
            </a:xfrm>
            <a:custGeom>
              <a:avLst/>
              <a:gdLst>
                <a:gd name="connsiteX0" fmla="*/ 0 w 95250"/>
                <a:gd name="connsiteY0" fmla="*/ 0 h 57150"/>
                <a:gd name="connsiteX1" fmla="*/ 44450 w 95250"/>
                <a:gd name="connsiteY1" fmla="*/ 25400 h 57150"/>
                <a:gd name="connsiteX2" fmla="*/ 63500 w 95250"/>
                <a:gd name="connsiteY2" fmla="*/ 31750 h 57150"/>
                <a:gd name="connsiteX3" fmla="*/ 95250 w 95250"/>
                <a:gd name="connsiteY3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57150">
                  <a:moveTo>
                    <a:pt x="0" y="0"/>
                  </a:moveTo>
                  <a:cubicBezTo>
                    <a:pt x="70065" y="14013"/>
                    <a:pt x="3962" y="-6991"/>
                    <a:pt x="44450" y="25400"/>
                  </a:cubicBezTo>
                  <a:cubicBezTo>
                    <a:pt x="49677" y="29581"/>
                    <a:pt x="57513" y="28757"/>
                    <a:pt x="63500" y="31750"/>
                  </a:cubicBezTo>
                  <a:cubicBezTo>
                    <a:pt x="79521" y="39760"/>
                    <a:pt x="83437" y="45337"/>
                    <a:pt x="95250" y="571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51" name="Freeform 2750">
              <a:extLst>
                <a:ext uri="{FF2B5EF4-FFF2-40B4-BE49-F238E27FC236}">
                  <a16:creationId xmlns:a16="http://schemas.microsoft.com/office/drawing/2014/main" id="{67FB66C0-9B0A-4EF9-97EC-954455FE8AD1}"/>
                </a:ext>
              </a:extLst>
            </p:cNvPr>
            <p:cNvSpPr/>
            <p:nvPr/>
          </p:nvSpPr>
          <p:spPr bwMode="auto">
            <a:xfrm>
              <a:off x="4187825" y="5253038"/>
              <a:ext cx="49213" cy="26988"/>
            </a:xfrm>
            <a:custGeom>
              <a:avLst/>
              <a:gdLst>
                <a:gd name="connsiteX0" fmla="*/ 0 w 234950"/>
                <a:gd name="connsiteY0" fmla="*/ 0 h 82550"/>
                <a:gd name="connsiteX1" fmla="*/ 63500 w 234950"/>
                <a:gd name="connsiteY1" fmla="*/ 57150 h 82550"/>
                <a:gd name="connsiteX2" fmla="*/ 82550 w 234950"/>
                <a:gd name="connsiteY2" fmla="*/ 69850 h 82550"/>
                <a:gd name="connsiteX3" fmla="*/ 101600 w 234950"/>
                <a:gd name="connsiteY3" fmla="*/ 82550 h 82550"/>
                <a:gd name="connsiteX4" fmla="*/ 158750 w 234950"/>
                <a:gd name="connsiteY4" fmla="*/ 69850 h 82550"/>
                <a:gd name="connsiteX5" fmla="*/ 203200 w 234950"/>
                <a:gd name="connsiteY5" fmla="*/ 31750 h 82550"/>
                <a:gd name="connsiteX6" fmla="*/ 234950 w 234950"/>
                <a:gd name="connsiteY6" fmla="*/ 6350 h 8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4950" h="82550">
                  <a:moveTo>
                    <a:pt x="0" y="0"/>
                  </a:moveTo>
                  <a:cubicBezTo>
                    <a:pt x="34935" y="43669"/>
                    <a:pt x="14123" y="24232"/>
                    <a:pt x="63500" y="57150"/>
                  </a:cubicBezTo>
                  <a:lnTo>
                    <a:pt x="82550" y="69850"/>
                  </a:lnTo>
                  <a:lnTo>
                    <a:pt x="101600" y="82550"/>
                  </a:lnTo>
                  <a:cubicBezTo>
                    <a:pt x="110927" y="80996"/>
                    <a:pt x="145876" y="77206"/>
                    <a:pt x="158750" y="69850"/>
                  </a:cubicBezTo>
                  <a:cubicBezTo>
                    <a:pt x="213144" y="38768"/>
                    <a:pt x="158160" y="63921"/>
                    <a:pt x="203200" y="31750"/>
                  </a:cubicBezTo>
                  <a:cubicBezTo>
                    <a:pt x="237772" y="7056"/>
                    <a:pt x="221897" y="32456"/>
                    <a:pt x="234950" y="63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52" name="Freeform 2751">
              <a:extLst>
                <a:ext uri="{FF2B5EF4-FFF2-40B4-BE49-F238E27FC236}">
                  <a16:creationId xmlns:a16="http://schemas.microsoft.com/office/drawing/2014/main" id="{2BD3EA11-E4D2-411F-B58B-FF349766F677}"/>
                </a:ext>
              </a:extLst>
            </p:cNvPr>
            <p:cNvSpPr/>
            <p:nvPr/>
          </p:nvSpPr>
          <p:spPr bwMode="auto">
            <a:xfrm>
              <a:off x="4260850" y="5248276"/>
              <a:ext cx="44450" cy="1587"/>
            </a:xfrm>
            <a:custGeom>
              <a:avLst/>
              <a:gdLst>
                <a:gd name="connsiteX0" fmla="*/ 0 w 203200"/>
                <a:gd name="connsiteY0" fmla="*/ 6350 h 6350"/>
                <a:gd name="connsiteX1" fmla="*/ 50800 w 203200"/>
                <a:gd name="connsiteY1" fmla="*/ 0 h 6350"/>
                <a:gd name="connsiteX2" fmla="*/ 203200 w 203200"/>
                <a:gd name="connsiteY2" fmla="*/ 6350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3200" h="6350">
                  <a:moveTo>
                    <a:pt x="0" y="6350"/>
                  </a:moveTo>
                  <a:cubicBezTo>
                    <a:pt x="16933" y="4233"/>
                    <a:pt x="33735" y="0"/>
                    <a:pt x="50800" y="0"/>
                  </a:cubicBezTo>
                  <a:cubicBezTo>
                    <a:pt x="101644" y="0"/>
                    <a:pt x="203200" y="6350"/>
                    <a:pt x="203200" y="63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53" name="Freeform 2752">
              <a:extLst>
                <a:ext uri="{FF2B5EF4-FFF2-40B4-BE49-F238E27FC236}">
                  <a16:creationId xmlns:a16="http://schemas.microsoft.com/office/drawing/2014/main" id="{64C83321-78AD-43F1-9301-D504DF6C24C6}"/>
                </a:ext>
              </a:extLst>
            </p:cNvPr>
            <p:cNvSpPr/>
            <p:nvPr/>
          </p:nvSpPr>
          <p:spPr bwMode="auto">
            <a:xfrm>
              <a:off x="4232275" y="5300663"/>
              <a:ext cx="44450" cy="34925"/>
            </a:xfrm>
            <a:custGeom>
              <a:avLst/>
              <a:gdLst>
                <a:gd name="connsiteX0" fmla="*/ 0 w 203200"/>
                <a:gd name="connsiteY0" fmla="*/ 101600 h 101600"/>
                <a:gd name="connsiteX1" fmla="*/ 31750 w 203200"/>
                <a:gd name="connsiteY1" fmla="*/ 82550 h 101600"/>
                <a:gd name="connsiteX2" fmla="*/ 76200 w 203200"/>
                <a:gd name="connsiteY2" fmla="*/ 57150 h 101600"/>
                <a:gd name="connsiteX3" fmla="*/ 95250 w 203200"/>
                <a:gd name="connsiteY3" fmla="*/ 50800 h 101600"/>
                <a:gd name="connsiteX4" fmla="*/ 114300 w 203200"/>
                <a:gd name="connsiteY4" fmla="*/ 31750 h 101600"/>
                <a:gd name="connsiteX5" fmla="*/ 133350 w 203200"/>
                <a:gd name="connsiteY5" fmla="*/ 25400 h 101600"/>
                <a:gd name="connsiteX6" fmla="*/ 196850 w 203200"/>
                <a:gd name="connsiteY6" fmla="*/ 6350 h 101600"/>
                <a:gd name="connsiteX7" fmla="*/ 203200 w 203200"/>
                <a:gd name="connsiteY7" fmla="*/ 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200" h="101600">
                  <a:moveTo>
                    <a:pt x="0" y="101600"/>
                  </a:moveTo>
                  <a:cubicBezTo>
                    <a:pt x="10583" y="95250"/>
                    <a:pt x="21284" y="89091"/>
                    <a:pt x="31750" y="82550"/>
                  </a:cubicBezTo>
                  <a:cubicBezTo>
                    <a:pt x="54940" y="68056"/>
                    <a:pt x="48608" y="68975"/>
                    <a:pt x="76200" y="57150"/>
                  </a:cubicBezTo>
                  <a:cubicBezTo>
                    <a:pt x="82352" y="54513"/>
                    <a:pt x="88900" y="52917"/>
                    <a:pt x="95250" y="50800"/>
                  </a:cubicBezTo>
                  <a:cubicBezTo>
                    <a:pt x="101600" y="44450"/>
                    <a:pt x="106828" y="36731"/>
                    <a:pt x="114300" y="31750"/>
                  </a:cubicBezTo>
                  <a:cubicBezTo>
                    <a:pt x="119869" y="28037"/>
                    <a:pt x="126914" y="27239"/>
                    <a:pt x="133350" y="25400"/>
                  </a:cubicBezTo>
                  <a:cubicBezTo>
                    <a:pt x="145437" y="21947"/>
                    <a:pt x="190814" y="12386"/>
                    <a:pt x="196850" y="6350"/>
                  </a:cubicBezTo>
                  <a:lnTo>
                    <a:pt x="203200" y="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54" name="Freeform 2753">
              <a:extLst>
                <a:ext uri="{FF2B5EF4-FFF2-40B4-BE49-F238E27FC236}">
                  <a16:creationId xmlns:a16="http://schemas.microsoft.com/office/drawing/2014/main" id="{D4B91398-C146-453E-A5FF-64368D5BA351}"/>
                </a:ext>
              </a:extLst>
            </p:cNvPr>
            <p:cNvSpPr/>
            <p:nvPr/>
          </p:nvSpPr>
          <p:spPr bwMode="auto">
            <a:xfrm>
              <a:off x="4298950" y="5278438"/>
              <a:ext cx="20638" cy="6350"/>
            </a:xfrm>
            <a:custGeom>
              <a:avLst/>
              <a:gdLst>
                <a:gd name="connsiteX0" fmla="*/ 0 w 95250"/>
                <a:gd name="connsiteY0" fmla="*/ 19050 h 19050"/>
                <a:gd name="connsiteX1" fmla="*/ 44450 w 95250"/>
                <a:gd name="connsiteY1" fmla="*/ 12700 h 19050"/>
                <a:gd name="connsiteX2" fmla="*/ 95250 w 95250"/>
                <a:gd name="connsiteY2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0" h="19050">
                  <a:moveTo>
                    <a:pt x="0" y="19050"/>
                  </a:moveTo>
                  <a:lnTo>
                    <a:pt x="44450" y="12700"/>
                  </a:lnTo>
                  <a:cubicBezTo>
                    <a:pt x="85635" y="6364"/>
                    <a:pt x="71616" y="11817"/>
                    <a:pt x="95250" y="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55" name="Freeform 2754">
              <a:extLst>
                <a:ext uri="{FF2B5EF4-FFF2-40B4-BE49-F238E27FC236}">
                  <a16:creationId xmlns:a16="http://schemas.microsoft.com/office/drawing/2014/main" id="{F1832051-A0E1-43B9-A86B-49B667623A09}"/>
                </a:ext>
              </a:extLst>
            </p:cNvPr>
            <p:cNvSpPr/>
            <p:nvPr/>
          </p:nvSpPr>
          <p:spPr bwMode="auto">
            <a:xfrm>
              <a:off x="4124325" y="5143501"/>
              <a:ext cx="28575" cy="19050"/>
            </a:xfrm>
            <a:custGeom>
              <a:avLst/>
              <a:gdLst>
                <a:gd name="connsiteX0" fmla="*/ 0 w 139700"/>
                <a:gd name="connsiteY0" fmla="*/ 38100 h 57150"/>
                <a:gd name="connsiteX1" fmla="*/ 44450 w 139700"/>
                <a:gd name="connsiteY1" fmla="*/ 44450 h 57150"/>
                <a:gd name="connsiteX2" fmla="*/ 82550 w 139700"/>
                <a:gd name="connsiteY2" fmla="*/ 57150 h 57150"/>
                <a:gd name="connsiteX3" fmla="*/ 101600 w 139700"/>
                <a:gd name="connsiteY3" fmla="*/ 44450 h 57150"/>
                <a:gd name="connsiteX4" fmla="*/ 139700 w 139700"/>
                <a:gd name="connsiteY4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700" h="57150">
                  <a:moveTo>
                    <a:pt x="0" y="38100"/>
                  </a:moveTo>
                  <a:cubicBezTo>
                    <a:pt x="14817" y="40217"/>
                    <a:pt x="29866" y="41085"/>
                    <a:pt x="44450" y="44450"/>
                  </a:cubicBezTo>
                  <a:cubicBezTo>
                    <a:pt x="57494" y="47460"/>
                    <a:pt x="82550" y="57150"/>
                    <a:pt x="82550" y="57150"/>
                  </a:cubicBezTo>
                  <a:cubicBezTo>
                    <a:pt x="88900" y="52917"/>
                    <a:pt x="96574" y="50193"/>
                    <a:pt x="101600" y="44450"/>
                  </a:cubicBezTo>
                  <a:cubicBezTo>
                    <a:pt x="145195" y="-5373"/>
                    <a:pt x="108520" y="15590"/>
                    <a:pt x="139700" y="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56" name="Freeform 2755">
              <a:extLst>
                <a:ext uri="{FF2B5EF4-FFF2-40B4-BE49-F238E27FC236}">
                  <a16:creationId xmlns:a16="http://schemas.microsoft.com/office/drawing/2014/main" id="{9683E00D-CD1D-4EE9-991B-8EFC2EF6026B}"/>
                </a:ext>
              </a:extLst>
            </p:cNvPr>
            <p:cNvSpPr/>
            <p:nvPr/>
          </p:nvSpPr>
          <p:spPr bwMode="auto">
            <a:xfrm>
              <a:off x="3943350" y="5443538"/>
              <a:ext cx="49213" cy="7938"/>
            </a:xfrm>
            <a:custGeom>
              <a:avLst/>
              <a:gdLst>
                <a:gd name="connsiteX0" fmla="*/ 0 w 234950"/>
                <a:gd name="connsiteY0" fmla="*/ 12700 h 26105"/>
                <a:gd name="connsiteX1" fmla="*/ 31750 w 234950"/>
                <a:gd name="connsiteY1" fmla="*/ 6350 h 26105"/>
                <a:gd name="connsiteX2" fmla="*/ 50800 w 234950"/>
                <a:gd name="connsiteY2" fmla="*/ 0 h 26105"/>
                <a:gd name="connsiteX3" fmla="*/ 107950 w 234950"/>
                <a:gd name="connsiteY3" fmla="*/ 6350 h 26105"/>
                <a:gd name="connsiteX4" fmla="*/ 127000 w 234950"/>
                <a:gd name="connsiteY4" fmla="*/ 19050 h 26105"/>
                <a:gd name="connsiteX5" fmla="*/ 234950 w 234950"/>
                <a:gd name="connsiteY5" fmla="*/ 25400 h 26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4950" h="26105">
                  <a:moveTo>
                    <a:pt x="0" y="12700"/>
                  </a:moveTo>
                  <a:cubicBezTo>
                    <a:pt x="10583" y="10583"/>
                    <a:pt x="21279" y="8968"/>
                    <a:pt x="31750" y="6350"/>
                  </a:cubicBezTo>
                  <a:cubicBezTo>
                    <a:pt x="38244" y="4727"/>
                    <a:pt x="44107" y="0"/>
                    <a:pt x="50800" y="0"/>
                  </a:cubicBezTo>
                  <a:cubicBezTo>
                    <a:pt x="69967" y="0"/>
                    <a:pt x="88900" y="4233"/>
                    <a:pt x="107950" y="6350"/>
                  </a:cubicBezTo>
                  <a:cubicBezTo>
                    <a:pt x="114300" y="10583"/>
                    <a:pt x="119760" y="16637"/>
                    <a:pt x="127000" y="19050"/>
                  </a:cubicBezTo>
                  <a:cubicBezTo>
                    <a:pt x="157533" y="29228"/>
                    <a:pt x="207441" y="25400"/>
                    <a:pt x="234950" y="254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57" name="Freeform 2756">
              <a:extLst>
                <a:ext uri="{FF2B5EF4-FFF2-40B4-BE49-F238E27FC236}">
                  <a16:creationId xmlns:a16="http://schemas.microsoft.com/office/drawing/2014/main" id="{15B29C1F-567D-4771-9B3B-AB80F3648271}"/>
                </a:ext>
              </a:extLst>
            </p:cNvPr>
            <p:cNvSpPr/>
            <p:nvPr/>
          </p:nvSpPr>
          <p:spPr bwMode="auto">
            <a:xfrm>
              <a:off x="4124325" y="5368926"/>
              <a:ext cx="20638" cy="4762"/>
            </a:xfrm>
            <a:custGeom>
              <a:avLst/>
              <a:gdLst>
                <a:gd name="connsiteX0" fmla="*/ 0 w 101600"/>
                <a:gd name="connsiteY0" fmla="*/ 12700 h 12700"/>
                <a:gd name="connsiteX1" fmla="*/ 101600 w 101600"/>
                <a:gd name="connsiteY1" fmla="*/ 0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600" h="12700">
                  <a:moveTo>
                    <a:pt x="0" y="12700"/>
                  </a:moveTo>
                  <a:cubicBezTo>
                    <a:pt x="93621" y="6013"/>
                    <a:pt x="62328" y="19636"/>
                    <a:pt x="101600" y="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58" name="Freeform 2757">
              <a:extLst>
                <a:ext uri="{FF2B5EF4-FFF2-40B4-BE49-F238E27FC236}">
                  <a16:creationId xmlns:a16="http://schemas.microsoft.com/office/drawing/2014/main" id="{DB36CCF4-3A6A-4769-9703-E49B38E64417}"/>
                </a:ext>
              </a:extLst>
            </p:cNvPr>
            <p:cNvSpPr/>
            <p:nvPr/>
          </p:nvSpPr>
          <p:spPr bwMode="auto">
            <a:xfrm>
              <a:off x="3973513" y="5403851"/>
              <a:ext cx="22225" cy="15875"/>
            </a:xfrm>
            <a:custGeom>
              <a:avLst/>
              <a:gdLst>
                <a:gd name="connsiteX0" fmla="*/ 0 w 107950"/>
                <a:gd name="connsiteY0" fmla="*/ 0 h 45073"/>
                <a:gd name="connsiteX1" fmla="*/ 31750 w 107950"/>
                <a:gd name="connsiteY1" fmla="*/ 25400 h 45073"/>
                <a:gd name="connsiteX2" fmla="*/ 69850 w 107950"/>
                <a:gd name="connsiteY2" fmla="*/ 44450 h 45073"/>
                <a:gd name="connsiteX3" fmla="*/ 107950 w 107950"/>
                <a:gd name="connsiteY3" fmla="*/ 44450 h 45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50" h="45073">
                  <a:moveTo>
                    <a:pt x="0" y="0"/>
                  </a:moveTo>
                  <a:cubicBezTo>
                    <a:pt x="10583" y="8467"/>
                    <a:pt x="20907" y="17268"/>
                    <a:pt x="31750" y="25400"/>
                  </a:cubicBezTo>
                  <a:cubicBezTo>
                    <a:pt x="42732" y="33636"/>
                    <a:pt x="55521" y="42858"/>
                    <a:pt x="69850" y="44450"/>
                  </a:cubicBezTo>
                  <a:cubicBezTo>
                    <a:pt x="82472" y="45852"/>
                    <a:pt x="95250" y="44450"/>
                    <a:pt x="107950" y="444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59" name="Freeform 2758">
              <a:extLst>
                <a:ext uri="{FF2B5EF4-FFF2-40B4-BE49-F238E27FC236}">
                  <a16:creationId xmlns:a16="http://schemas.microsoft.com/office/drawing/2014/main" id="{0FDE751A-98E4-412D-AC93-F2F38186AC3B}"/>
                </a:ext>
              </a:extLst>
            </p:cNvPr>
            <p:cNvSpPr/>
            <p:nvPr/>
          </p:nvSpPr>
          <p:spPr bwMode="auto">
            <a:xfrm>
              <a:off x="4298950" y="5313363"/>
              <a:ext cx="34925" cy="14288"/>
            </a:xfrm>
            <a:custGeom>
              <a:avLst/>
              <a:gdLst>
                <a:gd name="connsiteX0" fmla="*/ 0 w 165100"/>
                <a:gd name="connsiteY0" fmla="*/ 0 h 44450"/>
                <a:gd name="connsiteX1" fmla="*/ 50800 w 165100"/>
                <a:gd name="connsiteY1" fmla="*/ 6350 h 44450"/>
                <a:gd name="connsiteX2" fmla="*/ 120650 w 165100"/>
                <a:gd name="connsiteY2" fmla="*/ 38100 h 44450"/>
                <a:gd name="connsiteX3" fmla="*/ 139700 w 165100"/>
                <a:gd name="connsiteY3" fmla="*/ 44450 h 44450"/>
                <a:gd name="connsiteX4" fmla="*/ 165100 w 165100"/>
                <a:gd name="connsiteY4" fmla="*/ 31750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100" h="44450">
                  <a:moveTo>
                    <a:pt x="0" y="0"/>
                  </a:moveTo>
                  <a:cubicBezTo>
                    <a:pt x="16933" y="2117"/>
                    <a:pt x="34010" y="3297"/>
                    <a:pt x="50800" y="6350"/>
                  </a:cubicBezTo>
                  <a:cubicBezTo>
                    <a:pt x="72885" y="10365"/>
                    <a:pt x="106079" y="33243"/>
                    <a:pt x="120650" y="38100"/>
                  </a:cubicBezTo>
                  <a:lnTo>
                    <a:pt x="139700" y="44450"/>
                  </a:lnTo>
                  <a:cubicBezTo>
                    <a:pt x="161590" y="37153"/>
                    <a:pt x="154017" y="42833"/>
                    <a:pt x="165100" y="317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60" name="Freeform 2759">
              <a:extLst>
                <a:ext uri="{FF2B5EF4-FFF2-40B4-BE49-F238E27FC236}">
                  <a16:creationId xmlns:a16="http://schemas.microsoft.com/office/drawing/2014/main" id="{3FD6C37C-9453-4636-8745-9F910C0546EA}"/>
                </a:ext>
              </a:extLst>
            </p:cNvPr>
            <p:cNvSpPr/>
            <p:nvPr/>
          </p:nvSpPr>
          <p:spPr bwMode="auto">
            <a:xfrm>
              <a:off x="4303713" y="5381626"/>
              <a:ext cx="25400" cy="17462"/>
            </a:xfrm>
            <a:custGeom>
              <a:avLst/>
              <a:gdLst>
                <a:gd name="connsiteX0" fmla="*/ 0 w 120650"/>
                <a:gd name="connsiteY0" fmla="*/ 0 h 50800"/>
                <a:gd name="connsiteX1" fmla="*/ 63500 w 120650"/>
                <a:gd name="connsiteY1" fmla="*/ 38100 h 50800"/>
                <a:gd name="connsiteX2" fmla="*/ 101600 w 120650"/>
                <a:gd name="connsiteY2" fmla="*/ 50800 h 50800"/>
                <a:gd name="connsiteX3" fmla="*/ 120650 w 120650"/>
                <a:gd name="connsiteY3" fmla="*/ 50800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650" h="50800">
                  <a:moveTo>
                    <a:pt x="0" y="0"/>
                  </a:moveTo>
                  <a:cubicBezTo>
                    <a:pt x="22363" y="14908"/>
                    <a:pt x="39092" y="28337"/>
                    <a:pt x="63500" y="38100"/>
                  </a:cubicBezTo>
                  <a:cubicBezTo>
                    <a:pt x="75929" y="43072"/>
                    <a:pt x="88213" y="50800"/>
                    <a:pt x="101600" y="50800"/>
                  </a:cubicBezTo>
                  <a:lnTo>
                    <a:pt x="120650" y="5080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61" name="Freeform 2760">
              <a:extLst>
                <a:ext uri="{FF2B5EF4-FFF2-40B4-BE49-F238E27FC236}">
                  <a16:creationId xmlns:a16="http://schemas.microsoft.com/office/drawing/2014/main" id="{EAEC74D2-670D-4E35-8339-686C759B8244}"/>
                </a:ext>
              </a:extLst>
            </p:cNvPr>
            <p:cNvSpPr/>
            <p:nvPr/>
          </p:nvSpPr>
          <p:spPr bwMode="auto">
            <a:xfrm>
              <a:off x="4513263" y="5024438"/>
              <a:ext cx="49212" cy="47625"/>
            </a:xfrm>
            <a:custGeom>
              <a:avLst/>
              <a:gdLst>
                <a:gd name="connsiteX0" fmla="*/ 0 w 228600"/>
                <a:gd name="connsiteY0" fmla="*/ 139700 h 139700"/>
                <a:gd name="connsiteX1" fmla="*/ 44450 w 228600"/>
                <a:gd name="connsiteY1" fmla="*/ 133350 h 139700"/>
                <a:gd name="connsiteX2" fmla="*/ 69850 w 228600"/>
                <a:gd name="connsiteY2" fmla="*/ 127000 h 139700"/>
                <a:gd name="connsiteX3" fmla="*/ 127000 w 228600"/>
                <a:gd name="connsiteY3" fmla="*/ 114300 h 139700"/>
                <a:gd name="connsiteX4" fmla="*/ 165100 w 228600"/>
                <a:gd name="connsiteY4" fmla="*/ 76200 h 139700"/>
                <a:gd name="connsiteX5" fmla="*/ 203200 w 228600"/>
                <a:gd name="connsiteY5" fmla="*/ 44450 h 139700"/>
                <a:gd name="connsiteX6" fmla="*/ 222250 w 228600"/>
                <a:gd name="connsiteY6" fmla="*/ 19050 h 139700"/>
                <a:gd name="connsiteX7" fmla="*/ 228600 w 228600"/>
                <a:gd name="connsiteY7" fmla="*/ 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600" h="139700">
                  <a:moveTo>
                    <a:pt x="0" y="139700"/>
                  </a:moveTo>
                  <a:cubicBezTo>
                    <a:pt x="14817" y="137583"/>
                    <a:pt x="29724" y="136027"/>
                    <a:pt x="44450" y="133350"/>
                  </a:cubicBezTo>
                  <a:cubicBezTo>
                    <a:pt x="53036" y="131789"/>
                    <a:pt x="61331" y="128893"/>
                    <a:pt x="69850" y="127000"/>
                  </a:cubicBezTo>
                  <a:cubicBezTo>
                    <a:pt x="142404" y="110877"/>
                    <a:pt x="65055" y="129786"/>
                    <a:pt x="127000" y="114300"/>
                  </a:cubicBezTo>
                  <a:cubicBezTo>
                    <a:pt x="160536" y="91943"/>
                    <a:pt x="133595" y="112956"/>
                    <a:pt x="165100" y="76200"/>
                  </a:cubicBezTo>
                  <a:cubicBezTo>
                    <a:pt x="227517" y="3380"/>
                    <a:pt x="144409" y="103241"/>
                    <a:pt x="203200" y="44450"/>
                  </a:cubicBezTo>
                  <a:cubicBezTo>
                    <a:pt x="210684" y="36966"/>
                    <a:pt x="215900" y="27517"/>
                    <a:pt x="222250" y="19050"/>
                  </a:cubicBezTo>
                  <a:lnTo>
                    <a:pt x="228600" y="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62" name="Freeform 2761">
              <a:extLst>
                <a:ext uri="{FF2B5EF4-FFF2-40B4-BE49-F238E27FC236}">
                  <a16:creationId xmlns:a16="http://schemas.microsoft.com/office/drawing/2014/main" id="{1847C021-1EC0-4491-BF5D-B533FA486A96}"/>
                </a:ext>
              </a:extLst>
            </p:cNvPr>
            <p:cNvSpPr/>
            <p:nvPr/>
          </p:nvSpPr>
          <p:spPr bwMode="auto">
            <a:xfrm>
              <a:off x="4354513" y="5148263"/>
              <a:ext cx="47625" cy="26988"/>
            </a:xfrm>
            <a:custGeom>
              <a:avLst/>
              <a:gdLst>
                <a:gd name="connsiteX0" fmla="*/ 0 w 222250"/>
                <a:gd name="connsiteY0" fmla="*/ 6833 h 79083"/>
                <a:gd name="connsiteX1" fmla="*/ 88900 w 222250"/>
                <a:gd name="connsiteY1" fmla="*/ 6833 h 79083"/>
                <a:gd name="connsiteX2" fmla="*/ 101600 w 222250"/>
                <a:gd name="connsiteY2" fmla="*/ 32233 h 79083"/>
                <a:gd name="connsiteX3" fmla="*/ 120650 w 222250"/>
                <a:gd name="connsiteY3" fmla="*/ 38583 h 79083"/>
                <a:gd name="connsiteX4" fmla="*/ 209550 w 222250"/>
                <a:gd name="connsiteY4" fmla="*/ 76683 h 79083"/>
                <a:gd name="connsiteX5" fmla="*/ 222250 w 222250"/>
                <a:gd name="connsiteY5" fmla="*/ 70333 h 79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2250" h="79083">
                  <a:moveTo>
                    <a:pt x="0" y="6833"/>
                  </a:moveTo>
                  <a:cubicBezTo>
                    <a:pt x="24245" y="3369"/>
                    <a:pt x="64655" y="-6637"/>
                    <a:pt x="88900" y="6833"/>
                  </a:cubicBezTo>
                  <a:cubicBezTo>
                    <a:pt x="97175" y="11430"/>
                    <a:pt x="94907" y="25540"/>
                    <a:pt x="101600" y="32233"/>
                  </a:cubicBezTo>
                  <a:cubicBezTo>
                    <a:pt x="106333" y="36966"/>
                    <a:pt x="114799" y="35332"/>
                    <a:pt x="120650" y="38583"/>
                  </a:cubicBezTo>
                  <a:cubicBezTo>
                    <a:pt x="138048" y="48248"/>
                    <a:pt x="184224" y="89346"/>
                    <a:pt x="209550" y="76683"/>
                  </a:cubicBezTo>
                  <a:lnTo>
                    <a:pt x="222250" y="70333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63" name="Freeform 2762">
              <a:extLst>
                <a:ext uri="{FF2B5EF4-FFF2-40B4-BE49-F238E27FC236}">
                  <a16:creationId xmlns:a16="http://schemas.microsoft.com/office/drawing/2014/main" id="{372BDB81-F1D6-4613-945F-5240DB1CBD73}"/>
                </a:ext>
              </a:extLst>
            </p:cNvPr>
            <p:cNvSpPr/>
            <p:nvPr/>
          </p:nvSpPr>
          <p:spPr bwMode="auto">
            <a:xfrm>
              <a:off x="4392613" y="5108576"/>
              <a:ext cx="14287" cy="57150"/>
            </a:xfrm>
            <a:custGeom>
              <a:avLst/>
              <a:gdLst>
                <a:gd name="connsiteX0" fmla="*/ 0 w 69850"/>
                <a:gd name="connsiteY0" fmla="*/ 0 h 165100"/>
                <a:gd name="connsiteX1" fmla="*/ 12700 w 69850"/>
                <a:gd name="connsiteY1" fmla="*/ 31750 h 165100"/>
                <a:gd name="connsiteX2" fmla="*/ 25400 w 69850"/>
                <a:gd name="connsiteY2" fmla="*/ 57150 h 165100"/>
                <a:gd name="connsiteX3" fmla="*/ 44450 w 69850"/>
                <a:gd name="connsiteY3" fmla="*/ 95250 h 165100"/>
                <a:gd name="connsiteX4" fmla="*/ 50800 w 69850"/>
                <a:gd name="connsiteY4" fmla="*/ 120650 h 165100"/>
                <a:gd name="connsiteX5" fmla="*/ 69850 w 69850"/>
                <a:gd name="connsiteY5" fmla="*/ 165100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850" h="165100">
                  <a:moveTo>
                    <a:pt x="0" y="0"/>
                  </a:moveTo>
                  <a:cubicBezTo>
                    <a:pt x="4233" y="10583"/>
                    <a:pt x="8071" y="21334"/>
                    <a:pt x="12700" y="31750"/>
                  </a:cubicBezTo>
                  <a:cubicBezTo>
                    <a:pt x="16545" y="40400"/>
                    <a:pt x="21671" y="48449"/>
                    <a:pt x="25400" y="57150"/>
                  </a:cubicBezTo>
                  <a:cubicBezTo>
                    <a:pt x="41174" y="93956"/>
                    <a:pt x="20044" y="58641"/>
                    <a:pt x="44450" y="95250"/>
                  </a:cubicBezTo>
                  <a:cubicBezTo>
                    <a:pt x="46567" y="103717"/>
                    <a:pt x="48292" y="112291"/>
                    <a:pt x="50800" y="120650"/>
                  </a:cubicBezTo>
                  <a:cubicBezTo>
                    <a:pt x="62497" y="159640"/>
                    <a:pt x="54470" y="149720"/>
                    <a:pt x="69850" y="1651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64" name="Freeform 2763">
              <a:extLst>
                <a:ext uri="{FF2B5EF4-FFF2-40B4-BE49-F238E27FC236}">
                  <a16:creationId xmlns:a16="http://schemas.microsoft.com/office/drawing/2014/main" id="{15F3366F-56D9-4A45-B9DA-0E43EC84F7F3}"/>
                </a:ext>
              </a:extLst>
            </p:cNvPr>
            <p:cNvSpPr/>
            <p:nvPr/>
          </p:nvSpPr>
          <p:spPr bwMode="auto">
            <a:xfrm>
              <a:off x="4194175" y="5419726"/>
              <a:ext cx="112713" cy="19050"/>
            </a:xfrm>
            <a:custGeom>
              <a:avLst/>
              <a:gdLst>
                <a:gd name="connsiteX0" fmla="*/ 0 w 527050"/>
                <a:gd name="connsiteY0" fmla="*/ 0 h 57630"/>
                <a:gd name="connsiteX1" fmla="*/ 50800 w 527050"/>
                <a:gd name="connsiteY1" fmla="*/ 19050 h 57630"/>
                <a:gd name="connsiteX2" fmla="*/ 76200 w 527050"/>
                <a:gd name="connsiteY2" fmla="*/ 25400 h 57630"/>
                <a:gd name="connsiteX3" fmla="*/ 209550 w 527050"/>
                <a:gd name="connsiteY3" fmla="*/ 31750 h 57630"/>
                <a:gd name="connsiteX4" fmla="*/ 368300 w 527050"/>
                <a:gd name="connsiteY4" fmla="*/ 38100 h 57630"/>
                <a:gd name="connsiteX5" fmla="*/ 412750 w 527050"/>
                <a:gd name="connsiteY5" fmla="*/ 44450 h 57630"/>
                <a:gd name="connsiteX6" fmla="*/ 463550 w 527050"/>
                <a:gd name="connsiteY6" fmla="*/ 50800 h 57630"/>
                <a:gd name="connsiteX7" fmla="*/ 527050 w 527050"/>
                <a:gd name="connsiteY7" fmla="*/ 57150 h 57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7050" h="57630">
                  <a:moveTo>
                    <a:pt x="0" y="0"/>
                  </a:moveTo>
                  <a:cubicBezTo>
                    <a:pt x="16775" y="6710"/>
                    <a:pt x="33380" y="14073"/>
                    <a:pt x="50800" y="19050"/>
                  </a:cubicBezTo>
                  <a:cubicBezTo>
                    <a:pt x="59191" y="21448"/>
                    <a:pt x="67501" y="24704"/>
                    <a:pt x="76200" y="25400"/>
                  </a:cubicBezTo>
                  <a:cubicBezTo>
                    <a:pt x="120559" y="28949"/>
                    <a:pt x="165092" y="29817"/>
                    <a:pt x="209550" y="31750"/>
                  </a:cubicBezTo>
                  <a:lnTo>
                    <a:pt x="368300" y="38100"/>
                  </a:lnTo>
                  <a:lnTo>
                    <a:pt x="412750" y="44450"/>
                  </a:lnTo>
                  <a:cubicBezTo>
                    <a:pt x="429665" y="46705"/>
                    <a:pt x="446717" y="47995"/>
                    <a:pt x="463550" y="50800"/>
                  </a:cubicBezTo>
                  <a:cubicBezTo>
                    <a:pt x="520131" y="60230"/>
                    <a:pt x="452777" y="57150"/>
                    <a:pt x="527050" y="571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65" name="Freeform 2764">
              <a:extLst>
                <a:ext uri="{FF2B5EF4-FFF2-40B4-BE49-F238E27FC236}">
                  <a16:creationId xmlns:a16="http://schemas.microsoft.com/office/drawing/2014/main" id="{E0C16B09-4658-413E-A727-62BF0BCE5A84}"/>
                </a:ext>
              </a:extLst>
            </p:cNvPr>
            <p:cNvSpPr/>
            <p:nvPr/>
          </p:nvSpPr>
          <p:spPr bwMode="auto">
            <a:xfrm>
              <a:off x="4584700" y="5006976"/>
              <a:ext cx="85725" cy="42862"/>
            </a:xfrm>
            <a:custGeom>
              <a:avLst/>
              <a:gdLst>
                <a:gd name="connsiteX0" fmla="*/ 0 w 406400"/>
                <a:gd name="connsiteY0" fmla="*/ 0 h 127000"/>
                <a:gd name="connsiteX1" fmla="*/ 31750 w 406400"/>
                <a:gd name="connsiteY1" fmla="*/ 19050 h 127000"/>
                <a:gd name="connsiteX2" fmla="*/ 50800 w 406400"/>
                <a:gd name="connsiteY2" fmla="*/ 31750 h 127000"/>
                <a:gd name="connsiteX3" fmla="*/ 76200 w 406400"/>
                <a:gd name="connsiteY3" fmla="*/ 38100 h 127000"/>
                <a:gd name="connsiteX4" fmla="*/ 139700 w 406400"/>
                <a:gd name="connsiteY4" fmla="*/ 63500 h 127000"/>
                <a:gd name="connsiteX5" fmla="*/ 158750 w 406400"/>
                <a:gd name="connsiteY5" fmla="*/ 69850 h 127000"/>
                <a:gd name="connsiteX6" fmla="*/ 177800 w 406400"/>
                <a:gd name="connsiteY6" fmla="*/ 82550 h 127000"/>
                <a:gd name="connsiteX7" fmla="*/ 228600 w 406400"/>
                <a:gd name="connsiteY7" fmla="*/ 88900 h 127000"/>
                <a:gd name="connsiteX8" fmla="*/ 247650 w 406400"/>
                <a:gd name="connsiteY8" fmla="*/ 95250 h 127000"/>
                <a:gd name="connsiteX9" fmla="*/ 273050 w 406400"/>
                <a:gd name="connsiteY9" fmla="*/ 101600 h 127000"/>
                <a:gd name="connsiteX10" fmla="*/ 292100 w 406400"/>
                <a:gd name="connsiteY10" fmla="*/ 114300 h 127000"/>
                <a:gd name="connsiteX11" fmla="*/ 330200 w 406400"/>
                <a:gd name="connsiteY11" fmla="*/ 127000 h 127000"/>
                <a:gd name="connsiteX12" fmla="*/ 406400 w 406400"/>
                <a:gd name="connsiteY12" fmla="*/ 120650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6400" h="127000">
                  <a:moveTo>
                    <a:pt x="0" y="0"/>
                  </a:moveTo>
                  <a:cubicBezTo>
                    <a:pt x="10583" y="6350"/>
                    <a:pt x="21284" y="12509"/>
                    <a:pt x="31750" y="19050"/>
                  </a:cubicBezTo>
                  <a:cubicBezTo>
                    <a:pt x="38222" y="23095"/>
                    <a:pt x="43785" y="28744"/>
                    <a:pt x="50800" y="31750"/>
                  </a:cubicBezTo>
                  <a:cubicBezTo>
                    <a:pt x="58822" y="35188"/>
                    <a:pt x="68097" y="34859"/>
                    <a:pt x="76200" y="38100"/>
                  </a:cubicBezTo>
                  <a:cubicBezTo>
                    <a:pt x="182191" y="80497"/>
                    <a:pt x="63594" y="41755"/>
                    <a:pt x="139700" y="63500"/>
                  </a:cubicBezTo>
                  <a:cubicBezTo>
                    <a:pt x="146136" y="65339"/>
                    <a:pt x="152763" y="66857"/>
                    <a:pt x="158750" y="69850"/>
                  </a:cubicBezTo>
                  <a:cubicBezTo>
                    <a:pt x="165576" y="73263"/>
                    <a:pt x="170437" y="80542"/>
                    <a:pt x="177800" y="82550"/>
                  </a:cubicBezTo>
                  <a:cubicBezTo>
                    <a:pt x="194264" y="87040"/>
                    <a:pt x="211667" y="86783"/>
                    <a:pt x="228600" y="88900"/>
                  </a:cubicBezTo>
                  <a:cubicBezTo>
                    <a:pt x="234950" y="91017"/>
                    <a:pt x="241214" y="93411"/>
                    <a:pt x="247650" y="95250"/>
                  </a:cubicBezTo>
                  <a:cubicBezTo>
                    <a:pt x="256041" y="97648"/>
                    <a:pt x="265028" y="98162"/>
                    <a:pt x="273050" y="101600"/>
                  </a:cubicBezTo>
                  <a:cubicBezTo>
                    <a:pt x="280065" y="104606"/>
                    <a:pt x="285126" y="111200"/>
                    <a:pt x="292100" y="114300"/>
                  </a:cubicBezTo>
                  <a:cubicBezTo>
                    <a:pt x="304333" y="119737"/>
                    <a:pt x="330200" y="127000"/>
                    <a:pt x="330200" y="127000"/>
                  </a:cubicBezTo>
                  <a:lnTo>
                    <a:pt x="406400" y="12065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66" name="Freeform 2765">
              <a:extLst>
                <a:ext uri="{FF2B5EF4-FFF2-40B4-BE49-F238E27FC236}">
                  <a16:creationId xmlns:a16="http://schemas.microsoft.com/office/drawing/2014/main" id="{DC0A4BEE-48B3-4DEA-B3E5-5F28DA27DBD2}"/>
                </a:ext>
              </a:extLst>
            </p:cNvPr>
            <p:cNvSpPr/>
            <p:nvPr/>
          </p:nvSpPr>
          <p:spPr bwMode="auto">
            <a:xfrm>
              <a:off x="4714875" y="5008563"/>
              <a:ext cx="88900" cy="12700"/>
            </a:xfrm>
            <a:custGeom>
              <a:avLst/>
              <a:gdLst>
                <a:gd name="connsiteX0" fmla="*/ 0 w 419100"/>
                <a:gd name="connsiteY0" fmla="*/ 25400 h 38115"/>
                <a:gd name="connsiteX1" fmla="*/ 304800 w 419100"/>
                <a:gd name="connsiteY1" fmla="*/ 31750 h 38115"/>
                <a:gd name="connsiteX2" fmla="*/ 323850 w 419100"/>
                <a:gd name="connsiteY2" fmla="*/ 38100 h 38115"/>
                <a:gd name="connsiteX3" fmla="*/ 419100 w 419100"/>
                <a:gd name="connsiteY3" fmla="*/ 25400 h 38115"/>
                <a:gd name="connsiteX4" fmla="*/ 412750 w 419100"/>
                <a:gd name="connsiteY4" fmla="*/ 0 h 38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9100" h="38115">
                  <a:moveTo>
                    <a:pt x="0" y="25400"/>
                  </a:moveTo>
                  <a:lnTo>
                    <a:pt x="304800" y="31750"/>
                  </a:lnTo>
                  <a:cubicBezTo>
                    <a:pt x="311488" y="32012"/>
                    <a:pt x="317167" y="38471"/>
                    <a:pt x="323850" y="38100"/>
                  </a:cubicBezTo>
                  <a:cubicBezTo>
                    <a:pt x="355832" y="36323"/>
                    <a:pt x="387350" y="29633"/>
                    <a:pt x="419100" y="25400"/>
                  </a:cubicBezTo>
                  <a:lnTo>
                    <a:pt x="412750" y="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67" name="Freeform 2766">
              <a:extLst>
                <a:ext uri="{FF2B5EF4-FFF2-40B4-BE49-F238E27FC236}">
                  <a16:creationId xmlns:a16="http://schemas.microsoft.com/office/drawing/2014/main" id="{4AF95C62-BE1B-4776-86A6-ABAA39C25D32}"/>
                </a:ext>
              </a:extLst>
            </p:cNvPr>
            <p:cNvSpPr/>
            <p:nvPr/>
          </p:nvSpPr>
          <p:spPr bwMode="auto">
            <a:xfrm>
              <a:off x="4776788" y="4973638"/>
              <a:ext cx="73025" cy="34925"/>
            </a:xfrm>
            <a:custGeom>
              <a:avLst/>
              <a:gdLst>
                <a:gd name="connsiteX0" fmla="*/ 0 w 342900"/>
                <a:gd name="connsiteY0" fmla="*/ 6350 h 101600"/>
                <a:gd name="connsiteX1" fmla="*/ 44450 w 342900"/>
                <a:gd name="connsiteY1" fmla="*/ 12700 h 101600"/>
                <a:gd name="connsiteX2" fmla="*/ 152400 w 342900"/>
                <a:gd name="connsiteY2" fmla="*/ 0 h 101600"/>
                <a:gd name="connsiteX3" fmla="*/ 254000 w 342900"/>
                <a:gd name="connsiteY3" fmla="*/ 19050 h 101600"/>
                <a:gd name="connsiteX4" fmla="*/ 273050 w 342900"/>
                <a:gd name="connsiteY4" fmla="*/ 31750 h 101600"/>
                <a:gd name="connsiteX5" fmla="*/ 323850 w 342900"/>
                <a:gd name="connsiteY5" fmla="*/ 88900 h 101600"/>
                <a:gd name="connsiteX6" fmla="*/ 342900 w 342900"/>
                <a:gd name="connsiteY6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2900" h="101600">
                  <a:moveTo>
                    <a:pt x="0" y="6350"/>
                  </a:moveTo>
                  <a:cubicBezTo>
                    <a:pt x="14817" y="8467"/>
                    <a:pt x="29483" y="12700"/>
                    <a:pt x="44450" y="12700"/>
                  </a:cubicBezTo>
                  <a:cubicBezTo>
                    <a:pt x="82028" y="12700"/>
                    <a:pt x="116072" y="6055"/>
                    <a:pt x="152400" y="0"/>
                  </a:cubicBezTo>
                  <a:cubicBezTo>
                    <a:pt x="174744" y="2234"/>
                    <a:pt x="230002" y="3051"/>
                    <a:pt x="254000" y="19050"/>
                  </a:cubicBezTo>
                  <a:lnTo>
                    <a:pt x="273050" y="31750"/>
                  </a:lnTo>
                  <a:cubicBezTo>
                    <a:pt x="288320" y="54655"/>
                    <a:pt x="297752" y="71501"/>
                    <a:pt x="323850" y="88900"/>
                  </a:cubicBezTo>
                  <a:lnTo>
                    <a:pt x="342900" y="10160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68" name="Freeform 2767">
              <a:extLst>
                <a:ext uri="{FF2B5EF4-FFF2-40B4-BE49-F238E27FC236}">
                  <a16:creationId xmlns:a16="http://schemas.microsoft.com/office/drawing/2014/main" id="{9BD223E0-BE8E-4E89-982B-17175090B777}"/>
                </a:ext>
              </a:extLst>
            </p:cNvPr>
            <p:cNvSpPr/>
            <p:nvPr/>
          </p:nvSpPr>
          <p:spPr bwMode="auto">
            <a:xfrm>
              <a:off x="4683125" y="5056188"/>
              <a:ext cx="69850" cy="38100"/>
            </a:xfrm>
            <a:custGeom>
              <a:avLst/>
              <a:gdLst>
                <a:gd name="connsiteX0" fmla="*/ 0 w 330200"/>
                <a:gd name="connsiteY0" fmla="*/ 31750 h 107950"/>
                <a:gd name="connsiteX1" fmla="*/ 44450 w 330200"/>
                <a:gd name="connsiteY1" fmla="*/ 69850 h 107950"/>
                <a:gd name="connsiteX2" fmla="*/ 69850 w 330200"/>
                <a:gd name="connsiteY2" fmla="*/ 88900 h 107950"/>
                <a:gd name="connsiteX3" fmla="*/ 95250 w 330200"/>
                <a:gd name="connsiteY3" fmla="*/ 95250 h 107950"/>
                <a:gd name="connsiteX4" fmla="*/ 133350 w 330200"/>
                <a:gd name="connsiteY4" fmla="*/ 107950 h 107950"/>
                <a:gd name="connsiteX5" fmla="*/ 152400 w 330200"/>
                <a:gd name="connsiteY5" fmla="*/ 101600 h 107950"/>
                <a:gd name="connsiteX6" fmla="*/ 177800 w 330200"/>
                <a:gd name="connsiteY6" fmla="*/ 44450 h 107950"/>
                <a:gd name="connsiteX7" fmla="*/ 215900 w 330200"/>
                <a:gd name="connsiteY7" fmla="*/ 6350 h 107950"/>
                <a:gd name="connsiteX8" fmla="*/ 241300 w 330200"/>
                <a:gd name="connsiteY8" fmla="*/ 0 h 107950"/>
                <a:gd name="connsiteX9" fmla="*/ 279400 w 330200"/>
                <a:gd name="connsiteY9" fmla="*/ 6350 h 107950"/>
                <a:gd name="connsiteX10" fmla="*/ 298450 w 330200"/>
                <a:gd name="connsiteY10" fmla="*/ 19050 h 107950"/>
                <a:gd name="connsiteX11" fmla="*/ 317500 w 330200"/>
                <a:gd name="connsiteY11" fmla="*/ 25400 h 107950"/>
                <a:gd name="connsiteX12" fmla="*/ 330200 w 330200"/>
                <a:gd name="connsiteY12" fmla="*/ 31750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0200" h="107950">
                  <a:moveTo>
                    <a:pt x="0" y="31750"/>
                  </a:moveTo>
                  <a:cubicBezTo>
                    <a:pt x="52251" y="97064"/>
                    <a:pt x="1347" y="45219"/>
                    <a:pt x="44450" y="69850"/>
                  </a:cubicBezTo>
                  <a:cubicBezTo>
                    <a:pt x="53639" y="75101"/>
                    <a:pt x="60384" y="84167"/>
                    <a:pt x="69850" y="88900"/>
                  </a:cubicBezTo>
                  <a:cubicBezTo>
                    <a:pt x="77656" y="92803"/>
                    <a:pt x="86891" y="92742"/>
                    <a:pt x="95250" y="95250"/>
                  </a:cubicBezTo>
                  <a:cubicBezTo>
                    <a:pt x="108072" y="99097"/>
                    <a:pt x="133350" y="107950"/>
                    <a:pt x="133350" y="107950"/>
                  </a:cubicBezTo>
                  <a:cubicBezTo>
                    <a:pt x="139700" y="105833"/>
                    <a:pt x="147173" y="105781"/>
                    <a:pt x="152400" y="101600"/>
                  </a:cubicBezTo>
                  <a:cubicBezTo>
                    <a:pt x="170863" y="86830"/>
                    <a:pt x="165604" y="62744"/>
                    <a:pt x="177800" y="44450"/>
                  </a:cubicBezTo>
                  <a:cubicBezTo>
                    <a:pt x="190691" y="25114"/>
                    <a:pt x="192271" y="18165"/>
                    <a:pt x="215900" y="6350"/>
                  </a:cubicBezTo>
                  <a:cubicBezTo>
                    <a:pt x="223706" y="2447"/>
                    <a:pt x="232833" y="2117"/>
                    <a:pt x="241300" y="0"/>
                  </a:cubicBezTo>
                  <a:cubicBezTo>
                    <a:pt x="254000" y="2117"/>
                    <a:pt x="267186" y="2279"/>
                    <a:pt x="279400" y="6350"/>
                  </a:cubicBezTo>
                  <a:cubicBezTo>
                    <a:pt x="286640" y="8763"/>
                    <a:pt x="291624" y="15637"/>
                    <a:pt x="298450" y="19050"/>
                  </a:cubicBezTo>
                  <a:cubicBezTo>
                    <a:pt x="304437" y="22043"/>
                    <a:pt x="311285" y="22914"/>
                    <a:pt x="317500" y="25400"/>
                  </a:cubicBezTo>
                  <a:cubicBezTo>
                    <a:pt x="321894" y="27158"/>
                    <a:pt x="325967" y="29633"/>
                    <a:pt x="330200" y="317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69" name="Freeform 2768">
              <a:extLst>
                <a:ext uri="{FF2B5EF4-FFF2-40B4-BE49-F238E27FC236}">
                  <a16:creationId xmlns:a16="http://schemas.microsoft.com/office/drawing/2014/main" id="{CBC3BDAC-547B-417D-9150-2C661E672E7A}"/>
                </a:ext>
              </a:extLst>
            </p:cNvPr>
            <p:cNvSpPr/>
            <p:nvPr/>
          </p:nvSpPr>
          <p:spPr bwMode="auto">
            <a:xfrm>
              <a:off x="4713288" y="5121276"/>
              <a:ext cx="52387" cy="38100"/>
            </a:xfrm>
            <a:custGeom>
              <a:avLst/>
              <a:gdLst>
                <a:gd name="connsiteX0" fmla="*/ 0 w 241832"/>
                <a:gd name="connsiteY0" fmla="*/ 19050 h 107950"/>
                <a:gd name="connsiteX1" fmla="*/ 31750 w 241832"/>
                <a:gd name="connsiteY1" fmla="*/ 38100 h 107950"/>
                <a:gd name="connsiteX2" fmla="*/ 57150 w 241832"/>
                <a:gd name="connsiteY2" fmla="*/ 50800 h 107950"/>
                <a:gd name="connsiteX3" fmla="*/ 76200 w 241832"/>
                <a:gd name="connsiteY3" fmla="*/ 69850 h 107950"/>
                <a:gd name="connsiteX4" fmla="*/ 146050 w 241832"/>
                <a:gd name="connsiteY4" fmla="*/ 101600 h 107950"/>
                <a:gd name="connsiteX5" fmla="*/ 171450 w 241832"/>
                <a:gd name="connsiteY5" fmla="*/ 107950 h 107950"/>
                <a:gd name="connsiteX6" fmla="*/ 196850 w 241832"/>
                <a:gd name="connsiteY6" fmla="*/ 101600 h 107950"/>
                <a:gd name="connsiteX7" fmla="*/ 222250 w 241832"/>
                <a:gd name="connsiteY7" fmla="*/ 63500 h 107950"/>
                <a:gd name="connsiteX8" fmla="*/ 241300 w 241832"/>
                <a:gd name="connsiteY8" fmla="*/ 25400 h 107950"/>
                <a:gd name="connsiteX9" fmla="*/ 241300 w 241832"/>
                <a:gd name="connsiteY9" fmla="*/ 0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1832" h="107950">
                  <a:moveTo>
                    <a:pt x="0" y="19050"/>
                  </a:moveTo>
                  <a:cubicBezTo>
                    <a:pt x="10583" y="25400"/>
                    <a:pt x="20961" y="32106"/>
                    <a:pt x="31750" y="38100"/>
                  </a:cubicBezTo>
                  <a:cubicBezTo>
                    <a:pt x="40025" y="42697"/>
                    <a:pt x="49447" y="45298"/>
                    <a:pt x="57150" y="50800"/>
                  </a:cubicBezTo>
                  <a:cubicBezTo>
                    <a:pt x="64458" y="56020"/>
                    <a:pt x="68624" y="65029"/>
                    <a:pt x="76200" y="69850"/>
                  </a:cubicBezTo>
                  <a:cubicBezTo>
                    <a:pt x="96687" y="82887"/>
                    <a:pt x="121873" y="94692"/>
                    <a:pt x="146050" y="101600"/>
                  </a:cubicBezTo>
                  <a:cubicBezTo>
                    <a:pt x="154441" y="103998"/>
                    <a:pt x="162983" y="105833"/>
                    <a:pt x="171450" y="107950"/>
                  </a:cubicBezTo>
                  <a:cubicBezTo>
                    <a:pt x="179917" y="105833"/>
                    <a:pt x="190282" y="107347"/>
                    <a:pt x="196850" y="101600"/>
                  </a:cubicBezTo>
                  <a:cubicBezTo>
                    <a:pt x="208337" y="91549"/>
                    <a:pt x="213783" y="76200"/>
                    <a:pt x="222250" y="63500"/>
                  </a:cubicBezTo>
                  <a:cubicBezTo>
                    <a:pt x="231396" y="49781"/>
                    <a:pt x="238910" y="42130"/>
                    <a:pt x="241300" y="25400"/>
                  </a:cubicBezTo>
                  <a:cubicBezTo>
                    <a:pt x="242497" y="17018"/>
                    <a:pt x="241300" y="8467"/>
                    <a:pt x="241300" y="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70" name="Freeform 2769">
              <a:extLst>
                <a:ext uri="{FF2B5EF4-FFF2-40B4-BE49-F238E27FC236}">
                  <a16:creationId xmlns:a16="http://schemas.microsoft.com/office/drawing/2014/main" id="{3EFBA0EE-570C-497C-A61F-5570EB0230B5}"/>
                </a:ext>
              </a:extLst>
            </p:cNvPr>
            <p:cNvSpPr/>
            <p:nvPr/>
          </p:nvSpPr>
          <p:spPr bwMode="auto">
            <a:xfrm>
              <a:off x="4864100" y="5002213"/>
              <a:ext cx="20638" cy="76200"/>
            </a:xfrm>
            <a:custGeom>
              <a:avLst/>
              <a:gdLst>
                <a:gd name="connsiteX0" fmla="*/ 0 w 101600"/>
                <a:gd name="connsiteY0" fmla="*/ 0 h 222250"/>
                <a:gd name="connsiteX1" fmla="*/ 44450 w 101600"/>
                <a:gd name="connsiteY1" fmla="*/ 44450 h 222250"/>
                <a:gd name="connsiteX2" fmla="*/ 76200 w 101600"/>
                <a:gd name="connsiteY2" fmla="*/ 82550 h 222250"/>
                <a:gd name="connsiteX3" fmla="*/ 88900 w 101600"/>
                <a:gd name="connsiteY3" fmla="*/ 120650 h 222250"/>
                <a:gd name="connsiteX4" fmla="*/ 95250 w 101600"/>
                <a:gd name="connsiteY4" fmla="*/ 139700 h 222250"/>
                <a:gd name="connsiteX5" fmla="*/ 101600 w 101600"/>
                <a:gd name="connsiteY5" fmla="*/ 22225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600" h="222250">
                  <a:moveTo>
                    <a:pt x="0" y="0"/>
                  </a:moveTo>
                  <a:cubicBezTo>
                    <a:pt x="64638" y="51711"/>
                    <a:pt x="9068" y="1992"/>
                    <a:pt x="44450" y="44450"/>
                  </a:cubicBezTo>
                  <a:cubicBezTo>
                    <a:pt x="58692" y="61540"/>
                    <a:pt x="67191" y="62280"/>
                    <a:pt x="76200" y="82550"/>
                  </a:cubicBezTo>
                  <a:cubicBezTo>
                    <a:pt x="81637" y="94783"/>
                    <a:pt x="84667" y="107950"/>
                    <a:pt x="88900" y="120650"/>
                  </a:cubicBezTo>
                  <a:lnTo>
                    <a:pt x="95250" y="139700"/>
                  </a:lnTo>
                  <a:cubicBezTo>
                    <a:pt x="101776" y="218009"/>
                    <a:pt x="101600" y="190412"/>
                    <a:pt x="101600" y="2222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71" name="Freeform 2770">
              <a:extLst>
                <a:ext uri="{FF2B5EF4-FFF2-40B4-BE49-F238E27FC236}">
                  <a16:creationId xmlns:a16="http://schemas.microsoft.com/office/drawing/2014/main" id="{885A4789-0DA2-4432-95E0-D30551E25FF8}"/>
                </a:ext>
              </a:extLst>
            </p:cNvPr>
            <p:cNvSpPr/>
            <p:nvPr/>
          </p:nvSpPr>
          <p:spPr bwMode="auto">
            <a:xfrm>
              <a:off x="4830763" y="5019676"/>
              <a:ext cx="68262" cy="42862"/>
            </a:xfrm>
            <a:custGeom>
              <a:avLst/>
              <a:gdLst>
                <a:gd name="connsiteX0" fmla="*/ 0 w 318163"/>
                <a:gd name="connsiteY0" fmla="*/ 0 h 127114"/>
                <a:gd name="connsiteX1" fmla="*/ 38100 w 318163"/>
                <a:gd name="connsiteY1" fmla="*/ 25400 h 127114"/>
                <a:gd name="connsiteX2" fmla="*/ 57150 w 318163"/>
                <a:gd name="connsiteY2" fmla="*/ 44450 h 127114"/>
                <a:gd name="connsiteX3" fmla="*/ 82550 w 318163"/>
                <a:gd name="connsiteY3" fmla="*/ 57150 h 127114"/>
                <a:gd name="connsiteX4" fmla="*/ 101600 w 318163"/>
                <a:gd name="connsiteY4" fmla="*/ 69850 h 127114"/>
                <a:gd name="connsiteX5" fmla="*/ 133350 w 318163"/>
                <a:gd name="connsiteY5" fmla="*/ 76200 h 127114"/>
                <a:gd name="connsiteX6" fmla="*/ 254000 w 318163"/>
                <a:gd name="connsiteY6" fmla="*/ 88900 h 127114"/>
                <a:gd name="connsiteX7" fmla="*/ 273050 w 318163"/>
                <a:gd name="connsiteY7" fmla="*/ 95250 h 127114"/>
                <a:gd name="connsiteX8" fmla="*/ 317500 w 318163"/>
                <a:gd name="connsiteY8" fmla="*/ 127000 h 127114"/>
                <a:gd name="connsiteX9" fmla="*/ 311150 w 318163"/>
                <a:gd name="connsiteY9" fmla="*/ 120650 h 127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8163" h="127114">
                  <a:moveTo>
                    <a:pt x="0" y="0"/>
                  </a:moveTo>
                  <a:cubicBezTo>
                    <a:pt x="12700" y="8467"/>
                    <a:pt x="26052" y="16029"/>
                    <a:pt x="38100" y="25400"/>
                  </a:cubicBezTo>
                  <a:cubicBezTo>
                    <a:pt x="45189" y="30913"/>
                    <a:pt x="49842" y="39230"/>
                    <a:pt x="57150" y="44450"/>
                  </a:cubicBezTo>
                  <a:cubicBezTo>
                    <a:pt x="64853" y="49952"/>
                    <a:pt x="74331" y="52454"/>
                    <a:pt x="82550" y="57150"/>
                  </a:cubicBezTo>
                  <a:cubicBezTo>
                    <a:pt x="89176" y="60936"/>
                    <a:pt x="94454" y="67170"/>
                    <a:pt x="101600" y="69850"/>
                  </a:cubicBezTo>
                  <a:cubicBezTo>
                    <a:pt x="111706" y="73640"/>
                    <a:pt x="122814" y="73859"/>
                    <a:pt x="133350" y="76200"/>
                  </a:cubicBezTo>
                  <a:cubicBezTo>
                    <a:pt x="199669" y="90937"/>
                    <a:pt x="113405" y="79527"/>
                    <a:pt x="254000" y="88900"/>
                  </a:cubicBezTo>
                  <a:cubicBezTo>
                    <a:pt x="260350" y="91017"/>
                    <a:pt x="267481" y="91537"/>
                    <a:pt x="273050" y="95250"/>
                  </a:cubicBezTo>
                  <a:cubicBezTo>
                    <a:pt x="308679" y="119002"/>
                    <a:pt x="273648" y="112383"/>
                    <a:pt x="317500" y="127000"/>
                  </a:cubicBezTo>
                  <a:cubicBezTo>
                    <a:pt x="320340" y="127947"/>
                    <a:pt x="313267" y="122767"/>
                    <a:pt x="311150" y="1206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72" name="Freeform 2771">
              <a:extLst>
                <a:ext uri="{FF2B5EF4-FFF2-40B4-BE49-F238E27FC236}">
                  <a16:creationId xmlns:a16="http://schemas.microsoft.com/office/drawing/2014/main" id="{F6E8D5AA-B304-42F5-A80D-956C70AE2A8F}"/>
                </a:ext>
              </a:extLst>
            </p:cNvPr>
            <p:cNvSpPr/>
            <p:nvPr/>
          </p:nvSpPr>
          <p:spPr bwMode="auto">
            <a:xfrm>
              <a:off x="4846638" y="5084763"/>
              <a:ext cx="30162" cy="11113"/>
            </a:xfrm>
            <a:custGeom>
              <a:avLst/>
              <a:gdLst>
                <a:gd name="connsiteX0" fmla="*/ 0 w 146053"/>
                <a:gd name="connsiteY0" fmla="*/ 0 h 33542"/>
                <a:gd name="connsiteX1" fmla="*/ 31750 w 146053"/>
                <a:gd name="connsiteY1" fmla="*/ 19050 h 33542"/>
                <a:gd name="connsiteX2" fmla="*/ 50800 w 146053"/>
                <a:gd name="connsiteY2" fmla="*/ 25400 h 33542"/>
                <a:gd name="connsiteX3" fmla="*/ 146050 w 146053"/>
                <a:gd name="connsiteY3" fmla="*/ 12700 h 33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053" h="33542">
                  <a:moveTo>
                    <a:pt x="0" y="0"/>
                  </a:moveTo>
                  <a:cubicBezTo>
                    <a:pt x="10583" y="6350"/>
                    <a:pt x="20711" y="13530"/>
                    <a:pt x="31750" y="19050"/>
                  </a:cubicBezTo>
                  <a:cubicBezTo>
                    <a:pt x="37737" y="22043"/>
                    <a:pt x="44107" y="25400"/>
                    <a:pt x="50800" y="25400"/>
                  </a:cubicBezTo>
                  <a:cubicBezTo>
                    <a:pt x="148162" y="25400"/>
                    <a:pt x="146050" y="50439"/>
                    <a:pt x="146050" y="127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73" name="Freeform 2772">
              <a:extLst>
                <a:ext uri="{FF2B5EF4-FFF2-40B4-BE49-F238E27FC236}">
                  <a16:creationId xmlns:a16="http://schemas.microsoft.com/office/drawing/2014/main" id="{78E1C00C-C307-4F18-91AA-C397A42A43B2}"/>
                </a:ext>
              </a:extLst>
            </p:cNvPr>
            <p:cNvSpPr/>
            <p:nvPr/>
          </p:nvSpPr>
          <p:spPr bwMode="auto">
            <a:xfrm>
              <a:off x="4819650" y="5102226"/>
              <a:ext cx="55563" cy="46037"/>
            </a:xfrm>
            <a:custGeom>
              <a:avLst/>
              <a:gdLst>
                <a:gd name="connsiteX0" fmla="*/ 0 w 266700"/>
                <a:gd name="connsiteY0" fmla="*/ 0 h 133350"/>
                <a:gd name="connsiteX1" fmla="*/ 25400 w 266700"/>
                <a:gd name="connsiteY1" fmla="*/ 31750 h 133350"/>
                <a:gd name="connsiteX2" fmla="*/ 63500 w 266700"/>
                <a:gd name="connsiteY2" fmla="*/ 50800 h 133350"/>
                <a:gd name="connsiteX3" fmla="*/ 88900 w 266700"/>
                <a:gd name="connsiteY3" fmla="*/ 57150 h 133350"/>
                <a:gd name="connsiteX4" fmla="*/ 139700 w 266700"/>
                <a:gd name="connsiteY4" fmla="*/ 82550 h 133350"/>
                <a:gd name="connsiteX5" fmla="*/ 165100 w 266700"/>
                <a:gd name="connsiteY5" fmla="*/ 88900 h 133350"/>
                <a:gd name="connsiteX6" fmla="*/ 196850 w 266700"/>
                <a:gd name="connsiteY6" fmla="*/ 95250 h 133350"/>
                <a:gd name="connsiteX7" fmla="*/ 234950 w 266700"/>
                <a:gd name="connsiteY7" fmla="*/ 107950 h 133350"/>
                <a:gd name="connsiteX8" fmla="*/ 266700 w 266700"/>
                <a:gd name="connsiteY8" fmla="*/ 133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6700" h="133350">
                  <a:moveTo>
                    <a:pt x="0" y="0"/>
                  </a:moveTo>
                  <a:cubicBezTo>
                    <a:pt x="8467" y="10583"/>
                    <a:pt x="15816" y="22166"/>
                    <a:pt x="25400" y="31750"/>
                  </a:cubicBezTo>
                  <a:cubicBezTo>
                    <a:pt x="36532" y="42882"/>
                    <a:pt x="49039" y="46668"/>
                    <a:pt x="63500" y="50800"/>
                  </a:cubicBezTo>
                  <a:cubicBezTo>
                    <a:pt x="71891" y="53198"/>
                    <a:pt x="80844" y="53793"/>
                    <a:pt x="88900" y="57150"/>
                  </a:cubicBezTo>
                  <a:cubicBezTo>
                    <a:pt x="106376" y="64432"/>
                    <a:pt x="121333" y="77958"/>
                    <a:pt x="139700" y="82550"/>
                  </a:cubicBezTo>
                  <a:cubicBezTo>
                    <a:pt x="148167" y="84667"/>
                    <a:pt x="156581" y="87007"/>
                    <a:pt x="165100" y="88900"/>
                  </a:cubicBezTo>
                  <a:cubicBezTo>
                    <a:pt x="175636" y="91241"/>
                    <a:pt x="186437" y="92410"/>
                    <a:pt x="196850" y="95250"/>
                  </a:cubicBezTo>
                  <a:cubicBezTo>
                    <a:pt x="209765" y="98772"/>
                    <a:pt x="223811" y="100524"/>
                    <a:pt x="234950" y="107950"/>
                  </a:cubicBezTo>
                  <a:cubicBezTo>
                    <a:pt x="258981" y="123971"/>
                    <a:pt x="248604" y="115254"/>
                    <a:pt x="266700" y="1333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74" name="Freeform 2773">
              <a:extLst>
                <a:ext uri="{FF2B5EF4-FFF2-40B4-BE49-F238E27FC236}">
                  <a16:creationId xmlns:a16="http://schemas.microsoft.com/office/drawing/2014/main" id="{1922126D-C073-490D-9582-85F8092EA1D3}"/>
                </a:ext>
              </a:extLst>
            </p:cNvPr>
            <p:cNvSpPr/>
            <p:nvPr/>
          </p:nvSpPr>
          <p:spPr bwMode="auto">
            <a:xfrm>
              <a:off x="4835525" y="5148263"/>
              <a:ext cx="66675" cy="34925"/>
            </a:xfrm>
            <a:custGeom>
              <a:avLst/>
              <a:gdLst>
                <a:gd name="connsiteX0" fmla="*/ 0 w 317500"/>
                <a:gd name="connsiteY0" fmla="*/ 101600 h 101600"/>
                <a:gd name="connsiteX1" fmla="*/ 50800 w 317500"/>
                <a:gd name="connsiteY1" fmla="*/ 95250 h 101600"/>
                <a:gd name="connsiteX2" fmla="*/ 76200 w 317500"/>
                <a:gd name="connsiteY2" fmla="*/ 88900 h 101600"/>
                <a:gd name="connsiteX3" fmla="*/ 95250 w 317500"/>
                <a:gd name="connsiteY3" fmla="*/ 82550 h 101600"/>
                <a:gd name="connsiteX4" fmla="*/ 222250 w 317500"/>
                <a:gd name="connsiteY4" fmla="*/ 76200 h 101600"/>
                <a:gd name="connsiteX5" fmla="*/ 285750 w 317500"/>
                <a:gd name="connsiteY5" fmla="*/ 57150 h 101600"/>
                <a:gd name="connsiteX6" fmla="*/ 304800 w 317500"/>
                <a:gd name="connsiteY6" fmla="*/ 44450 h 101600"/>
                <a:gd name="connsiteX7" fmla="*/ 317500 w 317500"/>
                <a:gd name="connsiteY7" fmla="*/ 19050 h 101600"/>
                <a:gd name="connsiteX8" fmla="*/ 304800 w 317500"/>
                <a:gd name="connsiteY8" fmla="*/ 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7500" h="101600">
                  <a:moveTo>
                    <a:pt x="0" y="101600"/>
                  </a:moveTo>
                  <a:cubicBezTo>
                    <a:pt x="16933" y="99483"/>
                    <a:pt x="33967" y="98055"/>
                    <a:pt x="50800" y="95250"/>
                  </a:cubicBezTo>
                  <a:cubicBezTo>
                    <a:pt x="59408" y="93815"/>
                    <a:pt x="67809" y="91298"/>
                    <a:pt x="76200" y="88900"/>
                  </a:cubicBezTo>
                  <a:cubicBezTo>
                    <a:pt x="82636" y="87061"/>
                    <a:pt x="88582" y="83130"/>
                    <a:pt x="95250" y="82550"/>
                  </a:cubicBezTo>
                  <a:cubicBezTo>
                    <a:pt x="137477" y="78878"/>
                    <a:pt x="179917" y="78317"/>
                    <a:pt x="222250" y="76200"/>
                  </a:cubicBezTo>
                  <a:cubicBezTo>
                    <a:pt x="236449" y="72650"/>
                    <a:pt x="276474" y="63334"/>
                    <a:pt x="285750" y="57150"/>
                  </a:cubicBezTo>
                  <a:lnTo>
                    <a:pt x="304800" y="44450"/>
                  </a:lnTo>
                  <a:cubicBezTo>
                    <a:pt x="309033" y="35983"/>
                    <a:pt x="317500" y="28516"/>
                    <a:pt x="317500" y="19050"/>
                  </a:cubicBezTo>
                  <a:cubicBezTo>
                    <a:pt x="317500" y="11418"/>
                    <a:pt x="304800" y="0"/>
                    <a:pt x="304800" y="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75" name="Freeform 2774">
              <a:extLst>
                <a:ext uri="{FF2B5EF4-FFF2-40B4-BE49-F238E27FC236}">
                  <a16:creationId xmlns:a16="http://schemas.microsoft.com/office/drawing/2014/main" id="{7FDAF9BF-C336-4452-9EB5-A40A76EFE4FD}"/>
                </a:ext>
              </a:extLst>
            </p:cNvPr>
            <p:cNvSpPr/>
            <p:nvPr/>
          </p:nvSpPr>
          <p:spPr bwMode="auto">
            <a:xfrm>
              <a:off x="4886325" y="5027613"/>
              <a:ext cx="52388" cy="22225"/>
            </a:xfrm>
            <a:custGeom>
              <a:avLst/>
              <a:gdLst>
                <a:gd name="connsiteX0" fmla="*/ 0 w 249332"/>
                <a:gd name="connsiteY0" fmla="*/ 0 h 63500"/>
                <a:gd name="connsiteX1" fmla="*/ 88900 w 249332"/>
                <a:gd name="connsiteY1" fmla="*/ 19050 h 63500"/>
                <a:gd name="connsiteX2" fmla="*/ 146050 w 249332"/>
                <a:gd name="connsiteY2" fmla="*/ 38100 h 63500"/>
                <a:gd name="connsiteX3" fmla="*/ 165100 w 249332"/>
                <a:gd name="connsiteY3" fmla="*/ 44450 h 63500"/>
                <a:gd name="connsiteX4" fmla="*/ 203200 w 249332"/>
                <a:gd name="connsiteY4" fmla="*/ 63500 h 63500"/>
                <a:gd name="connsiteX5" fmla="*/ 247650 w 249332"/>
                <a:gd name="connsiteY5" fmla="*/ 44450 h 63500"/>
                <a:gd name="connsiteX6" fmla="*/ 247650 w 249332"/>
                <a:gd name="connsiteY6" fmla="*/ 19050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9332" h="63500">
                  <a:moveTo>
                    <a:pt x="0" y="0"/>
                  </a:moveTo>
                  <a:cubicBezTo>
                    <a:pt x="91993" y="30664"/>
                    <a:pt x="-23246" y="-4981"/>
                    <a:pt x="88900" y="19050"/>
                  </a:cubicBezTo>
                  <a:lnTo>
                    <a:pt x="146050" y="38100"/>
                  </a:lnTo>
                  <a:cubicBezTo>
                    <a:pt x="152400" y="40217"/>
                    <a:pt x="159531" y="40737"/>
                    <a:pt x="165100" y="44450"/>
                  </a:cubicBezTo>
                  <a:cubicBezTo>
                    <a:pt x="189719" y="60863"/>
                    <a:pt x="176910" y="54737"/>
                    <a:pt x="203200" y="63500"/>
                  </a:cubicBezTo>
                  <a:cubicBezTo>
                    <a:pt x="213079" y="61030"/>
                    <a:pt x="241385" y="56979"/>
                    <a:pt x="247650" y="44450"/>
                  </a:cubicBezTo>
                  <a:cubicBezTo>
                    <a:pt x="251436" y="36877"/>
                    <a:pt x="247650" y="27517"/>
                    <a:pt x="247650" y="190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76" name="Freeform 2775">
              <a:extLst>
                <a:ext uri="{FF2B5EF4-FFF2-40B4-BE49-F238E27FC236}">
                  <a16:creationId xmlns:a16="http://schemas.microsoft.com/office/drawing/2014/main" id="{A80B7608-E6BE-4823-BED5-C1C3320EDD03}"/>
                </a:ext>
              </a:extLst>
            </p:cNvPr>
            <p:cNvSpPr/>
            <p:nvPr/>
          </p:nvSpPr>
          <p:spPr bwMode="auto">
            <a:xfrm>
              <a:off x="5086350" y="5183188"/>
              <a:ext cx="80963" cy="52388"/>
            </a:xfrm>
            <a:custGeom>
              <a:avLst/>
              <a:gdLst>
                <a:gd name="connsiteX0" fmla="*/ 0 w 381024"/>
                <a:gd name="connsiteY0" fmla="*/ 0 h 152400"/>
                <a:gd name="connsiteX1" fmla="*/ 38100 w 381024"/>
                <a:gd name="connsiteY1" fmla="*/ 19050 h 152400"/>
                <a:gd name="connsiteX2" fmla="*/ 57150 w 381024"/>
                <a:gd name="connsiteY2" fmla="*/ 38100 h 152400"/>
                <a:gd name="connsiteX3" fmla="*/ 95250 w 381024"/>
                <a:gd name="connsiteY3" fmla="*/ 50800 h 152400"/>
                <a:gd name="connsiteX4" fmla="*/ 107950 w 381024"/>
                <a:gd name="connsiteY4" fmla="*/ 69850 h 152400"/>
                <a:gd name="connsiteX5" fmla="*/ 127000 w 381024"/>
                <a:gd name="connsiteY5" fmla="*/ 76200 h 152400"/>
                <a:gd name="connsiteX6" fmla="*/ 165100 w 381024"/>
                <a:gd name="connsiteY6" fmla="*/ 101600 h 152400"/>
                <a:gd name="connsiteX7" fmla="*/ 184150 w 381024"/>
                <a:gd name="connsiteY7" fmla="*/ 120650 h 152400"/>
                <a:gd name="connsiteX8" fmla="*/ 228600 w 381024"/>
                <a:gd name="connsiteY8" fmla="*/ 146050 h 152400"/>
                <a:gd name="connsiteX9" fmla="*/ 254000 w 381024"/>
                <a:gd name="connsiteY9" fmla="*/ 152400 h 152400"/>
                <a:gd name="connsiteX10" fmla="*/ 330200 w 381024"/>
                <a:gd name="connsiteY10" fmla="*/ 139700 h 152400"/>
                <a:gd name="connsiteX11" fmla="*/ 368300 w 381024"/>
                <a:gd name="connsiteY11" fmla="*/ 114300 h 152400"/>
                <a:gd name="connsiteX12" fmla="*/ 381000 w 381024"/>
                <a:gd name="connsiteY12" fmla="*/ 889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24" h="152400">
                  <a:moveTo>
                    <a:pt x="0" y="0"/>
                  </a:moveTo>
                  <a:cubicBezTo>
                    <a:pt x="12700" y="6350"/>
                    <a:pt x="26286" y="11174"/>
                    <a:pt x="38100" y="19050"/>
                  </a:cubicBezTo>
                  <a:cubicBezTo>
                    <a:pt x="45572" y="24031"/>
                    <a:pt x="49300" y="33739"/>
                    <a:pt x="57150" y="38100"/>
                  </a:cubicBezTo>
                  <a:cubicBezTo>
                    <a:pt x="68852" y="44601"/>
                    <a:pt x="95250" y="50800"/>
                    <a:pt x="95250" y="50800"/>
                  </a:cubicBezTo>
                  <a:cubicBezTo>
                    <a:pt x="99483" y="57150"/>
                    <a:pt x="101991" y="65082"/>
                    <a:pt x="107950" y="69850"/>
                  </a:cubicBezTo>
                  <a:cubicBezTo>
                    <a:pt x="113177" y="74031"/>
                    <a:pt x="121149" y="72949"/>
                    <a:pt x="127000" y="76200"/>
                  </a:cubicBezTo>
                  <a:cubicBezTo>
                    <a:pt x="140343" y="83613"/>
                    <a:pt x="154307" y="90807"/>
                    <a:pt x="165100" y="101600"/>
                  </a:cubicBezTo>
                  <a:cubicBezTo>
                    <a:pt x="171450" y="107950"/>
                    <a:pt x="177251" y="114901"/>
                    <a:pt x="184150" y="120650"/>
                  </a:cubicBezTo>
                  <a:cubicBezTo>
                    <a:pt x="194199" y="129024"/>
                    <a:pt x="217308" y="141815"/>
                    <a:pt x="228600" y="146050"/>
                  </a:cubicBezTo>
                  <a:cubicBezTo>
                    <a:pt x="236772" y="149114"/>
                    <a:pt x="245533" y="150283"/>
                    <a:pt x="254000" y="152400"/>
                  </a:cubicBezTo>
                  <a:cubicBezTo>
                    <a:pt x="264492" y="151234"/>
                    <a:pt x="311583" y="150043"/>
                    <a:pt x="330200" y="139700"/>
                  </a:cubicBezTo>
                  <a:cubicBezTo>
                    <a:pt x="343543" y="132287"/>
                    <a:pt x="368300" y="114300"/>
                    <a:pt x="368300" y="114300"/>
                  </a:cubicBezTo>
                  <a:cubicBezTo>
                    <a:pt x="382174" y="93489"/>
                    <a:pt x="381000" y="102882"/>
                    <a:pt x="381000" y="889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77" name="Freeform 2776">
              <a:extLst>
                <a:ext uri="{FF2B5EF4-FFF2-40B4-BE49-F238E27FC236}">
                  <a16:creationId xmlns:a16="http://schemas.microsoft.com/office/drawing/2014/main" id="{475C6BCE-6755-46D6-8C4C-FA8570FBA72F}"/>
                </a:ext>
              </a:extLst>
            </p:cNvPr>
            <p:cNvSpPr/>
            <p:nvPr/>
          </p:nvSpPr>
          <p:spPr bwMode="auto">
            <a:xfrm>
              <a:off x="4897438" y="4949826"/>
              <a:ext cx="61912" cy="26987"/>
            </a:xfrm>
            <a:custGeom>
              <a:avLst/>
              <a:gdLst>
                <a:gd name="connsiteX0" fmla="*/ 0 w 292100"/>
                <a:gd name="connsiteY0" fmla="*/ 0 h 76200"/>
                <a:gd name="connsiteX1" fmla="*/ 215900 w 292100"/>
                <a:gd name="connsiteY1" fmla="*/ 6350 h 76200"/>
                <a:gd name="connsiteX2" fmla="*/ 234950 w 292100"/>
                <a:gd name="connsiteY2" fmla="*/ 25400 h 76200"/>
                <a:gd name="connsiteX3" fmla="*/ 266700 w 292100"/>
                <a:gd name="connsiteY3" fmla="*/ 63500 h 76200"/>
                <a:gd name="connsiteX4" fmla="*/ 292100 w 292100"/>
                <a:gd name="connsiteY4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100" h="76200">
                  <a:moveTo>
                    <a:pt x="0" y="0"/>
                  </a:moveTo>
                  <a:cubicBezTo>
                    <a:pt x="71967" y="2117"/>
                    <a:pt x="144319" y="-1388"/>
                    <a:pt x="215900" y="6350"/>
                  </a:cubicBezTo>
                  <a:cubicBezTo>
                    <a:pt x="224828" y="7315"/>
                    <a:pt x="229201" y="18501"/>
                    <a:pt x="234950" y="25400"/>
                  </a:cubicBezTo>
                  <a:cubicBezTo>
                    <a:pt x="249592" y="42971"/>
                    <a:pt x="245829" y="49586"/>
                    <a:pt x="266700" y="63500"/>
                  </a:cubicBezTo>
                  <a:cubicBezTo>
                    <a:pt x="310480" y="92686"/>
                    <a:pt x="271228" y="55328"/>
                    <a:pt x="292100" y="762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78" name="Freeform 2777">
              <a:extLst>
                <a:ext uri="{FF2B5EF4-FFF2-40B4-BE49-F238E27FC236}">
                  <a16:creationId xmlns:a16="http://schemas.microsoft.com/office/drawing/2014/main" id="{FEFE232B-21ED-4411-91B0-0095F8BCAAA1}"/>
                </a:ext>
              </a:extLst>
            </p:cNvPr>
            <p:cNvSpPr/>
            <p:nvPr/>
          </p:nvSpPr>
          <p:spPr bwMode="auto">
            <a:xfrm>
              <a:off x="4960938" y="5006976"/>
              <a:ext cx="46037" cy="38100"/>
            </a:xfrm>
            <a:custGeom>
              <a:avLst/>
              <a:gdLst>
                <a:gd name="connsiteX0" fmla="*/ 0 w 215900"/>
                <a:gd name="connsiteY0" fmla="*/ 0 h 114300"/>
                <a:gd name="connsiteX1" fmla="*/ 31750 w 215900"/>
                <a:gd name="connsiteY1" fmla="*/ 12700 h 114300"/>
                <a:gd name="connsiteX2" fmla="*/ 50800 w 215900"/>
                <a:gd name="connsiteY2" fmla="*/ 19050 h 114300"/>
                <a:gd name="connsiteX3" fmla="*/ 76200 w 215900"/>
                <a:gd name="connsiteY3" fmla="*/ 31750 h 114300"/>
                <a:gd name="connsiteX4" fmla="*/ 120650 w 215900"/>
                <a:gd name="connsiteY4" fmla="*/ 50800 h 114300"/>
                <a:gd name="connsiteX5" fmla="*/ 158750 w 215900"/>
                <a:gd name="connsiteY5" fmla="*/ 76200 h 114300"/>
                <a:gd name="connsiteX6" fmla="*/ 196850 w 215900"/>
                <a:gd name="connsiteY6" fmla="*/ 101600 h 114300"/>
                <a:gd name="connsiteX7" fmla="*/ 215900 w 215900"/>
                <a:gd name="connsiteY7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5900" h="114300">
                  <a:moveTo>
                    <a:pt x="0" y="0"/>
                  </a:moveTo>
                  <a:cubicBezTo>
                    <a:pt x="10583" y="4233"/>
                    <a:pt x="21077" y="8698"/>
                    <a:pt x="31750" y="12700"/>
                  </a:cubicBezTo>
                  <a:cubicBezTo>
                    <a:pt x="38017" y="15050"/>
                    <a:pt x="44648" y="16413"/>
                    <a:pt x="50800" y="19050"/>
                  </a:cubicBezTo>
                  <a:cubicBezTo>
                    <a:pt x="59501" y="22779"/>
                    <a:pt x="67499" y="28021"/>
                    <a:pt x="76200" y="31750"/>
                  </a:cubicBezTo>
                  <a:cubicBezTo>
                    <a:pt x="106856" y="44888"/>
                    <a:pt x="85550" y="29740"/>
                    <a:pt x="120650" y="50800"/>
                  </a:cubicBezTo>
                  <a:cubicBezTo>
                    <a:pt x="133738" y="58653"/>
                    <a:pt x="146050" y="67733"/>
                    <a:pt x="158750" y="76200"/>
                  </a:cubicBezTo>
                  <a:lnTo>
                    <a:pt x="196850" y="101600"/>
                  </a:lnTo>
                  <a:lnTo>
                    <a:pt x="215900" y="11430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79" name="Freeform 2778">
              <a:extLst>
                <a:ext uri="{FF2B5EF4-FFF2-40B4-BE49-F238E27FC236}">
                  <a16:creationId xmlns:a16="http://schemas.microsoft.com/office/drawing/2014/main" id="{B3CA41F3-DD20-4D2C-8623-F79570939B0B}"/>
                </a:ext>
              </a:extLst>
            </p:cNvPr>
            <p:cNvSpPr/>
            <p:nvPr/>
          </p:nvSpPr>
          <p:spPr bwMode="auto">
            <a:xfrm>
              <a:off x="5008563" y="4986338"/>
              <a:ext cx="50800" cy="28575"/>
            </a:xfrm>
            <a:custGeom>
              <a:avLst/>
              <a:gdLst>
                <a:gd name="connsiteX0" fmla="*/ 0 w 234950"/>
                <a:gd name="connsiteY0" fmla="*/ 0 h 82949"/>
                <a:gd name="connsiteX1" fmla="*/ 88900 w 234950"/>
                <a:gd name="connsiteY1" fmla="*/ 31750 h 82949"/>
                <a:gd name="connsiteX2" fmla="*/ 152400 w 234950"/>
                <a:gd name="connsiteY2" fmla="*/ 50800 h 82949"/>
                <a:gd name="connsiteX3" fmla="*/ 215900 w 234950"/>
                <a:gd name="connsiteY3" fmla="*/ 82550 h 82949"/>
                <a:gd name="connsiteX4" fmla="*/ 234950 w 234950"/>
                <a:gd name="connsiteY4" fmla="*/ 82550 h 82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950" h="82949">
                  <a:moveTo>
                    <a:pt x="0" y="0"/>
                  </a:moveTo>
                  <a:cubicBezTo>
                    <a:pt x="53712" y="26856"/>
                    <a:pt x="24325" y="15606"/>
                    <a:pt x="88900" y="31750"/>
                  </a:cubicBezTo>
                  <a:cubicBezTo>
                    <a:pt x="103099" y="35300"/>
                    <a:pt x="143124" y="44616"/>
                    <a:pt x="152400" y="50800"/>
                  </a:cubicBezTo>
                  <a:cubicBezTo>
                    <a:pt x="183378" y="71452"/>
                    <a:pt x="183917" y="77981"/>
                    <a:pt x="215900" y="82550"/>
                  </a:cubicBezTo>
                  <a:cubicBezTo>
                    <a:pt x="222186" y="83448"/>
                    <a:pt x="228600" y="82550"/>
                    <a:pt x="234950" y="825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80" name="Freeform 2779">
              <a:extLst>
                <a:ext uri="{FF2B5EF4-FFF2-40B4-BE49-F238E27FC236}">
                  <a16:creationId xmlns:a16="http://schemas.microsoft.com/office/drawing/2014/main" id="{67CD001B-A233-46D8-A002-E25E8337C5EC}"/>
                </a:ext>
              </a:extLst>
            </p:cNvPr>
            <p:cNvSpPr/>
            <p:nvPr/>
          </p:nvSpPr>
          <p:spPr bwMode="auto">
            <a:xfrm>
              <a:off x="4999038" y="5089526"/>
              <a:ext cx="33337" cy="6350"/>
            </a:xfrm>
            <a:custGeom>
              <a:avLst/>
              <a:gdLst>
                <a:gd name="connsiteX0" fmla="*/ 0 w 152400"/>
                <a:gd name="connsiteY0" fmla="*/ 0 h 19228"/>
                <a:gd name="connsiteX1" fmla="*/ 88900 w 152400"/>
                <a:gd name="connsiteY1" fmla="*/ 6350 h 19228"/>
                <a:gd name="connsiteX2" fmla="*/ 152400 w 152400"/>
                <a:gd name="connsiteY2" fmla="*/ 19050 h 19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" h="19228">
                  <a:moveTo>
                    <a:pt x="0" y="0"/>
                  </a:moveTo>
                  <a:cubicBezTo>
                    <a:pt x="29633" y="2117"/>
                    <a:pt x="59520" y="1943"/>
                    <a:pt x="88900" y="6350"/>
                  </a:cubicBezTo>
                  <a:cubicBezTo>
                    <a:pt x="191416" y="21727"/>
                    <a:pt x="77953" y="19050"/>
                    <a:pt x="152400" y="190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81" name="Freeform 2780">
              <a:extLst>
                <a:ext uri="{FF2B5EF4-FFF2-40B4-BE49-F238E27FC236}">
                  <a16:creationId xmlns:a16="http://schemas.microsoft.com/office/drawing/2014/main" id="{BEAD3137-88E1-4D56-99DD-E32161938B76}"/>
                </a:ext>
              </a:extLst>
            </p:cNvPr>
            <p:cNvSpPr/>
            <p:nvPr/>
          </p:nvSpPr>
          <p:spPr bwMode="auto">
            <a:xfrm>
              <a:off x="4999038" y="5113338"/>
              <a:ext cx="28575" cy="6350"/>
            </a:xfrm>
            <a:custGeom>
              <a:avLst/>
              <a:gdLst>
                <a:gd name="connsiteX0" fmla="*/ 0 w 139700"/>
                <a:gd name="connsiteY0" fmla="*/ 0 h 19050"/>
                <a:gd name="connsiteX1" fmla="*/ 31750 w 139700"/>
                <a:gd name="connsiteY1" fmla="*/ 6350 h 19050"/>
                <a:gd name="connsiteX2" fmla="*/ 50800 w 139700"/>
                <a:gd name="connsiteY2" fmla="*/ 12700 h 19050"/>
                <a:gd name="connsiteX3" fmla="*/ 88900 w 139700"/>
                <a:gd name="connsiteY3" fmla="*/ 6350 h 19050"/>
                <a:gd name="connsiteX4" fmla="*/ 120650 w 139700"/>
                <a:gd name="connsiteY4" fmla="*/ 12700 h 19050"/>
                <a:gd name="connsiteX5" fmla="*/ 139700 w 139700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700" h="19050">
                  <a:moveTo>
                    <a:pt x="0" y="0"/>
                  </a:moveTo>
                  <a:cubicBezTo>
                    <a:pt x="10583" y="2117"/>
                    <a:pt x="21279" y="3732"/>
                    <a:pt x="31750" y="6350"/>
                  </a:cubicBezTo>
                  <a:cubicBezTo>
                    <a:pt x="38244" y="7973"/>
                    <a:pt x="44107" y="12700"/>
                    <a:pt x="50800" y="12700"/>
                  </a:cubicBezTo>
                  <a:cubicBezTo>
                    <a:pt x="63675" y="12700"/>
                    <a:pt x="76200" y="8467"/>
                    <a:pt x="88900" y="6350"/>
                  </a:cubicBezTo>
                  <a:cubicBezTo>
                    <a:pt x="99483" y="8467"/>
                    <a:pt x="110179" y="10082"/>
                    <a:pt x="120650" y="12700"/>
                  </a:cubicBezTo>
                  <a:cubicBezTo>
                    <a:pt x="127144" y="14323"/>
                    <a:pt x="139700" y="19050"/>
                    <a:pt x="139700" y="190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82" name="Freeform 2781">
              <a:extLst>
                <a:ext uri="{FF2B5EF4-FFF2-40B4-BE49-F238E27FC236}">
                  <a16:creationId xmlns:a16="http://schemas.microsoft.com/office/drawing/2014/main" id="{0736E29D-0892-40E0-B15B-3190A48628CE}"/>
                </a:ext>
              </a:extLst>
            </p:cNvPr>
            <p:cNvSpPr/>
            <p:nvPr/>
          </p:nvSpPr>
          <p:spPr bwMode="auto">
            <a:xfrm>
              <a:off x="5026025" y="5106988"/>
              <a:ext cx="73025" cy="33338"/>
            </a:xfrm>
            <a:custGeom>
              <a:avLst/>
              <a:gdLst>
                <a:gd name="connsiteX0" fmla="*/ 0 w 342900"/>
                <a:gd name="connsiteY0" fmla="*/ 82550 h 99342"/>
                <a:gd name="connsiteX1" fmla="*/ 127000 w 342900"/>
                <a:gd name="connsiteY1" fmla="*/ 88900 h 99342"/>
                <a:gd name="connsiteX2" fmla="*/ 184150 w 342900"/>
                <a:gd name="connsiteY2" fmla="*/ 50800 h 99342"/>
                <a:gd name="connsiteX3" fmla="*/ 234950 w 342900"/>
                <a:gd name="connsiteY3" fmla="*/ 38100 h 99342"/>
                <a:gd name="connsiteX4" fmla="*/ 254000 w 342900"/>
                <a:gd name="connsiteY4" fmla="*/ 31750 h 99342"/>
                <a:gd name="connsiteX5" fmla="*/ 279400 w 342900"/>
                <a:gd name="connsiteY5" fmla="*/ 25400 h 99342"/>
                <a:gd name="connsiteX6" fmla="*/ 323850 w 342900"/>
                <a:gd name="connsiteY6" fmla="*/ 6350 h 99342"/>
                <a:gd name="connsiteX7" fmla="*/ 342900 w 342900"/>
                <a:gd name="connsiteY7" fmla="*/ 0 h 9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99342">
                  <a:moveTo>
                    <a:pt x="0" y="82550"/>
                  </a:moveTo>
                  <a:cubicBezTo>
                    <a:pt x="52179" y="99943"/>
                    <a:pt x="56049" y="106638"/>
                    <a:pt x="127000" y="88900"/>
                  </a:cubicBezTo>
                  <a:cubicBezTo>
                    <a:pt x="203200" y="69850"/>
                    <a:pt x="136525" y="66675"/>
                    <a:pt x="184150" y="50800"/>
                  </a:cubicBezTo>
                  <a:cubicBezTo>
                    <a:pt x="227696" y="36285"/>
                    <a:pt x="173648" y="53425"/>
                    <a:pt x="234950" y="38100"/>
                  </a:cubicBezTo>
                  <a:cubicBezTo>
                    <a:pt x="241444" y="36477"/>
                    <a:pt x="247564" y="33589"/>
                    <a:pt x="254000" y="31750"/>
                  </a:cubicBezTo>
                  <a:cubicBezTo>
                    <a:pt x="262391" y="29352"/>
                    <a:pt x="270933" y="27517"/>
                    <a:pt x="279400" y="25400"/>
                  </a:cubicBezTo>
                  <a:cubicBezTo>
                    <a:pt x="308401" y="6066"/>
                    <a:pt x="287971" y="16601"/>
                    <a:pt x="323850" y="6350"/>
                  </a:cubicBezTo>
                  <a:cubicBezTo>
                    <a:pt x="330286" y="4511"/>
                    <a:pt x="342900" y="0"/>
                    <a:pt x="342900" y="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83" name="Freeform 2782">
              <a:extLst>
                <a:ext uri="{FF2B5EF4-FFF2-40B4-BE49-F238E27FC236}">
                  <a16:creationId xmlns:a16="http://schemas.microsoft.com/office/drawing/2014/main" id="{5C2BD5C9-4FF1-4DEA-8A2B-9381C1DF7844}"/>
                </a:ext>
              </a:extLst>
            </p:cNvPr>
            <p:cNvSpPr/>
            <p:nvPr/>
          </p:nvSpPr>
          <p:spPr bwMode="auto">
            <a:xfrm>
              <a:off x="5054600" y="5091113"/>
              <a:ext cx="41275" cy="17463"/>
            </a:xfrm>
            <a:custGeom>
              <a:avLst/>
              <a:gdLst>
                <a:gd name="connsiteX0" fmla="*/ 0 w 190500"/>
                <a:gd name="connsiteY0" fmla="*/ 0 h 50817"/>
                <a:gd name="connsiteX1" fmla="*/ 31750 w 190500"/>
                <a:gd name="connsiteY1" fmla="*/ 12700 h 50817"/>
                <a:gd name="connsiteX2" fmla="*/ 57150 w 190500"/>
                <a:gd name="connsiteY2" fmla="*/ 25400 h 50817"/>
                <a:gd name="connsiteX3" fmla="*/ 139700 w 190500"/>
                <a:gd name="connsiteY3" fmla="*/ 38100 h 50817"/>
                <a:gd name="connsiteX4" fmla="*/ 165100 w 190500"/>
                <a:gd name="connsiteY4" fmla="*/ 44450 h 50817"/>
                <a:gd name="connsiteX5" fmla="*/ 190500 w 190500"/>
                <a:gd name="connsiteY5" fmla="*/ 50800 h 50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500" h="50817">
                  <a:moveTo>
                    <a:pt x="0" y="0"/>
                  </a:moveTo>
                  <a:cubicBezTo>
                    <a:pt x="10583" y="4233"/>
                    <a:pt x="21334" y="8071"/>
                    <a:pt x="31750" y="12700"/>
                  </a:cubicBezTo>
                  <a:cubicBezTo>
                    <a:pt x="40400" y="16545"/>
                    <a:pt x="48170" y="22407"/>
                    <a:pt x="57150" y="25400"/>
                  </a:cubicBezTo>
                  <a:cubicBezTo>
                    <a:pt x="76572" y="31874"/>
                    <a:pt x="124141" y="35507"/>
                    <a:pt x="139700" y="38100"/>
                  </a:cubicBezTo>
                  <a:cubicBezTo>
                    <a:pt x="148308" y="39535"/>
                    <a:pt x="156709" y="42052"/>
                    <a:pt x="165100" y="44450"/>
                  </a:cubicBezTo>
                  <a:cubicBezTo>
                    <a:pt x="189668" y="51469"/>
                    <a:pt x="176347" y="50800"/>
                    <a:pt x="190500" y="508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84" name="Freeform 2783">
              <a:extLst>
                <a:ext uri="{FF2B5EF4-FFF2-40B4-BE49-F238E27FC236}">
                  <a16:creationId xmlns:a16="http://schemas.microsoft.com/office/drawing/2014/main" id="{348848FF-F7A5-4DBF-813D-A6EB4CA70DC9}"/>
                </a:ext>
              </a:extLst>
            </p:cNvPr>
            <p:cNvSpPr/>
            <p:nvPr/>
          </p:nvSpPr>
          <p:spPr bwMode="auto">
            <a:xfrm>
              <a:off x="5053013" y="5065713"/>
              <a:ext cx="38100" cy="12700"/>
            </a:xfrm>
            <a:custGeom>
              <a:avLst/>
              <a:gdLst>
                <a:gd name="connsiteX0" fmla="*/ 0 w 184150"/>
                <a:gd name="connsiteY0" fmla="*/ 0 h 38468"/>
                <a:gd name="connsiteX1" fmla="*/ 38100 w 184150"/>
                <a:gd name="connsiteY1" fmla="*/ 6350 h 38468"/>
                <a:gd name="connsiteX2" fmla="*/ 57150 w 184150"/>
                <a:gd name="connsiteY2" fmla="*/ 12700 h 38468"/>
                <a:gd name="connsiteX3" fmla="*/ 127000 w 184150"/>
                <a:gd name="connsiteY3" fmla="*/ 25400 h 38468"/>
                <a:gd name="connsiteX4" fmla="*/ 152400 w 184150"/>
                <a:gd name="connsiteY4" fmla="*/ 31750 h 38468"/>
                <a:gd name="connsiteX5" fmla="*/ 171450 w 184150"/>
                <a:gd name="connsiteY5" fmla="*/ 38100 h 38468"/>
                <a:gd name="connsiteX6" fmla="*/ 184150 w 184150"/>
                <a:gd name="connsiteY6" fmla="*/ 38100 h 3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150" h="38468">
                  <a:moveTo>
                    <a:pt x="0" y="0"/>
                  </a:moveTo>
                  <a:cubicBezTo>
                    <a:pt x="12700" y="2117"/>
                    <a:pt x="25531" y="3557"/>
                    <a:pt x="38100" y="6350"/>
                  </a:cubicBezTo>
                  <a:cubicBezTo>
                    <a:pt x="44634" y="7802"/>
                    <a:pt x="50656" y="11077"/>
                    <a:pt x="57150" y="12700"/>
                  </a:cubicBezTo>
                  <a:cubicBezTo>
                    <a:pt x="84392" y="19510"/>
                    <a:pt x="98693" y="19739"/>
                    <a:pt x="127000" y="25400"/>
                  </a:cubicBezTo>
                  <a:cubicBezTo>
                    <a:pt x="135558" y="27112"/>
                    <a:pt x="144009" y="29352"/>
                    <a:pt x="152400" y="31750"/>
                  </a:cubicBezTo>
                  <a:cubicBezTo>
                    <a:pt x="158836" y="33589"/>
                    <a:pt x="164886" y="36787"/>
                    <a:pt x="171450" y="38100"/>
                  </a:cubicBezTo>
                  <a:cubicBezTo>
                    <a:pt x="175601" y="38930"/>
                    <a:pt x="179917" y="38100"/>
                    <a:pt x="184150" y="381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85" name="Freeform 2784">
              <a:extLst>
                <a:ext uri="{FF2B5EF4-FFF2-40B4-BE49-F238E27FC236}">
                  <a16:creationId xmlns:a16="http://schemas.microsoft.com/office/drawing/2014/main" id="{35E9A022-BD4C-4651-B76E-0CA9E716325C}"/>
                </a:ext>
              </a:extLst>
            </p:cNvPr>
            <p:cNvSpPr/>
            <p:nvPr/>
          </p:nvSpPr>
          <p:spPr bwMode="auto">
            <a:xfrm>
              <a:off x="5064125" y="4989513"/>
              <a:ext cx="53975" cy="12700"/>
            </a:xfrm>
            <a:custGeom>
              <a:avLst/>
              <a:gdLst>
                <a:gd name="connsiteX0" fmla="*/ 0 w 250242"/>
                <a:gd name="connsiteY0" fmla="*/ 0 h 38100"/>
                <a:gd name="connsiteX1" fmla="*/ 247650 w 250242"/>
                <a:gd name="connsiteY1" fmla="*/ 6350 h 38100"/>
                <a:gd name="connsiteX2" fmla="*/ 209550 w 250242"/>
                <a:gd name="connsiteY2" fmla="*/ 12700 h 38100"/>
                <a:gd name="connsiteX3" fmla="*/ 171450 w 250242"/>
                <a:gd name="connsiteY3" fmla="*/ 25400 h 38100"/>
                <a:gd name="connsiteX4" fmla="*/ 152400 w 250242"/>
                <a:gd name="connsiteY4" fmla="*/ 31750 h 38100"/>
                <a:gd name="connsiteX5" fmla="*/ 127000 w 250242"/>
                <a:gd name="connsiteY5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0242" h="38100">
                  <a:moveTo>
                    <a:pt x="0" y="0"/>
                  </a:moveTo>
                  <a:cubicBezTo>
                    <a:pt x="82550" y="2117"/>
                    <a:pt x="165224" y="1354"/>
                    <a:pt x="247650" y="6350"/>
                  </a:cubicBezTo>
                  <a:cubicBezTo>
                    <a:pt x="260502" y="7129"/>
                    <a:pt x="222041" y="9577"/>
                    <a:pt x="209550" y="12700"/>
                  </a:cubicBezTo>
                  <a:cubicBezTo>
                    <a:pt x="196563" y="15947"/>
                    <a:pt x="184150" y="21167"/>
                    <a:pt x="171450" y="25400"/>
                  </a:cubicBezTo>
                  <a:cubicBezTo>
                    <a:pt x="165100" y="27517"/>
                    <a:pt x="158894" y="30127"/>
                    <a:pt x="152400" y="31750"/>
                  </a:cubicBezTo>
                  <a:lnTo>
                    <a:pt x="127000" y="3810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86" name="Freeform 2785">
              <a:extLst>
                <a:ext uri="{FF2B5EF4-FFF2-40B4-BE49-F238E27FC236}">
                  <a16:creationId xmlns:a16="http://schemas.microsoft.com/office/drawing/2014/main" id="{2AB9DCCF-05D5-4453-AE39-E086B70CEEF3}"/>
                </a:ext>
              </a:extLst>
            </p:cNvPr>
            <p:cNvSpPr/>
            <p:nvPr/>
          </p:nvSpPr>
          <p:spPr bwMode="auto">
            <a:xfrm>
              <a:off x="5026025" y="5041901"/>
              <a:ext cx="46038" cy="4762"/>
            </a:xfrm>
            <a:custGeom>
              <a:avLst/>
              <a:gdLst>
                <a:gd name="connsiteX0" fmla="*/ 0 w 215900"/>
                <a:gd name="connsiteY0" fmla="*/ 0 h 13891"/>
                <a:gd name="connsiteX1" fmla="*/ 114300 w 215900"/>
                <a:gd name="connsiteY1" fmla="*/ 6350 h 13891"/>
                <a:gd name="connsiteX2" fmla="*/ 215900 w 215900"/>
                <a:gd name="connsiteY2" fmla="*/ 6350 h 1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5900" h="13891">
                  <a:moveTo>
                    <a:pt x="0" y="0"/>
                  </a:moveTo>
                  <a:cubicBezTo>
                    <a:pt x="61163" y="24465"/>
                    <a:pt x="11211" y="9905"/>
                    <a:pt x="114300" y="6350"/>
                  </a:cubicBezTo>
                  <a:cubicBezTo>
                    <a:pt x="148147" y="5183"/>
                    <a:pt x="182033" y="6350"/>
                    <a:pt x="215900" y="63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87" name="Freeform 2786">
              <a:extLst>
                <a:ext uri="{FF2B5EF4-FFF2-40B4-BE49-F238E27FC236}">
                  <a16:creationId xmlns:a16="http://schemas.microsoft.com/office/drawing/2014/main" id="{0B6953CB-5344-4E93-8632-4089FF29E2D4}"/>
                </a:ext>
              </a:extLst>
            </p:cNvPr>
            <p:cNvSpPr/>
            <p:nvPr/>
          </p:nvSpPr>
          <p:spPr bwMode="auto">
            <a:xfrm>
              <a:off x="4981575" y="5113338"/>
              <a:ext cx="9525" cy="58738"/>
            </a:xfrm>
            <a:custGeom>
              <a:avLst/>
              <a:gdLst>
                <a:gd name="connsiteX0" fmla="*/ 0 w 44450"/>
                <a:gd name="connsiteY0" fmla="*/ 0 h 171450"/>
                <a:gd name="connsiteX1" fmla="*/ 6350 w 44450"/>
                <a:gd name="connsiteY1" fmla="*/ 31750 h 171450"/>
                <a:gd name="connsiteX2" fmla="*/ 19050 w 44450"/>
                <a:gd name="connsiteY2" fmla="*/ 50800 h 171450"/>
                <a:gd name="connsiteX3" fmla="*/ 25400 w 44450"/>
                <a:gd name="connsiteY3" fmla="*/ 69850 h 171450"/>
                <a:gd name="connsiteX4" fmla="*/ 44450 w 44450"/>
                <a:gd name="connsiteY4" fmla="*/ 107950 h 171450"/>
                <a:gd name="connsiteX5" fmla="*/ 25400 w 44450"/>
                <a:gd name="connsiteY5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50" h="171450">
                  <a:moveTo>
                    <a:pt x="0" y="0"/>
                  </a:moveTo>
                  <a:cubicBezTo>
                    <a:pt x="2117" y="10583"/>
                    <a:pt x="2560" y="21644"/>
                    <a:pt x="6350" y="31750"/>
                  </a:cubicBezTo>
                  <a:cubicBezTo>
                    <a:pt x="9030" y="38896"/>
                    <a:pt x="15637" y="43974"/>
                    <a:pt x="19050" y="50800"/>
                  </a:cubicBezTo>
                  <a:cubicBezTo>
                    <a:pt x="22043" y="56787"/>
                    <a:pt x="22407" y="63863"/>
                    <a:pt x="25400" y="69850"/>
                  </a:cubicBezTo>
                  <a:cubicBezTo>
                    <a:pt x="50019" y="119089"/>
                    <a:pt x="28489" y="60067"/>
                    <a:pt x="44450" y="107950"/>
                  </a:cubicBezTo>
                  <a:cubicBezTo>
                    <a:pt x="37357" y="164691"/>
                    <a:pt x="50167" y="146683"/>
                    <a:pt x="25400" y="1714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88" name="Freeform 2787">
              <a:extLst>
                <a:ext uri="{FF2B5EF4-FFF2-40B4-BE49-F238E27FC236}">
                  <a16:creationId xmlns:a16="http://schemas.microsoft.com/office/drawing/2014/main" id="{19F280E9-9C52-420D-BA86-B0AC75E52348}"/>
                </a:ext>
              </a:extLst>
            </p:cNvPr>
            <p:cNvSpPr/>
            <p:nvPr/>
          </p:nvSpPr>
          <p:spPr bwMode="auto">
            <a:xfrm>
              <a:off x="5011738" y="5148263"/>
              <a:ext cx="0" cy="0"/>
            </a:xfrm>
            <a:custGeom>
              <a:avLst/>
              <a:gdLst>
                <a:gd name="connsiteX0" fmla="*/ 0 w 0"/>
                <a:gd name="connsiteY0" fmla="*/ 0 h 0"/>
                <a:gd name="connsiteX1" fmla="*/ 0 w 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89" name="Freeform 2788">
              <a:extLst>
                <a:ext uri="{FF2B5EF4-FFF2-40B4-BE49-F238E27FC236}">
                  <a16:creationId xmlns:a16="http://schemas.microsoft.com/office/drawing/2014/main" id="{55A3E9F7-98F1-4E63-98C8-F768EA8E967C}"/>
                </a:ext>
              </a:extLst>
            </p:cNvPr>
            <p:cNvSpPr/>
            <p:nvPr/>
          </p:nvSpPr>
          <p:spPr bwMode="auto">
            <a:xfrm>
              <a:off x="5059363" y="5141913"/>
              <a:ext cx="12700" cy="17463"/>
            </a:xfrm>
            <a:custGeom>
              <a:avLst/>
              <a:gdLst>
                <a:gd name="connsiteX0" fmla="*/ 0 w 57150"/>
                <a:gd name="connsiteY0" fmla="*/ 0 h 50800"/>
                <a:gd name="connsiteX1" fmla="*/ 31750 w 57150"/>
                <a:gd name="connsiteY1" fmla="*/ 25400 h 50800"/>
                <a:gd name="connsiteX2" fmla="*/ 50800 w 57150"/>
                <a:gd name="connsiteY2" fmla="*/ 38100 h 50800"/>
                <a:gd name="connsiteX3" fmla="*/ 57150 w 57150"/>
                <a:gd name="connsiteY3" fmla="*/ 50800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50800">
                  <a:moveTo>
                    <a:pt x="0" y="0"/>
                  </a:moveTo>
                  <a:cubicBezTo>
                    <a:pt x="10583" y="8467"/>
                    <a:pt x="20907" y="17268"/>
                    <a:pt x="31750" y="25400"/>
                  </a:cubicBezTo>
                  <a:cubicBezTo>
                    <a:pt x="37855" y="29979"/>
                    <a:pt x="45404" y="32704"/>
                    <a:pt x="50800" y="38100"/>
                  </a:cubicBezTo>
                  <a:cubicBezTo>
                    <a:pt x="54147" y="41447"/>
                    <a:pt x="55033" y="46567"/>
                    <a:pt x="57150" y="508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90" name="Freeform 2789">
              <a:extLst>
                <a:ext uri="{FF2B5EF4-FFF2-40B4-BE49-F238E27FC236}">
                  <a16:creationId xmlns:a16="http://schemas.microsoft.com/office/drawing/2014/main" id="{A00AF40A-E8ED-49D4-BD5D-349EED9B109E}"/>
                </a:ext>
              </a:extLst>
            </p:cNvPr>
            <p:cNvSpPr/>
            <p:nvPr/>
          </p:nvSpPr>
          <p:spPr bwMode="auto">
            <a:xfrm>
              <a:off x="4941888" y="5224463"/>
              <a:ext cx="50800" cy="34925"/>
            </a:xfrm>
            <a:custGeom>
              <a:avLst/>
              <a:gdLst>
                <a:gd name="connsiteX0" fmla="*/ 0 w 241300"/>
                <a:gd name="connsiteY0" fmla="*/ 0 h 102196"/>
                <a:gd name="connsiteX1" fmla="*/ 38100 w 241300"/>
                <a:gd name="connsiteY1" fmla="*/ 25400 h 102196"/>
                <a:gd name="connsiteX2" fmla="*/ 63500 w 241300"/>
                <a:gd name="connsiteY2" fmla="*/ 44450 h 102196"/>
                <a:gd name="connsiteX3" fmla="*/ 101600 w 241300"/>
                <a:gd name="connsiteY3" fmla="*/ 69850 h 102196"/>
                <a:gd name="connsiteX4" fmla="*/ 120650 w 241300"/>
                <a:gd name="connsiteY4" fmla="*/ 82550 h 102196"/>
                <a:gd name="connsiteX5" fmla="*/ 171450 w 241300"/>
                <a:gd name="connsiteY5" fmla="*/ 95250 h 102196"/>
                <a:gd name="connsiteX6" fmla="*/ 196850 w 241300"/>
                <a:gd name="connsiteY6" fmla="*/ 101600 h 102196"/>
                <a:gd name="connsiteX7" fmla="*/ 241300 w 241300"/>
                <a:gd name="connsiteY7" fmla="*/ 101600 h 102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300" h="102196">
                  <a:moveTo>
                    <a:pt x="0" y="0"/>
                  </a:moveTo>
                  <a:cubicBezTo>
                    <a:pt x="12700" y="8467"/>
                    <a:pt x="25596" y="16647"/>
                    <a:pt x="38100" y="25400"/>
                  </a:cubicBezTo>
                  <a:cubicBezTo>
                    <a:pt x="46770" y="31469"/>
                    <a:pt x="54830" y="38381"/>
                    <a:pt x="63500" y="44450"/>
                  </a:cubicBezTo>
                  <a:cubicBezTo>
                    <a:pt x="76004" y="53203"/>
                    <a:pt x="88900" y="61383"/>
                    <a:pt x="101600" y="69850"/>
                  </a:cubicBezTo>
                  <a:cubicBezTo>
                    <a:pt x="107950" y="74083"/>
                    <a:pt x="113410" y="80137"/>
                    <a:pt x="120650" y="82550"/>
                  </a:cubicBezTo>
                  <a:cubicBezTo>
                    <a:pt x="154691" y="93897"/>
                    <a:pt x="125474" y="85033"/>
                    <a:pt x="171450" y="95250"/>
                  </a:cubicBezTo>
                  <a:cubicBezTo>
                    <a:pt x="179969" y="97143"/>
                    <a:pt x="188159" y="100810"/>
                    <a:pt x="196850" y="101600"/>
                  </a:cubicBezTo>
                  <a:cubicBezTo>
                    <a:pt x="211606" y="102941"/>
                    <a:pt x="226483" y="101600"/>
                    <a:pt x="241300" y="1016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91" name="Freeform 2790">
              <a:extLst>
                <a:ext uri="{FF2B5EF4-FFF2-40B4-BE49-F238E27FC236}">
                  <a16:creationId xmlns:a16="http://schemas.microsoft.com/office/drawing/2014/main" id="{F752838A-B08A-4ED8-9A29-9FC43E25259B}"/>
                </a:ext>
              </a:extLst>
            </p:cNvPr>
            <p:cNvSpPr/>
            <p:nvPr/>
          </p:nvSpPr>
          <p:spPr bwMode="auto">
            <a:xfrm>
              <a:off x="5002213" y="5211763"/>
              <a:ext cx="77787" cy="19050"/>
            </a:xfrm>
            <a:custGeom>
              <a:avLst/>
              <a:gdLst>
                <a:gd name="connsiteX0" fmla="*/ 0 w 368300"/>
                <a:gd name="connsiteY0" fmla="*/ 12700 h 57150"/>
                <a:gd name="connsiteX1" fmla="*/ 38100 w 368300"/>
                <a:gd name="connsiteY1" fmla="*/ 38100 h 57150"/>
                <a:gd name="connsiteX2" fmla="*/ 114300 w 368300"/>
                <a:gd name="connsiteY2" fmla="*/ 57150 h 57150"/>
                <a:gd name="connsiteX3" fmla="*/ 273050 w 368300"/>
                <a:gd name="connsiteY3" fmla="*/ 50800 h 57150"/>
                <a:gd name="connsiteX4" fmla="*/ 292100 w 368300"/>
                <a:gd name="connsiteY4" fmla="*/ 44450 h 57150"/>
                <a:gd name="connsiteX5" fmla="*/ 323850 w 368300"/>
                <a:gd name="connsiteY5" fmla="*/ 38100 h 57150"/>
                <a:gd name="connsiteX6" fmla="*/ 342900 w 368300"/>
                <a:gd name="connsiteY6" fmla="*/ 31750 h 57150"/>
                <a:gd name="connsiteX7" fmla="*/ 368300 w 368300"/>
                <a:gd name="connsiteY7" fmla="*/ 25400 h 57150"/>
                <a:gd name="connsiteX8" fmla="*/ 342900 w 368300"/>
                <a:gd name="connsiteY8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8300" h="57150">
                  <a:moveTo>
                    <a:pt x="0" y="12700"/>
                  </a:moveTo>
                  <a:cubicBezTo>
                    <a:pt x="12700" y="21167"/>
                    <a:pt x="24448" y="31274"/>
                    <a:pt x="38100" y="38100"/>
                  </a:cubicBezTo>
                  <a:cubicBezTo>
                    <a:pt x="63257" y="50679"/>
                    <a:pt x="87191" y="52632"/>
                    <a:pt x="114300" y="57150"/>
                  </a:cubicBezTo>
                  <a:cubicBezTo>
                    <a:pt x="167217" y="55033"/>
                    <a:pt x="220226" y="54573"/>
                    <a:pt x="273050" y="50800"/>
                  </a:cubicBezTo>
                  <a:cubicBezTo>
                    <a:pt x="279726" y="50323"/>
                    <a:pt x="285606" y="46073"/>
                    <a:pt x="292100" y="44450"/>
                  </a:cubicBezTo>
                  <a:cubicBezTo>
                    <a:pt x="302571" y="41832"/>
                    <a:pt x="313379" y="40718"/>
                    <a:pt x="323850" y="38100"/>
                  </a:cubicBezTo>
                  <a:cubicBezTo>
                    <a:pt x="330344" y="36477"/>
                    <a:pt x="336464" y="33589"/>
                    <a:pt x="342900" y="31750"/>
                  </a:cubicBezTo>
                  <a:cubicBezTo>
                    <a:pt x="351291" y="29352"/>
                    <a:pt x="359833" y="27517"/>
                    <a:pt x="368300" y="25400"/>
                  </a:cubicBezTo>
                  <a:lnTo>
                    <a:pt x="342900" y="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92" name="Freeform 2791">
              <a:extLst>
                <a:ext uri="{FF2B5EF4-FFF2-40B4-BE49-F238E27FC236}">
                  <a16:creationId xmlns:a16="http://schemas.microsoft.com/office/drawing/2014/main" id="{5B5134D3-7135-4194-8B70-B960BA40D18F}"/>
                </a:ext>
              </a:extLst>
            </p:cNvPr>
            <p:cNvSpPr/>
            <p:nvPr/>
          </p:nvSpPr>
          <p:spPr bwMode="auto">
            <a:xfrm>
              <a:off x="5032375" y="5265738"/>
              <a:ext cx="20638" cy="1588"/>
            </a:xfrm>
            <a:custGeom>
              <a:avLst/>
              <a:gdLst>
                <a:gd name="connsiteX0" fmla="*/ 0 w 95250"/>
                <a:gd name="connsiteY0" fmla="*/ 0 h 6845"/>
                <a:gd name="connsiteX1" fmla="*/ 95250 w 95250"/>
                <a:gd name="connsiteY1" fmla="*/ 6350 h 6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0" h="6845">
                  <a:moveTo>
                    <a:pt x="0" y="0"/>
                  </a:moveTo>
                  <a:cubicBezTo>
                    <a:pt x="56891" y="9482"/>
                    <a:pt x="25225" y="6350"/>
                    <a:pt x="95250" y="63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93" name="Freeform 2792">
              <a:extLst>
                <a:ext uri="{FF2B5EF4-FFF2-40B4-BE49-F238E27FC236}">
                  <a16:creationId xmlns:a16="http://schemas.microsoft.com/office/drawing/2014/main" id="{540D5ECA-4F26-46D4-A418-4E4A2BA0EB76}"/>
                </a:ext>
              </a:extLst>
            </p:cNvPr>
            <p:cNvSpPr/>
            <p:nvPr/>
          </p:nvSpPr>
          <p:spPr bwMode="auto">
            <a:xfrm>
              <a:off x="4767263" y="5262563"/>
              <a:ext cx="66675" cy="46038"/>
            </a:xfrm>
            <a:custGeom>
              <a:avLst/>
              <a:gdLst>
                <a:gd name="connsiteX0" fmla="*/ 311150 w 311150"/>
                <a:gd name="connsiteY0" fmla="*/ 0 h 134242"/>
                <a:gd name="connsiteX1" fmla="*/ 279400 w 311150"/>
                <a:gd name="connsiteY1" fmla="*/ 12700 h 134242"/>
                <a:gd name="connsiteX2" fmla="*/ 241300 w 311150"/>
                <a:gd name="connsiteY2" fmla="*/ 25400 h 134242"/>
                <a:gd name="connsiteX3" fmla="*/ 184150 w 311150"/>
                <a:gd name="connsiteY3" fmla="*/ 50800 h 134242"/>
                <a:gd name="connsiteX4" fmla="*/ 139700 w 311150"/>
                <a:gd name="connsiteY4" fmla="*/ 63500 h 134242"/>
                <a:gd name="connsiteX5" fmla="*/ 120650 w 311150"/>
                <a:gd name="connsiteY5" fmla="*/ 76200 h 134242"/>
                <a:gd name="connsiteX6" fmla="*/ 101600 w 311150"/>
                <a:gd name="connsiteY6" fmla="*/ 82550 h 134242"/>
                <a:gd name="connsiteX7" fmla="*/ 57150 w 311150"/>
                <a:gd name="connsiteY7" fmla="*/ 114300 h 134242"/>
                <a:gd name="connsiteX8" fmla="*/ 38100 w 311150"/>
                <a:gd name="connsiteY8" fmla="*/ 120650 h 134242"/>
                <a:gd name="connsiteX9" fmla="*/ 19050 w 311150"/>
                <a:gd name="connsiteY9" fmla="*/ 133350 h 134242"/>
                <a:gd name="connsiteX10" fmla="*/ 0 w 311150"/>
                <a:gd name="connsiteY10" fmla="*/ 133350 h 134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1150" h="134242">
                  <a:moveTo>
                    <a:pt x="311150" y="0"/>
                  </a:moveTo>
                  <a:cubicBezTo>
                    <a:pt x="300567" y="4233"/>
                    <a:pt x="290112" y="8805"/>
                    <a:pt x="279400" y="12700"/>
                  </a:cubicBezTo>
                  <a:cubicBezTo>
                    <a:pt x="266819" y="17275"/>
                    <a:pt x="253729" y="20428"/>
                    <a:pt x="241300" y="25400"/>
                  </a:cubicBezTo>
                  <a:cubicBezTo>
                    <a:pt x="185978" y="47529"/>
                    <a:pt x="248443" y="29369"/>
                    <a:pt x="184150" y="50800"/>
                  </a:cubicBezTo>
                  <a:cubicBezTo>
                    <a:pt x="171943" y="54869"/>
                    <a:pt x="151931" y="57385"/>
                    <a:pt x="139700" y="63500"/>
                  </a:cubicBezTo>
                  <a:cubicBezTo>
                    <a:pt x="132874" y="66913"/>
                    <a:pt x="127476" y="72787"/>
                    <a:pt x="120650" y="76200"/>
                  </a:cubicBezTo>
                  <a:cubicBezTo>
                    <a:pt x="114663" y="79193"/>
                    <a:pt x="107587" y="79557"/>
                    <a:pt x="101600" y="82550"/>
                  </a:cubicBezTo>
                  <a:cubicBezTo>
                    <a:pt x="81944" y="92378"/>
                    <a:pt x="77284" y="102795"/>
                    <a:pt x="57150" y="114300"/>
                  </a:cubicBezTo>
                  <a:cubicBezTo>
                    <a:pt x="51338" y="117621"/>
                    <a:pt x="44087" y="117657"/>
                    <a:pt x="38100" y="120650"/>
                  </a:cubicBezTo>
                  <a:cubicBezTo>
                    <a:pt x="31274" y="124063"/>
                    <a:pt x="26290" y="130937"/>
                    <a:pt x="19050" y="133350"/>
                  </a:cubicBezTo>
                  <a:cubicBezTo>
                    <a:pt x="13026" y="135358"/>
                    <a:pt x="6350" y="133350"/>
                    <a:pt x="0" y="1333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94" name="Freeform 2793">
              <a:extLst>
                <a:ext uri="{FF2B5EF4-FFF2-40B4-BE49-F238E27FC236}">
                  <a16:creationId xmlns:a16="http://schemas.microsoft.com/office/drawing/2014/main" id="{1EEC7478-1B8B-41C5-AEC7-C2B3A4613E65}"/>
                </a:ext>
              </a:extLst>
            </p:cNvPr>
            <p:cNvSpPr/>
            <p:nvPr/>
          </p:nvSpPr>
          <p:spPr bwMode="auto">
            <a:xfrm>
              <a:off x="4822825" y="5280026"/>
              <a:ext cx="26988" cy="36512"/>
            </a:xfrm>
            <a:custGeom>
              <a:avLst/>
              <a:gdLst>
                <a:gd name="connsiteX0" fmla="*/ 127000 w 127000"/>
                <a:gd name="connsiteY0" fmla="*/ 0 h 103005"/>
                <a:gd name="connsiteX1" fmla="*/ 88900 w 127000"/>
                <a:gd name="connsiteY1" fmla="*/ 19050 h 103005"/>
                <a:gd name="connsiteX2" fmla="*/ 38100 w 127000"/>
                <a:gd name="connsiteY2" fmla="*/ 57150 h 103005"/>
                <a:gd name="connsiteX3" fmla="*/ 19050 w 127000"/>
                <a:gd name="connsiteY3" fmla="*/ 69850 h 103005"/>
                <a:gd name="connsiteX4" fmla="*/ 25400 w 127000"/>
                <a:gd name="connsiteY4" fmla="*/ 101600 h 103005"/>
                <a:gd name="connsiteX5" fmla="*/ 0 w 127000"/>
                <a:gd name="connsiteY5" fmla="*/ 88900 h 103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000" h="103005">
                  <a:moveTo>
                    <a:pt x="127000" y="0"/>
                  </a:moveTo>
                  <a:cubicBezTo>
                    <a:pt x="114300" y="6350"/>
                    <a:pt x="100844" y="11372"/>
                    <a:pt x="88900" y="19050"/>
                  </a:cubicBezTo>
                  <a:cubicBezTo>
                    <a:pt x="71095" y="30496"/>
                    <a:pt x="55712" y="45409"/>
                    <a:pt x="38100" y="57150"/>
                  </a:cubicBezTo>
                  <a:lnTo>
                    <a:pt x="19050" y="69850"/>
                  </a:lnTo>
                  <a:cubicBezTo>
                    <a:pt x="21167" y="80433"/>
                    <a:pt x="33032" y="93968"/>
                    <a:pt x="25400" y="101600"/>
                  </a:cubicBezTo>
                  <a:cubicBezTo>
                    <a:pt x="18707" y="108293"/>
                    <a:pt x="0" y="88900"/>
                    <a:pt x="0" y="889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95" name="Freeform 2794">
              <a:extLst>
                <a:ext uri="{FF2B5EF4-FFF2-40B4-BE49-F238E27FC236}">
                  <a16:creationId xmlns:a16="http://schemas.microsoft.com/office/drawing/2014/main" id="{4183FFC8-0B4D-42D9-A8FE-679A06169311}"/>
                </a:ext>
              </a:extLst>
            </p:cNvPr>
            <p:cNvSpPr/>
            <p:nvPr/>
          </p:nvSpPr>
          <p:spPr bwMode="auto">
            <a:xfrm>
              <a:off x="4567238" y="5097463"/>
              <a:ext cx="66675" cy="20638"/>
            </a:xfrm>
            <a:custGeom>
              <a:avLst/>
              <a:gdLst>
                <a:gd name="connsiteX0" fmla="*/ 0 w 311150"/>
                <a:gd name="connsiteY0" fmla="*/ 57150 h 57150"/>
                <a:gd name="connsiteX1" fmla="*/ 57150 w 311150"/>
                <a:gd name="connsiteY1" fmla="*/ 44450 h 57150"/>
                <a:gd name="connsiteX2" fmla="*/ 127000 w 311150"/>
                <a:gd name="connsiteY2" fmla="*/ 25400 h 57150"/>
                <a:gd name="connsiteX3" fmla="*/ 234950 w 311150"/>
                <a:gd name="connsiteY3" fmla="*/ 19050 h 57150"/>
                <a:gd name="connsiteX4" fmla="*/ 292100 w 311150"/>
                <a:gd name="connsiteY4" fmla="*/ 6350 h 57150"/>
                <a:gd name="connsiteX5" fmla="*/ 311150 w 311150"/>
                <a:gd name="connsiteY5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1150" h="57150">
                  <a:moveTo>
                    <a:pt x="0" y="57150"/>
                  </a:moveTo>
                  <a:cubicBezTo>
                    <a:pt x="21824" y="52785"/>
                    <a:pt x="36225" y="50428"/>
                    <a:pt x="57150" y="44450"/>
                  </a:cubicBezTo>
                  <a:cubicBezTo>
                    <a:pt x="81720" y="37430"/>
                    <a:pt x="98493" y="27077"/>
                    <a:pt x="127000" y="25400"/>
                  </a:cubicBezTo>
                  <a:lnTo>
                    <a:pt x="234950" y="19050"/>
                  </a:lnTo>
                  <a:cubicBezTo>
                    <a:pt x="256774" y="14685"/>
                    <a:pt x="271175" y="12328"/>
                    <a:pt x="292100" y="6350"/>
                  </a:cubicBezTo>
                  <a:cubicBezTo>
                    <a:pt x="298536" y="4511"/>
                    <a:pt x="311150" y="0"/>
                    <a:pt x="311150" y="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96" name="Freeform 2795">
              <a:extLst>
                <a:ext uri="{FF2B5EF4-FFF2-40B4-BE49-F238E27FC236}">
                  <a16:creationId xmlns:a16="http://schemas.microsoft.com/office/drawing/2014/main" id="{8B69AD7E-5DD8-421B-825B-D2E7643F8A4D}"/>
                </a:ext>
              </a:extLst>
            </p:cNvPr>
            <p:cNvSpPr/>
            <p:nvPr/>
          </p:nvSpPr>
          <p:spPr bwMode="auto">
            <a:xfrm>
              <a:off x="4030663" y="5403851"/>
              <a:ext cx="60325" cy="1587"/>
            </a:xfrm>
            <a:custGeom>
              <a:avLst/>
              <a:gdLst>
                <a:gd name="connsiteX0" fmla="*/ 0 w 285750"/>
                <a:gd name="connsiteY0" fmla="*/ 0 h 6450"/>
                <a:gd name="connsiteX1" fmla="*/ 285750 w 285750"/>
                <a:gd name="connsiteY1" fmla="*/ 6350 h 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50" h="6450">
                  <a:moveTo>
                    <a:pt x="0" y="0"/>
                  </a:moveTo>
                  <a:cubicBezTo>
                    <a:pt x="209524" y="7760"/>
                    <a:pt x="114261" y="6350"/>
                    <a:pt x="285750" y="63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97" name="Freeform 2796">
              <a:extLst>
                <a:ext uri="{FF2B5EF4-FFF2-40B4-BE49-F238E27FC236}">
                  <a16:creationId xmlns:a16="http://schemas.microsoft.com/office/drawing/2014/main" id="{F50124E0-7E87-47A7-B219-A7286EFA50B1}"/>
                </a:ext>
              </a:extLst>
            </p:cNvPr>
            <p:cNvSpPr/>
            <p:nvPr/>
          </p:nvSpPr>
          <p:spPr bwMode="auto">
            <a:xfrm>
              <a:off x="4210050" y="5172076"/>
              <a:ext cx="49213" cy="12700"/>
            </a:xfrm>
            <a:custGeom>
              <a:avLst/>
              <a:gdLst>
                <a:gd name="connsiteX0" fmla="*/ 0 w 234950"/>
                <a:gd name="connsiteY0" fmla="*/ 6350 h 38100"/>
                <a:gd name="connsiteX1" fmla="*/ 165100 w 234950"/>
                <a:gd name="connsiteY1" fmla="*/ 6350 h 38100"/>
                <a:gd name="connsiteX2" fmla="*/ 203200 w 234950"/>
                <a:gd name="connsiteY2" fmla="*/ 38100 h 38100"/>
                <a:gd name="connsiteX3" fmla="*/ 222250 w 234950"/>
                <a:gd name="connsiteY3" fmla="*/ 31750 h 38100"/>
                <a:gd name="connsiteX4" fmla="*/ 234950 w 234950"/>
                <a:gd name="connsiteY4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950" h="38100">
                  <a:moveTo>
                    <a:pt x="0" y="6350"/>
                  </a:moveTo>
                  <a:cubicBezTo>
                    <a:pt x="53648" y="2997"/>
                    <a:pt x="111206" y="-6087"/>
                    <a:pt x="165100" y="6350"/>
                  </a:cubicBezTo>
                  <a:cubicBezTo>
                    <a:pt x="176593" y="9002"/>
                    <a:pt x="196438" y="31338"/>
                    <a:pt x="203200" y="38100"/>
                  </a:cubicBezTo>
                  <a:cubicBezTo>
                    <a:pt x="209550" y="35983"/>
                    <a:pt x="217965" y="36892"/>
                    <a:pt x="222250" y="31750"/>
                  </a:cubicBezTo>
                  <a:cubicBezTo>
                    <a:pt x="229547" y="22993"/>
                    <a:pt x="234950" y="0"/>
                    <a:pt x="234950" y="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98" name="Freeform 2797">
              <a:extLst>
                <a:ext uri="{FF2B5EF4-FFF2-40B4-BE49-F238E27FC236}">
                  <a16:creationId xmlns:a16="http://schemas.microsoft.com/office/drawing/2014/main" id="{00418DFE-1EA7-4D04-ABFC-BA578422F5A6}"/>
                </a:ext>
              </a:extLst>
            </p:cNvPr>
            <p:cNvSpPr/>
            <p:nvPr/>
          </p:nvSpPr>
          <p:spPr bwMode="auto">
            <a:xfrm>
              <a:off x="4259263" y="5143501"/>
              <a:ext cx="15875" cy="47625"/>
            </a:xfrm>
            <a:custGeom>
              <a:avLst/>
              <a:gdLst>
                <a:gd name="connsiteX0" fmla="*/ 0 w 69850"/>
                <a:gd name="connsiteY0" fmla="*/ 0 h 140482"/>
                <a:gd name="connsiteX1" fmla="*/ 25400 w 69850"/>
                <a:gd name="connsiteY1" fmla="*/ 31750 h 140482"/>
                <a:gd name="connsiteX2" fmla="*/ 38100 w 69850"/>
                <a:gd name="connsiteY2" fmla="*/ 69850 h 140482"/>
                <a:gd name="connsiteX3" fmla="*/ 50800 w 69850"/>
                <a:gd name="connsiteY3" fmla="*/ 95250 h 140482"/>
                <a:gd name="connsiteX4" fmla="*/ 63500 w 69850"/>
                <a:gd name="connsiteY4" fmla="*/ 139700 h 140482"/>
                <a:gd name="connsiteX5" fmla="*/ 69850 w 69850"/>
                <a:gd name="connsiteY5" fmla="*/ 139700 h 140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850" h="140482">
                  <a:moveTo>
                    <a:pt x="0" y="0"/>
                  </a:moveTo>
                  <a:cubicBezTo>
                    <a:pt x="8467" y="10583"/>
                    <a:pt x="18910" y="19852"/>
                    <a:pt x="25400" y="31750"/>
                  </a:cubicBezTo>
                  <a:cubicBezTo>
                    <a:pt x="31810" y="43502"/>
                    <a:pt x="32113" y="57876"/>
                    <a:pt x="38100" y="69850"/>
                  </a:cubicBezTo>
                  <a:cubicBezTo>
                    <a:pt x="42333" y="78317"/>
                    <a:pt x="47476" y="86387"/>
                    <a:pt x="50800" y="95250"/>
                  </a:cubicBezTo>
                  <a:cubicBezTo>
                    <a:pt x="52615" y="100089"/>
                    <a:pt x="59114" y="133121"/>
                    <a:pt x="63500" y="139700"/>
                  </a:cubicBezTo>
                  <a:cubicBezTo>
                    <a:pt x="64674" y="141461"/>
                    <a:pt x="67733" y="139700"/>
                    <a:pt x="69850" y="1397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99" name="Freeform 2798">
              <a:extLst>
                <a:ext uri="{FF2B5EF4-FFF2-40B4-BE49-F238E27FC236}">
                  <a16:creationId xmlns:a16="http://schemas.microsoft.com/office/drawing/2014/main" id="{33719139-A49D-4FCB-8642-248C07C90937}"/>
                </a:ext>
              </a:extLst>
            </p:cNvPr>
            <p:cNvSpPr/>
            <p:nvPr/>
          </p:nvSpPr>
          <p:spPr bwMode="auto">
            <a:xfrm>
              <a:off x="4160838" y="5364163"/>
              <a:ext cx="53975" cy="55563"/>
            </a:xfrm>
            <a:custGeom>
              <a:avLst/>
              <a:gdLst>
                <a:gd name="connsiteX0" fmla="*/ 0 w 254000"/>
                <a:gd name="connsiteY0" fmla="*/ 0 h 158750"/>
                <a:gd name="connsiteX1" fmla="*/ 31750 w 254000"/>
                <a:gd name="connsiteY1" fmla="*/ 31750 h 158750"/>
                <a:gd name="connsiteX2" fmla="*/ 57150 w 254000"/>
                <a:gd name="connsiteY2" fmla="*/ 44450 h 158750"/>
                <a:gd name="connsiteX3" fmla="*/ 101600 w 254000"/>
                <a:gd name="connsiteY3" fmla="*/ 76200 h 158750"/>
                <a:gd name="connsiteX4" fmla="*/ 139700 w 254000"/>
                <a:gd name="connsiteY4" fmla="*/ 120650 h 158750"/>
                <a:gd name="connsiteX5" fmla="*/ 203200 w 254000"/>
                <a:gd name="connsiteY5" fmla="*/ 158750 h 158750"/>
                <a:gd name="connsiteX6" fmla="*/ 234950 w 254000"/>
                <a:gd name="connsiteY6" fmla="*/ 146050 h 158750"/>
                <a:gd name="connsiteX7" fmla="*/ 254000 w 254000"/>
                <a:gd name="connsiteY7" fmla="*/ 120650 h 15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000" h="158750">
                  <a:moveTo>
                    <a:pt x="0" y="0"/>
                  </a:moveTo>
                  <a:cubicBezTo>
                    <a:pt x="10583" y="10583"/>
                    <a:pt x="19936" y="22561"/>
                    <a:pt x="31750" y="31750"/>
                  </a:cubicBezTo>
                  <a:cubicBezTo>
                    <a:pt x="39222" y="37562"/>
                    <a:pt x="48931" y="39754"/>
                    <a:pt x="57150" y="44450"/>
                  </a:cubicBezTo>
                  <a:cubicBezTo>
                    <a:pt x="65563" y="49257"/>
                    <a:pt x="97057" y="71657"/>
                    <a:pt x="101600" y="76200"/>
                  </a:cubicBezTo>
                  <a:cubicBezTo>
                    <a:pt x="131425" y="106025"/>
                    <a:pt x="108595" y="96457"/>
                    <a:pt x="139700" y="120650"/>
                  </a:cubicBezTo>
                  <a:cubicBezTo>
                    <a:pt x="167286" y="142106"/>
                    <a:pt x="175553" y="144927"/>
                    <a:pt x="203200" y="158750"/>
                  </a:cubicBezTo>
                  <a:cubicBezTo>
                    <a:pt x="213783" y="154517"/>
                    <a:pt x="225831" y="152889"/>
                    <a:pt x="234950" y="146050"/>
                  </a:cubicBezTo>
                  <a:cubicBezTo>
                    <a:pt x="243417" y="139700"/>
                    <a:pt x="254000" y="120650"/>
                    <a:pt x="254000" y="1206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800" name="Freeform 2799">
              <a:extLst>
                <a:ext uri="{FF2B5EF4-FFF2-40B4-BE49-F238E27FC236}">
                  <a16:creationId xmlns:a16="http://schemas.microsoft.com/office/drawing/2014/main" id="{C8EF677A-4CEB-4B6F-B92F-406C7AD1DEB8}"/>
                </a:ext>
              </a:extLst>
            </p:cNvPr>
            <p:cNvSpPr/>
            <p:nvPr/>
          </p:nvSpPr>
          <p:spPr bwMode="auto">
            <a:xfrm>
              <a:off x="4210050" y="5375276"/>
              <a:ext cx="58738" cy="9525"/>
            </a:xfrm>
            <a:custGeom>
              <a:avLst/>
              <a:gdLst>
                <a:gd name="connsiteX0" fmla="*/ 0 w 273050"/>
                <a:gd name="connsiteY0" fmla="*/ 26152 h 26152"/>
                <a:gd name="connsiteX1" fmla="*/ 63500 w 273050"/>
                <a:gd name="connsiteY1" fmla="*/ 13452 h 26152"/>
                <a:gd name="connsiteX2" fmla="*/ 120650 w 273050"/>
                <a:gd name="connsiteY2" fmla="*/ 752 h 26152"/>
                <a:gd name="connsiteX3" fmla="*/ 273050 w 273050"/>
                <a:gd name="connsiteY3" fmla="*/ 752 h 2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050" h="26152">
                  <a:moveTo>
                    <a:pt x="0" y="26152"/>
                  </a:moveTo>
                  <a:cubicBezTo>
                    <a:pt x="21167" y="21919"/>
                    <a:pt x="43022" y="20278"/>
                    <a:pt x="63500" y="13452"/>
                  </a:cubicBezTo>
                  <a:cubicBezTo>
                    <a:pt x="84436" y="6473"/>
                    <a:pt x="95815" y="1580"/>
                    <a:pt x="120650" y="752"/>
                  </a:cubicBezTo>
                  <a:cubicBezTo>
                    <a:pt x="171422" y="-940"/>
                    <a:pt x="222250" y="752"/>
                    <a:pt x="273050" y="752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801" name="Freeform 2800">
              <a:extLst>
                <a:ext uri="{FF2B5EF4-FFF2-40B4-BE49-F238E27FC236}">
                  <a16:creationId xmlns:a16="http://schemas.microsoft.com/office/drawing/2014/main" id="{35BA2090-CE1D-4701-AD3C-52E9D5C2C4F4}"/>
                </a:ext>
              </a:extLst>
            </p:cNvPr>
            <p:cNvSpPr/>
            <p:nvPr/>
          </p:nvSpPr>
          <p:spPr bwMode="auto">
            <a:xfrm>
              <a:off x="4430713" y="5184776"/>
              <a:ext cx="69850" cy="11112"/>
            </a:xfrm>
            <a:custGeom>
              <a:avLst/>
              <a:gdLst>
                <a:gd name="connsiteX0" fmla="*/ 0 w 327893"/>
                <a:gd name="connsiteY0" fmla="*/ 0 h 31750"/>
                <a:gd name="connsiteX1" fmla="*/ 31750 w 327893"/>
                <a:gd name="connsiteY1" fmla="*/ 12700 h 31750"/>
                <a:gd name="connsiteX2" fmla="*/ 107950 w 327893"/>
                <a:gd name="connsiteY2" fmla="*/ 19050 h 31750"/>
                <a:gd name="connsiteX3" fmla="*/ 158750 w 327893"/>
                <a:gd name="connsiteY3" fmla="*/ 31750 h 31750"/>
                <a:gd name="connsiteX4" fmla="*/ 285750 w 327893"/>
                <a:gd name="connsiteY4" fmla="*/ 25400 h 31750"/>
                <a:gd name="connsiteX5" fmla="*/ 323850 w 327893"/>
                <a:gd name="connsiteY5" fmla="*/ 19050 h 3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893" h="31750">
                  <a:moveTo>
                    <a:pt x="0" y="0"/>
                  </a:moveTo>
                  <a:cubicBezTo>
                    <a:pt x="10583" y="4233"/>
                    <a:pt x="20525" y="10719"/>
                    <a:pt x="31750" y="12700"/>
                  </a:cubicBezTo>
                  <a:cubicBezTo>
                    <a:pt x="56850" y="17129"/>
                    <a:pt x="82637" y="16072"/>
                    <a:pt x="107950" y="19050"/>
                  </a:cubicBezTo>
                  <a:cubicBezTo>
                    <a:pt x="131635" y="21836"/>
                    <a:pt x="138533" y="25011"/>
                    <a:pt x="158750" y="31750"/>
                  </a:cubicBezTo>
                  <a:cubicBezTo>
                    <a:pt x="201083" y="29633"/>
                    <a:pt x="243499" y="28780"/>
                    <a:pt x="285750" y="25400"/>
                  </a:cubicBezTo>
                  <a:cubicBezTo>
                    <a:pt x="370314" y="18635"/>
                    <a:pt x="296756" y="19050"/>
                    <a:pt x="323850" y="190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802" name="Freeform 2801">
              <a:extLst>
                <a:ext uri="{FF2B5EF4-FFF2-40B4-BE49-F238E27FC236}">
                  <a16:creationId xmlns:a16="http://schemas.microsoft.com/office/drawing/2014/main" id="{0ABB4972-B9C3-4C5B-B3E7-BD4680FA23D4}"/>
                </a:ext>
              </a:extLst>
            </p:cNvPr>
            <p:cNvSpPr/>
            <p:nvPr/>
          </p:nvSpPr>
          <p:spPr bwMode="auto">
            <a:xfrm>
              <a:off x="4403725" y="5291138"/>
              <a:ext cx="22225" cy="71438"/>
            </a:xfrm>
            <a:custGeom>
              <a:avLst/>
              <a:gdLst>
                <a:gd name="connsiteX0" fmla="*/ 44450 w 101600"/>
                <a:gd name="connsiteY0" fmla="*/ 0 h 209550"/>
                <a:gd name="connsiteX1" fmla="*/ 19050 w 101600"/>
                <a:gd name="connsiteY1" fmla="*/ 31750 h 209550"/>
                <a:gd name="connsiteX2" fmla="*/ 12700 w 101600"/>
                <a:gd name="connsiteY2" fmla="*/ 50800 h 209550"/>
                <a:gd name="connsiteX3" fmla="*/ 0 w 101600"/>
                <a:gd name="connsiteY3" fmla="*/ 69850 h 209550"/>
                <a:gd name="connsiteX4" fmla="*/ 19050 w 101600"/>
                <a:gd name="connsiteY4" fmla="*/ 171450 h 209550"/>
                <a:gd name="connsiteX5" fmla="*/ 57150 w 101600"/>
                <a:gd name="connsiteY5" fmla="*/ 196850 h 209550"/>
                <a:gd name="connsiteX6" fmla="*/ 76200 w 101600"/>
                <a:gd name="connsiteY6" fmla="*/ 209550 h 209550"/>
                <a:gd name="connsiteX7" fmla="*/ 101600 w 101600"/>
                <a:gd name="connsiteY7" fmla="*/ 19050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600" h="209550">
                  <a:moveTo>
                    <a:pt x="44450" y="0"/>
                  </a:moveTo>
                  <a:cubicBezTo>
                    <a:pt x="35983" y="10583"/>
                    <a:pt x="26233" y="20257"/>
                    <a:pt x="19050" y="31750"/>
                  </a:cubicBezTo>
                  <a:cubicBezTo>
                    <a:pt x="15502" y="37426"/>
                    <a:pt x="15693" y="44813"/>
                    <a:pt x="12700" y="50800"/>
                  </a:cubicBezTo>
                  <a:cubicBezTo>
                    <a:pt x="9287" y="57626"/>
                    <a:pt x="4233" y="63500"/>
                    <a:pt x="0" y="69850"/>
                  </a:cubicBezTo>
                  <a:cubicBezTo>
                    <a:pt x="1237" y="84697"/>
                    <a:pt x="-2858" y="149542"/>
                    <a:pt x="19050" y="171450"/>
                  </a:cubicBezTo>
                  <a:cubicBezTo>
                    <a:pt x="29843" y="182243"/>
                    <a:pt x="44450" y="188383"/>
                    <a:pt x="57150" y="196850"/>
                  </a:cubicBezTo>
                  <a:lnTo>
                    <a:pt x="76200" y="209550"/>
                  </a:lnTo>
                  <a:cubicBezTo>
                    <a:pt x="97741" y="195190"/>
                    <a:pt x="89854" y="202246"/>
                    <a:pt x="101600" y="1905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20" name="Freeform 2719">
              <a:extLst>
                <a:ext uri="{FF2B5EF4-FFF2-40B4-BE49-F238E27FC236}">
                  <a16:creationId xmlns:a16="http://schemas.microsoft.com/office/drawing/2014/main" id="{608F9469-A3C4-4999-8F2C-90E913658C43}"/>
                </a:ext>
              </a:extLst>
            </p:cNvPr>
            <p:cNvSpPr/>
            <p:nvPr/>
          </p:nvSpPr>
          <p:spPr bwMode="auto">
            <a:xfrm>
              <a:off x="5127625" y="5165726"/>
              <a:ext cx="133350" cy="14287"/>
            </a:xfrm>
            <a:custGeom>
              <a:avLst/>
              <a:gdLst>
                <a:gd name="connsiteX0" fmla="*/ 0 w 214313"/>
                <a:gd name="connsiteY0" fmla="*/ 0 h 19050"/>
                <a:gd name="connsiteX1" fmla="*/ 85725 w 214313"/>
                <a:gd name="connsiteY1" fmla="*/ 4762 h 19050"/>
                <a:gd name="connsiteX2" fmla="*/ 114300 w 214313"/>
                <a:gd name="connsiteY2" fmla="*/ 9525 h 19050"/>
                <a:gd name="connsiteX3" fmla="*/ 214313 w 214313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313" h="19050">
                  <a:moveTo>
                    <a:pt x="0" y="0"/>
                  </a:moveTo>
                  <a:cubicBezTo>
                    <a:pt x="28575" y="1587"/>
                    <a:pt x="57205" y="2385"/>
                    <a:pt x="85725" y="4762"/>
                  </a:cubicBezTo>
                  <a:cubicBezTo>
                    <a:pt x="95348" y="5564"/>
                    <a:pt x="104674" y="8755"/>
                    <a:pt x="114300" y="9525"/>
                  </a:cubicBezTo>
                  <a:cubicBezTo>
                    <a:pt x="214461" y="17538"/>
                    <a:pt x="177053" y="418"/>
                    <a:pt x="214313" y="190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21" name="Freeform 2720">
              <a:extLst>
                <a:ext uri="{FF2B5EF4-FFF2-40B4-BE49-F238E27FC236}">
                  <a16:creationId xmlns:a16="http://schemas.microsoft.com/office/drawing/2014/main" id="{1993E3D2-C337-454A-AA33-48AACB0EE3E4}"/>
                </a:ext>
              </a:extLst>
            </p:cNvPr>
            <p:cNvSpPr/>
            <p:nvPr/>
          </p:nvSpPr>
          <p:spPr bwMode="auto">
            <a:xfrm>
              <a:off x="5113338" y="5278438"/>
              <a:ext cx="103187" cy="30163"/>
            </a:xfrm>
            <a:custGeom>
              <a:avLst/>
              <a:gdLst>
                <a:gd name="connsiteX0" fmla="*/ 0 w 166687"/>
                <a:gd name="connsiteY0" fmla="*/ 38100 h 38100"/>
                <a:gd name="connsiteX1" fmla="*/ 71437 w 166687"/>
                <a:gd name="connsiteY1" fmla="*/ 33338 h 38100"/>
                <a:gd name="connsiteX2" fmla="*/ 119062 w 166687"/>
                <a:gd name="connsiteY2" fmla="*/ 19050 h 38100"/>
                <a:gd name="connsiteX3" fmla="*/ 133350 w 166687"/>
                <a:gd name="connsiteY3" fmla="*/ 14288 h 38100"/>
                <a:gd name="connsiteX4" fmla="*/ 166687 w 166687"/>
                <a:gd name="connsiteY4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687" h="38100">
                  <a:moveTo>
                    <a:pt x="0" y="38100"/>
                  </a:moveTo>
                  <a:cubicBezTo>
                    <a:pt x="23812" y="36513"/>
                    <a:pt x="47703" y="35836"/>
                    <a:pt x="71437" y="33338"/>
                  </a:cubicBezTo>
                  <a:cubicBezTo>
                    <a:pt x="81954" y="32231"/>
                    <a:pt x="112308" y="21301"/>
                    <a:pt x="119062" y="19050"/>
                  </a:cubicBezTo>
                  <a:cubicBezTo>
                    <a:pt x="123825" y="17463"/>
                    <a:pt x="128736" y="16266"/>
                    <a:pt x="133350" y="14288"/>
                  </a:cubicBezTo>
                  <a:lnTo>
                    <a:pt x="166687" y="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22" name="Freeform 2721">
              <a:extLst>
                <a:ext uri="{FF2B5EF4-FFF2-40B4-BE49-F238E27FC236}">
                  <a16:creationId xmlns:a16="http://schemas.microsoft.com/office/drawing/2014/main" id="{05C3CB91-F705-4251-BAFF-D73F62B24624}"/>
                </a:ext>
              </a:extLst>
            </p:cNvPr>
            <p:cNvSpPr/>
            <p:nvPr/>
          </p:nvSpPr>
          <p:spPr bwMode="auto">
            <a:xfrm>
              <a:off x="5087938" y="5168901"/>
              <a:ext cx="71437" cy="36512"/>
            </a:xfrm>
            <a:custGeom>
              <a:avLst/>
              <a:gdLst>
                <a:gd name="connsiteX0" fmla="*/ 0 w 330200"/>
                <a:gd name="connsiteY0" fmla="*/ 31750 h 107950"/>
                <a:gd name="connsiteX1" fmla="*/ 44450 w 330200"/>
                <a:gd name="connsiteY1" fmla="*/ 69850 h 107950"/>
                <a:gd name="connsiteX2" fmla="*/ 69850 w 330200"/>
                <a:gd name="connsiteY2" fmla="*/ 88900 h 107950"/>
                <a:gd name="connsiteX3" fmla="*/ 95250 w 330200"/>
                <a:gd name="connsiteY3" fmla="*/ 95250 h 107950"/>
                <a:gd name="connsiteX4" fmla="*/ 133350 w 330200"/>
                <a:gd name="connsiteY4" fmla="*/ 107950 h 107950"/>
                <a:gd name="connsiteX5" fmla="*/ 152400 w 330200"/>
                <a:gd name="connsiteY5" fmla="*/ 101600 h 107950"/>
                <a:gd name="connsiteX6" fmla="*/ 177800 w 330200"/>
                <a:gd name="connsiteY6" fmla="*/ 44450 h 107950"/>
                <a:gd name="connsiteX7" fmla="*/ 215900 w 330200"/>
                <a:gd name="connsiteY7" fmla="*/ 6350 h 107950"/>
                <a:gd name="connsiteX8" fmla="*/ 241300 w 330200"/>
                <a:gd name="connsiteY8" fmla="*/ 0 h 107950"/>
                <a:gd name="connsiteX9" fmla="*/ 279400 w 330200"/>
                <a:gd name="connsiteY9" fmla="*/ 6350 h 107950"/>
                <a:gd name="connsiteX10" fmla="*/ 298450 w 330200"/>
                <a:gd name="connsiteY10" fmla="*/ 19050 h 107950"/>
                <a:gd name="connsiteX11" fmla="*/ 317500 w 330200"/>
                <a:gd name="connsiteY11" fmla="*/ 25400 h 107950"/>
                <a:gd name="connsiteX12" fmla="*/ 330200 w 330200"/>
                <a:gd name="connsiteY12" fmla="*/ 31750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0200" h="107950">
                  <a:moveTo>
                    <a:pt x="0" y="31750"/>
                  </a:moveTo>
                  <a:cubicBezTo>
                    <a:pt x="52251" y="97064"/>
                    <a:pt x="1347" y="45219"/>
                    <a:pt x="44450" y="69850"/>
                  </a:cubicBezTo>
                  <a:cubicBezTo>
                    <a:pt x="53639" y="75101"/>
                    <a:pt x="60384" y="84167"/>
                    <a:pt x="69850" y="88900"/>
                  </a:cubicBezTo>
                  <a:cubicBezTo>
                    <a:pt x="77656" y="92803"/>
                    <a:pt x="86891" y="92742"/>
                    <a:pt x="95250" y="95250"/>
                  </a:cubicBezTo>
                  <a:cubicBezTo>
                    <a:pt x="108072" y="99097"/>
                    <a:pt x="133350" y="107950"/>
                    <a:pt x="133350" y="107950"/>
                  </a:cubicBezTo>
                  <a:cubicBezTo>
                    <a:pt x="139700" y="105833"/>
                    <a:pt x="147173" y="105781"/>
                    <a:pt x="152400" y="101600"/>
                  </a:cubicBezTo>
                  <a:cubicBezTo>
                    <a:pt x="170863" y="86830"/>
                    <a:pt x="165604" y="62744"/>
                    <a:pt x="177800" y="44450"/>
                  </a:cubicBezTo>
                  <a:cubicBezTo>
                    <a:pt x="190691" y="25114"/>
                    <a:pt x="192271" y="18165"/>
                    <a:pt x="215900" y="6350"/>
                  </a:cubicBezTo>
                  <a:cubicBezTo>
                    <a:pt x="223706" y="2447"/>
                    <a:pt x="232833" y="2117"/>
                    <a:pt x="241300" y="0"/>
                  </a:cubicBezTo>
                  <a:cubicBezTo>
                    <a:pt x="254000" y="2117"/>
                    <a:pt x="267186" y="2279"/>
                    <a:pt x="279400" y="6350"/>
                  </a:cubicBezTo>
                  <a:cubicBezTo>
                    <a:pt x="286640" y="8763"/>
                    <a:pt x="291624" y="15637"/>
                    <a:pt x="298450" y="19050"/>
                  </a:cubicBezTo>
                  <a:cubicBezTo>
                    <a:pt x="304437" y="22043"/>
                    <a:pt x="311285" y="22914"/>
                    <a:pt x="317500" y="25400"/>
                  </a:cubicBezTo>
                  <a:cubicBezTo>
                    <a:pt x="321894" y="27158"/>
                    <a:pt x="325967" y="29633"/>
                    <a:pt x="330200" y="317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23" name="Freeform 2722">
              <a:extLst>
                <a:ext uri="{FF2B5EF4-FFF2-40B4-BE49-F238E27FC236}">
                  <a16:creationId xmlns:a16="http://schemas.microsoft.com/office/drawing/2014/main" id="{7A97EA31-9BA2-45CE-B7B0-2AB7A11DF043}"/>
                </a:ext>
              </a:extLst>
            </p:cNvPr>
            <p:cNvSpPr/>
            <p:nvPr/>
          </p:nvSpPr>
          <p:spPr bwMode="auto">
            <a:xfrm>
              <a:off x="5119688" y="5233988"/>
              <a:ext cx="50800" cy="38100"/>
            </a:xfrm>
            <a:custGeom>
              <a:avLst/>
              <a:gdLst>
                <a:gd name="connsiteX0" fmla="*/ 0 w 241832"/>
                <a:gd name="connsiteY0" fmla="*/ 19050 h 107950"/>
                <a:gd name="connsiteX1" fmla="*/ 31750 w 241832"/>
                <a:gd name="connsiteY1" fmla="*/ 38100 h 107950"/>
                <a:gd name="connsiteX2" fmla="*/ 57150 w 241832"/>
                <a:gd name="connsiteY2" fmla="*/ 50800 h 107950"/>
                <a:gd name="connsiteX3" fmla="*/ 76200 w 241832"/>
                <a:gd name="connsiteY3" fmla="*/ 69850 h 107950"/>
                <a:gd name="connsiteX4" fmla="*/ 146050 w 241832"/>
                <a:gd name="connsiteY4" fmla="*/ 101600 h 107950"/>
                <a:gd name="connsiteX5" fmla="*/ 171450 w 241832"/>
                <a:gd name="connsiteY5" fmla="*/ 107950 h 107950"/>
                <a:gd name="connsiteX6" fmla="*/ 196850 w 241832"/>
                <a:gd name="connsiteY6" fmla="*/ 101600 h 107950"/>
                <a:gd name="connsiteX7" fmla="*/ 222250 w 241832"/>
                <a:gd name="connsiteY7" fmla="*/ 63500 h 107950"/>
                <a:gd name="connsiteX8" fmla="*/ 241300 w 241832"/>
                <a:gd name="connsiteY8" fmla="*/ 25400 h 107950"/>
                <a:gd name="connsiteX9" fmla="*/ 241300 w 241832"/>
                <a:gd name="connsiteY9" fmla="*/ 0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1832" h="107950">
                  <a:moveTo>
                    <a:pt x="0" y="19050"/>
                  </a:moveTo>
                  <a:cubicBezTo>
                    <a:pt x="10583" y="25400"/>
                    <a:pt x="20961" y="32106"/>
                    <a:pt x="31750" y="38100"/>
                  </a:cubicBezTo>
                  <a:cubicBezTo>
                    <a:pt x="40025" y="42697"/>
                    <a:pt x="49447" y="45298"/>
                    <a:pt x="57150" y="50800"/>
                  </a:cubicBezTo>
                  <a:cubicBezTo>
                    <a:pt x="64458" y="56020"/>
                    <a:pt x="68624" y="65029"/>
                    <a:pt x="76200" y="69850"/>
                  </a:cubicBezTo>
                  <a:cubicBezTo>
                    <a:pt x="96687" y="82887"/>
                    <a:pt x="121873" y="94692"/>
                    <a:pt x="146050" y="101600"/>
                  </a:cubicBezTo>
                  <a:cubicBezTo>
                    <a:pt x="154441" y="103998"/>
                    <a:pt x="162983" y="105833"/>
                    <a:pt x="171450" y="107950"/>
                  </a:cubicBezTo>
                  <a:cubicBezTo>
                    <a:pt x="179917" y="105833"/>
                    <a:pt x="190282" y="107347"/>
                    <a:pt x="196850" y="101600"/>
                  </a:cubicBezTo>
                  <a:cubicBezTo>
                    <a:pt x="208337" y="91549"/>
                    <a:pt x="213783" y="76200"/>
                    <a:pt x="222250" y="63500"/>
                  </a:cubicBezTo>
                  <a:cubicBezTo>
                    <a:pt x="231396" y="49781"/>
                    <a:pt x="238910" y="42130"/>
                    <a:pt x="241300" y="25400"/>
                  </a:cubicBezTo>
                  <a:cubicBezTo>
                    <a:pt x="242497" y="17018"/>
                    <a:pt x="241300" y="8467"/>
                    <a:pt x="241300" y="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24" name="Freeform 2723">
              <a:extLst>
                <a:ext uri="{FF2B5EF4-FFF2-40B4-BE49-F238E27FC236}">
                  <a16:creationId xmlns:a16="http://schemas.microsoft.com/office/drawing/2014/main" id="{9F44F599-1F52-4B7B-951A-F57CD8146873}"/>
                </a:ext>
              </a:extLst>
            </p:cNvPr>
            <p:cNvSpPr/>
            <p:nvPr/>
          </p:nvSpPr>
          <p:spPr bwMode="auto">
            <a:xfrm>
              <a:off x="5237163" y="5132388"/>
              <a:ext cx="66675" cy="42863"/>
            </a:xfrm>
            <a:custGeom>
              <a:avLst/>
              <a:gdLst>
                <a:gd name="connsiteX0" fmla="*/ 0 w 318163"/>
                <a:gd name="connsiteY0" fmla="*/ 0 h 127114"/>
                <a:gd name="connsiteX1" fmla="*/ 38100 w 318163"/>
                <a:gd name="connsiteY1" fmla="*/ 25400 h 127114"/>
                <a:gd name="connsiteX2" fmla="*/ 57150 w 318163"/>
                <a:gd name="connsiteY2" fmla="*/ 44450 h 127114"/>
                <a:gd name="connsiteX3" fmla="*/ 82550 w 318163"/>
                <a:gd name="connsiteY3" fmla="*/ 57150 h 127114"/>
                <a:gd name="connsiteX4" fmla="*/ 101600 w 318163"/>
                <a:gd name="connsiteY4" fmla="*/ 69850 h 127114"/>
                <a:gd name="connsiteX5" fmla="*/ 133350 w 318163"/>
                <a:gd name="connsiteY5" fmla="*/ 76200 h 127114"/>
                <a:gd name="connsiteX6" fmla="*/ 254000 w 318163"/>
                <a:gd name="connsiteY6" fmla="*/ 88900 h 127114"/>
                <a:gd name="connsiteX7" fmla="*/ 273050 w 318163"/>
                <a:gd name="connsiteY7" fmla="*/ 95250 h 127114"/>
                <a:gd name="connsiteX8" fmla="*/ 317500 w 318163"/>
                <a:gd name="connsiteY8" fmla="*/ 127000 h 127114"/>
                <a:gd name="connsiteX9" fmla="*/ 311150 w 318163"/>
                <a:gd name="connsiteY9" fmla="*/ 120650 h 127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8163" h="127114">
                  <a:moveTo>
                    <a:pt x="0" y="0"/>
                  </a:moveTo>
                  <a:cubicBezTo>
                    <a:pt x="12700" y="8467"/>
                    <a:pt x="26052" y="16029"/>
                    <a:pt x="38100" y="25400"/>
                  </a:cubicBezTo>
                  <a:cubicBezTo>
                    <a:pt x="45189" y="30913"/>
                    <a:pt x="49842" y="39230"/>
                    <a:pt x="57150" y="44450"/>
                  </a:cubicBezTo>
                  <a:cubicBezTo>
                    <a:pt x="64853" y="49952"/>
                    <a:pt x="74331" y="52454"/>
                    <a:pt x="82550" y="57150"/>
                  </a:cubicBezTo>
                  <a:cubicBezTo>
                    <a:pt x="89176" y="60936"/>
                    <a:pt x="94454" y="67170"/>
                    <a:pt x="101600" y="69850"/>
                  </a:cubicBezTo>
                  <a:cubicBezTo>
                    <a:pt x="111706" y="73640"/>
                    <a:pt x="122814" y="73859"/>
                    <a:pt x="133350" y="76200"/>
                  </a:cubicBezTo>
                  <a:cubicBezTo>
                    <a:pt x="199669" y="90937"/>
                    <a:pt x="113405" y="79527"/>
                    <a:pt x="254000" y="88900"/>
                  </a:cubicBezTo>
                  <a:cubicBezTo>
                    <a:pt x="260350" y="91017"/>
                    <a:pt x="267481" y="91537"/>
                    <a:pt x="273050" y="95250"/>
                  </a:cubicBezTo>
                  <a:cubicBezTo>
                    <a:pt x="308679" y="119002"/>
                    <a:pt x="273648" y="112383"/>
                    <a:pt x="317500" y="127000"/>
                  </a:cubicBezTo>
                  <a:cubicBezTo>
                    <a:pt x="320340" y="127947"/>
                    <a:pt x="313267" y="122767"/>
                    <a:pt x="311150" y="1206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25" name="Freeform 2724">
              <a:extLst>
                <a:ext uri="{FF2B5EF4-FFF2-40B4-BE49-F238E27FC236}">
                  <a16:creationId xmlns:a16="http://schemas.microsoft.com/office/drawing/2014/main" id="{582AB563-994E-421B-A232-B779089E19A2}"/>
                </a:ext>
              </a:extLst>
            </p:cNvPr>
            <p:cNvSpPr/>
            <p:nvPr/>
          </p:nvSpPr>
          <p:spPr bwMode="auto">
            <a:xfrm>
              <a:off x="5251450" y="5197476"/>
              <a:ext cx="31750" cy="11112"/>
            </a:xfrm>
            <a:custGeom>
              <a:avLst/>
              <a:gdLst>
                <a:gd name="connsiteX0" fmla="*/ 0 w 146053"/>
                <a:gd name="connsiteY0" fmla="*/ 0 h 33542"/>
                <a:gd name="connsiteX1" fmla="*/ 31750 w 146053"/>
                <a:gd name="connsiteY1" fmla="*/ 19050 h 33542"/>
                <a:gd name="connsiteX2" fmla="*/ 50800 w 146053"/>
                <a:gd name="connsiteY2" fmla="*/ 25400 h 33542"/>
                <a:gd name="connsiteX3" fmla="*/ 146050 w 146053"/>
                <a:gd name="connsiteY3" fmla="*/ 12700 h 33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053" h="33542">
                  <a:moveTo>
                    <a:pt x="0" y="0"/>
                  </a:moveTo>
                  <a:cubicBezTo>
                    <a:pt x="10583" y="6350"/>
                    <a:pt x="20711" y="13530"/>
                    <a:pt x="31750" y="19050"/>
                  </a:cubicBezTo>
                  <a:cubicBezTo>
                    <a:pt x="37737" y="22043"/>
                    <a:pt x="44107" y="25400"/>
                    <a:pt x="50800" y="25400"/>
                  </a:cubicBezTo>
                  <a:cubicBezTo>
                    <a:pt x="148162" y="25400"/>
                    <a:pt x="146050" y="50439"/>
                    <a:pt x="146050" y="127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26" name="Freeform 2725">
              <a:extLst>
                <a:ext uri="{FF2B5EF4-FFF2-40B4-BE49-F238E27FC236}">
                  <a16:creationId xmlns:a16="http://schemas.microsoft.com/office/drawing/2014/main" id="{15EECAC9-7AF7-4254-B327-DA50FFDAF18C}"/>
                </a:ext>
              </a:extLst>
            </p:cNvPr>
            <p:cNvSpPr/>
            <p:nvPr/>
          </p:nvSpPr>
          <p:spPr bwMode="auto">
            <a:xfrm>
              <a:off x="5224463" y="5214938"/>
              <a:ext cx="57150" cy="46038"/>
            </a:xfrm>
            <a:custGeom>
              <a:avLst/>
              <a:gdLst>
                <a:gd name="connsiteX0" fmla="*/ 0 w 266700"/>
                <a:gd name="connsiteY0" fmla="*/ 0 h 133350"/>
                <a:gd name="connsiteX1" fmla="*/ 25400 w 266700"/>
                <a:gd name="connsiteY1" fmla="*/ 31750 h 133350"/>
                <a:gd name="connsiteX2" fmla="*/ 63500 w 266700"/>
                <a:gd name="connsiteY2" fmla="*/ 50800 h 133350"/>
                <a:gd name="connsiteX3" fmla="*/ 88900 w 266700"/>
                <a:gd name="connsiteY3" fmla="*/ 57150 h 133350"/>
                <a:gd name="connsiteX4" fmla="*/ 139700 w 266700"/>
                <a:gd name="connsiteY4" fmla="*/ 82550 h 133350"/>
                <a:gd name="connsiteX5" fmla="*/ 165100 w 266700"/>
                <a:gd name="connsiteY5" fmla="*/ 88900 h 133350"/>
                <a:gd name="connsiteX6" fmla="*/ 196850 w 266700"/>
                <a:gd name="connsiteY6" fmla="*/ 95250 h 133350"/>
                <a:gd name="connsiteX7" fmla="*/ 234950 w 266700"/>
                <a:gd name="connsiteY7" fmla="*/ 107950 h 133350"/>
                <a:gd name="connsiteX8" fmla="*/ 266700 w 266700"/>
                <a:gd name="connsiteY8" fmla="*/ 133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6700" h="133350">
                  <a:moveTo>
                    <a:pt x="0" y="0"/>
                  </a:moveTo>
                  <a:cubicBezTo>
                    <a:pt x="8467" y="10583"/>
                    <a:pt x="15816" y="22166"/>
                    <a:pt x="25400" y="31750"/>
                  </a:cubicBezTo>
                  <a:cubicBezTo>
                    <a:pt x="36532" y="42882"/>
                    <a:pt x="49039" y="46668"/>
                    <a:pt x="63500" y="50800"/>
                  </a:cubicBezTo>
                  <a:cubicBezTo>
                    <a:pt x="71891" y="53198"/>
                    <a:pt x="80844" y="53793"/>
                    <a:pt x="88900" y="57150"/>
                  </a:cubicBezTo>
                  <a:cubicBezTo>
                    <a:pt x="106376" y="64432"/>
                    <a:pt x="121333" y="77958"/>
                    <a:pt x="139700" y="82550"/>
                  </a:cubicBezTo>
                  <a:cubicBezTo>
                    <a:pt x="148167" y="84667"/>
                    <a:pt x="156581" y="87007"/>
                    <a:pt x="165100" y="88900"/>
                  </a:cubicBezTo>
                  <a:cubicBezTo>
                    <a:pt x="175636" y="91241"/>
                    <a:pt x="186437" y="92410"/>
                    <a:pt x="196850" y="95250"/>
                  </a:cubicBezTo>
                  <a:cubicBezTo>
                    <a:pt x="209765" y="98772"/>
                    <a:pt x="223811" y="100524"/>
                    <a:pt x="234950" y="107950"/>
                  </a:cubicBezTo>
                  <a:cubicBezTo>
                    <a:pt x="258981" y="123971"/>
                    <a:pt x="248604" y="115254"/>
                    <a:pt x="266700" y="1333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27" name="Freeform 2726">
              <a:extLst>
                <a:ext uri="{FF2B5EF4-FFF2-40B4-BE49-F238E27FC236}">
                  <a16:creationId xmlns:a16="http://schemas.microsoft.com/office/drawing/2014/main" id="{3C880F1C-681A-4FC0-9C09-04627E5201A0}"/>
                </a:ext>
              </a:extLst>
            </p:cNvPr>
            <p:cNvSpPr/>
            <p:nvPr/>
          </p:nvSpPr>
          <p:spPr bwMode="auto">
            <a:xfrm>
              <a:off x="5240338" y="5260976"/>
              <a:ext cx="68262" cy="34925"/>
            </a:xfrm>
            <a:custGeom>
              <a:avLst/>
              <a:gdLst>
                <a:gd name="connsiteX0" fmla="*/ 0 w 317500"/>
                <a:gd name="connsiteY0" fmla="*/ 101600 h 101600"/>
                <a:gd name="connsiteX1" fmla="*/ 50800 w 317500"/>
                <a:gd name="connsiteY1" fmla="*/ 95250 h 101600"/>
                <a:gd name="connsiteX2" fmla="*/ 76200 w 317500"/>
                <a:gd name="connsiteY2" fmla="*/ 88900 h 101600"/>
                <a:gd name="connsiteX3" fmla="*/ 95250 w 317500"/>
                <a:gd name="connsiteY3" fmla="*/ 82550 h 101600"/>
                <a:gd name="connsiteX4" fmla="*/ 222250 w 317500"/>
                <a:gd name="connsiteY4" fmla="*/ 76200 h 101600"/>
                <a:gd name="connsiteX5" fmla="*/ 285750 w 317500"/>
                <a:gd name="connsiteY5" fmla="*/ 57150 h 101600"/>
                <a:gd name="connsiteX6" fmla="*/ 304800 w 317500"/>
                <a:gd name="connsiteY6" fmla="*/ 44450 h 101600"/>
                <a:gd name="connsiteX7" fmla="*/ 317500 w 317500"/>
                <a:gd name="connsiteY7" fmla="*/ 19050 h 101600"/>
                <a:gd name="connsiteX8" fmla="*/ 304800 w 317500"/>
                <a:gd name="connsiteY8" fmla="*/ 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7500" h="101600">
                  <a:moveTo>
                    <a:pt x="0" y="101600"/>
                  </a:moveTo>
                  <a:cubicBezTo>
                    <a:pt x="16933" y="99483"/>
                    <a:pt x="33967" y="98055"/>
                    <a:pt x="50800" y="95250"/>
                  </a:cubicBezTo>
                  <a:cubicBezTo>
                    <a:pt x="59408" y="93815"/>
                    <a:pt x="67809" y="91298"/>
                    <a:pt x="76200" y="88900"/>
                  </a:cubicBezTo>
                  <a:cubicBezTo>
                    <a:pt x="82636" y="87061"/>
                    <a:pt x="88582" y="83130"/>
                    <a:pt x="95250" y="82550"/>
                  </a:cubicBezTo>
                  <a:cubicBezTo>
                    <a:pt x="137477" y="78878"/>
                    <a:pt x="179917" y="78317"/>
                    <a:pt x="222250" y="76200"/>
                  </a:cubicBezTo>
                  <a:cubicBezTo>
                    <a:pt x="236449" y="72650"/>
                    <a:pt x="276474" y="63334"/>
                    <a:pt x="285750" y="57150"/>
                  </a:cubicBezTo>
                  <a:lnTo>
                    <a:pt x="304800" y="44450"/>
                  </a:lnTo>
                  <a:cubicBezTo>
                    <a:pt x="309033" y="35983"/>
                    <a:pt x="317500" y="28516"/>
                    <a:pt x="317500" y="19050"/>
                  </a:cubicBezTo>
                  <a:cubicBezTo>
                    <a:pt x="317500" y="11418"/>
                    <a:pt x="304800" y="0"/>
                    <a:pt x="304800" y="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28" name="Freeform 2727">
              <a:extLst>
                <a:ext uri="{FF2B5EF4-FFF2-40B4-BE49-F238E27FC236}">
                  <a16:creationId xmlns:a16="http://schemas.microsoft.com/office/drawing/2014/main" id="{539678AB-A17D-476F-B4B8-C52510956A6E}"/>
                </a:ext>
              </a:extLst>
            </p:cNvPr>
            <p:cNvSpPr/>
            <p:nvPr/>
          </p:nvSpPr>
          <p:spPr bwMode="auto">
            <a:xfrm>
              <a:off x="5173663" y="5141913"/>
              <a:ext cx="66675" cy="46038"/>
            </a:xfrm>
            <a:custGeom>
              <a:avLst/>
              <a:gdLst>
                <a:gd name="connsiteX0" fmla="*/ 311150 w 311150"/>
                <a:gd name="connsiteY0" fmla="*/ 0 h 134242"/>
                <a:gd name="connsiteX1" fmla="*/ 279400 w 311150"/>
                <a:gd name="connsiteY1" fmla="*/ 12700 h 134242"/>
                <a:gd name="connsiteX2" fmla="*/ 241300 w 311150"/>
                <a:gd name="connsiteY2" fmla="*/ 25400 h 134242"/>
                <a:gd name="connsiteX3" fmla="*/ 184150 w 311150"/>
                <a:gd name="connsiteY3" fmla="*/ 50800 h 134242"/>
                <a:gd name="connsiteX4" fmla="*/ 139700 w 311150"/>
                <a:gd name="connsiteY4" fmla="*/ 63500 h 134242"/>
                <a:gd name="connsiteX5" fmla="*/ 120650 w 311150"/>
                <a:gd name="connsiteY5" fmla="*/ 76200 h 134242"/>
                <a:gd name="connsiteX6" fmla="*/ 101600 w 311150"/>
                <a:gd name="connsiteY6" fmla="*/ 82550 h 134242"/>
                <a:gd name="connsiteX7" fmla="*/ 57150 w 311150"/>
                <a:gd name="connsiteY7" fmla="*/ 114300 h 134242"/>
                <a:gd name="connsiteX8" fmla="*/ 38100 w 311150"/>
                <a:gd name="connsiteY8" fmla="*/ 120650 h 134242"/>
                <a:gd name="connsiteX9" fmla="*/ 19050 w 311150"/>
                <a:gd name="connsiteY9" fmla="*/ 133350 h 134242"/>
                <a:gd name="connsiteX10" fmla="*/ 0 w 311150"/>
                <a:gd name="connsiteY10" fmla="*/ 133350 h 134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1150" h="134242">
                  <a:moveTo>
                    <a:pt x="311150" y="0"/>
                  </a:moveTo>
                  <a:cubicBezTo>
                    <a:pt x="300567" y="4233"/>
                    <a:pt x="290112" y="8805"/>
                    <a:pt x="279400" y="12700"/>
                  </a:cubicBezTo>
                  <a:cubicBezTo>
                    <a:pt x="266819" y="17275"/>
                    <a:pt x="253729" y="20428"/>
                    <a:pt x="241300" y="25400"/>
                  </a:cubicBezTo>
                  <a:cubicBezTo>
                    <a:pt x="185978" y="47529"/>
                    <a:pt x="248443" y="29369"/>
                    <a:pt x="184150" y="50800"/>
                  </a:cubicBezTo>
                  <a:cubicBezTo>
                    <a:pt x="171943" y="54869"/>
                    <a:pt x="151931" y="57385"/>
                    <a:pt x="139700" y="63500"/>
                  </a:cubicBezTo>
                  <a:cubicBezTo>
                    <a:pt x="132874" y="66913"/>
                    <a:pt x="127476" y="72787"/>
                    <a:pt x="120650" y="76200"/>
                  </a:cubicBezTo>
                  <a:cubicBezTo>
                    <a:pt x="114663" y="79193"/>
                    <a:pt x="107587" y="79557"/>
                    <a:pt x="101600" y="82550"/>
                  </a:cubicBezTo>
                  <a:cubicBezTo>
                    <a:pt x="81944" y="92378"/>
                    <a:pt x="77284" y="102795"/>
                    <a:pt x="57150" y="114300"/>
                  </a:cubicBezTo>
                  <a:cubicBezTo>
                    <a:pt x="51338" y="117621"/>
                    <a:pt x="44087" y="117657"/>
                    <a:pt x="38100" y="120650"/>
                  </a:cubicBezTo>
                  <a:cubicBezTo>
                    <a:pt x="31274" y="124063"/>
                    <a:pt x="26290" y="130937"/>
                    <a:pt x="19050" y="133350"/>
                  </a:cubicBezTo>
                  <a:cubicBezTo>
                    <a:pt x="13026" y="135358"/>
                    <a:pt x="6350" y="133350"/>
                    <a:pt x="0" y="1333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29" name="Freeform 2728">
              <a:extLst>
                <a:ext uri="{FF2B5EF4-FFF2-40B4-BE49-F238E27FC236}">
                  <a16:creationId xmlns:a16="http://schemas.microsoft.com/office/drawing/2014/main" id="{F054AD81-EF99-4590-BE67-75F9EFE56568}"/>
                </a:ext>
              </a:extLst>
            </p:cNvPr>
            <p:cNvSpPr/>
            <p:nvPr/>
          </p:nvSpPr>
          <p:spPr bwMode="auto">
            <a:xfrm>
              <a:off x="5229225" y="5159376"/>
              <a:ext cx="26988" cy="34925"/>
            </a:xfrm>
            <a:custGeom>
              <a:avLst/>
              <a:gdLst>
                <a:gd name="connsiteX0" fmla="*/ 127000 w 127000"/>
                <a:gd name="connsiteY0" fmla="*/ 0 h 103005"/>
                <a:gd name="connsiteX1" fmla="*/ 88900 w 127000"/>
                <a:gd name="connsiteY1" fmla="*/ 19050 h 103005"/>
                <a:gd name="connsiteX2" fmla="*/ 38100 w 127000"/>
                <a:gd name="connsiteY2" fmla="*/ 57150 h 103005"/>
                <a:gd name="connsiteX3" fmla="*/ 19050 w 127000"/>
                <a:gd name="connsiteY3" fmla="*/ 69850 h 103005"/>
                <a:gd name="connsiteX4" fmla="*/ 25400 w 127000"/>
                <a:gd name="connsiteY4" fmla="*/ 101600 h 103005"/>
                <a:gd name="connsiteX5" fmla="*/ 0 w 127000"/>
                <a:gd name="connsiteY5" fmla="*/ 88900 h 103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000" h="103005">
                  <a:moveTo>
                    <a:pt x="127000" y="0"/>
                  </a:moveTo>
                  <a:cubicBezTo>
                    <a:pt x="114300" y="6350"/>
                    <a:pt x="100844" y="11372"/>
                    <a:pt x="88900" y="19050"/>
                  </a:cubicBezTo>
                  <a:cubicBezTo>
                    <a:pt x="71095" y="30496"/>
                    <a:pt x="55712" y="45409"/>
                    <a:pt x="38100" y="57150"/>
                  </a:cubicBezTo>
                  <a:lnTo>
                    <a:pt x="19050" y="69850"/>
                  </a:lnTo>
                  <a:cubicBezTo>
                    <a:pt x="21167" y="80433"/>
                    <a:pt x="33032" y="93968"/>
                    <a:pt x="25400" y="101600"/>
                  </a:cubicBezTo>
                  <a:cubicBezTo>
                    <a:pt x="18707" y="108293"/>
                    <a:pt x="0" y="88900"/>
                    <a:pt x="0" y="889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grpSp>
          <p:nvGrpSpPr>
            <p:cNvPr id="2690" name="Group 2689">
              <a:extLst>
                <a:ext uri="{FF2B5EF4-FFF2-40B4-BE49-F238E27FC236}">
                  <a16:creationId xmlns:a16="http://schemas.microsoft.com/office/drawing/2014/main" id="{D2F6B7EE-3833-41AF-A20F-AE3B833591F3}"/>
                </a:ext>
              </a:extLst>
            </p:cNvPr>
            <p:cNvGrpSpPr/>
            <p:nvPr/>
          </p:nvGrpSpPr>
          <p:grpSpPr bwMode="auto">
            <a:xfrm>
              <a:off x="3988576" y="5035238"/>
              <a:ext cx="203625" cy="345353"/>
              <a:chOff x="361925" y="4473490"/>
              <a:chExt cx="452438" cy="466743"/>
            </a:xfrm>
            <a:solidFill>
              <a:schemeClr val="bg1"/>
            </a:solidFill>
          </p:grpSpPr>
          <p:sp>
            <p:nvSpPr>
              <p:cNvPr id="2713" name="Freeform 2712">
                <a:extLst>
                  <a:ext uri="{FF2B5EF4-FFF2-40B4-BE49-F238E27FC236}">
                    <a16:creationId xmlns:a16="http://schemas.microsoft.com/office/drawing/2014/main" id="{823572BD-631F-46B8-A3E5-5AF2F4DD8956}"/>
                  </a:ext>
                </a:extLst>
              </p:cNvPr>
              <p:cNvSpPr/>
              <p:nvPr/>
            </p:nvSpPr>
            <p:spPr>
              <a:xfrm>
                <a:off x="642913" y="4730665"/>
                <a:ext cx="171450" cy="23819"/>
              </a:xfrm>
              <a:custGeom>
                <a:avLst/>
                <a:gdLst>
                  <a:gd name="connsiteX0" fmla="*/ 0 w 171450"/>
                  <a:gd name="connsiteY0" fmla="*/ 0 h 23819"/>
                  <a:gd name="connsiteX1" fmla="*/ 71437 w 171450"/>
                  <a:gd name="connsiteY1" fmla="*/ 4763 h 23819"/>
                  <a:gd name="connsiteX2" fmla="*/ 104775 w 171450"/>
                  <a:gd name="connsiteY2" fmla="*/ 14288 h 23819"/>
                  <a:gd name="connsiteX3" fmla="*/ 147637 w 171450"/>
                  <a:gd name="connsiteY3" fmla="*/ 19050 h 23819"/>
                  <a:gd name="connsiteX4" fmla="*/ 171450 w 171450"/>
                  <a:gd name="connsiteY4" fmla="*/ 23813 h 23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450" h="23819">
                    <a:moveTo>
                      <a:pt x="0" y="0"/>
                    </a:moveTo>
                    <a:cubicBezTo>
                      <a:pt x="23812" y="1588"/>
                      <a:pt x="47703" y="2265"/>
                      <a:pt x="71437" y="4763"/>
                    </a:cubicBezTo>
                    <a:cubicBezTo>
                      <a:pt x="111531" y="8983"/>
                      <a:pt x="71872" y="8804"/>
                      <a:pt x="104775" y="14288"/>
                    </a:cubicBezTo>
                    <a:cubicBezTo>
                      <a:pt x="118955" y="16651"/>
                      <a:pt x="133350" y="17463"/>
                      <a:pt x="147637" y="19050"/>
                    </a:cubicBezTo>
                    <a:cubicBezTo>
                      <a:pt x="168227" y="24198"/>
                      <a:pt x="160142" y="23813"/>
                      <a:pt x="171450" y="23813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714" name="Freeform 2713">
                <a:extLst>
                  <a:ext uri="{FF2B5EF4-FFF2-40B4-BE49-F238E27FC236}">
                    <a16:creationId xmlns:a16="http://schemas.microsoft.com/office/drawing/2014/main" id="{8D5701C5-107B-4C2F-A40E-366622743F05}"/>
                  </a:ext>
                </a:extLst>
              </p:cNvPr>
              <p:cNvSpPr/>
              <p:nvPr/>
            </p:nvSpPr>
            <p:spPr>
              <a:xfrm>
                <a:off x="533375" y="4802103"/>
                <a:ext cx="209550" cy="23903"/>
              </a:xfrm>
              <a:custGeom>
                <a:avLst/>
                <a:gdLst>
                  <a:gd name="connsiteX0" fmla="*/ 209550 w 209550"/>
                  <a:gd name="connsiteY0" fmla="*/ 0 h 23903"/>
                  <a:gd name="connsiteX1" fmla="*/ 180975 w 209550"/>
                  <a:gd name="connsiteY1" fmla="*/ 14287 h 23903"/>
                  <a:gd name="connsiteX2" fmla="*/ 85725 w 209550"/>
                  <a:gd name="connsiteY2" fmla="*/ 14287 h 23903"/>
                  <a:gd name="connsiteX3" fmla="*/ 33338 w 209550"/>
                  <a:gd name="connsiteY3" fmla="*/ 19050 h 23903"/>
                  <a:gd name="connsiteX4" fmla="*/ 0 w 209550"/>
                  <a:gd name="connsiteY4" fmla="*/ 23812 h 23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550" h="23903">
                    <a:moveTo>
                      <a:pt x="209550" y="0"/>
                    </a:moveTo>
                    <a:cubicBezTo>
                      <a:pt x="200025" y="4762"/>
                      <a:pt x="190983" y="10648"/>
                      <a:pt x="180975" y="14287"/>
                    </a:cubicBezTo>
                    <a:cubicBezTo>
                      <a:pt x="151713" y="24928"/>
                      <a:pt x="112312" y="16060"/>
                      <a:pt x="85725" y="14287"/>
                    </a:cubicBezTo>
                    <a:cubicBezTo>
                      <a:pt x="68263" y="15875"/>
                      <a:pt x="50719" y="16733"/>
                      <a:pt x="33338" y="19050"/>
                    </a:cubicBezTo>
                    <a:cubicBezTo>
                      <a:pt x="-11039" y="24967"/>
                      <a:pt x="35900" y="23812"/>
                      <a:pt x="0" y="23812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715" name="Freeform 2714">
                <a:extLst>
                  <a:ext uri="{FF2B5EF4-FFF2-40B4-BE49-F238E27FC236}">
                    <a16:creationId xmlns:a16="http://schemas.microsoft.com/office/drawing/2014/main" id="{66E5F615-2CAC-46E2-9536-49FE4A451DC6}"/>
                  </a:ext>
                </a:extLst>
              </p:cNvPr>
              <p:cNvSpPr/>
              <p:nvPr/>
            </p:nvSpPr>
            <p:spPr>
              <a:xfrm>
                <a:off x="604813" y="4887828"/>
                <a:ext cx="128587" cy="52405"/>
              </a:xfrm>
              <a:custGeom>
                <a:avLst/>
                <a:gdLst>
                  <a:gd name="connsiteX0" fmla="*/ 0 w 128587"/>
                  <a:gd name="connsiteY0" fmla="*/ 0 h 52405"/>
                  <a:gd name="connsiteX1" fmla="*/ 38100 w 128587"/>
                  <a:gd name="connsiteY1" fmla="*/ 14287 h 52405"/>
                  <a:gd name="connsiteX2" fmla="*/ 66675 w 128587"/>
                  <a:gd name="connsiteY2" fmla="*/ 23812 h 52405"/>
                  <a:gd name="connsiteX3" fmla="*/ 80962 w 128587"/>
                  <a:gd name="connsiteY3" fmla="*/ 28575 h 52405"/>
                  <a:gd name="connsiteX4" fmla="*/ 109537 w 128587"/>
                  <a:gd name="connsiteY4" fmla="*/ 42862 h 52405"/>
                  <a:gd name="connsiteX5" fmla="*/ 128587 w 128587"/>
                  <a:gd name="connsiteY5" fmla="*/ 52387 h 52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8587" h="52405">
                    <a:moveTo>
                      <a:pt x="0" y="0"/>
                    </a:moveTo>
                    <a:cubicBezTo>
                      <a:pt x="56448" y="11289"/>
                      <a:pt x="-2033" y="-3549"/>
                      <a:pt x="38100" y="14287"/>
                    </a:cubicBezTo>
                    <a:cubicBezTo>
                      <a:pt x="47275" y="18365"/>
                      <a:pt x="57150" y="20637"/>
                      <a:pt x="66675" y="23812"/>
                    </a:cubicBezTo>
                    <a:cubicBezTo>
                      <a:pt x="71437" y="25400"/>
                      <a:pt x="76785" y="25790"/>
                      <a:pt x="80962" y="28575"/>
                    </a:cubicBezTo>
                    <a:cubicBezTo>
                      <a:pt x="99427" y="40884"/>
                      <a:pt x="89820" y="36290"/>
                      <a:pt x="109537" y="42862"/>
                    </a:cubicBezTo>
                    <a:cubicBezTo>
                      <a:pt x="125146" y="53267"/>
                      <a:pt x="118101" y="52387"/>
                      <a:pt x="128587" y="52387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716" name="Freeform 2715">
                <a:extLst>
                  <a:ext uri="{FF2B5EF4-FFF2-40B4-BE49-F238E27FC236}">
                    <a16:creationId xmlns:a16="http://schemas.microsoft.com/office/drawing/2014/main" id="{D37A8004-ACF5-4607-8448-F66206D5C0D6}"/>
                  </a:ext>
                </a:extLst>
              </p:cNvPr>
              <p:cNvSpPr/>
              <p:nvPr/>
            </p:nvSpPr>
            <p:spPr>
              <a:xfrm>
                <a:off x="395263" y="4473490"/>
                <a:ext cx="109683" cy="38100"/>
              </a:xfrm>
              <a:custGeom>
                <a:avLst/>
                <a:gdLst>
                  <a:gd name="connsiteX0" fmla="*/ 0 w 109683"/>
                  <a:gd name="connsiteY0" fmla="*/ 0 h 38100"/>
                  <a:gd name="connsiteX1" fmla="*/ 42862 w 109683"/>
                  <a:gd name="connsiteY1" fmla="*/ 9525 h 38100"/>
                  <a:gd name="connsiteX2" fmla="*/ 57150 w 109683"/>
                  <a:gd name="connsiteY2" fmla="*/ 19050 h 38100"/>
                  <a:gd name="connsiteX3" fmla="*/ 90487 w 109683"/>
                  <a:gd name="connsiteY3" fmla="*/ 38100 h 38100"/>
                  <a:gd name="connsiteX4" fmla="*/ 109537 w 109683"/>
                  <a:gd name="connsiteY4" fmla="*/ 23813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683" h="38100">
                    <a:moveTo>
                      <a:pt x="0" y="0"/>
                    </a:moveTo>
                    <a:cubicBezTo>
                      <a:pt x="10971" y="1829"/>
                      <a:pt x="31140" y="3664"/>
                      <a:pt x="42862" y="9525"/>
                    </a:cubicBezTo>
                    <a:cubicBezTo>
                      <a:pt x="47982" y="12085"/>
                      <a:pt x="52180" y="16210"/>
                      <a:pt x="57150" y="19050"/>
                    </a:cubicBezTo>
                    <a:cubicBezTo>
                      <a:pt x="99438" y="43214"/>
                      <a:pt x="55685" y="14898"/>
                      <a:pt x="90487" y="38100"/>
                    </a:cubicBezTo>
                    <a:cubicBezTo>
                      <a:pt x="112617" y="32568"/>
                      <a:pt x="109537" y="39883"/>
                      <a:pt x="109537" y="23813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717" name="Freeform 2716">
                <a:extLst>
                  <a:ext uri="{FF2B5EF4-FFF2-40B4-BE49-F238E27FC236}">
                    <a16:creationId xmlns:a16="http://schemas.microsoft.com/office/drawing/2014/main" id="{A7B77ABA-72CF-4666-94D8-52B510744C54}"/>
                  </a:ext>
                </a:extLst>
              </p:cNvPr>
              <p:cNvSpPr/>
              <p:nvPr/>
            </p:nvSpPr>
            <p:spPr>
              <a:xfrm>
                <a:off x="395263" y="4559215"/>
                <a:ext cx="114300" cy="34306"/>
              </a:xfrm>
              <a:custGeom>
                <a:avLst/>
                <a:gdLst>
                  <a:gd name="connsiteX0" fmla="*/ 0 w 114300"/>
                  <a:gd name="connsiteY0" fmla="*/ 0 h 34306"/>
                  <a:gd name="connsiteX1" fmla="*/ 52387 w 114300"/>
                  <a:gd name="connsiteY1" fmla="*/ 19050 h 34306"/>
                  <a:gd name="connsiteX2" fmla="*/ 66675 w 114300"/>
                  <a:gd name="connsiteY2" fmla="*/ 23813 h 34306"/>
                  <a:gd name="connsiteX3" fmla="*/ 80962 w 114300"/>
                  <a:gd name="connsiteY3" fmla="*/ 33338 h 34306"/>
                  <a:gd name="connsiteX4" fmla="*/ 114300 w 114300"/>
                  <a:gd name="connsiteY4" fmla="*/ 33338 h 34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" h="34306">
                    <a:moveTo>
                      <a:pt x="0" y="0"/>
                    </a:moveTo>
                    <a:cubicBezTo>
                      <a:pt x="33138" y="13255"/>
                      <a:pt x="15698" y="6820"/>
                      <a:pt x="52387" y="19050"/>
                    </a:cubicBezTo>
                    <a:cubicBezTo>
                      <a:pt x="57150" y="20638"/>
                      <a:pt x="62498" y="21028"/>
                      <a:pt x="66675" y="23813"/>
                    </a:cubicBezTo>
                    <a:cubicBezTo>
                      <a:pt x="71437" y="26988"/>
                      <a:pt x="75349" y="32215"/>
                      <a:pt x="80962" y="33338"/>
                    </a:cubicBezTo>
                    <a:cubicBezTo>
                      <a:pt x="91859" y="35517"/>
                      <a:pt x="103187" y="33338"/>
                      <a:pt x="114300" y="33338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718" name="Freeform 2717">
                <a:extLst>
                  <a:ext uri="{FF2B5EF4-FFF2-40B4-BE49-F238E27FC236}">
                    <a16:creationId xmlns:a16="http://schemas.microsoft.com/office/drawing/2014/main" id="{056617E3-9650-48E0-ACAD-479CD28B1C79}"/>
                  </a:ext>
                </a:extLst>
              </p:cNvPr>
              <p:cNvSpPr/>
              <p:nvPr/>
            </p:nvSpPr>
            <p:spPr>
              <a:xfrm>
                <a:off x="361925" y="4744953"/>
                <a:ext cx="123825" cy="57150"/>
              </a:xfrm>
              <a:custGeom>
                <a:avLst/>
                <a:gdLst>
                  <a:gd name="connsiteX0" fmla="*/ 0 w 123825"/>
                  <a:gd name="connsiteY0" fmla="*/ 57150 h 57150"/>
                  <a:gd name="connsiteX1" fmla="*/ 23813 w 123825"/>
                  <a:gd name="connsiteY1" fmla="*/ 47625 h 57150"/>
                  <a:gd name="connsiteX2" fmla="*/ 38100 w 123825"/>
                  <a:gd name="connsiteY2" fmla="*/ 38100 h 57150"/>
                  <a:gd name="connsiteX3" fmla="*/ 57150 w 123825"/>
                  <a:gd name="connsiteY3" fmla="*/ 33337 h 57150"/>
                  <a:gd name="connsiteX4" fmla="*/ 71438 w 123825"/>
                  <a:gd name="connsiteY4" fmla="*/ 28575 h 57150"/>
                  <a:gd name="connsiteX5" fmla="*/ 95250 w 123825"/>
                  <a:gd name="connsiteY5" fmla="*/ 33337 h 57150"/>
                  <a:gd name="connsiteX6" fmla="*/ 109538 w 123825"/>
                  <a:gd name="connsiteY6" fmla="*/ 47625 h 57150"/>
                  <a:gd name="connsiteX7" fmla="*/ 123825 w 123825"/>
                  <a:gd name="connsiteY7" fmla="*/ 57150 h 57150"/>
                  <a:gd name="connsiteX8" fmla="*/ 119063 w 123825"/>
                  <a:gd name="connsiteY8" fmla="*/ 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825" h="57150">
                    <a:moveTo>
                      <a:pt x="0" y="57150"/>
                    </a:moveTo>
                    <a:cubicBezTo>
                      <a:pt x="7938" y="53975"/>
                      <a:pt x="16166" y="51448"/>
                      <a:pt x="23813" y="47625"/>
                    </a:cubicBezTo>
                    <a:cubicBezTo>
                      <a:pt x="28932" y="45065"/>
                      <a:pt x="32839" y="40355"/>
                      <a:pt x="38100" y="38100"/>
                    </a:cubicBezTo>
                    <a:cubicBezTo>
                      <a:pt x="44116" y="35522"/>
                      <a:pt x="50856" y="35135"/>
                      <a:pt x="57150" y="33337"/>
                    </a:cubicBezTo>
                    <a:cubicBezTo>
                      <a:pt x="61977" y="31958"/>
                      <a:pt x="66675" y="30162"/>
                      <a:pt x="71438" y="28575"/>
                    </a:cubicBezTo>
                    <a:cubicBezTo>
                      <a:pt x="79375" y="30162"/>
                      <a:pt x="88010" y="29717"/>
                      <a:pt x="95250" y="33337"/>
                    </a:cubicBezTo>
                    <a:cubicBezTo>
                      <a:pt x="101274" y="36349"/>
                      <a:pt x="104364" y="43313"/>
                      <a:pt x="109538" y="47625"/>
                    </a:cubicBezTo>
                    <a:cubicBezTo>
                      <a:pt x="113935" y="51289"/>
                      <a:pt x="119063" y="53975"/>
                      <a:pt x="123825" y="57150"/>
                    </a:cubicBezTo>
                    <a:lnTo>
                      <a:pt x="119063" y="0"/>
                    </a:ln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719" name="Freeform 2718">
                <a:extLst>
                  <a:ext uri="{FF2B5EF4-FFF2-40B4-BE49-F238E27FC236}">
                    <a16:creationId xmlns:a16="http://schemas.microsoft.com/office/drawing/2014/main" id="{856D2D6D-A60B-4B16-8263-3CFE5E527141}"/>
                  </a:ext>
                </a:extLst>
              </p:cNvPr>
              <p:cNvSpPr/>
              <p:nvPr/>
            </p:nvSpPr>
            <p:spPr>
              <a:xfrm>
                <a:off x="547663" y="4702090"/>
                <a:ext cx="129172" cy="133350"/>
              </a:xfrm>
              <a:custGeom>
                <a:avLst/>
                <a:gdLst>
                  <a:gd name="connsiteX0" fmla="*/ 0 w 129172"/>
                  <a:gd name="connsiteY0" fmla="*/ 33338 h 133350"/>
                  <a:gd name="connsiteX1" fmla="*/ 28575 w 129172"/>
                  <a:gd name="connsiteY1" fmla="*/ 47625 h 133350"/>
                  <a:gd name="connsiteX2" fmla="*/ 42862 w 129172"/>
                  <a:gd name="connsiteY2" fmla="*/ 61913 h 133350"/>
                  <a:gd name="connsiteX3" fmla="*/ 80962 w 129172"/>
                  <a:gd name="connsiteY3" fmla="*/ 80963 h 133350"/>
                  <a:gd name="connsiteX4" fmla="*/ 95250 w 129172"/>
                  <a:gd name="connsiteY4" fmla="*/ 90488 h 133350"/>
                  <a:gd name="connsiteX5" fmla="*/ 100012 w 129172"/>
                  <a:gd name="connsiteY5" fmla="*/ 104775 h 133350"/>
                  <a:gd name="connsiteX6" fmla="*/ 114300 w 129172"/>
                  <a:gd name="connsiteY6" fmla="*/ 119063 h 133350"/>
                  <a:gd name="connsiteX7" fmla="*/ 123825 w 129172"/>
                  <a:gd name="connsiteY7" fmla="*/ 133350 h 133350"/>
                  <a:gd name="connsiteX8" fmla="*/ 119062 w 129172"/>
                  <a:gd name="connsiteY8" fmla="*/ 47625 h 133350"/>
                  <a:gd name="connsiteX9" fmla="*/ 109537 w 129172"/>
                  <a:gd name="connsiteY9" fmla="*/ 0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9172" h="133350">
                    <a:moveTo>
                      <a:pt x="0" y="33338"/>
                    </a:moveTo>
                    <a:cubicBezTo>
                      <a:pt x="9525" y="38100"/>
                      <a:pt x="19714" y="41718"/>
                      <a:pt x="28575" y="47625"/>
                    </a:cubicBezTo>
                    <a:cubicBezTo>
                      <a:pt x="34179" y="51361"/>
                      <a:pt x="37180" y="58297"/>
                      <a:pt x="42862" y="61913"/>
                    </a:cubicBezTo>
                    <a:cubicBezTo>
                      <a:pt x="54841" y="69536"/>
                      <a:pt x="69148" y="73087"/>
                      <a:pt x="80962" y="80963"/>
                    </a:cubicBezTo>
                    <a:lnTo>
                      <a:pt x="95250" y="90488"/>
                    </a:lnTo>
                    <a:cubicBezTo>
                      <a:pt x="96837" y="95250"/>
                      <a:pt x="97227" y="100598"/>
                      <a:pt x="100012" y="104775"/>
                    </a:cubicBezTo>
                    <a:cubicBezTo>
                      <a:pt x="103748" y="110379"/>
                      <a:pt x="109988" y="113889"/>
                      <a:pt x="114300" y="119063"/>
                    </a:cubicBezTo>
                    <a:cubicBezTo>
                      <a:pt x="117964" y="123460"/>
                      <a:pt x="120650" y="128588"/>
                      <a:pt x="123825" y="133350"/>
                    </a:cubicBezTo>
                    <a:cubicBezTo>
                      <a:pt x="132391" y="90518"/>
                      <a:pt x="130568" y="113786"/>
                      <a:pt x="119062" y="47625"/>
                    </a:cubicBezTo>
                    <a:cubicBezTo>
                      <a:pt x="116288" y="31675"/>
                      <a:pt x="109537" y="0"/>
                      <a:pt x="109537" y="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</p:grpSp>
        <p:sp>
          <p:nvSpPr>
            <p:cNvPr id="2706" name="Freeform 2705">
              <a:extLst>
                <a:ext uri="{FF2B5EF4-FFF2-40B4-BE49-F238E27FC236}">
                  <a16:creationId xmlns:a16="http://schemas.microsoft.com/office/drawing/2014/main" id="{E98C1972-FDAD-4422-81EB-6127C0A214DF}"/>
                </a:ext>
              </a:extLst>
            </p:cNvPr>
            <p:cNvSpPr/>
            <p:nvPr/>
          </p:nvSpPr>
          <p:spPr bwMode="auto">
            <a:xfrm>
              <a:off x="4879975" y="5246688"/>
              <a:ext cx="103188" cy="36513"/>
            </a:xfrm>
            <a:custGeom>
              <a:avLst/>
              <a:gdLst>
                <a:gd name="connsiteX0" fmla="*/ 0 w 166688"/>
                <a:gd name="connsiteY0" fmla="*/ 47625 h 47625"/>
                <a:gd name="connsiteX1" fmla="*/ 23813 w 166688"/>
                <a:gd name="connsiteY1" fmla="*/ 28575 h 47625"/>
                <a:gd name="connsiteX2" fmla="*/ 38100 w 166688"/>
                <a:gd name="connsiteY2" fmla="*/ 23813 h 47625"/>
                <a:gd name="connsiteX3" fmla="*/ 142875 w 166688"/>
                <a:gd name="connsiteY3" fmla="*/ 14288 h 47625"/>
                <a:gd name="connsiteX4" fmla="*/ 166688 w 166688"/>
                <a:gd name="connsiteY4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688" h="47625">
                  <a:moveTo>
                    <a:pt x="0" y="47625"/>
                  </a:moveTo>
                  <a:cubicBezTo>
                    <a:pt x="7938" y="41275"/>
                    <a:pt x="15193" y="33962"/>
                    <a:pt x="23813" y="28575"/>
                  </a:cubicBezTo>
                  <a:cubicBezTo>
                    <a:pt x="28070" y="25914"/>
                    <a:pt x="33273" y="25192"/>
                    <a:pt x="38100" y="23813"/>
                  </a:cubicBezTo>
                  <a:cubicBezTo>
                    <a:pt x="77655" y="12511"/>
                    <a:pt x="82356" y="17650"/>
                    <a:pt x="142875" y="14288"/>
                  </a:cubicBezTo>
                  <a:cubicBezTo>
                    <a:pt x="160117" y="2794"/>
                    <a:pt x="152043" y="7323"/>
                    <a:pt x="166688" y="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07" name="Freeform 2706">
              <a:extLst>
                <a:ext uri="{FF2B5EF4-FFF2-40B4-BE49-F238E27FC236}">
                  <a16:creationId xmlns:a16="http://schemas.microsoft.com/office/drawing/2014/main" id="{6B7E93CF-E6E2-46A8-9F8B-F2AB8F55303F}"/>
                </a:ext>
              </a:extLst>
            </p:cNvPr>
            <p:cNvSpPr/>
            <p:nvPr/>
          </p:nvSpPr>
          <p:spPr bwMode="auto">
            <a:xfrm>
              <a:off x="4883150" y="5213351"/>
              <a:ext cx="88900" cy="33337"/>
            </a:xfrm>
            <a:custGeom>
              <a:avLst/>
              <a:gdLst>
                <a:gd name="connsiteX0" fmla="*/ 0 w 142875"/>
                <a:gd name="connsiteY0" fmla="*/ 33337 h 42862"/>
                <a:gd name="connsiteX1" fmla="*/ 23812 w 142875"/>
                <a:gd name="connsiteY1" fmla="*/ 38100 h 42862"/>
                <a:gd name="connsiteX2" fmla="*/ 38100 w 142875"/>
                <a:gd name="connsiteY2" fmla="*/ 42862 h 42862"/>
                <a:gd name="connsiteX3" fmla="*/ 100012 w 142875"/>
                <a:gd name="connsiteY3" fmla="*/ 38100 h 42862"/>
                <a:gd name="connsiteX4" fmla="*/ 123825 w 142875"/>
                <a:gd name="connsiteY4" fmla="*/ 19050 h 42862"/>
                <a:gd name="connsiteX5" fmla="*/ 142875 w 142875"/>
                <a:gd name="connsiteY5" fmla="*/ 0 h 42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875" h="42862">
                  <a:moveTo>
                    <a:pt x="0" y="33337"/>
                  </a:moveTo>
                  <a:cubicBezTo>
                    <a:pt x="7937" y="34925"/>
                    <a:pt x="15959" y="36137"/>
                    <a:pt x="23812" y="38100"/>
                  </a:cubicBezTo>
                  <a:cubicBezTo>
                    <a:pt x="28682" y="39318"/>
                    <a:pt x="33080" y="42862"/>
                    <a:pt x="38100" y="42862"/>
                  </a:cubicBezTo>
                  <a:cubicBezTo>
                    <a:pt x="58798" y="42862"/>
                    <a:pt x="79375" y="39687"/>
                    <a:pt x="100012" y="38100"/>
                  </a:cubicBezTo>
                  <a:cubicBezTo>
                    <a:pt x="127827" y="28828"/>
                    <a:pt x="102283" y="40592"/>
                    <a:pt x="123825" y="19050"/>
                  </a:cubicBezTo>
                  <a:cubicBezTo>
                    <a:pt x="146813" y="-3938"/>
                    <a:pt x="131987" y="21773"/>
                    <a:pt x="142875" y="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08" name="Freeform 2707">
              <a:extLst>
                <a:ext uri="{FF2B5EF4-FFF2-40B4-BE49-F238E27FC236}">
                  <a16:creationId xmlns:a16="http://schemas.microsoft.com/office/drawing/2014/main" id="{39037A91-3BA1-4F2F-8077-DBAF075D388B}"/>
                </a:ext>
              </a:extLst>
            </p:cNvPr>
            <p:cNvSpPr/>
            <p:nvPr/>
          </p:nvSpPr>
          <p:spPr bwMode="auto">
            <a:xfrm>
              <a:off x="5003800" y="5243513"/>
              <a:ext cx="9525" cy="50800"/>
            </a:xfrm>
            <a:custGeom>
              <a:avLst/>
              <a:gdLst>
                <a:gd name="connsiteX0" fmla="*/ 14420 w 14420"/>
                <a:gd name="connsiteY0" fmla="*/ 0 h 66675"/>
                <a:gd name="connsiteX1" fmla="*/ 132 w 14420"/>
                <a:gd name="connsiteY1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420" h="66675">
                  <a:moveTo>
                    <a:pt x="14420" y="0"/>
                  </a:moveTo>
                  <a:cubicBezTo>
                    <a:pt x="-2378" y="50392"/>
                    <a:pt x="132" y="27802"/>
                    <a:pt x="132" y="66675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09" name="Freeform 2708">
              <a:extLst>
                <a:ext uri="{FF2B5EF4-FFF2-40B4-BE49-F238E27FC236}">
                  <a16:creationId xmlns:a16="http://schemas.microsoft.com/office/drawing/2014/main" id="{C42D5E4E-C33F-4635-8C13-8942B29B93B8}"/>
                </a:ext>
              </a:extLst>
            </p:cNvPr>
            <p:cNvSpPr/>
            <p:nvPr/>
          </p:nvSpPr>
          <p:spPr bwMode="auto">
            <a:xfrm>
              <a:off x="4935538" y="5103813"/>
              <a:ext cx="71437" cy="19050"/>
            </a:xfrm>
            <a:custGeom>
              <a:avLst/>
              <a:gdLst>
                <a:gd name="connsiteX0" fmla="*/ 0 w 114300"/>
                <a:gd name="connsiteY0" fmla="*/ 0 h 23812"/>
                <a:gd name="connsiteX1" fmla="*/ 23812 w 114300"/>
                <a:gd name="connsiteY1" fmla="*/ 9525 h 23812"/>
                <a:gd name="connsiteX2" fmla="*/ 38100 w 114300"/>
                <a:gd name="connsiteY2" fmla="*/ 14287 h 23812"/>
                <a:gd name="connsiteX3" fmla="*/ 52387 w 114300"/>
                <a:gd name="connsiteY3" fmla="*/ 23812 h 23812"/>
                <a:gd name="connsiteX4" fmla="*/ 100012 w 114300"/>
                <a:gd name="connsiteY4" fmla="*/ 19050 h 23812"/>
                <a:gd name="connsiteX5" fmla="*/ 114300 w 114300"/>
                <a:gd name="connsiteY5" fmla="*/ 9525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300" h="23812">
                  <a:moveTo>
                    <a:pt x="0" y="0"/>
                  </a:moveTo>
                  <a:cubicBezTo>
                    <a:pt x="7937" y="3175"/>
                    <a:pt x="15807" y="6523"/>
                    <a:pt x="23812" y="9525"/>
                  </a:cubicBezTo>
                  <a:cubicBezTo>
                    <a:pt x="28513" y="11288"/>
                    <a:pt x="33610" y="12042"/>
                    <a:pt x="38100" y="14287"/>
                  </a:cubicBezTo>
                  <a:cubicBezTo>
                    <a:pt x="43219" y="16847"/>
                    <a:pt x="47625" y="20637"/>
                    <a:pt x="52387" y="23812"/>
                  </a:cubicBezTo>
                  <a:cubicBezTo>
                    <a:pt x="68262" y="22225"/>
                    <a:pt x="84466" y="22637"/>
                    <a:pt x="100012" y="19050"/>
                  </a:cubicBezTo>
                  <a:cubicBezTo>
                    <a:pt x="105589" y="17763"/>
                    <a:pt x="114300" y="9525"/>
                    <a:pt x="114300" y="9525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10" name="Freeform 2709">
              <a:extLst>
                <a:ext uri="{FF2B5EF4-FFF2-40B4-BE49-F238E27FC236}">
                  <a16:creationId xmlns:a16="http://schemas.microsoft.com/office/drawing/2014/main" id="{3A05C1D0-D615-41A4-809F-C0301DD5AFD2}"/>
                </a:ext>
              </a:extLst>
            </p:cNvPr>
            <p:cNvSpPr/>
            <p:nvPr/>
          </p:nvSpPr>
          <p:spPr bwMode="auto">
            <a:xfrm>
              <a:off x="4840288" y="5210176"/>
              <a:ext cx="3175" cy="131762"/>
            </a:xfrm>
            <a:custGeom>
              <a:avLst/>
              <a:gdLst>
                <a:gd name="connsiteX0" fmla="*/ 189 w 4951"/>
                <a:gd name="connsiteY0" fmla="*/ 0 h 171450"/>
                <a:gd name="connsiteX1" fmla="*/ 4951 w 4951"/>
                <a:gd name="connsiteY1" fmla="*/ 47625 h 171450"/>
                <a:gd name="connsiteX2" fmla="*/ 189 w 4951"/>
                <a:gd name="connsiteY2" fmla="*/ 138113 h 171450"/>
                <a:gd name="connsiteX3" fmla="*/ 189 w 4951"/>
                <a:gd name="connsiteY3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51" h="171450">
                  <a:moveTo>
                    <a:pt x="189" y="0"/>
                  </a:moveTo>
                  <a:cubicBezTo>
                    <a:pt x="1776" y="15875"/>
                    <a:pt x="4951" y="31671"/>
                    <a:pt x="4951" y="47625"/>
                  </a:cubicBezTo>
                  <a:cubicBezTo>
                    <a:pt x="4951" y="77829"/>
                    <a:pt x="1350" y="107931"/>
                    <a:pt x="189" y="138113"/>
                  </a:cubicBezTo>
                  <a:cubicBezTo>
                    <a:pt x="-238" y="149217"/>
                    <a:pt x="189" y="160338"/>
                    <a:pt x="189" y="1714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11" name="Freeform 2710">
              <a:extLst>
                <a:ext uri="{FF2B5EF4-FFF2-40B4-BE49-F238E27FC236}">
                  <a16:creationId xmlns:a16="http://schemas.microsoft.com/office/drawing/2014/main" id="{2EF60618-973D-469B-AE9F-1D755CE503FC}"/>
                </a:ext>
              </a:extLst>
            </p:cNvPr>
            <p:cNvSpPr/>
            <p:nvPr/>
          </p:nvSpPr>
          <p:spPr bwMode="auto">
            <a:xfrm>
              <a:off x="4918075" y="5338763"/>
              <a:ext cx="36513" cy="185738"/>
            </a:xfrm>
            <a:custGeom>
              <a:avLst/>
              <a:gdLst>
                <a:gd name="connsiteX0" fmla="*/ 0 w 57782"/>
                <a:gd name="connsiteY0" fmla="*/ 0 h 242887"/>
                <a:gd name="connsiteX1" fmla="*/ 23812 w 57782"/>
                <a:gd name="connsiteY1" fmla="*/ 47625 h 242887"/>
                <a:gd name="connsiteX2" fmla="*/ 28575 w 57782"/>
                <a:gd name="connsiteY2" fmla="*/ 61912 h 242887"/>
                <a:gd name="connsiteX3" fmla="*/ 38100 w 57782"/>
                <a:gd name="connsiteY3" fmla="*/ 76200 h 242887"/>
                <a:gd name="connsiteX4" fmla="*/ 42862 w 57782"/>
                <a:gd name="connsiteY4" fmla="*/ 90487 h 242887"/>
                <a:gd name="connsiteX5" fmla="*/ 57150 w 57782"/>
                <a:gd name="connsiteY5" fmla="*/ 119062 h 242887"/>
                <a:gd name="connsiteX6" fmla="*/ 57150 w 57782"/>
                <a:gd name="connsiteY6" fmla="*/ 242887 h 242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782" h="242887">
                  <a:moveTo>
                    <a:pt x="0" y="0"/>
                  </a:moveTo>
                  <a:cubicBezTo>
                    <a:pt x="20597" y="61792"/>
                    <a:pt x="-3268" y="236"/>
                    <a:pt x="23812" y="47625"/>
                  </a:cubicBezTo>
                  <a:cubicBezTo>
                    <a:pt x="26303" y="51984"/>
                    <a:pt x="26330" y="57422"/>
                    <a:pt x="28575" y="61912"/>
                  </a:cubicBezTo>
                  <a:cubicBezTo>
                    <a:pt x="31135" y="67032"/>
                    <a:pt x="34925" y="71437"/>
                    <a:pt x="38100" y="76200"/>
                  </a:cubicBezTo>
                  <a:cubicBezTo>
                    <a:pt x="39687" y="80962"/>
                    <a:pt x="40617" y="85997"/>
                    <a:pt x="42862" y="90487"/>
                  </a:cubicBezTo>
                  <a:cubicBezTo>
                    <a:pt x="48182" y="101127"/>
                    <a:pt x="56707" y="106207"/>
                    <a:pt x="57150" y="119062"/>
                  </a:cubicBezTo>
                  <a:cubicBezTo>
                    <a:pt x="58573" y="160312"/>
                    <a:pt x="57150" y="201612"/>
                    <a:pt x="57150" y="242887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12" name="Freeform 2711">
              <a:extLst>
                <a:ext uri="{FF2B5EF4-FFF2-40B4-BE49-F238E27FC236}">
                  <a16:creationId xmlns:a16="http://schemas.microsoft.com/office/drawing/2014/main" id="{514B6229-D7DB-41B8-89D4-E9D116667DC3}"/>
                </a:ext>
              </a:extLst>
            </p:cNvPr>
            <p:cNvSpPr/>
            <p:nvPr/>
          </p:nvSpPr>
          <p:spPr bwMode="auto">
            <a:xfrm>
              <a:off x="4883150" y="5465763"/>
              <a:ext cx="103188" cy="138113"/>
            </a:xfrm>
            <a:custGeom>
              <a:avLst/>
              <a:gdLst>
                <a:gd name="connsiteX0" fmla="*/ 0 w 166687"/>
                <a:gd name="connsiteY0" fmla="*/ 52388 h 180975"/>
                <a:gd name="connsiteX1" fmla="*/ 23812 w 166687"/>
                <a:gd name="connsiteY1" fmla="*/ 61913 h 180975"/>
                <a:gd name="connsiteX2" fmla="*/ 47625 w 166687"/>
                <a:gd name="connsiteY2" fmla="*/ 80963 h 180975"/>
                <a:gd name="connsiteX3" fmla="*/ 66675 w 166687"/>
                <a:gd name="connsiteY3" fmla="*/ 109538 h 180975"/>
                <a:gd name="connsiteX4" fmla="*/ 100012 w 166687"/>
                <a:gd name="connsiteY4" fmla="*/ 152400 h 180975"/>
                <a:gd name="connsiteX5" fmla="*/ 109537 w 166687"/>
                <a:gd name="connsiteY5" fmla="*/ 166688 h 180975"/>
                <a:gd name="connsiteX6" fmla="*/ 119062 w 166687"/>
                <a:gd name="connsiteY6" fmla="*/ 180975 h 180975"/>
                <a:gd name="connsiteX7" fmla="*/ 142875 w 166687"/>
                <a:gd name="connsiteY7" fmla="*/ 176213 h 180975"/>
                <a:gd name="connsiteX8" fmla="*/ 166687 w 166687"/>
                <a:gd name="connsiteY8" fmla="*/ 133350 h 180975"/>
                <a:gd name="connsiteX9" fmla="*/ 161925 w 166687"/>
                <a:gd name="connsiteY9" fmla="*/ 100013 h 180975"/>
                <a:gd name="connsiteX10" fmla="*/ 157162 w 166687"/>
                <a:gd name="connsiteY10" fmla="*/ 0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6687" h="180975">
                  <a:moveTo>
                    <a:pt x="0" y="52388"/>
                  </a:moveTo>
                  <a:cubicBezTo>
                    <a:pt x="7937" y="55563"/>
                    <a:pt x="16856" y="56944"/>
                    <a:pt x="23812" y="61913"/>
                  </a:cubicBezTo>
                  <a:cubicBezTo>
                    <a:pt x="61511" y="88841"/>
                    <a:pt x="5638" y="66966"/>
                    <a:pt x="47625" y="80963"/>
                  </a:cubicBezTo>
                  <a:cubicBezTo>
                    <a:pt x="53975" y="90488"/>
                    <a:pt x="58580" y="101443"/>
                    <a:pt x="66675" y="109538"/>
                  </a:cubicBezTo>
                  <a:cubicBezTo>
                    <a:pt x="89056" y="131919"/>
                    <a:pt x="77227" y="118222"/>
                    <a:pt x="100012" y="152400"/>
                  </a:cubicBezTo>
                  <a:lnTo>
                    <a:pt x="109537" y="166688"/>
                  </a:lnTo>
                  <a:lnTo>
                    <a:pt x="119062" y="180975"/>
                  </a:lnTo>
                  <a:cubicBezTo>
                    <a:pt x="127000" y="179388"/>
                    <a:pt x="135635" y="179833"/>
                    <a:pt x="142875" y="176213"/>
                  </a:cubicBezTo>
                  <a:cubicBezTo>
                    <a:pt x="159983" y="167659"/>
                    <a:pt x="161409" y="149183"/>
                    <a:pt x="166687" y="133350"/>
                  </a:cubicBezTo>
                  <a:cubicBezTo>
                    <a:pt x="165100" y="122238"/>
                    <a:pt x="162725" y="111210"/>
                    <a:pt x="161925" y="100013"/>
                  </a:cubicBezTo>
                  <a:cubicBezTo>
                    <a:pt x="159547" y="66722"/>
                    <a:pt x="157162" y="0"/>
                    <a:pt x="157162" y="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692" name="Freeform 2691">
              <a:extLst>
                <a:ext uri="{FF2B5EF4-FFF2-40B4-BE49-F238E27FC236}">
                  <a16:creationId xmlns:a16="http://schemas.microsoft.com/office/drawing/2014/main" id="{B43F4764-76B1-4792-A1C7-0CEA797DFABB}"/>
                </a:ext>
              </a:extLst>
            </p:cNvPr>
            <p:cNvSpPr/>
            <p:nvPr/>
          </p:nvSpPr>
          <p:spPr bwMode="auto">
            <a:xfrm>
              <a:off x="4983163" y="5291138"/>
              <a:ext cx="107950" cy="19050"/>
            </a:xfrm>
            <a:custGeom>
              <a:avLst/>
              <a:gdLst>
                <a:gd name="connsiteX0" fmla="*/ 0 w 171450"/>
                <a:gd name="connsiteY0" fmla="*/ 0 h 23819"/>
                <a:gd name="connsiteX1" fmla="*/ 71437 w 171450"/>
                <a:gd name="connsiteY1" fmla="*/ 4763 h 23819"/>
                <a:gd name="connsiteX2" fmla="*/ 104775 w 171450"/>
                <a:gd name="connsiteY2" fmla="*/ 14288 h 23819"/>
                <a:gd name="connsiteX3" fmla="*/ 147637 w 171450"/>
                <a:gd name="connsiteY3" fmla="*/ 19050 h 23819"/>
                <a:gd name="connsiteX4" fmla="*/ 171450 w 171450"/>
                <a:gd name="connsiteY4" fmla="*/ 23813 h 23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23819">
                  <a:moveTo>
                    <a:pt x="0" y="0"/>
                  </a:moveTo>
                  <a:cubicBezTo>
                    <a:pt x="23812" y="1588"/>
                    <a:pt x="47703" y="2265"/>
                    <a:pt x="71437" y="4763"/>
                  </a:cubicBezTo>
                  <a:cubicBezTo>
                    <a:pt x="111531" y="8983"/>
                    <a:pt x="71872" y="8804"/>
                    <a:pt x="104775" y="14288"/>
                  </a:cubicBezTo>
                  <a:cubicBezTo>
                    <a:pt x="118955" y="16651"/>
                    <a:pt x="133350" y="17463"/>
                    <a:pt x="147637" y="19050"/>
                  </a:cubicBezTo>
                  <a:cubicBezTo>
                    <a:pt x="168227" y="24198"/>
                    <a:pt x="160142" y="23813"/>
                    <a:pt x="171450" y="23813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693" name="Freeform 2692">
              <a:extLst>
                <a:ext uri="{FF2B5EF4-FFF2-40B4-BE49-F238E27FC236}">
                  <a16:creationId xmlns:a16="http://schemas.microsoft.com/office/drawing/2014/main" id="{FB4D66AF-9144-4D8D-A4BD-5E6EA146997D}"/>
                </a:ext>
              </a:extLst>
            </p:cNvPr>
            <p:cNvSpPr/>
            <p:nvPr/>
          </p:nvSpPr>
          <p:spPr bwMode="auto">
            <a:xfrm>
              <a:off x="5108575" y="5346701"/>
              <a:ext cx="130175" cy="17462"/>
            </a:xfrm>
            <a:custGeom>
              <a:avLst/>
              <a:gdLst>
                <a:gd name="connsiteX0" fmla="*/ 209550 w 209550"/>
                <a:gd name="connsiteY0" fmla="*/ 0 h 23903"/>
                <a:gd name="connsiteX1" fmla="*/ 180975 w 209550"/>
                <a:gd name="connsiteY1" fmla="*/ 14287 h 23903"/>
                <a:gd name="connsiteX2" fmla="*/ 85725 w 209550"/>
                <a:gd name="connsiteY2" fmla="*/ 14287 h 23903"/>
                <a:gd name="connsiteX3" fmla="*/ 33338 w 209550"/>
                <a:gd name="connsiteY3" fmla="*/ 19050 h 23903"/>
                <a:gd name="connsiteX4" fmla="*/ 0 w 209550"/>
                <a:gd name="connsiteY4" fmla="*/ 23812 h 23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" h="23903">
                  <a:moveTo>
                    <a:pt x="209550" y="0"/>
                  </a:moveTo>
                  <a:cubicBezTo>
                    <a:pt x="200025" y="4762"/>
                    <a:pt x="190983" y="10648"/>
                    <a:pt x="180975" y="14287"/>
                  </a:cubicBezTo>
                  <a:cubicBezTo>
                    <a:pt x="151713" y="24928"/>
                    <a:pt x="112312" y="16060"/>
                    <a:pt x="85725" y="14287"/>
                  </a:cubicBezTo>
                  <a:cubicBezTo>
                    <a:pt x="68263" y="15875"/>
                    <a:pt x="50719" y="16733"/>
                    <a:pt x="33338" y="19050"/>
                  </a:cubicBezTo>
                  <a:cubicBezTo>
                    <a:pt x="-11039" y="24967"/>
                    <a:pt x="35900" y="23812"/>
                    <a:pt x="0" y="23812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694" name="Freeform 2693">
              <a:extLst>
                <a:ext uri="{FF2B5EF4-FFF2-40B4-BE49-F238E27FC236}">
                  <a16:creationId xmlns:a16="http://schemas.microsoft.com/office/drawing/2014/main" id="{20D2DD18-7A58-4FB8-985A-32F03E623C27}"/>
                </a:ext>
              </a:extLst>
            </p:cNvPr>
            <p:cNvSpPr/>
            <p:nvPr/>
          </p:nvSpPr>
          <p:spPr bwMode="auto">
            <a:xfrm>
              <a:off x="5159375" y="5411788"/>
              <a:ext cx="79375" cy="39688"/>
            </a:xfrm>
            <a:custGeom>
              <a:avLst/>
              <a:gdLst>
                <a:gd name="connsiteX0" fmla="*/ 0 w 128587"/>
                <a:gd name="connsiteY0" fmla="*/ 0 h 52405"/>
                <a:gd name="connsiteX1" fmla="*/ 38100 w 128587"/>
                <a:gd name="connsiteY1" fmla="*/ 14287 h 52405"/>
                <a:gd name="connsiteX2" fmla="*/ 66675 w 128587"/>
                <a:gd name="connsiteY2" fmla="*/ 23812 h 52405"/>
                <a:gd name="connsiteX3" fmla="*/ 80962 w 128587"/>
                <a:gd name="connsiteY3" fmla="*/ 28575 h 52405"/>
                <a:gd name="connsiteX4" fmla="*/ 109537 w 128587"/>
                <a:gd name="connsiteY4" fmla="*/ 42862 h 52405"/>
                <a:gd name="connsiteX5" fmla="*/ 128587 w 128587"/>
                <a:gd name="connsiteY5" fmla="*/ 52387 h 52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587" h="52405">
                  <a:moveTo>
                    <a:pt x="0" y="0"/>
                  </a:moveTo>
                  <a:cubicBezTo>
                    <a:pt x="56448" y="11289"/>
                    <a:pt x="-2033" y="-3549"/>
                    <a:pt x="38100" y="14287"/>
                  </a:cubicBezTo>
                  <a:cubicBezTo>
                    <a:pt x="47275" y="18365"/>
                    <a:pt x="57150" y="20637"/>
                    <a:pt x="66675" y="23812"/>
                  </a:cubicBezTo>
                  <a:cubicBezTo>
                    <a:pt x="71437" y="25400"/>
                    <a:pt x="76785" y="25790"/>
                    <a:pt x="80962" y="28575"/>
                  </a:cubicBezTo>
                  <a:cubicBezTo>
                    <a:pt x="99427" y="40884"/>
                    <a:pt x="89820" y="36290"/>
                    <a:pt x="109537" y="42862"/>
                  </a:cubicBezTo>
                  <a:cubicBezTo>
                    <a:pt x="125146" y="53267"/>
                    <a:pt x="118101" y="52387"/>
                    <a:pt x="128587" y="52387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695" name="Freeform 2694">
              <a:extLst>
                <a:ext uri="{FF2B5EF4-FFF2-40B4-BE49-F238E27FC236}">
                  <a16:creationId xmlns:a16="http://schemas.microsoft.com/office/drawing/2014/main" id="{6709CF43-A174-4B5B-950D-BFD96A1975CF}"/>
                </a:ext>
              </a:extLst>
            </p:cNvPr>
            <p:cNvSpPr/>
            <p:nvPr/>
          </p:nvSpPr>
          <p:spPr bwMode="auto">
            <a:xfrm>
              <a:off x="4478338" y="4921251"/>
              <a:ext cx="104775" cy="138112"/>
            </a:xfrm>
            <a:custGeom>
              <a:avLst/>
              <a:gdLst>
                <a:gd name="connsiteX0" fmla="*/ 0 w 166687"/>
                <a:gd name="connsiteY0" fmla="*/ 52388 h 180975"/>
                <a:gd name="connsiteX1" fmla="*/ 23812 w 166687"/>
                <a:gd name="connsiteY1" fmla="*/ 61913 h 180975"/>
                <a:gd name="connsiteX2" fmla="*/ 47625 w 166687"/>
                <a:gd name="connsiteY2" fmla="*/ 80963 h 180975"/>
                <a:gd name="connsiteX3" fmla="*/ 66675 w 166687"/>
                <a:gd name="connsiteY3" fmla="*/ 109538 h 180975"/>
                <a:gd name="connsiteX4" fmla="*/ 100012 w 166687"/>
                <a:gd name="connsiteY4" fmla="*/ 152400 h 180975"/>
                <a:gd name="connsiteX5" fmla="*/ 109537 w 166687"/>
                <a:gd name="connsiteY5" fmla="*/ 166688 h 180975"/>
                <a:gd name="connsiteX6" fmla="*/ 119062 w 166687"/>
                <a:gd name="connsiteY6" fmla="*/ 180975 h 180975"/>
                <a:gd name="connsiteX7" fmla="*/ 142875 w 166687"/>
                <a:gd name="connsiteY7" fmla="*/ 176213 h 180975"/>
                <a:gd name="connsiteX8" fmla="*/ 166687 w 166687"/>
                <a:gd name="connsiteY8" fmla="*/ 133350 h 180975"/>
                <a:gd name="connsiteX9" fmla="*/ 161925 w 166687"/>
                <a:gd name="connsiteY9" fmla="*/ 100013 h 180975"/>
                <a:gd name="connsiteX10" fmla="*/ 157162 w 166687"/>
                <a:gd name="connsiteY10" fmla="*/ 0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6687" h="180975">
                  <a:moveTo>
                    <a:pt x="0" y="52388"/>
                  </a:moveTo>
                  <a:cubicBezTo>
                    <a:pt x="7937" y="55563"/>
                    <a:pt x="16856" y="56944"/>
                    <a:pt x="23812" y="61913"/>
                  </a:cubicBezTo>
                  <a:cubicBezTo>
                    <a:pt x="61511" y="88841"/>
                    <a:pt x="5638" y="66966"/>
                    <a:pt x="47625" y="80963"/>
                  </a:cubicBezTo>
                  <a:cubicBezTo>
                    <a:pt x="53975" y="90488"/>
                    <a:pt x="58580" y="101443"/>
                    <a:pt x="66675" y="109538"/>
                  </a:cubicBezTo>
                  <a:cubicBezTo>
                    <a:pt x="89056" y="131919"/>
                    <a:pt x="77227" y="118222"/>
                    <a:pt x="100012" y="152400"/>
                  </a:cubicBezTo>
                  <a:lnTo>
                    <a:pt x="109537" y="166688"/>
                  </a:lnTo>
                  <a:lnTo>
                    <a:pt x="119062" y="180975"/>
                  </a:lnTo>
                  <a:cubicBezTo>
                    <a:pt x="127000" y="179388"/>
                    <a:pt x="135635" y="179833"/>
                    <a:pt x="142875" y="176213"/>
                  </a:cubicBezTo>
                  <a:cubicBezTo>
                    <a:pt x="159983" y="167659"/>
                    <a:pt x="161409" y="149183"/>
                    <a:pt x="166687" y="133350"/>
                  </a:cubicBezTo>
                  <a:cubicBezTo>
                    <a:pt x="165100" y="122238"/>
                    <a:pt x="162725" y="111210"/>
                    <a:pt x="161925" y="100013"/>
                  </a:cubicBezTo>
                  <a:cubicBezTo>
                    <a:pt x="159547" y="66722"/>
                    <a:pt x="157162" y="0"/>
                    <a:pt x="157162" y="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696" name="Freeform 2695">
              <a:extLst>
                <a:ext uri="{FF2B5EF4-FFF2-40B4-BE49-F238E27FC236}">
                  <a16:creationId xmlns:a16="http://schemas.microsoft.com/office/drawing/2014/main" id="{C45377C1-09CB-41C0-8CA6-3431FCCD7CFD}"/>
                </a:ext>
              </a:extLst>
            </p:cNvPr>
            <p:cNvSpPr/>
            <p:nvPr/>
          </p:nvSpPr>
          <p:spPr bwMode="auto">
            <a:xfrm>
              <a:off x="4808538" y="5165726"/>
              <a:ext cx="77787" cy="42862"/>
            </a:xfrm>
            <a:custGeom>
              <a:avLst/>
              <a:gdLst>
                <a:gd name="connsiteX0" fmla="*/ 0 w 123825"/>
                <a:gd name="connsiteY0" fmla="*/ 57150 h 57150"/>
                <a:gd name="connsiteX1" fmla="*/ 23813 w 123825"/>
                <a:gd name="connsiteY1" fmla="*/ 47625 h 57150"/>
                <a:gd name="connsiteX2" fmla="*/ 38100 w 123825"/>
                <a:gd name="connsiteY2" fmla="*/ 38100 h 57150"/>
                <a:gd name="connsiteX3" fmla="*/ 57150 w 123825"/>
                <a:gd name="connsiteY3" fmla="*/ 33337 h 57150"/>
                <a:gd name="connsiteX4" fmla="*/ 71438 w 123825"/>
                <a:gd name="connsiteY4" fmla="*/ 28575 h 57150"/>
                <a:gd name="connsiteX5" fmla="*/ 95250 w 123825"/>
                <a:gd name="connsiteY5" fmla="*/ 33337 h 57150"/>
                <a:gd name="connsiteX6" fmla="*/ 109538 w 123825"/>
                <a:gd name="connsiteY6" fmla="*/ 47625 h 57150"/>
                <a:gd name="connsiteX7" fmla="*/ 123825 w 123825"/>
                <a:gd name="connsiteY7" fmla="*/ 57150 h 57150"/>
                <a:gd name="connsiteX8" fmla="*/ 119063 w 123825"/>
                <a:gd name="connsiteY8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825" h="57150">
                  <a:moveTo>
                    <a:pt x="0" y="57150"/>
                  </a:moveTo>
                  <a:cubicBezTo>
                    <a:pt x="7938" y="53975"/>
                    <a:pt x="16166" y="51448"/>
                    <a:pt x="23813" y="47625"/>
                  </a:cubicBezTo>
                  <a:cubicBezTo>
                    <a:pt x="28932" y="45065"/>
                    <a:pt x="32839" y="40355"/>
                    <a:pt x="38100" y="38100"/>
                  </a:cubicBezTo>
                  <a:cubicBezTo>
                    <a:pt x="44116" y="35522"/>
                    <a:pt x="50856" y="35135"/>
                    <a:pt x="57150" y="33337"/>
                  </a:cubicBezTo>
                  <a:cubicBezTo>
                    <a:pt x="61977" y="31958"/>
                    <a:pt x="66675" y="30162"/>
                    <a:pt x="71438" y="28575"/>
                  </a:cubicBezTo>
                  <a:cubicBezTo>
                    <a:pt x="79375" y="30162"/>
                    <a:pt x="88010" y="29717"/>
                    <a:pt x="95250" y="33337"/>
                  </a:cubicBezTo>
                  <a:cubicBezTo>
                    <a:pt x="101274" y="36349"/>
                    <a:pt x="104364" y="43313"/>
                    <a:pt x="109538" y="47625"/>
                  </a:cubicBezTo>
                  <a:cubicBezTo>
                    <a:pt x="113935" y="51289"/>
                    <a:pt x="119063" y="53975"/>
                    <a:pt x="123825" y="57150"/>
                  </a:cubicBezTo>
                  <a:lnTo>
                    <a:pt x="119063" y="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697" name="Freeform 2696">
              <a:extLst>
                <a:ext uri="{FF2B5EF4-FFF2-40B4-BE49-F238E27FC236}">
                  <a16:creationId xmlns:a16="http://schemas.microsoft.com/office/drawing/2014/main" id="{95F13AD8-3130-497B-A86F-0FFCF20A00D4}"/>
                </a:ext>
              </a:extLst>
            </p:cNvPr>
            <p:cNvSpPr/>
            <p:nvPr/>
          </p:nvSpPr>
          <p:spPr bwMode="auto">
            <a:xfrm>
              <a:off x="4338638" y="5033963"/>
              <a:ext cx="125412" cy="131763"/>
            </a:xfrm>
            <a:custGeom>
              <a:avLst/>
              <a:gdLst>
                <a:gd name="connsiteX0" fmla="*/ 0 w 200025"/>
                <a:gd name="connsiteY0" fmla="*/ 0 h 171450"/>
                <a:gd name="connsiteX1" fmla="*/ 4763 w 200025"/>
                <a:gd name="connsiteY1" fmla="*/ 114300 h 171450"/>
                <a:gd name="connsiteX2" fmla="*/ 9525 w 200025"/>
                <a:gd name="connsiteY2" fmla="*/ 133350 h 171450"/>
                <a:gd name="connsiteX3" fmla="*/ 19050 w 200025"/>
                <a:gd name="connsiteY3" fmla="*/ 166687 h 171450"/>
                <a:gd name="connsiteX4" fmla="*/ 42863 w 200025"/>
                <a:gd name="connsiteY4" fmla="*/ 133350 h 171450"/>
                <a:gd name="connsiteX5" fmla="*/ 52388 w 200025"/>
                <a:gd name="connsiteY5" fmla="*/ 147637 h 171450"/>
                <a:gd name="connsiteX6" fmla="*/ 66675 w 200025"/>
                <a:gd name="connsiteY6" fmla="*/ 157162 h 171450"/>
                <a:gd name="connsiteX7" fmla="*/ 95250 w 200025"/>
                <a:gd name="connsiteY7" fmla="*/ 152400 h 171450"/>
                <a:gd name="connsiteX8" fmla="*/ 123825 w 200025"/>
                <a:gd name="connsiteY8" fmla="*/ 133350 h 171450"/>
                <a:gd name="connsiteX9" fmla="*/ 147638 w 200025"/>
                <a:gd name="connsiteY9" fmla="*/ 157162 h 171450"/>
                <a:gd name="connsiteX10" fmla="*/ 176213 w 200025"/>
                <a:gd name="connsiteY10" fmla="*/ 171450 h 171450"/>
                <a:gd name="connsiteX11" fmla="*/ 190500 w 200025"/>
                <a:gd name="connsiteY11" fmla="*/ 166687 h 171450"/>
                <a:gd name="connsiteX12" fmla="*/ 200025 w 200025"/>
                <a:gd name="connsiteY12" fmla="*/ 15240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0025" h="171450">
                  <a:moveTo>
                    <a:pt x="0" y="0"/>
                  </a:moveTo>
                  <a:cubicBezTo>
                    <a:pt x="22218" y="55543"/>
                    <a:pt x="4763" y="2247"/>
                    <a:pt x="4763" y="114300"/>
                  </a:cubicBezTo>
                  <a:cubicBezTo>
                    <a:pt x="4763" y="120845"/>
                    <a:pt x="7727" y="127056"/>
                    <a:pt x="9525" y="133350"/>
                  </a:cubicBezTo>
                  <a:cubicBezTo>
                    <a:pt x="23190" y="181176"/>
                    <a:pt x="4163" y="107133"/>
                    <a:pt x="19050" y="166687"/>
                  </a:cubicBezTo>
                  <a:cubicBezTo>
                    <a:pt x="73850" y="152988"/>
                    <a:pt x="-1898" y="178111"/>
                    <a:pt x="42863" y="133350"/>
                  </a:cubicBezTo>
                  <a:cubicBezTo>
                    <a:pt x="46910" y="129303"/>
                    <a:pt x="48341" y="143590"/>
                    <a:pt x="52388" y="147637"/>
                  </a:cubicBezTo>
                  <a:cubicBezTo>
                    <a:pt x="56435" y="151684"/>
                    <a:pt x="61913" y="153987"/>
                    <a:pt x="66675" y="157162"/>
                  </a:cubicBezTo>
                  <a:cubicBezTo>
                    <a:pt x="76200" y="155575"/>
                    <a:pt x="86336" y="156114"/>
                    <a:pt x="95250" y="152400"/>
                  </a:cubicBezTo>
                  <a:cubicBezTo>
                    <a:pt x="105817" y="147997"/>
                    <a:pt x="123825" y="133350"/>
                    <a:pt x="123825" y="133350"/>
                  </a:cubicBezTo>
                  <a:cubicBezTo>
                    <a:pt x="161923" y="158748"/>
                    <a:pt x="115891" y="125415"/>
                    <a:pt x="147638" y="157162"/>
                  </a:cubicBezTo>
                  <a:cubicBezTo>
                    <a:pt x="156870" y="166394"/>
                    <a:pt x="164592" y="167576"/>
                    <a:pt x="176213" y="171450"/>
                  </a:cubicBezTo>
                  <a:cubicBezTo>
                    <a:pt x="180975" y="169862"/>
                    <a:pt x="186580" y="169823"/>
                    <a:pt x="190500" y="166687"/>
                  </a:cubicBezTo>
                  <a:cubicBezTo>
                    <a:pt x="194969" y="163111"/>
                    <a:pt x="200025" y="152400"/>
                    <a:pt x="200025" y="1524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698" name="Freeform 2697">
              <a:extLst>
                <a:ext uri="{FF2B5EF4-FFF2-40B4-BE49-F238E27FC236}">
                  <a16:creationId xmlns:a16="http://schemas.microsoft.com/office/drawing/2014/main" id="{1AE9DB47-DA1E-4774-AE04-5F9E6D64944C}"/>
                </a:ext>
              </a:extLst>
            </p:cNvPr>
            <p:cNvSpPr/>
            <p:nvPr/>
          </p:nvSpPr>
          <p:spPr bwMode="auto">
            <a:xfrm>
              <a:off x="4487863" y="5126038"/>
              <a:ext cx="122237" cy="46038"/>
            </a:xfrm>
            <a:custGeom>
              <a:avLst/>
              <a:gdLst>
                <a:gd name="connsiteX0" fmla="*/ 0 w 195263"/>
                <a:gd name="connsiteY0" fmla="*/ 42863 h 61913"/>
                <a:gd name="connsiteX1" fmla="*/ 23813 w 195263"/>
                <a:gd name="connsiteY1" fmla="*/ 28575 h 61913"/>
                <a:gd name="connsiteX2" fmla="*/ 57150 w 195263"/>
                <a:gd name="connsiteY2" fmla="*/ 19050 h 61913"/>
                <a:gd name="connsiteX3" fmla="*/ 104775 w 195263"/>
                <a:gd name="connsiteY3" fmla="*/ 4763 h 61913"/>
                <a:gd name="connsiteX4" fmla="*/ 119063 w 195263"/>
                <a:gd name="connsiteY4" fmla="*/ 0 h 61913"/>
                <a:gd name="connsiteX5" fmla="*/ 133350 w 195263"/>
                <a:gd name="connsiteY5" fmla="*/ 4763 h 61913"/>
                <a:gd name="connsiteX6" fmla="*/ 161925 w 195263"/>
                <a:gd name="connsiteY6" fmla="*/ 28575 h 61913"/>
                <a:gd name="connsiteX7" fmla="*/ 171450 w 195263"/>
                <a:gd name="connsiteY7" fmla="*/ 42863 h 61913"/>
                <a:gd name="connsiteX8" fmla="*/ 185738 w 195263"/>
                <a:gd name="connsiteY8" fmla="*/ 52388 h 61913"/>
                <a:gd name="connsiteX9" fmla="*/ 195263 w 195263"/>
                <a:gd name="connsiteY9" fmla="*/ 61913 h 61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5263" h="61913">
                  <a:moveTo>
                    <a:pt x="0" y="42863"/>
                  </a:moveTo>
                  <a:cubicBezTo>
                    <a:pt x="7938" y="38100"/>
                    <a:pt x="15354" y="32335"/>
                    <a:pt x="23813" y="28575"/>
                  </a:cubicBezTo>
                  <a:cubicBezTo>
                    <a:pt x="51302" y="16358"/>
                    <a:pt x="33916" y="30667"/>
                    <a:pt x="57150" y="19050"/>
                  </a:cubicBezTo>
                  <a:cubicBezTo>
                    <a:pt x="91801" y="1724"/>
                    <a:pt x="44155" y="13422"/>
                    <a:pt x="104775" y="4763"/>
                  </a:cubicBezTo>
                  <a:cubicBezTo>
                    <a:pt x="109538" y="3175"/>
                    <a:pt x="114043" y="0"/>
                    <a:pt x="119063" y="0"/>
                  </a:cubicBezTo>
                  <a:cubicBezTo>
                    <a:pt x="124083" y="0"/>
                    <a:pt x="128860" y="2518"/>
                    <a:pt x="133350" y="4763"/>
                  </a:cubicBezTo>
                  <a:cubicBezTo>
                    <a:pt x="144054" y="10115"/>
                    <a:pt x="154401" y="19546"/>
                    <a:pt x="161925" y="28575"/>
                  </a:cubicBezTo>
                  <a:cubicBezTo>
                    <a:pt x="165589" y="32972"/>
                    <a:pt x="167403" y="38816"/>
                    <a:pt x="171450" y="42863"/>
                  </a:cubicBezTo>
                  <a:cubicBezTo>
                    <a:pt x="175497" y="46910"/>
                    <a:pt x="181268" y="48812"/>
                    <a:pt x="185738" y="52388"/>
                  </a:cubicBezTo>
                  <a:cubicBezTo>
                    <a:pt x="189244" y="55193"/>
                    <a:pt x="192088" y="58738"/>
                    <a:pt x="195263" y="61913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699" name="Freeform 2698">
              <a:extLst>
                <a:ext uri="{FF2B5EF4-FFF2-40B4-BE49-F238E27FC236}">
                  <a16:creationId xmlns:a16="http://schemas.microsoft.com/office/drawing/2014/main" id="{BBB96F26-6C24-42BF-A483-1BB779D77411}"/>
                </a:ext>
              </a:extLst>
            </p:cNvPr>
            <p:cNvSpPr/>
            <p:nvPr/>
          </p:nvSpPr>
          <p:spPr bwMode="auto">
            <a:xfrm>
              <a:off x="4532313" y="5303838"/>
              <a:ext cx="85725" cy="61913"/>
            </a:xfrm>
            <a:custGeom>
              <a:avLst/>
              <a:gdLst>
                <a:gd name="connsiteX0" fmla="*/ 0 w 138112"/>
                <a:gd name="connsiteY0" fmla="*/ 76200 h 80962"/>
                <a:gd name="connsiteX1" fmla="*/ 23812 w 138112"/>
                <a:gd name="connsiteY1" fmla="*/ 80962 h 80962"/>
                <a:gd name="connsiteX2" fmla="*/ 57150 w 138112"/>
                <a:gd name="connsiteY2" fmla="*/ 71437 h 80962"/>
                <a:gd name="connsiteX3" fmla="*/ 71437 w 138112"/>
                <a:gd name="connsiteY3" fmla="*/ 57150 h 80962"/>
                <a:gd name="connsiteX4" fmla="*/ 95250 w 138112"/>
                <a:gd name="connsiteY4" fmla="*/ 0 h 80962"/>
                <a:gd name="connsiteX5" fmla="*/ 123825 w 138112"/>
                <a:gd name="connsiteY5" fmla="*/ 38100 h 80962"/>
                <a:gd name="connsiteX6" fmla="*/ 138112 w 138112"/>
                <a:gd name="connsiteY6" fmla="*/ 71437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112" h="80962">
                  <a:moveTo>
                    <a:pt x="0" y="76200"/>
                  </a:moveTo>
                  <a:cubicBezTo>
                    <a:pt x="7937" y="77787"/>
                    <a:pt x="15718" y="80962"/>
                    <a:pt x="23812" y="80962"/>
                  </a:cubicBezTo>
                  <a:cubicBezTo>
                    <a:pt x="29795" y="80962"/>
                    <a:pt x="50410" y="73684"/>
                    <a:pt x="57150" y="71437"/>
                  </a:cubicBezTo>
                  <a:cubicBezTo>
                    <a:pt x="61912" y="66675"/>
                    <a:pt x="67821" y="62832"/>
                    <a:pt x="71437" y="57150"/>
                  </a:cubicBezTo>
                  <a:cubicBezTo>
                    <a:pt x="89535" y="28710"/>
                    <a:pt x="88831" y="25673"/>
                    <a:pt x="95250" y="0"/>
                  </a:cubicBezTo>
                  <a:cubicBezTo>
                    <a:pt x="104775" y="12700"/>
                    <a:pt x="118805" y="23040"/>
                    <a:pt x="123825" y="38100"/>
                  </a:cubicBezTo>
                  <a:cubicBezTo>
                    <a:pt x="134060" y="68805"/>
                    <a:pt x="126250" y="59575"/>
                    <a:pt x="138112" y="71437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00" name="Freeform 2699">
              <a:extLst>
                <a:ext uri="{FF2B5EF4-FFF2-40B4-BE49-F238E27FC236}">
                  <a16:creationId xmlns:a16="http://schemas.microsoft.com/office/drawing/2014/main" id="{8B7D69DD-C562-4221-8673-E7E53CD1E8A3}"/>
                </a:ext>
              </a:extLst>
            </p:cNvPr>
            <p:cNvSpPr/>
            <p:nvPr/>
          </p:nvSpPr>
          <p:spPr bwMode="auto">
            <a:xfrm>
              <a:off x="4686300" y="5354638"/>
              <a:ext cx="47625" cy="61913"/>
            </a:xfrm>
            <a:custGeom>
              <a:avLst/>
              <a:gdLst>
                <a:gd name="connsiteX0" fmla="*/ 0 w 76200"/>
                <a:gd name="connsiteY0" fmla="*/ 0 h 80962"/>
                <a:gd name="connsiteX1" fmla="*/ 23812 w 76200"/>
                <a:gd name="connsiteY1" fmla="*/ 14287 h 80962"/>
                <a:gd name="connsiteX2" fmla="*/ 38100 w 76200"/>
                <a:gd name="connsiteY2" fmla="*/ 23812 h 80962"/>
                <a:gd name="connsiteX3" fmla="*/ 61912 w 76200"/>
                <a:gd name="connsiteY3" fmla="*/ 61912 h 80962"/>
                <a:gd name="connsiteX4" fmla="*/ 71437 w 76200"/>
                <a:gd name="connsiteY4" fmla="*/ 76200 h 80962"/>
                <a:gd name="connsiteX5" fmla="*/ 76200 w 76200"/>
                <a:gd name="connsiteY5" fmla="*/ 80962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200" h="80962">
                  <a:moveTo>
                    <a:pt x="0" y="0"/>
                  </a:moveTo>
                  <a:cubicBezTo>
                    <a:pt x="7937" y="4762"/>
                    <a:pt x="15963" y="9381"/>
                    <a:pt x="23812" y="14287"/>
                  </a:cubicBezTo>
                  <a:cubicBezTo>
                    <a:pt x="28666" y="17321"/>
                    <a:pt x="34053" y="19765"/>
                    <a:pt x="38100" y="23812"/>
                  </a:cubicBezTo>
                  <a:cubicBezTo>
                    <a:pt x="53275" y="38987"/>
                    <a:pt x="51853" y="44309"/>
                    <a:pt x="61912" y="61912"/>
                  </a:cubicBezTo>
                  <a:cubicBezTo>
                    <a:pt x="64752" y="66882"/>
                    <a:pt x="68003" y="71621"/>
                    <a:pt x="71437" y="76200"/>
                  </a:cubicBezTo>
                  <a:cubicBezTo>
                    <a:pt x="72784" y="77996"/>
                    <a:pt x="74612" y="79375"/>
                    <a:pt x="76200" y="80962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02" name="Freeform 2701">
              <a:extLst>
                <a:ext uri="{FF2B5EF4-FFF2-40B4-BE49-F238E27FC236}">
                  <a16:creationId xmlns:a16="http://schemas.microsoft.com/office/drawing/2014/main" id="{7B2D2C0D-5A05-44DC-B175-69903A229A81}"/>
                </a:ext>
              </a:extLst>
            </p:cNvPr>
            <p:cNvSpPr/>
            <p:nvPr/>
          </p:nvSpPr>
          <p:spPr bwMode="auto">
            <a:xfrm>
              <a:off x="4225925" y="5297488"/>
              <a:ext cx="17463" cy="31750"/>
            </a:xfrm>
            <a:custGeom>
              <a:avLst/>
              <a:gdLst>
                <a:gd name="connsiteX0" fmla="*/ 28890 w 28890"/>
                <a:gd name="connsiteY0" fmla="*/ 0 h 42862"/>
                <a:gd name="connsiteX1" fmla="*/ 315 w 28890"/>
                <a:gd name="connsiteY1" fmla="*/ 38100 h 42862"/>
                <a:gd name="connsiteX2" fmla="*/ 315 w 28890"/>
                <a:gd name="connsiteY2" fmla="*/ 42862 h 42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890" h="42862">
                  <a:moveTo>
                    <a:pt x="28890" y="0"/>
                  </a:moveTo>
                  <a:cubicBezTo>
                    <a:pt x="24213" y="5846"/>
                    <a:pt x="5371" y="27988"/>
                    <a:pt x="315" y="38100"/>
                  </a:cubicBezTo>
                  <a:cubicBezTo>
                    <a:pt x="-395" y="39520"/>
                    <a:pt x="315" y="41275"/>
                    <a:pt x="315" y="42862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03" name="Freeform 2702">
              <a:extLst>
                <a:ext uri="{FF2B5EF4-FFF2-40B4-BE49-F238E27FC236}">
                  <a16:creationId xmlns:a16="http://schemas.microsoft.com/office/drawing/2014/main" id="{BB72F162-1747-4AA0-A280-3F6E512C3367}"/>
                </a:ext>
              </a:extLst>
            </p:cNvPr>
            <p:cNvSpPr/>
            <p:nvPr/>
          </p:nvSpPr>
          <p:spPr bwMode="auto">
            <a:xfrm>
              <a:off x="4310063" y="5337176"/>
              <a:ext cx="123825" cy="88900"/>
            </a:xfrm>
            <a:custGeom>
              <a:avLst/>
              <a:gdLst>
                <a:gd name="connsiteX0" fmla="*/ 0 w 200025"/>
                <a:gd name="connsiteY0" fmla="*/ 42863 h 115327"/>
                <a:gd name="connsiteX1" fmla="*/ 19050 w 200025"/>
                <a:gd name="connsiteY1" fmla="*/ 66675 h 115327"/>
                <a:gd name="connsiteX2" fmla="*/ 23813 w 200025"/>
                <a:gd name="connsiteY2" fmla="*/ 80963 h 115327"/>
                <a:gd name="connsiteX3" fmla="*/ 33338 w 200025"/>
                <a:gd name="connsiteY3" fmla="*/ 95250 h 115327"/>
                <a:gd name="connsiteX4" fmla="*/ 38100 w 200025"/>
                <a:gd name="connsiteY4" fmla="*/ 114300 h 115327"/>
                <a:gd name="connsiteX5" fmla="*/ 52388 w 200025"/>
                <a:gd name="connsiteY5" fmla="*/ 109538 h 115327"/>
                <a:gd name="connsiteX6" fmla="*/ 71438 w 200025"/>
                <a:gd name="connsiteY6" fmla="*/ 80963 h 115327"/>
                <a:gd name="connsiteX7" fmla="*/ 76200 w 200025"/>
                <a:gd name="connsiteY7" fmla="*/ 66675 h 115327"/>
                <a:gd name="connsiteX8" fmla="*/ 104775 w 200025"/>
                <a:gd name="connsiteY8" fmla="*/ 47625 h 115327"/>
                <a:gd name="connsiteX9" fmla="*/ 119063 w 200025"/>
                <a:gd name="connsiteY9" fmla="*/ 52388 h 115327"/>
                <a:gd name="connsiteX10" fmla="*/ 152400 w 200025"/>
                <a:gd name="connsiteY10" fmla="*/ 90488 h 115327"/>
                <a:gd name="connsiteX11" fmla="*/ 166688 w 200025"/>
                <a:gd name="connsiteY11" fmla="*/ 61913 h 115327"/>
                <a:gd name="connsiteX12" fmla="*/ 176213 w 200025"/>
                <a:gd name="connsiteY12" fmla="*/ 47625 h 115327"/>
                <a:gd name="connsiteX13" fmla="*/ 200025 w 200025"/>
                <a:gd name="connsiteY13" fmla="*/ 0 h 115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0025" h="115327">
                  <a:moveTo>
                    <a:pt x="0" y="42863"/>
                  </a:moveTo>
                  <a:cubicBezTo>
                    <a:pt x="6350" y="50800"/>
                    <a:pt x="13663" y="58055"/>
                    <a:pt x="19050" y="66675"/>
                  </a:cubicBezTo>
                  <a:cubicBezTo>
                    <a:pt x="21711" y="70932"/>
                    <a:pt x="21568" y="76473"/>
                    <a:pt x="23813" y="80963"/>
                  </a:cubicBezTo>
                  <a:cubicBezTo>
                    <a:pt x="26373" y="86082"/>
                    <a:pt x="30163" y="90488"/>
                    <a:pt x="33338" y="95250"/>
                  </a:cubicBezTo>
                  <a:cubicBezTo>
                    <a:pt x="34925" y="101600"/>
                    <a:pt x="32864" y="110373"/>
                    <a:pt x="38100" y="114300"/>
                  </a:cubicBezTo>
                  <a:cubicBezTo>
                    <a:pt x="42116" y="117312"/>
                    <a:pt x="48838" y="113088"/>
                    <a:pt x="52388" y="109538"/>
                  </a:cubicBezTo>
                  <a:cubicBezTo>
                    <a:pt x="60483" y="101443"/>
                    <a:pt x="71438" y="80963"/>
                    <a:pt x="71438" y="80963"/>
                  </a:cubicBezTo>
                  <a:cubicBezTo>
                    <a:pt x="73025" y="76200"/>
                    <a:pt x="73415" y="70852"/>
                    <a:pt x="76200" y="66675"/>
                  </a:cubicBezTo>
                  <a:cubicBezTo>
                    <a:pt x="86392" y="51388"/>
                    <a:pt x="89798" y="52618"/>
                    <a:pt x="104775" y="47625"/>
                  </a:cubicBezTo>
                  <a:cubicBezTo>
                    <a:pt x="109538" y="49213"/>
                    <a:pt x="115513" y="48838"/>
                    <a:pt x="119063" y="52388"/>
                  </a:cubicBezTo>
                  <a:cubicBezTo>
                    <a:pt x="174628" y="107953"/>
                    <a:pt x="111919" y="63499"/>
                    <a:pt x="152400" y="90488"/>
                  </a:cubicBezTo>
                  <a:cubicBezTo>
                    <a:pt x="179698" y="49539"/>
                    <a:pt x="146969" y="101349"/>
                    <a:pt x="166688" y="61913"/>
                  </a:cubicBezTo>
                  <a:cubicBezTo>
                    <a:pt x="169248" y="56793"/>
                    <a:pt x="173472" y="52650"/>
                    <a:pt x="176213" y="47625"/>
                  </a:cubicBezTo>
                  <a:cubicBezTo>
                    <a:pt x="176239" y="47577"/>
                    <a:pt x="194066" y="11919"/>
                    <a:pt x="200025" y="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04" name="Freeform 2703">
              <a:extLst>
                <a:ext uri="{FF2B5EF4-FFF2-40B4-BE49-F238E27FC236}">
                  <a16:creationId xmlns:a16="http://schemas.microsoft.com/office/drawing/2014/main" id="{52C848B4-5D3D-4038-A736-60632C2A5A2F}"/>
                </a:ext>
              </a:extLst>
            </p:cNvPr>
            <p:cNvSpPr/>
            <p:nvPr/>
          </p:nvSpPr>
          <p:spPr bwMode="auto">
            <a:xfrm>
              <a:off x="4371975" y="5500688"/>
              <a:ext cx="20638" cy="114300"/>
            </a:xfrm>
            <a:custGeom>
              <a:avLst/>
              <a:gdLst>
                <a:gd name="connsiteX0" fmla="*/ 19899 w 35270"/>
                <a:gd name="connsiteY0" fmla="*/ 0 h 148502"/>
                <a:gd name="connsiteX1" fmla="*/ 5611 w 35270"/>
                <a:gd name="connsiteY1" fmla="*/ 23812 h 148502"/>
                <a:gd name="connsiteX2" fmla="*/ 5611 w 35270"/>
                <a:gd name="connsiteY2" fmla="*/ 90487 h 148502"/>
                <a:gd name="connsiteX3" fmla="*/ 34186 w 35270"/>
                <a:gd name="connsiteY3" fmla="*/ 109537 h 148502"/>
                <a:gd name="connsiteX4" fmla="*/ 29424 w 35270"/>
                <a:gd name="connsiteY4" fmla="*/ 147637 h 148502"/>
                <a:gd name="connsiteX5" fmla="*/ 19899 w 35270"/>
                <a:gd name="connsiteY5" fmla="*/ 109537 h 148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270" h="148502">
                  <a:moveTo>
                    <a:pt x="19899" y="0"/>
                  </a:moveTo>
                  <a:cubicBezTo>
                    <a:pt x="15136" y="7937"/>
                    <a:pt x="9370" y="15353"/>
                    <a:pt x="5611" y="23812"/>
                  </a:cubicBezTo>
                  <a:cubicBezTo>
                    <a:pt x="-2394" y="41823"/>
                    <a:pt x="-1328" y="76608"/>
                    <a:pt x="5611" y="90487"/>
                  </a:cubicBezTo>
                  <a:cubicBezTo>
                    <a:pt x="10730" y="100726"/>
                    <a:pt x="34186" y="109537"/>
                    <a:pt x="34186" y="109537"/>
                  </a:cubicBezTo>
                  <a:cubicBezTo>
                    <a:pt x="32599" y="122237"/>
                    <a:pt x="40073" y="140537"/>
                    <a:pt x="29424" y="147637"/>
                  </a:cubicBezTo>
                  <a:cubicBezTo>
                    <a:pt x="18895" y="154657"/>
                    <a:pt x="19899" y="116894"/>
                    <a:pt x="19899" y="109537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05" name="Freeform 2704">
              <a:extLst>
                <a:ext uri="{FF2B5EF4-FFF2-40B4-BE49-F238E27FC236}">
                  <a16:creationId xmlns:a16="http://schemas.microsoft.com/office/drawing/2014/main" id="{F928F9FD-4E69-40C5-85EB-039D0B3DE2CA}"/>
                </a:ext>
              </a:extLst>
            </p:cNvPr>
            <p:cNvSpPr/>
            <p:nvPr/>
          </p:nvSpPr>
          <p:spPr bwMode="auto">
            <a:xfrm>
              <a:off x="4175125" y="5146676"/>
              <a:ext cx="77788" cy="22225"/>
            </a:xfrm>
            <a:custGeom>
              <a:avLst/>
              <a:gdLst>
                <a:gd name="connsiteX0" fmla="*/ 0 w 123825"/>
                <a:gd name="connsiteY0" fmla="*/ 28575 h 28575"/>
                <a:gd name="connsiteX1" fmla="*/ 47625 w 123825"/>
                <a:gd name="connsiteY1" fmla="*/ 23813 h 28575"/>
                <a:gd name="connsiteX2" fmla="*/ 66675 w 123825"/>
                <a:gd name="connsiteY2" fmla="*/ 19050 h 28575"/>
                <a:gd name="connsiteX3" fmla="*/ 90487 w 123825"/>
                <a:gd name="connsiteY3" fmla="*/ 14288 h 28575"/>
                <a:gd name="connsiteX4" fmla="*/ 123825 w 123825"/>
                <a:gd name="connsiteY4" fmla="*/ 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5" h="28575">
                  <a:moveTo>
                    <a:pt x="0" y="28575"/>
                  </a:moveTo>
                  <a:cubicBezTo>
                    <a:pt x="15875" y="26988"/>
                    <a:pt x="31831" y="26069"/>
                    <a:pt x="47625" y="23813"/>
                  </a:cubicBezTo>
                  <a:cubicBezTo>
                    <a:pt x="54105" y="22887"/>
                    <a:pt x="60285" y="20470"/>
                    <a:pt x="66675" y="19050"/>
                  </a:cubicBezTo>
                  <a:cubicBezTo>
                    <a:pt x="74577" y="17294"/>
                    <a:pt x="82678" y="16418"/>
                    <a:pt x="90487" y="14288"/>
                  </a:cubicBezTo>
                  <a:cubicBezTo>
                    <a:pt x="118633" y="6612"/>
                    <a:pt x="112535" y="11290"/>
                    <a:pt x="123825" y="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489" name="Freeform 2488">
              <a:extLst>
                <a:ext uri="{FF2B5EF4-FFF2-40B4-BE49-F238E27FC236}">
                  <a16:creationId xmlns:a16="http://schemas.microsoft.com/office/drawing/2014/main" id="{164903C7-669B-4921-9539-2B27F4D1A6F0}"/>
                </a:ext>
              </a:extLst>
            </p:cNvPr>
            <p:cNvSpPr/>
            <p:nvPr/>
          </p:nvSpPr>
          <p:spPr bwMode="auto">
            <a:xfrm>
              <a:off x="3214688" y="2561650"/>
              <a:ext cx="2900362" cy="2046862"/>
            </a:xfrm>
            <a:custGeom>
              <a:avLst/>
              <a:gdLst>
                <a:gd name="connsiteX0" fmla="*/ 2274139 w 4550431"/>
                <a:gd name="connsiteY0" fmla="*/ 507847 h 2458675"/>
                <a:gd name="connsiteX1" fmla="*/ 2026489 w 4550431"/>
                <a:gd name="connsiteY1" fmla="*/ 323697 h 2458675"/>
                <a:gd name="connsiteX2" fmla="*/ 1861389 w 4550431"/>
                <a:gd name="connsiteY2" fmla="*/ 139547 h 2458675"/>
                <a:gd name="connsiteX3" fmla="*/ 1175589 w 4550431"/>
                <a:gd name="connsiteY3" fmla="*/ 6197 h 2458675"/>
                <a:gd name="connsiteX4" fmla="*/ 896189 w 4550431"/>
                <a:gd name="connsiteY4" fmla="*/ 101447 h 2458675"/>
                <a:gd name="connsiteX5" fmla="*/ 597739 w 4550431"/>
                <a:gd name="connsiteY5" fmla="*/ 164947 h 2458675"/>
                <a:gd name="connsiteX6" fmla="*/ 375489 w 4550431"/>
                <a:gd name="connsiteY6" fmla="*/ 260197 h 2458675"/>
                <a:gd name="connsiteX7" fmla="*/ 77039 w 4550431"/>
                <a:gd name="connsiteY7" fmla="*/ 571347 h 2458675"/>
                <a:gd name="connsiteX8" fmla="*/ 839 w 4550431"/>
                <a:gd name="connsiteY8" fmla="*/ 1041247 h 2458675"/>
                <a:gd name="connsiteX9" fmla="*/ 108789 w 4550431"/>
                <a:gd name="connsiteY9" fmla="*/ 1511147 h 2458675"/>
                <a:gd name="connsiteX10" fmla="*/ 248489 w 4550431"/>
                <a:gd name="connsiteY10" fmla="*/ 1758797 h 2458675"/>
                <a:gd name="connsiteX11" fmla="*/ 623139 w 4550431"/>
                <a:gd name="connsiteY11" fmla="*/ 2006447 h 2458675"/>
                <a:gd name="connsiteX12" fmla="*/ 1105739 w 4550431"/>
                <a:gd name="connsiteY12" fmla="*/ 2247747 h 2458675"/>
                <a:gd name="connsiteX13" fmla="*/ 1480389 w 4550431"/>
                <a:gd name="connsiteY13" fmla="*/ 2374747 h 2458675"/>
                <a:gd name="connsiteX14" fmla="*/ 1537539 w 4550431"/>
                <a:gd name="connsiteY14" fmla="*/ 2362047 h 2458675"/>
                <a:gd name="connsiteX15" fmla="*/ 1620089 w 4550431"/>
                <a:gd name="connsiteY15" fmla="*/ 2419197 h 2458675"/>
                <a:gd name="connsiteX16" fmla="*/ 1835989 w 4550431"/>
                <a:gd name="connsiteY16" fmla="*/ 2457297 h 2458675"/>
                <a:gd name="connsiteX17" fmla="*/ 2058239 w 4550431"/>
                <a:gd name="connsiteY17" fmla="*/ 2419197 h 2458675"/>
                <a:gd name="connsiteX18" fmla="*/ 2191589 w 4550431"/>
                <a:gd name="connsiteY18" fmla="*/ 2235047 h 2458675"/>
                <a:gd name="connsiteX19" fmla="*/ 2337639 w 4550431"/>
                <a:gd name="connsiteY19" fmla="*/ 2241397 h 2458675"/>
                <a:gd name="connsiteX20" fmla="*/ 2413839 w 4550431"/>
                <a:gd name="connsiteY20" fmla="*/ 2349347 h 2458675"/>
                <a:gd name="connsiteX21" fmla="*/ 2636089 w 4550431"/>
                <a:gd name="connsiteY21" fmla="*/ 2457297 h 2458675"/>
                <a:gd name="connsiteX22" fmla="*/ 2947239 w 4550431"/>
                <a:gd name="connsiteY22" fmla="*/ 2406497 h 2458675"/>
                <a:gd name="connsiteX23" fmla="*/ 2998039 w 4550431"/>
                <a:gd name="connsiteY23" fmla="*/ 2349347 h 2458675"/>
                <a:gd name="connsiteX24" fmla="*/ 3067889 w 4550431"/>
                <a:gd name="connsiteY24" fmla="*/ 2374747 h 2458675"/>
                <a:gd name="connsiteX25" fmla="*/ 3613989 w 4550431"/>
                <a:gd name="connsiteY25" fmla="*/ 2152497 h 2458675"/>
                <a:gd name="connsiteX26" fmla="*/ 4001339 w 4550431"/>
                <a:gd name="connsiteY26" fmla="*/ 1955647 h 2458675"/>
                <a:gd name="connsiteX27" fmla="*/ 4223589 w 4550431"/>
                <a:gd name="connsiteY27" fmla="*/ 1784197 h 2458675"/>
                <a:gd name="connsiteX28" fmla="*/ 4388689 w 4550431"/>
                <a:gd name="connsiteY28" fmla="*/ 1663547 h 2458675"/>
                <a:gd name="connsiteX29" fmla="*/ 4528389 w 4550431"/>
                <a:gd name="connsiteY29" fmla="*/ 1257147 h 2458675"/>
                <a:gd name="connsiteX30" fmla="*/ 4528389 w 4550431"/>
                <a:gd name="connsiteY30" fmla="*/ 831697 h 2458675"/>
                <a:gd name="connsiteX31" fmla="*/ 4318839 w 4550431"/>
                <a:gd name="connsiteY31" fmla="*/ 349097 h 2458675"/>
                <a:gd name="connsiteX32" fmla="*/ 4007689 w 4550431"/>
                <a:gd name="connsiteY32" fmla="*/ 190347 h 2458675"/>
                <a:gd name="connsiteX33" fmla="*/ 3874339 w 4550431"/>
                <a:gd name="connsiteY33" fmla="*/ 152247 h 2458675"/>
                <a:gd name="connsiteX34" fmla="*/ 3848939 w 4550431"/>
                <a:gd name="connsiteY34" fmla="*/ 190347 h 2458675"/>
                <a:gd name="connsiteX35" fmla="*/ 3709239 w 4550431"/>
                <a:gd name="connsiteY35" fmla="*/ 152247 h 2458675"/>
                <a:gd name="connsiteX36" fmla="*/ 3436189 w 4550431"/>
                <a:gd name="connsiteY36" fmla="*/ 12547 h 2458675"/>
                <a:gd name="connsiteX37" fmla="*/ 3252039 w 4550431"/>
                <a:gd name="connsiteY37" fmla="*/ 18897 h 2458675"/>
                <a:gd name="connsiteX38" fmla="*/ 2839289 w 4550431"/>
                <a:gd name="connsiteY38" fmla="*/ 120497 h 2458675"/>
                <a:gd name="connsiteX39" fmla="*/ 2585289 w 4550431"/>
                <a:gd name="connsiteY39" fmla="*/ 183997 h 2458675"/>
                <a:gd name="connsiteX40" fmla="*/ 2426539 w 4550431"/>
                <a:gd name="connsiteY40" fmla="*/ 425297 h 2458675"/>
                <a:gd name="connsiteX41" fmla="*/ 2274139 w 4550431"/>
                <a:gd name="connsiteY41" fmla="*/ 507847 h 2458675"/>
                <a:gd name="connsiteX0" fmla="*/ 2188414 w 4550431"/>
                <a:gd name="connsiteY0" fmla="*/ 553515 h 2458675"/>
                <a:gd name="connsiteX1" fmla="*/ 2026489 w 4550431"/>
                <a:gd name="connsiteY1" fmla="*/ 323697 h 2458675"/>
                <a:gd name="connsiteX2" fmla="*/ 1861389 w 4550431"/>
                <a:gd name="connsiteY2" fmla="*/ 139547 h 2458675"/>
                <a:gd name="connsiteX3" fmla="*/ 1175589 w 4550431"/>
                <a:gd name="connsiteY3" fmla="*/ 6197 h 2458675"/>
                <a:gd name="connsiteX4" fmla="*/ 896189 w 4550431"/>
                <a:gd name="connsiteY4" fmla="*/ 101447 h 2458675"/>
                <a:gd name="connsiteX5" fmla="*/ 597739 w 4550431"/>
                <a:gd name="connsiteY5" fmla="*/ 164947 h 2458675"/>
                <a:gd name="connsiteX6" fmla="*/ 375489 w 4550431"/>
                <a:gd name="connsiteY6" fmla="*/ 260197 h 2458675"/>
                <a:gd name="connsiteX7" fmla="*/ 77039 w 4550431"/>
                <a:gd name="connsiteY7" fmla="*/ 571347 h 2458675"/>
                <a:gd name="connsiteX8" fmla="*/ 839 w 4550431"/>
                <a:gd name="connsiteY8" fmla="*/ 1041247 h 2458675"/>
                <a:gd name="connsiteX9" fmla="*/ 108789 w 4550431"/>
                <a:gd name="connsiteY9" fmla="*/ 1511147 h 2458675"/>
                <a:gd name="connsiteX10" fmla="*/ 248489 w 4550431"/>
                <a:gd name="connsiteY10" fmla="*/ 1758797 h 2458675"/>
                <a:gd name="connsiteX11" fmla="*/ 623139 w 4550431"/>
                <a:gd name="connsiteY11" fmla="*/ 2006447 h 2458675"/>
                <a:gd name="connsiteX12" fmla="*/ 1105739 w 4550431"/>
                <a:gd name="connsiteY12" fmla="*/ 2247747 h 2458675"/>
                <a:gd name="connsiteX13" fmla="*/ 1480389 w 4550431"/>
                <a:gd name="connsiteY13" fmla="*/ 2374747 h 2458675"/>
                <a:gd name="connsiteX14" fmla="*/ 1537539 w 4550431"/>
                <a:gd name="connsiteY14" fmla="*/ 2362047 h 2458675"/>
                <a:gd name="connsiteX15" fmla="*/ 1620089 w 4550431"/>
                <a:gd name="connsiteY15" fmla="*/ 2419197 h 2458675"/>
                <a:gd name="connsiteX16" fmla="*/ 1835989 w 4550431"/>
                <a:gd name="connsiteY16" fmla="*/ 2457297 h 2458675"/>
                <a:gd name="connsiteX17" fmla="*/ 2058239 w 4550431"/>
                <a:gd name="connsiteY17" fmla="*/ 2419197 h 2458675"/>
                <a:gd name="connsiteX18" fmla="*/ 2191589 w 4550431"/>
                <a:gd name="connsiteY18" fmla="*/ 2235047 h 2458675"/>
                <a:gd name="connsiteX19" fmla="*/ 2337639 w 4550431"/>
                <a:gd name="connsiteY19" fmla="*/ 2241397 h 2458675"/>
                <a:gd name="connsiteX20" fmla="*/ 2413839 w 4550431"/>
                <a:gd name="connsiteY20" fmla="*/ 2349347 h 2458675"/>
                <a:gd name="connsiteX21" fmla="*/ 2636089 w 4550431"/>
                <a:gd name="connsiteY21" fmla="*/ 2457297 h 2458675"/>
                <a:gd name="connsiteX22" fmla="*/ 2947239 w 4550431"/>
                <a:gd name="connsiteY22" fmla="*/ 2406497 h 2458675"/>
                <a:gd name="connsiteX23" fmla="*/ 2998039 w 4550431"/>
                <a:gd name="connsiteY23" fmla="*/ 2349347 h 2458675"/>
                <a:gd name="connsiteX24" fmla="*/ 3067889 w 4550431"/>
                <a:gd name="connsiteY24" fmla="*/ 2374747 h 2458675"/>
                <a:gd name="connsiteX25" fmla="*/ 3613989 w 4550431"/>
                <a:gd name="connsiteY25" fmla="*/ 2152497 h 2458675"/>
                <a:gd name="connsiteX26" fmla="*/ 4001339 w 4550431"/>
                <a:gd name="connsiteY26" fmla="*/ 1955647 h 2458675"/>
                <a:gd name="connsiteX27" fmla="*/ 4223589 w 4550431"/>
                <a:gd name="connsiteY27" fmla="*/ 1784197 h 2458675"/>
                <a:gd name="connsiteX28" fmla="*/ 4388689 w 4550431"/>
                <a:gd name="connsiteY28" fmla="*/ 1663547 h 2458675"/>
                <a:gd name="connsiteX29" fmla="*/ 4528389 w 4550431"/>
                <a:gd name="connsiteY29" fmla="*/ 1257147 h 2458675"/>
                <a:gd name="connsiteX30" fmla="*/ 4528389 w 4550431"/>
                <a:gd name="connsiteY30" fmla="*/ 831697 h 2458675"/>
                <a:gd name="connsiteX31" fmla="*/ 4318839 w 4550431"/>
                <a:gd name="connsiteY31" fmla="*/ 349097 h 2458675"/>
                <a:gd name="connsiteX32" fmla="*/ 4007689 w 4550431"/>
                <a:gd name="connsiteY32" fmla="*/ 190347 h 2458675"/>
                <a:gd name="connsiteX33" fmla="*/ 3874339 w 4550431"/>
                <a:gd name="connsiteY33" fmla="*/ 152247 h 2458675"/>
                <a:gd name="connsiteX34" fmla="*/ 3848939 w 4550431"/>
                <a:gd name="connsiteY34" fmla="*/ 190347 h 2458675"/>
                <a:gd name="connsiteX35" fmla="*/ 3709239 w 4550431"/>
                <a:gd name="connsiteY35" fmla="*/ 152247 h 2458675"/>
                <a:gd name="connsiteX36" fmla="*/ 3436189 w 4550431"/>
                <a:gd name="connsiteY36" fmla="*/ 12547 h 2458675"/>
                <a:gd name="connsiteX37" fmla="*/ 3252039 w 4550431"/>
                <a:gd name="connsiteY37" fmla="*/ 18897 h 2458675"/>
                <a:gd name="connsiteX38" fmla="*/ 2839289 w 4550431"/>
                <a:gd name="connsiteY38" fmla="*/ 120497 h 2458675"/>
                <a:gd name="connsiteX39" fmla="*/ 2585289 w 4550431"/>
                <a:gd name="connsiteY39" fmla="*/ 183997 h 2458675"/>
                <a:gd name="connsiteX40" fmla="*/ 2426539 w 4550431"/>
                <a:gd name="connsiteY40" fmla="*/ 425297 h 2458675"/>
                <a:gd name="connsiteX41" fmla="*/ 2188414 w 4550431"/>
                <a:gd name="connsiteY41" fmla="*/ 553515 h 2458675"/>
                <a:gd name="connsiteX0" fmla="*/ 2188414 w 4550431"/>
                <a:gd name="connsiteY0" fmla="*/ 553515 h 2458675"/>
                <a:gd name="connsiteX1" fmla="*/ 2026489 w 4550431"/>
                <a:gd name="connsiteY1" fmla="*/ 323697 h 2458675"/>
                <a:gd name="connsiteX2" fmla="*/ 1851864 w 4550431"/>
                <a:gd name="connsiteY2" fmla="*/ 166948 h 2458675"/>
                <a:gd name="connsiteX3" fmla="*/ 1175589 w 4550431"/>
                <a:gd name="connsiteY3" fmla="*/ 6197 h 2458675"/>
                <a:gd name="connsiteX4" fmla="*/ 896189 w 4550431"/>
                <a:gd name="connsiteY4" fmla="*/ 101447 h 2458675"/>
                <a:gd name="connsiteX5" fmla="*/ 597739 w 4550431"/>
                <a:gd name="connsiteY5" fmla="*/ 164947 h 2458675"/>
                <a:gd name="connsiteX6" fmla="*/ 375489 w 4550431"/>
                <a:gd name="connsiteY6" fmla="*/ 260197 h 2458675"/>
                <a:gd name="connsiteX7" fmla="*/ 77039 w 4550431"/>
                <a:gd name="connsiteY7" fmla="*/ 571347 h 2458675"/>
                <a:gd name="connsiteX8" fmla="*/ 839 w 4550431"/>
                <a:gd name="connsiteY8" fmla="*/ 1041247 h 2458675"/>
                <a:gd name="connsiteX9" fmla="*/ 108789 w 4550431"/>
                <a:gd name="connsiteY9" fmla="*/ 1511147 h 2458675"/>
                <a:gd name="connsiteX10" fmla="*/ 248489 w 4550431"/>
                <a:gd name="connsiteY10" fmla="*/ 1758797 h 2458675"/>
                <a:gd name="connsiteX11" fmla="*/ 623139 w 4550431"/>
                <a:gd name="connsiteY11" fmla="*/ 2006447 h 2458675"/>
                <a:gd name="connsiteX12" fmla="*/ 1105739 w 4550431"/>
                <a:gd name="connsiteY12" fmla="*/ 2247747 h 2458675"/>
                <a:gd name="connsiteX13" fmla="*/ 1480389 w 4550431"/>
                <a:gd name="connsiteY13" fmla="*/ 2374747 h 2458675"/>
                <a:gd name="connsiteX14" fmla="*/ 1537539 w 4550431"/>
                <a:gd name="connsiteY14" fmla="*/ 2362047 h 2458675"/>
                <a:gd name="connsiteX15" fmla="*/ 1620089 w 4550431"/>
                <a:gd name="connsiteY15" fmla="*/ 2419197 h 2458675"/>
                <a:gd name="connsiteX16" fmla="*/ 1835989 w 4550431"/>
                <a:gd name="connsiteY16" fmla="*/ 2457297 h 2458675"/>
                <a:gd name="connsiteX17" fmla="*/ 2058239 w 4550431"/>
                <a:gd name="connsiteY17" fmla="*/ 2419197 h 2458675"/>
                <a:gd name="connsiteX18" fmla="*/ 2191589 w 4550431"/>
                <a:gd name="connsiteY18" fmla="*/ 2235047 h 2458675"/>
                <a:gd name="connsiteX19" fmla="*/ 2337639 w 4550431"/>
                <a:gd name="connsiteY19" fmla="*/ 2241397 h 2458675"/>
                <a:gd name="connsiteX20" fmla="*/ 2413839 w 4550431"/>
                <a:gd name="connsiteY20" fmla="*/ 2349347 h 2458675"/>
                <a:gd name="connsiteX21" fmla="*/ 2636089 w 4550431"/>
                <a:gd name="connsiteY21" fmla="*/ 2457297 h 2458675"/>
                <a:gd name="connsiteX22" fmla="*/ 2947239 w 4550431"/>
                <a:gd name="connsiteY22" fmla="*/ 2406497 h 2458675"/>
                <a:gd name="connsiteX23" fmla="*/ 2998039 w 4550431"/>
                <a:gd name="connsiteY23" fmla="*/ 2349347 h 2458675"/>
                <a:gd name="connsiteX24" fmla="*/ 3067889 w 4550431"/>
                <a:gd name="connsiteY24" fmla="*/ 2374747 h 2458675"/>
                <a:gd name="connsiteX25" fmla="*/ 3613989 w 4550431"/>
                <a:gd name="connsiteY25" fmla="*/ 2152497 h 2458675"/>
                <a:gd name="connsiteX26" fmla="*/ 4001339 w 4550431"/>
                <a:gd name="connsiteY26" fmla="*/ 1955647 h 2458675"/>
                <a:gd name="connsiteX27" fmla="*/ 4223589 w 4550431"/>
                <a:gd name="connsiteY27" fmla="*/ 1784197 h 2458675"/>
                <a:gd name="connsiteX28" fmla="*/ 4388689 w 4550431"/>
                <a:gd name="connsiteY28" fmla="*/ 1663547 h 2458675"/>
                <a:gd name="connsiteX29" fmla="*/ 4528389 w 4550431"/>
                <a:gd name="connsiteY29" fmla="*/ 1257147 h 2458675"/>
                <a:gd name="connsiteX30" fmla="*/ 4528389 w 4550431"/>
                <a:gd name="connsiteY30" fmla="*/ 831697 h 2458675"/>
                <a:gd name="connsiteX31" fmla="*/ 4318839 w 4550431"/>
                <a:gd name="connsiteY31" fmla="*/ 349097 h 2458675"/>
                <a:gd name="connsiteX32" fmla="*/ 4007689 w 4550431"/>
                <a:gd name="connsiteY32" fmla="*/ 190347 h 2458675"/>
                <a:gd name="connsiteX33" fmla="*/ 3874339 w 4550431"/>
                <a:gd name="connsiteY33" fmla="*/ 152247 h 2458675"/>
                <a:gd name="connsiteX34" fmla="*/ 3848939 w 4550431"/>
                <a:gd name="connsiteY34" fmla="*/ 190347 h 2458675"/>
                <a:gd name="connsiteX35" fmla="*/ 3709239 w 4550431"/>
                <a:gd name="connsiteY35" fmla="*/ 152247 h 2458675"/>
                <a:gd name="connsiteX36" fmla="*/ 3436189 w 4550431"/>
                <a:gd name="connsiteY36" fmla="*/ 12547 h 2458675"/>
                <a:gd name="connsiteX37" fmla="*/ 3252039 w 4550431"/>
                <a:gd name="connsiteY37" fmla="*/ 18897 h 2458675"/>
                <a:gd name="connsiteX38" fmla="*/ 2839289 w 4550431"/>
                <a:gd name="connsiteY38" fmla="*/ 120497 h 2458675"/>
                <a:gd name="connsiteX39" fmla="*/ 2585289 w 4550431"/>
                <a:gd name="connsiteY39" fmla="*/ 183997 h 2458675"/>
                <a:gd name="connsiteX40" fmla="*/ 2426539 w 4550431"/>
                <a:gd name="connsiteY40" fmla="*/ 425297 h 2458675"/>
                <a:gd name="connsiteX41" fmla="*/ 2188414 w 4550431"/>
                <a:gd name="connsiteY41" fmla="*/ 553515 h 2458675"/>
                <a:gd name="connsiteX0" fmla="*/ 2188414 w 4550431"/>
                <a:gd name="connsiteY0" fmla="*/ 553515 h 2458675"/>
                <a:gd name="connsiteX1" fmla="*/ 2026489 w 4550431"/>
                <a:gd name="connsiteY1" fmla="*/ 323697 h 2458675"/>
                <a:gd name="connsiteX2" fmla="*/ 1851864 w 4550431"/>
                <a:gd name="connsiteY2" fmla="*/ 166948 h 2458675"/>
                <a:gd name="connsiteX3" fmla="*/ 1318464 w 4550431"/>
                <a:gd name="connsiteY3" fmla="*/ 88400 h 2458675"/>
                <a:gd name="connsiteX4" fmla="*/ 896189 w 4550431"/>
                <a:gd name="connsiteY4" fmla="*/ 101447 h 2458675"/>
                <a:gd name="connsiteX5" fmla="*/ 597739 w 4550431"/>
                <a:gd name="connsiteY5" fmla="*/ 164947 h 2458675"/>
                <a:gd name="connsiteX6" fmla="*/ 375489 w 4550431"/>
                <a:gd name="connsiteY6" fmla="*/ 260197 h 2458675"/>
                <a:gd name="connsiteX7" fmla="*/ 77039 w 4550431"/>
                <a:gd name="connsiteY7" fmla="*/ 571347 h 2458675"/>
                <a:gd name="connsiteX8" fmla="*/ 839 w 4550431"/>
                <a:gd name="connsiteY8" fmla="*/ 1041247 h 2458675"/>
                <a:gd name="connsiteX9" fmla="*/ 108789 w 4550431"/>
                <a:gd name="connsiteY9" fmla="*/ 1511147 h 2458675"/>
                <a:gd name="connsiteX10" fmla="*/ 248489 w 4550431"/>
                <a:gd name="connsiteY10" fmla="*/ 1758797 h 2458675"/>
                <a:gd name="connsiteX11" fmla="*/ 623139 w 4550431"/>
                <a:gd name="connsiteY11" fmla="*/ 2006447 h 2458675"/>
                <a:gd name="connsiteX12" fmla="*/ 1105739 w 4550431"/>
                <a:gd name="connsiteY12" fmla="*/ 2247747 h 2458675"/>
                <a:gd name="connsiteX13" fmla="*/ 1480389 w 4550431"/>
                <a:gd name="connsiteY13" fmla="*/ 2374747 h 2458675"/>
                <a:gd name="connsiteX14" fmla="*/ 1537539 w 4550431"/>
                <a:gd name="connsiteY14" fmla="*/ 2362047 h 2458675"/>
                <a:gd name="connsiteX15" fmla="*/ 1620089 w 4550431"/>
                <a:gd name="connsiteY15" fmla="*/ 2419197 h 2458675"/>
                <a:gd name="connsiteX16" fmla="*/ 1835989 w 4550431"/>
                <a:gd name="connsiteY16" fmla="*/ 2457297 h 2458675"/>
                <a:gd name="connsiteX17" fmla="*/ 2058239 w 4550431"/>
                <a:gd name="connsiteY17" fmla="*/ 2419197 h 2458675"/>
                <a:gd name="connsiteX18" fmla="*/ 2191589 w 4550431"/>
                <a:gd name="connsiteY18" fmla="*/ 2235047 h 2458675"/>
                <a:gd name="connsiteX19" fmla="*/ 2337639 w 4550431"/>
                <a:gd name="connsiteY19" fmla="*/ 2241397 h 2458675"/>
                <a:gd name="connsiteX20" fmla="*/ 2413839 w 4550431"/>
                <a:gd name="connsiteY20" fmla="*/ 2349347 h 2458675"/>
                <a:gd name="connsiteX21" fmla="*/ 2636089 w 4550431"/>
                <a:gd name="connsiteY21" fmla="*/ 2457297 h 2458675"/>
                <a:gd name="connsiteX22" fmla="*/ 2947239 w 4550431"/>
                <a:gd name="connsiteY22" fmla="*/ 2406497 h 2458675"/>
                <a:gd name="connsiteX23" fmla="*/ 2998039 w 4550431"/>
                <a:gd name="connsiteY23" fmla="*/ 2349347 h 2458675"/>
                <a:gd name="connsiteX24" fmla="*/ 3067889 w 4550431"/>
                <a:gd name="connsiteY24" fmla="*/ 2374747 h 2458675"/>
                <a:gd name="connsiteX25" fmla="*/ 3613989 w 4550431"/>
                <a:gd name="connsiteY25" fmla="*/ 2152497 h 2458675"/>
                <a:gd name="connsiteX26" fmla="*/ 4001339 w 4550431"/>
                <a:gd name="connsiteY26" fmla="*/ 1955647 h 2458675"/>
                <a:gd name="connsiteX27" fmla="*/ 4223589 w 4550431"/>
                <a:gd name="connsiteY27" fmla="*/ 1784197 h 2458675"/>
                <a:gd name="connsiteX28" fmla="*/ 4388689 w 4550431"/>
                <a:gd name="connsiteY28" fmla="*/ 1663547 h 2458675"/>
                <a:gd name="connsiteX29" fmla="*/ 4528389 w 4550431"/>
                <a:gd name="connsiteY29" fmla="*/ 1257147 h 2458675"/>
                <a:gd name="connsiteX30" fmla="*/ 4528389 w 4550431"/>
                <a:gd name="connsiteY30" fmla="*/ 831697 h 2458675"/>
                <a:gd name="connsiteX31" fmla="*/ 4318839 w 4550431"/>
                <a:gd name="connsiteY31" fmla="*/ 349097 h 2458675"/>
                <a:gd name="connsiteX32" fmla="*/ 4007689 w 4550431"/>
                <a:gd name="connsiteY32" fmla="*/ 190347 h 2458675"/>
                <a:gd name="connsiteX33" fmla="*/ 3874339 w 4550431"/>
                <a:gd name="connsiteY33" fmla="*/ 152247 h 2458675"/>
                <a:gd name="connsiteX34" fmla="*/ 3848939 w 4550431"/>
                <a:gd name="connsiteY34" fmla="*/ 190347 h 2458675"/>
                <a:gd name="connsiteX35" fmla="*/ 3709239 w 4550431"/>
                <a:gd name="connsiteY35" fmla="*/ 152247 h 2458675"/>
                <a:gd name="connsiteX36" fmla="*/ 3436189 w 4550431"/>
                <a:gd name="connsiteY36" fmla="*/ 12547 h 2458675"/>
                <a:gd name="connsiteX37" fmla="*/ 3252039 w 4550431"/>
                <a:gd name="connsiteY37" fmla="*/ 18897 h 2458675"/>
                <a:gd name="connsiteX38" fmla="*/ 2839289 w 4550431"/>
                <a:gd name="connsiteY38" fmla="*/ 120497 h 2458675"/>
                <a:gd name="connsiteX39" fmla="*/ 2585289 w 4550431"/>
                <a:gd name="connsiteY39" fmla="*/ 183997 h 2458675"/>
                <a:gd name="connsiteX40" fmla="*/ 2426539 w 4550431"/>
                <a:gd name="connsiteY40" fmla="*/ 425297 h 2458675"/>
                <a:gd name="connsiteX41" fmla="*/ 2188414 w 4550431"/>
                <a:gd name="connsiteY41" fmla="*/ 553515 h 2458675"/>
                <a:gd name="connsiteX0" fmla="*/ 2188414 w 4550431"/>
                <a:gd name="connsiteY0" fmla="*/ 553515 h 2458675"/>
                <a:gd name="connsiteX1" fmla="*/ 2026489 w 4550431"/>
                <a:gd name="connsiteY1" fmla="*/ 323697 h 2458675"/>
                <a:gd name="connsiteX2" fmla="*/ 1851864 w 4550431"/>
                <a:gd name="connsiteY2" fmla="*/ 166948 h 2458675"/>
                <a:gd name="connsiteX3" fmla="*/ 1318464 w 4550431"/>
                <a:gd name="connsiteY3" fmla="*/ 88400 h 2458675"/>
                <a:gd name="connsiteX4" fmla="*/ 896189 w 4550431"/>
                <a:gd name="connsiteY4" fmla="*/ 101447 h 2458675"/>
                <a:gd name="connsiteX5" fmla="*/ 597739 w 4550431"/>
                <a:gd name="connsiteY5" fmla="*/ 164947 h 2458675"/>
                <a:gd name="connsiteX6" fmla="*/ 375489 w 4550431"/>
                <a:gd name="connsiteY6" fmla="*/ 260197 h 2458675"/>
                <a:gd name="connsiteX7" fmla="*/ 77039 w 4550431"/>
                <a:gd name="connsiteY7" fmla="*/ 571347 h 2458675"/>
                <a:gd name="connsiteX8" fmla="*/ 839 w 4550431"/>
                <a:gd name="connsiteY8" fmla="*/ 1041247 h 2458675"/>
                <a:gd name="connsiteX9" fmla="*/ 108789 w 4550431"/>
                <a:gd name="connsiteY9" fmla="*/ 1511147 h 2458675"/>
                <a:gd name="connsiteX10" fmla="*/ 248489 w 4550431"/>
                <a:gd name="connsiteY10" fmla="*/ 1758797 h 2458675"/>
                <a:gd name="connsiteX11" fmla="*/ 670764 w 4550431"/>
                <a:gd name="connsiteY11" fmla="*/ 2070383 h 2458675"/>
                <a:gd name="connsiteX12" fmla="*/ 1105739 w 4550431"/>
                <a:gd name="connsiteY12" fmla="*/ 2247747 h 2458675"/>
                <a:gd name="connsiteX13" fmla="*/ 1480389 w 4550431"/>
                <a:gd name="connsiteY13" fmla="*/ 2374747 h 2458675"/>
                <a:gd name="connsiteX14" fmla="*/ 1537539 w 4550431"/>
                <a:gd name="connsiteY14" fmla="*/ 2362047 h 2458675"/>
                <a:gd name="connsiteX15" fmla="*/ 1620089 w 4550431"/>
                <a:gd name="connsiteY15" fmla="*/ 2419197 h 2458675"/>
                <a:gd name="connsiteX16" fmla="*/ 1835989 w 4550431"/>
                <a:gd name="connsiteY16" fmla="*/ 2457297 h 2458675"/>
                <a:gd name="connsiteX17" fmla="*/ 2058239 w 4550431"/>
                <a:gd name="connsiteY17" fmla="*/ 2419197 h 2458675"/>
                <a:gd name="connsiteX18" fmla="*/ 2191589 w 4550431"/>
                <a:gd name="connsiteY18" fmla="*/ 2235047 h 2458675"/>
                <a:gd name="connsiteX19" fmla="*/ 2337639 w 4550431"/>
                <a:gd name="connsiteY19" fmla="*/ 2241397 h 2458675"/>
                <a:gd name="connsiteX20" fmla="*/ 2413839 w 4550431"/>
                <a:gd name="connsiteY20" fmla="*/ 2349347 h 2458675"/>
                <a:gd name="connsiteX21" fmla="*/ 2636089 w 4550431"/>
                <a:gd name="connsiteY21" fmla="*/ 2457297 h 2458675"/>
                <a:gd name="connsiteX22" fmla="*/ 2947239 w 4550431"/>
                <a:gd name="connsiteY22" fmla="*/ 2406497 h 2458675"/>
                <a:gd name="connsiteX23" fmla="*/ 2998039 w 4550431"/>
                <a:gd name="connsiteY23" fmla="*/ 2349347 h 2458675"/>
                <a:gd name="connsiteX24" fmla="*/ 3067889 w 4550431"/>
                <a:gd name="connsiteY24" fmla="*/ 2374747 h 2458675"/>
                <a:gd name="connsiteX25" fmla="*/ 3613989 w 4550431"/>
                <a:gd name="connsiteY25" fmla="*/ 2152497 h 2458675"/>
                <a:gd name="connsiteX26" fmla="*/ 4001339 w 4550431"/>
                <a:gd name="connsiteY26" fmla="*/ 1955647 h 2458675"/>
                <a:gd name="connsiteX27" fmla="*/ 4223589 w 4550431"/>
                <a:gd name="connsiteY27" fmla="*/ 1784197 h 2458675"/>
                <a:gd name="connsiteX28" fmla="*/ 4388689 w 4550431"/>
                <a:gd name="connsiteY28" fmla="*/ 1663547 h 2458675"/>
                <a:gd name="connsiteX29" fmla="*/ 4528389 w 4550431"/>
                <a:gd name="connsiteY29" fmla="*/ 1257147 h 2458675"/>
                <a:gd name="connsiteX30" fmla="*/ 4528389 w 4550431"/>
                <a:gd name="connsiteY30" fmla="*/ 831697 h 2458675"/>
                <a:gd name="connsiteX31" fmla="*/ 4318839 w 4550431"/>
                <a:gd name="connsiteY31" fmla="*/ 349097 h 2458675"/>
                <a:gd name="connsiteX32" fmla="*/ 4007689 w 4550431"/>
                <a:gd name="connsiteY32" fmla="*/ 190347 h 2458675"/>
                <a:gd name="connsiteX33" fmla="*/ 3874339 w 4550431"/>
                <a:gd name="connsiteY33" fmla="*/ 152247 h 2458675"/>
                <a:gd name="connsiteX34" fmla="*/ 3848939 w 4550431"/>
                <a:gd name="connsiteY34" fmla="*/ 190347 h 2458675"/>
                <a:gd name="connsiteX35" fmla="*/ 3709239 w 4550431"/>
                <a:gd name="connsiteY35" fmla="*/ 152247 h 2458675"/>
                <a:gd name="connsiteX36" fmla="*/ 3436189 w 4550431"/>
                <a:gd name="connsiteY36" fmla="*/ 12547 h 2458675"/>
                <a:gd name="connsiteX37" fmla="*/ 3252039 w 4550431"/>
                <a:gd name="connsiteY37" fmla="*/ 18897 h 2458675"/>
                <a:gd name="connsiteX38" fmla="*/ 2839289 w 4550431"/>
                <a:gd name="connsiteY38" fmla="*/ 120497 h 2458675"/>
                <a:gd name="connsiteX39" fmla="*/ 2585289 w 4550431"/>
                <a:gd name="connsiteY39" fmla="*/ 183997 h 2458675"/>
                <a:gd name="connsiteX40" fmla="*/ 2426539 w 4550431"/>
                <a:gd name="connsiteY40" fmla="*/ 425297 h 2458675"/>
                <a:gd name="connsiteX41" fmla="*/ 2188414 w 4550431"/>
                <a:gd name="connsiteY41" fmla="*/ 553515 h 2458675"/>
                <a:gd name="connsiteX0" fmla="*/ 2188414 w 4550431"/>
                <a:gd name="connsiteY0" fmla="*/ 553515 h 2458675"/>
                <a:gd name="connsiteX1" fmla="*/ 2026489 w 4550431"/>
                <a:gd name="connsiteY1" fmla="*/ 323697 h 2458675"/>
                <a:gd name="connsiteX2" fmla="*/ 1851864 w 4550431"/>
                <a:gd name="connsiteY2" fmla="*/ 166948 h 2458675"/>
                <a:gd name="connsiteX3" fmla="*/ 1318464 w 4550431"/>
                <a:gd name="connsiteY3" fmla="*/ 88400 h 2458675"/>
                <a:gd name="connsiteX4" fmla="*/ 896189 w 4550431"/>
                <a:gd name="connsiteY4" fmla="*/ 101447 h 2458675"/>
                <a:gd name="connsiteX5" fmla="*/ 597739 w 4550431"/>
                <a:gd name="connsiteY5" fmla="*/ 164947 h 2458675"/>
                <a:gd name="connsiteX6" fmla="*/ 375489 w 4550431"/>
                <a:gd name="connsiteY6" fmla="*/ 260197 h 2458675"/>
                <a:gd name="connsiteX7" fmla="*/ 77039 w 4550431"/>
                <a:gd name="connsiteY7" fmla="*/ 571347 h 2458675"/>
                <a:gd name="connsiteX8" fmla="*/ 839 w 4550431"/>
                <a:gd name="connsiteY8" fmla="*/ 1041247 h 2458675"/>
                <a:gd name="connsiteX9" fmla="*/ 108789 w 4550431"/>
                <a:gd name="connsiteY9" fmla="*/ 1511147 h 2458675"/>
                <a:gd name="connsiteX10" fmla="*/ 248489 w 4550431"/>
                <a:gd name="connsiteY10" fmla="*/ 1758797 h 2458675"/>
                <a:gd name="connsiteX11" fmla="*/ 670764 w 4550431"/>
                <a:gd name="connsiteY11" fmla="*/ 2070383 h 2458675"/>
                <a:gd name="connsiteX12" fmla="*/ 1105739 w 4550431"/>
                <a:gd name="connsiteY12" fmla="*/ 2275148 h 2458675"/>
                <a:gd name="connsiteX13" fmla="*/ 1480389 w 4550431"/>
                <a:gd name="connsiteY13" fmla="*/ 2374747 h 2458675"/>
                <a:gd name="connsiteX14" fmla="*/ 1537539 w 4550431"/>
                <a:gd name="connsiteY14" fmla="*/ 2362047 h 2458675"/>
                <a:gd name="connsiteX15" fmla="*/ 1620089 w 4550431"/>
                <a:gd name="connsiteY15" fmla="*/ 2419197 h 2458675"/>
                <a:gd name="connsiteX16" fmla="*/ 1835989 w 4550431"/>
                <a:gd name="connsiteY16" fmla="*/ 2457297 h 2458675"/>
                <a:gd name="connsiteX17" fmla="*/ 2058239 w 4550431"/>
                <a:gd name="connsiteY17" fmla="*/ 2419197 h 2458675"/>
                <a:gd name="connsiteX18" fmla="*/ 2191589 w 4550431"/>
                <a:gd name="connsiteY18" fmla="*/ 2235047 h 2458675"/>
                <a:gd name="connsiteX19" fmla="*/ 2337639 w 4550431"/>
                <a:gd name="connsiteY19" fmla="*/ 2241397 h 2458675"/>
                <a:gd name="connsiteX20" fmla="*/ 2413839 w 4550431"/>
                <a:gd name="connsiteY20" fmla="*/ 2349347 h 2458675"/>
                <a:gd name="connsiteX21" fmla="*/ 2636089 w 4550431"/>
                <a:gd name="connsiteY21" fmla="*/ 2457297 h 2458675"/>
                <a:gd name="connsiteX22" fmla="*/ 2947239 w 4550431"/>
                <a:gd name="connsiteY22" fmla="*/ 2406497 h 2458675"/>
                <a:gd name="connsiteX23" fmla="*/ 2998039 w 4550431"/>
                <a:gd name="connsiteY23" fmla="*/ 2349347 h 2458675"/>
                <a:gd name="connsiteX24" fmla="*/ 3067889 w 4550431"/>
                <a:gd name="connsiteY24" fmla="*/ 2374747 h 2458675"/>
                <a:gd name="connsiteX25" fmla="*/ 3613989 w 4550431"/>
                <a:gd name="connsiteY25" fmla="*/ 2152497 h 2458675"/>
                <a:gd name="connsiteX26" fmla="*/ 4001339 w 4550431"/>
                <a:gd name="connsiteY26" fmla="*/ 1955647 h 2458675"/>
                <a:gd name="connsiteX27" fmla="*/ 4223589 w 4550431"/>
                <a:gd name="connsiteY27" fmla="*/ 1784197 h 2458675"/>
                <a:gd name="connsiteX28" fmla="*/ 4388689 w 4550431"/>
                <a:gd name="connsiteY28" fmla="*/ 1663547 h 2458675"/>
                <a:gd name="connsiteX29" fmla="*/ 4528389 w 4550431"/>
                <a:gd name="connsiteY29" fmla="*/ 1257147 h 2458675"/>
                <a:gd name="connsiteX30" fmla="*/ 4528389 w 4550431"/>
                <a:gd name="connsiteY30" fmla="*/ 831697 h 2458675"/>
                <a:gd name="connsiteX31" fmla="*/ 4318839 w 4550431"/>
                <a:gd name="connsiteY31" fmla="*/ 349097 h 2458675"/>
                <a:gd name="connsiteX32" fmla="*/ 4007689 w 4550431"/>
                <a:gd name="connsiteY32" fmla="*/ 190347 h 2458675"/>
                <a:gd name="connsiteX33" fmla="*/ 3874339 w 4550431"/>
                <a:gd name="connsiteY33" fmla="*/ 152247 h 2458675"/>
                <a:gd name="connsiteX34" fmla="*/ 3848939 w 4550431"/>
                <a:gd name="connsiteY34" fmla="*/ 190347 h 2458675"/>
                <a:gd name="connsiteX35" fmla="*/ 3709239 w 4550431"/>
                <a:gd name="connsiteY35" fmla="*/ 152247 h 2458675"/>
                <a:gd name="connsiteX36" fmla="*/ 3436189 w 4550431"/>
                <a:gd name="connsiteY36" fmla="*/ 12547 h 2458675"/>
                <a:gd name="connsiteX37" fmla="*/ 3252039 w 4550431"/>
                <a:gd name="connsiteY37" fmla="*/ 18897 h 2458675"/>
                <a:gd name="connsiteX38" fmla="*/ 2839289 w 4550431"/>
                <a:gd name="connsiteY38" fmla="*/ 120497 h 2458675"/>
                <a:gd name="connsiteX39" fmla="*/ 2585289 w 4550431"/>
                <a:gd name="connsiteY39" fmla="*/ 183997 h 2458675"/>
                <a:gd name="connsiteX40" fmla="*/ 2426539 w 4550431"/>
                <a:gd name="connsiteY40" fmla="*/ 425297 h 2458675"/>
                <a:gd name="connsiteX41" fmla="*/ 2188414 w 4550431"/>
                <a:gd name="connsiteY41" fmla="*/ 553515 h 2458675"/>
                <a:gd name="connsiteX0" fmla="*/ 2188414 w 4550431"/>
                <a:gd name="connsiteY0" fmla="*/ 553515 h 2458675"/>
                <a:gd name="connsiteX1" fmla="*/ 2026489 w 4550431"/>
                <a:gd name="connsiteY1" fmla="*/ 323697 h 2458675"/>
                <a:gd name="connsiteX2" fmla="*/ 1851864 w 4550431"/>
                <a:gd name="connsiteY2" fmla="*/ 166948 h 2458675"/>
                <a:gd name="connsiteX3" fmla="*/ 1318464 w 4550431"/>
                <a:gd name="connsiteY3" fmla="*/ 88400 h 2458675"/>
                <a:gd name="connsiteX4" fmla="*/ 896189 w 4550431"/>
                <a:gd name="connsiteY4" fmla="*/ 101447 h 2458675"/>
                <a:gd name="connsiteX5" fmla="*/ 597739 w 4550431"/>
                <a:gd name="connsiteY5" fmla="*/ 164947 h 2458675"/>
                <a:gd name="connsiteX6" fmla="*/ 375489 w 4550431"/>
                <a:gd name="connsiteY6" fmla="*/ 260197 h 2458675"/>
                <a:gd name="connsiteX7" fmla="*/ 77039 w 4550431"/>
                <a:gd name="connsiteY7" fmla="*/ 571347 h 2458675"/>
                <a:gd name="connsiteX8" fmla="*/ 839 w 4550431"/>
                <a:gd name="connsiteY8" fmla="*/ 1041247 h 2458675"/>
                <a:gd name="connsiteX9" fmla="*/ 108789 w 4550431"/>
                <a:gd name="connsiteY9" fmla="*/ 1511147 h 2458675"/>
                <a:gd name="connsiteX10" fmla="*/ 248489 w 4550431"/>
                <a:gd name="connsiteY10" fmla="*/ 1758797 h 2458675"/>
                <a:gd name="connsiteX11" fmla="*/ 670764 w 4550431"/>
                <a:gd name="connsiteY11" fmla="*/ 2070383 h 2458675"/>
                <a:gd name="connsiteX12" fmla="*/ 1105739 w 4550431"/>
                <a:gd name="connsiteY12" fmla="*/ 2275148 h 2458675"/>
                <a:gd name="connsiteX13" fmla="*/ 1432764 w 4550431"/>
                <a:gd name="connsiteY13" fmla="*/ 2411282 h 2458675"/>
                <a:gd name="connsiteX14" fmla="*/ 1537539 w 4550431"/>
                <a:gd name="connsiteY14" fmla="*/ 2362047 h 2458675"/>
                <a:gd name="connsiteX15" fmla="*/ 1620089 w 4550431"/>
                <a:gd name="connsiteY15" fmla="*/ 2419197 h 2458675"/>
                <a:gd name="connsiteX16" fmla="*/ 1835989 w 4550431"/>
                <a:gd name="connsiteY16" fmla="*/ 2457297 h 2458675"/>
                <a:gd name="connsiteX17" fmla="*/ 2058239 w 4550431"/>
                <a:gd name="connsiteY17" fmla="*/ 2419197 h 2458675"/>
                <a:gd name="connsiteX18" fmla="*/ 2191589 w 4550431"/>
                <a:gd name="connsiteY18" fmla="*/ 2235047 h 2458675"/>
                <a:gd name="connsiteX19" fmla="*/ 2337639 w 4550431"/>
                <a:gd name="connsiteY19" fmla="*/ 2241397 h 2458675"/>
                <a:gd name="connsiteX20" fmla="*/ 2413839 w 4550431"/>
                <a:gd name="connsiteY20" fmla="*/ 2349347 h 2458675"/>
                <a:gd name="connsiteX21" fmla="*/ 2636089 w 4550431"/>
                <a:gd name="connsiteY21" fmla="*/ 2457297 h 2458675"/>
                <a:gd name="connsiteX22" fmla="*/ 2947239 w 4550431"/>
                <a:gd name="connsiteY22" fmla="*/ 2406497 h 2458675"/>
                <a:gd name="connsiteX23" fmla="*/ 2998039 w 4550431"/>
                <a:gd name="connsiteY23" fmla="*/ 2349347 h 2458675"/>
                <a:gd name="connsiteX24" fmla="*/ 3067889 w 4550431"/>
                <a:gd name="connsiteY24" fmla="*/ 2374747 h 2458675"/>
                <a:gd name="connsiteX25" fmla="*/ 3613989 w 4550431"/>
                <a:gd name="connsiteY25" fmla="*/ 2152497 h 2458675"/>
                <a:gd name="connsiteX26" fmla="*/ 4001339 w 4550431"/>
                <a:gd name="connsiteY26" fmla="*/ 1955647 h 2458675"/>
                <a:gd name="connsiteX27" fmla="*/ 4223589 w 4550431"/>
                <a:gd name="connsiteY27" fmla="*/ 1784197 h 2458675"/>
                <a:gd name="connsiteX28" fmla="*/ 4388689 w 4550431"/>
                <a:gd name="connsiteY28" fmla="*/ 1663547 h 2458675"/>
                <a:gd name="connsiteX29" fmla="*/ 4528389 w 4550431"/>
                <a:gd name="connsiteY29" fmla="*/ 1257147 h 2458675"/>
                <a:gd name="connsiteX30" fmla="*/ 4528389 w 4550431"/>
                <a:gd name="connsiteY30" fmla="*/ 831697 h 2458675"/>
                <a:gd name="connsiteX31" fmla="*/ 4318839 w 4550431"/>
                <a:gd name="connsiteY31" fmla="*/ 349097 h 2458675"/>
                <a:gd name="connsiteX32" fmla="*/ 4007689 w 4550431"/>
                <a:gd name="connsiteY32" fmla="*/ 190347 h 2458675"/>
                <a:gd name="connsiteX33" fmla="*/ 3874339 w 4550431"/>
                <a:gd name="connsiteY33" fmla="*/ 152247 h 2458675"/>
                <a:gd name="connsiteX34" fmla="*/ 3848939 w 4550431"/>
                <a:gd name="connsiteY34" fmla="*/ 190347 h 2458675"/>
                <a:gd name="connsiteX35" fmla="*/ 3709239 w 4550431"/>
                <a:gd name="connsiteY35" fmla="*/ 152247 h 2458675"/>
                <a:gd name="connsiteX36" fmla="*/ 3436189 w 4550431"/>
                <a:gd name="connsiteY36" fmla="*/ 12547 h 2458675"/>
                <a:gd name="connsiteX37" fmla="*/ 3252039 w 4550431"/>
                <a:gd name="connsiteY37" fmla="*/ 18897 h 2458675"/>
                <a:gd name="connsiteX38" fmla="*/ 2839289 w 4550431"/>
                <a:gd name="connsiteY38" fmla="*/ 120497 h 2458675"/>
                <a:gd name="connsiteX39" fmla="*/ 2585289 w 4550431"/>
                <a:gd name="connsiteY39" fmla="*/ 183997 h 2458675"/>
                <a:gd name="connsiteX40" fmla="*/ 2426539 w 4550431"/>
                <a:gd name="connsiteY40" fmla="*/ 425297 h 2458675"/>
                <a:gd name="connsiteX41" fmla="*/ 2188414 w 4550431"/>
                <a:gd name="connsiteY41" fmla="*/ 553515 h 2458675"/>
                <a:gd name="connsiteX0" fmla="*/ 2188414 w 4550431"/>
                <a:gd name="connsiteY0" fmla="*/ 553515 h 2471675"/>
                <a:gd name="connsiteX1" fmla="*/ 2026489 w 4550431"/>
                <a:gd name="connsiteY1" fmla="*/ 323697 h 2471675"/>
                <a:gd name="connsiteX2" fmla="*/ 1851864 w 4550431"/>
                <a:gd name="connsiteY2" fmla="*/ 166948 h 2471675"/>
                <a:gd name="connsiteX3" fmla="*/ 1318464 w 4550431"/>
                <a:gd name="connsiteY3" fmla="*/ 88400 h 2471675"/>
                <a:gd name="connsiteX4" fmla="*/ 896189 w 4550431"/>
                <a:gd name="connsiteY4" fmla="*/ 101447 h 2471675"/>
                <a:gd name="connsiteX5" fmla="*/ 597739 w 4550431"/>
                <a:gd name="connsiteY5" fmla="*/ 164947 h 2471675"/>
                <a:gd name="connsiteX6" fmla="*/ 375489 w 4550431"/>
                <a:gd name="connsiteY6" fmla="*/ 260197 h 2471675"/>
                <a:gd name="connsiteX7" fmla="*/ 77039 w 4550431"/>
                <a:gd name="connsiteY7" fmla="*/ 571347 h 2471675"/>
                <a:gd name="connsiteX8" fmla="*/ 839 w 4550431"/>
                <a:gd name="connsiteY8" fmla="*/ 1041247 h 2471675"/>
                <a:gd name="connsiteX9" fmla="*/ 108789 w 4550431"/>
                <a:gd name="connsiteY9" fmla="*/ 1511147 h 2471675"/>
                <a:gd name="connsiteX10" fmla="*/ 248489 w 4550431"/>
                <a:gd name="connsiteY10" fmla="*/ 1758797 h 2471675"/>
                <a:gd name="connsiteX11" fmla="*/ 670764 w 4550431"/>
                <a:gd name="connsiteY11" fmla="*/ 2070383 h 2471675"/>
                <a:gd name="connsiteX12" fmla="*/ 1105739 w 4550431"/>
                <a:gd name="connsiteY12" fmla="*/ 2275148 h 2471675"/>
                <a:gd name="connsiteX13" fmla="*/ 1432764 w 4550431"/>
                <a:gd name="connsiteY13" fmla="*/ 2411282 h 2471675"/>
                <a:gd name="connsiteX14" fmla="*/ 1575639 w 4550431"/>
                <a:gd name="connsiteY14" fmla="*/ 2471651 h 2471675"/>
                <a:gd name="connsiteX15" fmla="*/ 1620089 w 4550431"/>
                <a:gd name="connsiteY15" fmla="*/ 2419197 h 2471675"/>
                <a:gd name="connsiteX16" fmla="*/ 1835989 w 4550431"/>
                <a:gd name="connsiteY16" fmla="*/ 2457297 h 2471675"/>
                <a:gd name="connsiteX17" fmla="*/ 2058239 w 4550431"/>
                <a:gd name="connsiteY17" fmla="*/ 2419197 h 2471675"/>
                <a:gd name="connsiteX18" fmla="*/ 2191589 w 4550431"/>
                <a:gd name="connsiteY18" fmla="*/ 2235047 h 2471675"/>
                <a:gd name="connsiteX19" fmla="*/ 2337639 w 4550431"/>
                <a:gd name="connsiteY19" fmla="*/ 2241397 h 2471675"/>
                <a:gd name="connsiteX20" fmla="*/ 2413839 w 4550431"/>
                <a:gd name="connsiteY20" fmla="*/ 2349347 h 2471675"/>
                <a:gd name="connsiteX21" fmla="*/ 2636089 w 4550431"/>
                <a:gd name="connsiteY21" fmla="*/ 2457297 h 2471675"/>
                <a:gd name="connsiteX22" fmla="*/ 2947239 w 4550431"/>
                <a:gd name="connsiteY22" fmla="*/ 2406497 h 2471675"/>
                <a:gd name="connsiteX23" fmla="*/ 2998039 w 4550431"/>
                <a:gd name="connsiteY23" fmla="*/ 2349347 h 2471675"/>
                <a:gd name="connsiteX24" fmla="*/ 3067889 w 4550431"/>
                <a:gd name="connsiteY24" fmla="*/ 2374747 h 2471675"/>
                <a:gd name="connsiteX25" fmla="*/ 3613989 w 4550431"/>
                <a:gd name="connsiteY25" fmla="*/ 2152497 h 2471675"/>
                <a:gd name="connsiteX26" fmla="*/ 4001339 w 4550431"/>
                <a:gd name="connsiteY26" fmla="*/ 1955647 h 2471675"/>
                <a:gd name="connsiteX27" fmla="*/ 4223589 w 4550431"/>
                <a:gd name="connsiteY27" fmla="*/ 1784197 h 2471675"/>
                <a:gd name="connsiteX28" fmla="*/ 4388689 w 4550431"/>
                <a:gd name="connsiteY28" fmla="*/ 1663547 h 2471675"/>
                <a:gd name="connsiteX29" fmla="*/ 4528389 w 4550431"/>
                <a:gd name="connsiteY29" fmla="*/ 1257147 h 2471675"/>
                <a:gd name="connsiteX30" fmla="*/ 4528389 w 4550431"/>
                <a:gd name="connsiteY30" fmla="*/ 831697 h 2471675"/>
                <a:gd name="connsiteX31" fmla="*/ 4318839 w 4550431"/>
                <a:gd name="connsiteY31" fmla="*/ 349097 h 2471675"/>
                <a:gd name="connsiteX32" fmla="*/ 4007689 w 4550431"/>
                <a:gd name="connsiteY32" fmla="*/ 190347 h 2471675"/>
                <a:gd name="connsiteX33" fmla="*/ 3874339 w 4550431"/>
                <a:gd name="connsiteY33" fmla="*/ 152247 h 2471675"/>
                <a:gd name="connsiteX34" fmla="*/ 3848939 w 4550431"/>
                <a:gd name="connsiteY34" fmla="*/ 190347 h 2471675"/>
                <a:gd name="connsiteX35" fmla="*/ 3709239 w 4550431"/>
                <a:gd name="connsiteY35" fmla="*/ 152247 h 2471675"/>
                <a:gd name="connsiteX36" fmla="*/ 3436189 w 4550431"/>
                <a:gd name="connsiteY36" fmla="*/ 12547 h 2471675"/>
                <a:gd name="connsiteX37" fmla="*/ 3252039 w 4550431"/>
                <a:gd name="connsiteY37" fmla="*/ 18897 h 2471675"/>
                <a:gd name="connsiteX38" fmla="*/ 2839289 w 4550431"/>
                <a:gd name="connsiteY38" fmla="*/ 120497 h 2471675"/>
                <a:gd name="connsiteX39" fmla="*/ 2585289 w 4550431"/>
                <a:gd name="connsiteY39" fmla="*/ 183997 h 2471675"/>
                <a:gd name="connsiteX40" fmla="*/ 2426539 w 4550431"/>
                <a:gd name="connsiteY40" fmla="*/ 425297 h 2471675"/>
                <a:gd name="connsiteX41" fmla="*/ 2188414 w 4550431"/>
                <a:gd name="connsiteY41" fmla="*/ 553515 h 2471675"/>
                <a:gd name="connsiteX0" fmla="*/ 2188414 w 4550431"/>
                <a:gd name="connsiteY0" fmla="*/ 553515 h 2473229"/>
                <a:gd name="connsiteX1" fmla="*/ 2026489 w 4550431"/>
                <a:gd name="connsiteY1" fmla="*/ 323697 h 2473229"/>
                <a:gd name="connsiteX2" fmla="*/ 1851864 w 4550431"/>
                <a:gd name="connsiteY2" fmla="*/ 166948 h 2473229"/>
                <a:gd name="connsiteX3" fmla="*/ 1318464 w 4550431"/>
                <a:gd name="connsiteY3" fmla="*/ 88400 h 2473229"/>
                <a:gd name="connsiteX4" fmla="*/ 896189 w 4550431"/>
                <a:gd name="connsiteY4" fmla="*/ 101447 h 2473229"/>
                <a:gd name="connsiteX5" fmla="*/ 597739 w 4550431"/>
                <a:gd name="connsiteY5" fmla="*/ 164947 h 2473229"/>
                <a:gd name="connsiteX6" fmla="*/ 375489 w 4550431"/>
                <a:gd name="connsiteY6" fmla="*/ 260197 h 2473229"/>
                <a:gd name="connsiteX7" fmla="*/ 77039 w 4550431"/>
                <a:gd name="connsiteY7" fmla="*/ 571347 h 2473229"/>
                <a:gd name="connsiteX8" fmla="*/ 839 w 4550431"/>
                <a:gd name="connsiteY8" fmla="*/ 1041247 h 2473229"/>
                <a:gd name="connsiteX9" fmla="*/ 108789 w 4550431"/>
                <a:gd name="connsiteY9" fmla="*/ 1511147 h 2473229"/>
                <a:gd name="connsiteX10" fmla="*/ 248489 w 4550431"/>
                <a:gd name="connsiteY10" fmla="*/ 1758797 h 2473229"/>
                <a:gd name="connsiteX11" fmla="*/ 670764 w 4550431"/>
                <a:gd name="connsiteY11" fmla="*/ 2070383 h 2473229"/>
                <a:gd name="connsiteX12" fmla="*/ 1105739 w 4550431"/>
                <a:gd name="connsiteY12" fmla="*/ 2275148 h 2473229"/>
                <a:gd name="connsiteX13" fmla="*/ 1432764 w 4550431"/>
                <a:gd name="connsiteY13" fmla="*/ 2411282 h 2473229"/>
                <a:gd name="connsiteX14" fmla="*/ 1575639 w 4550431"/>
                <a:gd name="connsiteY14" fmla="*/ 2471651 h 2473229"/>
                <a:gd name="connsiteX15" fmla="*/ 1677239 w 4550431"/>
                <a:gd name="connsiteY15" fmla="*/ 2455731 h 2473229"/>
                <a:gd name="connsiteX16" fmla="*/ 1835989 w 4550431"/>
                <a:gd name="connsiteY16" fmla="*/ 2457297 h 2473229"/>
                <a:gd name="connsiteX17" fmla="*/ 2058239 w 4550431"/>
                <a:gd name="connsiteY17" fmla="*/ 2419197 h 2473229"/>
                <a:gd name="connsiteX18" fmla="*/ 2191589 w 4550431"/>
                <a:gd name="connsiteY18" fmla="*/ 2235047 h 2473229"/>
                <a:gd name="connsiteX19" fmla="*/ 2337639 w 4550431"/>
                <a:gd name="connsiteY19" fmla="*/ 2241397 h 2473229"/>
                <a:gd name="connsiteX20" fmla="*/ 2413839 w 4550431"/>
                <a:gd name="connsiteY20" fmla="*/ 2349347 h 2473229"/>
                <a:gd name="connsiteX21" fmla="*/ 2636089 w 4550431"/>
                <a:gd name="connsiteY21" fmla="*/ 2457297 h 2473229"/>
                <a:gd name="connsiteX22" fmla="*/ 2947239 w 4550431"/>
                <a:gd name="connsiteY22" fmla="*/ 2406497 h 2473229"/>
                <a:gd name="connsiteX23" fmla="*/ 2998039 w 4550431"/>
                <a:gd name="connsiteY23" fmla="*/ 2349347 h 2473229"/>
                <a:gd name="connsiteX24" fmla="*/ 3067889 w 4550431"/>
                <a:gd name="connsiteY24" fmla="*/ 2374747 h 2473229"/>
                <a:gd name="connsiteX25" fmla="*/ 3613989 w 4550431"/>
                <a:gd name="connsiteY25" fmla="*/ 2152497 h 2473229"/>
                <a:gd name="connsiteX26" fmla="*/ 4001339 w 4550431"/>
                <a:gd name="connsiteY26" fmla="*/ 1955647 h 2473229"/>
                <a:gd name="connsiteX27" fmla="*/ 4223589 w 4550431"/>
                <a:gd name="connsiteY27" fmla="*/ 1784197 h 2473229"/>
                <a:gd name="connsiteX28" fmla="*/ 4388689 w 4550431"/>
                <a:gd name="connsiteY28" fmla="*/ 1663547 h 2473229"/>
                <a:gd name="connsiteX29" fmla="*/ 4528389 w 4550431"/>
                <a:gd name="connsiteY29" fmla="*/ 1257147 h 2473229"/>
                <a:gd name="connsiteX30" fmla="*/ 4528389 w 4550431"/>
                <a:gd name="connsiteY30" fmla="*/ 831697 h 2473229"/>
                <a:gd name="connsiteX31" fmla="*/ 4318839 w 4550431"/>
                <a:gd name="connsiteY31" fmla="*/ 349097 h 2473229"/>
                <a:gd name="connsiteX32" fmla="*/ 4007689 w 4550431"/>
                <a:gd name="connsiteY32" fmla="*/ 190347 h 2473229"/>
                <a:gd name="connsiteX33" fmla="*/ 3874339 w 4550431"/>
                <a:gd name="connsiteY33" fmla="*/ 152247 h 2473229"/>
                <a:gd name="connsiteX34" fmla="*/ 3848939 w 4550431"/>
                <a:gd name="connsiteY34" fmla="*/ 190347 h 2473229"/>
                <a:gd name="connsiteX35" fmla="*/ 3709239 w 4550431"/>
                <a:gd name="connsiteY35" fmla="*/ 152247 h 2473229"/>
                <a:gd name="connsiteX36" fmla="*/ 3436189 w 4550431"/>
                <a:gd name="connsiteY36" fmla="*/ 12547 h 2473229"/>
                <a:gd name="connsiteX37" fmla="*/ 3252039 w 4550431"/>
                <a:gd name="connsiteY37" fmla="*/ 18897 h 2473229"/>
                <a:gd name="connsiteX38" fmla="*/ 2839289 w 4550431"/>
                <a:gd name="connsiteY38" fmla="*/ 120497 h 2473229"/>
                <a:gd name="connsiteX39" fmla="*/ 2585289 w 4550431"/>
                <a:gd name="connsiteY39" fmla="*/ 183997 h 2473229"/>
                <a:gd name="connsiteX40" fmla="*/ 2426539 w 4550431"/>
                <a:gd name="connsiteY40" fmla="*/ 425297 h 2473229"/>
                <a:gd name="connsiteX41" fmla="*/ 2188414 w 4550431"/>
                <a:gd name="connsiteY41" fmla="*/ 553515 h 2473229"/>
                <a:gd name="connsiteX0" fmla="*/ 2188414 w 4550431"/>
                <a:gd name="connsiteY0" fmla="*/ 553515 h 2473147"/>
                <a:gd name="connsiteX1" fmla="*/ 2026489 w 4550431"/>
                <a:gd name="connsiteY1" fmla="*/ 323697 h 2473147"/>
                <a:gd name="connsiteX2" fmla="*/ 1851864 w 4550431"/>
                <a:gd name="connsiteY2" fmla="*/ 166948 h 2473147"/>
                <a:gd name="connsiteX3" fmla="*/ 1318464 w 4550431"/>
                <a:gd name="connsiteY3" fmla="*/ 88400 h 2473147"/>
                <a:gd name="connsiteX4" fmla="*/ 896189 w 4550431"/>
                <a:gd name="connsiteY4" fmla="*/ 101447 h 2473147"/>
                <a:gd name="connsiteX5" fmla="*/ 597739 w 4550431"/>
                <a:gd name="connsiteY5" fmla="*/ 164947 h 2473147"/>
                <a:gd name="connsiteX6" fmla="*/ 375489 w 4550431"/>
                <a:gd name="connsiteY6" fmla="*/ 260197 h 2473147"/>
                <a:gd name="connsiteX7" fmla="*/ 77039 w 4550431"/>
                <a:gd name="connsiteY7" fmla="*/ 571347 h 2473147"/>
                <a:gd name="connsiteX8" fmla="*/ 839 w 4550431"/>
                <a:gd name="connsiteY8" fmla="*/ 1041247 h 2473147"/>
                <a:gd name="connsiteX9" fmla="*/ 108789 w 4550431"/>
                <a:gd name="connsiteY9" fmla="*/ 1511147 h 2473147"/>
                <a:gd name="connsiteX10" fmla="*/ 248489 w 4550431"/>
                <a:gd name="connsiteY10" fmla="*/ 1758797 h 2473147"/>
                <a:gd name="connsiteX11" fmla="*/ 670764 w 4550431"/>
                <a:gd name="connsiteY11" fmla="*/ 2070383 h 2473147"/>
                <a:gd name="connsiteX12" fmla="*/ 1105739 w 4550431"/>
                <a:gd name="connsiteY12" fmla="*/ 2275148 h 2473147"/>
                <a:gd name="connsiteX13" fmla="*/ 1432764 w 4550431"/>
                <a:gd name="connsiteY13" fmla="*/ 2411282 h 2473147"/>
                <a:gd name="connsiteX14" fmla="*/ 1575639 w 4550431"/>
                <a:gd name="connsiteY14" fmla="*/ 2471651 h 2473147"/>
                <a:gd name="connsiteX15" fmla="*/ 1677239 w 4550431"/>
                <a:gd name="connsiteY15" fmla="*/ 2455731 h 2473147"/>
                <a:gd name="connsiteX16" fmla="*/ 1845514 w 4550431"/>
                <a:gd name="connsiteY16" fmla="*/ 2466430 h 2473147"/>
                <a:gd name="connsiteX17" fmla="*/ 2058239 w 4550431"/>
                <a:gd name="connsiteY17" fmla="*/ 2419197 h 2473147"/>
                <a:gd name="connsiteX18" fmla="*/ 2191589 w 4550431"/>
                <a:gd name="connsiteY18" fmla="*/ 2235047 h 2473147"/>
                <a:gd name="connsiteX19" fmla="*/ 2337639 w 4550431"/>
                <a:gd name="connsiteY19" fmla="*/ 2241397 h 2473147"/>
                <a:gd name="connsiteX20" fmla="*/ 2413839 w 4550431"/>
                <a:gd name="connsiteY20" fmla="*/ 2349347 h 2473147"/>
                <a:gd name="connsiteX21" fmla="*/ 2636089 w 4550431"/>
                <a:gd name="connsiteY21" fmla="*/ 2457297 h 2473147"/>
                <a:gd name="connsiteX22" fmla="*/ 2947239 w 4550431"/>
                <a:gd name="connsiteY22" fmla="*/ 2406497 h 2473147"/>
                <a:gd name="connsiteX23" fmla="*/ 2998039 w 4550431"/>
                <a:gd name="connsiteY23" fmla="*/ 2349347 h 2473147"/>
                <a:gd name="connsiteX24" fmla="*/ 3067889 w 4550431"/>
                <a:gd name="connsiteY24" fmla="*/ 2374747 h 2473147"/>
                <a:gd name="connsiteX25" fmla="*/ 3613989 w 4550431"/>
                <a:gd name="connsiteY25" fmla="*/ 2152497 h 2473147"/>
                <a:gd name="connsiteX26" fmla="*/ 4001339 w 4550431"/>
                <a:gd name="connsiteY26" fmla="*/ 1955647 h 2473147"/>
                <a:gd name="connsiteX27" fmla="*/ 4223589 w 4550431"/>
                <a:gd name="connsiteY27" fmla="*/ 1784197 h 2473147"/>
                <a:gd name="connsiteX28" fmla="*/ 4388689 w 4550431"/>
                <a:gd name="connsiteY28" fmla="*/ 1663547 h 2473147"/>
                <a:gd name="connsiteX29" fmla="*/ 4528389 w 4550431"/>
                <a:gd name="connsiteY29" fmla="*/ 1257147 h 2473147"/>
                <a:gd name="connsiteX30" fmla="*/ 4528389 w 4550431"/>
                <a:gd name="connsiteY30" fmla="*/ 831697 h 2473147"/>
                <a:gd name="connsiteX31" fmla="*/ 4318839 w 4550431"/>
                <a:gd name="connsiteY31" fmla="*/ 349097 h 2473147"/>
                <a:gd name="connsiteX32" fmla="*/ 4007689 w 4550431"/>
                <a:gd name="connsiteY32" fmla="*/ 190347 h 2473147"/>
                <a:gd name="connsiteX33" fmla="*/ 3874339 w 4550431"/>
                <a:gd name="connsiteY33" fmla="*/ 152247 h 2473147"/>
                <a:gd name="connsiteX34" fmla="*/ 3848939 w 4550431"/>
                <a:gd name="connsiteY34" fmla="*/ 190347 h 2473147"/>
                <a:gd name="connsiteX35" fmla="*/ 3709239 w 4550431"/>
                <a:gd name="connsiteY35" fmla="*/ 152247 h 2473147"/>
                <a:gd name="connsiteX36" fmla="*/ 3436189 w 4550431"/>
                <a:gd name="connsiteY36" fmla="*/ 12547 h 2473147"/>
                <a:gd name="connsiteX37" fmla="*/ 3252039 w 4550431"/>
                <a:gd name="connsiteY37" fmla="*/ 18897 h 2473147"/>
                <a:gd name="connsiteX38" fmla="*/ 2839289 w 4550431"/>
                <a:gd name="connsiteY38" fmla="*/ 120497 h 2473147"/>
                <a:gd name="connsiteX39" fmla="*/ 2585289 w 4550431"/>
                <a:gd name="connsiteY39" fmla="*/ 183997 h 2473147"/>
                <a:gd name="connsiteX40" fmla="*/ 2426539 w 4550431"/>
                <a:gd name="connsiteY40" fmla="*/ 425297 h 2473147"/>
                <a:gd name="connsiteX41" fmla="*/ 2188414 w 4550431"/>
                <a:gd name="connsiteY41" fmla="*/ 553515 h 2473147"/>
                <a:gd name="connsiteX0" fmla="*/ 2188414 w 4550431"/>
                <a:gd name="connsiteY0" fmla="*/ 553515 h 2482777"/>
                <a:gd name="connsiteX1" fmla="*/ 2026489 w 4550431"/>
                <a:gd name="connsiteY1" fmla="*/ 323697 h 2482777"/>
                <a:gd name="connsiteX2" fmla="*/ 1851864 w 4550431"/>
                <a:gd name="connsiteY2" fmla="*/ 166948 h 2482777"/>
                <a:gd name="connsiteX3" fmla="*/ 1318464 w 4550431"/>
                <a:gd name="connsiteY3" fmla="*/ 88400 h 2482777"/>
                <a:gd name="connsiteX4" fmla="*/ 896189 w 4550431"/>
                <a:gd name="connsiteY4" fmla="*/ 101447 h 2482777"/>
                <a:gd name="connsiteX5" fmla="*/ 597739 w 4550431"/>
                <a:gd name="connsiteY5" fmla="*/ 164947 h 2482777"/>
                <a:gd name="connsiteX6" fmla="*/ 375489 w 4550431"/>
                <a:gd name="connsiteY6" fmla="*/ 260197 h 2482777"/>
                <a:gd name="connsiteX7" fmla="*/ 77039 w 4550431"/>
                <a:gd name="connsiteY7" fmla="*/ 571347 h 2482777"/>
                <a:gd name="connsiteX8" fmla="*/ 839 w 4550431"/>
                <a:gd name="connsiteY8" fmla="*/ 1041247 h 2482777"/>
                <a:gd name="connsiteX9" fmla="*/ 108789 w 4550431"/>
                <a:gd name="connsiteY9" fmla="*/ 1511147 h 2482777"/>
                <a:gd name="connsiteX10" fmla="*/ 248489 w 4550431"/>
                <a:gd name="connsiteY10" fmla="*/ 1758797 h 2482777"/>
                <a:gd name="connsiteX11" fmla="*/ 670764 w 4550431"/>
                <a:gd name="connsiteY11" fmla="*/ 2070383 h 2482777"/>
                <a:gd name="connsiteX12" fmla="*/ 1105739 w 4550431"/>
                <a:gd name="connsiteY12" fmla="*/ 2275148 h 2482777"/>
                <a:gd name="connsiteX13" fmla="*/ 1432764 w 4550431"/>
                <a:gd name="connsiteY13" fmla="*/ 2411282 h 2482777"/>
                <a:gd name="connsiteX14" fmla="*/ 1575639 w 4550431"/>
                <a:gd name="connsiteY14" fmla="*/ 2471651 h 2482777"/>
                <a:gd name="connsiteX15" fmla="*/ 1677239 w 4550431"/>
                <a:gd name="connsiteY15" fmla="*/ 2455731 h 2482777"/>
                <a:gd name="connsiteX16" fmla="*/ 1845514 w 4550431"/>
                <a:gd name="connsiteY16" fmla="*/ 2466430 h 2482777"/>
                <a:gd name="connsiteX17" fmla="*/ 2058239 w 4550431"/>
                <a:gd name="connsiteY17" fmla="*/ 2464865 h 2482777"/>
                <a:gd name="connsiteX18" fmla="*/ 2191589 w 4550431"/>
                <a:gd name="connsiteY18" fmla="*/ 2235047 h 2482777"/>
                <a:gd name="connsiteX19" fmla="*/ 2337639 w 4550431"/>
                <a:gd name="connsiteY19" fmla="*/ 2241397 h 2482777"/>
                <a:gd name="connsiteX20" fmla="*/ 2413839 w 4550431"/>
                <a:gd name="connsiteY20" fmla="*/ 2349347 h 2482777"/>
                <a:gd name="connsiteX21" fmla="*/ 2636089 w 4550431"/>
                <a:gd name="connsiteY21" fmla="*/ 2457297 h 2482777"/>
                <a:gd name="connsiteX22" fmla="*/ 2947239 w 4550431"/>
                <a:gd name="connsiteY22" fmla="*/ 2406497 h 2482777"/>
                <a:gd name="connsiteX23" fmla="*/ 2998039 w 4550431"/>
                <a:gd name="connsiteY23" fmla="*/ 2349347 h 2482777"/>
                <a:gd name="connsiteX24" fmla="*/ 3067889 w 4550431"/>
                <a:gd name="connsiteY24" fmla="*/ 2374747 h 2482777"/>
                <a:gd name="connsiteX25" fmla="*/ 3613989 w 4550431"/>
                <a:gd name="connsiteY25" fmla="*/ 2152497 h 2482777"/>
                <a:gd name="connsiteX26" fmla="*/ 4001339 w 4550431"/>
                <a:gd name="connsiteY26" fmla="*/ 1955647 h 2482777"/>
                <a:gd name="connsiteX27" fmla="*/ 4223589 w 4550431"/>
                <a:gd name="connsiteY27" fmla="*/ 1784197 h 2482777"/>
                <a:gd name="connsiteX28" fmla="*/ 4388689 w 4550431"/>
                <a:gd name="connsiteY28" fmla="*/ 1663547 h 2482777"/>
                <a:gd name="connsiteX29" fmla="*/ 4528389 w 4550431"/>
                <a:gd name="connsiteY29" fmla="*/ 1257147 h 2482777"/>
                <a:gd name="connsiteX30" fmla="*/ 4528389 w 4550431"/>
                <a:gd name="connsiteY30" fmla="*/ 831697 h 2482777"/>
                <a:gd name="connsiteX31" fmla="*/ 4318839 w 4550431"/>
                <a:gd name="connsiteY31" fmla="*/ 349097 h 2482777"/>
                <a:gd name="connsiteX32" fmla="*/ 4007689 w 4550431"/>
                <a:gd name="connsiteY32" fmla="*/ 190347 h 2482777"/>
                <a:gd name="connsiteX33" fmla="*/ 3874339 w 4550431"/>
                <a:gd name="connsiteY33" fmla="*/ 152247 h 2482777"/>
                <a:gd name="connsiteX34" fmla="*/ 3848939 w 4550431"/>
                <a:gd name="connsiteY34" fmla="*/ 190347 h 2482777"/>
                <a:gd name="connsiteX35" fmla="*/ 3709239 w 4550431"/>
                <a:gd name="connsiteY35" fmla="*/ 152247 h 2482777"/>
                <a:gd name="connsiteX36" fmla="*/ 3436189 w 4550431"/>
                <a:gd name="connsiteY36" fmla="*/ 12547 h 2482777"/>
                <a:gd name="connsiteX37" fmla="*/ 3252039 w 4550431"/>
                <a:gd name="connsiteY37" fmla="*/ 18897 h 2482777"/>
                <a:gd name="connsiteX38" fmla="*/ 2839289 w 4550431"/>
                <a:gd name="connsiteY38" fmla="*/ 120497 h 2482777"/>
                <a:gd name="connsiteX39" fmla="*/ 2585289 w 4550431"/>
                <a:gd name="connsiteY39" fmla="*/ 183997 h 2482777"/>
                <a:gd name="connsiteX40" fmla="*/ 2426539 w 4550431"/>
                <a:gd name="connsiteY40" fmla="*/ 425297 h 2482777"/>
                <a:gd name="connsiteX41" fmla="*/ 2188414 w 4550431"/>
                <a:gd name="connsiteY41" fmla="*/ 553515 h 2482777"/>
                <a:gd name="connsiteX0" fmla="*/ 2188414 w 4550431"/>
                <a:gd name="connsiteY0" fmla="*/ 553515 h 2475358"/>
                <a:gd name="connsiteX1" fmla="*/ 2026489 w 4550431"/>
                <a:gd name="connsiteY1" fmla="*/ 323697 h 2475358"/>
                <a:gd name="connsiteX2" fmla="*/ 1851864 w 4550431"/>
                <a:gd name="connsiteY2" fmla="*/ 166948 h 2475358"/>
                <a:gd name="connsiteX3" fmla="*/ 1318464 w 4550431"/>
                <a:gd name="connsiteY3" fmla="*/ 88400 h 2475358"/>
                <a:gd name="connsiteX4" fmla="*/ 896189 w 4550431"/>
                <a:gd name="connsiteY4" fmla="*/ 101447 h 2475358"/>
                <a:gd name="connsiteX5" fmla="*/ 597739 w 4550431"/>
                <a:gd name="connsiteY5" fmla="*/ 164947 h 2475358"/>
                <a:gd name="connsiteX6" fmla="*/ 375489 w 4550431"/>
                <a:gd name="connsiteY6" fmla="*/ 260197 h 2475358"/>
                <a:gd name="connsiteX7" fmla="*/ 77039 w 4550431"/>
                <a:gd name="connsiteY7" fmla="*/ 571347 h 2475358"/>
                <a:gd name="connsiteX8" fmla="*/ 839 w 4550431"/>
                <a:gd name="connsiteY8" fmla="*/ 1041247 h 2475358"/>
                <a:gd name="connsiteX9" fmla="*/ 108789 w 4550431"/>
                <a:gd name="connsiteY9" fmla="*/ 1511147 h 2475358"/>
                <a:gd name="connsiteX10" fmla="*/ 248489 w 4550431"/>
                <a:gd name="connsiteY10" fmla="*/ 1758797 h 2475358"/>
                <a:gd name="connsiteX11" fmla="*/ 670764 w 4550431"/>
                <a:gd name="connsiteY11" fmla="*/ 2070383 h 2475358"/>
                <a:gd name="connsiteX12" fmla="*/ 1105739 w 4550431"/>
                <a:gd name="connsiteY12" fmla="*/ 2275148 h 2475358"/>
                <a:gd name="connsiteX13" fmla="*/ 1432764 w 4550431"/>
                <a:gd name="connsiteY13" fmla="*/ 2411282 h 2475358"/>
                <a:gd name="connsiteX14" fmla="*/ 1575639 w 4550431"/>
                <a:gd name="connsiteY14" fmla="*/ 2471651 h 2475358"/>
                <a:gd name="connsiteX15" fmla="*/ 1677239 w 4550431"/>
                <a:gd name="connsiteY15" fmla="*/ 2455731 h 2475358"/>
                <a:gd name="connsiteX16" fmla="*/ 1845514 w 4550431"/>
                <a:gd name="connsiteY16" fmla="*/ 2466430 h 2475358"/>
                <a:gd name="connsiteX17" fmla="*/ 2058239 w 4550431"/>
                <a:gd name="connsiteY17" fmla="*/ 2464865 h 2475358"/>
                <a:gd name="connsiteX18" fmla="*/ 2220164 w 4550431"/>
                <a:gd name="connsiteY18" fmla="*/ 2335517 h 2475358"/>
                <a:gd name="connsiteX19" fmla="*/ 2337639 w 4550431"/>
                <a:gd name="connsiteY19" fmla="*/ 2241397 h 2475358"/>
                <a:gd name="connsiteX20" fmla="*/ 2413839 w 4550431"/>
                <a:gd name="connsiteY20" fmla="*/ 2349347 h 2475358"/>
                <a:gd name="connsiteX21" fmla="*/ 2636089 w 4550431"/>
                <a:gd name="connsiteY21" fmla="*/ 2457297 h 2475358"/>
                <a:gd name="connsiteX22" fmla="*/ 2947239 w 4550431"/>
                <a:gd name="connsiteY22" fmla="*/ 2406497 h 2475358"/>
                <a:gd name="connsiteX23" fmla="*/ 2998039 w 4550431"/>
                <a:gd name="connsiteY23" fmla="*/ 2349347 h 2475358"/>
                <a:gd name="connsiteX24" fmla="*/ 3067889 w 4550431"/>
                <a:gd name="connsiteY24" fmla="*/ 2374747 h 2475358"/>
                <a:gd name="connsiteX25" fmla="*/ 3613989 w 4550431"/>
                <a:gd name="connsiteY25" fmla="*/ 2152497 h 2475358"/>
                <a:gd name="connsiteX26" fmla="*/ 4001339 w 4550431"/>
                <a:gd name="connsiteY26" fmla="*/ 1955647 h 2475358"/>
                <a:gd name="connsiteX27" fmla="*/ 4223589 w 4550431"/>
                <a:gd name="connsiteY27" fmla="*/ 1784197 h 2475358"/>
                <a:gd name="connsiteX28" fmla="*/ 4388689 w 4550431"/>
                <a:gd name="connsiteY28" fmla="*/ 1663547 h 2475358"/>
                <a:gd name="connsiteX29" fmla="*/ 4528389 w 4550431"/>
                <a:gd name="connsiteY29" fmla="*/ 1257147 h 2475358"/>
                <a:gd name="connsiteX30" fmla="*/ 4528389 w 4550431"/>
                <a:gd name="connsiteY30" fmla="*/ 831697 h 2475358"/>
                <a:gd name="connsiteX31" fmla="*/ 4318839 w 4550431"/>
                <a:gd name="connsiteY31" fmla="*/ 349097 h 2475358"/>
                <a:gd name="connsiteX32" fmla="*/ 4007689 w 4550431"/>
                <a:gd name="connsiteY32" fmla="*/ 190347 h 2475358"/>
                <a:gd name="connsiteX33" fmla="*/ 3874339 w 4550431"/>
                <a:gd name="connsiteY33" fmla="*/ 152247 h 2475358"/>
                <a:gd name="connsiteX34" fmla="*/ 3848939 w 4550431"/>
                <a:gd name="connsiteY34" fmla="*/ 190347 h 2475358"/>
                <a:gd name="connsiteX35" fmla="*/ 3709239 w 4550431"/>
                <a:gd name="connsiteY35" fmla="*/ 152247 h 2475358"/>
                <a:gd name="connsiteX36" fmla="*/ 3436189 w 4550431"/>
                <a:gd name="connsiteY36" fmla="*/ 12547 h 2475358"/>
                <a:gd name="connsiteX37" fmla="*/ 3252039 w 4550431"/>
                <a:gd name="connsiteY37" fmla="*/ 18897 h 2475358"/>
                <a:gd name="connsiteX38" fmla="*/ 2839289 w 4550431"/>
                <a:gd name="connsiteY38" fmla="*/ 120497 h 2475358"/>
                <a:gd name="connsiteX39" fmla="*/ 2585289 w 4550431"/>
                <a:gd name="connsiteY39" fmla="*/ 183997 h 2475358"/>
                <a:gd name="connsiteX40" fmla="*/ 2426539 w 4550431"/>
                <a:gd name="connsiteY40" fmla="*/ 425297 h 2475358"/>
                <a:gd name="connsiteX41" fmla="*/ 2188414 w 4550431"/>
                <a:gd name="connsiteY41" fmla="*/ 553515 h 2475358"/>
                <a:gd name="connsiteX0" fmla="*/ 2188414 w 4550431"/>
                <a:gd name="connsiteY0" fmla="*/ 553515 h 2475358"/>
                <a:gd name="connsiteX1" fmla="*/ 2026489 w 4550431"/>
                <a:gd name="connsiteY1" fmla="*/ 323697 h 2475358"/>
                <a:gd name="connsiteX2" fmla="*/ 1851864 w 4550431"/>
                <a:gd name="connsiteY2" fmla="*/ 166948 h 2475358"/>
                <a:gd name="connsiteX3" fmla="*/ 1318464 w 4550431"/>
                <a:gd name="connsiteY3" fmla="*/ 88400 h 2475358"/>
                <a:gd name="connsiteX4" fmla="*/ 896189 w 4550431"/>
                <a:gd name="connsiteY4" fmla="*/ 101447 h 2475358"/>
                <a:gd name="connsiteX5" fmla="*/ 597739 w 4550431"/>
                <a:gd name="connsiteY5" fmla="*/ 164947 h 2475358"/>
                <a:gd name="connsiteX6" fmla="*/ 375489 w 4550431"/>
                <a:gd name="connsiteY6" fmla="*/ 260197 h 2475358"/>
                <a:gd name="connsiteX7" fmla="*/ 77039 w 4550431"/>
                <a:gd name="connsiteY7" fmla="*/ 571347 h 2475358"/>
                <a:gd name="connsiteX8" fmla="*/ 839 w 4550431"/>
                <a:gd name="connsiteY8" fmla="*/ 1041247 h 2475358"/>
                <a:gd name="connsiteX9" fmla="*/ 108789 w 4550431"/>
                <a:gd name="connsiteY9" fmla="*/ 1511147 h 2475358"/>
                <a:gd name="connsiteX10" fmla="*/ 248489 w 4550431"/>
                <a:gd name="connsiteY10" fmla="*/ 1758797 h 2475358"/>
                <a:gd name="connsiteX11" fmla="*/ 670764 w 4550431"/>
                <a:gd name="connsiteY11" fmla="*/ 2070383 h 2475358"/>
                <a:gd name="connsiteX12" fmla="*/ 1105739 w 4550431"/>
                <a:gd name="connsiteY12" fmla="*/ 2275148 h 2475358"/>
                <a:gd name="connsiteX13" fmla="*/ 1432764 w 4550431"/>
                <a:gd name="connsiteY13" fmla="*/ 2411282 h 2475358"/>
                <a:gd name="connsiteX14" fmla="*/ 1575639 w 4550431"/>
                <a:gd name="connsiteY14" fmla="*/ 2471651 h 2475358"/>
                <a:gd name="connsiteX15" fmla="*/ 1677239 w 4550431"/>
                <a:gd name="connsiteY15" fmla="*/ 2455731 h 2475358"/>
                <a:gd name="connsiteX16" fmla="*/ 1845514 w 4550431"/>
                <a:gd name="connsiteY16" fmla="*/ 2466430 h 2475358"/>
                <a:gd name="connsiteX17" fmla="*/ 2058239 w 4550431"/>
                <a:gd name="connsiteY17" fmla="*/ 2464865 h 2475358"/>
                <a:gd name="connsiteX18" fmla="*/ 2220164 w 4550431"/>
                <a:gd name="connsiteY18" fmla="*/ 2335517 h 2475358"/>
                <a:gd name="connsiteX19" fmla="*/ 2318589 w 4550431"/>
                <a:gd name="connsiteY19" fmla="*/ 2296199 h 2475358"/>
                <a:gd name="connsiteX20" fmla="*/ 2413839 w 4550431"/>
                <a:gd name="connsiteY20" fmla="*/ 2349347 h 2475358"/>
                <a:gd name="connsiteX21" fmla="*/ 2636089 w 4550431"/>
                <a:gd name="connsiteY21" fmla="*/ 2457297 h 2475358"/>
                <a:gd name="connsiteX22" fmla="*/ 2947239 w 4550431"/>
                <a:gd name="connsiteY22" fmla="*/ 2406497 h 2475358"/>
                <a:gd name="connsiteX23" fmla="*/ 2998039 w 4550431"/>
                <a:gd name="connsiteY23" fmla="*/ 2349347 h 2475358"/>
                <a:gd name="connsiteX24" fmla="*/ 3067889 w 4550431"/>
                <a:gd name="connsiteY24" fmla="*/ 2374747 h 2475358"/>
                <a:gd name="connsiteX25" fmla="*/ 3613989 w 4550431"/>
                <a:gd name="connsiteY25" fmla="*/ 2152497 h 2475358"/>
                <a:gd name="connsiteX26" fmla="*/ 4001339 w 4550431"/>
                <a:gd name="connsiteY26" fmla="*/ 1955647 h 2475358"/>
                <a:gd name="connsiteX27" fmla="*/ 4223589 w 4550431"/>
                <a:gd name="connsiteY27" fmla="*/ 1784197 h 2475358"/>
                <a:gd name="connsiteX28" fmla="*/ 4388689 w 4550431"/>
                <a:gd name="connsiteY28" fmla="*/ 1663547 h 2475358"/>
                <a:gd name="connsiteX29" fmla="*/ 4528389 w 4550431"/>
                <a:gd name="connsiteY29" fmla="*/ 1257147 h 2475358"/>
                <a:gd name="connsiteX30" fmla="*/ 4528389 w 4550431"/>
                <a:gd name="connsiteY30" fmla="*/ 831697 h 2475358"/>
                <a:gd name="connsiteX31" fmla="*/ 4318839 w 4550431"/>
                <a:gd name="connsiteY31" fmla="*/ 349097 h 2475358"/>
                <a:gd name="connsiteX32" fmla="*/ 4007689 w 4550431"/>
                <a:gd name="connsiteY32" fmla="*/ 190347 h 2475358"/>
                <a:gd name="connsiteX33" fmla="*/ 3874339 w 4550431"/>
                <a:gd name="connsiteY33" fmla="*/ 152247 h 2475358"/>
                <a:gd name="connsiteX34" fmla="*/ 3848939 w 4550431"/>
                <a:gd name="connsiteY34" fmla="*/ 190347 h 2475358"/>
                <a:gd name="connsiteX35" fmla="*/ 3709239 w 4550431"/>
                <a:gd name="connsiteY35" fmla="*/ 152247 h 2475358"/>
                <a:gd name="connsiteX36" fmla="*/ 3436189 w 4550431"/>
                <a:gd name="connsiteY36" fmla="*/ 12547 h 2475358"/>
                <a:gd name="connsiteX37" fmla="*/ 3252039 w 4550431"/>
                <a:gd name="connsiteY37" fmla="*/ 18897 h 2475358"/>
                <a:gd name="connsiteX38" fmla="*/ 2839289 w 4550431"/>
                <a:gd name="connsiteY38" fmla="*/ 120497 h 2475358"/>
                <a:gd name="connsiteX39" fmla="*/ 2585289 w 4550431"/>
                <a:gd name="connsiteY39" fmla="*/ 183997 h 2475358"/>
                <a:gd name="connsiteX40" fmla="*/ 2426539 w 4550431"/>
                <a:gd name="connsiteY40" fmla="*/ 425297 h 2475358"/>
                <a:gd name="connsiteX41" fmla="*/ 2188414 w 4550431"/>
                <a:gd name="connsiteY41" fmla="*/ 553515 h 2475358"/>
                <a:gd name="connsiteX0" fmla="*/ 2188414 w 4550431"/>
                <a:gd name="connsiteY0" fmla="*/ 553515 h 2475358"/>
                <a:gd name="connsiteX1" fmla="*/ 2026489 w 4550431"/>
                <a:gd name="connsiteY1" fmla="*/ 323697 h 2475358"/>
                <a:gd name="connsiteX2" fmla="*/ 1851864 w 4550431"/>
                <a:gd name="connsiteY2" fmla="*/ 166948 h 2475358"/>
                <a:gd name="connsiteX3" fmla="*/ 1318464 w 4550431"/>
                <a:gd name="connsiteY3" fmla="*/ 88400 h 2475358"/>
                <a:gd name="connsiteX4" fmla="*/ 896189 w 4550431"/>
                <a:gd name="connsiteY4" fmla="*/ 101447 h 2475358"/>
                <a:gd name="connsiteX5" fmla="*/ 597739 w 4550431"/>
                <a:gd name="connsiteY5" fmla="*/ 164947 h 2475358"/>
                <a:gd name="connsiteX6" fmla="*/ 375489 w 4550431"/>
                <a:gd name="connsiteY6" fmla="*/ 260197 h 2475358"/>
                <a:gd name="connsiteX7" fmla="*/ 77039 w 4550431"/>
                <a:gd name="connsiteY7" fmla="*/ 571347 h 2475358"/>
                <a:gd name="connsiteX8" fmla="*/ 839 w 4550431"/>
                <a:gd name="connsiteY8" fmla="*/ 1041247 h 2475358"/>
                <a:gd name="connsiteX9" fmla="*/ 108789 w 4550431"/>
                <a:gd name="connsiteY9" fmla="*/ 1511147 h 2475358"/>
                <a:gd name="connsiteX10" fmla="*/ 248489 w 4550431"/>
                <a:gd name="connsiteY10" fmla="*/ 1758797 h 2475358"/>
                <a:gd name="connsiteX11" fmla="*/ 670764 w 4550431"/>
                <a:gd name="connsiteY11" fmla="*/ 2070383 h 2475358"/>
                <a:gd name="connsiteX12" fmla="*/ 1105739 w 4550431"/>
                <a:gd name="connsiteY12" fmla="*/ 2275148 h 2475358"/>
                <a:gd name="connsiteX13" fmla="*/ 1432764 w 4550431"/>
                <a:gd name="connsiteY13" fmla="*/ 2411282 h 2475358"/>
                <a:gd name="connsiteX14" fmla="*/ 1575639 w 4550431"/>
                <a:gd name="connsiteY14" fmla="*/ 2471651 h 2475358"/>
                <a:gd name="connsiteX15" fmla="*/ 1677239 w 4550431"/>
                <a:gd name="connsiteY15" fmla="*/ 2455731 h 2475358"/>
                <a:gd name="connsiteX16" fmla="*/ 1845514 w 4550431"/>
                <a:gd name="connsiteY16" fmla="*/ 2466430 h 2475358"/>
                <a:gd name="connsiteX17" fmla="*/ 2058239 w 4550431"/>
                <a:gd name="connsiteY17" fmla="*/ 2464865 h 2475358"/>
                <a:gd name="connsiteX18" fmla="*/ 2220164 w 4550431"/>
                <a:gd name="connsiteY18" fmla="*/ 2335517 h 2475358"/>
                <a:gd name="connsiteX19" fmla="*/ 2318589 w 4550431"/>
                <a:gd name="connsiteY19" fmla="*/ 2296199 h 2475358"/>
                <a:gd name="connsiteX20" fmla="*/ 2413839 w 4550431"/>
                <a:gd name="connsiteY20" fmla="*/ 2413282 h 2475358"/>
                <a:gd name="connsiteX21" fmla="*/ 2636089 w 4550431"/>
                <a:gd name="connsiteY21" fmla="*/ 2457297 h 2475358"/>
                <a:gd name="connsiteX22" fmla="*/ 2947239 w 4550431"/>
                <a:gd name="connsiteY22" fmla="*/ 2406497 h 2475358"/>
                <a:gd name="connsiteX23" fmla="*/ 2998039 w 4550431"/>
                <a:gd name="connsiteY23" fmla="*/ 2349347 h 2475358"/>
                <a:gd name="connsiteX24" fmla="*/ 3067889 w 4550431"/>
                <a:gd name="connsiteY24" fmla="*/ 2374747 h 2475358"/>
                <a:gd name="connsiteX25" fmla="*/ 3613989 w 4550431"/>
                <a:gd name="connsiteY25" fmla="*/ 2152497 h 2475358"/>
                <a:gd name="connsiteX26" fmla="*/ 4001339 w 4550431"/>
                <a:gd name="connsiteY26" fmla="*/ 1955647 h 2475358"/>
                <a:gd name="connsiteX27" fmla="*/ 4223589 w 4550431"/>
                <a:gd name="connsiteY27" fmla="*/ 1784197 h 2475358"/>
                <a:gd name="connsiteX28" fmla="*/ 4388689 w 4550431"/>
                <a:gd name="connsiteY28" fmla="*/ 1663547 h 2475358"/>
                <a:gd name="connsiteX29" fmla="*/ 4528389 w 4550431"/>
                <a:gd name="connsiteY29" fmla="*/ 1257147 h 2475358"/>
                <a:gd name="connsiteX30" fmla="*/ 4528389 w 4550431"/>
                <a:gd name="connsiteY30" fmla="*/ 831697 h 2475358"/>
                <a:gd name="connsiteX31" fmla="*/ 4318839 w 4550431"/>
                <a:gd name="connsiteY31" fmla="*/ 349097 h 2475358"/>
                <a:gd name="connsiteX32" fmla="*/ 4007689 w 4550431"/>
                <a:gd name="connsiteY32" fmla="*/ 190347 h 2475358"/>
                <a:gd name="connsiteX33" fmla="*/ 3874339 w 4550431"/>
                <a:gd name="connsiteY33" fmla="*/ 152247 h 2475358"/>
                <a:gd name="connsiteX34" fmla="*/ 3848939 w 4550431"/>
                <a:gd name="connsiteY34" fmla="*/ 190347 h 2475358"/>
                <a:gd name="connsiteX35" fmla="*/ 3709239 w 4550431"/>
                <a:gd name="connsiteY35" fmla="*/ 152247 h 2475358"/>
                <a:gd name="connsiteX36" fmla="*/ 3436189 w 4550431"/>
                <a:gd name="connsiteY36" fmla="*/ 12547 h 2475358"/>
                <a:gd name="connsiteX37" fmla="*/ 3252039 w 4550431"/>
                <a:gd name="connsiteY37" fmla="*/ 18897 h 2475358"/>
                <a:gd name="connsiteX38" fmla="*/ 2839289 w 4550431"/>
                <a:gd name="connsiteY38" fmla="*/ 120497 h 2475358"/>
                <a:gd name="connsiteX39" fmla="*/ 2585289 w 4550431"/>
                <a:gd name="connsiteY39" fmla="*/ 183997 h 2475358"/>
                <a:gd name="connsiteX40" fmla="*/ 2426539 w 4550431"/>
                <a:gd name="connsiteY40" fmla="*/ 425297 h 2475358"/>
                <a:gd name="connsiteX41" fmla="*/ 2188414 w 4550431"/>
                <a:gd name="connsiteY41" fmla="*/ 553515 h 2475358"/>
                <a:gd name="connsiteX0" fmla="*/ 2188414 w 4550431"/>
                <a:gd name="connsiteY0" fmla="*/ 553515 h 2475358"/>
                <a:gd name="connsiteX1" fmla="*/ 2026489 w 4550431"/>
                <a:gd name="connsiteY1" fmla="*/ 323697 h 2475358"/>
                <a:gd name="connsiteX2" fmla="*/ 1851864 w 4550431"/>
                <a:gd name="connsiteY2" fmla="*/ 166948 h 2475358"/>
                <a:gd name="connsiteX3" fmla="*/ 1318464 w 4550431"/>
                <a:gd name="connsiteY3" fmla="*/ 88400 h 2475358"/>
                <a:gd name="connsiteX4" fmla="*/ 896189 w 4550431"/>
                <a:gd name="connsiteY4" fmla="*/ 101447 h 2475358"/>
                <a:gd name="connsiteX5" fmla="*/ 597739 w 4550431"/>
                <a:gd name="connsiteY5" fmla="*/ 164947 h 2475358"/>
                <a:gd name="connsiteX6" fmla="*/ 375489 w 4550431"/>
                <a:gd name="connsiteY6" fmla="*/ 260197 h 2475358"/>
                <a:gd name="connsiteX7" fmla="*/ 77039 w 4550431"/>
                <a:gd name="connsiteY7" fmla="*/ 571347 h 2475358"/>
                <a:gd name="connsiteX8" fmla="*/ 839 w 4550431"/>
                <a:gd name="connsiteY8" fmla="*/ 1041247 h 2475358"/>
                <a:gd name="connsiteX9" fmla="*/ 108789 w 4550431"/>
                <a:gd name="connsiteY9" fmla="*/ 1511147 h 2475358"/>
                <a:gd name="connsiteX10" fmla="*/ 248489 w 4550431"/>
                <a:gd name="connsiteY10" fmla="*/ 1758797 h 2475358"/>
                <a:gd name="connsiteX11" fmla="*/ 670764 w 4550431"/>
                <a:gd name="connsiteY11" fmla="*/ 2070383 h 2475358"/>
                <a:gd name="connsiteX12" fmla="*/ 1105739 w 4550431"/>
                <a:gd name="connsiteY12" fmla="*/ 2275148 h 2475358"/>
                <a:gd name="connsiteX13" fmla="*/ 1432764 w 4550431"/>
                <a:gd name="connsiteY13" fmla="*/ 2411282 h 2475358"/>
                <a:gd name="connsiteX14" fmla="*/ 1575639 w 4550431"/>
                <a:gd name="connsiteY14" fmla="*/ 2471651 h 2475358"/>
                <a:gd name="connsiteX15" fmla="*/ 1677239 w 4550431"/>
                <a:gd name="connsiteY15" fmla="*/ 2455731 h 2475358"/>
                <a:gd name="connsiteX16" fmla="*/ 1845514 w 4550431"/>
                <a:gd name="connsiteY16" fmla="*/ 2466430 h 2475358"/>
                <a:gd name="connsiteX17" fmla="*/ 2058239 w 4550431"/>
                <a:gd name="connsiteY17" fmla="*/ 2464865 h 2475358"/>
                <a:gd name="connsiteX18" fmla="*/ 2220164 w 4550431"/>
                <a:gd name="connsiteY18" fmla="*/ 2335517 h 2475358"/>
                <a:gd name="connsiteX19" fmla="*/ 2318589 w 4550431"/>
                <a:gd name="connsiteY19" fmla="*/ 2296199 h 2475358"/>
                <a:gd name="connsiteX20" fmla="*/ 2413839 w 4550431"/>
                <a:gd name="connsiteY20" fmla="*/ 2413282 h 2475358"/>
                <a:gd name="connsiteX21" fmla="*/ 2645614 w 4550431"/>
                <a:gd name="connsiteY21" fmla="*/ 2466431 h 2475358"/>
                <a:gd name="connsiteX22" fmla="*/ 2947239 w 4550431"/>
                <a:gd name="connsiteY22" fmla="*/ 2406497 h 2475358"/>
                <a:gd name="connsiteX23" fmla="*/ 2998039 w 4550431"/>
                <a:gd name="connsiteY23" fmla="*/ 2349347 h 2475358"/>
                <a:gd name="connsiteX24" fmla="*/ 3067889 w 4550431"/>
                <a:gd name="connsiteY24" fmla="*/ 2374747 h 2475358"/>
                <a:gd name="connsiteX25" fmla="*/ 3613989 w 4550431"/>
                <a:gd name="connsiteY25" fmla="*/ 2152497 h 2475358"/>
                <a:gd name="connsiteX26" fmla="*/ 4001339 w 4550431"/>
                <a:gd name="connsiteY26" fmla="*/ 1955647 h 2475358"/>
                <a:gd name="connsiteX27" fmla="*/ 4223589 w 4550431"/>
                <a:gd name="connsiteY27" fmla="*/ 1784197 h 2475358"/>
                <a:gd name="connsiteX28" fmla="*/ 4388689 w 4550431"/>
                <a:gd name="connsiteY28" fmla="*/ 1663547 h 2475358"/>
                <a:gd name="connsiteX29" fmla="*/ 4528389 w 4550431"/>
                <a:gd name="connsiteY29" fmla="*/ 1257147 h 2475358"/>
                <a:gd name="connsiteX30" fmla="*/ 4528389 w 4550431"/>
                <a:gd name="connsiteY30" fmla="*/ 831697 h 2475358"/>
                <a:gd name="connsiteX31" fmla="*/ 4318839 w 4550431"/>
                <a:gd name="connsiteY31" fmla="*/ 349097 h 2475358"/>
                <a:gd name="connsiteX32" fmla="*/ 4007689 w 4550431"/>
                <a:gd name="connsiteY32" fmla="*/ 190347 h 2475358"/>
                <a:gd name="connsiteX33" fmla="*/ 3874339 w 4550431"/>
                <a:gd name="connsiteY33" fmla="*/ 152247 h 2475358"/>
                <a:gd name="connsiteX34" fmla="*/ 3848939 w 4550431"/>
                <a:gd name="connsiteY34" fmla="*/ 190347 h 2475358"/>
                <a:gd name="connsiteX35" fmla="*/ 3709239 w 4550431"/>
                <a:gd name="connsiteY35" fmla="*/ 152247 h 2475358"/>
                <a:gd name="connsiteX36" fmla="*/ 3436189 w 4550431"/>
                <a:gd name="connsiteY36" fmla="*/ 12547 h 2475358"/>
                <a:gd name="connsiteX37" fmla="*/ 3252039 w 4550431"/>
                <a:gd name="connsiteY37" fmla="*/ 18897 h 2475358"/>
                <a:gd name="connsiteX38" fmla="*/ 2839289 w 4550431"/>
                <a:gd name="connsiteY38" fmla="*/ 120497 h 2475358"/>
                <a:gd name="connsiteX39" fmla="*/ 2585289 w 4550431"/>
                <a:gd name="connsiteY39" fmla="*/ 183997 h 2475358"/>
                <a:gd name="connsiteX40" fmla="*/ 2426539 w 4550431"/>
                <a:gd name="connsiteY40" fmla="*/ 425297 h 2475358"/>
                <a:gd name="connsiteX41" fmla="*/ 2188414 w 4550431"/>
                <a:gd name="connsiteY41" fmla="*/ 553515 h 2475358"/>
                <a:gd name="connsiteX0" fmla="*/ 2188414 w 4550431"/>
                <a:gd name="connsiteY0" fmla="*/ 553515 h 2475358"/>
                <a:gd name="connsiteX1" fmla="*/ 2026489 w 4550431"/>
                <a:gd name="connsiteY1" fmla="*/ 323697 h 2475358"/>
                <a:gd name="connsiteX2" fmla="*/ 1851864 w 4550431"/>
                <a:gd name="connsiteY2" fmla="*/ 166948 h 2475358"/>
                <a:gd name="connsiteX3" fmla="*/ 1318464 w 4550431"/>
                <a:gd name="connsiteY3" fmla="*/ 88400 h 2475358"/>
                <a:gd name="connsiteX4" fmla="*/ 896189 w 4550431"/>
                <a:gd name="connsiteY4" fmla="*/ 101447 h 2475358"/>
                <a:gd name="connsiteX5" fmla="*/ 597739 w 4550431"/>
                <a:gd name="connsiteY5" fmla="*/ 164947 h 2475358"/>
                <a:gd name="connsiteX6" fmla="*/ 375489 w 4550431"/>
                <a:gd name="connsiteY6" fmla="*/ 260197 h 2475358"/>
                <a:gd name="connsiteX7" fmla="*/ 77039 w 4550431"/>
                <a:gd name="connsiteY7" fmla="*/ 571347 h 2475358"/>
                <a:gd name="connsiteX8" fmla="*/ 839 w 4550431"/>
                <a:gd name="connsiteY8" fmla="*/ 1041247 h 2475358"/>
                <a:gd name="connsiteX9" fmla="*/ 108789 w 4550431"/>
                <a:gd name="connsiteY9" fmla="*/ 1511147 h 2475358"/>
                <a:gd name="connsiteX10" fmla="*/ 248489 w 4550431"/>
                <a:gd name="connsiteY10" fmla="*/ 1758797 h 2475358"/>
                <a:gd name="connsiteX11" fmla="*/ 670764 w 4550431"/>
                <a:gd name="connsiteY11" fmla="*/ 2070383 h 2475358"/>
                <a:gd name="connsiteX12" fmla="*/ 1105739 w 4550431"/>
                <a:gd name="connsiteY12" fmla="*/ 2275148 h 2475358"/>
                <a:gd name="connsiteX13" fmla="*/ 1432764 w 4550431"/>
                <a:gd name="connsiteY13" fmla="*/ 2411282 h 2475358"/>
                <a:gd name="connsiteX14" fmla="*/ 1575639 w 4550431"/>
                <a:gd name="connsiteY14" fmla="*/ 2471651 h 2475358"/>
                <a:gd name="connsiteX15" fmla="*/ 1677239 w 4550431"/>
                <a:gd name="connsiteY15" fmla="*/ 2455731 h 2475358"/>
                <a:gd name="connsiteX16" fmla="*/ 1845514 w 4550431"/>
                <a:gd name="connsiteY16" fmla="*/ 2466430 h 2475358"/>
                <a:gd name="connsiteX17" fmla="*/ 2058239 w 4550431"/>
                <a:gd name="connsiteY17" fmla="*/ 2464865 h 2475358"/>
                <a:gd name="connsiteX18" fmla="*/ 2220164 w 4550431"/>
                <a:gd name="connsiteY18" fmla="*/ 2335517 h 2475358"/>
                <a:gd name="connsiteX19" fmla="*/ 2318589 w 4550431"/>
                <a:gd name="connsiteY19" fmla="*/ 2296199 h 2475358"/>
                <a:gd name="connsiteX20" fmla="*/ 2413839 w 4550431"/>
                <a:gd name="connsiteY20" fmla="*/ 2413282 h 2475358"/>
                <a:gd name="connsiteX21" fmla="*/ 2645614 w 4550431"/>
                <a:gd name="connsiteY21" fmla="*/ 2466431 h 2475358"/>
                <a:gd name="connsiteX22" fmla="*/ 2966289 w 4550431"/>
                <a:gd name="connsiteY22" fmla="*/ 2433898 h 2475358"/>
                <a:gd name="connsiteX23" fmla="*/ 2998039 w 4550431"/>
                <a:gd name="connsiteY23" fmla="*/ 2349347 h 2475358"/>
                <a:gd name="connsiteX24" fmla="*/ 3067889 w 4550431"/>
                <a:gd name="connsiteY24" fmla="*/ 2374747 h 2475358"/>
                <a:gd name="connsiteX25" fmla="*/ 3613989 w 4550431"/>
                <a:gd name="connsiteY25" fmla="*/ 2152497 h 2475358"/>
                <a:gd name="connsiteX26" fmla="*/ 4001339 w 4550431"/>
                <a:gd name="connsiteY26" fmla="*/ 1955647 h 2475358"/>
                <a:gd name="connsiteX27" fmla="*/ 4223589 w 4550431"/>
                <a:gd name="connsiteY27" fmla="*/ 1784197 h 2475358"/>
                <a:gd name="connsiteX28" fmla="*/ 4388689 w 4550431"/>
                <a:gd name="connsiteY28" fmla="*/ 1663547 h 2475358"/>
                <a:gd name="connsiteX29" fmla="*/ 4528389 w 4550431"/>
                <a:gd name="connsiteY29" fmla="*/ 1257147 h 2475358"/>
                <a:gd name="connsiteX30" fmla="*/ 4528389 w 4550431"/>
                <a:gd name="connsiteY30" fmla="*/ 831697 h 2475358"/>
                <a:gd name="connsiteX31" fmla="*/ 4318839 w 4550431"/>
                <a:gd name="connsiteY31" fmla="*/ 349097 h 2475358"/>
                <a:gd name="connsiteX32" fmla="*/ 4007689 w 4550431"/>
                <a:gd name="connsiteY32" fmla="*/ 190347 h 2475358"/>
                <a:gd name="connsiteX33" fmla="*/ 3874339 w 4550431"/>
                <a:gd name="connsiteY33" fmla="*/ 152247 h 2475358"/>
                <a:gd name="connsiteX34" fmla="*/ 3848939 w 4550431"/>
                <a:gd name="connsiteY34" fmla="*/ 190347 h 2475358"/>
                <a:gd name="connsiteX35" fmla="*/ 3709239 w 4550431"/>
                <a:gd name="connsiteY35" fmla="*/ 152247 h 2475358"/>
                <a:gd name="connsiteX36" fmla="*/ 3436189 w 4550431"/>
                <a:gd name="connsiteY36" fmla="*/ 12547 h 2475358"/>
                <a:gd name="connsiteX37" fmla="*/ 3252039 w 4550431"/>
                <a:gd name="connsiteY37" fmla="*/ 18897 h 2475358"/>
                <a:gd name="connsiteX38" fmla="*/ 2839289 w 4550431"/>
                <a:gd name="connsiteY38" fmla="*/ 120497 h 2475358"/>
                <a:gd name="connsiteX39" fmla="*/ 2585289 w 4550431"/>
                <a:gd name="connsiteY39" fmla="*/ 183997 h 2475358"/>
                <a:gd name="connsiteX40" fmla="*/ 2426539 w 4550431"/>
                <a:gd name="connsiteY40" fmla="*/ 425297 h 2475358"/>
                <a:gd name="connsiteX41" fmla="*/ 2188414 w 4550431"/>
                <a:gd name="connsiteY41" fmla="*/ 553515 h 2475358"/>
                <a:gd name="connsiteX0" fmla="*/ 2188414 w 4550431"/>
                <a:gd name="connsiteY0" fmla="*/ 553515 h 2475358"/>
                <a:gd name="connsiteX1" fmla="*/ 2026489 w 4550431"/>
                <a:gd name="connsiteY1" fmla="*/ 323697 h 2475358"/>
                <a:gd name="connsiteX2" fmla="*/ 1851864 w 4550431"/>
                <a:gd name="connsiteY2" fmla="*/ 166948 h 2475358"/>
                <a:gd name="connsiteX3" fmla="*/ 1318464 w 4550431"/>
                <a:gd name="connsiteY3" fmla="*/ 88400 h 2475358"/>
                <a:gd name="connsiteX4" fmla="*/ 896189 w 4550431"/>
                <a:gd name="connsiteY4" fmla="*/ 101447 h 2475358"/>
                <a:gd name="connsiteX5" fmla="*/ 597739 w 4550431"/>
                <a:gd name="connsiteY5" fmla="*/ 164947 h 2475358"/>
                <a:gd name="connsiteX6" fmla="*/ 375489 w 4550431"/>
                <a:gd name="connsiteY6" fmla="*/ 260197 h 2475358"/>
                <a:gd name="connsiteX7" fmla="*/ 77039 w 4550431"/>
                <a:gd name="connsiteY7" fmla="*/ 571347 h 2475358"/>
                <a:gd name="connsiteX8" fmla="*/ 839 w 4550431"/>
                <a:gd name="connsiteY8" fmla="*/ 1041247 h 2475358"/>
                <a:gd name="connsiteX9" fmla="*/ 108789 w 4550431"/>
                <a:gd name="connsiteY9" fmla="*/ 1511147 h 2475358"/>
                <a:gd name="connsiteX10" fmla="*/ 248489 w 4550431"/>
                <a:gd name="connsiteY10" fmla="*/ 1758797 h 2475358"/>
                <a:gd name="connsiteX11" fmla="*/ 670764 w 4550431"/>
                <a:gd name="connsiteY11" fmla="*/ 2070383 h 2475358"/>
                <a:gd name="connsiteX12" fmla="*/ 1105739 w 4550431"/>
                <a:gd name="connsiteY12" fmla="*/ 2275148 h 2475358"/>
                <a:gd name="connsiteX13" fmla="*/ 1432764 w 4550431"/>
                <a:gd name="connsiteY13" fmla="*/ 2411282 h 2475358"/>
                <a:gd name="connsiteX14" fmla="*/ 1575639 w 4550431"/>
                <a:gd name="connsiteY14" fmla="*/ 2471651 h 2475358"/>
                <a:gd name="connsiteX15" fmla="*/ 1677239 w 4550431"/>
                <a:gd name="connsiteY15" fmla="*/ 2455731 h 2475358"/>
                <a:gd name="connsiteX16" fmla="*/ 1845514 w 4550431"/>
                <a:gd name="connsiteY16" fmla="*/ 2466430 h 2475358"/>
                <a:gd name="connsiteX17" fmla="*/ 2058239 w 4550431"/>
                <a:gd name="connsiteY17" fmla="*/ 2464865 h 2475358"/>
                <a:gd name="connsiteX18" fmla="*/ 2220164 w 4550431"/>
                <a:gd name="connsiteY18" fmla="*/ 2335517 h 2475358"/>
                <a:gd name="connsiteX19" fmla="*/ 2318589 w 4550431"/>
                <a:gd name="connsiteY19" fmla="*/ 2296199 h 2475358"/>
                <a:gd name="connsiteX20" fmla="*/ 2413839 w 4550431"/>
                <a:gd name="connsiteY20" fmla="*/ 2413282 h 2475358"/>
                <a:gd name="connsiteX21" fmla="*/ 2645614 w 4550431"/>
                <a:gd name="connsiteY21" fmla="*/ 2466431 h 2475358"/>
                <a:gd name="connsiteX22" fmla="*/ 2966289 w 4550431"/>
                <a:gd name="connsiteY22" fmla="*/ 2433898 h 2475358"/>
                <a:gd name="connsiteX23" fmla="*/ 2998039 w 4550431"/>
                <a:gd name="connsiteY23" fmla="*/ 2349347 h 2475358"/>
                <a:gd name="connsiteX24" fmla="*/ 3086939 w 4550431"/>
                <a:gd name="connsiteY24" fmla="*/ 2374747 h 2475358"/>
                <a:gd name="connsiteX25" fmla="*/ 3613989 w 4550431"/>
                <a:gd name="connsiteY25" fmla="*/ 2152497 h 2475358"/>
                <a:gd name="connsiteX26" fmla="*/ 4001339 w 4550431"/>
                <a:gd name="connsiteY26" fmla="*/ 1955647 h 2475358"/>
                <a:gd name="connsiteX27" fmla="*/ 4223589 w 4550431"/>
                <a:gd name="connsiteY27" fmla="*/ 1784197 h 2475358"/>
                <a:gd name="connsiteX28" fmla="*/ 4388689 w 4550431"/>
                <a:gd name="connsiteY28" fmla="*/ 1663547 h 2475358"/>
                <a:gd name="connsiteX29" fmla="*/ 4528389 w 4550431"/>
                <a:gd name="connsiteY29" fmla="*/ 1257147 h 2475358"/>
                <a:gd name="connsiteX30" fmla="*/ 4528389 w 4550431"/>
                <a:gd name="connsiteY30" fmla="*/ 831697 h 2475358"/>
                <a:gd name="connsiteX31" fmla="*/ 4318839 w 4550431"/>
                <a:gd name="connsiteY31" fmla="*/ 349097 h 2475358"/>
                <a:gd name="connsiteX32" fmla="*/ 4007689 w 4550431"/>
                <a:gd name="connsiteY32" fmla="*/ 190347 h 2475358"/>
                <a:gd name="connsiteX33" fmla="*/ 3874339 w 4550431"/>
                <a:gd name="connsiteY33" fmla="*/ 152247 h 2475358"/>
                <a:gd name="connsiteX34" fmla="*/ 3848939 w 4550431"/>
                <a:gd name="connsiteY34" fmla="*/ 190347 h 2475358"/>
                <a:gd name="connsiteX35" fmla="*/ 3709239 w 4550431"/>
                <a:gd name="connsiteY35" fmla="*/ 152247 h 2475358"/>
                <a:gd name="connsiteX36" fmla="*/ 3436189 w 4550431"/>
                <a:gd name="connsiteY36" fmla="*/ 12547 h 2475358"/>
                <a:gd name="connsiteX37" fmla="*/ 3252039 w 4550431"/>
                <a:gd name="connsiteY37" fmla="*/ 18897 h 2475358"/>
                <a:gd name="connsiteX38" fmla="*/ 2839289 w 4550431"/>
                <a:gd name="connsiteY38" fmla="*/ 120497 h 2475358"/>
                <a:gd name="connsiteX39" fmla="*/ 2585289 w 4550431"/>
                <a:gd name="connsiteY39" fmla="*/ 183997 h 2475358"/>
                <a:gd name="connsiteX40" fmla="*/ 2426539 w 4550431"/>
                <a:gd name="connsiteY40" fmla="*/ 425297 h 2475358"/>
                <a:gd name="connsiteX41" fmla="*/ 2188414 w 4550431"/>
                <a:gd name="connsiteY41" fmla="*/ 553515 h 2475358"/>
                <a:gd name="connsiteX0" fmla="*/ 2188414 w 4550431"/>
                <a:gd name="connsiteY0" fmla="*/ 553515 h 2475358"/>
                <a:gd name="connsiteX1" fmla="*/ 2026489 w 4550431"/>
                <a:gd name="connsiteY1" fmla="*/ 323697 h 2475358"/>
                <a:gd name="connsiteX2" fmla="*/ 1851864 w 4550431"/>
                <a:gd name="connsiteY2" fmla="*/ 166948 h 2475358"/>
                <a:gd name="connsiteX3" fmla="*/ 1318464 w 4550431"/>
                <a:gd name="connsiteY3" fmla="*/ 88400 h 2475358"/>
                <a:gd name="connsiteX4" fmla="*/ 896189 w 4550431"/>
                <a:gd name="connsiteY4" fmla="*/ 101447 h 2475358"/>
                <a:gd name="connsiteX5" fmla="*/ 597739 w 4550431"/>
                <a:gd name="connsiteY5" fmla="*/ 164947 h 2475358"/>
                <a:gd name="connsiteX6" fmla="*/ 375489 w 4550431"/>
                <a:gd name="connsiteY6" fmla="*/ 260197 h 2475358"/>
                <a:gd name="connsiteX7" fmla="*/ 77039 w 4550431"/>
                <a:gd name="connsiteY7" fmla="*/ 571347 h 2475358"/>
                <a:gd name="connsiteX8" fmla="*/ 839 w 4550431"/>
                <a:gd name="connsiteY8" fmla="*/ 1041247 h 2475358"/>
                <a:gd name="connsiteX9" fmla="*/ 108789 w 4550431"/>
                <a:gd name="connsiteY9" fmla="*/ 1511147 h 2475358"/>
                <a:gd name="connsiteX10" fmla="*/ 248489 w 4550431"/>
                <a:gd name="connsiteY10" fmla="*/ 1758797 h 2475358"/>
                <a:gd name="connsiteX11" fmla="*/ 670764 w 4550431"/>
                <a:gd name="connsiteY11" fmla="*/ 2070383 h 2475358"/>
                <a:gd name="connsiteX12" fmla="*/ 1105739 w 4550431"/>
                <a:gd name="connsiteY12" fmla="*/ 2275148 h 2475358"/>
                <a:gd name="connsiteX13" fmla="*/ 1432764 w 4550431"/>
                <a:gd name="connsiteY13" fmla="*/ 2411282 h 2475358"/>
                <a:gd name="connsiteX14" fmla="*/ 1575639 w 4550431"/>
                <a:gd name="connsiteY14" fmla="*/ 2471651 h 2475358"/>
                <a:gd name="connsiteX15" fmla="*/ 1677239 w 4550431"/>
                <a:gd name="connsiteY15" fmla="*/ 2455731 h 2475358"/>
                <a:gd name="connsiteX16" fmla="*/ 1845514 w 4550431"/>
                <a:gd name="connsiteY16" fmla="*/ 2466430 h 2475358"/>
                <a:gd name="connsiteX17" fmla="*/ 2058239 w 4550431"/>
                <a:gd name="connsiteY17" fmla="*/ 2464865 h 2475358"/>
                <a:gd name="connsiteX18" fmla="*/ 2220164 w 4550431"/>
                <a:gd name="connsiteY18" fmla="*/ 2335517 h 2475358"/>
                <a:gd name="connsiteX19" fmla="*/ 2318589 w 4550431"/>
                <a:gd name="connsiteY19" fmla="*/ 2296199 h 2475358"/>
                <a:gd name="connsiteX20" fmla="*/ 2413839 w 4550431"/>
                <a:gd name="connsiteY20" fmla="*/ 2413282 h 2475358"/>
                <a:gd name="connsiteX21" fmla="*/ 2645614 w 4550431"/>
                <a:gd name="connsiteY21" fmla="*/ 2466431 h 2475358"/>
                <a:gd name="connsiteX22" fmla="*/ 2966289 w 4550431"/>
                <a:gd name="connsiteY22" fmla="*/ 2433898 h 2475358"/>
                <a:gd name="connsiteX23" fmla="*/ 2998039 w 4550431"/>
                <a:gd name="connsiteY23" fmla="*/ 2349347 h 2475358"/>
                <a:gd name="connsiteX24" fmla="*/ 3086939 w 4550431"/>
                <a:gd name="connsiteY24" fmla="*/ 2374747 h 2475358"/>
                <a:gd name="connsiteX25" fmla="*/ 3613989 w 4550431"/>
                <a:gd name="connsiteY25" fmla="*/ 2152497 h 2475358"/>
                <a:gd name="connsiteX26" fmla="*/ 4001339 w 4550431"/>
                <a:gd name="connsiteY26" fmla="*/ 1955647 h 2475358"/>
                <a:gd name="connsiteX27" fmla="*/ 4223589 w 4550431"/>
                <a:gd name="connsiteY27" fmla="*/ 1784197 h 2475358"/>
                <a:gd name="connsiteX28" fmla="*/ 4388689 w 4550431"/>
                <a:gd name="connsiteY28" fmla="*/ 1663547 h 2475358"/>
                <a:gd name="connsiteX29" fmla="*/ 4528389 w 4550431"/>
                <a:gd name="connsiteY29" fmla="*/ 1257147 h 2475358"/>
                <a:gd name="connsiteX30" fmla="*/ 4528389 w 4550431"/>
                <a:gd name="connsiteY30" fmla="*/ 831697 h 2475358"/>
                <a:gd name="connsiteX31" fmla="*/ 4318839 w 4550431"/>
                <a:gd name="connsiteY31" fmla="*/ 349097 h 2475358"/>
                <a:gd name="connsiteX32" fmla="*/ 4007689 w 4550431"/>
                <a:gd name="connsiteY32" fmla="*/ 190347 h 2475358"/>
                <a:gd name="connsiteX33" fmla="*/ 3874339 w 4550431"/>
                <a:gd name="connsiteY33" fmla="*/ 152247 h 2475358"/>
                <a:gd name="connsiteX34" fmla="*/ 3848939 w 4550431"/>
                <a:gd name="connsiteY34" fmla="*/ 190347 h 2475358"/>
                <a:gd name="connsiteX35" fmla="*/ 3709239 w 4550431"/>
                <a:gd name="connsiteY35" fmla="*/ 152247 h 2475358"/>
                <a:gd name="connsiteX36" fmla="*/ 3436189 w 4550431"/>
                <a:gd name="connsiteY36" fmla="*/ 12547 h 2475358"/>
                <a:gd name="connsiteX37" fmla="*/ 3252039 w 4550431"/>
                <a:gd name="connsiteY37" fmla="*/ 18897 h 2475358"/>
                <a:gd name="connsiteX38" fmla="*/ 2839289 w 4550431"/>
                <a:gd name="connsiteY38" fmla="*/ 120497 h 2475358"/>
                <a:gd name="connsiteX39" fmla="*/ 2585289 w 4550431"/>
                <a:gd name="connsiteY39" fmla="*/ 183997 h 2475358"/>
                <a:gd name="connsiteX40" fmla="*/ 2426539 w 4550431"/>
                <a:gd name="connsiteY40" fmla="*/ 425297 h 2475358"/>
                <a:gd name="connsiteX41" fmla="*/ 2188414 w 4550431"/>
                <a:gd name="connsiteY41" fmla="*/ 553515 h 2475358"/>
                <a:gd name="connsiteX0" fmla="*/ 2188414 w 4550431"/>
                <a:gd name="connsiteY0" fmla="*/ 553515 h 2475358"/>
                <a:gd name="connsiteX1" fmla="*/ 2026489 w 4550431"/>
                <a:gd name="connsiteY1" fmla="*/ 323697 h 2475358"/>
                <a:gd name="connsiteX2" fmla="*/ 1851864 w 4550431"/>
                <a:gd name="connsiteY2" fmla="*/ 166948 h 2475358"/>
                <a:gd name="connsiteX3" fmla="*/ 1318464 w 4550431"/>
                <a:gd name="connsiteY3" fmla="*/ 88400 h 2475358"/>
                <a:gd name="connsiteX4" fmla="*/ 896189 w 4550431"/>
                <a:gd name="connsiteY4" fmla="*/ 101447 h 2475358"/>
                <a:gd name="connsiteX5" fmla="*/ 597739 w 4550431"/>
                <a:gd name="connsiteY5" fmla="*/ 164947 h 2475358"/>
                <a:gd name="connsiteX6" fmla="*/ 375489 w 4550431"/>
                <a:gd name="connsiteY6" fmla="*/ 260197 h 2475358"/>
                <a:gd name="connsiteX7" fmla="*/ 77039 w 4550431"/>
                <a:gd name="connsiteY7" fmla="*/ 571347 h 2475358"/>
                <a:gd name="connsiteX8" fmla="*/ 839 w 4550431"/>
                <a:gd name="connsiteY8" fmla="*/ 1041247 h 2475358"/>
                <a:gd name="connsiteX9" fmla="*/ 108789 w 4550431"/>
                <a:gd name="connsiteY9" fmla="*/ 1511147 h 2475358"/>
                <a:gd name="connsiteX10" fmla="*/ 248489 w 4550431"/>
                <a:gd name="connsiteY10" fmla="*/ 1758797 h 2475358"/>
                <a:gd name="connsiteX11" fmla="*/ 670764 w 4550431"/>
                <a:gd name="connsiteY11" fmla="*/ 2070383 h 2475358"/>
                <a:gd name="connsiteX12" fmla="*/ 1105739 w 4550431"/>
                <a:gd name="connsiteY12" fmla="*/ 2275148 h 2475358"/>
                <a:gd name="connsiteX13" fmla="*/ 1432764 w 4550431"/>
                <a:gd name="connsiteY13" fmla="*/ 2411282 h 2475358"/>
                <a:gd name="connsiteX14" fmla="*/ 1575639 w 4550431"/>
                <a:gd name="connsiteY14" fmla="*/ 2471651 h 2475358"/>
                <a:gd name="connsiteX15" fmla="*/ 1677239 w 4550431"/>
                <a:gd name="connsiteY15" fmla="*/ 2455731 h 2475358"/>
                <a:gd name="connsiteX16" fmla="*/ 1845514 w 4550431"/>
                <a:gd name="connsiteY16" fmla="*/ 2466430 h 2475358"/>
                <a:gd name="connsiteX17" fmla="*/ 2058239 w 4550431"/>
                <a:gd name="connsiteY17" fmla="*/ 2464865 h 2475358"/>
                <a:gd name="connsiteX18" fmla="*/ 2220164 w 4550431"/>
                <a:gd name="connsiteY18" fmla="*/ 2335517 h 2475358"/>
                <a:gd name="connsiteX19" fmla="*/ 2318589 w 4550431"/>
                <a:gd name="connsiteY19" fmla="*/ 2296199 h 2475358"/>
                <a:gd name="connsiteX20" fmla="*/ 2413839 w 4550431"/>
                <a:gd name="connsiteY20" fmla="*/ 2413282 h 2475358"/>
                <a:gd name="connsiteX21" fmla="*/ 2645614 w 4550431"/>
                <a:gd name="connsiteY21" fmla="*/ 2466431 h 2475358"/>
                <a:gd name="connsiteX22" fmla="*/ 2966289 w 4550431"/>
                <a:gd name="connsiteY22" fmla="*/ 2433898 h 2475358"/>
                <a:gd name="connsiteX23" fmla="*/ 2998039 w 4550431"/>
                <a:gd name="connsiteY23" fmla="*/ 2349347 h 2475358"/>
                <a:gd name="connsiteX24" fmla="*/ 3163139 w 4550431"/>
                <a:gd name="connsiteY24" fmla="*/ 2383881 h 2475358"/>
                <a:gd name="connsiteX25" fmla="*/ 3613989 w 4550431"/>
                <a:gd name="connsiteY25" fmla="*/ 2152497 h 2475358"/>
                <a:gd name="connsiteX26" fmla="*/ 4001339 w 4550431"/>
                <a:gd name="connsiteY26" fmla="*/ 1955647 h 2475358"/>
                <a:gd name="connsiteX27" fmla="*/ 4223589 w 4550431"/>
                <a:gd name="connsiteY27" fmla="*/ 1784197 h 2475358"/>
                <a:gd name="connsiteX28" fmla="*/ 4388689 w 4550431"/>
                <a:gd name="connsiteY28" fmla="*/ 1663547 h 2475358"/>
                <a:gd name="connsiteX29" fmla="*/ 4528389 w 4550431"/>
                <a:gd name="connsiteY29" fmla="*/ 1257147 h 2475358"/>
                <a:gd name="connsiteX30" fmla="*/ 4528389 w 4550431"/>
                <a:gd name="connsiteY30" fmla="*/ 831697 h 2475358"/>
                <a:gd name="connsiteX31" fmla="*/ 4318839 w 4550431"/>
                <a:gd name="connsiteY31" fmla="*/ 349097 h 2475358"/>
                <a:gd name="connsiteX32" fmla="*/ 4007689 w 4550431"/>
                <a:gd name="connsiteY32" fmla="*/ 190347 h 2475358"/>
                <a:gd name="connsiteX33" fmla="*/ 3874339 w 4550431"/>
                <a:gd name="connsiteY33" fmla="*/ 152247 h 2475358"/>
                <a:gd name="connsiteX34" fmla="*/ 3848939 w 4550431"/>
                <a:gd name="connsiteY34" fmla="*/ 190347 h 2475358"/>
                <a:gd name="connsiteX35" fmla="*/ 3709239 w 4550431"/>
                <a:gd name="connsiteY35" fmla="*/ 152247 h 2475358"/>
                <a:gd name="connsiteX36" fmla="*/ 3436189 w 4550431"/>
                <a:gd name="connsiteY36" fmla="*/ 12547 h 2475358"/>
                <a:gd name="connsiteX37" fmla="*/ 3252039 w 4550431"/>
                <a:gd name="connsiteY37" fmla="*/ 18897 h 2475358"/>
                <a:gd name="connsiteX38" fmla="*/ 2839289 w 4550431"/>
                <a:gd name="connsiteY38" fmla="*/ 120497 h 2475358"/>
                <a:gd name="connsiteX39" fmla="*/ 2585289 w 4550431"/>
                <a:gd name="connsiteY39" fmla="*/ 183997 h 2475358"/>
                <a:gd name="connsiteX40" fmla="*/ 2426539 w 4550431"/>
                <a:gd name="connsiteY40" fmla="*/ 425297 h 2475358"/>
                <a:gd name="connsiteX41" fmla="*/ 2188414 w 4550431"/>
                <a:gd name="connsiteY41" fmla="*/ 553515 h 2475358"/>
                <a:gd name="connsiteX0" fmla="*/ 2216989 w 4550431"/>
                <a:gd name="connsiteY0" fmla="*/ 516981 h 2475358"/>
                <a:gd name="connsiteX1" fmla="*/ 2026489 w 4550431"/>
                <a:gd name="connsiteY1" fmla="*/ 323697 h 2475358"/>
                <a:gd name="connsiteX2" fmla="*/ 1851864 w 4550431"/>
                <a:gd name="connsiteY2" fmla="*/ 166948 h 2475358"/>
                <a:gd name="connsiteX3" fmla="*/ 1318464 w 4550431"/>
                <a:gd name="connsiteY3" fmla="*/ 88400 h 2475358"/>
                <a:gd name="connsiteX4" fmla="*/ 896189 w 4550431"/>
                <a:gd name="connsiteY4" fmla="*/ 101447 h 2475358"/>
                <a:gd name="connsiteX5" fmla="*/ 597739 w 4550431"/>
                <a:gd name="connsiteY5" fmla="*/ 164947 h 2475358"/>
                <a:gd name="connsiteX6" fmla="*/ 375489 w 4550431"/>
                <a:gd name="connsiteY6" fmla="*/ 260197 h 2475358"/>
                <a:gd name="connsiteX7" fmla="*/ 77039 w 4550431"/>
                <a:gd name="connsiteY7" fmla="*/ 571347 h 2475358"/>
                <a:gd name="connsiteX8" fmla="*/ 839 w 4550431"/>
                <a:gd name="connsiteY8" fmla="*/ 1041247 h 2475358"/>
                <a:gd name="connsiteX9" fmla="*/ 108789 w 4550431"/>
                <a:gd name="connsiteY9" fmla="*/ 1511147 h 2475358"/>
                <a:gd name="connsiteX10" fmla="*/ 248489 w 4550431"/>
                <a:gd name="connsiteY10" fmla="*/ 1758797 h 2475358"/>
                <a:gd name="connsiteX11" fmla="*/ 670764 w 4550431"/>
                <a:gd name="connsiteY11" fmla="*/ 2070383 h 2475358"/>
                <a:gd name="connsiteX12" fmla="*/ 1105739 w 4550431"/>
                <a:gd name="connsiteY12" fmla="*/ 2275148 h 2475358"/>
                <a:gd name="connsiteX13" fmla="*/ 1432764 w 4550431"/>
                <a:gd name="connsiteY13" fmla="*/ 2411282 h 2475358"/>
                <a:gd name="connsiteX14" fmla="*/ 1575639 w 4550431"/>
                <a:gd name="connsiteY14" fmla="*/ 2471651 h 2475358"/>
                <a:gd name="connsiteX15" fmla="*/ 1677239 w 4550431"/>
                <a:gd name="connsiteY15" fmla="*/ 2455731 h 2475358"/>
                <a:gd name="connsiteX16" fmla="*/ 1845514 w 4550431"/>
                <a:gd name="connsiteY16" fmla="*/ 2466430 h 2475358"/>
                <a:gd name="connsiteX17" fmla="*/ 2058239 w 4550431"/>
                <a:gd name="connsiteY17" fmla="*/ 2464865 h 2475358"/>
                <a:gd name="connsiteX18" fmla="*/ 2220164 w 4550431"/>
                <a:gd name="connsiteY18" fmla="*/ 2335517 h 2475358"/>
                <a:gd name="connsiteX19" fmla="*/ 2318589 w 4550431"/>
                <a:gd name="connsiteY19" fmla="*/ 2296199 h 2475358"/>
                <a:gd name="connsiteX20" fmla="*/ 2413839 w 4550431"/>
                <a:gd name="connsiteY20" fmla="*/ 2413282 h 2475358"/>
                <a:gd name="connsiteX21" fmla="*/ 2645614 w 4550431"/>
                <a:gd name="connsiteY21" fmla="*/ 2466431 h 2475358"/>
                <a:gd name="connsiteX22" fmla="*/ 2966289 w 4550431"/>
                <a:gd name="connsiteY22" fmla="*/ 2433898 h 2475358"/>
                <a:gd name="connsiteX23" fmla="*/ 2998039 w 4550431"/>
                <a:gd name="connsiteY23" fmla="*/ 2349347 h 2475358"/>
                <a:gd name="connsiteX24" fmla="*/ 3163139 w 4550431"/>
                <a:gd name="connsiteY24" fmla="*/ 2383881 h 2475358"/>
                <a:gd name="connsiteX25" fmla="*/ 3613989 w 4550431"/>
                <a:gd name="connsiteY25" fmla="*/ 2152497 h 2475358"/>
                <a:gd name="connsiteX26" fmla="*/ 4001339 w 4550431"/>
                <a:gd name="connsiteY26" fmla="*/ 1955647 h 2475358"/>
                <a:gd name="connsiteX27" fmla="*/ 4223589 w 4550431"/>
                <a:gd name="connsiteY27" fmla="*/ 1784197 h 2475358"/>
                <a:gd name="connsiteX28" fmla="*/ 4388689 w 4550431"/>
                <a:gd name="connsiteY28" fmla="*/ 1663547 h 2475358"/>
                <a:gd name="connsiteX29" fmla="*/ 4528389 w 4550431"/>
                <a:gd name="connsiteY29" fmla="*/ 1257147 h 2475358"/>
                <a:gd name="connsiteX30" fmla="*/ 4528389 w 4550431"/>
                <a:gd name="connsiteY30" fmla="*/ 831697 h 2475358"/>
                <a:gd name="connsiteX31" fmla="*/ 4318839 w 4550431"/>
                <a:gd name="connsiteY31" fmla="*/ 349097 h 2475358"/>
                <a:gd name="connsiteX32" fmla="*/ 4007689 w 4550431"/>
                <a:gd name="connsiteY32" fmla="*/ 190347 h 2475358"/>
                <a:gd name="connsiteX33" fmla="*/ 3874339 w 4550431"/>
                <a:gd name="connsiteY33" fmla="*/ 152247 h 2475358"/>
                <a:gd name="connsiteX34" fmla="*/ 3848939 w 4550431"/>
                <a:gd name="connsiteY34" fmla="*/ 190347 h 2475358"/>
                <a:gd name="connsiteX35" fmla="*/ 3709239 w 4550431"/>
                <a:gd name="connsiteY35" fmla="*/ 152247 h 2475358"/>
                <a:gd name="connsiteX36" fmla="*/ 3436189 w 4550431"/>
                <a:gd name="connsiteY36" fmla="*/ 12547 h 2475358"/>
                <a:gd name="connsiteX37" fmla="*/ 3252039 w 4550431"/>
                <a:gd name="connsiteY37" fmla="*/ 18897 h 2475358"/>
                <a:gd name="connsiteX38" fmla="*/ 2839289 w 4550431"/>
                <a:gd name="connsiteY38" fmla="*/ 120497 h 2475358"/>
                <a:gd name="connsiteX39" fmla="*/ 2585289 w 4550431"/>
                <a:gd name="connsiteY39" fmla="*/ 183997 h 2475358"/>
                <a:gd name="connsiteX40" fmla="*/ 2426539 w 4550431"/>
                <a:gd name="connsiteY40" fmla="*/ 425297 h 2475358"/>
                <a:gd name="connsiteX41" fmla="*/ 2216989 w 4550431"/>
                <a:gd name="connsiteY41" fmla="*/ 516981 h 2475358"/>
                <a:gd name="connsiteX0" fmla="*/ 2216989 w 4550431"/>
                <a:gd name="connsiteY0" fmla="*/ 540331 h 2498708"/>
                <a:gd name="connsiteX1" fmla="*/ 2026489 w 4550431"/>
                <a:gd name="connsiteY1" fmla="*/ 347047 h 2498708"/>
                <a:gd name="connsiteX2" fmla="*/ 1699464 w 4550431"/>
                <a:gd name="connsiteY2" fmla="*/ 7626 h 2498708"/>
                <a:gd name="connsiteX3" fmla="*/ 1318464 w 4550431"/>
                <a:gd name="connsiteY3" fmla="*/ 111750 h 2498708"/>
                <a:gd name="connsiteX4" fmla="*/ 896189 w 4550431"/>
                <a:gd name="connsiteY4" fmla="*/ 124797 h 2498708"/>
                <a:gd name="connsiteX5" fmla="*/ 597739 w 4550431"/>
                <a:gd name="connsiteY5" fmla="*/ 188297 h 2498708"/>
                <a:gd name="connsiteX6" fmla="*/ 375489 w 4550431"/>
                <a:gd name="connsiteY6" fmla="*/ 283547 h 2498708"/>
                <a:gd name="connsiteX7" fmla="*/ 77039 w 4550431"/>
                <a:gd name="connsiteY7" fmla="*/ 594697 h 2498708"/>
                <a:gd name="connsiteX8" fmla="*/ 839 w 4550431"/>
                <a:gd name="connsiteY8" fmla="*/ 1064597 h 2498708"/>
                <a:gd name="connsiteX9" fmla="*/ 108789 w 4550431"/>
                <a:gd name="connsiteY9" fmla="*/ 1534497 h 2498708"/>
                <a:gd name="connsiteX10" fmla="*/ 248489 w 4550431"/>
                <a:gd name="connsiteY10" fmla="*/ 1782147 h 2498708"/>
                <a:gd name="connsiteX11" fmla="*/ 670764 w 4550431"/>
                <a:gd name="connsiteY11" fmla="*/ 2093733 h 2498708"/>
                <a:gd name="connsiteX12" fmla="*/ 1105739 w 4550431"/>
                <a:gd name="connsiteY12" fmla="*/ 2298498 h 2498708"/>
                <a:gd name="connsiteX13" fmla="*/ 1432764 w 4550431"/>
                <a:gd name="connsiteY13" fmla="*/ 2434632 h 2498708"/>
                <a:gd name="connsiteX14" fmla="*/ 1575639 w 4550431"/>
                <a:gd name="connsiteY14" fmla="*/ 2495001 h 2498708"/>
                <a:gd name="connsiteX15" fmla="*/ 1677239 w 4550431"/>
                <a:gd name="connsiteY15" fmla="*/ 2479081 h 2498708"/>
                <a:gd name="connsiteX16" fmla="*/ 1845514 w 4550431"/>
                <a:gd name="connsiteY16" fmla="*/ 2489780 h 2498708"/>
                <a:gd name="connsiteX17" fmla="*/ 2058239 w 4550431"/>
                <a:gd name="connsiteY17" fmla="*/ 2488215 h 2498708"/>
                <a:gd name="connsiteX18" fmla="*/ 2220164 w 4550431"/>
                <a:gd name="connsiteY18" fmla="*/ 2358867 h 2498708"/>
                <a:gd name="connsiteX19" fmla="*/ 2318589 w 4550431"/>
                <a:gd name="connsiteY19" fmla="*/ 2319549 h 2498708"/>
                <a:gd name="connsiteX20" fmla="*/ 2413839 w 4550431"/>
                <a:gd name="connsiteY20" fmla="*/ 2436632 h 2498708"/>
                <a:gd name="connsiteX21" fmla="*/ 2645614 w 4550431"/>
                <a:gd name="connsiteY21" fmla="*/ 2489781 h 2498708"/>
                <a:gd name="connsiteX22" fmla="*/ 2966289 w 4550431"/>
                <a:gd name="connsiteY22" fmla="*/ 2457248 h 2498708"/>
                <a:gd name="connsiteX23" fmla="*/ 2998039 w 4550431"/>
                <a:gd name="connsiteY23" fmla="*/ 2372697 h 2498708"/>
                <a:gd name="connsiteX24" fmla="*/ 3163139 w 4550431"/>
                <a:gd name="connsiteY24" fmla="*/ 2407231 h 2498708"/>
                <a:gd name="connsiteX25" fmla="*/ 3613989 w 4550431"/>
                <a:gd name="connsiteY25" fmla="*/ 2175847 h 2498708"/>
                <a:gd name="connsiteX26" fmla="*/ 4001339 w 4550431"/>
                <a:gd name="connsiteY26" fmla="*/ 1978997 h 2498708"/>
                <a:gd name="connsiteX27" fmla="*/ 4223589 w 4550431"/>
                <a:gd name="connsiteY27" fmla="*/ 1807547 h 2498708"/>
                <a:gd name="connsiteX28" fmla="*/ 4388689 w 4550431"/>
                <a:gd name="connsiteY28" fmla="*/ 1686897 h 2498708"/>
                <a:gd name="connsiteX29" fmla="*/ 4528389 w 4550431"/>
                <a:gd name="connsiteY29" fmla="*/ 1280497 h 2498708"/>
                <a:gd name="connsiteX30" fmla="*/ 4528389 w 4550431"/>
                <a:gd name="connsiteY30" fmla="*/ 855047 h 2498708"/>
                <a:gd name="connsiteX31" fmla="*/ 4318839 w 4550431"/>
                <a:gd name="connsiteY31" fmla="*/ 372447 h 2498708"/>
                <a:gd name="connsiteX32" fmla="*/ 4007689 w 4550431"/>
                <a:gd name="connsiteY32" fmla="*/ 213697 h 2498708"/>
                <a:gd name="connsiteX33" fmla="*/ 3874339 w 4550431"/>
                <a:gd name="connsiteY33" fmla="*/ 175597 h 2498708"/>
                <a:gd name="connsiteX34" fmla="*/ 3848939 w 4550431"/>
                <a:gd name="connsiteY34" fmla="*/ 213697 h 2498708"/>
                <a:gd name="connsiteX35" fmla="*/ 3709239 w 4550431"/>
                <a:gd name="connsiteY35" fmla="*/ 175597 h 2498708"/>
                <a:gd name="connsiteX36" fmla="*/ 3436189 w 4550431"/>
                <a:gd name="connsiteY36" fmla="*/ 35897 h 2498708"/>
                <a:gd name="connsiteX37" fmla="*/ 3252039 w 4550431"/>
                <a:gd name="connsiteY37" fmla="*/ 42247 h 2498708"/>
                <a:gd name="connsiteX38" fmla="*/ 2839289 w 4550431"/>
                <a:gd name="connsiteY38" fmla="*/ 143847 h 2498708"/>
                <a:gd name="connsiteX39" fmla="*/ 2585289 w 4550431"/>
                <a:gd name="connsiteY39" fmla="*/ 207347 h 2498708"/>
                <a:gd name="connsiteX40" fmla="*/ 2426539 w 4550431"/>
                <a:gd name="connsiteY40" fmla="*/ 448647 h 2498708"/>
                <a:gd name="connsiteX41" fmla="*/ 2216989 w 4550431"/>
                <a:gd name="connsiteY41" fmla="*/ 540331 h 2498708"/>
                <a:gd name="connsiteX0" fmla="*/ 2216989 w 4550431"/>
                <a:gd name="connsiteY0" fmla="*/ 542387 h 2500764"/>
                <a:gd name="connsiteX1" fmla="*/ 2026489 w 4550431"/>
                <a:gd name="connsiteY1" fmla="*/ 349103 h 2500764"/>
                <a:gd name="connsiteX2" fmla="*/ 1699464 w 4550431"/>
                <a:gd name="connsiteY2" fmla="*/ 9682 h 2500764"/>
                <a:gd name="connsiteX3" fmla="*/ 1308939 w 4550431"/>
                <a:gd name="connsiteY3" fmla="*/ 95539 h 2500764"/>
                <a:gd name="connsiteX4" fmla="*/ 896189 w 4550431"/>
                <a:gd name="connsiteY4" fmla="*/ 126853 h 2500764"/>
                <a:gd name="connsiteX5" fmla="*/ 597739 w 4550431"/>
                <a:gd name="connsiteY5" fmla="*/ 190353 h 2500764"/>
                <a:gd name="connsiteX6" fmla="*/ 375489 w 4550431"/>
                <a:gd name="connsiteY6" fmla="*/ 285603 h 2500764"/>
                <a:gd name="connsiteX7" fmla="*/ 77039 w 4550431"/>
                <a:gd name="connsiteY7" fmla="*/ 596753 h 2500764"/>
                <a:gd name="connsiteX8" fmla="*/ 839 w 4550431"/>
                <a:gd name="connsiteY8" fmla="*/ 1066653 h 2500764"/>
                <a:gd name="connsiteX9" fmla="*/ 108789 w 4550431"/>
                <a:gd name="connsiteY9" fmla="*/ 1536553 h 2500764"/>
                <a:gd name="connsiteX10" fmla="*/ 248489 w 4550431"/>
                <a:gd name="connsiteY10" fmla="*/ 1784203 h 2500764"/>
                <a:gd name="connsiteX11" fmla="*/ 670764 w 4550431"/>
                <a:gd name="connsiteY11" fmla="*/ 2095789 h 2500764"/>
                <a:gd name="connsiteX12" fmla="*/ 1105739 w 4550431"/>
                <a:gd name="connsiteY12" fmla="*/ 2300554 h 2500764"/>
                <a:gd name="connsiteX13" fmla="*/ 1432764 w 4550431"/>
                <a:gd name="connsiteY13" fmla="*/ 2436688 h 2500764"/>
                <a:gd name="connsiteX14" fmla="*/ 1575639 w 4550431"/>
                <a:gd name="connsiteY14" fmla="*/ 2497057 h 2500764"/>
                <a:gd name="connsiteX15" fmla="*/ 1677239 w 4550431"/>
                <a:gd name="connsiteY15" fmla="*/ 2481137 h 2500764"/>
                <a:gd name="connsiteX16" fmla="*/ 1845514 w 4550431"/>
                <a:gd name="connsiteY16" fmla="*/ 2491836 h 2500764"/>
                <a:gd name="connsiteX17" fmla="*/ 2058239 w 4550431"/>
                <a:gd name="connsiteY17" fmla="*/ 2490271 h 2500764"/>
                <a:gd name="connsiteX18" fmla="*/ 2220164 w 4550431"/>
                <a:gd name="connsiteY18" fmla="*/ 2360923 h 2500764"/>
                <a:gd name="connsiteX19" fmla="*/ 2318589 w 4550431"/>
                <a:gd name="connsiteY19" fmla="*/ 2321605 h 2500764"/>
                <a:gd name="connsiteX20" fmla="*/ 2413839 w 4550431"/>
                <a:gd name="connsiteY20" fmla="*/ 2438688 h 2500764"/>
                <a:gd name="connsiteX21" fmla="*/ 2645614 w 4550431"/>
                <a:gd name="connsiteY21" fmla="*/ 2491837 h 2500764"/>
                <a:gd name="connsiteX22" fmla="*/ 2966289 w 4550431"/>
                <a:gd name="connsiteY22" fmla="*/ 2459304 h 2500764"/>
                <a:gd name="connsiteX23" fmla="*/ 2998039 w 4550431"/>
                <a:gd name="connsiteY23" fmla="*/ 2374753 h 2500764"/>
                <a:gd name="connsiteX24" fmla="*/ 3163139 w 4550431"/>
                <a:gd name="connsiteY24" fmla="*/ 2409287 h 2500764"/>
                <a:gd name="connsiteX25" fmla="*/ 3613989 w 4550431"/>
                <a:gd name="connsiteY25" fmla="*/ 2177903 h 2500764"/>
                <a:gd name="connsiteX26" fmla="*/ 4001339 w 4550431"/>
                <a:gd name="connsiteY26" fmla="*/ 1981053 h 2500764"/>
                <a:gd name="connsiteX27" fmla="*/ 4223589 w 4550431"/>
                <a:gd name="connsiteY27" fmla="*/ 1809603 h 2500764"/>
                <a:gd name="connsiteX28" fmla="*/ 4388689 w 4550431"/>
                <a:gd name="connsiteY28" fmla="*/ 1688953 h 2500764"/>
                <a:gd name="connsiteX29" fmla="*/ 4528389 w 4550431"/>
                <a:gd name="connsiteY29" fmla="*/ 1282553 h 2500764"/>
                <a:gd name="connsiteX30" fmla="*/ 4528389 w 4550431"/>
                <a:gd name="connsiteY30" fmla="*/ 857103 h 2500764"/>
                <a:gd name="connsiteX31" fmla="*/ 4318839 w 4550431"/>
                <a:gd name="connsiteY31" fmla="*/ 374503 h 2500764"/>
                <a:gd name="connsiteX32" fmla="*/ 4007689 w 4550431"/>
                <a:gd name="connsiteY32" fmla="*/ 215753 h 2500764"/>
                <a:gd name="connsiteX33" fmla="*/ 3874339 w 4550431"/>
                <a:gd name="connsiteY33" fmla="*/ 177653 h 2500764"/>
                <a:gd name="connsiteX34" fmla="*/ 3848939 w 4550431"/>
                <a:gd name="connsiteY34" fmla="*/ 215753 h 2500764"/>
                <a:gd name="connsiteX35" fmla="*/ 3709239 w 4550431"/>
                <a:gd name="connsiteY35" fmla="*/ 177653 h 2500764"/>
                <a:gd name="connsiteX36" fmla="*/ 3436189 w 4550431"/>
                <a:gd name="connsiteY36" fmla="*/ 37953 h 2500764"/>
                <a:gd name="connsiteX37" fmla="*/ 3252039 w 4550431"/>
                <a:gd name="connsiteY37" fmla="*/ 44303 h 2500764"/>
                <a:gd name="connsiteX38" fmla="*/ 2839289 w 4550431"/>
                <a:gd name="connsiteY38" fmla="*/ 145903 h 2500764"/>
                <a:gd name="connsiteX39" fmla="*/ 2585289 w 4550431"/>
                <a:gd name="connsiteY39" fmla="*/ 209403 h 2500764"/>
                <a:gd name="connsiteX40" fmla="*/ 2426539 w 4550431"/>
                <a:gd name="connsiteY40" fmla="*/ 450703 h 2500764"/>
                <a:gd name="connsiteX41" fmla="*/ 2216989 w 4550431"/>
                <a:gd name="connsiteY41" fmla="*/ 542387 h 2500764"/>
                <a:gd name="connsiteX0" fmla="*/ 2270390 w 4603832"/>
                <a:gd name="connsiteY0" fmla="*/ 542387 h 2500764"/>
                <a:gd name="connsiteX1" fmla="*/ 2079890 w 4603832"/>
                <a:gd name="connsiteY1" fmla="*/ 349103 h 2500764"/>
                <a:gd name="connsiteX2" fmla="*/ 1752865 w 4603832"/>
                <a:gd name="connsiteY2" fmla="*/ 9682 h 2500764"/>
                <a:gd name="connsiteX3" fmla="*/ 1362340 w 4603832"/>
                <a:gd name="connsiteY3" fmla="*/ 95539 h 2500764"/>
                <a:gd name="connsiteX4" fmla="*/ 949590 w 4603832"/>
                <a:gd name="connsiteY4" fmla="*/ 126853 h 2500764"/>
                <a:gd name="connsiteX5" fmla="*/ 651140 w 4603832"/>
                <a:gd name="connsiteY5" fmla="*/ 190353 h 2500764"/>
                <a:gd name="connsiteX6" fmla="*/ 428890 w 4603832"/>
                <a:gd name="connsiteY6" fmla="*/ 285603 h 2500764"/>
                <a:gd name="connsiteX7" fmla="*/ 25665 w 4603832"/>
                <a:gd name="connsiteY7" fmla="*/ 605886 h 2500764"/>
                <a:gd name="connsiteX8" fmla="*/ 54240 w 4603832"/>
                <a:gd name="connsiteY8" fmla="*/ 1066653 h 2500764"/>
                <a:gd name="connsiteX9" fmla="*/ 162190 w 4603832"/>
                <a:gd name="connsiteY9" fmla="*/ 1536553 h 2500764"/>
                <a:gd name="connsiteX10" fmla="*/ 301890 w 4603832"/>
                <a:gd name="connsiteY10" fmla="*/ 1784203 h 2500764"/>
                <a:gd name="connsiteX11" fmla="*/ 724165 w 4603832"/>
                <a:gd name="connsiteY11" fmla="*/ 2095789 h 2500764"/>
                <a:gd name="connsiteX12" fmla="*/ 1159140 w 4603832"/>
                <a:gd name="connsiteY12" fmla="*/ 2300554 h 2500764"/>
                <a:gd name="connsiteX13" fmla="*/ 1486165 w 4603832"/>
                <a:gd name="connsiteY13" fmla="*/ 2436688 h 2500764"/>
                <a:gd name="connsiteX14" fmla="*/ 1629040 w 4603832"/>
                <a:gd name="connsiteY14" fmla="*/ 2497057 h 2500764"/>
                <a:gd name="connsiteX15" fmla="*/ 1730640 w 4603832"/>
                <a:gd name="connsiteY15" fmla="*/ 2481137 h 2500764"/>
                <a:gd name="connsiteX16" fmla="*/ 1898915 w 4603832"/>
                <a:gd name="connsiteY16" fmla="*/ 2491836 h 2500764"/>
                <a:gd name="connsiteX17" fmla="*/ 2111640 w 4603832"/>
                <a:gd name="connsiteY17" fmla="*/ 2490271 h 2500764"/>
                <a:gd name="connsiteX18" fmla="*/ 2273565 w 4603832"/>
                <a:gd name="connsiteY18" fmla="*/ 2360923 h 2500764"/>
                <a:gd name="connsiteX19" fmla="*/ 2371990 w 4603832"/>
                <a:gd name="connsiteY19" fmla="*/ 2321605 h 2500764"/>
                <a:gd name="connsiteX20" fmla="*/ 2467240 w 4603832"/>
                <a:gd name="connsiteY20" fmla="*/ 2438688 h 2500764"/>
                <a:gd name="connsiteX21" fmla="*/ 2699015 w 4603832"/>
                <a:gd name="connsiteY21" fmla="*/ 2491837 h 2500764"/>
                <a:gd name="connsiteX22" fmla="*/ 3019690 w 4603832"/>
                <a:gd name="connsiteY22" fmla="*/ 2459304 h 2500764"/>
                <a:gd name="connsiteX23" fmla="*/ 3051440 w 4603832"/>
                <a:gd name="connsiteY23" fmla="*/ 2374753 h 2500764"/>
                <a:gd name="connsiteX24" fmla="*/ 3216540 w 4603832"/>
                <a:gd name="connsiteY24" fmla="*/ 2409287 h 2500764"/>
                <a:gd name="connsiteX25" fmla="*/ 3667390 w 4603832"/>
                <a:gd name="connsiteY25" fmla="*/ 2177903 h 2500764"/>
                <a:gd name="connsiteX26" fmla="*/ 4054740 w 4603832"/>
                <a:gd name="connsiteY26" fmla="*/ 1981053 h 2500764"/>
                <a:gd name="connsiteX27" fmla="*/ 4276990 w 4603832"/>
                <a:gd name="connsiteY27" fmla="*/ 1809603 h 2500764"/>
                <a:gd name="connsiteX28" fmla="*/ 4442090 w 4603832"/>
                <a:gd name="connsiteY28" fmla="*/ 1688953 h 2500764"/>
                <a:gd name="connsiteX29" fmla="*/ 4581790 w 4603832"/>
                <a:gd name="connsiteY29" fmla="*/ 1282553 h 2500764"/>
                <a:gd name="connsiteX30" fmla="*/ 4581790 w 4603832"/>
                <a:gd name="connsiteY30" fmla="*/ 857103 h 2500764"/>
                <a:gd name="connsiteX31" fmla="*/ 4372240 w 4603832"/>
                <a:gd name="connsiteY31" fmla="*/ 374503 h 2500764"/>
                <a:gd name="connsiteX32" fmla="*/ 4061090 w 4603832"/>
                <a:gd name="connsiteY32" fmla="*/ 215753 h 2500764"/>
                <a:gd name="connsiteX33" fmla="*/ 3927740 w 4603832"/>
                <a:gd name="connsiteY33" fmla="*/ 177653 h 2500764"/>
                <a:gd name="connsiteX34" fmla="*/ 3902340 w 4603832"/>
                <a:gd name="connsiteY34" fmla="*/ 215753 h 2500764"/>
                <a:gd name="connsiteX35" fmla="*/ 3762640 w 4603832"/>
                <a:gd name="connsiteY35" fmla="*/ 177653 h 2500764"/>
                <a:gd name="connsiteX36" fmla="*/ 3489590 w 4603832"/>
                <a:gd name="connsiteY36" fmla="*/ 37953 h 2500764"/>
                <a:gd name="connsiteX37" fmla="*/ 3305440 w 4603832"/>
                <a:gd name="connsiteY37" fmla="*/ 44303 h 2500764"/>
                <a:gd name="connsiteX38" fmla="*/ 2892690 w 4603832"/>
                <a:gd name="connsiteY38" fmla="*/ 145903 h 2500764"/>
                <a:gd name="connsiteX39" fmla="*/ 2638690 w 4603832"/>
                <a:gd name="connsiteY39" fmla="*/ 209403 h 2500764"/>
                <a:gd name="connsiteX40" fmla="*/ 2479940 w 4603832"/>
                <a:gd name="connsiteY40" fmla="*/ 450703 h 2500764"/>
                <a:gd name="connsiteX41" fmla="*/ 2270390 w 4603832"/>
                <a:gd name="connsiteY41" fmla="*/ 542387 h 2500764"/>
                <a:gd name="connsiteX0" fmla="*/ 2294596 w 4628038"/>
                <a:gd name="connsiteY0" fmla="*/ 542387 h 2500764"/>
                <a:gd name="connsiteX1" fmla="*/ 2104096 w 4628038"/>
                <a:gd name="connsiteY1" fmla="*/ 349103 h 2500764"/>
                <a:gd name="connsiteX2" fmla="*/ 1777071 w 4628038"/>
                <a:gd name="connsiteY2" fmla="*/ 9682 h 2500764"/>
                <a:gd name="connsiteX3" fmla="*/ 1386546 w 4628038"/>
                <a:gd name="connsiteY3" fmla="*/ 95539 h 2500764"/>
                <a:gd name="connsiteX4" fmla="*/ 973796 w 4628038"/>
                <a:gd name="connsiteY4" fmla="*/ 126853 h 2500764"/>
                <a:gd name="connsiteX5" fmla="*/ 675346 w 4628038"/>
                <a:gd name="connsiteY5" fmla="*/ 190353 h 2500764"/>
                <a:gd name="connsiteX6" fmla="*/ 453096 w 4628038"/>
                <a:gd name="connsiteY6" fmla="*/ 285603 h 2500764"/>
                <a:gd name="connsiteX7" fmla="*/ 49871 w 4628038"/>
                <a:gd name="connsiteY7" fmla="*/ 605886 h 2500764"/>
                <a:gd name="connsiteX8" fmla="*/ 21296 w 4628038"/>
                <a:gd name="connsiteY8" fmla="*/ 1130588 h 2500764"/>
                <a:gd name="connsiteX9" fmla="*/ 186396 w 4628038"/>
                <a:gd name="connsiteY9" fmla="*/ 1536553 h 2500764"/>
                <a:gd name="connsiteX10" fmla="*/ 326096 w 4628038"/>
                <a:gd name="connsiteY10" fmla="*/ 1784203 h 2500764"/>
                <a:gd name="connsiteX11" fmla="*/ 748371 w 4628038"/>
                <a:gd name="connsiteY11" fmla="*/ 2095789 h 2500764"/>
                <a:gd name="connsiteX12" fmla="*/ 1183346 w 4628038"/>
                <a:gd name="connsiteY12" fmla="*/ 2300554 h 2500764"/>
                <a:gd name="connsiteX13" fmla="*/ 1510371 w 4628038"/>
                <a:gd name="connsiteY13" fmla="*/ 2436688 h 2500764"/>
                <a:gd name="connsiteX14" fmla="*/ 1653246 w 4628038"/>
                <a:gd name="connsiteY14" fmla="*/ 2497057 h 2500764"/>
                <a:gd name="connsiteX15" fmla="*/ 1754846 w 4628038"/>
                <a:gd name="connsiteY15" fmla="*/ 2481137 h 2500764"/>
                <a:gd name="connsiteX16" fmla="*/ 1923121 w 4628038"/>
                <a:gd name="connsiteY16" fmla="*/ 2491836 h 2500764"/>
                <a:gd name="connsiteX17" fmla="*/ 2135846 w 4628038"/>
                <a:gd name="connsiteY17" fmla="*/ 2490271 h 2500764"/>
                <a:gd name="connsiteX18" fmla="*/ 2297771 w 4628038"/>
                <a:gd name="connsiteY18" fmla="*/ 2360923 h 2500764"/>
                <a:gd name="connsiteX19" fmla="*/ 2396196 w 4628038"/>
                <a:gd name="connsiteY19" fmla="*/ 2321605 h 2500764"/>
                <a:gd name="connsiteX20" fmla="*/ 2491446 w 4628038"/>
                <a:gd name="connsiteY20" fmla="*/ 2438688 h 2500764"/>
                <a:gd name="connsiteX21" fmla="*/ 2723221 w 4628038"/>
                <a:gd name="connsiteY21" fmla="*/ 2491837 h 2500764"/>
                <a:gd name="connsiteX22" fmla="*/ 3043896 w 4628038"/>
                <a:gd name="connsiteY22" fmla="*/ 2459304 h 2500764"/>
                <a:gd name="connsiteX23" fmla="*/ 3075646 w 4628038"/>
                <a:gd name="connsiteY23" fmla="*/ 2374753 h 2500764"/>
                <a:gd name="connsiteX24" fmla="*/ 3240746 w 4628038"/>
                <a:gd name="connsiteY24" fmla="*/ 2409287 h 2500764"/>
                <a:gd name="connsiteX25" fmla="*/ 3691596 w 4628038"/>
                <a:gd name="connsiteY25" fmla="*/ 2177903 h 2500764"/>
                <a:gd name="connsiteX26" fmla="*/ 4078946 w 4628038"/>
                <a:gd name="connsiteY26" fmla="*/ 1981053 h 2500764"/>
                <a:gd name="connsiteX27" fmla="*/ 4301196 w 4628038"/>
                <a:gd name="connsiteY27" fmla="*/ 1809603 h 2500764"/>
                <a:gd name="connsiteX28" fmla="*/ 4466296 w 4628038"/>
                <a:gd name="connsiteY28" fmla="*/ 1688953 h 2500764"/>
                <a:gd name="connsiteX29" fmla="*/ 4605996 w 4628038"/>
                <a:gd name="connsiteY29" fmla="*/ 1282553 h 2500764"/>
                <a:gd name="connsiteX30" fmla="*/ 4605996 w 4628038"/>
                <a:gd name="connsiteY30" fmla="*/ 857103 h 2500764"/>
                <a:gd name="connsiteX31" fmla="*/ 4396446 w 4628038"/>
                <a:gd name="connsiteY31" fmla="*/ 374503 h 2500764"/>
                <a:gd name="connsiteX32" fmla="*/ 4085296 w 4628038"/>
                <a:gd name="connsiteY32" fmla="*/ 215753 h 2500764"/>
                <a:gd name="connsiteX33" fmla="*/ 3951946 w 4628038"/>
                <a:gd name="connsiteY33" fmla="*/ 177653 h 2500764"/>
                <a:gd name="connsiteX34" fmla="*/ 3926546 w 4628038"/>
                <a:gd name="connsiteY34" fmla="*/ 215753 h 2500764"/>
                <a:gd name="connsiteX35" fmla="*/ 3786846 w 4628038"/>
                <a:gd name="connsiteY35" fmla="*/ 177653 h 2500764"/>
                <a:gd name="connsiteX36" fmla="*/ 3513796 w 4628038"/>
                <a:gd name="connsiteY36" fmla="*/ 37953 h 2500764"/>
                <a:gd name="connsiteX37" fmla="*/ 3329646 w 4628038"/>
                <a:gd name="connsiteY37" fmla="*/ 44303 h 2500764"/>
                <a:gd name="connsiteX38" fmla="*/ 2916896 w 4628038"/>
                <a:gd name="connsiteY38" fmla="*/ 145903 h 2500764"/>
                <a:gd name="connsiteX39" fmla="*/ 2662896 w 4628038"/>
                <a:gd name="connsiteY39" fmla="*/ 209403 h 2500764"/>
                <a:gd name="connsiteX40" fmla="*/ 2504146 w 4628038"/>
                <a:gd name="connsiteY40" fmla="*/ 450703 h 2500764"/>
                <a:gd name="connsiteX41" fmla="*/ 2294596 w 4628038"/>
                <a:gd name="connsiteY41" fmla="*/ 542387 h 2500764"/>
                <a:gd name="connsiteX0" fmla="*/ 2321840 w 4655282"/>
                <a:gd name="connsiteY0" fmla="*/ 542387 h 2500764"/>
                <a:gd name="connsiteX1" fmla="*/ 2131340 w 4655282"/>
                <a:gd name="connsiteY1" fmla="*/ 349103 h 2500764"/>
                <a:gd name="connsiteX2" fmla="*/ 1804315 w 4655282"/>
                <a:gd name="connsiteY2" fmla="*/ 9682 h 2500764"/>
                <a:gd name="connsiteX3" fmla="*/ 1413790 w 4655282"/>
                <a:gd name="connsiteY3" fmla="*/ 95539 h 2500764"/>
                <a:gd name="connsiteX4" fmla="*/ 1001040 w 4655282"/>
                <a:gd name="connsiteY4" fmla="*/ 126853 h 2500764"/>
                <a:gd name="connsiteX5" fmla="*/ 702590 w 4655282"/>
                <a:gd name="connsiteY5" fmla="*/ 190353 h 2500764"/>
                <a:gd name="connsiteX6" fmla="*/ 480340 w 4655282"/>
                <a:gd name="connsiteY6" fmla="*/ 285603 h 2500764"/>
                <a:gd name="connsiteX7" fmla="*/ 77115 w 4655282"/>
                <a:gd name="connsiteY7" fmla="*/ 605886 h 2500764"/>
                <a:gd name="connsiteX8" fmla="*/ 10440 w 4655282"/>
                <a:gd name="connsiteY8" fmla="*/ 1167123 h 2500764"/>
                <a:gd name="connsiteX9" fmla="*/ 213640 w 4655282"/>
                <a:gd name="connsiteY9" fmla="*/ 1536553 h 2500764"/>
                <a:gd name="connsiteX10" fmla="*/ 353340 w 4655282"/>
                <a:gd name="connsiteY10" fmla="*/ 1784203 h 2500764"/>
                <a:gd name="connsiteX11" fmla="*/ 775615 w 4655282"/>
                <a:gd name="connsiteY11" fmla="*/ 2095789 h 2500764"/>
                <a:gd name="connsiteX12" fmla="*/ 1210590 w 4655282"/>
                <a:gd name="connsiteY12" fmla="*/ 2300554 h 2500764"/>
                <a:gd name="connsiteX13" fmla="*/ 1537615 w 4655282"/>
                <a:gd name="connsiteY13" fmla="*/ 2436688 h 2500764"/>
                <a:gd name="connsiteX14" fmla="*/ 1680490 w 4655282"/>
                <a:gd name="connsiteY14" fmla="*/ 2497057 h 2500764"/>
                <a:gd name="connsiteX15" fmla="*/ 1782090 w 4655282"/>
                <a:gd name="connsiteY15" fmla="*/ 2481137 h 2500764"/>
                <a:gd name="connsiteX16" fmla="*/ 1950365 w 4655282"/>
                <a:gd name="connsiteY16" fmla="*/ 2491836 h 2500764"/>
                <a:gd name="connsiteX17" fmla="*/ 2163090 w 4655282"/>
                <a:gd name="connsiteY17" fmla="*/ 2490271 h 2500764"/>
                <a:gd name="connsiteX18" fmla="*/ 2325015 w 4655282"/>
                <a:gd name="connsiteY18" fmla="*/ 2360923 h 2500764"/>
                <a:gd name="connsiteX19" fmla="*/ 2423440 w 4655282"/>
                <a:gd name="connsiteY19" fmla="*/ 2321605 h 2500764"/>
                <a:gd name="connsiteX20" fmla="*/ 2518690 w 4655282"/>
                <a:gd name="connsiteY20" fmla="*/ 2438688 h 2500764"/>
                <a:gd name="connsiteX21" fmla="*/ 2750465 w 4655282"/>
                <a:gd name="connsiteY21" fmla="*/ 2491837 h 2500764"/>
                <a:gd name="connsiteX22" fmla="*/ 3071140 w 4655282"/>
                <a:gd name="connsiteY22" fmla="*/ 2459304 h 2500764"/>
                <a:gd name="connsiteX23" fmla="*/ 3102890 w 4655282"/>
                <a:gd name="connsiteY23" fmla="*/ 2374753 h 2500764"/>
                <a:gd name="connsiteX24" fmla="*/ 3267990 w 4655282"/>
                <a:gd name="connsiteY24" fmla="*/ 2409287 h 2500764"/>
                <a:gd name="connsiteX25" fmla="*/ 3718840 w 4655282"/>
                <a:gd name="connsiteY25" fmla="*/ 2177903 h 2500764"/>
                <a:gd name="connsiteX26" fmla="*/ 4106190 w 4655282"/>
                <a:gd name="connsiteY26" fmla="*/ 1981053 h 2500764"/>
                <a:gd name="connsiteX27" fmla="*/ 4328440 w 4655282"/>
                <a:gd name="connsiteY27" fmla="*/ 1809603 h 2500764"/>
                <a:gd name="connsiteX28" fmla="*/ 4493540 w 4655282"/>
                <a:gd name="connsiteY28" fmla="*/ 1688953 h 2500764"/>
                <a:gd name="connsiteX29" fmla="*/ 4633240 w 4655282"/>
                <a:gd name="connsiteY29" fmla="*/ 1282553 h 2500764"/>
                <a:gd name="connsiteX30" fmla="*/ 4633240 w 4655282"/>
                <a:gd name="connsiteY30" fmla="*/ 857103 h 2500764"/>
                <a:gd name="connsiteX31" fmla="*/ 4423690 w 4655282"/>
                <a:gd name="connsiteY31" fmla="*/ 374503 h 2500764"/>
                <a:gd name="connsiteX32" fmla="*/ 4112540 w 4655282"/>
                <a:gd name="connsiteY32" fmla="*/ 215753 h 2500764"/>
                <a:gd name="connsiteX33" fmla="*/ 3979190 w 4655282"/>
                <a:gd name="connsiteY33" fmla="*/ 177653 h 2500764"/>
                <a:gd name="connsiteX34" fmla="*/ 3953790 w 4655282"/>
                <a:gd name="connsiteY34" fmla="*/ 215753 h 2500764"/>
                <a:gd name="connsiteX35" fmla="*/ 3814090 w 4655282"/>
                <a:gd name="connsiteY35" fmla="*/ 177653 h 2500764"/>
                <a:gd name="connsiteX36" fmla="*/ 3541040 w 4655282"/>
                <a:gd name="connsiteY36" fmla="*/ 37953 h 2500764"/>
                <a:gd name="connsiteX37" fmla="*/ 3356890 w 4655282"/>
                <a:gd name="connsiteY37" fmla="*/ 44303 h 2500764"/>
                <a:gd name="connsiteX38" fmla="*/ 2944140 w 4655282"/>
                <a:gd name="connsiteY38" fmla="*/ 145903 h 2500764"/>
                <a:gd name="connsiteX39" fmla="*/ 2690140 w 4655282"/>
                <a:gd name="connsiteY39" fmla="*/ 209403 h 2500764"/>
                <a:gd name="connsiteX40" fmla="*/ 2531390 w 4655282"/>
                <a:gd name="connsiteY40" fmla="*/ 450703 h 2500764"/>
                <a:gd name="connsiteX41" fmla="*/ 2321840 w 4655282"/>
                <a:gd name="connsiteY41" fmla="*/ 542387 h 2500764"/>
                <a:gd name="connsiteX0" fmla="*/ 2316289 w 4649731"/>
                <a:gd name="connsiteY0" fmla="*/ 542387 h 2500764"/>
                <a:gd name="connsiteX1" fmla="*/ 2125789 w 4649731"/>
                <a:gd name="connsiteY1" fmla="*/ 349103 h 2500764"/>
                <a:gd name="connsiteX2" fmla="*/ 1798764 w 4649731"/>
                <a:gd name="connsiteY2" fmla="*/ 9682 h 2500764"/>
                <a:gd name="connsiteX3" fmla="*/ 1408239 w 4649731"/>
                <a:gd name="connsiteY3" fmla="*/ 95539 h 2500764"/>
                <a:gd name="connsiteX4" fmla="*/ 995489 w 4649731"/>
                <a:gd name="connsiteY4" fmla="*/ 126853 h 2500764"/>
                <a:gd name="connsiteX5" fmla="*/ 697039 w 4649731"/>
                <a:gd name="connsiteY5" fmla="*/ 190353 h 2500764"/>
                <a:gd name="connsiteX6" fmla="*/ 474789 w 4649731"/>
                <a:gd name="connsiteY6" fmla="*/ 285603 h 2500764"/>
                <a:gd name="connsiteX7" fmla="*/ 71564 w 4649731"/>
                <a:gd name="connsiteY7" fmla="*/ 605886 h 2500764"/>
                <a:gd name="connsiteX8" fmla="*/ 4889 w 4649731"/>
                <a:gd name="connsiteY8" fmla="*/ 1167123 h 2500764"/>
                <a:gd name="connsiteX9" fmla="*/ 131889 w 4649731"/>
                <a:gd name="connsiteY9" fmla="*/ 1390415 h 2500764"/>
                <a:gd name="connsiteX10" fmla="*/ 347789 w 4649731"/>
                <a:gd name="connsiteY10" fmla="*/ 1784203 h 2500764"/>
                <a:gd name="connsiteX11" fmla="*/ 770064 w 4649731"/>
                <a:gd name="connsiteY11" fmla="*/ 2095789 h 2500764"/>
                <a:gd name="connsiteX12" fmla="*/ 1205039 w 4649731"/>
                <a:gd name="connsiteY12" fmla="*/ 2300554 h 2500764"/>
                <a:gd name="connsiteX13" fmla="*/ 1532064 w 4649731"/>
                <a:gd name="connsiteY13" fmla="*/ 2436688 h 2500764"/>
                <a:gd name="connsiteX14" fmla="*/ 1674939 w 4649731"/>
                <a:gd name="connsiteY14" fmla="*/ 2497057 h 2500764"/>
                <a:gd name="connsiteX15" fmla="*/ 1776539 w 4649731"/>
                <a:gd name="connsiteY15" fmla="*/ 2481137 h 2500764"/>
                <a:gd name="connsiteX16" fmla="*/ 1944814 w 4649731"/>
                <a:gd name="connsiteY16" fmla="*/ 2491836 h 2500764"/>
                <a:gd name="connsiteX17" fmla="*/ 2157539 w 4649731"/>
                <a:gd name="connsiteY17" fmla="*/ 2490271 h 2500764"/>
                <a:gd name="connsiteX18" fmla="*/ 2319464 w 4649731"/>
                <a:gd name="connsiteY18" fmla="*/ 2360923 h 2500764"/>
                <a:gd name="connsiteX19" fmla="*/ 2417889 w 4649731"/>
                <a:gd name="connsiteY19" fmla="*/ 2321605 h 2500764"/>
                <a:gd name="connsiteX20" fmla="*/ 2513139 w 4649731"/>
                <a:gd name="connsiteY20" fmla="*/ 2438688 h 2500764"/>
                <a:gd name="connsiteX21" fmla="*/ 2744914 w 4649731"/>
                <a:gd name="connsiteY21" fmla="*/ 2491837 h 2500764"/>
                <a:gd name="connsiteX22" fmla="*/ 3065589 w 4649731"/>
                <a:gd name="connsiteY22" fmla="*/ 2459304 h 2500764"/>
                <a:gd name="connsiteX23" fmla="*/ 3097339 w 4649731"/>
                <a:gd name="connsiteY23" fmla="*/ 2374753 h 2500764"/>
                <a:gd name="connsiteX24" fmla="*/ 3262439 w 4649731"/>
                <a:gd name="connsiteY24" fmla="*/ 2409287 h 2500764"/>
                <a:gd name="connsiteX25" fmla="*/ 3713289 w 4649731"/>
                <a:gd name="connsiteY25" fmla="*/ 2177903 h 2500764"/>
                <a:gd name="connsiteX26" fmla="*/ 4100639 w 4649731"/>
                <a:gd name="connsiteY26" fmla="*/ 1981053 h 2500764"/>
                <a:gd name="connsiteX27" fmla="*/ 4322889 w 4649731"/>
                <a:gd name="connsiteY27" fmla="*/ 1809603 h 2500764"/>
                <a:gd name="connsiteX28" fmla="*/ 4487989 w 4649731"/>
                <a:gd name="connsiteY28" fmla="*/ 1688953 h 2500764"/>
                <a:gd name="connsiteX29" fmla="*/ 4627689 w 4649731"/>
                <a:gd name="connsiteY29" fmla="*/ 1282553 h 2500764"/>
                <a:gd name="connsiteX30" fmla="*/ 4627689 w 4649731"/>
                <a:gd name="connsiteY30" fmla="*/ 857103 h 2500764"/>
                <a:gd name="connsiteX31" fmla="*/ 4418139 w 4649731"/>
                <a:gd name="connsiteY31" fmla="*/ 374503 h 2500764"/>
                <a:gd name="connsiteX32" fmla="*/ 4106989 w 4649731"/>
                <a:gd name="connsiteY32" fmla="*/ 215753 h 2500764"/>
                <a:gd name="connsiteX33" fmla="*/ 3973639 w 4649731"/>
                <a:gd name="connsiteY33" fmla="*/ 177653 h 2500764"/>
                <a:gd name="connsiteX34" fmla="*/ 3948239 w 4649731"/>
                <a:gd name="connsiteY34" fmla="*/ 215753 h 2500764"/>
                <a:gd name="connsiteX35" fmla="*/ 3808539 w 4649731"/>
                <a:gd name="connsiteY35" fmla="*/ 177653 h 2500764"/>
                <a:gd name="connsiteX36" fmla="*/ 3535489 w 4649731"/>
                <a:gd name="connsiteY36" fmla="*/ 37953 h 2500764"/>
                <a:gd name="connsiteX37" fmla="*/ 3351339 w 4649731"/>
                <a:gd name="connsiteY37" fmla="*/ 44303 h 2500764"/>
                <a:gd name="connsiteX38" fmla="*/ 2938589 w 4649731"/>
                <a:gd name="connsiteY38" fmla="*/ 145903 h 2500764"/>
                <a:gd name="connsiteX39" fmla="*/ 2684589 w 4649731"/>
                <a:gd name="connsiteY39" fmla="*/ 209403 h 2500764"/>
                <a:gd name="connsiteX40" fmla="*/ 2525839 w 4649731"/>
                <a:gd name="connsiteY40" fmla="*/ 450703 h 2500764"/>
                <a:gd name="connsiteX41" fmla="*/ 2316289 w 4649731"/>
                <a:gd name="connsiteY41" fmla="*/ 542387 h 2500764"/>
                <a:gd name="connsiteX0" fmla="*/ 2316289 w 4649731"/>
                <a:gd name="connsiteY0" fmla="*/ 542387 h 2500764"/>
                <a:gd name="connsiteX1" fmla="*/ 2125789 w 4649731"/>
                <a:gd name="connsiteY1" fmla="*/ 349103 h 2500764"/>
                <a:gd name="connsiteX2" fmla="*/ 1798764 w 4649731"/>
                <a:gd name="connsiteY2" fmla="*/ 9682 h 2500764"/>
                <a:gd name="connsiteX3" fmla="*/ 1408239 w 4649731"/>
                <a:gd name="connsiteY3" fmla="*/ 95539 h 2500764"/>
                <a:gd name="connsiteX4" fmla="*/ 995489 w 4649731"/>
                <a:gd name="connsiteY4" fmla="*/ 126853 h 2500764"/>
                <a:gd name="connsiteX5" fmla="*/ 697039 w 4649731"/>
                <a:gd name="connsiteY5" fmla="*/ 190353 h 2500764"/>
                <a:gd name="connsiteX6" fmla="*/ 474789 w 4649731"/>
                <a:gd name="connsiteY6" fmla="*/ 285603 h 2500764"/>
                <a:gd name="connsiteX7" fmla="*/ 71564 w 4649731"/>
                <a:gd name="connsiteY7" fmla="*/ 605886 h 2500764"/>
                <a:gd name="connsiteX8" fmla="*/ 4889 w 4649731"/>
                <a:gd name="connsiteY8" fmla="*/ 1167123 h 2500764"/>
                <a:gd name="connsiteX9" fmla="*/ 131889 w 4649731"/>
                <a:gd name="connsiteY9" fmla="*/ 1390415 h 2500764"/>
                <a:gd name="connsiteX10" fmla="*/ 347789 w 4649731"/>
                <a:gd name="connsiteY10" fmla="*/ 1784203 h 2500764"/>
                <a:gd name="connsiteX11" fmla="*/ 770064 w 4649731"/>
                <a:gd name="connsiteY11" fmla="*/ 2095789 h 2500764"/>
                <a:gd name="connsiteX12" fmla="*/ 1205039 w 4649731"/>
                <a:gd name="connsiteY12" fmla="*/ 2300554 h 2500764"/>
                <a:gd name="connsiteX13" fmla="*/ 1532064 w 4649731"/>
                <a:gd name="connsiteY13" fmla="*/ 2436688 h 2500764"/>
                <a:gd name="connsiteX14" fmla="*/ 1674939 w 4649731"/>
                <a:gd name="connsiteY14" fmla="*/ 2497057 h 2500764"/>
                <a:gd name="connsiteX15" fmla="*/ 1776539 w 4649731"/>
                <a:gd name="connsiteY15" fmla="*/ 2481137 h 2500764"/>
                <a:gd name="connsiteX16" fmla="*/ 1944814 w 4649731"/>
                <a:gd name="connsiteY16" fmla="*/ 2491836 h 2500764"/>
                <a:gd name="connsiteX17" fmla="*/ 2157539 w 4649731"/>
                <a:gd name="connsiteY17" fmla="*/ 2490271 h 2500764"/>
                <a:gd name="connsiteX18" fmla="*/ 2319464 w 4649731"/>
                <a:gd name="connsiteY18" fmla="*/ 2360923 h 2500764"/>
                <a:gd name="connsiteX19" fmla="*/ 2417889 w 4649731"/>
                <a:gd name="connsiteY19" fmla="*/ 2367273 h 2500764"/>
                <a:gd name="connsiteX20" fmla="*/ 2513139 w 4649731"/>
                <a:gd name="connsiteY20" fmla="*/ 2438688 h 2500764"/>
                <a:gd name="connsiteX21" fmla="*/ 2744914 w 4649731"/>
                <a:gd name="connsiteY21" fmla="*/ 2491837 h 2500764"/>
                <a:gd name="connsiteX22" fmla="*/ 3065589 w 4649731"/>
                <a:gd name="connsiteY22" fmla="*/ 2459304 h 2500764"/>
                <a:gd name="connsiteX23" fmla="*/ 3097339 w 4649731"/>
                <a:gd name="connsiteY23" fmla="*/ 2374753 h 2500764"/>
                <a:gd name="connsiteX24" fmla="*/ 3262439 w 4649731"/>
                <a:gd name="connsiteY24" fmla="*/ 2409287 h 2500764"/>
                <a:gd name="connsiteX25" fmla="*/ 3713289 w 4649731"/>
                <a:gd name="connsiteY25" fmla="*/ 2177903 h 2500764"/>
                <a:gd name="connsiteX26" fmla="*/ 4100639 w 4649731"/>
                <a:gd name="connsiteY26" fmla="*/ 1981053 h 2500764"/>
                <a:gd name="connsiteX27" fmla="*/ 4322889 w 4649731"/>
                <a:gd name="connsiteY27" fmla="*/ 1809603 h 2500764"/>
                <a:gd name="connsiteX28" fmla="*/ 4487989 w 4649731"/>
                <a:gd name="connsiteY28" fmla="*/ 1688953 h 2500764"/>
                <a:gd name="connsiteX29" fmla="*/ 4627689 w 4649731"/>
                <a:gd name="connsiteY29" fmla="*/ 1282553 h 2500764"/>
                <a:gd name="connsiteX30" fmla="*/ 4627689 w 4649731"/>
                <a:gd name="connsiteY30" fmla="*/ 857103 h 2500764"/>
                <a:gd name="connsiteX31" fmla="*/ 4418139 w 4649731"/>
                <a:gd name="connsiteY31" fmla="*/ 374503 h 2500764"/>
                <a:gd name="connsiteX32" fmla="*/ 4106989 w 4649731"/>
                <a:gd name="connsiteY32" fmla="*/ 215753 h 2500764"/>
                <a:gd name="connsiteX33" fmla="*/ 3973639 w 4649731"/>
                <a:gd name="connsiteY33" fmla="*/ 177653 h 2500764"/>
                <a:gd name="connsiteX34" fmla="*/ 3948239 w 4649731"/>
                <a:gd name="connsiteY34" fmla="*/ 215753 h 2500764"/>
                <a:gd name="connsiteX35" fmla="*/ 3808539 w 4649731"/>
                <a:gd name="connsiteY35" fmla="*/ 177653 h 2500764"/>
                <a:gd name="connsiteX36" fmla="*/ 3535489 w 4649731"/>
                <a:gd name="connsiteY36" fmla="*/ 37953 h 2500764"/>
                <a:gd name="connsiteX37" fmla="*/ 3351339 w 4649731"/>
                <a:gd name="connsiteY37" fmla="*/ 44303 h 2500764"/>
                <a:gd name="connsiteX38" fmla="*/ 2938589 w 4649731"/>
                <a:gd name="connsiteY38" fmla="*/ 145903 h 2500764"/>
                <a:gd name="connsiteX39" fmla="*/ 2684589 w 4649731"/>
                <a:gd name="connsiteY39" fmla="*/ 209403 h 2500764"/>
                <a:gd name="connsiteX40" fmla="*/ 2525839 w 4649731"/>
                <a:gd name="connsiteY40" fmla="*/ 450703 h 2500764"/>
                <a:gd name="connsiteX41" fmla="*/ 2316289 w 4649731"/>
                <a:gd name="connsiteY41" fmla="*/ 542387 h 2500764"/>
                <a:gd name="connsiteX0" fmla="*/ 2316289 w 4649731"/>
                <a:gd name="connsiteY0" fmla="*/ 542387 h 2510826"/>
                <a:gd name="connsiteX1" fmla="*/ 2125789 w 4649731"/>
                <a:gd name="connsiteY1" fmla="*/ 349103 h 2510826"/>
                <a:gd name="connsiteX2" fmla="*/ 1798764 w 4649731"/>
                <a:gd name="connsiteY2" fmla="*/ 9682 h 2510826"/>
                <a:gd name="connsiteX3" fmla="*/ 1408239 w 4649731"/>
                <a:gd name="connsiteY3" fmla="*/ 95539 h 2510826"/>
                <a:gd name="connsiteX4" fmla="*/ 995489 w 4649731"/>
                <a:gd name="connsiteY4" fmla="*/ 126853 h 2510826"/>
                <a:gd name="connsiteX5" fmla="*/ 697039 w 4649731"/>
                <a:gd name="connsiteY5" fmla="*/ 190353 h 2510826"/>
                <a:gd name="connsiteX6" fmla="*/ 474789 w 4649731"/>
                <a:gd name="connsiteY6" fmla="*/ 285603 h 2510826"/>
                <a:gd name="connsiteX7" fmla="*/ 71564 w 4649731"/>
                <a:gd name="connsiteY7" fmla="*/ 605886 h 2510826"/>
                <a:gd name="connsiteX8" fmla="*/ 4889 w 4649731"/>
                <a:gd name="connsiteY8" fmla="*/ 1167123 h 2510826"/>
                <a:gd name="connsiteX9" fmla="*/ 131889 w 4649731"/>
                <a:gd name="connsiteY9" fmla="*/ 1390415 h 2510826"/>
                <a:gd name="connsiteX10" fmla="*/ 347789 w 4649731"/>
                <a:gd name="connsiteY10" fmla="*/ 1784203 h 2510826"/>
                <a:gd name="connsiteX11" fmla="*/ 770064 w 4649731"/>
                <a:gd name="connsiteY11" fmla="*/ 2095789 h 2510826"/>
                <a:gd name="connsiteX12" fmla="*/ 1205039 w 4649731"/>
                <a:gd name="connsiteY12" fmla="*/ 2300554 h 2510826"/>
                <a:gd name="connsiteX13" fmla="*/ 1532064 w 4649731"/>
                <a:gd name="connsiteY13" fmla="*/ 2436688 h 2510826"/>
                <a:gd name="connsiteX14" fmla="*/ 1674939 w 4649731"/>
                <a:gd name="connsiteY14" fmla="*/ 2497057 h 2510826"/>
                <a:gd name="connsiteX15" fmla="*/ 1776539 w 4649731"/>
                <a:gd name="connsiteY15" fmla="*/ 2481137 h 2510826"/>
                <a:gd name="connsiteX16" fmla="*/ 1944814 w 4649731"/>
                <a:gd name="connsiteY16" fmla="*/ 2491836 h 2510826"/>
                <a:gd name="connsiteX17" fmla="*/ 2157539 w 4649731"/>
                <a:gd name="connsiteY17" fmla="*/ 2490271 h 2510826"/>
                <a:gd name="connsiteX18" fmla="*/ 2319464 w 4649731"/>
                <a:gd name="connsiteY18" fmla="*/ 2360923 h 2510826"/>
                <a:gd name="connsiteX19" fmla="*/ 2417889 w 4649731"/>
                <a:gd name="connsiteY19" fmla="*/ 2367273 h 2510826"/>
                <a:gd name="connsiteX20" fmla="*/ 2541714 w 4649731"/>
                <a:gd name="connsiteY20" fmla="*/ 2502623 h 2510826"/>
                <a:gd name="connsiteX21" fmla="*/ 2744914 w 4649731"/>
                <a:gd name="connsiteY21" fmla="*/ 2491837 h 2510826"/>
                <a:gd name="connsiteX22" fmla="*/ 3065589 w 4649731"/>
                <a:gd name="connsiteY22" fmla="*/ 2459304 h 2510826"/>
                <a:gd name="connsiteX23" fmla="*/ 3097339 w 4649731"/>
                <a:gd name="connsiteY23" fmla="*/ 2374753 h 2510826"/>
                <a:gd name="connsiteX24" fmla="*/ 3262439 w 4649731"/>
                <a:gd name="connsiteY24" fmla="*/ 2409287 h 2510826"/>
                <a:gd name="connsiteX25" fmla="*/ 3713289 w 4649731"/>
                <a:gd name="connsiteY25" fmla="*/ 2177903 h 2510826"/>
                <a:gd name="connsiteX26" fmla="*/ 4100639 w 4649731"/>
                <a:gd name="connsiteY26" fmla="*/ 1981053 h 2510826"/>
                <a:gd name="connsiteX27" fmla="*/ 4322889 w 4649731"/>
                <a:gd name="connsiteY27" fmla="*/ 1809603 h 2510826"/>
                <a:gd name="connsiteX28" fmla="*/ 4487989 w 4649731"/>
                <a:gd name="connsiteY28" fmla="*/ 1688953 h 2510826"/>
                <a:gd name="connsiteX29" fmla="*/ 4627689 w 4649731"/>
                <a:gd name="connsiteY29" fmla="*/ 1282553 h 2510826"/>
                <a:gd name="connsiteX30" fmla="*/ 4627689 w 4649731"/>
                <a:gd name="connsiteY30" fmla="*/ 857103 h 2510826"/>
                <a:gd name="connsiteX31" fmla="*/ 4418139 w 4649731"/>
                <a:gd name="connsiteY31" fmla="*/ 374503 h 2510826"/>
                <a:gd name="connsiteX32" fmla="*/ 4106989 w 4649731"/>
                <a:gd name="connsiteY32" fmla="*/ 215753 h 2510826"/>
                <a:gd name="connsiteX33" fmla="*/ 3973639 w 4649731"/>
                <a:gd name="connsiteY33" fmla="*/ 177653 h 2510826"/>
                <a:gd name="connsiteX34" fmla="*/ 3948239 w 4649731"/>
                <a:gd name="connsiteY34" fmla="*/ 215753 h 2510826"/>
                <a:gd name="connsiteX35" fmla="*/ 3808539 w 4649731"/>
                <a:gd name="connsiteY35" fmla="*/ 177653 h 2510826"/>
                <a:gd name="connsiteX36" fmla="*/ 3535489 w 4649731"/>
                <a:gd name="connsiteY36" fmla="*/ 37953 h 2510826"/>
                <a:gd name="connsiteX37" fmla="*/ 3351339 w 4649731"/>
                <a:gd name="connsiteY37" fmla="*/ 44303 h 2510826"/>
                <a:gd name="connsiteX38" fmla="*/ 2938589 w 4649731"/>
                <a:gd name="connsiteY38" fmla="*/ 145903 h 2510826"/>
                <a:gd name="connsiteX39" fmla="*/ 2684589 w 4649731"/>
                <a:gd name="connsiteY39" fmla="*/ 209403 h 2510826"/>
                <a:gd name="connsiteX40" fmla="*/ 2525839 w 4649731"/>
                <a:gd name="connsiteY40" fmla="*/ 450703 h 2510826"/>
                <a:gd name="connsiteX41" fmla="*/ 2316289 w 4649731"/>
                <a:gd name="connsiteY41" fmla="*/ 542387 h 2510826"/>
                <a:gd name="connsiteX0" fmla="*/ 2316289 w 4649731"/>
                <a:gd name="connsiteY0" fmla="*/ 542387 h 2556888"/>
                <a:gd name="connsiteX1" fmla="*/ 2125789 w 4649731"/>
                <a:gd name="connsiteY1" fmla="*/ 349103 h 2556888"/>
                <a:gd name="connsiteX2" fmla="*/ 1798764 w 4649731"/>
                <a:gd name="connsiteY2" fmla="*/ 9682 h 2556888"/>
                <a:gd name="connsiteX3" fmla="*/ 1408239 w 4649731"/>
                <a:gd name="connsiteY3" fmla="*/ 95539 h 2556888"/>
                <a:gd name="connsiteX4" fmla="*/ 995489 w 4649731"/>
                <a:gd name="connsiteY4" fmla="*/ 126853 h 2556888"/>
                <a:gd name="connsiteX5" fmla="*/ 697039 w 4649731"/>
                <a:gd name="connsiteY5" fmla="*/ 190353 h 2556888"/>
                <a:gd name="connsiteX6" fmla="*/ 474789 w 4649731"/>
                <a:gd name="connsiteY6" fmla="*/ 285603 h 2556888"/>
                <a:gd name="connsiteX7" fmla="*/ 71564 w 4649731"/>
                <a:gd name="connsiteY7" fmla="*/ 605886 h 2556888"/>
                <a:gd name="connsiteX8" fmla="*/ 4889 w 4649731"/>
                <a:gd name="connsiteY8" fmla="*/ 1167123 h 2556888"/>
                <a:gd name="connsiteX9" fmla="*/ 131889 w 4649731"/>
                <a:gd name="connsiteY9" fmla="*/ 1390415 h 2556888"/>
                <a:gd name="connsiteX10" fmla="*/ 347789 w 4649731"/>
                <a:gd name="connsiteY10" fmla="*/ 1784203 h 2556888"/>
                <a:gd name="connsiteX11" fmla="*/ 770064 w 4649731"/>
                <a:gd name="connsiteY11" fmla="*/ 2095789 h 2556888"/>
                <a:gd name="connsiteX12" fmla="*/ 1205039 w 4649731"/>
                <a:gd name="connsiteY12" fmla="*/ 2300554 h 2556888"/>
                <a:gd name="connsiteX13" fmla="*/ 1532064 w 4649731"/>
                <a:gd name="connsiteY13" fmla="*/ 2436688 h 2556888"/>
                <a:gd name="connsiteX14" fmla="*/ 1674939 w 4649731"/>
                <a:gd name="connsiteY14" fmla="*/ 2497057 h 2556888"/>
                <a:gd name="connsiteX15" fmla="*/ 1776539 w 4649731"/>
                <a:gd name="connsiteY15" fmla="*/ 2481137 h 2556888"/>
                <a:gd name="connsiteX16" fmla="*/ 1944814 w 4649731"/>
                <a:gd name="connsiteY16" fmla="*/ 2491836 h 2556888"/>
                <a:gd name="connsiteX17" fmla="*/ 2157539 w 4649731"/>
                <a:gd name="connsiteY17" fmla="*/ 2490271 h 2556888"/>
                <a:gd name="connsiteX18" fmla="*/ 2319464 w 4649731"/>
                <a:gd name="connsiteY18" fmla="*/ 2360923 h 2556888"/>
                <a:gd name="connsiteX19" fmla="*/ 2417889 w 4649731"/>
                <a:gd name="connsiteY19" fmla="*/ 2367273 h 2556888"/>
                <a:gd name="connsiteX20" fmla="*/ 2541714 w 4649731"/>
                <a:gd name="connsiteY20" fmla="*/ 2502623 h 2556888"/>
                <a:gd name="connsiteX21" fmla="*/ 2783014 w 4649731"/>
                <a:gd name="connsiteY21" fmla="*/ 2555772 h 2556888"/>
                <a:gd name="connsiteX22" fmla="*/ 3065589 w 4649731"/>
                <a:gd name="connsiteY22" fmla="*/ 2459304 h 2556888"/>
                <a:gd name="connsiteX23" fmla="*/ 3097339 w 4649731"/>
                <a:gd name="connsiteY23" fmla="*/ 2374753 h 2556888"/>
                <a:gd name="connsiteX24" fmla="*/ 3262439 w 4649731"/>
                <a:gd name="connsiteY24" fmla="*/ 2409287 h 2556888"/>
                <a:gd name="connsiteX25" fmla="*/ 3713289 w 4649731"/>
                <a:gd name="connsiteY25" fmla="*/ 2177903 h 2556888"/>
                <a:gd name="connsiteX26" fmla="*/ 4100639 w 4649731"/>
                <a:gd name="connsiteY26" fmla="*/ 1981053 h 2556888"/>
                <a:gd name="connsiteX27" fmla="*/ 4322889 w 4649731"/>
                <a:gd name="connsiteY27" fmla="*/ 1809603 h 2556888"/>
                <a:gd name="connsiteX28" fmla="*/ 4487989 w 4649731"/>
                <a:gd name="connsiteY28" fmla="*/ 1688953 h 2556888"/>
                <a:gd name="connsiteX29" fmla="*/ 4627689 w 4649731"/>
                <a:gd name="connsiteY29" fmla="*/ 1282553 h 2556888"/>
                <a:gd name="connsiteX30" fmla="*/ 4627689 w 4649731"/>
                <a:gd name="connsiteY30" fmla="*/ 857103 h 2556888"/>
                <a:gd name="connsiteX31" fmla="*/ 4418139 w 4649731"/>
                <a:gd name="connsiteY31" fmla="*/ 374503 h 2556888"/>
                <a:gd name="connsiteX32" fmla="*/ 4106989 w 4649731"/>
                <a:gd name="connsiteY32" fmla="*/ 215753 h 2556888"/>
                <a:gd name="connsiteX33" fmla="*/ 3973639 w 4649731"/>
                <a:gd name="connsiteY33" fmla="*/ 177653 h 2556888"/>
                <a:gd name="connsiteX34" fmla="*/ 3948239 w 4649731"/>
                <a:gd name="connsiteY34" fmla="*/ 215753 h 2556888"/>
                <a:gd name="connsiteX35" fmla="*/ 3808539 w 4649731"/>
                <a:gd name="connsiteY35" fmla="*/ 177653 h 2556888"/>
                <a:gd name="connsiteX36" fmla="*/ 3535489 w 4649731"/>
                <a:gd name="connsiteY36" fmla="*/ 37953 h 2556888"/>
                <a:gd name="connsiteX37" fmla="*/ 3351339 w 4649731"/>
                <a:gd name="connsiteY37" fmla="*/ 44303 h 2556888"/>
                <a:gd name="connsiteX38" fmla="*/ 2938589 w 4649731"/>
                <a:gd name="connsiteY38" fmla="*/ 145903 h 2556888"/>
                <a:gd name="connsiteX39" fmla="*/ 2684589 w 4649731"/>
                <a:gd name="connsiteY39" fmla="*/ 209403 h 2556888"/>
                <a:gd name="connsiteX40" fmla="*/ 2525839 w 4649731"/>
                <a:gd name="connsiteY40" fmla="*/ 450703 h 2556888"/>
                <a:gd name="connsiteX41" fmla="*/ 2316289 w 4649731"/>
                <a:gd name="connsiteY41" fmla="*/ 542387 h 2556888"/>
                <a:gd name="connsiteX0" fmla="*/ 2316289 w 4649731"/>
                <a:gd name="connsiteY0" fmla="*/ 542622 h 2557123"/>
                <a:gd name="connsiteX1" fmla="*/ 2125789 w 4649731"/>
                <a:gd name="connsiteY1" fmla="*/ 349338 h 2557123"/>
                <a:gd name="connsiteX2" fmla="*/ 1798764 w 4649731"/>
                <a:gd name="connsiteY2" fmla="*/ 9917 h 2557123"/>
                <a:gd name="connsiteX3" fmla="*/ 1408239 w 4649731"/>
                <a:gd name="connsiteY3" fmla="*/ 95774 h 2557123"/>
                <a:gd name="connsiteX4" fmla="*/ 995489 w 4649731"/>
                <a:gd name="connsiteY4" fmla="*/ 127088 h 2557123"/>
                <a:gd name="connsiteX5" fmla="*/ 697039 w 4649731"/>
                <a:gd name="connsiteY5" fmla="*/ 190588 h 2557123"/>
                <a:gd name="connsiteX6" fmla="*/ 474789 w 4649731"/>
                <a:gd name="connsiteY6" fmla="*/ 285838 h 2557123"/>
                <a:gd name="connsiteX7" fmla="*/ 71564 w 4649731"/>
                <a:gd name="connsiteY7" fmla="*/ 606121 h 2557123"/>
                <a:gd name="connsiteX8" fmla="*/ 4889 w 4649731"/>
                <a:gd name="connsiteY8" fmla="*/ 1167358 h 2557123"/>
                <a:gd name="connsiteX9" fmla="*/ 131889 w 4649731"/>
                <a:gd name="connsiteY9" fmla="*/ 1390650 h 2557123"/>
                <a:gd name="connsiteX10" fmla="*/ 347789 w 4649731"/>
                <a:gd name="connsiteY10" fmla="*/ 1784438 h 2557123"/>
                <a:gd name="connsiteX11" fmla="*/ 770064 w 4649731"/>
                <a:gd name="connsiteY11" fmla="*/ 2096024 h 2557123"/>
                <a:gd name="connsiteX12" fmla="*/ 1205039 w 4649731"/>
                <a:gd name="connsiteY12" fmla="*/ 2300789 h 2557123"/>
                <a:gd name="connsiteX13" fmla="*/ 1532064 w 4649731"/>
                <a:gd name="connsiteY13" fmla="*/ 2436923 h 2557123"/>
                <a:gd name="connsiteX14" fmla="*/ 1674939 w 4649731"/>
                <a:gd name="connsiteY14" fmla="*/ 2497292 h 2557123"/>
                <a:gd name="connsiteX15" fmla="*/ 1776539 w 4649731"/>
                <a:gd name="connsiteY15" fmla="*/ 2481372 h 2557123"/>
                <a:gd name="connsiteX16" fmla="*/ 1944814 w 4649731"/>
                <a:gd name="connsiteY16" fmla="*/ 2492071 h 2557123"/>
                <a:gd name="connsiteX17" fmla="*/ 2157539 w 4649731"/>
                <a:gd name="connsiteY17" fmla="*/ 2490506 h 2557123"/>
                <a:gd name="connsiteX18" fmla="*/ 2319464 w 4649731"/>
                <a:gd name="connsiteY18" fmla="*/ 2361158 h 2557123"/>
                <a:gd name="connsiteX19" fmla="*/ 2417889 w 4649731"/>
                <a:gd name="connsiteY19" fmla="*/ 2367508 h 2557123"/>
                <a:gd name="connsiteX20" fmla="*/ 2541714 w 4649731"/>
                <a:gd name="connsiteY20" fmla="*/ 2502858 h 2557123"/>
                <a:gd name="connsiteX21" fmla="*/ 2783014 w 4649731"/>
                <a:gd name="connsiteY21" fmla="*/ 2556007 h 2557123"/>
                <a:gd name="connsiteX22" fmla="*/ 3065589 w 4649731"/>
                <a:gd name="connsiteY22" fmla="*/ 2459539 h 2557123"/>
                <a:gd name="connsiteX23" fmla="*/ 3097339 w 4649731"/>
                <a:gd name="connsiteY23" fmla="*/ 2374988 h 2557123"/>
                <a:gd name="connsiteX24" fmla="*/ 3262439 w 4649731"/>
                <a:gd name="connsiteY24" fmla="*/ 2409522 h 2557123"/>
                <a:gd name="connsiteX25" fmla="*/ 3713289 w 4649731"/>
                <a:gd name="connsiteY25" fmla="*/ 2178138 h 2557123"/>
                <a:gd name="connsiteX26" fmla="*/ 4100639 w 4649731"/>
                <a:gd name="connsiteY26" fmla="*/ 1981288 h 2557123"/>
                <a:gd name="connsiteX27" fmla="*/ 4322889 w 4649731"/>
                <a:gd name="connsiteY27" fmla="*/ 1809838 h 2557123"/>
                <a:gd name="connsiteX28" fmla="*/ 4487989 w 4649731"/>
                <a:gd name="connsiteY28" fmla="*/ 1689188 h 2557123"/>
                <a:gd name="connsiteX29" fmla="*/ 4627689 w 4649731"/>
                <a:gd name="connsiteY29" fmla="*/ 1282788 h 2557123"/>
                <a:gd name="connsiteX30" fmla="*/ 4627689 w 4649731"/>
                <a:gd name="connsiteY30" fmla="*/ 857338 h 2557123"/>
                <a:gd name="connsiteX31" fmla="*/ 4418139 w 4649731"/>
                <a:gd name="connsiteY31" fmla="*/ 374738 h 2557123"/>
                <a:gd name="connsiteX32" fmla="*/ 4106989 w 4649731"/>
                <a:gd name="connsiteY32" fmla="*/ 215988 h 2557123"/>
                <a:gd name="connsiteX33" fmla="*/ 3973639 w 4649731"/>
                <a:gd name="connsiteY33" fmla="*/ 177888 h 2557123"/>
                <a:gd name="connsiteX34" fmla="*/ 3948239 w 4649731"/>
                <a:gd name="connsiteY34" fmla="*/ 215988 h 2557123"/>
                <a:gd name="connsiteX35" fmla="*/ 3808539 w 4649731"/>
                <a:gd name="connsiteY35" fmla="*/ 177888 h 2557123"/>
                <a:gd name="connsiteX36" fmla="*/ 3535489 w 4649731"/>
                <a:gd name="connsiteY36" fmla="*/ 38188 h 2557123"/>
                <a:gd name="connsiteX37" fmla="*/ 3351339 w 4649731"/>
                <a:gd name="connsiteY37" fmla="*/ 44538 h 2557123"/>
                <a:gd name="connsiteX38" fmla="*/ 2967164 w 4649731"/>
                <a:gd name="connsiteY38" fmla="*/ 0 h 2557123"/>
                <a:gd name="connsiteX39" fmla="*/ 2684589 w 4649731"/>
                <a:gd name="connsiteY39" fmla="*/ 209638 h 2557123"/>
                <a:gd name="connsiteX40" fmla="*/ 2525839 w 4649731"/>
                <a:gd name="connsiteY40" fmla="*/ 450938 h 2557123"/>
                <a:gd name="connsiteX41" fmla="*/ 2316289 w 4649731"/>
                <a:gd name="connsiteY41" fmla="*/ 542622 h 2557123"/>
                <a:gd name="connsiteX0" fmla="*/ 2316289 w 4649731"/>
                <a:gd name="connsiteY0" fmla="*/ 547314 h 2561815"/>
                <a:gd name="connsiteX1" fmla="*/ 2125789 w 4649731"/>
                <a:gd name="connsiteY1" fmla="*/ 354030 h 2561815"/>
                <a:gd name="connsiteX2" fmla="*/ 1798764 w 4649731"/>
                <a:gd name="connsiteY2" fmla="*/ 14609 h 2561815"/>
                <a:gd name="connsiteX3" fmla="*/ 1265718 w 4649731"/>
                <a:gd name="connsiteY3" fmla="*/ 68675 h 2561815"/>
                <a:gd name="connsiteX4" fmla="*/ 995489 w 4649731"/>
                <a:gd name="connsiteY4" fmla="*/ 131780 h 2561815"/>
                <a:gd name="connsiteX5" fmla="*/ 697039 w 4649731"/>
                <a:gd name="connsiteY5" fmla="*/ 195280 h 2561815"/>
                <a:gd name="connsiteX6" fmla="*/ 474789 w 4649731"/>
                <a:gd name="connsiteY6" fmla="*/ 290530 h 2561815"/>
                <a:gd name="connsiteX7" fmla="*/ 71564 w 4649731"/>
                <a:gd name="connsiteY7" fmla="*/ 610813 h 2561815"/>
                <a:gd name="connsiteX8" fmla="*/ 4889 w 4649731"/>
                <a:gd name="connsiteY8" fmla="*/ 1172050 h 2561815"/>
                <a:gd name="connsiteX9" fmla="*/ 131889 w 4649731"/>
                <a:gd name="connsiteY9" fmla="*/ 1395342 h 2561815"/>
                <a:gd name="connsiteX10" fmla="*/ 347789 w 4649731"/>
                <a:gd name="connsiteY10" fmla="*/ 1789130 h 2561815"/>
                <a:gd name="connsiteX11" fmla="*/ 770064 w 4649731"/>
                <a:gd name="connsiteY11" fmla="*/ 2100716 h 2561815"/>
                <a:gd name="connsiteX12" fmla="*/ 1205039 w 4649731"/>
                <a:gd name="connsiteY12" fmla="*/ 2305481 h 2561815"/>
                <a:gd name="connsiteX13" fmla="*/ 1532064 w 4649731"/>
                <a:gd name="connsiteY13" fmla="*/ 2441615 h 2561815"/>
                <a:gd name="connsiteX14" fmla="*/ 1674939 w 4649731"/>
                <a:gd name="connsiteY14" fmla="*/ 2501984 h 2561815"/>
                <a:gd name="connsiteX15" fmla="*/ 1776539 w 4649731"/>
                <a:gd name="connsiteY15" fmla="*/ 2486064 h 2561815"/>
                <a:gd name="connsiteX16" fmla="*/ 1944814 w 4649731"/>
                <a:gd name="connsiteY16" fmla="*/ 2496763 h 2561815"/>
                <a:gd name="connsiteX17" fmla="*/ 2157539 w 4649731"/>
                <a:gd name="connsiteY17" fmla="*/ 2495198 h 2561815"/>
                <a:gd name="connsiteX18" fmla="*/ 2319464 w 4649731"/>
                <a:gd name="connsiteY18" fmla="*/ 2365850 h 2561815"/>
                <a:gd name="connsiteX19" fmla="*/ 2417889 w 4649731"/>
                <a:gd name="connsiteY19" fmla="*/ 2372200 h 2561815"/>
                <a:gd name="connsiteX20" fmla="*/ 2541714 w 4649731"/>
                <a:gd name="connsiteY20" fmla="*/ 2507550 h 2561815"/>
                <a:gd name="connsiteX21" fmla="*/ 2783014 w 4649731"/>
                <a:gd name="connsiteY21" fmla="*/ 2560699 h 2561815"/>
                <a:gd name="connsiteX22" fmla="*/ 3065589 w 4649731"/>
                <a:gd name="connsiteY22" fmla="*/ 2464231 h 2561815"/>
                <a:gd name="connsiteX23" fmla="*/ 3097339 w 4649731"/>
                <a:gd name="connsiteY23" fmla="*/ 2379680 h 2561815"/>
                <a:gd name="connsiteX24" fmla="*/ 3262439 w 4649731"/>
                <a:gd name="connsiteY24" fmla="*/ 2414214 h 2561815"/>
                <a:gd name="connsiteX25" fmla="*/ 3713289 w 4649731"/>
                <a:gd name="connsiteY25" fmla="*/ 2182830 h 2561815"/>
                <a:gd name="connsiteX26" fmla="*/ 4100639 w 4649731"/>
                <a:gd name="connsiteY26" fmla="*/ 1985980 h 2561815"/>
                <a:gd name="connsiteX27" fmla="*/ 4322889 w 4649731"/>
                <a:gd name="connsiteY27" fmla="*/ 1814530 h 2561815"/>
                <a:gd name="connsiteX28" fmla="*/ 4487989 w 4649731"/>
                <a:gd name="connsiteY28" fmla="*/ 1693880 h 2561815"/>
                <a:gd name="connsiteX29" fmla="*/ 4627689 w 4649731"/>
                <a:gd name="connsiteY29" fmla="*/ 1287480 h 2561815"/>
                <a:gd name="connsiteX30" fmla="*/ 4627689 w 4649731"/>
                <a:gd name="connsiteY30" fmla="*/ 862030 h 2561815"/>
                <a:gd name="connsiteX31" fmla="*/ 4418139 w 4649731"/>
                <a:gd name="connsiteY31" fmla="*/ 379430 h 2561815"/>
                <a:gd name="connsiteX32" fmla="*/ 4106989 w 4649731"/>
                <a:gd name="connsiteY32" fmla="*/ 220680 h 2561815"/>
                <a:gd name="connsiteX33" fmla="*/ 3973639 w 4649731"/>
                <a:gd name="connsiteY33" fmla="*/ 182580 h 2561815"/>
                <a:gd name="connsiteX34" fmla="*/ 3948239 w 4649731"/>
                <a:gd name="connsiteY34" fmla="*/ 220680 h 2561815"/>
                <a:gd name="connsiteX35" fmla="*/ 3808539 w 4649731"/>
                <a:gd name="connsiteY35" fmla="*/ 182580 h 2561815"/>
                <a:gd name="connsiteX36" fmla="*/ 3535489 w 4649731"/>
                <a:gd name="connsiteY36" fmla="*/ 42880 h 2561815"/>
                <a:gd name="connsiteX37" fmla="*/ 3351339 w 4649731"/>
                <a:gd name="connsiteY37" fmla="*/ 49230 h 2561815"/>
                <a:gd name="connsiteX38" fmla="*/ 2967164 w 4649731"/>
                <a:gd name="connsiteY38" fmla="*/ 4692 h 2561815"/>
                <a:gd name="connsiteX39" fmla="*/ 2684589 w 4649731"/>
                <a:gd name="connsiteY39" fmla="*/ 214330 h 2561815"/>
                <a:gd name="connsiteX40" fmla="*/ 2525839 w 4649731"/>
                <a:gd name="connsiteY40" fmla="*/ 455630 h 2561815"/>
                <a:gd name="connsiteX41" fmla="*/ 2316289 w 4649731"/>
                <a:gd name="connsiteY41" fmla="*/ 547314 h 2561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649731" h="2561815">
                  <a:moveTo>
                    <a:pt x="2316289" y="547314"/>
                  </a:moveTo>
                  <a:cubicBezTo>
                    <a:pt x="2249614" y="530381"/>
                    <a:pt x="2212043" y="442814"/>
                    <a:pt x="2125789" y="354030"/>
                  </a:cubicBezTo>
                  <a:cubicBezTo>
                    <a:pt x="2039535" y="265246"/>
                    <a:pt x="1942109" y="62168"/>
                    <a:pt x="1798764" y="14609"/>
                  </a:cubicBezTo>
                  <a:cubicBezTo>
                    <a:pt x="1655419" y="-32950"/>
                    <a:pt x="1399597" y="49147"/>
                    <a:pt x="1265718" y="68675"/>
                  </a:cubicBezTo>
                  <a:cubicBezTo>
                    <a:pt x="1131839" y="88203"/>
                    <a:pt x="1090269" y="110679"/>
                    <a:pt x="995489" y="131780"/>
                  </a:cubicBezTo>
                  <a:cubicBezTo>
                    <a:pt x="900709" y="152881"/>
                    <a:pt x="783822" y="168822"/>
                    <a:pt x="697039" y="195280"/>
                  </a:cubicBezTo>
                  <a:cubicBezTo>
                    <a:pt x="610256" y="221738"/>
                    <a:pt x="579035" y="221275"/>
                    <a:pt x="474789" y="290530"/>
                  </a:cubicBezTo>
                  <a:cubicBezTo>
                    <a:pt x="370543" y="359786"/>
                    <a:pt x="149881" y="463893"/>
                    <a:pt x="71564" y="610813"/>
                  </a:cubicBezTo>
                  <a:cubicBezTo>
                    <a:pt x="-6753" y="757733"/>
                    <a:pt x="-5165" y="1041295"/>
                    <a:pt x="4889" y="1172050"/>
                  </a:cubicBezTo>
                  <a:cubicBezTo>
                    <a:pt x="14943" y="1302805"/>
                    <a:pt x="74739" y="1292495"/>
                    <a:pt x="131889" y="1395342"/>
                  </a:cubicBezTo>
                  <a:cubicBezTo>
                    <a:pt x="189039" y="1498189"/>
                    <a:pt x="241427" y="1671568"/>
                    <a:pt x="347789" y="1789130"/>
                  </a:cubicBezTo>
                  <a:cubicBezTo>
                    <a:pt x="454152" y="1906692"/>
                    <a:pt x="627189" y="2014657"/>
                    <a:pt x="770064" y="2100716"/>
                  </a:cubicBezTo>
                  <a:cubicBezTo>
                    <a:pt x="912939" y="2186775"/>
                    <a:pt x="1078039" y="2248665"/>
                    <a:pt x="1205039" y="2305481"/>
                  </a:cubicBezTo>
                  <a:cubicBezTo>
                    <a:pt x="1332039" y="2362298"/>
                    <a:pt x="1453747" y="2408865"/>
                    <a:pt x="1532064" y="2441615"/>
                  </a:cubicBezTo>
                  <a:cubicBezTo>
                    <a:pt x="1610381" y="2474365"/>
                    <a:pt x="1634193" y="2494576"/>
                    <a:pt x="1674939" y="2501984"/>
                  </a:cubicBezTo>
                  <a:cubicBezTo>
                    <a:pt x="1715685" y="2509392"/>
                    <a:pt x="1731560" y="2486934"/>
                    <a:pt x="1776539" y="2486064"/>
                  </a:cubicBezTo>
                  <a:cubicBezTo>
                    <a:pt x="1821518" y="2485194"/>
                    <a:pt x="1881314" y="2495241"/>
                    <a:pt x="1944814" y="2496763"/>
                  </a:cubicBezTo>
                  <a:cubicBezTo>
                    <a:pt x="2008314" y="2498285"/>
                    <a:pt x="2095097" y="2517017"/>
                    <a:pt x="2157539" y="2495198"/>
                  </a:cubicBezTo>
                  <a:cubicBezTo>
                    <a:pt x="2219981" y="2473379"/>
                    <a:pt x="2276072" y="2386350"/>
                    <a:pt x="2319464" y="2365850"/>
                  </a:cubicBezTo>
                  <a:cubicBezTo>
                    <a:pt x="2362856" y="2345350"/>
                    <a:pt x="2380847" y="2348583"/>
                    <a:pt x="2417889" y="2372200"/>
                  </a:cubicBezTo>
                  <a:cubicBezTo>
                    <a:pt x="2454931" y="2395817"/>
                    <a:pt x="2480860" y="2476134"/>
                    <a:pt x="2541714" y="2507550"/>
                  </a:cubicBezTo>
                  <a:cubicBezTo>
                    <a:pt x="2602568" y="2538966"/>
                    <a:pt x="2695702" y="2567919"/>
                    <a:pt x="2783014" y="2560699"/>
                  </a:cubicBezTo>
                  <a:cubicBezTo>
                    <a:pt x="2870326" y="2553479"/>
                    <a:pt x="3013202" y="2494401"/>
                    <a:pt x="3065589" y="2464231"/>
                  </a:cubicBezTo>
                  <a:cubicBezTo>
                    <a:pt x="3117977" y="2434061"/>
                    <a:pt x="3064531" y="2388016"/>
                    <a:pt x="3097339" y="2379680"/>
                  </a:cubicBezTo>
                  <a:cubicBezTo>
                    <a:pt x="3130147" y="2371344"/>
                    <a:pt x="3159781" y="2447022"/>
                    <a:pt x="3262439" y="2414214"/>
                  </a:cubicBezTo>
                  <a:cubicBezTo>
                    <a:pt x="3365097" y="2381406"/>
                    <a:pt x="3573589" y="2254202"/>
                    <a:pt x="3713289" y="2182830"/>
                  </a:cubicBezTo>
                  <a:cubicBezTo>
                    <a:pt x="3852989" y="2111458"/>
                    <a:pt x="3999039" y="2047363"/>
                    <a:pt x="4100639" y="1985980"/>
                  </a:cubicBezTo>
                  <a:cubicBezTo>
                    <a:pt x="4202239" y="1924597"/>
                    <a:pt x="4258331" y="1863213"/>
                    <a:pt x="4322889" y="1814530"/>
                  </a:cubicBezTo>
                  <a:cubicBezTo>
                    <a:pt x="4387447" y="1765847"/>
                    <a:pt x="4437189" y="1781722"/>
                    <a:pt x="4487989" y="1693880"/>
                  </a:cubicBezTo>
                  <a:cubicBezTo>
                    <a:pt x="4538789" y="1606038"/>
                    <a:pt x="4604406" y="1426122"/>
                    <a:pt x="4627689" y="1287480"/>
                  </a:cubicBezTo>
                  <a:cubicBezTo>
                    <a:pt x="4650972" y="1148838"/>
                    <a:pt x="4662614" y="1013372"/>
                    <a:pt x="4627689" y="862030"/>
                  </a:cubicBezTo>
                  <a:cubicBezTo>
                    <a:pt x="4592764" y="710688"/>
                    <a:pt x="4504922" y="486322"/>
                    <a:pt x="4418139" y="379430"/>
                  </a:cubicBezTo>
                  <a:cubicBezTo>
                    <a:pt x="4331356" y="272538"/>
                    <a:pt x="4181072" y="253488"/>
                    <a:pt x="4106989" y="220680"/>
                  </a:cubicBezTo>
                  <a:cubicBezTo>
                    <a:pt x="4032906" y="187872"/>
                    <a:pt x="4000097" y="182580"/>
                    <a:pt x="3973639" y="182580"/>
                  </a:cubicBezTo>
                  <a:cubicBezTo>
                    <a:pt x="3947181" y="182580"/>
                    <a:pt x="3975756" y="220680"/>
                    <a:pt x="3948239" y="220680"/>
                  </a:cubicBezTo>
                  <a:cubicBezTo>
                    <a:pt x="3920722" y="220680"/>
                    <a:pt x="3877331" y="212213"/>
                    <a:pt x="3808539" y="182580"/>
                  </a:cubicBezTo>
                  <a:cubicBezTo>
                    <a:pt x="3739747" y="152947"/>
                    <a:pt x="3611689" y="65105"/>
                    <a:pt x="3535489" y="42880"/>
                  </a:cubicBezTo>
                  <a:cubicBezTo>
                    <a:pt x="3459289" y="20655"/>
                    <a:pt x="3446060" y="55595"/>
                    <a:pt x="3351339" y="49230"/>
                  </a:cubicBezTo>
                  <a:cubicBezTo>
                    <a:pt x="3256618" y="42865"/>
                    <a:pt x="2967164" y="4692"/>
                    <a:pt x="2967164" y="4692"/>
                  </a:cubicBezTo>
                  <a:cubicBezTo>
                    <a:pt x="2856039" y="32209"/>
                    <a:pt x="2753381" y="163530"/>
                    <a:pt x="2684589" y="214330"/>
                  </a:cubicBezTo>
                  <a:cubicBezTo>
                    <a:pt x="2615797" y="265130"/>
                    <a:pt x="2587222" y="400133"/>
                    <a:pt x="2525839" y="455630"/>
                  </a:cubicBezTo>
                  <a:cubicBezTo>
                    <a:pt x="2464456" y="511127"/>
                    <a:pt x="2382964" y="564247"/>
                    <a:pt x="2316289" y="54731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491" name="Freeform 2490">
              <a:extLst>
                <a:ext uri="{FF2B5EF4-FFF2-40B4-BE49-F238E27FC236}">
                  <a16:creationId xmlns:a16="http://schemas.microsoft.com/office/drawing/2014/main" id="{1D127FF3-734D-43DC-A6CD-4BC268ADDCA7}"/>
                </a:ext>
              </a:extLst>
            </p:cNvPr>
            <p:cNvSpPr/>
            <p:nvPr/>
          </p:nvSpPr>
          <p:spPr bwMode="auto">
            <a:xfrm>
              <a:off x="3282950" y="3028950"/>
              <a:ext cx="404813" cy="1003300"/>
            </a:xfrm>
            <a:custGeom>
              <a:avLst/>
              <a:gdLst>
                <a:gd name="connsiteX0" fmla="*/ 0 w 647936"/>
                <a:gd name="connsiteY0" fmla="*/ 820061 h 1308766"/>
                <a:gd name="connsiteX1" fmla="*/ 104775 w 647936"/>
                <a:gd name="connsiteY1" fmla="*/ 505736 h 1308766"/>
                <a:gd name="connsiteX2" fmla="*/ 409575 w 647936"/>
                <a:gd name="connsiteY2" fmla="*/ 115211 h 1308766"/>
                <a:gd name="connsiteX3" fmla="*/ 533400 w 647936"/>
                <a:gd name="connsiteY3" fmla="*/ 911 h 1308766"/>
                <a:gd name="connsiteX4" fmla="*/ 647700 w 647936"/>
                <a:gd name="connsiteY4" fmla="*/ 77111 h 1308766"/>
                <a:gd name="connsiteX5" fmla="*/ 552450 w 647936"/>
                <a:gd name="connsiteY5" fmla="*/ 334286 h 1308766"/>
                <a:gd name="connsiteX6" fmla="*/ 228600 w 647936"/>
                <a:gd name="connsiteY6" fmla="*/ 705761 h 1308766"/>
                <a:gd name="connsiteX7" fmla="*/ 295275 w 647936"/>
                <a:gd name="connsiteY7" fmla="*/ 1010561 h 1308766"/>
                <a:gd name="connsiteX8" fmla="*/ 428625 w 647936"/>
                <a:gd name="connsiteY8" fmla="*/ 1153436 h 1308766"/>
                <a:gd name="connsiteX9" fmla="*/ 371475 w 647936"/>
                <a:gd name="connsiteY9" fmla="*/ 1305836 h 1308766"/>
                <a:gd name="connsiteX10" fmla="*/ 219075 w 647936"/>
                <a:gd name="connsiteY10" fmla="*/ 1239161 h 1308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47936" h="1308766">
                  <a:moveTo>
                    <a:pt x="0" y="820061"/>
                  </a:moveTo>
                  <a:cubicBezTo>
                    <a:pt x="18256" y="721636"/>
                    <a:pt x="36512" y="623211"/>
                    <a:pt x="104775" y="505736"/>
                  </a:cubicBezTo>
                  <a:cubicBezTo>
                    <a:pt x="173038" y="388261"/>
                    <a:pt x="338138" y="199348"/>
                    <a:pt x="409575" y="115211"/>
                  </a:cubicBezTo>
                  <a:cubicBezTo>
                    <a:pt x="481012" y="31074"/>
                    <a:pt x="493713" y="7261"/>
                    <a:pt x="533400" y="911"/>
                  </a:cubicBezTo>
                  <a:cubicBezTo>
                    <a:pt x="573087" y="-5439"/>
                    <a:pt x="644525" y="21549"/>
                    <a:pt x="647700" y="77111"/>
                  </a:cubicBezTo>
                  <a:cubicBezTo>
                    <a:pt x="650875" y="132673"/>
                    <a:pt x="622300" y="229511"/>
                    <a:pt x="552450" y="334286"/>
                  </a:cubicBezTo>
                  <a:cubicBezTo>
                    <a:pt x="482600" y="439061"/>
                    <a:pt x="271462" y="593049"/>
                    <a:pt x="228600" y="705761"/>
                  </a:cubicBezTo>
                  <a:cubicBezTo>
                    <a:pt x="185738" y="818473"/>
                    <a:pt x="261938" y="935949"/>
                    <a:pt x="295275" y="1010561"/>
                  </a:cubicBezTo>
                  <a:cubicBezTo>
                    <a:pt x="328613" y="1085174"/>
                    <a:pt x="415925" y="1104224"/>
                    <a:pt x="428625" y="1153436"/>
                  </a:cubicBezTo>
                  <a:cubicBezTo>
                    <a:pt x="441325" y="1202648"/>
                    <a:pt x="406400" y="1291549"/>
                    <a:pt x="371475" y="1305836"/>
                  </a:cubicBezTo>
                  <a:cubicBezTo>
                    <a:pt x="336550" y="1320124"/>
                    <a:pt x="277812" y="1279642"/>
                    <a:pt x="219075" y="1239161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492" name="Freeform 2491">
              <a:extLst>
                <a:ext uri="{FF2B5EF4-FFF2-40B4-BE49-F238E27FC236}">
                  <a16:creationId xmlns:a16="http://schemas.microsoft.com/office/drawing/2014/main" id="{9DDE8821-CBE5-4E4D-9443-AAC525B2F672}"/>
                </a:ext>
              </a:extLst>
            </p:cNvPr>
            <p:cNvSpPr/>
            <p:nvPr/>
          </p:nvSpPr>
          <p:spPr bwMode="auto">
            <a:xfrm>
              <a:off x="5664200" y="3049587"/>
              <a:ext cx="423863" cy="995363"/>
            </a:xfrm>
            <a:custGeom>
              <a:avLst/>
              <a:gdLst>
                <a:gd name="connsiteX0" fmla="*/ 679190 w 679190"/>
                <a:gd name="connsiteY0" fmla="*/ 774742 h 1299846"/>
                <a:gd name="connsiteX1" fmla="*/ 488690 w 679190"/>
                <a:gd name="connsiteY1" fmla="*/ 346117 h 1299846"/>
                <a:gd name="connsiteX2" fmla="*/ 231515 w 679190"/>
                <a:gd name="connsiteY2" fmla="*/ 60367 h 1299846"/>
                <a:gd name="connsiteX3" fmla="*/ 88640 w 679190"/>
                <a:gd name="connsiteY3" fmla="*/ 3217 h 1299846"/>
                <a:gd name="connsiteX4" fmla="*/ 2915 w 679190"/>
                <a:gd name="connsiteY4" fmla="*/ 117517 h 1299846"/>
                <a:gd name="connsiteX5" fmla="*/ 193415 w 679190"/>
                <a:gd name="connsiteY5" fmla="*/ 365167 h 1299846"/>
                <a:gd name="connsiteX6" fmla="*/ 364865 w 679190"/>
                <a:gd name="connsiteY6" fmla="*/ 660442 h 1299846"/>
                <a:gd name="connsiteX7" fmla="*/ 374390 w 679190"/>
                <a:gd name="connsiteY7" fmla="*/ 898567 h 1299846"/>
                <a:gd name="connsiteX8" fmla="*/ 241040 w 679190"/>
                <a:gd name="connsiteY8" fmla="*/ 1098592 h 1299846"/>
                <a:gd name="connsiteX9" fmla="*/ 269615 w 679190"/>
                <a:gd name="connsiteY9" fmla="*/ 1270042 h 1299846"/>
                <a:gd name="connsiteX10" fmla="*/ 326765 w 679190"/>
                <a:gd name="connsiteY10" fmla="*/ 1298617 h 1299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9190" h="1299846">
                  <a:moveTo>
                    <a:pt x="679190" y="774742"/>
                  </a:moveTo>
                  <a:cubicBezTo>
                    <a:pt x="621246" y="619960"/>
                    <a:pt x="563302" y="465179"/>
                    <a:pt x="488690" y="346117"/>
                  </a:cubicBezTo>
                  <a:cubicBezTo>
                    <a:pt x="414078" y="227055"/>
                    <a:pt x="298190" y="117517"/>
                    <a:pt x="231515" y="60367"/>
                  </a:cubicBezTo>
                  <a:cubicBezTo>
                    <a:pt x="164840" y="3217"/>
                    <a:pt x="126740" y="-6308"/>
                    <a:pt x="88640" y="3217"/>
                  </a:cubicBezTo>
                  <a:cubicBezTo>
                    <a:pt x="50540" y="12742"/>
                    <a:pt x="-14547" y="57192"/>
                    <a:pt x="2915" y="117517"/>
                  </a:cubicBezTo>
                  <a:cubicBezTo>
                    <a:pt x="20377" y="177842"/>
                    <a:pt x="133090" y="274679"/>
                    <a:pt x="193415" y="365167"/>
                  </a:cubicBezTo>
                  <a:cubicBezTo>
                    <a:pt x="253740" y="455655"/>
                    <a:pt x="334703" y="571542"/>
                    <a:pt x="364865" y="660442"/>
                  </a:cubicBezTo>
                  <a:cubicBezTo>
                    <a:pt x="395027" y="749342"/>
                    <a:pt x="395027" y="825542"/>
                    <a:pt x="374390" y="898567"/>
                  </a:cubicBezTo>
                  <a:cubicBezTo>
                    <a:pt x="353753" y="971592"/>
                    <a:pt x="258502" y="1036680"/>
                    <a:pt x="241040" y="1098592"/>
                  </a:cubicBezTo>
                  <a:cubicBezTo>
                    <a:pt x="223578" y="1160504"/>
                    <a:pt x="255328" y="1236705"/>
                    <a:pt x="269615" y="1270042"/>
                  </a:cubicBezTo>
                  <a:cubicBezTo>
                    <a:pt x="283902" y="1303379"/>
                    <a:pt x="305333" y="1300998"/>
                    <a:pt x="326765" y="1298617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494" name="Freeform 2493">
              <a:extLst>
                <a:ext uri="{FF2B5EF4-FFF2-40B4-BE49-F238E27FC236}">
                  <a16:creationId xmlns:a16="http://schemas.microsoft.com/office/drawing/2014/main" id="{9CA6F9A2-13D8-4E17-BF4F-2948CFB1B6CC}"/>
                </a:ext>
              </a:extLst>
            </p:cNvPr>
            <p:cNvSpPr/>
            <p:nvPr/>
          </p:nvSpPr>
          <p:spPr bwMode="auto">
            <a:xfrm>
              <a:off x="3657600" y="3759201"/>
              <a:ext cx="500063" cy="603250"/>
            </a:xfrm>
            <a:custGeom>
              <a:avLst/>
              <a:gdLst>
                <a:gd name="connsiteX0" fmla="*/ 9525 w 811861"/>
                <a:gd name="connsiteY0" fmla="*/ 172468 h 788092"/>
                <a:gd name="connsiteX1" fmla="*/ 295275 w 811861"/>
                <a:gd name="connsiteY1" fmla="*/ 1018 h 788092"/>
                <a:gd name="connsiteX2" fmla="*/ 752475 w 811861"/>
                <a:gd name="connsiteY2" fmla="*/ 115318 h 788092"/>
                <a:gd name="connsiteX3" fmla="*/ 800100 w 811861"/>
                <a:gd name="connsiteY3" fmla="*/ 391543 h 788092"/>
                <a:gd name="connsiteX4" fmla="*/ 695325 w 811861"/>
                <a:gd name="connsiteY4" fmla="*/ 763018 h 788092"/>
                <a:gd name="connsiteX5" fmla="*/ 419100 w 811861"/>
                <a:gd name="connsiteY5" fmla="*/ 724918 h 788092"/>
                <a:gd name="connsiteX6" fmla="*/ 76200 w 811861"/>
                <a:gd name="connsiteY6" fmla="*/ 486793 h 788092"/>
                <a:gd name="connsiteX7" fmla="*/ 0 w 811861"/>
                <a:gd name="connsiteY7" fmla="*/ 229618 h 788092"/>
                <a:gd name="connsiteX0" fmla="*/ 9525 w 811861"/>
                <a:gd name="connsiteY0" fmla="*/ 172468 h 788092"/>
                <a:gd name="connsiteX1" fmla="*/ 295275 w 811861"/>
                <a:gd name="connsiteY1" fmla="*/ 1018 h 788092"/>
                <a:gd name="connsiteX2" fmla="*/ 752475 w 811861"/>
                <a:gd name="connsiteY2" fmla="*/ 115318 h 788092"/>
                <a:gd name="connsiteX3" fmla="*/ 800100 w 811861"/>
                <a:gd name="connsiteY3" fmla="*/ 391543 h 788092"/>
                <a:gd name="connsiteX4" fmla="*/ 695325 w 811861"/>
                <a:gd name="connsiteY4" fmla="*/ 763018 h 788092"/>
                <a:gd name="connsiteX5" fmla="*/ 419100 w 811861"/>
                <a:gd name="connsiteY5" fmla="*/ 724918 h 788092"/>
                <a:gd name="connsiteX6" fmla="*/ 76200 w 811861"/>
                <a:gd name="connsiteY6" fmla="*/ 486793 h 788092"/>
                <a:gd name="connsiteX7" fmla="*/ 0 w 811861"/>
                <a:gd name="connsiteY7" fmla="*/ 267718 h 788092"/>
                <a:gd name="connsiteX0" fmla="*/ 0 w 802336"/>
                <a:gd name="connsiteY0" fmla="*/ 172468 h 788092"/>
                <a:gd name="connsiteX1" fmla="*/ 285750 w 802336"/>
                <a:gd name="connsiteY1" fmla="*/ 1018 h 788092"/>
                <a:gd name="connsiteX2" fmla="*/ 742950 w 802336"/>
                <a:gd name="connsiteY2" fmla="*/ 115318 h 788092"/>
                <a:gd name="connsiteX3" fmla="*/ 790575 w 802336"/>
                <a:gd name="connsiteY3" fmla="*/ 391543 h 788092"/>
                <a:gd name="connsiteX4" fmla="*/ 685800 w 802336"/>
                <a:gd name="connsiteY4" fmla="*/ 763018 h 788092"/>
                <a:gd name="connsiteX5" fmla="*/ 409575 w 802336"/>
                <a:gd name="connsiteY5" fmla="*/ 724918 h 788092"/>
                <a:gd name="connsiteX6" fmla="*/ 66675 w 802336"/>
                <a:gd name="connsiteY6" fmla="*/ 486793 h 788092"/>
                <a:gd name="connsiteX7" fmla="*/ 0 w 802336"/>
                <a:gd name="connsiteY7" fmla="*/ 153418 h 788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2336" h="788092">
                  <a:moveTo>
                    <a:pt x="0" y="172468"/>
                  </a:moveTo>
                  <a:cubicBezTo>
                    <a:pt x="80962" y="91505"/>
                    <a:pt x="161925" y="10543"/>
                    <a:pt x="285750" y="1018"/>
                  </a:cubicBezTo>
                  <a:cubicBezTo>
                    <a:pt x="409575" y="-8507"/>
                    <a:pt x="658813" y="50230"/>
                    <a:pt x="742950" y="115318"/>
                  </a:cubicBezTo>
                  <a:cubicBezTo>
                    <a:pt x="827088" y="180406"/>
                    <a:pt x="800100" y="283593"/>
                    <a:pt x="790575" y="391543"/>
                  </a:cubicBezTo>
                  <a:cubicBezTo>
                    <a:pt x="781050" y="499493"/>
                    <a:pt x="749300" y="707456"/>
                    <a:pt x="685800" y="763018"/>
                  </a:cubicBezTo>
                  <a:cubicBezTo>
                    <a:pt x="622300" y="818580"/>
                    <a:pt x="512763" y="770956"/>
                    <a:pt x="409575" y="724918"/>
                  </a:cubicBezTo>
                  <a:cubicBezTo>
                    <a:pt x="306388" y="678881"/>
                    <a:pt x="134938" y="582043"/>
                    <a:pt x="66675" y="486793"/>
                  </a:cubicBezTo>
                  <a:cubicBezTo>
                    <a:pt x="-1588" y="391543"/>
                    <a:pt x="3175" y="240730"/>
                    <a:pt x="0" y="153418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495" name="Freeform 2494">
              <a:extLst>
                <a:ext uri="{FF2B5EF4-FFF2-40B4-BE49-F238E27FC236}">
                  <a16:creationId xmlns:a16="http://schemas.microsoft.com/office/drawing/2014/main" id="{14F10FC2-F8A0-4224-801E-7C530F906BE5}"/>
                </a:ext>
              </a:extLst>
            </p:cNvPr>
            <p:cNvSpPr/>
            <p:nvPr/>
          </p:nvSpPr>
          <p:spPr bwMode="auto">
            <a:xfrm>
              <a:off x="5181600" y="3776663"/>
              <a:ext cx="533400" cy="587375"/>
            </a:xfrm>
            <a:custGeom>
              <a:avLst/>
              <a:gdLst>
                <a:gd name="connsiteX0" fmla="*/ 82397 w 855501"/>
                <a:gd name="connsiteY0" fmla="*/ 624995 h 765352"/>
                <a:gd name="connsiteX1" fmla="*/ 15722 w 855501"/>
                <a:gd name="connsiteY1" fmla="*/ 205895 h 765352"/>
                <a:gd name="connsiteX2" fmla="*/ 358622 w 855501"/>
                <a:gd name="connsiteY2" fmla="*/ 5870 h 765352"/>
                <a:gd name="connsiteX3" fmla="*/ 806297 w 855501"/>
                <a:gd name="connsiteY3" fmla="*/ 91595 h 765352"/>
                <a:gd name="connsiteX4" fmla="*/ 787247 w 855501"/>
                <a:gd name="connsiteY4" fmla="*/ 472595 h 765352"/>
                <a:gd name="connsiteX5" fmla="*/ 301472 w 855501"/>
                <a:gd name="connsiteY5" fmla="*/ 758345 h 765352"/>
                <a:gd name="connsiteX6" fmla="*/ 82397 w 855501"/>
                <a:gd name="connsiteY6" fmla="*/ 624995 h 765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5501" h="765352">
                  <a:moveTo>
                    <a:pt x="82397" y="624995"/>
                  </a:moveTo>
                  <a:cubicBezTo>
                    <a:pt x="34772" y="532920"/>
                    <a:pt x="-30316" y="309082"/>
                    <a:pt x="15722" y="205895"/>
                  </a:cubicBezTo>
                  <a:cubicBezTo>
                    <a:pt x="61759" y="102707"/>
                    <a:pt x="226860" y="24920"/>
                    <a:pt x="358622" y="5870"/>
                  </a:cubicBezTo>
                  <a:cubicBezTo>
                    <a:pt x="490384" y="-13180"/>
                    <a:pt x="734860" y="13808"/>
                    <a:pt x="806297" y="91595"/>
                  </a:cubicBezTo>
                  <a:cubicBezTo>
                    <a:pt x="877734" y="169382"/>
                    <a:pt x="871385" y="361470"/>
                    <a:pt x="787247" y="472595"/>
                  </a:cubicBezTo>
                  <a:cubicBezTo>
                    <a:pt x="703110" y="583720"/>
                    <a:pt x="417359" y="728183"/>
                    <a:pt x="301472" y="758345"/>
                  </a:cubicBezTo>
                  <a:cubicBezTo>
                    <a:pt x="185585" y="788507"/>
                    <a:pt x="130022" y="717070"/>
                    <a:pt x="82397" y="62499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496" name="Freeform 2495">
              <a:extLst>
                <a:ext uri="{FF2B5EF4-FFF2-40B4-BE49-F238E27FC236}">
                  <a16:creationId xmlns:a16="http://schemas.microsoft.com/office/drawing/2014/main" id="{B59FBC2F-E8FF-412D-9DDB-DA5B2A67D7E6}"/>
                </a:ext>
              </a:extLst>
            </p:cNvPr>
            <p:cNvSpPr/>
            <p:nvPr/>
          </p:nvSpPr>
          <p:spPr bwMode="auto">
            <a:xfrm>
              <a:off x="4364038" y="3890963"/>
              <a:ext cx="617537" cy="376238"/>
            </a:xfrm>
            <a:custGeom>
              <a:avLst/>
              <a:gdLst>
                <a:gd name="connsiteX0" fmla="*/ 67399 w 989470"/>
                <a:gd name="connsiteY0" fmla="*/ 467177 h 491006"/>
                <a:gd name="connsiteX1" fmla="*/ 724 w 989470"/>
                <a:gd name="connsiteY1" fmla="*/ 467177 h 491006"/>
                <a:gd name="connsiteX2" fmla="*/ 105499 w 989470"/>
                <a:gd name="connsiteY2" fmla="*/ 219527 h 491006"/>
                <a:gd name="connsiteX3" fmla="*/ 391249 w 989470"/>
                <a:gd name="connsiteY3" fmla="*/ 9977 h 491006"/>
                <a:gd name="connsiteX4" fmla="*/ 762724 w 989470"/>
                <a:gd name="connsiteY4" fmla="*/ 57602 h 491006"/>
                <a:gd name="connsiteX5" fmla="*/ 962749 w 989470"/>
                <a:gd name="connsiteY5" fmla="*/ 267152 h 491006"/>
                <a:gd name="connsiteX6" fmla="*/ 981799 w 989470"/>
                <a:gd name="connsiteY6" fmla="*/ 486227 h 491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9470" h="491006">
                  <a:moveTo>
                    <a:pt x="67399" y="467177"/>
                  </a:moveTo>
                  <a:cubicBezTo>
                    <a:pt x="30886" y="487814"/>
                    <a:pt x="-5626" y="508452"/>
                    <a:pt x="724" y="467177"/>
                  </a:cubicBezTo>
                  <a:cubicBezTo>
                    <a:pt x="7074" y="425902"/>
                    <a:pt x="40411" y="295727"/>
                    <a:pt x="105499" y="219527"/>
                  </a:cubicBezTo>
                  <a:cubicBezTo>
                    <a:pt x="170587" y="143327"/>
                    <a:pt x="281712" y="36964"/>
                    <a:pt x="391249" y="9977"/>
                  </a:cubicBezTo>
                  <a:cubicBezTo>
                    <a:pt x="500786" y="-17010"/>
                    <a:pt x="667474" y="14739"/>
                    <a:pt x="762724" y="57602"/>
                  </a:cubicBezTo>
                  <a:cubicBezTo>
                    <a:pt x="857974" y="100465"/>
                    <a:pt x="926236" y="195714"/>
                    <a:pt x="962749" y="267152"/>
                  </a:cubicBezTo>
                  <a:cubicBezTo>
                    <a:pt x="999262" y="338590"/>
                    <a:pt x="990530" y="412408"/>
                    <a:pt x="981799" y="486227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497" name="Freeform 2496">
              <a:extLst>
                <a:ext uri="{FF2B5EF4-FFF2-40B4-BE49-F238E27FC236}">
                  <a16:creationId xmlns:a16="http://schemas.microsoft.com/office/drawing/2014/main" id="{D3E075C7-C1DE-4FEC-8A4D-ED1D772F101C}"/>
                </a:ext>
              </a:extLst>
            </p:cNvPr>
            <p:cNvSpPr/>
            <p:nvPr/>
          </p:nvSpPr>
          <p:spPr bwMode="auto">
            <a:xfrm>
              <a:off x="4400550" y="4021138"/>
              <a:ext cx="558800" cy="249238"/>
            </a:xfrm>
            <a:custGeom>
              <a:avLst/>
              <a:gdLst>
                <a:gd name="connsiteX0" fmla="*/ 0 w 895350"/>
                <a:gd name="connsiteY0" fmla="*/ 266947 h 276472"/>
                <a:gd name="connsiteX1" fmla="*/ 152400 w 895350"/>
                <a:gd name="connsiteY1" fmla="*/ 105022 h 276472"/>
                <a:gd name="connsiteX2" fmla="*/ 504825 w 895350"/>
                <a:gd name="connsiteY2" fmla="*/ 247 h 276472"/>
                <a:gd name="connsiteX3" fmla="*/ 809625 w 895350"/>
                <a:gd name="connsiteY3" fmla="*/ 133597 h 276472"/>
                <a:gd name="connsiteX4" fmla="*/ 895350 w 895350"/>
                <a:gd name="connsiteY4" fmla="*/ 276472 h 276472"/>
                <a:gd name="connsiteX0" fmla="*/ 0 w 895350"/>
                <a:gd name="connsiteY0" fmla="*/ 317162 h 326687"/>
                <a:gd name="connsiteX1" fmla="*/ 152400 w 895350"/>
                <a:gd name="connsiteY1" fmla="*/ 155237 h 326687"/>
                <a:gd name="connsiteX2" fmla="*/ 504825 w 895350"/>
                <a:gd name="connsiteY2" fmla="*/ 154 h 326687"/>
                <a:gd name="connsiteX3" fmla="*/ 809625 w 895350"/>
                <a:gd name="connsiteY3" fmla="*/ 183812 h 326687"/>
                <a:gd name="connsiteX4" fmla="*/ 895350 w 895350"/>
                <a:gd name="connsiteY4" fmla="*/ 326687 h 326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5350" h="326687">
                  <a:moveTo>
                    <a:pt x="0" y="317162"/>
                  </a:moveTo>
                  <a:cubicBezTo>
                    <a:pt x="34131" y="258424"/>
                    <a:pt x="68263" y="208072"/>
                    <a:pt x="152400" y="155237"/>
                  </a:cubicBezTo>
                  <a:cubicBezTo>
                    <a:pt x="236537" y="102402"/>
                    <a:pt x="395288" y="-4608"/>
                    <a:pt x="504825" y="154"/>
                  </a:cubicBezTo>
                  <a:cubicBezTo>
                    <a:pt x="614362" y="4916"/>
                    <a:pt x="744538" y="137775"/>
                    <a:pt x="809625" y="183812"/>
                  </a:cubicBezTo>
                  <a:cubicBezTo>
                    <a:pt x="874712" y="229849"/>
                    <a:pt x="885031" y="278268"/>
                    <a:pt x="895350" y="326687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498" name="Freeform 2497">
              <a:extLst>
                <a:ext uri="{FF2B5EF4-FFF2-40B4-BE49-F238E27FC236}">
                  <a16:creationId xmlns:a16="http://schemas.microsoft.com/office/drawing/2014/main" id="{9AD5933E-8E11-4416-88D0-4867847D5DEF}"/>
                </a:ext>
              </a:extLst>
            </p:cNvPr>
            <p:cNvSpPr/>
            <p:nvPr/>
          </p:nvSpPr>
          <p:spPr bwMode="auto">
            <a:xfrm>
              <a:off x="4364038" y="4205288"/>
              <a:ext cx="309562" cy="238125"/>
            </a:xfrm>
            <a:custGeom>
              <a:avLst/>
              <a:gdLst>
                <a:gd name="connsiteX0" fmla="*/ 837 w 496161"/>
                <a:gd name="connsiteY0" fmla="*/ 217804 h 309026"/>
                <a:gd name="connsiteX1" fmla="*/ 115137 w 496161"/>
                <a:gd name="connsiteY1" fmla="*/ 93979 h 309026"/>
                <a:gd name="connsiteX2" fmla="*/ 429462 w 496161"/>
                <a:gd name="connsiteY2" fmla="*/ 8254 h 309026"/>
                <a:gd name="connsiteX3" fmla="*/ 486612 w 496161"/>
                <a:gd name="connsiteY3" fmla="*/ 36829 h 309026"/>
                <a:gd name="connsiteX4" fmla="*/ 477087 w 496161"/>
                <a:gd name="connsiteY4" fmla="*/ 303529 h 309026"/>
                <a:gd name="connsiteX5" fmla="*/ 305637 w 496161"/>
                <a:gd name="connsiteY5" fmla="*/ 217804 h 309026"/>
                <a:gd name="connsiteX6" fmla="*/ 77037 w 496161"/>
                <a:gd name="connsiteY6" fmla="*/ 227329 h 309026"/>
                <a:gd name="connsiteX7" fmla="*/ 837 w 496161"/>
                <a:gd name="connsiteY7" fmla="*/ 217804 h 309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6161" h="309026">
                  <a:moveTo>
                    <a:pt x="837" y="217804"/>
                  </a:moveTo>
                  <a:cubicBezTo>
                    <a:pt x="7187" y="195579"/>
                    <a:pt x="43700" y="128904"/>
                    <a:pt x="115137" y="93979"/>
                  </a:cubicBezTo>
                  <a:cubicBezTo>
                    <a:pt x="186574" y="59054"/>
                    <a:pt x="367550" y="17779"/>
                    <a:pt x="429462" y="8254"/>
                  </a:cubicBezTo>
                  <a:cubicBezTo>
                    <a:pt x="491375" y="-1271"/>
                    <a:pt x="478675" y="-12383"/>
                    <a:pt x="486612" y="36829"/>
                  </a:cubicBezTo>
                  <a:cubicBezTo>
                    <a:pt x="494549" y="86041"/>
                    <a:pt x="507249" y="273367"/>
                    <a:pt x="477087" y="303529"/>
                  </a:cubicBezTo>
                  <a:cubicBezTo>
                    <a:pt x="446925" y="333691"/>
                    <a:pt x="372312" y="230504"/>
                    <a:pt x="305637" y="217804"/>
                  </a:cubicBezTo>
                  <a:cubicBezTo>
                    <a:pt x="238962" y="205104"/>
                    <a:pt x="129424" y="232091"/>
                    <a:pt x="77037" y="227329"/>
                  </a:cubicBezTo>
                  <a:cubicBezTo>
                    <a:pt x="24650" y="222567"/>
                    <a:pt x="-5513" y="240029"/>
                    <a:pt x="837" y="21780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499" name="Freeform 2498">
              <a:extLst>
                <a:ext uri="{FF2B5EF4-FFF2-40B4-BE49-F238E27FC236}">
                  <a16:creationId xmlns:a16="http://schemas.microsoft.com/office/drawing/2014/main" id="{3134763D-B7A5-47B7-8829-36D765E945DC}"/>
                </a:ext>
              </a:extLst>
            </p:cNvPr>
            <p:cNvSpPr/>
            <p:nvPr/>
          </p:nvSpPr>
          <p:spPr bwMode="auto">
            <a:xfrm>
              <a:off x="4703763" y="4208463"/>
              <a:ext cx="290512" cy="207963"/>
            </a:xfrm>
            <a:custGeom>
              <a:avLst/>
              <a:gdLst>
                <a:gd name="connsiteX0" fmla="*/ 9525 w 466725"/>
                <a:gd name="connsiteY0" fmla="*/ 194980 h 271180"/>
                <a:gd name="connsiteX1" fmla="*/ 38100 w 466725"/>
                <a:gd name="connsiteY1" fmla="*/ 4480 h 271180"/>
                <a:gd name="connsiteX2" fmla="*/ 304800 w 466725"/>
                <a:gd name="connsiteY2" fmla="*/ 71155 h 271180"/>
                <a:gd name="connsiteX3" fmla="*/ 466725 w 466725"/>
                <a:gd name="connsiteY3" fmla="*/ 194980 h 271180"/>
                <a:gd name="connsiteX4" fmla="*/ 304800 w 466725"/>
                <a:gd name="connsiteY4" fmla="*/ 223555 h 271180"/>
                <a:gd name="connsiteX5" fmla="*/ 0 w 466725"/>
                <a:gd name="connsiteY5" fmla="*/ 271180 h 271180"/>
                <a:gd name="connsiteX6" fmla="*/ 0 w 466725"/>
                <a:gd name="connsiteY6" fmla="*/ 271180 h 271180"/>
                <a:gd name="connsiteX7" fmla="*/ 9525 w 466725"/>
                <a:gd name="connsiteY7" fmla="*/ 194980 h 271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6725" h="271180">
                  <a:moveTo>
                    <a:pt x="9525" y="194980"/>
                  </a:moveTo>
                  <a:cubicBezTo>
                    <a:pt x="-794" y="110048"/>
                    <a:pt x="-11112" y="25117"/>
                    <a:pt x="38100" y="4480"/>
                  </a:cubicBezTo>
                  <a:cubicBezTo>
                    <a:pt x="87312" y="-16157"/>
                    <a:pt x="233363" y="39405"/>
                    <a:pt x="304800" y="71155"/>
                  </a:cubicBezTo>
                  <a:cubicBezTo>
                    <a:pt x="376237" y="102905"/>
                    <a:pt x="466725" y="169580"/>
                    <a:pt x="466725" y="194980"/>
                  </a:cubicBezTo>
                  <a:cubicBezTo>
                    <a:pt x="466725" y="220380"/>
                    <a:pt x="304800" y="223555"/>
                    <a:pt x="304800" y="223555"/>
                  </a:cubicBezTo>
                  <a:lnTo>
                    <a:pt x="0" y="271180"/>
                  </a:lnTo>
                  <a:lnTo>
                    <a:pt x="0" y="271180"/>
                  </a:lnTo>
                  <a:lnTo>
                    <a:pt x="9525" y="19498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00" name="Freeform 2499">
              <a:extLst>
                <a:ext uri="{FF2B5EF4-FFF2-40B4-BE49-F238E27FC236}">
                  <a16:creationId xmlns:a16="http://schemas.microsoft.com/office/drawing/2014/main" id="{0FC1AEAF-A924-4ACB-A5C7-D9C80784C24B}"/>
                </a:ext>
              </a:extLst>
            </p:cNvPr>
            <p:cNvSpPr/>
            <p:nvPr/>
          </p:nvSpPr>
          <p:spPr bwMode="auto">
            <a:xfrm>
              <a:off x="4216400" y="4365626"/>
              <a:ext cx="142875" cy="131762"/>
            </a:xfrm>
            <a:custGeom>
              <a:avLst/>
              <a:gdLst>
                <a:gd name="connsiteX0" fmla="*/ 0 w 228600"/>
                <a:gd name="connsiteY0" fmla="*/ 171450 h 171450"/>
                <a:gd name="connsiteX1" fmla="*/ 228600 w 228600"/>
                <a:gd name="connsiteY1" fmla="*/ 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600" h="171450">
                  <a:moveTo>
                    <a:pt x="0" y="171450"/>
                  </a:moveTo>
                  <a:lnTo>
                    <a:pt x="228600" y="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01" name="Freeform 2500">
              <a:extLst>
                <a:ext uri="{FF2B5EF4-FFF2-40B4-BE49-F238E27FC236}">
                  <a16:creationId xmlns:a16="http://schemas.microsoft.com/office/drawing/2014/main" id="{2808679B-E40E-421B-B07E-2CF61F9748B5}"/>
                </a:ext>
              </a:extLst>
            </p:cNvPr>
            <p:cNvSpPr/>
            <p:nvPr/>
          </p:nvSpPr>
          <p:spPr bwMode="auto">
            <a:xfrm>
              <a:off x="4983163" y="4362451"/>
              <a:ext cx="142875" cy="141287"/>
            </a:xfrm>
            <a:custGeom>
              <a:avLst/>
              <a:gdLst>
                <a:gd name="connsiteX0" fmla="*/ 0 w 228600"/>
                <a:gd name="connsiteY0" fmla="*/ 4382 h 185357"/>
                <a:gd name="connsiteX1" fmla="*/ 47625 w 228600"/>
                <a:gd name="connsiteY1" fmla="*/ 23432 h 185357"/>
                <a:gd name="connsiteX2" fmla="*/ 228600 w 228600"/>
                <a:gd name="connsiteY2" fmla="*/ 185357 h 185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600" h="185357">
                  <a:moveTo>
                    <a:pt x="0" y="4382"/>
                  </a:moveTo>
                  <a:cubicBezTo>
                    <a:pt x="4762" y="-1174"/>
                    <a:pt x="9525" y="-6730"/>
                    <a:pt x="47625" y="23432"/>
                  </a:cubicBezTo>
                  <a:cubicBezTo>
                    <a:pt x="85725" y="53594"/>
                    <a:pt x="157162" y="119475"/>
                    <a:pt x="228600" y="185357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02" name="Freeform 2501">
              <a:extLst>
                <a:ext uri="{FF2B5EF4-FFF2-40B4-BE49-F238E27FC236}">
                  <a16:creationId xmlns:a16="http://schemas.microsoft.com/office/drawing/2014/main" id="{6A08853F-9238-4EB2-828B-CF09524F1905}"/>
                </a:ext>
              </a:extLst>
            </p:cNvPr>
            <p:cNvSpPr/>
            <p:nvPr/>
          </p:nvSpPr>
          <p:spPr bwMode="auto">
            <a:xfrm>
              <a:off x="4162425" y="3927476"/>
              <a:ext cx="255588" cy="131762"/>
            </a:xfrm>
            <a:custGeom>
              <a:avLst/>
              <a:gdLst>
                <a:gd name="connsiteX0" fmla="*/ 0 w 409575"/>
                <a:gd name="connsiteY0" fmla="*/ 0 h 171450"/>
                <a:gd name="connsiteX1" fmla="*/ 409575 w 409575"/>
                <a:gd name="connsiteY1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9575" h="171450">
                  <a:moveTo>
                    <a:pt x="0" y="0"/>
                  </a:moveTo>
                  <a:lnTo>
                    <a:pt x="409575" y="17145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03" name="Freeform 2502">
              <a:extLst>
                <a:ext uri="{FF2B5EF4-FFF2-40B4-BE49-F238E27FC236}">
                  <a16:creationId xmlns:a16="http://schemas.microsoft.com/office/drawing/2014/main" id="{95BE017A-421D-4AE8-9B2F-D727F752D5C6}"/>
                </a:ext>
              </a:extLst>
            </p:cNvPr>
            <p:cNvSpPr/>
            <p:nvPr/>
          </p:nvSpPr>
          <p:spPr bwMode="auto">
            <a:xfrm>
              <a:off x="4073525" y="4248151"/>
              <a:ext cx="290513" cy="200025"/>
            </a:xfrm>
            <a:custGeom>
              <a:avLst/>
              <a:gdLst>
                <a:gd name="connsiteX0" fmla="*/ 0 w 466725"/>
                <a:gd name="connsiteY0" fmla="*/ 123825 h 260572"/>
                <a:gd name="connsiteX1" fmla="*/ 114300 w 466725"/>
                <a:gd name="connsiteY1" fmla="*/ 257175 h 260572"/>
                <a:gd name="connsiteX2" fmla="*/ 466725 w 466725"/>
                <a:gd name="connsiteY2" fmla="*/ 0 h 260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6725" h="260572">
                  <a:moveTo>
                    <a:pt x="0" y="123825"/>
                  </a:moveTo>
                  <a:cubicBezTo>
                    <a:pt x="18256" y="200819"/>
                    <a:pt x="36513" y="277813"/>
                    <a:pt x="114300" y="257175"/>
                  </a:cubicBezTo>
                  <a:cubicBezTo>
                    <a:pt x="192088" y="236538"/>
                    <a:pt x="329406" y="118269"/>
                    <a:pt x="466725" y="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04" name="Freeform 2503">
              <a:extLst>
                <a:ext uri="{FF2B5EF4-FFF2-40B4-BE49-F238E27FC236}">
                  <a16:creationId xmlns:a16="http://schemas.microsoft.com/office/drawing/2014/main" id="{FA58D4C0-1B3B-4971-BCCC-3DF557331F6B}"/>
                </a:ext>
              </a:extLst>
            </p:cNvPr>
            <p:cNvSpPr/>
            <p:nvPr/>
          </p:nvSpPr>
          <p:spPr bwMode="auto">
            <a:xfrm>
              <a:off x="4964113" y="3956051"/>
              <a:ext cx="203200" cy="146050"/>
            </a:xfrm>
            <a:custGeom>
              <a:avLst/>
              <a:gdLst>
                <a:gd name="connsiteX0" fmla="*/ 323850 w 323850"/>
                <a:gd name="connsiteY0" fmla="*/ 0 h 190500"/>
                <a:gd name="connsiteX1" fmla="*/ 104775 w 323850"/>
                <a:gd name="connsiteY1" fmla="*/ 85725 h 190500"/>
                <a:gd name="connsiteX2" fmla="*/ 0 w 323850"/>
                <a:gd name="connsiteY2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3850" h="190500">
                  <a:moveTo>
                    <a:pt x="323850" y="0"/>
                  </a:moveTo>
                  <a:cubicBezTo>
                    <a:pt x="241300" y="26987"/>
                    <a:pt x="158750" y="53975"/>
                    <a:pt x="104775" y="85725"/>
                  </a:cubicBezTo>
                  <a:cubicBezTo>
                    <a:pt x="50800" y="117475"/>
                    <a:pt x="25400" y="153987"/>
                    <a:pt x="0" y="1905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05" name="Freeform 2504">
              <a:extLst>
                <a:ext uri="{FF2B5EF4-FFF2-40B4-BE49-F238E27FC236}">
                  <a16:creationId xmlns:a16="http://schemas.microsoft.com/office/drawing/2014/main" id="{748A55AE-6C93-44EF-829E-C415CA0EF6F6}"/>
                </a:ext>
              </a:extLst>
            </p:cNvPr>
            <p:cNvSpPr/>
            <p:nvPr/>
          </p:nvSpPr>
          <p:spPr bwMode="auto">
            <a:xfrm>
              <a:off x="4946650" y="4264026"/>
              <a:ext cx="344488" cy="187325"/>
            </a:xfrm>
            <a:custGeom>
              <a:avLst/>
              <a:gdLst>
                <a:gd name="connsiteX0" fmla="*/ 0 w 552450"/>
                <a:gd name="connsiteY0" fmla="*/ 7671 h 243127"/>
                <a:gd name="connsiteX1" fmla="*/ 57150 w 552450"/>
                <a:gd name="connsiteY1" fmla="*/ 26721 h 243127"/>
                <a:gd name="connsiteX2" fmla="*/ 342900 w 552450"/>
                <a:gd name="connsiteY2" fmla="*/ 226746 h 243127"/>
                <a:gd name="connsiteX3" fmla="*/ 495300 w 552450"/>
                <a:gd name="connsiteY3" fmla="*/ 217221 h 243127"/>
                <a:gd name="connsiteX4" fmla="*/ 552450 w 552450"/>
                <a:gd name="connsiteY4" fmla="*/ 102921 h 243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450" h="243127">
                  <a:moveTo>
                    <a:pt x="0" y="7671"/>
                  </a:moveTo>
                  <a:cubicBezTo>
                    <a:pt x="0" y="-1061"/>
                    <a:pt x="0" y="-9792"/>
                    <a:pt x="57150" y="26721"/>
                  </a:cubicBezTo>
                  <a:cubicBezTo>
                    <a:pt x="114300" y="63234"/>
                    <a:pt x="269875" y="194996"/>
                    <a:pt x="342900" y="226746"/>
                  </a:cubicBezTo>
                  <a:cubicBezTo>
                    <a:pt x="415925" y="258496"/>
                    <a:pt x="460375" y="237859"/>
                    <a:pt x="495300" y="217221"/>
                  </a:cubicBezTo>
                  <a:cubicBezTo>
                    <a:pt x="530225" y="196583"/>
                    <a:pt x="541337" y="149752"/>
                    <a:pt x="552450" y="102921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grpSp>
          <p:nvGrpSpPr>
            <p:cNvPr id="2508" name="Group 2507">
              <a:extLst>
                <a:ext uri="{FF2B5EF4-FFF2-40B4-BE49-F238E27FC236}">
                  <a16:creationId xmlns:a16="http://schemas.microsoft.com/office/drawing/2014/main" id="{B5A7816B-8B78-4B76-B36D-5A102528D50B}"/>
                </a:ext>
              </a:extLst>
            </p:cNvPr>
            <p:cNvGrpSpPr/>
            <p:nvPr/>
          </p:nvGrpSpPr>
          <p:grpSpPr bwMode="auto">
            <a:xfrm>
              <a:off x="4192360" y="3846218"/>
              <a:ext cx="1019766" cy="467776"/>
              <a:chOff x="469900" y="3600450"/>
              <a:chExt cx="4796842" cy="1365250"/>
            </a:xfrm>
            <a:solidFill>
              <a:schemeClr val="bg1"/>
            </a:solidFill>
          </p:grpSpPr>
          <p:sp>
            <p:nvSpPr>
              <p:cNvPr id="2586" name="Freeform 2585">
                <a:extLst>
                  <a:ext uri="{FF2B5EF4-FFF2-40B4-BE49-F238E27FC236}">
                    <a16:creationId xmlns:a16="http://schemas.microsoft.com/office/drawing/2014/main" id="{D34B4578-2125-40DC-9145-EADE559D102C}"/>
                  </a:ext>
                </a:extLst>
              </p:cNvPr>
              <p:cNvSpPr/>
              <p:nvPr/>
            </p:nvSpPr>
            <p:spPr>
              <a:xfrm>
                <a:off x="800100" y="3917950"/>
                <a:ext cx="63500" cy="128505"/>
              </a:xfrm>
              <a:custGeom>
                <a:avLst/>
                <a:gdLst>
                  <a:gd name="connsiteX0" fmla="*/ 0 w 63500"/>
                  <a:gd name="connsiteY0" fmla="*/ 0 h 128505"/>
                  <a:gd name="connsiteX1" fmla="*/ 25400 w 63500"/>
                  <a:gd name="connsiteY1" fmla="*/ 38100 h 128505"/>
                  <a:gd name="connsiteX2" fmla="*/ 38100 w 63500"/>
                  <a:gd name="connsiteY2" fmla="*/ 82550 h 128505"/>
                  <a:gd name="connsiteX3" fmla="*/ 44450 w 63500"/>
                  <a:gd name="connsiteY3" fmla="*/ 101600 h 128505"/>
                  <a:gd name="connsiteX4" fmla="*/ 50800 w 63500"/>
                  <a:gd name="connsiteY4" fmla="*/ 127000 h 128505"/>
                  <a:gd name="connsiteX5" fmla="*/ 63500 w 63500"/>
                  <a:gd name="connsiteY5" fmla="*/ 127000 h 128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500" h="128505">
                    <a:moveTo>
                      <a:pt x="0" y="0"/>
                    </a:moveTo>
                    <a:cubicBezTo>
                      <a:pt x="8467" y="12700"/>
                      <a:pt x="17987" y="24757"/>
                      <a:pt x="25400" y="38100"/>
                    </a:cubicBezTo>
                    <a:cubicBezTo>
                      <a:pt x="29878" y="46160"/>
                      <a:pt x="36166" y="75780"/>
                      <a:pt x="38100" y="82550"/>
                    </a:cubicBezTo>
                    <a:cubicBezTo>
                      <a:pt x="39939" y="88986"/>
                      <a:pt x="42611" y="95164"/>
                      <a:pt x="44450" y="101600"/>
                    </a:cubicBezTo>
                    <a:cubicBezTo>
                      <a:pt x="46848" y="109991"/>
                      <a:pt x="45564" y="120018"/>
                      <a:pt x="50800" y="127000"/>
                    </a:cubicBezTo>
                    <a:cubicBezTo>
                      <a:pt x="53340" y="130387"/>
                      <a:pt x="59267" y="127000"/>
                      <a:pt x="63500" y="12700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587" name="Freeform 2586">
                <a:extLst>
                  <a:ext uri="{FF2B5EF4-FFF2-40B4-BE49-F238E27FC236}">
                    <a16:creationId xmlns:a16="http://schemas.microsoft.com/office/drawing/2014/main" id="{AEE1A2F3-A6FD-43C9-8659-C486C347BA84}"/>
                  </a:ext>
                </a:extLst>
              </p:cNvPr>
              <p:cNvSpPr/>
              <p:nvPr/>
            </p:nvSpPr>
            <p:spPr>
              <a:xfrm>
                <a:off x="927100" y="3994150"/>
                <a:ext cx="76200" cy="95250"/>
              </a:xfrm>
              <a:custGeom>
                <a:avLst/>
                <a:gdLst>
                  <a:gd name="connsiteX0" fmla="*/ 0 w 76200"/>
                  <a:gd name="connsiteY0" fmla="*/ 0 h 95250"/>
                  <a:gd name="connsiteX1" fmla="*/ 25400 w 76200"/>
                  <a:gd name="connsiteY1" fmla="*/ 31750 h 95250"/>
                  <a:gd name="connsiteX2" fmla="*/ 44450 w 76200"/>
                  <a:gd name="connsiteY2" fmla="*/ 44450 h 95250"/>
                  <a:gd name="connsiteX3" fmla="*/ 76200 w 76200"/>
                  <a:gd name="connsiteY3" fmla="*/ 95250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" h="95250">
                    <a:moveTo>
                      <a:pt x="0" y="0"/>
                    </a:moveTo>
                    <a:cubicBezTo>
                      <a:pt x="8467" y="10583"/>
                      <a:pt x="15816" y="22166"/>
                      <a:pt x="25400" y="31750"/>
                    </a:cubicBezTo>
                    <a:cubicBezTo>
                      <a:pt x="30796" y="37146"/>
                      <a:pt x="39424" y="38707"/>
                      <a:pt x="44450" y="44450"/>
                    </a:cubicBezTo>
                    <a:cubicBezTo>
                      <a:pt x="60798" y="63134"/>
                      <a:pt x="66645" y="76140"/>
                      <a:pt x="76200" y="9525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588" name="Freeform 2587">
                <a:extLst>
                  <a:ext uri="{FF2B5EF4-FFF2-40B4-BE49-F238E27FC236}">
                    <a16:creationId xmlns:a16="http://schemas.microsoft.com/office/drawing/2014/main" id="{FAC47A25-E4F5-46D3-9669-C74C3F5C1315}"/>
                  </a:ext>
                </a:extLst>
              </p:cNvPr>
              <p:cNvSpPr/>
              <p:nvPr/>
            </p:nvSpPr>
            <p:spPr>
              <a:xfrm>
                <a:off x="933450" y="4121150"/>
                <a:ext cx="101600" cy="44450"/>
              </a:xfrm>
              <a:custGeom>
                <a:avLst/>
                <a:gdLst>
                  <a:gd name="connsiteX0" fmla="*/ 0 w 101600"/>
                  <a:gd name="connsiteY0" fmla="*/ 0 h 44450"/>
                  <a:gd name="connsiteX1" fmla="*/ 63500 w 101600"/>
                  <a:gd name="connsiteY1" fmla="*/ 25400 h 44450"/>
                  <a:gd name="connsiteX2" fmla="*/ 82550 w 101600"/>
                  <a:gd name="connsiteY2" fmla="*/ 38100 h 44450"/>
                  <a:gd name="connsiteX3" fmla="*/ 101600 w 101600"/>
                  <a:gd name="connsiteY3" fmla="*/ 44450 h 4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00" h="44450">
                    <a:moveTo>
                      <a:pt x="0" y="0"/>
                    </a:moveTo>
                    <a:cubicBezTo>
                      <a:pt x="31224" y="10408"/>
                      <a:pt x="37338" y="10451"/>
                      <a:pt x="63500" y="25400"/>
                    </a:cubicBezTo>
                    <a:cubicBezTo>
                      <a:pt x="70126" y="29186"/>
                      <a:pt x="75724" y="34687"/>
                      <a:pt x="82550" y="38100"/>
                    </a:cubicBezTo>
                    <a:cubicBezTo>
                      <a:pt x="88537" y="41093"/>
                      <a:pt x="101600" y="44450"/>
                      <a:pt x="101600" y="4445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589" name="Freeform 2588">
                <a:extLst>
                  <a:ext uri="{FF2B5EF4-FFF2-40B4-BE49-F238E27FC236}">
                    <a16:creationId xmlns:a16="http://schemas.microsoft.com/office/drawing/2014/main" id="{CCAC9FC3-4229-49B2-9F14-B8F3A80E2E98}"/>
                  </a:ext>
                </a:extLst>
              </p:cNvPr>
              <p:cNvSpPr/>
              <p:nvPr/>
            </p:nvSpPr>
            <p:spPr>
              <a:xfrm>
                <a:off x="965200" y="4229100"/>
                <a:ext cx="203200" cy="26433"/>
              </a:xfrm>
              <a:custGeom>
                <a:avLst/>
                <a:gdLst>
                  <a:gd name="connsiteX0" fmla="*/ 0 w 203200"/>
                  <a:gd name="connsiteY0" fmla="*/ 0 h 26433"/>
                  <a:gd name="connsiteX1" fmla="*/ 120650 w 203200"/>
                  <a:gd name="connsiteY1" fmla="*/ 6350 h 26433"/>
                  <a:gd name="connsiteX2" fmla="*/ 177800 w 203200"/>
                  <a:gd name="connsiteY2" fmla="*/ 25400 h 26433"/>
                  <a:gd name="connsiteX3" fmla="*/ 203200 w 203200"/>
                  <a:gd name="connsiteY3" fmla="*/ 25400 h 26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6433">
                    <a:moveTo>
                      <a:pt x="0" y="0"/>
                    </a:moveTo>
                    <a:cubicBezTo>
                      <a:pt x="40217" y="2117"/>
                      <a:pt x="80506" y="3138"/>
                      <a:pt x="120650" y="6350"/>
                    </a:cubicBezTo>
                    <a:cubicBezTo>
                      <a:pt x="240039" y="15901"/>
                      <a:pt x="104315" y="4404"/>
                      <a:pt x="177800" y="25400"/>
                    </a:cubicBezTo>
                    <a:cubicBezTo>
                      <a:pt x="185941" y="27726"/>
                      <a:pt x="194733" y="25400"/>
                      <a:pt x="203200" y="2540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590" name="Freeform 2589">
                <a:extLst>
                  <a:ext uri="{FF2B5EF4-FFF2-40B4-BE49-F238E27FC236}">
                    <a16:creationId xmlns:a16="http://schemas.microsoft.com/office/drawing/2014/main" id="{428E0A4A-C670-4F66-8BDF-D32C10E14D57}"/>
                  </a:ext>
                </a:extLst>
              </p:cNvPr>
              <p:cNvSpPr/>
              <p:nvPr/>
            </p:nvSpPr>
            <p:spPr>
              <a:xfrm>
                <a:off x="1257300" y="4260850"/>
                <a:ext cx="158750" cy="57150"/>
              </a:xfrm>
              <a:custGeom>
                <a:avLst/>
                <a:gdLst>
                  <a:gd name="connsiteX0" fmla="*/ 0 w 158750"/>
                  <a:gd name="connsiteY0" fmla="*/ 0 h 57150"/>
                  <a:gd name="connsiteX1" fmla="*/ 38100 w 158750"/>
                  <a:gd name="connsiteY1" fmla="*/ 6350 h 57150"/>
                  <a:gd name="connsiteX2" fmla="*/ 101600 w 158750"/>
                  <a:gd name="connsiteY2" fmla="*/ 31750 h 57150"/>
                  <a:gd name="connsiteX3" fmla="*/ 120650 w 158750"/>
                  <a:gd name="connsiteY3" fmla="*/ 38100 h 57150"/>
                  <a:gd name="connsiteX4" fmla="*/ 139700 w 158750"/>
                  <a:gd name="connsiteY4" fmla="*/ 50800 h 57150"/>
                  <a:gd name="connsiteX5" fmla="*/ 158750 w 158750"/>
                  <a:gd name="connsiteY5" fmla="*/ 5715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8750" h="57150">
                    <a:moveTo>
                      <a:pt x="0" y="0"/>
                    </a:moveTo>
                    <a:cubicBezTo>
                      <a:pt x="12700" y="2117"/>
                      <a:pt x="25609" y="3227"/>
                      <a:pt x="38100" y="6350"/>
                    </a:cubicBezTo>
                    <a:cubicBezTo>
                      <a:pt x="84351" y="17913"/>
                      <a:pt x="64813" y="15984"/>
                      <a:pt x="101600" y="31750"/>
                    </a:cubicBezTo>
                    <a:cubicBezTo>
                      <a:pt x="107752" y="34387"/>
                      <a:pt x="114663" y="35107"/>
                      <a:pt x="120650" y="38100"/>
                    </a:cubicBezTo>
                    <a:cubicBezTo>
                      <a:pt x="127476" y="41513"/>
                      <a:pt x="132874" y="47387"/>
                      <a:pt x="139700" y="50800"/>
                    </a:cubicBezTo>
                    <a:cubicBezTo>
                      <a:pt x="145687" y="53793"/>
                      <a:pt x="158750" y="57150"/>
                      <a:pt x="158750" y="5715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591" name="Freeform 2590">
                <a:extLst>
                  <a:ext uri="{FF2B5EF4-FFF2-40B4-BE49-F238E27FC236}">
                    <a16:creationId xmlns:a16="http://schemas.microsoft.com/office/drawing/2014/main" id="{A4BACFA5-C638-409A-A74C-934E36F9AA22}"/>
                  </a:ext>
                </a:extLst>
              </p:cNvPr>
              <p:cNvSpPr/>
              <p:nvPr/>
            </p:nvSpPr>
            <p:spPr>
              <a:xfrm>
                <a:off x="1136650" y="4273550"/>
                <a:ext cx="69850" cy="44450"/>
              </a:xfrm>
              <a:custGeom>
                <a:avLst/>
                <a:gdLst>
                  <a:gd name="connsiteX0" fmla="*/ 0 w 69850"/>
                  <a:gd name="connsiteY0" fmla="*/ 0 h 44450"/>
                  <a:gd name="connsiteX1" fmla="*/ 31750 w 69850"/>
                  <a:gd name="connsiteY1" fmla="*/ 19050 h 44450"/>
                  <a:gd name="connsiteX2" fmla="*/ 69850 w 69850"/>
                  <a:gd name="connsiteY2" fmla="*/ 44450 h 4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9850" h="44450">
                    <a:moveTo>
                      <a:pt x="0" y="0"/>
                    </a:moveTo>
                    <a:cubicBezTo>
                      <a:pt x="10583" y="6350"/>
                      <a:pt x="21337" y="12424"/>
                      <a:pt x="31750" y="19050"/>
                    </a:cubicBezTo>
                    <a:cubicBezTo>
                      <a:pt x="44627" y="27245"/>
                      <a:pt x="69850" y="44450"/>
                      <a:pt x="69850" y="4445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592" name="Freeform 2591">
                <a:extLst>
                  <a:ext uri="{FF2B5EF4-FFF2-40B4-BE49-F238E27FC236}">
                    <a16:creationId xmlns:a16="http://schemas.microsoft.com/office/drawing/2014/main" id="{243380F3-2F88-44A3-AB1A-21052BB0F8FE}"/>
                  </a:ext>
                </a:extLst>
              </p:cNvPr>
              <p:cNvSpPr/>
              <p:nvPr/>
            </p:nvSpPr>
            <p:spPr>
              <a:xfrm>
                <a:off x="819150" y="4216400"/>
                <a:ext cx="374655" cy="107950"/>
              </a:xfrm>
              <a:custGeom>
                <a:avLst/>
                <a:gdLst>
                  <a:gd name="connsiteX0" fmla="*/ 0 w 374655"/>
                  <a:gd name="connsiteY0" fmla="*/ 69850 h 107950"/>
                  <a:gd name="connsiteX1" fmla="*/ 82550 w 374655"/>
                  <a:gd name="connsiteY1" fmla="*/ 44450 h 107950"/>
                  <a:gd name="connsiteX2" fmla="*/ 184150 w 374655"/>
                  <a:gd name="connsiteY2" fmla="*/ 31750 h 107950"/>
                  <a:gd name="connsiteX3" fmla="*/ 241300 w 374655"/>
                  <a:gd name="connsiteY3" fmla="*/ 12700 h 107950"/>
                  <a:gd name="connsiteX4" fmla="*/ 260350 w 374655"/>
                  <a:gd name="connsiteY4" fmla="*/ 6350 h 107950"/>
                  <a:gd name="connsiteX5" fmla="*/ 279400 w 374655"/>
                  <a:gd name="connsiteY5" fmla="*/ 0 h 107950"/>
                  <a:gd name="connsiteX6" fmla="*/ 323850 w 374655"/>
                  <a:gd name="connsiteY6" fmla="*/ 6350 h 107950"/>
                  <a:gd name="connsiteX7" fmla="*/ 349250 w 374655"/>
                  <a:gd name="connsiteY7" fmla="*/ 44450 h 107950"/>
                  <a:gd name="connsiteX8" fmla="*/ 361950 w 374655"/>
                  <a:gd name="connsiteY8" fmla="*/ 63500 h 107950"/>
                  <a:gd name="connsiteX9" fmla="*/ 374650 w 374655"/>
                  <a:gd name="connsiteY9" fmla="*/ 107950 h 107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4655" h="107950">
                    <a:moveTo>
                      <a:pt x="0" y="69850"/>
                    </a:moveTo>
                    <a:cubicBezTo>
                      <a:pt x="29594" y="58012"/>
                      <a:pt x="48809" y="48668"/>
                      <a:pt x="82550" y="44450"/>
                    </a:cubicBezTo>
                    <a:lnTo>
                      <a:pt x="184150" y="31750"/>
                    </a:lnTo>
                    <a:lnTo>
                      <a:pt x="241300" y="12700"/>
                    </a:lnTo>
                    <a:lnTo>
                      <a:pt x="260350" y="6350"/>
                    </a:lnTo>
                    <a:lnTo>
                      <a:pt x="279400" y="0"/>
                    </a:lnTo>
                    <a:cubicBezTo>
                      <a:pt x="294217" y="2117"/>
                      <a:pt x="309953" y="791"/>
                      <a:pt x="323850" y="6350"/>
                    </a:cubicBezTo>
                    <a:cubicBezTo>
                      <a:pt x="346420" y="15378"/>
                      <a:pt x="340964" y="27878"/>
                      <a:pt x="349250" y="44450"/>
                    </a:cubicBezTo>
                    <a:cubicBezTo>
                      <a:pt x="352663" y="51276"/>
                      <a:pt x="358850" y="56526"/>
                      <a:pt x="361950" y="63500"/>
                    </a:cubicBezTo>
                    <a:cubicBezTo>
                      <a:pt x="375319" y="93581"/>
                      <a:pt x="374650" y="89798"/>
                      <a:pt x="374650" y="10795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593" name="Freeform 2592">
                <a:extLst>
                  <a:ext uri="{FF2B5EF4-FFF2-40B4-BE49-F238E27FC236}">
                    <a16:creationId xmlns:a16="http://schemas.microsoft.com/office/drawing/2014/main" id="{58A4DFF9-B85B-4BEE-AFB0-9F2DB6C828F6}"/>
                  </a:ext>
                </a:extLst>
              </p:cNvPr>
              <p:cNvSpPr/>
              <p:nvPr/>
            </p:nvSpPr>
            <p:spPr>
              <a:xfrm>
                <a:off x="1092200" y="4381500"/>
                <a:ext cx="115891" cy="107950"/>
              </a:xfrm>
              <a:custGeom>
                <a:avLst/>
                <a:gdLst>
                  <a:gd name="connsiteX0" fmla="*/ 0 w 115891"/>
                  <a:gd name="connsiteY0" fmla="*/ 0 h 107950"/>
                  <a:gd name="connsiteX1" fmla="*/ 44450 w 115891"/>
                  <a:gd name="connsiteY1" fmla="*/ 19050 h 107950"/>
                  <a:gd name="connsiteX2" fmla="*/ 63500 w 115891"/>
                  <a:gd name="connsiteY2" fmla="*/ 25400 h 107950"/>
                  <a:gd name="connsiteX3" fmla="*/ 101600 w 115891"/>
                  <a:gd name="connsiteY3" fmla="*/ 44450 h 107950"/>
                  <a:gd name="connsiteX4" fmla="*/ 114300 w 115891"/>
                  <a:gd name="connsiteY4" fmla="*/ 107950 h 107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891" h="107950">
                    <a:moveTo>
                      <a:pt x="0" y="0"/>
                    </a:moveTo>
                    <a:cubicBezTo>
                      <a:pt x="14817" y="6350"/>
                      <a:pt x="29483" y="13063"/>
                      <a:pt x="44450" y="19050"/>
                    </a:cubicBezTo>
                    <a:cubicBezTo>
                      <a:pt x="50665" y="21536"/>
                      <a:pt x="57513" y="22407"/>
                      <a:pt x="63500" y="25400"/>
                    </a:cubicBezTo>
                    <a:cubicBezTo>
                      <a:pt x="112739" y="50019"/>
                      <a:pt x="53717" y="28489"/>
                      <a:pt x="101600" y="44450"/>
                    </a:cubicBezTo>
                    <a:cubicBezTo>
                      <a:pt x="122519" y="75828"/>
                      <a:pt x="114300" y="55868"/>
                      <a:pt x="114300" y="10795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594" name="Freeform 2593">
                <a:extLst>
                  <a:ext uri="{FF2B5EF4-FFF2-40B4-BE49-F238E27FC236}">
                    <a16:creationId xmlns:a16="http://schemas.microsoft.com/office/drawing/2014/main" id="{795A51D9-8648-4DDB-A31E-A6F013FDFDB4}"/>
                  </a:ext>
                </a:extLst>
              </p:cNvPr>
              <p:cNvSpPr/>
              <p:nvPr/>
            </p:nvSpPr>
            <p:spPr>
              <a:xfrm>
                <a:off x="1282700" y="4400550"/>
                <a:ext cx="266700" cy="76200"/>
              </a:xfrm>
              <a:custGeom>
                <a:avLst/>
                <a:gdLst>
                  <a:gd name="connsiteX0" fmla="*/ 0 w 266700"/>
                  <a:gd name="connsiteY0" fmla="*/ 0 h 76200"/>
                  <a:gd name="connsiteX1" fmla="*/ 38100 w 266700"/>
                  <a:gd name="connsiteY1" fmla="*/ 31750 h 76200"/>
                  <a:gd name="connsiteX2" fmla="*/ 82550 w 266700"/>
                  <a:gd name="connsiteY2" fmla="*/ 50800 h 76200"/>
                  <a:gd name="connsiteX3" fmla="*/ 107950 w 266700"/>
                  <a:gd name="connsiteY3" fmla="*/ 63500 h 76200"/>
                  <a:gd name="connsiteX4" fmla="*/ 146050 w 266700"/>
                  <a:gd name="connsiteY4" fmla="*/ 76200 h 76200"/>
                  <a:gd name="connsiteX5" fmla="*/ 196850 w 266700"/>
                  <a:gd name="connsiteY5" fmla="*/ 63500 h 76200"/>
                  <a:gd name="connsiteX6" fmla="*/ 222250 w 266700"/>
                  <a:gd name="connsiteY6" fmla="*/ 50800 h 76200"/>
                  <a:gd name="connsiteX7" fmla="*/ 266700 w 266700"/>
                  <a:gd name="connsiteY7" fmla="*/ 5080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6700" h="76200">
                    <a:moveTo>
                      <a:pt x="0" y="0"/>
                    </a:moveTo>
                    <a:cubicBezTo>
                      <a:pt x="12700" y="10583"/>
                      <a:pt x="24557" y="22270"/>
                      <a:pt x="38100" y="31750"/>
                    </a:cubicBezTo>
                    <a:cubicBezTo>
                      <a:pt x="60269" y="47268"/>
                      <a:pt x="61038" y="41581"/>
                      <a:pt x="82550" y="50800"/>
                    </a:cubicBezTo>
                    <a:cubicBezTo>
                      <a:pt x="91251" y="54529"/>
                      <a:pt x="99161" y="59984"/>
                      <a:pt x="107950" y="63500"/>
                    </a:cubicBezTo>
                    <a:cubicBezTo>
                      <a:pt x="120379" y="68472"/>
                      <a:pt x="146050" y="76200"/>
                      <a:pt x="146050" y="76200"/>
                    </a:cubicBezTo>
                    <a:cubicBezTo>
                      <a:pt x="164686" y="72473"/>
                      <a:pt x="179765" y="70822"/>
                      <a:pt x="196850" y="63500"/>
                    </a:cubicBezTo>
                    <a:cubicBezTo>
                      <a:pt x="205551" y="59771"/>
                      <a:pt x="212937" y="52493"/>
                      <a:pt x="222250" y="50800"/>
                    </a:cubicBezTo>
                    <a:cubicBezTo>
                      <a:pt x="236828" y="48150"/>
                      <a:pt x="251883" y="50800"/>
                      <a:pt x="266700" y="5080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595" name="Freeform 2594">
                <a:extLst>
                  <a:ext uri="{FF2B5EF4-FFF2-40B4-BE49-F238E27FC236}">
                    <a16:creationId xmlns:a16="http://schemas.microsoft.com/office/drawing/2014/main" id="{90B9BA24-A963-4FE7-A18E-083480DEDBB7}"/>
                  </a:ext>
                </a:extLst>
              </p:cNvPr>
              <p:cNvSpPr/>
              <p:nvPr/>
            </p:nvSpPr>
            <p:spPr>
              <a:xfrm>
                <a:off x="1327150" y="4362450"/>
                <a:ext cx="146050" cy="44450"/>
              </a:xfrm>
              <a:custGeom>
                <a:avLst/>
                <a:gdLst>
                  <a:gd name="connsiteX0" fmla="*/ 0 w 146050"/>
                  <a:gd name="connsiteY0" fmla="*/ 12700 h 44450"/>
                  <a:gd name="connsiteX1" fmla="*/ 57150 w 146050"/>
                  <a:gd name="connsiteY1" fmla="*/ 6350 h 44450"/>
                  <a:gd name="connsiteX2" fmla="*/ 76200 w 146050"/>
                  <a:gd name="connsiteY2" fmla="*/ 0 h 44450"/>
                  <a:gd name="connsiteX3" fmla="*/ 101600 w 146050"/>
                  <a:gd name="connsiteY3" fmla="*/ 6350 h 44450"/>
                  <a:gd name="connsiteX4" fmla="*/ 120650 w 146050"/>
                  <a:gd name="connsiteY4" fmla="*/ 19050 h 44450"/>
                  <a:gd name="connsiteX5" fmla="*/ 146050 w 146050"/>
                  <a:gd name="connsiteY5" fmla="*/ 44450 h 4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50" h="44450">
                    <a:moveTo>
                      <a:pt x="0" y="12700"/>
                    </a:moveTo>
                    <a:cubicBezTo>
                      <a:pt x="19050" y="10583"/>
                      <a:pt x="38244" y="9501"/>
                      <a:pt x="57150" y="6350"/>
                    </a:cubicBezTo>
                    <a:cubicBezTo>
                      <a:pt x="63752" y="5250"/>
                      <a:pt x="69507" y="0"/>
                      <a:pt x="76200" y="0"/>
                    </a:cubicBezTo>
                    <a:cubicBezTo>
                      <a:pt x="84927" y="0"/>
                      <a:pt x="93133" y="4233"/>
                      <a:pt x="101600" y="6350"/>
                    </a:cubicBezTo>
                    <a:cubicBezTo>
                      <a:pt x="107950" y="10583"/>
                      <a:pt x="115254" y="13654"/>
                      <a:pt x="120650" y="19050"/>
                    </a:cubicBezTo>
                    <a:cubicBezTo>
                      <a:pt x="151301" y="49701"/>
                      <a:pt x="117020" y="29935"/>
                      <a:pt x="146050" y="4445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596" name="Freeform 2595">
                <a:extLst>
                  <a:ext uri="{FF2B5EF4-FFF2-40B4-BE49-F238E27FC236}">
                    <a16:creationId xmlns:a16="http://schemas.microsoft.com/office/drawing/2014/main" id="{55E7DA31-049E-4BED-95DA-D87ADA30DF01}"/>
                  </a:ext>
                </a:extLst>
              </p:cNvPr>
              <p:cNvSpPr/>
              <p:nvPr/>
            </p:nvSpPr>
            <p:spPr>
              <a:xfrm>
                <a:off x="1498600" y="4197139"/>
                <a:ext cx="177800" cy="25611"/>
              </a:xfrm>
              <a:custGeom>
                <a:avLst/>
                <a:gdLst>
                  <a:gd name="connsiteX0" fmla="*/ 0 w 177800"/>
                  <a:gd name="connsiteY0" fmla="*/ 25611 h 25611"/>
                  <a:gd name="connsiteX1" fmla="*/ 139700 w 177800"/>
                  <a:gd name="connsiteY1" fmla="*/ 6561 h 25611"/>
                  <a:gd name="connsiteX2" fmla="*/ 177800 w 177800"/>
                  <a:gd name="connsiteY2" fmla="*/ 211 h 25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7800" h="25611">
                    <a:moveTo>
                      <a:pt x="0" y="25611"/>
                    </a:moveTo>
                    <a:cubicBezTo>
                      <a:pt x="70397" y="-2548"/>
                      <a:pt x="3993" y="20132"/>
                      <a:pt x="139700" y="6561"/>
                    </a:cubicBezTo>
                    <a:cubicBezTo>
                      <a:pt x="223280" y="-1797"/>
                      <a:pt x="96553" y="211"/>
                      <a:pt x="177800" y="211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597" name="Freeform 2596">
                <a:extLst>
                  <a:ext uri="{FF2B5EF4-FFF2-40B4-BE49-F238E27FC236}">
                    <a16:creationId xmlns:a16="http://schemas.microsoft.com/office/drawing/2014/main" id="{25B5E749-36ED-43CD-AAA1-342A43C8A453}"/>
                  </a:ext>
                </a:extLst>
              </p:cNvPr>
              <p:cNvSpPr/>
              <p:nvPr/>
            </p:nvSpPr>
            <p:spPr>
              <a:xfrm>
                <a:off x="1536700" y="4125784"/>
                <a:ext cx="114300" cy="33466"/>
              </a:xfrm>
              <a:custGeom>
                <a:avLst/>
                <a:gdLst>
                  <a:gd name="connsiteX0" fmla="*/ 0 w 114300"/>
                  <a:gd name="connsiteY0" fmla="*/ 33466 h 33466"/>
                  <a:gd name="connsiteX1" fmla="*/ 31750 w 114300"/>
                  <a:gd name="connsiteY1" fmla="*/ 8066 h 33466"/>
                  <a:gd name="connsiteX2" fmla="*/ 114300 w 114300"/>
                  <a:gd name="connsiteY2" fmla="*/ 1716 h 33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4300" h="33466">
                    <a:moveTo>
                      <a:pt x="0" y="33466"/>
                    </a:moveTo>
                    <a:cubicBezTo>
                      <a:pt x="10583" y="24999"/>
                      <a:pt x="20257" y="15249"/>
                      <a:pt x="31750" y="8066"/>
                    </a:cubicBezTo>
                    <a:cubicBezTo>
                      <a:pt x="52620" y="-4977"/>
                      <a:pt x="101852" y="1716"/>
                      <a:pt x="114300" y="1716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598" name="Freeform 2597">
                <a:extLst>
                  <a:ext uri="{FF2B5EF4-FFF2-40B4-BE49-F238E27FC236}">
                    <a16:creationId xmlns:a16="http://schemas.microsoft.com/office/drawing/2014/main" id="{B4FB8D7E-D926-4CFB-98B7-4D5B84A80045}"/>
                  </a:ext>
                </a:extLst>
              </p:cNvPr>
              <p:cNvSpPr/>
              <p:nvPr/>
            </p:nvSpPr>
            <p:spPr>
              <a:xfrm>
                <a:off x="1727200" y="4032247"/>
                <a:ext cx="171450" cy="31753"/>
              </a:xfrm>
              <a:custGeom>
                <a:avLst/>
                <a:gdLst>
                  <a:gd name="connsiteX0" fmla="*/ 0 w 171450"/>
                  <a:gd name="connsiteY0" fmla="*/ 31753 h 31753"/>
                  <a:gd name="connsiteX1" fmla="*/ 31750 w 171450"/>
                  <a:gd name="connsiteY1" fmla="*/ 19053 h 31753"/>
                  <a:gd name="connsiteX2" fmla="*/ 63500 w 171450"/>
                  <a:gd name="connsiteY2" fmla="*/ 12703 h 31753"/>
                  <a:gd name="connsiteX3" fmla="*/ 88900 w 171450"/>
                  <a:gd name="connsiteY3" fmla="*/ 6353 h 31753"/>
                  <a:gd name="connsiteX4" fmla="*/ 171450 w 171450"/>
                  <a:gd name="connsiteY4" fmla="*/ 3 h 31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450" h="31753">
                    <a:moveTo>
                      <a:pt x="0" y="31753"/>
                    </a:moveTo>
                    <a:cubicBezTo>
                      <a:pt x="10583" y="27520"/>
                      <a:pt x="20832" y="22328"/>
                      <a:pt x="31750" y="19053"/>
                    </a:cubicBezTo>
                    <a:cubicBezTo>
                      <a:pt x="42088" y="15952"/>
                      <a:pt x="52964" y="15044"/>
                      <a:pt x="63500" y="12703"/>
                    </a:cubicBezTo>
                    <a:cubicBezTo>
                      <a:pt x="72019" y="10810"/>
                      <a:pt x="80249" y="7506"/>
                      <a:pt x="88900" y="6353"/>
                    </a:cubicBezTo>
                    <a:cubicBezTo>
                      <a:pt x="139400" y="-380"/>
                      <a:pt x="139638" y="3"/>
                      <a:pt x="171450" y="3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599" name="Freeform 2598">
                <a:extLst>
                  <a:ext uri="{FF2B5EF4-FFF2-40B4-BE49-F238E27FC236}">
                    <a16:creationId xmlns:a16="http://schemas.microsoft.com/office/drawing/2014/main" id="{B5C6834A-8070-4E79-A69D-A3C306016A0D}"/>
                  </a:ext>
                </a:extLst>
              </p:cNvPr>
              <p:cNvSpPr/>
              <p:nvPr/>
            </p:nvSpPr>
            <p:spPr>
              <a:xfrm>
                <a:off x="1657350" y="3937000"/>
                <a:ext cx="82550" cy="19050"/>
              </a:xfrm>
              <a:custGeom>
                <a:avLst/>
                <a:gdLst>
                  <a:gd name="connsiteX0" fmla="*/ 0 w 82550"/>
                  <a:gd name="connsiteY0" fmla="*/ 0 h 19050"/>
                  <a:gd name="connsiteX1" fmla="*/ 76200 w 82550"/>
                  <a:gd name="connsiteY1" fmla="*/ 12700 h 19050"/>
                  <a:gd name="connsiteX2" fmla="*/ 82550 w 82550"/>
                  <a:gd name="connsiteY2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550" h="19050">
                    <a:moveTo>
                      <a:pt x="0" y="0"/>
                    </a:moveTo>
                    <a:cubicBezTo>
                      <a:pt x="18108" y="2012"/>
                      <a:pt x="54924" y="2062"/>
                      <a:pt x="76200" y="12700"/>
                    </a:cubicBezTo>
                    <a:cubicBezTo>
                      <a:pt x="78877" y="14039"/>
                      <a:pt x="80433" y="16933"/>
                      <a:pt x="82550" y="1905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00" name="Freeform 2599">
                <a:extLst>
                  <a:ext uri="{FF2B5EF4-FFF2-40B4-BE49-F238E27FC236}">
                    <a16:creationId xmlns:a16="http://schemas.microsoft.com/office/drawing/2014/main" id="{B37C5761-7C61-4C44-AC3E-1BB3A48AE578}"/>
                  </a:ext>
                </a:extLst>
              </p:cNvPr>
              <p:cNvSpPr/>
              <p:nvPr/>
            </p:nvSpPr>
            <p:spPr>
              <a:xfrm>
                <a:off x="1492250" y="3809846"/>
                <a:ext cx="260350" cy="44604"/>
              </a:xfrm>
              <a:custGeom>
                <a:avLst/>
                <a:gdLst>
                  <a:gd name="connsiteX0" fmla="*/ 0 w 260350"/>
                  <a:gd name="connsiteY0" fmla="*/ 44604 h 44604"/>
                  <a:gd name="connsiteX1" fmla="*/ 57150 w 260350"/>
                  <a:gd name="connsiteY1" fmla="*/ 31904 h 44604"/>
                  <a:gd name="connsiteX2" fmla="*/ 95250 w 260350"/>
                  <a:gd name="connsiteY2" fmla="*/ 19204 h 44604"/>
                  <a:gd name="connsiteX3" fmla="*/ 203200 w 260350"/>
                  <a:gd name="connsiteY3" fmla="*/ 12854 h 44604"/>
                  <a:gd name="connsiteX4" fmla="*/ 254000 w 260350"/>
                  <a:gd name="connsiteY4" fmla="*/ 154 h 44604"/>
                  <a:gd name="connsiteX5" fmla="*/ 260350 w 260350"/>
                  <a:gd name="connsiteY5" fmla="*/ 154 h 44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0350" h="44604">
                    <a:moveTo>
                      <a:pt x="0" y="44604"/>
                    </a:moveTo>
                    <a:cubicBezTo>
                      <a:pt x="18127" y="40979"/>
                      <a:pt x="39215" y="37285"/>
                      <a:pt x="57150" y="31904"/>
                    </a:cubicBezTo>
                    <a:cubicBezTo>
                      <a:pt x="69972" y="28057"/>
                      <a:pt x="81886" y="19990"/>
                      <a:pt x="95250" y="19204"/>
                    </a:cubicBezTo>
                    <a:lnTo>
                      <a:pt x="203200" y="12854"/>
                    </a:lnTo>
                    <a:cubicBezTo>
                      <a:pt x="227737" y="4675"/>
                      <a:pt x="223349" y="5262"/>
                      <a:pt x="254000" y="154"/>
                    </a:cubicBezTo>
                    <a:cubicBezTo>
                      <a:pt x="256088" y="-194"/>
                      <a:pt x="258233" y="154"/>
                      <a:pt x="260350" y="154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01" name="Freeform 2600">
                <a:extLst>
                  <a:ext uri="{FF2B5EF4-FFF2-40B4-BE49-F238E27FC236}">
                    <a16:creationId xmlns:a16="http://schemas.microsoft.com/office/drawing/2014/main" id="{420234F3-5848-4F75-8BC5-16305A5B20C1}"/>
                  </a:ext>
                </a:extLst>
              </p:cNvPr>
              <p:cNvSpPr/>
              <p:nvPr/>
            </p:nvSpPr>
            <p:spPr>
              <a:xfrm>
                <a:off x="787400" y="3600450"/>
                <a:ext cx="311150" cy="95250"/>
              </a:xfrm>
              <a:custGeom>
                <a:avLst/>
                <a:gdLst>
                  <a:gd name="connsiteX0" fmla="*/ 0 w 311150"/>
                  <a:gd name="connsiteY0" fmla="*/ 95250 h 95250"/>
                  <a:gd name="connsiteX1" fmla="*/ 31750 w 311150"/>
                  <a:gd name="connsiteY1" fmla="*/ 76200 h 95250"/>
                  <a:gd name="connsiteX2" fmla="*/ 57150 w 311150"/>
                  <a:gd name="connsiteY2" fmla="*/ 63500 h 95250"/>
                  <a:gd name="connsiteX3" fmla="*/ 76200 w 311150"/>
                  <a:gd name="connsiteY3" fmla="*/ 50800 h 95250"/>
                  <a:gd name="connsiteX4" fmla="*/ 114300 w 311150"/>
                  <a:gd name="connsiteY4" fmla="*/ 44450 h 95250"/>
                  <a:gd name="connsiteX5" fmla="*/ 133350 w 311150"/>
                  <a:gd name="connsiteY5" fmla="*/ 38100 h 95250"/>
                  <a:gd name="connsiteX6" fmla="*/ 203200 w 311150"/>
                  <a:gd name="connsiteY6" fmla="*/ 25400 h 95250"/>
                  <a:gd name="connsiteX7" fmla="*/ 241300 w 311150"/>
                  <a:gd name="connsiteY7" fmla="*/ 12700 h 95250"/>
                  <a:gd name="connsiteX8" fmla="*/ 260350 w 311150"/>
                  <a:gd name="connsiteY8" fmla="*/ 6350 h 95250"/>
                  <a:gd name="connsiteX9" fmla="*/ 279400 w 311150"/>
                  <a:gd name="connsiteY9" fmla="*/ 0 h 95250"/>
                  <a:gd name="connsiteX10" fmla="*/ 311150 w 311150"/>
                  <a:gd name="connsiteY10" fmla="*/ 0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1150" h="95250">
                    <a:moveTo>
                      <a:pt x="0" y="95250"/>
                    </a:moveTo>
                    <a:cubicBezTo>
                      <a:pt x="10583" y="88900"/>
                      <a:pt x="20961" y="82194"/>
                      <a:pt x="31750" y="76200"/>
                    </a:cubicBezTo>
                    <a:cubicBezTo>
                      <a:pt x="40025" y="71603"/>
                      <a:pt x="48931" y="68196"/>
                      <a:pt x="57150" y="63500"/>
                    </a:cubicBezTo>
                    <a:cubicBezTo>
                      <a:pt x="63776" y="59714"/>
                      <a:pt x="68960" y="53213"/>
                      <a:pt x="76200" y="50800"/>
                    </a:cubicBezTo>
                    <a:cubicBezTo>
                      <a:pt x="88414" y="46729"/>
                      <a:pt x="101731" y="47243"/>
                      <a:pt x="114300" y="44450"/>
                    </a:cubicBezTo>
                    <a:cubicBezTo>
                      <a:pt x="120834" y="42998"/>
                      <a:pt x="126816" y="39552"/>
                      <a:pt x="133350" y="38100"/>
                    </a:cubicBezTo>
                    <a:cubicBezTo>
                      <a:pt x="159488" y="32291"/>
                      <a:pt x="177776" y="32334"/>
                      <a:pt x="203200" y="25400"/>
                    </a:cubicBezTo>
                    <a:cubicBezTo>
                      <a:pt x="216115" y="21878"/>
                      <a:pt x="228600" y="16933"/>
                      <a:pt x="241300" y="12700"/>
                    </a:cubicBezTo>
                    <a:lnTo>
                      <a:pt x="260350" y="6350"/>
                    </a:lnTo>
                    <a:cubicBezTo>
                      <a:pt x="266700" y="4233"/>
                      <a:pt x="272707" y="0"/>
                      <a:pt x="279400" y="0"/>
                    </a:cubicBezTo>
                    <a:lnTo>
                      <a:pt x="311150" y="0"/>
                    </a:ln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02" name="Freeform 2601">
                <a:extLst>
                  <a:ext uri="{FF2B5EF4-FFF2-40B4-BE49-F238E27FC236}">
                    <a16:creationId xmlns:a16="http://schemas.microsoft.com/office/drawing/2014/main" id="{4938EDEF-C7A1-42E8-A61D-D518A363ECC7}"/>
                  </a:ext>
                </a:extLst>
              </p:cNvPr>
              <p:cNvSpPr/>
              <p:nvPr/>
            </p:nvSpPr>
            <p:spPr>
              <a:xfrm>
                <a:off x="1073026" y="3765550"/>
                <a:ext cx="19174" cy="158750"/>
              </a:xfrm>
              <a:custGeom>
                <a:avLst/>
                <a:gdLst>
                  <a:gd name="connsiteX0" fmla="*/ 6474 w 19174"/>
                  <a:gd name="connsiteY0" fmla="*/ 0 h 158750"/>
                  <a:gd name="connsiteX1" fmla="*/ 124 w 19174"/>
                  <a:gd name="connsiteY1" fmla="*/ 31750 h 158750"/>
                  <a:gd name="connsiteX2" fmla="*/ 12824 w 19174"/>
                  <a:gd name="connsiteY2" fmla="*/ 146050 h 158750"/>
                  <a:gd name="connsiteX3" fmla="*/ 19174 w 19174"/>
                  <a:gd name="connsiteY3" fmla="*/ 158750 h 15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174" h="158750">
                    <a:moveTo>
                      <a:pt x="6474" y="0"/>
                    </a:moveTo>
                    <a:cubicBezTo>
                      <a:pt x="4357" y="10583"/>
                      <a:pt x="124" y="20957"/>
                      <a:pt x="124" y="31750"/>
                    </a:cubicBezTo>
                    <a:cubicBezTo>
                      <a:pt x="124" y="77678"/>
                      <a:pt x="-2159" y="108592"/>
                      <a:pt x="12824" y="146050"/>
                    </a:cubicBezTo>
                    <a:cubicBezTo>
                      <a:pt x="14582" y="150444"/>
                      <a:pt x="17057" y="154517"/>
                      <a:pt x="19174" y="15875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03" name="Freeform 2602">
                <a:extLst>
                  <a:ext uri="{FF2B5EF4-FFF2-40B4-BE49-F238E27FC236}">
                    <a16:creationId xmlns:a16="http://schemas.microsoft.com/office/drawing/2014/main" id="{C8CFD33F-8730-4E62-8812-017CDEC7B601}"/>
                  </a:ext>
                </a:extLst>
              </p:cNvPr>
              <p:cNvSpPr/>
              <p:nvPr/>
            </p:nvSpPr>
            <p:spPr>
              <a:xfrm>
                <a:off x="1327150" y="3702050"/>
                <a:ext cx="0" cy="0"/>
              </a:xfrm>
              <a:custGeom>
                <a:avLst/>
                <a:gdLst>
                  <a:gd name="connsiteX0" fmla="*/ 0 w 0"/>
                  <a:gd name="connsiteY0" fmla="*/ 0 h 0"/>
                  <a:gd name="connsiteX1" fmla="*/ 0 w 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04" name="Freeform 2603">
                <a:extLst>
                  <a:ext uri="{FF2B5EF4-FFF2-40B4-BE49-F238E27FC236}">
                    <a16:creationId xmlns:a16="http://schemas.microsoft.com/office/drawing/2014/main" id="{DB69B2B3-2AA4-42BC-94B8-E60D335FC172}"/>
                  </a:ext>
                </a:extLst>
              </p:cNvPr>
              <p:cNvSpPr/>
              <p:nvPr/>
            </p:nvSpPr>
            <p:spPr>
              <a:xfrm>
                <a:off x="1714500" y="3683000"/>
                <a:ext cx="152400" cy="44500"/>
              </a:xfrm>
              <a:custGeom>
                <a:avLst/>
                <a:gdLst>
                  <a:gd name="connsiteX0" fmla="*/ 0 w 152400"/>
                  <a:gd name="connsiteY0" fmla="*/ 0 h 44500"/>
                  <a:gd name="connsiteX1" fmla="*/ 31750 w 152400"/>
                  <a:gd name="connsiteY1" fmla="*/ 12700 h 44500"/>
                  <a:gd name="connsiteX2" fmla="*/ 50800 w 152400"/>
                  <a:gd name="connsiteY2" fmla="*/ 19050 h 44500"/>
                  <a:gd name="connsiteX3" fmla="*/ 69850 w 152400"/>
                  <a:gd name="connsiteY3" fmla="*/ 31750 h 44500"/>
                  <a:gd name="connsiteX4" fmla="*/ 95250 w 152400"/>
                  <a:gd name="connsiteY4" fmla="*/ 38100 h 44500"/>
                  <a:gd name="connsiteX5" fmla="*/ 152400 w 152400"/>
                  <a:gd name="connsiteY5" fmla="*/ 44450 h 44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2400" h="44500">
                    <a:moveTo>
                      <a:pt x="0" y="0"/>
                    </a:moveTo>
                    <a:cubicBezTo>
                      <a:pt x="10583" y="4233"/>
                      <a:pt x="21077" y="8698"/>
                      <a:pt x="31750" y="12700"/>
                    </a:cubicBezTo>
                    <a:cubicBezTo>
                      <a:pt x="38017" y="15050"/>
                      <a:pt x="44813" y="16057"/>
                      <a:pt x="50800" y="19050"/>
                    </a:cubicBezTo>
                    <a:cubicBezTo>
                      <a:pt x="57626" y="22463"/>
                      <a:pt x="62835" y="28744"/>
                      <a:pt x="69850" y="31750"/>
                    </a:cubicBezTo>
                    <a:cubicBezTo>
                      <a:pt x="77872" y="35188"/>
                      <a:pt x="86692" y="36388"/>
                      <a:pt x="95250" y="38100"/>
                    </a:cubicBezTo>
                    <a:cubicBezTo>
                      <a:pt x="132220" y="45494"/>
                      <a:pt x="124121" y="44450"/>
                      <a:pt x="152400" y="4445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05" name="Freeform 2604">
                <a:extLst>
                  <a:ext uri="{FF2B5EF4-FFF2-40B4-BE49-F238E27FC236}">
                    <a16:creationId xmlns:a16="http://schemas.microsoft.com/office/drawing/2014/main" id="{EFC44BAF-E794-4034-9167-789D5600EE94}"/>
                  </a:ext>
                </a:extLst>
              </p:cNvPr>
              <p:cNvSpPr/>
              <p:nvPr/>
            </p:nvSpPr>
            <p:spPr>
              <a:xfrm>
                <a:off x="1066800" y="4464050"/>
                <a:ext cx="571500" cy="152400"/>
              </a:xfrm>
              <a:custGeom>
                <a:avLst/>
                <a:gdLst>
                  <a:gd name="connsiteX0" fmla="*/ 0 w 571500"/>
                  <a:gd name="connsiteY0" fmla="*/ 0 h 152400"/>
                  <a:gd name="connsiteX1" fmla="*/ 82550 w 571500"/>
                  <a:gd name="connsiteY1" fmla="*/ 19050 h 152400"/>
                  <a:gd name="connsiteX2" fmla="*/ 101600 w 571500"/>
                  <a:gd name="connsiteY2" fmla="*/ 25400 h 152400"/>
                  <a:gd name="connsiteX3" fmla="*/ 120650 w 571500"/>
                  <a:gd name="connsiteY3" fmla="*/ 31750 h 152400"/>
                  <a:gd name="connsiteX4" fmla="*/ 260350 w 571500"/>
                  <a:gd name="connsiteY4" fmla="*/ 38100 h 152400"/>
                  <a:gd name="connsiteX5" fmla="*/ 323850 w 571500"/>
                  <a:gd name="connsiteY5" fmla="*/ 50800 h 152400"/>
                  <a:gd name="connsiteX6" fmla="*/ 342900 w 571500"/>
                  <a:gd name="connsiteY6" fmla="*/ 57150 h 152400"/>
                  <a:gd name="connsiteX7" fmla="*/ 374650 w 571500"/>
                  <a:gd name="connsiteY7" fmla="*/ 63500 h 152400"/>
                  <a:gd name="connsiteX8" fmla="*/ 393700 w 571500"/>
                  <a:gd name="connsiteY8" fmla="*/ 69850 h 152400"/>
                  <a:gd name="connsiteX9" fmla="*/ 419100 w 571500"/>
                  <a:gd name="connsiteY9" fmla="*/ 76200 h 152400"/>
                  <a:gd name="connsiteX10" fmla="*/ 438150 w 571500"/>
                  <a:gd name="connsiteY10" fmla="*/ 88900 h 152400"/>
                  <a:gd name="connsiteX11" fmla="*/ 457200 w 571500"/>
                  <a:gd name="connsiteY11" fmla="*/ 107950 h 152400"/>
                  <a:gd name="connsiteX12" fmla="*/ 476250 w 571500"/>
                  <a:gd name="connsiteY12" fmla="*/ 114300 h 152400"/>
                  <a:gd name="connsiteX13" fmla="*/ 495300 w 571500"/>
                  <a:gd name="connsiteY13" fmla="*/ 127000 h 152400"/>
                  <a:gd name="connsiteX14" fmla="*/ 520700 w 571500"/>
                  <a:gd name="connsiteY14" fmla="*/ 133350 h 152400"/>
                  <a:gd name="connsiteX15" fmla="*/ 571500 w 571500"/>
                  <a:gd name="connsiteY15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71500" h="152400">
                    <a:moveTo>
                      <a:pt x="0" y="0"/>
                    </a:moveTo>
                    <a:cubicBezTo>
                      <a:pt x="57702" y="8243"/>
                      <a:pt x="30251" y="1617"/>
                      <a:pt x="82550" y="19050"/>
                    </a:cubicBezTo>
                    <a:lnTo>
                      <a:pt x="101600" y="25400"/>
                    </a:lnTo>
                    <a:cubicBezTo>
                      <a:pt x="107950" y="27517"/>
                      <a:pt x="113963" y="31446"/>
                      <a:pt x="120650" y="31750"/>
                    </a:cubicBezTo>
                    <a:lnTo>
                      <a:pt x="260350" y="38100"/>
                    </a:lnTo>
                    <a:cubicBezTo>
                      <a:pt x="303388" y="52446"/>
                      <a:pt x="250884" y="36207"/>
                      <a:pt x="323850" y="50800"/>
                    </a:cubicBezTo>
                    <a:cubicBezTo>
                      <a:pt x="330414" y="52113"/>
                      <a:pt x="336406" y="55527"/>
                      <a:pt x="342900" y="57150"/>
                    </a:cubicBezTo>
                    <a:cubicBezTo>
                      <a:pt x="353371" y="59768"/>
                      <a:pt x="364179" y="60882"/>
                      <a:pt x="374650" y="63500"/>
                    </a:cubicBezTo>
                    <a:cubicBezTo>
                      <a:pt x="381144" y="65123"/>
                      <a:pt x="387264" y="68011"/>
                      <a:pt x="393700" y="69850"/>
                    </a:cubicBezTo>
                    <a:cubicBezTo>
                      <a:pt x="402091" y="72248"/>
                      <a:pt x="410633" y="74083"/>
                      <a:pt x="419100" y="76200"/>
                    </a:cubicBezTo>
                    <a:cubicBezTo>
                      <a:pt x="425450" y="80433"/>
                      <a:pt x="432287" y="84014"/>
                      <a:pt x="438150" y="88900"/>
                    </a:cubicBezTo>
                    <a:cubicBezTo>
                      <a:pt x="445049" y="94649"/>
                      <a:pt x="449728" y="102969"/>
                      <a:pt x="457200" y="107950"/>
                    </a:cubicBezTo>
                    <a:cubicBezTo>
                      <a:pt x="462769" y="111663"/>
                      <a:pt x="470263" y="111307"/>
                      <a:pt x="476250" y="114300"/>
                    </a:cubicBezTo>
                    <a:cubicBezTo>
                      <a:pt x="483076" y="117713"/>
                      <a:pt x="488285" y="123994"/>
                      <a:pt x="495300" y="127000"/>
                    </a:cubicBezTo>
                    <a:cubicBezTo>
                      <a:pt x="503322" y="130438"/>
                      <a:pt x="512341" y="130842"/>
                      <a:pt x="520700" y="133350"/>
                    </a:cubicBezTo>
                    <a:cubicBezTo>
                      <a:pt x="556192" y="143998"/>
                      <a:pt x="549336" y="141318"/>
                      <a:pt x="571500" y="15240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06" name="Freeform 2605">
                <a:extLst>
                  <a:ext uri="{FF2B5EF4-FFF2-40B4-BE49-F238E27FC236}">
                    <a16:creationId xmlns:a16="http://schemas.microsoft.com/office/drawing/2014/main" id="{45962654-01C5-4F88-A45A-EAB94629A0C1}"/>
                  </a:ext>
                </a:extLst>
              </p:cNvPr>
              <p:cNvSpPr/>
              <p:nvPr/>
            </p:nvSpPr>
            <p:spPr>
              <a:xfrm>
                <a:off x="1041400" y="4508500"/>
                <a:ext cx="95250" cy="57150"/>
              </a:xfrm>
              <a:custGeom>
                <a:avLst/>
                <a:gdLst>
                  <a:gd name="connsiteX0" fmla="*/ 0 w 95250"/>
                  <a:gd name="connsiteY0" fmla="*/ 0 h 57150"/>
                  <a:gd name="connsiteX1" fmla="*/ 44450 w 95250"/>
                  <a:gd name="connsiteY1" fmla="*/ 25400 h 57150"/>
                  <a:gd name="connsiteX2" fmla="*/ 63500 w 95250"/>
                  <a:gd name="connsiteY2" fmla="*/ 31750 h 57150"/>
                  <a:gd name="connsiteX3" fmla="*/ 95250 w 95250"/>
                  <a:gd name="connsiteY3" fmla="*/ 5715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57150">
                    <a:moveTo>
                      <a:pt x="0" y="0"/>
                    </a:moveTo>
                    <a:cubicBezTo>
                      <a:pt x="70065" y="14013"/>
                      <a:pt x="3962" y="-6991"/>
                      <a:pt x="44450" y="25400"/>
                    </a:cubicBezTo>
                    <a:cubicBezTo>
                      <a:pt x="49677" y="29581"/>
                      <a:pt x="57513" y="28757"/>
                      <a:pt x="63500" y="31750"/>
                    </a:cubicBezTo>
                    <a:cubicBezTo>
                      <a:pt x="79521" y="39760"/>
                      <a:pt x="83437" y="45337"/>
                      <a:pt x="95250" y="5715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07" name="Freeform 2606">
                <a:extLst>
                  <a:ext uri="{FF2B5EF4-FFF2-40B4-BE49-F238E27FC236}">
                    <a16:creationId xmlns:a16="http://schemas.microsoft.com/office/drawing/2014/main" id="{73067133-328C-4876-82F2-C62AA0F713BE}"/>
                  </a:ext>
                </a:extLst>
              </p:cNvPr>
              <p:cNvSpPr/>
              <p:nvPr/>
            </p:nvSpPr>
            <p:spPr>
              <a:xfrm>
                <a:off x="889000" y="4641850"/>
                <a:ext cx="234950" cy="82550"/>
              </a:xfrm>
              <a:custGeom>
                <a:avLst/>
                <a:gdLst>
                  <a:gd name="connsiteX0" fmla="*/ 0 w 234950"/>
                  <a:gd name="connsiteY0" fmla="*/ 0 h 82550"/>
                  <a:gd name="connsiteX1" fmla="*/ 63500 w 234950"/>
                  <a:gd name="connsiteY1" fmla="*/ 57150 h 82550"/>
                  <a:gd name="connsiteX2" fmla="*/ 82550 w 234950"/>
                  <a:gd name="connsiteY2" fmla="*/ 69850 h 82550"/>
                  <a:gd name="connsiteX3" fmla="*/ 101600 w 234950"/>
                  <a:gd name="connsiteY3" fmla="*/ 82550 h 82550"/>
                  <a:gd name="connsiteX4" fmla="*/ 158750 w 234950"/>
                  <a:gd name="connsiteY4" fmla="*/ 69850 h 82550"/>
                  <a:gd name="connsiteX5" fmla="*/ 203200 w 234950"/>
                  <a:gd name="connsiteY5" fmla="*/ 31750 h 82550"/>
                  <a:gd name="connsiteX6" fmla="*/ 234950 w 234950"/>
                  <a:gd name="connsiteY6" fmla="*/ 6350 h 82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4950" h="82550">
                    <a:moveTo>
                      <a:pt x="0" y="0"/>
                    </a:moveTo>
                    <a:cubicBezTo>
                      <a:pt x="34935" y="43669"/>
                      <a:pt x="14123" y="24232"/>
                      <a:pt x="63500" y="57150"/>
                    </a:cubicBezTo>
                    <a:lnTo>
                      <a:pt x="82550" y="69850"/>
                    </a:lnTo>
                    <a:lnTo>
                      <a:pt x="101600" y="82550"/>
                    </a:lnTo>
                    <a:cubicBezTo>
                      <a:pt x="110927" y="80996"/>
                      <a:pt x="145876" y="77206"/>
                      <a:pt x="158750" y="69850"/>
                    </a:cubicBezTo>
                    <a:cubicBezTo>
                      <a:pt x="213144" y="38768"/>
                      <a:pt x="158160" y="63921"/>
                      <a:pt x="203200" y="31750"/>
                    </a:cubicBezTo>
                    <a:cubicBezTo>
                      <a:pt x="237772" y="7056"/>
                      <a:pt x="221897" y="32456"/>
                      <a:pt x="234950" y="635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08" name="Freeform 2607">
                <a:extLst>
                  <a:ext uri="{FF2B5EF4-FFF2-40B4-BE49-F238E27FC236}">
                    <a16:creationId xmlns:a16="http://schemas.microsoft.com/office/drawing/2014/main" id="{7D39009B-919A-490C-9B50-4EF66742BCCC}"/>
                  </a:ext>
                </a:extLst>
              </p:cNvPr>
              <p:cNvSpPr/>
              <p:nvPr/>
            </p:nvSpPr>
            <p:spPr>
              <a:xfrm>
                <a:off x="1238250" y="4629150"/>
                <a:ext cx="203200" cy="6350"/>
              </a:xfrm>
              <a:custGeom>
                <a:avLst/>
                <a:gdLst>
                  <a:gd name="connsiteX0" fmla="*/ 0 w 203200"/>
                  <a:gd name="connsiteY0" fmla="*/ 6350 h 6350"/>
                  <a:gd name="connsiteX1" fmla="*/ 50800 w 203200"/>
                  <a:gd name="connsiteY1" fmla="*/ 0 h 6350"/>
                  <a:gd name="connsiteX2" fmla="*/ 203200 w 203200"/>
                  <a:gd name="connsiteY2" fmla="*/ 6350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3200" h="6350">
                    <a:moveTo>
                      <a:pt x="0" y="6350"/>
                    </a:moveTo>
                    <a:cubicBezTo>
                      <a:pt x="16933" y="4233"/>
                      <a:pt x="33735" y="0"/>
                      <a:pt x="50800" y="0"/>
                    </a:cubicBezTo>
                    <a:cubicBezTo>
                      <a:pt x="101644" y="0"/>
                      <a:pt x="203200" y="6350"/>
                      <a:pt x="203200" y="635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09" name="Freeform 2608">
                <a:extLst>
                  <a:ext uri="{FF2B5EF4-FFF2-40B4-BE49-F238E27FC236}">
                    <a16:creationId xmlns:a16="http://schemas.microsoft.com/office/drawing/2014/main" id="{4B71DE29-575B-4D66-8983-1C0F830FA189}"/>
                  </a:ext>
                </a:extLst>
              </p:cNvPr>
              <p:cNvSpPr/>
              <p:nvPr/>
            </p:nvSpPr>
            <p:spPr>
              <a:xfrm>
                <a:off x="1104900" y="4781550"/>
                <a:ext cx="203200" cy="101600"/>
              </a:xfrm>
              <a:custGeom>
                <a:avLst/>
                <a:gdLst>
                  <a:gd name="connsiteX0" fmla="*/ 0 w 203200"/>
                  <a:gd name="connsiteY0" fmla="*/ 101600 h 101600"/>
                  <a:gd name="connsiteX1" fmla="*/ 31750 w 203200"/>
                  <a:gd name="connsiteY1" fmla="*/ 82550 h 101600"/>
                  <a:gd name="connsiteX2" fmla="*/ 76200 w 203200"/>
                  <a:gd name="connsiteY2" fmla="*/ 57150 h 101600"/>
                  <a:gd name="connsiteX3" fmla="*/ 95250 w 203200"/>
                  <a:gd name="connsiteY3" fmla="*/ 50800 h 101600"/>
                  <a:gd name="connsiteX4" fmla="*/ 114300 w 203200"/>
                  <a:gd name="connsiteY4" fmla="*/ 31750 h 101600"/>
                  <a:gd name="connsiteX5" fmla="*/ 133350 w 203200"/>
                  <a:gd name="connsiteY5" fmla="*/ 25400 h 101600"/>
                  <a:gd name="connsiteX6" fmla="*/ 196850 w 203200"/>
                  <a:gd name="connsiteY6" fmla="*/ 6350 h 101600"/>
                  <a:gd name="connsiteX7" fmla="*/ 203200 w 203200"/>
                  <a:gd name="connsiteY7" fmla="*/ 0 h 10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3200" h="101600">
                    <a:moveTo>
                      <a:pt x="0" y="101600"/>
                    </a:moveTo>
                    <a:cubicBezTo>
                      <a:pt x="10583" y="95250"/>
                      <a:pt x="21284" y="89091"/>
                      <a:pt x="31750" y="82550"/>
                    </a:cubicBezTo>
                    <a:cubicBezTo>
                      <a:pt x="54940" y="68056"/>
                      <a:pt x="48608" y="68975"/>
                      <a:pt x="76200" y="57150"/>
                    </a:cubicBezTo>
                    <a:cubicBezTo>
                      <a:pt x="82352" y="54513"/>
                      <a:pt x="88900" y="52917"/>
                      <a:pt x="95250" y="50800"/>
                    </a:cubicBezTo>
                    <a:cubicBezTo>
                      <a:pt x="101600" y="44450"/>
                      <a:pt x="106828" y="36731"/>
                      <a:pt x="114300" y="31750"/>
                    </a:cubicBezTo>
                    <a:cubicBezTo>
                      <a:pt x="119869" y="28037"/>
                      <a:pt x="126914" y="27239"/>
                      <a:pt x="133350" y="25400"/>
                    </a:cubicBezTo>
                    <a:cubicBezTo>
                      <a:pt x="145437" y="21947"/>
                      <a:pt x="190814" y="12386"/>
                      <a:pt x="196850" y="6350"/>
                    </a:cubicBezTo>
                    <a:lnTo>
                      <a:pt x="203200" y="0"/>
                    </a:ln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10" name="Freeform 2609">
                <a:extLst>
                  <a:ext uri="{FF2B5EF4-FFF2-40B4-BE49-F238E27FC236}">
                    <a16:creationId xmlns:a16="http://schemas.microsoft.com/office/drawing/2014/main" id="{AA92ACF8-26F4-4B14-86ED-1BDDA4DA7A95}"/>
                  </a:ext>
                </a:extLst>
              </p:cNvPr>
              <p:cNvSpPr/>
              <p:nvPr/>
            </p:nvSpPr>
            <p:spPr>
              <a:xfrm>
                <a:off x="1416050" y="4718050"/>
                <a:ext cx="95250" cy="19050"/>
              </a:xfrm>
              <a:custGeom>
                <a:avLst/>
                <a:gdLst>
                  <a:gd name="connsiteX0" fmla="*/ 0 w 95250"/>
                  <a:gd name="connsiteY0" fmla="*/ 19050 h 19050"/>
                  <a:gd name="connsiteX1" fmla="*/ 44450 w 95250"/>
                  <a:gd name="connsiteY1" fmla="*/ 12700 h 19050"/>
                  <a:gd name="connsiteX2" fmla="*/ 95250 w 95250"/>
                  <a:gd name="connsiteY2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0" h="19050">
                    <a:moveTo>
                      <a:pt x="0" y="19050"/>
                    </a:moveTo>
                    <a:lnTo>
                      <a:pt x="44450" y="12700"/>
                    </a:lnTo>
                    <a:cubicBezTo>
                      <a:pt x="85635" y="6364"/>
                      <a:pt x="71616" y="11817"/>
                      <a:pt x="95250" y="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11" name="Freeform 2610">
                <a:extLst>
                  <a:ext uri="{FF2B5EF4-FFF2-40B4-BE49-F238E27FC236}">
                    <a16:creationId xmlns:a16="http://schemas.microsoft.com/office/drawing/2014/main" id="{6559A911-DEA9-46E2-8660-7B46CBCDCD97}"/>
                  </a:ext>
                </a:extLst>
              </p:cNvPr>
              <p:cNvSpPr/>
              <p:nvPr/>
            </p:nvSpPr>
            <p:spPr>
              <a:xfrm>
                <a:off x="590550" y="4324350"/>
                <a:ext cx="139700" cy="57150"/>
              </a:xfrm>
              <a:custGeom>
                <a:avLst/>
                <a:gdLst>
                  <a:gd name="connsiteX0" fmla="*/ 0 w 139700"/>
                  <a:gd name="connsiteY0" fmla="*/ 38100 h 57150"/>
                  <a:gd name="connsiteX1" fmla="*/ 44450 w 139700"/>
                  <a:gd name="connsiteY1" fmla="*/ 44450 h 57150"/>
                  <a:gd name="connsiteX2" fmla="*/ 82550 w 139700"/>
                  <a:gd name="connsiteY2" fmla="*/ 57150 h 57150"/>
                  <a:gd name="connsiteX3" fmla="*/ 101600 w 139700"/>
                  <a:gd name="connsiteY3" fmla="*/ 44450 h 57150"/>
                  <a:gd name="connsiteX4" fmla="*/ 139700 w 139700"/>
                  <a:gd name="connsiteY4" fmla="*/ 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700" h="57150">
                    <a:moveTo>
                      <a:pt x="0" y="38100"/>
                    </a:moveTo>
                    <a:cubicBezTo>
                      <a:pt x="14817" y="40217"/>
                      <a:pt x="29866" y="41085"/>
                      <a:pt x="44450" y="44450"/>
                    </a:cubicBezTo>
                    <a:cubicBezTo>
                      <a:pt x="57494" y="47460"/>
                      <a:pt x="82550" y="57150"/>
                      <a:pt x="82550" y="57150"/>
                    </a:cubicBezTo>
                    <a:cubicBezTo>
                      <a:pt x="88900" y="52917"/>
                      <a:pt x="96574" y="50193"/>
                      <a:pt x="101600" y="44450"/>
                    </a:cubicBezTo>
                    <a:cubicBezTo>
                      <a:pt x="145195" y="-5373"/>
                      <a:pt x="108520" y="15590"/>
                      <a:pt x="139700" y="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12" name="Freeform 2611">
                <a:extLst>
                  <a:ext uri="{FF2B5EF4-FFF2-40B4-BE49-F238E27FC236}">
                    <a16:creationId xmlns:a16="http://schemas.microsoft.com/office/drawing/2014/main" id="{51C012D8-2DF5-4CCE-A3AD-F7C70392A7EB}"/>
                  </a:ext>
                </a:extLst>
              </p:cNvPr>
              <p:cNvSpPr/>
              <p:nvPr/>
            </p:nvSpPr>
            <p:spPr>
              <a:xfrm>
                <a:off x="469900" y="4210050"/>
                <a:ext cx="234950" cy="26105"/>
              </a:xfrm>
              <a:custGeom>
                <a:avLst/>
                <a:gdLst>
                  <a:gd name="connsiteX0" fmla="*/ 0 w 234950"/>
                  <a:gd name="connsiteY0" fmla="*/ 12700 h 26105"/>
                  <a:gd name="connsiteX1" fmla="*/ 31750 w 234950"/>
                  <a:gd name="connsiteY1" fmla="*/ 6350 h 26105"/>
                  <a:gd name="connsiteX2" fmla="*/ 50800 w 234950"/>
                  <a:gd name="connsiteY2" fmla="*/ 0 h 26105"/>
                  <a:gd name="connsiteX3" fmla="*/ 107950 w 234950"/>
                  <a:gd name="connsiteY3" fmla="*/ 6350 h 26105"/>
                  <a:gd name="connsiteX4" fmla="*/ 127000 w 234950"/>
                  <a:gd name="connsiteY4" fmla="*/ 19050 h 26105"/>
                  <a:gd name="connsiteX5" fmla="*/ 234950 w 234950"/>
                  <a:gd name="connsiteY5" fmla="*/ 25400 h 26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4950" h="26105">
                    <a:moveTo>
                      <a:pt x="0" y="12700"/>
                    </a:moveTo>
                    <a:cubicBezTo>
                      <a:pt x="10583" y="10583"/>
                      <a:pt x="21279" y="8968"/>
                      <a:pt x="31750" y="6350"/>
                    </a:cubicBezTo>
                    <a:cubicBezTo>
                      <a:pt x="38244" y="4727"/>
                      <a:pt x="44107" y="0"/>
                      <a:pt x="50800" y="0"/>
                    </a:cubicBezTo>
                    <a:cubicBezTo>
                      <a:pt x="69967" y="0"/>
                      <a:pt x="88900" y="4233"/>
                      <a:pt x="107950" y="6350"/>
                    </a:cubicBezTo>
                    <a:cubicBezTo>
                      <a:pt x="114300" y="10583"/>
                      <a:pt x="119760" y="16637"/>
                      <a:pt x="127000" y="19050"/>
                    </a:cubicBezTo>
                    <a:cubicBezTo>
                      <a:pt x="157533" y="29228"/>
                      <a:pt x="207441" y="25400"/>
                      <a:pt x="234950" y="2540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13" name="Freeform 2612">
                <a:extLst>
                  <a:ext uri="{FF2B5EF4-FFF2-40B4-BE49-F238E27FC236}">
                    <a16:creationId xmlns:a16="http://schemas.microsoft.com/office/drawing/2014/main" id="{7ACCA657-D254-4F98-A902-2DB9AE9A8BD5}"/>
                  </a:ext>
                </a:extLst>
              </p:cNvPr>
              <p:cNvSpPr/>
              <p:nvPr/>
            </p:nvSpPr>
            <p:spPr>
              <a:xfrm>
                <a:off x="1320800" y="3994150"/>
                <a:ext cx="101600" cy="12700"/>
              </a:xfrm>
              <a:custGeom>
                <a:avLst/>
                <a:gdLst>
                  <a:gd name="connsiteX0" fmla="*/ 0 w 101600"/>
                  <a:gd name="connsiteY0" fmla="*/ 12700 h 12700"/>
                  <a:gd name="connsiteX1" fmla="*/ 101600 w 101600"/>
                  <a:gd name="connsiteY1" fmla="*/ 0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1600" h="12700">
                    <a:moveTo>
                      <a:pt x="0" y="12700"/>
                    </a:moveTo>
                    <a:cubicBezTo>
                      <a:pt x="93621" y="6013"/>
                      <a:pt x="62328" y="19636"/>
                      <a:pt x="101600" y="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14" name="Freeform 2613">
                <a:extLst>
                  <a:ext uri="{FF2B5EF4-FFF2-40B4-BE49-F238E27FC236}">
                    <a16:creationId xmlns:a16="http://schemas.microsoft.com/office/drawing/2014/main" id="{4742B9A9-7B4A-4C0B-A73C-4312AD6AAB4D}"/>
                  </a:ext>
                </a:extLst>
              </p:cNvPr>
              <p:cNvSpPr/>
              <p:nvPr/>
            </p:nvSpPr>
            <p:spPr>
              <a:xfrm>
                <a:off x="609600" y="4095750"/>
                <a:ext cx="107950" cy="45073"/>
              </a:xfrm>
              <a:custGeom>
                <a:avLst/>
                <a:gdLst>
                  <a:gd name="connsiteX0" fmla="*/ 0 w 107950"/>
                  <a:gd name="connsiteY0" fmla="*/ 0 h 45073"/>
                  <a:gd name="connsiteX1" fmla="*/ 31750 w 107950"/>
                  <a:gd name="connsiteY1" fmla="*/ 25400 h 45073"/>
                  <a:gd name="connsiteX2" fmla="*/ 69850 w 107950"/>
                  <a:gd name="connsiteY2" fmla="*/ 44450 h 45073"/>
                  <a:gd name="connsiteX3" fmla="*/ 107950 w 107950"/>
                  <a:gd name="connsiteY3" fmla="*/ 44450 h 45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950" h="45073">
                    <a:moveTo>
                      <a:pt x="0" y="0"/>
                    </a:moveTo>
                    <a:cubicBezTo>
                      <a:pt x="10583" y="8467"/>
                      <a:pt x="20907" y="17268"/>
                      <a:pt x="31750" y="25400"/>
                    </a:cubicBezTo>
                    <a:cubicBezTo>
                      <a:pt x="42732" y="33636"/>
                      <a:pt x="55521" y="42858"/>
                      <a:pt x="69850" y="44450"/>
                    </a:cubicBezTo>
                    <a:cubicBezTo>
                      <a:pt x="82472" y="45852"/>
                      <a:pt x="95250" y="44450"/>
                      <a:pt x="107950" y="4445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15" name="Freeform 2614">
                <a:extLst>
                  <a:ext uri="{FF2B5EF4-FFF2-40B4-BE49-F238E27FC236}">
                    <a16:creationId xmlns:a16="http://schemas.microsoft.com/office/drawing/2014/main" id="{337570FF-A30B-4852-92F7-279C85342690}"/>
                  </a:ext>
                </a:extLst>
              </p:cNvPr>
              <p:cNvSpPr/>
              <p:nvPr/>
            </p:nvSpPr>
            <p:spPr>
              <a:xfrm>
                <a:off x="2146300" y="3676650"/>
                <a:ext cx="165100" cy="44450"/>
              </a:xfrm>
              <a:custGeom>
                <a:avLst/>
                <a:gdLst>
                  <a:gd name="connsiteX0" fmla="*/ 0 w 165100"/>
                  <a:gd name="connsiteY0" fmla="*/ 0 h 44450"/>
                  <a:gd name="connsiteX1" fmla="*/ 50800 w 165100"/>
                  <a:gd name="connsiteY1" fmla="*/ 6350 h 44450"/>
                  <a:gd name="connsiteX2" fmla="*/ 120650 w 165100"/>
                  <a:gd name="connsiteY2" fmla="*/ 38100 h 44450"/>
                  <a:gd name="connsiteX3" fmla="*/ 139700 w 165100"/>
                  <a:gd name="connsiteY3" fmla="*/ 44450 h 44450"/>
                  <a:gd name="connsiteX4" fmla="*/ 165100 w 165100"/>
                  <a:gd name="connsiteY4" fmla="*/ 31750 h 4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100" h="44450">
                    <a:moveTo>
                      <a:pt x="0" y="0"/>
                    </a:moveTo>
                    <a:cubicBezTo>
                      <a:pt x="16933" y="2117"/>
                      <a:pt x="34010" y="3297"/>
                      <a:pt x="50800" y="6350"/>
                    </a:cubicBezTo>
                    <a:cubicBezTo>
                      <a:pt x="72885" y="10365"/>
                      <a:pt x="106079" y="33243"/>
                      <a:pt x="120650" y="38100"/>
                    </a:cubicBezTo>
                    <a:lnTo>
                      <a:pt x="139700" y="44450"/>
                    </a:lnTo>
                    <a:cubicBezTo>
                      <a:pt x="161590" y="37153"/>
                      <a:pt x="154017" y="42833"/>
                      <a:pt x="165100" y="3175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16" name="Freeform 2615">
                <a:extLst>
                  <a:ext uri="{FF2B5EF4-FFF2-40B4-BE49-F238E27FC236}">
                    <a16:creationId xmlns:a16="http://schemas.microsoft.com/office/drawing/2014/main" id="{2C8A2C76-30FB-426D-8791-8A6C52105107}"/>
                  </a:ext>
                </a:extLst>
              </p:cNvPr>
              <p:cNvSpPr/>
              <p:nvPr/>
            </p:nvSpPr>
            <p:spPr>
              <a:xfrm>
                <a:off x="2165350" y="3879850"/>
                <a:ext cx="120650" cy="50800"/>
              </a:xfrm>
              <a:custGeom>
                <a:avLst/>
                <a:gdLst>
                  <a:gd name="connsiteX0" fmla="*/ 0 w 120650"/>
                  <a:gd name="connsiteY0" fmla="*/ 0 h 50800"/>
                  <a:gd name="connsiteX1" fmla="*/ 63500 w 120650"/>
                  <a:gd name="connsiteY1" fmla="*/ 38100 h 50800"/>
                  <a:gd name="connsiteX2" fmla="*/ 101600 w 120650"/>
                  <a:gd name="connsiteY2" fmla="*/ 50800 h 50800"/>
                  <a:gd name="connsiteX3" fmla="*/ 120650 w 120650"/>
                  <a:gd name="connsiteY3" fmla="*/ 50800 h 5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650" h="50800">
                    <a:moveTo>
                      <a:pt x="0" y="0"/>
                    </a:moveTo>
                    <a:cubicBezTo>
                      <a:pt x="22363" y="14908"/>
                      <a:pt x="39092" y="28337"/>
                      <a:pt x="63500" y="38100"/>
                    </a:cubicBezTo>
                    <a:cubicBezTo>
                      <a:pt x="75929" y="43072"/>
                      <a:pt x="88213" y="50800"/>
                      <a:pt x="101600" y="50800"/>
                    </a:cubicBezTo>
                    <a:lnTo>
                      <a:pt x="120650" y="50800"/>
                    </a:ln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17" name="Freeform 2616">
                <a:extLst>
                  <a:ext uri="{FF2B5EF4-FFF2-40B4-BE49-F238E27FC236}">
                    <a16:creationId xmlns:a16="http://schemas.microsoft.com/office/drawing/2014/main" id="{3069CE39-C65B-4F23-B085-28796506FA71}"/>
                  </a:ext>
                </a:extLst>
              </p:cNvPr>
              <p:cNvSpPr/>
              <p:nvPr/>
            </p:nvSpPr>
            <p:spPr>
              <a:xfrm>
                <a:off x="2425700" y="3822700"/>
                <a:ext cx="228600" cy="139700"/>
              </a:xfrm>
              <a:custGeom>
                <a:avLst/>
                <a:gdLst>
                  <a:gd name="connsiteX0" fmla="*/ 0 w 228600"/>
                  <a:gd name="connsiteY0" fmla="*/ 139700 h 139700"/>
                  <a:gd name="connsiteX1" fmla="*/ 44450 w 228600"/>
                  <a:gd name="connsiteY1" fmla="*/ 133350 h 139700"/>
                  <a:gd name="connsiteX2" fmla="*/ 69850 w 228600"/>
                  <a:gd name="connsiteY2" fmla="*/ 127000 h 139700"/>
                  <a:gd name="connsiteX3" fmla="*/ 127000 w 228600"/>
                  <a:gd name="connsiteY3" fmla="*/ 114300 h 139700"/>
                  <a:gd name="connsiteX4" fmla="*/ 165100 w 228600"/>
                  <a:gd name="connsiteY4" fmla="*/ 76200 h 139700"/>
                  <a:gd name="connsiteX5" fmla="*/ 203200 w 228600"/>
                  <a:gd name="connsiteY5" fmla="*/ 44450 h 139700"/>
                  <a:gd name="connsiteX6" fmla="*/ 222250 w 228600"/>
                  <a:gd name="connsiteY6" fmla="*/ 19050 h 139700"/>
                  <a:gd name="connsiteX7" fmla="*/ 228600 w 228600"/>
                  <a:gd name="connsiteY7" fmla="*/ 0 h 139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600" h="139700">
                    <a:moveTo>
                      <a:pt x="0" y="139700"/>
                    </a:moveTo>
                    <a:cubicBezTo>
                      <a:pt x="14817" y="137583"/>
                      <a:pt x="29724" y="136027"/>
                      <a:pt x="44450" y="133350"/>
                    </a:cubicBezTo>
                    <a:cubicBezTo>
                      <a:pt x="53036" y="131789"/>
                      <a:pt x="61331" y="128893"/>
                      <a:pt x="69850" y="127000"/>
                    </a:cubicBezTo>
                    <a:cubicBezTo>
                      <a:pt x="142404" y="110877"/>
                      <a:pt x="65055" y="129786"/>
                      <a:pt x="127000" y="114300"/>
                    </a:cubicBezTo>
                    <a:cubicBezTo>
                      <a:pt x="160536" y="91943"/>
                      <a:pt x="133595" y="112956"/>
                      <a:pt x="165100" y="76200"/>
                    </a:cubicBezTo>
                    <a:cubicBezTo>
                      <a:pt x="227517" y="3380"/>
                      <a:pt x="144409" y="103241"/>
                      <a:pt x="203200" y="44450"/>
                    </a:cubicBezTo>
                    <a:cubicBezTo>
                      <a:pt x="210684" y="36966"/>
                      <a:pt x="215900" y="27517"/>
                      <a:pt x="222250" y="19050"/>
                    </a:cubicBezTo>
                    <a:lnTo>
                      <a:pt x="228600" y="0"/>
                    </a:ln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18" name="Freeform 2617">
                <a:extLst>
                  <a:ext uri="{FF2B5EF4-FFF2-40B4-BE49-F238E27FC236}">
                    <a16:creationId xmlns:a16="http://schemas.microsoft.com/office/drawing/2014/main" id="{CD985129-08A7-4F98-BF11-6BDC0B017610}"/>
                  </a:ext>
                </a:extLst>
              </p:cNvPr>
              <p:cNvSpPr/>
              <p:nvPr/>
            </p:nvSpPr>
            <p:spPr>
              <a:xfrm>
                <a:off x="1676400" y="4336567"/>
                <a:ext cx="222250" cy="79083"/>
              </a:xfrm>
              <a:custGeom>
                <a:avLst/>
                <a:gdLst>
                  <a:gd name="connsiteX0" fmla="*/ 0 w 222250"/>
                  <a:gd name="connsiteY0" fmla="*/ 6833 h 79083"/>
                  <a:gd name="connsiteX1" fmla="*/ 88900 w 222250"/>
                  <a:gd name="connsiteY1" fmla="*/ 6833 h 79083"/>
                  <a:gd name="connsiteX2" fmla="*/ 101600 w 222250"/>
                  <a:gd name="connsiteY2" fmla="*/ 32233 h 79083"/>
                  <a:gd name="connsiteX3" fmla="*/ 120650 w 222250"/>
                  <a:gd name="connsiteY3" fmla="*/ 38583 h 79083"/>
                  <a:gd name="connsiteX4" fmla="*/ 209550 w 222250"/>
                  <a:gd name="connsiteY4" fmla="*/ 76683 h 79083"/>
                  <a:gd name="connsiteX5" fmla="*/ 222250 w 222250"/>
                  <a:gd name="connsiteY5" fmla="*/ 70333 h 79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2250" h="79083">
                    <a:moveTo>
                      <a:pt x="0" y="6833"/>
                    </a:moveTo>
                    <a:cubicBezTo>
                      <a:pt x="24245" y="3369"/>
                      <a:pt x="64655" y="-6637"/>
                      <a:pt x="88900" y="6833"/>
                    </a:cubicBezTo>
                    <a:cubicBezTo>
                      <a:pt x="97175" y="11430"/>
                      <a:pt x="94907" y="25540"/>
                      <a:pt x="101600" y="32233"/>
                    </a:cubicBezTo>
                    <a:cubicBezTo>
                      <a:pt x="106333" y="36966"/>
                      <a:pt x="114799" y="35332"/>
                      <a:pt x="120650" y="38583"/>
                    </a:cubicBezTo>
                    <a:cubicBezTo>
                      <a:pt x="138048" y="48248"/>
                      <a:pt x="184224" y="89346"/>
                      <a:pt x="209550" y="76683"/>
                    </a:cubicBezTo>
                    <a:lnTo>
                      <a:pt x="222250" y="70333"/>
                    </a:ln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19" name="Freeform 2618">
                <a:extLst>
                  <a:ext uri="{FF2B5EF4-FFF2-40B4-BE49-F238E27FC236}">
                    <a16:creationId xmlns:a16="http://schemas.microsoft.com/office/drawing/2014/main" id="{4F175D52-91A6-4087-9E68-DF2D4E91398D}"/>
                  </a:ext>
                </a:extLst>
              </p:cNvPr>
              <p:cNvSpPr/>
              <p:nvPr/>
            </p:nvSpPr>
            <p:spPr>
              <a:xfrm>
                <a:off x="1854200" y="4222750"/>
                <a:ext cx="69850" cy="165100"/>
              </a:xfrm>
              <a:custGeom>
                <a:avLst/>
                <a:gdLst>
                  <a:gd name="connsiteX0" fmla="*/ 0 w 69850"/>
                  <a:gd name="connsiteY0" fmla="*/ 0 h 165100"/>
                  <a:gd name="connsiteX1" fmla="*/ 12700 w 69850"/>
                  <a:gd name="connsiteY1" fmla="*/ 31750 h 165100"/>
                  <a:gd name="connsiteX2" fmla="*/ 25400 w 69850"/>
                  <a:gd name="connsiteY2" fmla="*/ 57150 h 165100"/>
                  <a:gd name="connsiteX3" fmla="*/ 44450 w 69850"/>
                  <a:gd name="connsiteY3" fmla="*/ 95250 h 165100"/>
                  <a:gd name="connsiteX4" fmla="*/ 50800 w 69850"/>
                  <a:gd name="connsiteY4" fmla="*/ 120650 h 165100"/>
                  <a:gd name="connsiteX5" fmla="*/ 69850 w 69850"/>
                  <a:gd name="connsiteY5" fmla="*/ 165100 h 165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850" h="165100">
                    <a:moveTo>
                      <a:pt x="0" y="0"/>
                    </a:moveTo>
                    <a:cubicBezTo>
                      <a:pt x="4233" y="10583"/>
                      <a:pt x="8071" y="21334"/>
                      <a:pt x="12700" y="31750"/>
                    </a:cubicBezTo>
                    <a:cubicBezTo>
                      <a:pt x="16545" y="40400"/>
                      <a:pt x="21671" y="48449"/>
                      <a:pt x="25400" y="57150"/>
                    </a:cubicBezTo>
                    <a:cubicBezTo>
                      <a:pt x="41174" y="93956"/>
                      <a:pt x="20044" y="58641"/>
                      <a:pt x="44450" y="95250"/>
                    </a:cubicBezTo>
                    <a:cubicBezTo>
                      <a:pt x="46567" y="103717"/>
                      <a:pt x="48292" y="112291"/>
                      <a:pt x="50800" y="120650"/>
                    </a:cubicBezTo>
                    <a:cubicBezTo>
                      <a:pt x="62497" y="159640"/>
                      <a:pt x="54470" y="149720"/>
                      <a:pt x="69850" y="16510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20" name="Freeform 2619">
                <a:extLst>
                  <a:ext uri="{FF2B5EF4-FFF2-40B4-BE49-F238E27FC236}">
                    <a16:creationId xmlns:a16="http://schemas.microsoft.com/office/drawing/2014/main" id="{4F9B0880-4D46-4040-AB95-F280873CBAFB}"/>
                  </a:ext>
                </a:extLst>
              </p:cNvPr>
              <p:cNvSpPr/>
              <p:nvPr/>
            </p:nvSpPr>
            <p:spPr>
              <a:xfrm>
                <a:off x="1962150" y="4102100"/>
                <a:ext cx="527050" cy="57630"/>
              </a:xfrm>
              <a:custGeom>
                <a:avLst/>
                <a:gdLst>
                  <a:gd name="connsiteX0" fmla="*/ 0 w 527050"/>
                  <a:gd name="connsiteY0" fmla="*/ 0 h 57630"/>
                  <a:gd name="connsiteX1" fmla="*/ 50800 w 527050"/>
                  <a:gd name="connsiteY1" fmla="*/ 19050 h 57630"/>
                  <a:gd name="connsiteX2" fmla="*/ 76200 w 527050"/>
                  <a:gd name="connsiteY2" fmla="*/ 25400 h 57630"/>
                  <a:gd name="connsiteX3" fmla="*/ 209550 w 527050"/>
                  <a:gd name="connsiteY3" fmla="*/ 31750 h 57630"/>
                  <a:gd name="connsiteX4" fmla="*/ 368300 w 527050"/>
                  <a:gd name="connsiteY4" fmla="*/ 38100 h 57630"/>
                  <a:gd name="connsiteX5" fmla="*/ 412750 w 527050"/>
                  <a:gd name="connsiteY5" fmla="*/ 44450 h 57630"/>
                  <a:gd name="connsiteX6" fmla="*/ 463550 w 527050"/>
                  <a:gd name="connsiteY6" fmla="*/ 50800 h 57630"/>
                  <a:gd name="connsiteX7" fmla="*/ 527050 w 527050"/>
                  <a:gd name="connsiteY7" fmla="*/ 57150 h 57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7050" h="57630">
                    <a:moveTo>
                      <a:pt x="0" y="0"/>
                    </a:moveTo>
                    <a:cubicBezTo>
                      <a:pt x="16775" y="6710"/>
                      <a:pt x="33380" y="14073"/>
                      <a:pt x="50800" y="19050"/>
                    </a:cubicBezTo>
                    <a:cubicBezTo>
                      <a:pt x="59191" y="21448"/>
                      <a:pt x="67501" y="24704"/>
                      <a:pt x="76200" y="25400"/>
                    </a:cubicBezTo>
                    <a:cubicBezTo>
                      <a:pt x="120559" y="28949"/>
                      <a:pt x="165092" y="29817"/>
                      <a:pt x="209550" y="31750"/>
                    </a:cubicBezTo>
                    <a:lnTo>
                      <a:pt x="368300" y="38100"/>
                    </a:lnTo>
                    <a:lnTo>
                      <a:pt x="412750" y="44450"/>
                    </a:lnTo>
                    <a:cubicBezTo>
                      <a:pt x="429665" y="46705"/>
                      <a:pt x="446717" y="47995"/>
                      <a:pt x="463550" y="50800"/>
                    </a:cubicBezTo>
                    <a:cubicBezTo>
                      <a:pt x="520131" y="60230"/>
                      <a:pt x="452777" y="57150"/>
                      <a:pt x="527050" y="5715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21" name="Freeform 2620">
                <a:extLst>
                  <a:ext uri="{FF2B5EF4-FFF2-40B4-BE49-F238E27FC236}">
                    <a16:creationId xmlns:a16="http://schemas.microsoft.com/office/drawing/2014/main" id="{0FA4BE66-F6CB-4150-98AB-76BAED62422C}"/>
                  </a:ext>
                </a:extLst>
              </p:cNvPr>
              <p:cNvSpPr/>
              <p:nvPr/>
            </p:nvSpPr>
            <p:spPr>
              <a:xfrm>
                <a:off x="2755900" y="3771900"/>
                <a:ext cx="406400" cy="127000"/>
              </a:xfrm>
              <a:custGeom>
                <a:avLst/>
                <a:gdLst>
                  <a:gd name="connsiteX0" fmla="*/ 0 w 406400"/>
                  <a:gd name="connsiteY0" fmla="*/ 0 h 127000"/>
                  <a:gd name="connsiteX1" fmla="*/ 31750 w 406400"/>
                  <a:gd name="connsiteY1" fmla="*/ 19050 h 127000"/>
                  <a:gd name="connsiteX2" fmla="*/ 50800 w 406400"/>
                  <a:gd name="connsiteY2" fmla="*/ 31750 h 127000"/>
                  <a:gd name="connsiteX3" fmla="*/ 76200 w 406400"/>
                  <a:gd name="connsiteY3" fmla="*/ 38100 h 127000"/>
                  <a:gd name="connsiteX4" fmla="*/ 139700 w 406400"/>
                  <a:gd name="connsiteY4" fmla="*/ 63500 h 127000"/>
                  <a:gd name="connsiteX5" fmla="*/ 158750 w 406400"/>
                  <a:gd name="connsiteY5" fmla="*/ 69850 h 127000"/>
                  <a:gd name="connsiteX6" fmla="*/ 177800 w 406400"/>
                  <a:gd name="connsiteY6" fmla="*/ 82550 h 127000"/>
                  <a:gd name="connsiteX7" fmla="*/ 228600 w 406400"/>
                  <a:gd name="connsiteY7" fmla="*/ 88900 h 127000"/>
                  <a:gd name="connsiteX8" fmla="*/ 247650 w 406400"/>
                  <a:gd name="connsiteY8" fmla="*/ 95250 h 127000"/>
                  <a:gd name="connsiteX9" fmla="*/ 273050 w 406400"/>
                  <a:gd name="connsiteY9" fmla="*/ 101600 h 127000"/>
                  <a:gd name="connsiteX10" fmla="*/ 292100 w 406400"/>
                  <a:gd name="connsiteY10" fmla="*/ 114300 h 127000"/>
                  <a:gd name="connsiteX11" fmla="*/ 330200 w 406400"/>
                  <a:gd name="connsiteY11" fmla="*/ 127000 h 127000"/>
                  <a:gd name="connsiteX12" fmla="*/ 406400 w 406400"/>
                  <a:gd name="connsiteY12" fmla="*/ 120650 h 12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6400" h="127000">
                    <a:moveTo>
                      <a:pt x="0" y="0"/>
                    </a:moveTo>
                    <a:cubicBezTo>
                      <a:pt x="10583" y="6350"/>
                      <a:pt x="21284" y="12509"/>
                      <a:pt x="31750" y="19050"/>
                    </a:cubicBezTo>
                    <a:cubicBezTo>
                      <a:pt x="38222" y="23095"/>
                      <a:pt x="43785" y="28744"/>
                      <a:pt x="50800" y="31750"/>
                    </a:cubicBezTo>
                    <a:cubicBezTo>
                      <a:pt x="58822" y="35188"/>
                      <a:pt x="68097" y="34859"/>
                      <a:pt x="76200" y="38100"/>
                    </a:cubicBezTo>
                    <a:cubicBezTo>
                      <a:pt x="182191" y="80497"/>
                      <a:pt x="63594" y="41755"/>
                      <a:pt x="139700" y="63500"/>
                    </a:cubicBezTo>
                    <a:cubicBezTo>
                      <a:pt x="146136" y="65339"/>
                      <a:pt x="152763" y="66857"/>
                      <a:pt x="158750" y="69850"/>
                    </a:cubicBezTo>
                    <a:cubicBezTo>
                      <a:pt x="165576" y="73263"/>
                      <a:pt x="170437" y="80542"/>
                      <a:pt x="177800" y="82550"/>
                    </a:cubicBezTo>
                    <a:cubicBezTo>
                      <a:pt x="194264" y="87040"/>
                      <a:pt x="211667" y="86783"/>
                      <a:pt x="228600" y="88900"/>
                    </a:cubicBezTo>
                    <a:cubicBezTo>
                      <a:pt x="234950" y="91017"/>
                      <a:pt x="241214" y="93411"/>
                      <a:pt x="247650" y="95250"/>
                    </a:cubicBezTo>
                    <a:cubicBezTo>
                      <a:pt x="256041" y="97648"/>
                      <a:pt x="265028" y="98162"/>
                      <a:pt x="273050" y="101600"/>
                    </a:cubicBezTo>
                    <a:cubicBezTo>
                      <a:pt x="280065" y="104606"/>
                      <a:pt x="285126" y="111200"/>
                      <a:pt x="292100" y="114300"/>
                    </a:cubicBezTo>
                    <a:cubicBezTo>
                      <a:pt x="304333" y="119737"/>
                      <a:pt x="330200" y="127000"/>
                      <a:pt x="330200" y="127000"/>
                    </a:cubicBezTo>
                    <a:lnTo>
                      <a:pt x="406400" y="120650"/>
                    </a:ln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22" name="Freeform 2621">
                <a:extLst>
                  <a:ext uri="{FF2B5EF4-FFF2-40B4-BE49-F238E27FC236}">
                    <a16:creationId xmlns:a16="http://schemas.microsoft.com/office/drawing/2014/main" id="{DB8BFA65-45EF-4157-BE27-DE6CE093679B}"/>
                  </a:ext>
                </a:extLst>
              </p:cNvPr>
              <p:cNvSpPr/>
              <p:nvPr/>
            </p:nvSpPr>
            <p:spPr>
              <a:xfrm>
                <a:off x="3371850" y="3778250"/>
                <a:ext cx="419100" cy="38115"/>
              </a:xfrm>
              <a:custGeom>
                <a:avLst/>
                <a:gdLst>
                  <a:gd name="connsiteX0" fmla="*/ 0 w 419100"/>
                  <a:gd name="connsiteY0" fmla="*/ 25400 h 38115"/>
                  <a:gd name="connsiteX1" fmla="*/ 304800 w 419100"/>
                  <a:gd name="connsiteY1" fmla="*/ 31750 h 38115"/>
                  <a:gd name="connsiteX2" fmla="*/ 323850 w 419100"/>
                  <a:gd name="connsiteY2" fmla="*/ 38100 h 38115"/>
                  <a:gd name="connsiteX3" fmla="*/ 419100 w 419100"/>
                  <a:gd name="connsiteY3" fmla="*/ 25400 h 38115"/>
                  <a:gd name="connsiteX4" fmla="*/ 412750 w 419100"/>
                  <a:gd name="connsiteY4" fmla="*/ 0 h 38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9100" h="38115">
                    <a:moveTo>
                      <a:pt x="0" y="25400"/>
                    </a:moveTo>
                    <a:lnTo>
                      <a:pt x="304800" y="31750"/>
                    </a:lnTo>
                    <a:cubicBezTo>
                      <a:pt x="311488" y="32012"/>
                      <a:pt x="317167" y="38471"/>
                      <a:pt x="323850" y="38100"/>
                    </a:cubicBezTo>
                    <a:cubicBezTo>
                      <a:pt x="355832" y="36323"/>
                      <a:pt x="387350" y="29633"/>
                      <a:pt x="419100" y="25400"/>
                    </a:cubicBezTo>
                    <a:lnTo>
                      <a:pt x="412750" y="0"/>
                    </a:ln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23" name="Freeform 2622">
                <a:extLst>
                  <a:ext uri="{FF2B5EF4-FFF2-40B4-BE49-F238E27FC236}">
                    <a16:creationId xmlns:a16="http://schemas.microsoft.com/office/drawing/2014/main" id="{39671D4D-AC14-47F1-9296-614356A62E95}"/>
                  </a:ext>
                </a:extLst>
              </p:cNvPr>
              <p:cNvSpPr/>
              <p:nvPr/>
            </p:nvSpPr>
            <p:spPr>
              <a:xfrm>
                <a:off x="3663950" y="3676650"/>
                <a:ext cx="342900" cy="101600"/>
              </a:xfrm>
              <a:custGeom>
                <a:avLst/>
                <a:gdLst>
                  <a:gd name="connsiteX0" fmla="*/ 0 w 342900"/>
                  <a:gd name="connsiteY0" fmla="*/ 6350 h 101600"/>
                  <a:gd name="connsiteX1" fmla="*/ 44450 w 342900"/>
                  <a:gd name="connsiteY1" fmla="*/ 12700 h 101600"/>
                  <a:gd name="connsiteX2" fmla="*/ 152400 w 342900"/>
                  <a:gd name="connsiteY2" fmla="*/ 0 h 101600"/>
                  <a:gd name="connsiteX3" fmla="*/ 254000 w 342900"/>
                  <a:gd name="connsiteY3" fmla="*/ 19050 h 101600"/>
                  <a:gd name="connsiteX4" fmla="*/ 273050 w 342900"/>
                  <a:gd name="connsiteY4" fmla="*/ 31750 h 101600"/>
                  <a:gd name="connsiteX5" fmla="*/ 323850 w 342900"/>
                  <a:gd name="connsiteY5" fmla="*/ 88900 h 101600"/>
                  <a:gd name="connsiteX6" fmla="*/ 342900 w 342900"/>
                  <a:gd name="connsiteY6" fmla="*/ 101600 h 10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2900" h="101600">
                    <a:moveTo>
                      <a:pt x="0" y="6350"/>
                    </a:moveTo>
                    <a:cubicBezTo>
                      <a:pt x="14817" y="8467"/>
                      <a:pt x="29483" y="12700"/>
                      <a:pt x="44450" y="12700"/>
                    </a:cubicBezTo>
                    <a:cubicBezTo>
                      <a:pt x="82028" y="12700"/>
                      <a:pt x="116072" y="6055"/>
                      <a:pt x="152400" y="0"/>
                    </a:cubicBezTo>
                    <a:cubicBezTo>
                      <a:pt x="174744" y="2234"/>
                      <a:pt x="230002" y="3051"/>
                      <a:pt x="254000" y="19050"/>
                    </a:cubicBezTo>
                    <a:lnTo>
                      <a:pt x="273050" y="31750"/>
                    </a:lnTo>
                    <a:cubicBezTo>
                      <a:pt x="288320" y="54655"/>
                      <a:pt x="297752" y="71501"/>
                      <a:pt x="323850" y="88900"/>
                    </a:cubicBezTo>
                    <a:lnTo>
                      <a:pt x="342900" y="101600"/>
                    </a:ln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24" name="Freeform 2623">
                <a:extLst>
                  <a:ext uri="{FF2B5EF4-FFF2-40B4-BE49-F238E27FC236}">
                    <a16:creationId xmlns:a16="http://schemas.microsoft.com/office/drawing/2014/main" id="{D04679D6-05A4-4254-97AA-E6133757F53B}"/>
                  </a:ext>
                </a:extLst>
              </p:cNvPr>
              <p:cNvSpPr/>
              <p:nvPr/>
            </p:nvSpPr>
            <p:spPr>
              <a:xfrm>
                <a:off x="3219450" y="4070350"/>
                <a:ext cx="330200" cy="107950"/>
              </a:xfrm>
              <a:custGeom>
                <a:avLst/>
                <a:gdLst>
                  <a:gd name="connsiteX0" fmla="*/ 0 w 330200"/>
                  <a:gd name="connsiteY0" fmla="*/ 31750 h 107950"/>
                  <a:gd name="connsiteX1" fmla="*/ 44450 w 330200"/>
                  <a:gd name="connsiteY1" fmla="*/ 69850 h 107950"/>
                  <a:gd name="connsiteX2" fmla="*/ 69850 w 330200"/>
                  <a:gd name="connsiteY2" fmla="*/ 88900 h 107950"/>
                  <a:gd name="connsiteX3" fmla="*/ 95250 w 330200"/>
                  <a:gd name="connsiteY3" fmla="*/ 95250 h 107950"/>
                  <a:gd name="connsiteX4" fmla="*/ 133350 w 330200"/>
                  <a:gd name="connsiteY4" fmla="*/ 107950 h 107950"/>
                  <a:gd name="connsiteX5" fmla="*/ 152400 w 330200"/>
                  <a:gd name="connsiteY5" fmla="*/ 101600 h 107950"/>
                  <a:gd name="connsiteX6" fmla="*/ 177800 w 330200"/>
                  <a:gd name="connsiteY6" fmla="*/ 44450 h 107950"/>
                  <a:gd name="connsiteX7" fmla="*/ 215900 w 330200"/>
                  <a:gd name="connsiteY7" fmla="*/ 6350 h 107950"/>
                  <a:gd name="connsiteX8" fmla="*/ 241300 w 330200"/>
                  <a:gd name="connsiteY8" fmla="*/ 0 h 107950"/>
                  <a:gd name="connsiteX9" fmla="*/ 279400 w 330200"/>
                  <a:gd name="connsiteY9" fmla="*/ 6350 h 107950"/>
                  <a:gd name="connsiteX10" fmla="*/ 298450 w 330200"/>
                  <a:gd name="connsiteY10" fmla="*/ 19050 h 107950"/>
                  <a:gd name="connsiteX11" fmla="*/ 317500 w 330200"/>
                  <a:gd name="connsiteY11" fmla="*/ 25400 h 107950"/>
                  <a:gd name="connsiteX12" fmla="*/ 330200 w 330200"/>
                  <a:gd name="connsiteY12" fmla="*/ 31750 h 107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30200" h="107950">
                    <a:moveTo>
                      <a:pt x="0" y="31750"/>
                    </a:moveTo>
                    <a:cubicBezTo>
                      <a:pt x="52251" y="97064"/>
                      <a:pt x="1347" y="45219"/>
                      <a:pt x="44450" y="69850"/>
                    </a:cubicBezTo>
                    <a:cubicBezTo>
                      <a:pt x="53639" y="75101"/>
                      <a:pt x="60384" y="84167"/>
                      <a:pt x="69850" y="88900"/>
                    </a:cubicBezTo>
                    <a:cubicBezTo>
                      <a:pt x="77656" y="92803"/>
                      <a:pt x="86891" y="92742"/>
                      <a:pt x="95250" y="95250"/>
                    </a:cubicBezTo>
                    <a:cubicBezTo>
                      <a:pt x="108072" y="99097"/>
                      <a:pt x="133350" y="107950"/>
                      <a:pt x="133350" y="107950"/>
                    </a:cubicBezTo>
                    <a:cubicBezTo>
                      <a:pt x="139700" y="105833"/>
                      <a:pt x="147173" y="105781"/>
                      <a:pt x="152400" y="101600"/>
                    </a:cubicBezTo>
                    <a:cubicBezTo>
                      <a:pt x="170863" y="86830"/>
                      <a:pt x="165604" y="62744"/>
                      <a:pt x="177800" y="44450"/>
                    </a:cubicBezTo>
                    <a:cubicBezTo>
                      <a:pt x="190691" y="25114"/>
                      <a:pt x="192271" y="18165"/>
                      <a:pt x="215900" y="6350"/>
                    </a:cubicBezTo>
                    <a:cubicBezTo>
                      <a:pt x="223706" y="2447"/>
                      <a:pt x="232833" y="2117"/>
                      <a:pt x="241300" y="0"/>
                    </a:cubicBezTo>
                    <a:cubicBezTo>
                      <a:pt x="254000" y="2117"/>
                      <a:pt x="267186" y="2279"/>
                      <a:pt x="279400" y="6350"/>
                    </a:cubicBezTo>
                    <a:cubicBezTo>
                      <a:pt x="286640" y="8763"/>
                      <a:pt x="291624" y="15637"/>
                      <a:pt x="298450" y="19050"/>
                    </a:cubicBezTo>
                    <a:cubicBezTo>
                      <a:pt x="304437" y="22043"/>
                      <a:pt x="311285" y="22914"/>
                      <a:pt x="317500" y="25400"/>
                    </a:cubicBezTo>
                    <a:cubicBezTo>
                      <a:pt x="321894" y="27158"/>
                      <a:pt x="325967" y="29633"/>
                      <a:pt x="330200" y="3175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25" name="Freeform 2624">
                <a:extLst>
                  <a:ext uri="{FF2B5EF4-FFF2-40B4-BE49-F238E27FC236}">
                    <a16:creationId xmlns:a16="http://schemas.microsoft.com/office/drawing/2014/main" id="{D72404CD-FA77-4B4C-B6BA-EA2FC4F6AF8C}"/>
                  </a:ext>
                </a:extLst>
              </p:cNvPr>
              <p:cNvSpPr/>
              <p:nvPr/>
            </p:nvSpPr>
            <p:spPr>
              <a:xfrm>
                <a:off x="3365500" y="4260850"/>
                <a:ext cx="241832" cy="107950"/>
              </a:xfrm>
              <a:custGeom>
                <a:avLst/>
                <a:gdLst>
                  <a:gd name="connsiteX0" fmla="*/ 0 w 241832"/>
                  <a:gd name="connsiteY0" fmla="*/ 19050 h 107950"/>
                  <a:gd name="connsiteX1" fmla="*/ 31750 w 241832"/>
                  <a:gd name="connsiteY1" fmla="*/ 38100 h 107950"/>
                  <a:gd name="connsiteX2" fmla="*/ 57150 w 241832"/>
                  <a:gd name="connsiteY2" fmla="*/ 50800 h 107950"/>
                  <a:gd name="connsiteX3" fmla="*/ 76200 w 241832"/>
                  <a:gd name="connsiteY3" fmla="*/ 69850 h 107950"/>
                  <a:gd name="connsiteX4" fmla="*/ 146050 w 241832"/>
                  <a:gd name="connsiteY4" fmla="*/ 101600 h 107950"/>
                  <a:gd name="connsiteX5" fmla="*/ 171450 w 241832"/>
                  <a:gd name="connsiteY5" fmla="*/ 107950 h 107950"/>
                  <a:gd name="connsiteX6" fmla="*/ 196850 w 241832"/>
                  <a:gd name="connsiteY6" fmla="*/ 101600 h 107950"/>
                  <a:gd name="connsiteX7" fmla="*/ 222250 w 241832"/>
                  <a:gd name="connsiteY7" fmla="*/ 63500 h 107950"/>
                  <a:gd name="connsiteX8" fmla="*/ 241300 w 241832"/>
                  <a:gd name="connsiteY8" fmla="*/ 25400 h 107950"/>
                  <a:gd name="connsiteX9" fmla="*/ 241300 w 241832"/>
                  <a:gd name="connsiteY9" fmla="*/ 0 h 107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1832" h="107950">
                    <a:moveTo>
                      <a:pt x="0" y="19050"/>
                    </a:moveTo>
                    <a:cubicBezTo>
                      <a:pt x="10583" y="25400"/>
                      <a:pt x="20961" y="32106"/>
                      <a:pt x="31750" y="38100"/>
                    </a:cubicBezTo>
                    <a:cubicBezTo>
                      <a:pt x="40025" y="42697"/>
                      <a:pt x="49447" y="45298"/>
                      <a:pt x="57150" y="50800"/>
                    </a:cubicBezTo>
                    <a:cubicBezTo>
                      <a:pt x="64458" y="56020"/>
                      <a:pt x="68624" y="65029"/>
                      <a:pt x="76200" y="69850"/>
                    </a:cubicBezTo>
                    <a:cubicBezTo>
                      <a:pt x="96687" y="82887"/>
                      <a:pt x="121873" y="94692"/>
                      <a:pt x="146050" y="101600"/>
                    </a:cubicBezTo>
                    <a:cubicBezTo>
                      <a:pt x="154441" y="103998"/>
                      <a:pt x="162983" y="105833"/>
                      <a:pt x="171450" y="107950"/>
                    </a:cubicBezTo>
                    <a:cubicBezTo>
                      <a:pt x="179917" y="105833"/>
                      <a:pt x="190282" y="107347"/>
                      <a:pt x="196850" y="101600"/>
                    </a:cubicBezTo>
                    <a:cubicBezTo>
                      <a:pt x="208337" y="91549"/>
                      <a:pt x="213783" y="76200"/>
                      <a:pt x="222250" y="63500"/>
                    </a:cubicBezTo>
                    <a:cubicBezTo>
                      <a:pt x="231396" y="49781"/>
                      <a:pt x="238910" y="42130"/>
                      <a:pt x="241300" y="25400"/>
                    </a:cubicBezTo>
                    <a:cubicBezTo>
                      <a:pt x="242497" y="17018"/>
                      <a:pt x="241300" y="8467"/>
                      <a:pt x="241300" y="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26" name="Freeform 2625">
                <a:extLst>
                  <a:ext uri="{FF2B5EF4-FFF2-40B4-BE49-F238E27FC236}">
                    <a16:creationId xmlns:a16="http://schemas.microsoft.com/office/drawing/2014/main" id="{CE116009-2ABC-41D0-BDD1-62F944B3B97E}"/>
                  </a:ext>
                </a:extLst>
              </p:cNvPr>
              <p:cNvSpPr/>
              <p:nvPr/>
            </p:nvSpPr>
            <p:spPr>
              <a:xfrm>
                <a:off x="4070350" y="3759200"/>
                <a:ext cx="101600" cy="222250"/>
              </a:xfrm>
              <a:custGeom>
                <a:avLst/>
                <a:gdLst>
                  <a:gd name="connsiteX0" fmla="*/ 0 w 101600"/>
                  <a:gd name="connsiteY0" fmla="*/ 0 h 222250"/>
                  <a:gd name="connsiteX1" fmla="*/ 44450 w 101600"/>
                  <a:gd name="connsiteY1" fmla="*/ 44450 h 222250"/>
                  <a:gd name="connsiteX2" fmla="*/ 76200 w 101600"/>
                  <a:gd name="connsiteY2" fmla="*/ 82550 h 222250"/>
                  <a:gd name="connsiteX3" fmla="*/ 88900 w 101600"/>
                  <a:gd name="connsiteY3" fmla="*/ 120650 h 222250"/>
                  <a:gd name="connsiteX4" fmla="*/ 95250 w 101600"/>
                  <a:gd name="connsiteY4" fmla="*/ 139700 h 222250"/>
                  <a:gd name="connsiteX5" fmla="*/ 101600 w 101600"/>
                  <a:gd name="connsiteY5" fmla="*/ 222250 h 222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600" h="222250">
                    <a:moveTo>
                      <a:pt x="0" y="0"/>
                    </a:moveTo>
                    <a:cubicBezTo>
                      <a:pt x="64638" y="51711"/>
                      <a:pt x="9068" y="1992"/>
                      <a:pt x="44450" y="44450"/>
                    </a:cubicBezTo>
                    <a:cubicBezTo>
                      <a:pt x="58692" y="61540"/>
                      <a:pt x="67191" y="62280"/>
                      <a:pt x="76200" y="82550"/>
                    </a:cubicBezTo>
                    <a:cubicBezTo>
                      <a:pt x="81637" y="94783"/>
                      <a:pt x="84667" y="107950"/>
                      <a:pt x="88900" y="120650"/>
                    </a:cubicBezTo>
                    <a:lnTo>
                      <a:pt x="95250" y="139700"/>
                    </a:lnTo>
                    <a:cubicBezTo>
                      <a:pt x="101776" y="218009"/>
                      <a:pt x="101600" y="190412"/>
                      <a:pt x="101600" y="22225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27" name="Freeform 2626">
                <a:extLst>
                  <a:ext uri="{FF2B5EF4-FFF2-40B4-BE49-F238E27FC236}">
                    <a16:creationId xmlns:a16="http://schemas.microsoft.com/office/drawing/2014/main" id="{62D7EB55-5898-4FD2-A51E-14592A0646A1}"/>
                  </a:ext>
                </a:extLst>
              </p:cNvPr>
              <p:cNvSpPr/>
              <p:nvPr/>
            </p:nvSpPr>
            <p:spPr>
              <a:xfrm>
                <a:off x="3917950" y="3962400"/>
                <a:ext cx="318163" cy="127114"/>
              </a:xfrm>
              <a:custGeom>
                <a:avLst/>
                <a:gdLst>
                  <a:gd name="connsiteX0" fmla="*/ 0 w 318163"/>
                  <a:gd name="connsiteY0" fmla="*/ 0 h 127114"/>
                  <a:gd name="connsiteX1" fmla="*/ 38100 w 318163"/>
                  <a:gd name="connsiteY1" fmla="*/ 25400 h 127114"/>
                  <a:gd name="connsiteX2" fmla="*/ 57150 w 318163"/>
                  <a:gd name="connsiteY2" fmla="*/ 44450 h 127114"/>
                  <a:gd name="connsiteX3" fmla="*/ 82550 w 318163"/>
                  <a:gd name="connsiteY3" fmla="*/ 57150 h 127114"/>
                  <a:gd name="connsiteX4" fmla="*/ 101600 w 318163"/>
                  <a:gd name="connsiteY4" fmla="*/ 69850 h 127114"/>
                  <a:gd name="connsiteX5" fmla="*/ 133350 w 318163"/>
                  <a:gd name="connsiteY5" fmla="*/ 76200 h 127114"/>
                  <a:gd name="connsiteX6" fmla="*/ 254000 w 318163"/>
                  <a:gd name="connsiteY6" fmla="*/ 88900 h 127114"/>
                  <a:gd name="connsiteX7" fmla="*/ 273050 w 318163"/>
                  <a:gd name="connsiteY7" fmla="*/ 95250 h 127114"/>
                  <a:gd name="connsiteX8" fmla="*/ 317500 w 318163"/>
                  <a:gd name="connsiteY8" fmla="*/ 127000 h 127114"/>
                  <a:gd name="connsiteX9" fmla="*/ 311150 w 318163"/>
                  <a:gd name="connsiteY9" fmla="*/ 120650 h 127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8163" h="127114">
                    <a:moveTo>
                      <a:pt x="0" y="0"/>
                    </a:moveTo>
                    <a:cubicBezTo>
                      <a:pt x="12700" y="8467"/>
                      <a:pt x="26052" y="16029"/>
                      <a:pt x="38100" y="25400"/>
                    </a:cubicBezTo>
                    <a:cubicBezTo>
                      <a:pt x="45189" y="30913"/>
                      <a:pt x="49842" y="39230"/>
                      <a:pt x="57150" y="44450"/>
                    </a:cubicBezTo>
                    <a:cubicBezTo>
                      <a:pt x="64853" y="49952"/>
                      <a:pt x="74331" y="52454"/>
                      <a:pt x="82550" y="57150"/>
                    </a:cubicBezTo>
                    <a:cubicBezTo>
                      <a:pt x="89176" y="60936"/>
                      <a:pt x="94454" y="67170"/>
                      <a:pt x="101600" y="69850"/>
                    </a:cubicBezTo>
                    <a:cubicBezTo>
                      <a:pt x="111706" y="73640"/>
                      <a:pt x="122814" y="73859"/>
                      <a:pt x="133350" y="76200"/>
                    </a:cubicBezTo>
                    <a:cubicBezTo>
                      <a:pt x="199669" y="90937"/>
                      <a:pt x="113405" y="79527"/>
                      <a:pt x="254000" y="88900"/>
                    </a:cubicBezTo>
                    <a:cubicBezTo>
                      <a:pt x="260350" y="91017"/>
                      <a:pt x="267481" y="91537"/>
                      <a:pt x="273050" y="95250"/>
                    </a:cubicBezTo>
                    <a:cubicBezTo>
                      <a:pt x="308679" y="119002"/>
                      <a:pt x="273648" y="112383"/>
                      <a:pt x="317500" y="127000"/>
                    </a:cubicBezTo>
                    <a:cubicBezTo>
                      <a:pt x="320340" y="127947"/>
                      <a:pt x="313267" y="122767"/>
                      <a:pt x="311150" y="12065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28" name="Freeform 2627">
                <a:extLst>
                  <a:ext uri="{FF2B5EF4-FFF2-40B4-BE49-F238E27FC236}">
                    <a16:creationId xmlns:a16="http://schemas.microsoft.com/office/drawing/2014/main" id="{9C17C194-3634-435D-9F24-01DEA6517CFA}"/>
                  </a:ext>
                </a:extLst>
              </p:cNvPr>
              <p:cNvSpPr/>
              <p:nvPr/>
            </p:nvSpPr>
            <p:spPr>
              <a:xfrm>
                <a:off x="3987800" y="4152900"/>
                <a:ext cx="146053" cy="33542"/>
              </a:xfrm>
              <a:custGeom>
                <a:avLst/>
                <a:gdLst>
                  <a:gd name="connsiteX0" fmla="*/ 0 w 146053"/>
                  <a:gd name="connsiteY0" fmla="*/ 0 h 33542"/>
                  <a:gd name="connsiteX1" fmla="*/ 31750 w 146053"/>
                  <a:gd name="connsiteY1" fmla="*/ 19050 h 33542"/>
                  <a:gd name="connsiteX2" fmla="*/ 50800 w 146053"/>
                  <a:gd name="connsiteY2" fmla="*/ 25400 h 33542"/>
                  <a:gd name="connsiteX3" fmla="*/ 146050 w 146053"/>
                  <a:gd name="connsiteY3" fmla="*/ 12700 h 33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53" h="33542">
                    <a:moveTo>
                      <a:pt x="0" y="0"/>
                    </a:moveTo>
                    <a:cubicBezTo>
                      <a:pt x="10583" y="6350"/>
                      <a:pt x="20711" y="13530"/>
                      <a:pt x="31750" y="19050"/>
                    </a:cubicBezTo>
                    <a:cubicBezTo>
                      <a:pt x="37737" y="22043"/>
                      <a:pt x="44107" y="25400"/>
                      <a:pt x="50800" y="25400"/>
                    </a:cubicBezTo>
                    <a:cubicBezTo>
                      <a:pt x="148162" y="25400"/>
                      <a:pt x="146050" y="50439"/>
                      <a:pt x="146050" y="1270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29" name="Freeform 2628">
                <a:extLst>
                  <a:ext uri="{FF2B5EF4-FFF2-40B4-BE49-F238E27FC236}">
                    <a16:creationId xmlns:a16="http://schemas.microsoft.com/office/drawing/2014/main" id="{ACB55EB7-8347-495F-84E0-EAF722EB0A0A}"/>
                  </a:ext>
                </a:extLst>
              </p:cNvPr>
              <p:cNvSpPr/>
              <p:nvPr/>
            </p:nvSpPr>
            <p:spPr>
              <a:xfrm>
                <a:off x="3860800" y="4203700"/>
                <a:ext cx="266700" cy="133350"/>
              </a:xfrm>
              <a:custGeom>
                <a:avLst/>
                <a:gdLst>
                  <a:gd name="connsiteX0" fmla="*/ 0 w 266700"/>
                  <a:gd name="connsiteY0" fmla="*/ 0 h 133350"/>
                  <a:gd name="connsiteX1" fmla="*/ 25400 w 266700"/>
                  <a:gd name="connsiteY1" fmla="*/ 31750 h 133350"/>
                  <a:gd name="connsiteX2" fmla="*/ 63500 w 266700"/>
                  <a:gd name="connsiteY2" fmla="*/ 50800 h 133350"/>
                  <a:gd name="connsiteX3" fmla="*/ 88900 w 266700"/>
                  <a:gd name="connsiteY3" fmla="*/ 57150 h 133350"/>
                  <a:gd name="connsiteX4" fmla="*/ 139700 w 266700"/>
                  <a:gd name="connsiteY4" fmla="*/ 82550 h 133350"/>
                  <a:gd name="connsiteX5" fmla="*/ 165100 w 266700"/>
                  <a:gd name="connsiteY5" fmla="*/ 88900 h 133350"/>
                  <a:gd name="connsiteX6" fmla="*/ 196850 w 266700"/>
                  <a:gd name="connsiteY6" fmla="*/ 95250 h 133350"/>
                  <a:gd name="connsiteX7" fmla="*/ 234950 w 266700"/>
                  <a:gd name="connsiteY7" fmla="*/ 107950 h 133350"/>
                  <a:gd name="connsiteX8" fmla="*/ 266700 w 266700"/>
                  <a:gd name="connsiteY8" fmla="*/ 133350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6700" h="133350">
                    <a:moveTo>
                      <a:pt x="0" y="0"/>
                    </a:moveTo>
                    <a:cubicBezTo>
                      <a:pt x="8467" y="10583"/>
                      <a:pt x="15816" y="22166"/>
                      <a:pt x="25400" y="31750"/>
                    </a:cubicBezTo>
                    <a:cubicBezTo>
                      <a:pt x="36532" y="42882"/>
                      <a:pt x="49039" y="46668"/>
                      <a:pt x="63500" y="50800"/>
                    </a:cubicBezTo>
                    <a:cubicBezTo>
                      <a:pt x="71891" y="53198"/>
                      <a:pt x="80844" y="53793"/>
                      <a:pt x="88900" y="57150"/>
                    </a:cubicBezTo>
                    <a:cubicBezTo>
                      <a:pt x="106376" y="64432"/>
                      <a:pt x="121333" y="77958"/>
                      <a:pt x="139700" y="82550"/>
                    </a:cubicBezTo>
                    <a:cubicBezTo>
                      <a:pt x="148167" y="84667"/>
                      <a:pt x="156581" y="87007"/>
                      <a:pt x="165100" y="88900"/>
                    </a:cubicBezTo>
                    <a:cubicBezTo>
                      <a:pt x="175636" y="91241"/>
                      <a:pt x="186437" y="92410"/>
                      <a:pt x="196850" y="95250"/>
                    </a:cubicBezTo>
                    <a:cubicBezTo>
                      <a:pt x="209765" y="98772"/>
                      <a:pt x="223811" y="100524"/>
                      <a:pt x="234950" y="107950"/>
                    </a:cubicBezTo>
                    <a:cubicBezTo>
                      <a:pt x="258981" y="123971"/>
                      <a:pt x="248604" y="115254"/>
                      <a:pt x="266700" y="13335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30" name="Freeform 2629">
                <a:extLst>
                  <a:ext uri="{FF2B5EF4-FFF2-40B4-BE49-F238E27FC236}">
                    <a16:creationId xmlns:a16="http://schemas.microsoft.com/office/drawing/2014/main" id="{AC322017-CEE9-416B-BA4B-6A62399000CC}"/>
                  </a:ext>
                </a:extLst>
              </p:cNvPr>
              <p:cNvSpPr/>
              <p:nvPr/>
            </p:nvSpPr>
            <p:spPr>
              <a:xfrm>
                <a:off x="3937000" y="4337050"/>
                <a:ext cx="317500" cy="101600"/>
              </a:xfrm>
              <a:custGeom>
                <a:avLst/>
                <a:gdLst>
                  <a:gd name="connsiteX0" fmla="*/ 0 w 317500"/>
                  <a:gd name="connsiteY0" fmla="*/ 101600 h 101600"/>
                  <a:gd name="connsiteX1" fmla="*/ 50800 w 317500"/>
                  <a:gd name="connsiteY1" fmla="*/ 95250 h 101600"/>
                  <a:gd name="connsiteX2" fmla="*/ 76200 w 317500"/>
                  <a:gd name="connsiteY2" fmla="*/ 88900 h 101600"/>
                  <a:gd name="connsiteX3" fmla="*/ 95250 w 317500"/>
                  <a:gd name="connsiteY3" fmla="*/ 82550 h 101600"/>
                  <a:gd name="connsiteX4" fmla="*/ 222250 w 317500"/>
                  <a:gd name="connsiteY4" fmla="*/ 76200 h 101600"/>
                  <a:gd name="connsiteX5" fmla="*/ 285750 w 317500"/>
                  <a:gd name="connsiteY5" fmla="*/ 57150 h 101600"/>
                  <a:gd name="connsiteX6" fmla="*/ 304800 w 317500"/>
                  <a:gd name="connsiteY6" fmla="*/ 44450 h 101600"/>
                  <a:gd name="connsiteX7" fmla="*/ 317500 w 317500"/>
                  <a:gd name="connsiteY7" fmla="*/ 19050 h 101600"/>
                  <a:gd name="connsiteX8" fmla="*/ 304800 w 317500"/>
                  <a:gd name="connsiteY8" fmla="*/ 0 h 10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7500" h="101600">
                    <a:moveTo>
                      <a:pt x="0" y="101600"/>
                    </a:moveTo>
                    <a:cubicBezTo>
                      <a:pt x="16933" y="99483"/>
                      <a:pt x="33967" y="98055"/>
                      <a:pt x="50800" y="95250"/>
                    </a:cubicBezTo>
                    <a:cubicBezTo>
                      <a:pt x="59408" y="93815"/>
                      <a:pt x="67809" y="91298"/>
                      <a:pt x="76200" y="88900"/>
                    </a:cubicBezTo>
                    <a:cubicBezTo>
                      <a:pt x="82636" y="87061"/>
                      <a:pt x="88582" y="83130"/>
                      <a:pt x="95250" y="82550"/>
                    </a:cubicBezTo>
                    <a:cubicBezTo>
                      <a:pt x="137477" y="78878"/>
                      <a:pt x="179917" y="78317"/>
                      <a:pt x="222250" y="76200"/>
                    </a:cubicBezTo>
                    <a:cubicBezTo>
                      <a:pt x="236449" y="72650"/>
                      <a:pt x="276474" y="63334"/>
                      <a:pt x="285750" y="57150"/>
                    </a:cubicBezTo>
                    <a:lnTo>
                      <a:pt x="304800" y="44450"/>
                    </a:lnTo>
                    <a:cubicBezTo>
                      <a:pt x="309033" y="35983"/>
                      <a:pt x="317500" y="28516"/>
                      <a:pt x="317500" y="19050"/>
                    </a:cubicBezTo>
                    <a:cubicBezTo>
                      <a:pt x="317500" y="11418"/>
                      <a:pt x="304800" y="0"/>
                      <a:pt x="304800" y="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31" name="Freeform 2630">
                <a:extLst>
                  <a:ext uri="{FF2B5EF4-FFF2-40B4-BE49-F238E27FC236}">
                    <a16:creationId xmlns:a16="http://schemas.microsoft.com/office/drawing/2014/main" id="{7FC8B605-CFFA-4C42-9F64-765373E84B03}"/>
                  </a:ext>
                </a:extLst>
              </p:cNvPr>
              <p:cNvSpPr/>
              <p:nvPr/>
            </p:nvSpPr>
            <p:spPr>
              <a:xfrm>
                <a:off x="4178300" y="3987800"/>
                <a:ext cx="249332" cy="63500"/>
              </a:xfrm>
              <a:custGeom>
                <a:avLst/>
                <a:gdLst>
                  <a:gd name="connsiteX0" fmla="*/ 0 w 249332"/>
                  <a:gd name="connsiteY0" fmla="*/ 0 h 63500"/>
                  <a:gd name="connsiteX1" fmla="*/ 88900 w 249332"/>
                  <a:gd name="connsiteY1" fmla="*/ 19050 h 63500"/>
                  <a:gd name="connsiteX2" fmla="*/ 146050 w 249332"/>
                  <a:gd name="connsiteY2" fmla="*/ 38100 h 63500"/>
                  <a:gd name="connsiteX3" fmla="*/ 165100 w 249332"/>
                  <a:gd name="connsiteY3" fmla="*/ 44450 h 63500"/>
                  <a:gd name="connsiteX4" fmla="*/ 203200 w 249332"/>
                  <a:gd name="connsiteY4" fmla="*/ 63500 h 63500"/>
                  <a:gd name="connsiteX5" fmla="*/ 247650 w 249332"/>
                  <a:gd name="connsiteY5" fmla="*/ 44450 h 63500"/>
                  <a:gd name="connsiteX6" fmla="*/ 247650 w 249332"/>
                  <a:gd name="connsiteY6" fmla="*/ 19050 h 6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9332" h="63500">
                    <a:moveTo>
                      <a:pt x="0" y="0"/>
                    </a:moveTo>
                    <a:cubicBezTo>
                      <a:pt x="91993" y="30664"/>
                      <a:pt x="-23246" y="-4981"/>
                      <a:pt x="88900" y="19050"/>
                    </a:cubicBezTo>
                    <a:lnTo>
                      <a:pt x="146050" y="38100"/>
                    </a:lnTo>
                    <a:cubicBezTo>
                      <a:pt x="152400" y="40217"/>
                      <a:pt x="159531" y="40737"/>
                      <a:pt x="165100" y="44450"/>
                    </a:cubicBezTo>
                    <a:cubicBezTo>
                      <a:pt x="189719" y="60863"/>
                      <a:pt x="176910" y="54737"/>
                      <a:pt x="203200" y="63500"/>
                    </a:cubicBezTo>
                    <a:cubicBezTo>
                      <a:pt x="213079" y="61030"/>
                      <a:pt x="241385" y="56979"/>
                      <a:pt x="247650" y="44450"/>
                    </a:cubicBezTo>
                    <a:cubicBezTo>
                      <a:pt x="251436" y="36877"/>
                      <a:pt x="247650" y="27517"/>
                      <a:pt x="247650" y="1905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32" name="Freeform 2631">
                <a:extLst>
                  <a:ext uri="{FF2B5EF4-FFF2-40B4-BE49-F238E27FC236}">
                    <a16:creationId xmlns:a16="http://schemas.microsoft.com/office/drawing/2014/main" id="{C74A6AE2-31AE-4F01-A86D-FCA4E851B2CB}"/>
                  </a:ext>
                </a:extLst>
              </p:cNvPr>
              <p:cNvSpPr/>
              <p:nvPr/>
            </p:nvSpPr>
            <p:spPr>
              <a:xfrm>
                <a:off x="4286250" y="3905250"/>
                <a:ext cx="381024" cy="152400"/>
              </a:xfrm>
              <a:custGeom>
                <a:avLst/>
                <a:gdLst>
                  <a:gd name="connsiteX0" fmla="*/ 0 w 381024"/>
                  <a:gd name="connsiteY0" fmla="*/ 0 h 152400"/>
                  <a:gd name="connsiteX1" fmla="*/ 38100 w 381024"/>
                  <a:gd name="connsiteY1" fmla="*/ 19050 h 152400"/>
                  <a:gd name="connsiteX2" fmla="*/ 57150 w 381024"/>
                  <a:gd name="connsiteY2" fmla="*/ 38100 h 152400"/>
                  <a:gd name="connsiteX3" fmla="*/ 95250 w 381024"/>
                  <a:gd name="connsiteY3" fmla="*/ 50800 h 152400"/>
                  <a:gd name="connsiteX4" fmla="*/ 107950 w 381024"/>
                  <a:gd name="connsiteY4" fmla="*/ 69850 h 152400"/>
                  <a:gd name="connsiteX5" fmla="*/ 127000 w 381024"/>
                  <a:gd name="connsiteY5" fmla="*/ 76200 h 152400"/>
                  <a:gd name="connsiteX6" fmla="*/ 165100 w 381024"/>
                  <a:gd name="connsiteY6" fmla="*/ 101600 h 152400"/>
                  <a:gd name="connsiteX7" fmla="*/ 184150 w 381024"/>
                  <a:gd name="connsiteY7" fmla="*/ 120650 h 152400"/>
                  <a:gd name="connsiteX8" fmla="*/ 228600 w 381024"/>
                  <a:gd name="connsiteY8" fmla="*/ 146050 h 152400"/>
                  <a:gd name="connsiteX9" fmla="*/ 254000 w 381024"/>
                  <a:gd name="connsiteY9" fmla="*/ 152400 h 152400"/>
                  <a:gd name="connsiteX10" fmla="*/ 330200 w 381024"/>
                  <a:gd name="connsiteY10" fmla="*/ 139700 h 152400"/>
                  <a:gd name="connsiteX11" fmla="*/ 368300 w 381024"/>
                  <a:gd name="connsiteY11" fmla="*/ 114300 h 152400"/>
                  <a:gd name="connsiteX12" fmla="*/ 381000 w 381024"/>
                  <a:gd name="connsiteY12" fmla="*/ 889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24" h="152400">
                    <a:moveTo>
                      <a:pt x="0" y="0"/>
                    </a:moveTo>
                    <a:cubicBezTo>
                      <a:pt x="12700" y="6350"/>
                      <a:pt x="26286" y="11174"/>
                      <a:pt x="38100" y="19050"/>
                    </a:cubicBezTo>
                    <a:cubicBezTo>
                      <a:pt x="45572" y="24031"/>
                      <a:pt x="49300" y="33739"/>
                      <a:pt x="57150" y="38100"/>
                    </a:cubicBezTo>
                    <a:cubicBezTo>
                      <a:pt x="68852" y="44601"/>
                      <a:pt x="95250" y="50800"/>
                      <a:pt x="95250" y="50800"/>
                    </a:cubicBezTo>
                    <a:cubicBezTo>
                      <a:pt x="99483" y="57150"/>
                      <a:pt x="101991" y="65082"/>
                      <a:pt x="107950" y="69850"/>
                    </a:cubicBezTo>
                    <a:cubicBezTo>
                      <a:pt x="113177" y="74031"/>
                      <a:pt x="121149" y="72949"/>
                      <a:pt x="127000" y="76200"/>
                    </a:cubicBezTo>
                    <a:cubicBezTo>
                      <a:pt x="140343" y="83613"/>
                      <a:pt x="154307" y="90807"/>
                      <a:pt x="165100" y="101600"/>
                    </a:cubicBezTo>
                    <a:cubicBezTo>
                      <a:pt x="171450" y="107950"/>
                      <a:pt x="177251" y="114901"/>
                      <a:pt x="184150" y="120650"/>
                    </a:cubicBezTo>
                    <a:cubicBezTo>
                      <a:pt x="194199" y="129024"/>
                      <a:pt x="217308" y="141815"/>
                      <a:pt x="228600" y="146050"/>
                    </a:cubicBezTo>
                    <a:cubicBezTo>
                      <a:pt x="236772" y="149114"/>
                      <a:pt x="245533" y="150283"/>
                      <a:pt x="254000" y="152400"/>
                    </a:cubicBezTo>
                    <a:cubicBezTo>
                      <a:pt x="264492" y="151234"/>
                      <a:pt x="311583" y="150043"/>
                      <a:pt x="330200" y="139700"/>
                    </a:cubicBezTo>
                    <a:cubicBezTo>
                      <a:pt x="343543" y="132287"/>
                      <a:pt x="368300" y="114300"/>
                      <a:pt x="368300" y="114300"/>
                    </a:cubicBezTo>
                    <a:cubicBezTo>
                      <a:pt x="382174" y="93489"/>
                      <a:pt x="381000" y="102882"/>
                      <a:pt x="381000" y="8890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33" name="Freeform 2632">
                <a:extLst>
                  <a:ext uri="{FF2B5EF4-FFF2-40B4-BE49-F238E27FC236}">
                    <a16:creationId xmlns:a16="http://schemas.microsoft.com/office/drawing/2014/main" id="{C32EF29D-291A-4C6B-AE96-0A091F97E7A0}"/>
                  </a:ext>
                </a:extLst>
              </p:cNvPr>
              <p:cNvSpPr/>
              <p:nvPr/>
            </p:nvSpPr>
            <p:spPr>
              <a:xfrm>
                <a:off x="4229100" y="3759200"/>
                <a:ext cx="292100" cy="76200"/>
              </a:xfrm>
              <a:custGeom>
                <a:avLst/>
                <a:gdLst>
                  <a:gd name="connsiteX0" fmla="*/ 0 w 292100"/>
                  <a:gd name="connsiteY0" fmla="*/ 0 h 76200"/>
                  <a:gd name="connsiteX1" fmla="*/ 215900 w 292100"/>
                  <a:gd name="connsiteY1" fmla="*/ 6350 h 76200"/>
                  <a:gd name="connsiteX2" fmla="*/ 234950 w 292100"/>
                  <a:gd name="connsiteY2" fmla="*/ 25400 h 76200"/>
                  <a:gd name="connsiteX3" fmla="*/ 266700 w 292100"/>
                  <a:gd name="connsiteY3" fmla="*/ 63500 h 76200"/>
                  <a:gd name="connsiteX4" fmla="*/ 292100 w 292100"/>
                  <a:gd name="connsiteY4" fmla="*/ 7620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2100" h="76200">
                    <a:moveTo>
                      <a:pt x="0" y="0"/>
                    </a:moveTo>
                    <a:cubicBezTo>
                      <a:pt x="71967" y="2117"/>
                      <a:pt x="144319" y="-1388"/>
                      <a:pt x="215900" y="6350"/>
                    </a:cubicBezTo>
                    <a:cubicBezTo>
                      <a:pt x="224828" y="7315"/>
                      <a:pt x="229201" y="18501"/>
                      <a:pt x="234950" y="25400"/>
                    </a:cubicBezTo>
                    <a:cubicBezTo>
                      <a:pt x="249592" y="42971"/>
                      <a:pt x="245829" y="49586"/>
                      <a:pt x="266700" y="63500"/>
                    </a:cubicBezTo>
                    <a:cubicBezTo>
                      <a:pt x="310480" y="92686"/>
                      <a:pt x="271228" y="55328"/>
                      <a:pt x="292100" y="7620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34" name="Freeform 2633">
                <a:extLst>
                  <a:ext uri="{FF2B5EF4-FFF2-40B4-BE49-F238E27FC236}">
                    <a16:creationId xmlns:a16="http://schemas.microsoft.com/office/drawing/2014/main" id="{8E59238E-B823-4507-8D5A-F34F5739867A}"/>
                  </a:ext>
                </a:extLst>
              </p:cNvPr>
              <p:cNvSpPr/>
              <p:nvPr/>
            </p:nvSpPr>
            <p:spPr>
              <a:xfrm>
                <a:off x="4527550" y="3924300"/>
                <a:ext cx="215900" cy="114300"/>
              </a:xfrm>
              <a:custGeom>
                <a:avLst/>
                <a:gdLst>
                  <a:gd name="connsiteX0" fmla="*/ 0 w 215900"/>
                  <a:gd name="connsiteY0" fmla="*/ 0 h 114300"/>
                  <a:gd name="connsiteX1" fmla="*/ 31750 w 215900"/>
                  <a:gd name="connsiteY1" fmla="*/ 12700 h 114300"/>
                  <a:gd name="connsiteX2" fmla="*/ 50800 w 215900"/>
                  <a:gd name="connsiteY2" fmla="*/ 19050 h 114300"/>
                  <a:gd name="connsiteX3" fmla="*/ 76200 w 215900"/>
                  <a:gd name="connsiteY3" fmla="*/ 31750 h 114300"/>
                  <a:gd name="connsiteX4" fmla="*/ 120650 w 215900"/>
                  <a:gd name="connsiteY4" fmla="*/ 50800 h 114300"/>
                  <a:gd name="connsiteX5" fmla="*/ 158750 w 215900"/>
                  <a:gd name="connsiteY5" fmla="*/ 76200 h 114300"/>
                  <a:gd name="connsiteX6" fmla="*/ 196850 w 215900"/>
                  <a:gd name="connsiteY6" fmla="*/ 101600 h 114300"/>
                  <a:gd name="connsiteX7" fmla="*/ 215900 w 215900"/>
                  <a:gd name="connsiteY7" fmla="*/ 114300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5900" h="114300">
                    <a:moveTo>
                      <a:pt x="0" y="0"/>
                    </a:moveTo>
                    <a:cubicBezTo>
                      <a:pt x="10583" y="4233"/>
                      <a:pt x="21077" y="8698"/>
                      <a:pt x="31750" y="12700"/>
                    </a:cubicBezTo>
                    <a:cubicBezTo>
                      <a:pt x="38017" y="15050"/>
                      <a:pt x="44648" y="16413"/>
                      <a:pt x="50800" y="19050"/>
                    </a:cubicBezTo>
                    <a:cubicBezTo>
                      <a:pt x="59501" y="22779"/>
                      <a:pt x="67499" y="28021"/>
                      <a:pt x="76200" y="31750"/>
                    </a:cubicBezTo>
                    <a:cubicBezTo>
                      <a:pt x="106856" y="44888"/>
                      <a:pt x="85550" y="29740"/>
                      <a:pt x="120650" y="50800"/>
                    </a:cubicBezTo>
                    <a:cubicBezTo>
                      <a:pt x="133738" y="58653"/>
                      <a:pt x="146050" y="67733"/>
                      <a:pt x="158750" y="76200"/>
                    </a:cubicBezTo>
                    <a:lnTo>
                      <a:pt x="196850" y="101600"/>
                    </a:lnTo>
                    <a:lnTo>
                      <a:pt x="215900" y="114300"/>
                    </a:ln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35" name="Freeform 2634">
                <a:extLst>
                  <a:ext uri="{FF2B5EF4-FFF2-40B4-BE49-F238E27FC236}">
                    <a16:creationId xmlns:a16="http://schemas.microsoft.com/office/drawing/2014/main" id="{4EC73184-0120-4C45-9A95-4F5104F5E576}"/>
                  </a:ext>
                </a:extLst>
              </p:cNvPr>
              <p:cNvSpPr/>
              <p:nvPr/>
            </p:nvSpPr>
            <p:spPr>
              <a:xfrm>
                <a:off x="4756150" y="3867150"/>
                <a:ext cx="234950" cy="82949"/>
              </a:xfrm>
              <a:custGeom>
                <a:avLst/>
                <a:gdLst>
                  <a:gd name="connsiteX0" fmla="*/ 0 w 234950"/>
                  <a:gd name="connsiteY0" fmla="*/ 0 h 82949"/>
                  <a:gd name="connsiteX1" fmla="*/ 88900 w 234950"/>
                  <a:gd name="connsiteY1" fmla="*/ 31750 h 82949"/>
                  <a:gd name="connsiteX2" fmla="*/ 152400 w 234950"/>
                  <a:gd name="connsiteY2" fmla="*/ 50800 h 82949"/>
                  <a:gd name="connsiteX3" fmla="*/ 215900 w 234950"/>
                  <a:gd name="connsiteY3" fmla="*/ 82550 h 82949"/>
                  <a:gd name="connsiteX4" fmla="*/ 234950 w 234950"/>
                  <a:gd name="connsiteY4" fmla="*/ 82550 h 82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4950" h="82949">
                    <a:moveTo>
                      <a:pt x="0" y="0"/>
                    </a:moveTo>
                    <a:cubicBezTo>
                      <a:pt x="53712" y="26856"/>
                      <a:pt x="24325" y="15606"/>
                      <a:pt x="88900" y="31750"/>
                    </a:cubicBezTo>
                    <a:cubicBezTo>
                      <a:pt x="103099" y="35300"/>
                      <a:pt x="143124" y="44616"/>
                      <a:pt x="152400" y="50800"/>
                    </a:cubicBezTo>
                    <a:cubicBezTo>
                      <a:pt x="183378" y="71452"/>
                      <a:pt x="183917" y="77981"/>
                      <a:pt x="215900" y="82550"/>
                    </a:cubicBezTo>
                    <a:cubicBezTo>
                      <a:pt x="222186" y="83448"/>
                      <a:pt x="228600" y="82550"/>
                      <a:pt x="234950" y="8255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36" name="Freeform 2635">
                <a:extLst>
                  <a:ext uri="{FF2B5EF4-FFF2-40B4-BE49-F238E27FC236}">
                    <a16:creationId xmlns:a16="http://schemas.microsoft.com/office/drawing/2014/main" id="{B0597000-CFC5-4087-8563-64723F8BADEE}"/>
                  </a:ext>
                </a:extLst>
              </p:cNvPr>
              <p:cNvSpPr/>
              <p:nvPr/>
            </p:nvSpPr>
            <p:spPr>
              <a:xfrm>
                <a:off x="4711700" y="4165600"/>
                <a:ext cx="152400" cy="19228"/>
              </a:xfrm>
              <a:custGeom>
                <a:avLst/>
                <a:gdLst>
                  <a:gd name="connsiteX0" fmla="*/ 0 w 152400"/>
                  <a:gd name="connsiteY0" fmla="*/ 0 h 19228"/>
                  <a:gd name="connsiteX1" fmla="*/ 88900 w 152400"/>
                  <a:gd name="connsiteY1" fmla="*/ 6350 h 19228"/>
                  <a:gd name="connsiteX2" fmla="*/ 152400 w 152400"/>
                  <a:gd name="connsiteY2" fmla="*/ 19050 h 19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2400" h="19228">
                    <a:moveTo>
                      <a:pt x="0" y="0"/>
                    </a:moveTo>
                    <a:cubicBezTo>
                      <a:pt x="29633" y="2117"/>
                      <a:pt x="59520" y="1943"/>
                      <a:pt x="88900" y="6350"/>
                    </a:cubicBezTo>
                    <a:cubicBezTo>
                      <a:pt x="191416" y="21727"/>
                      <a:pt x="77953" y="19050"/>
                      <a:pt x="152400" y="1905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37" name="Freeform 2636">
                <a:extLst>
                  <a:ext uri="{FF2B5EF4-FFF2-40B4-BE49-F238E27FC236}">
                    <a16:creationId xmlns:a16="http://schemas.microsoft.com/office/drawing/2014/main" id="{A2008016-A492-4D0D-A703-C721A1E9428F}"/>
                  </a:ext>
                </a:extLst>
              </p:cNvPr>
              <p:cNvSpPr/>
              <p:nvPr/>
            </p:nvSpPr>
            <p:spPr>
              <a:xfrm>
                <a:off x="4705350" y="4235450"/>
                <a:ext cx="139700" cy="19050"/>
              </a:xfrm>
              <a:custGeom>
                <a:avLst/>
                <a:gdLst>
                  <a:gd name="connsiteX0" fmla="*/ 0 w 139700"/>
                  <a:gd name="connsiteY0" fmla="*/ 0 h 19050"/>
                  <a:gd name="connsiteX1" fmla="*/ 31750 w 139700"/>
                  <a:gd name="connsiteY1" fmla="*/ 6350 h 19050"/>
                  <a:gd name="connsiteX2" fmla="*/ 50800 w 139700"/>
                  <a:gd name="connsiteY2" fmla="*/ 12700 h 19050"/>
                  <a:gd name="connsiteX3" fmla="*/ 88900 w 139700"/>
                  <a:gd name="connsiteY3" fmla="*/ 6350 h 19050"/>
                  <a:gd name="connsiteX4" fmla="*/ 120650 w 139700"/>
                  <a:gd name="connsiteY4" fmla="*/ 12700 h 19050"/>
                  <a:gd name="connsiteX5" fmla="*/ 139700 w 139700"/>
                  <a:gd name="connsiteY5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9700" h="19050">
                    <a:moveTo>
                      <a:pt x="0" y="0"/>
                    </a:moveTo>
                    <a:cubicBezTo>
                      <a:pt x="10583" y="2117"/>
                      <a:pt x="21279" y="3732"/>
                      <a:pt x="31750" y="6350"/>
                    </a:cubicBezTo>
                    <a:cubicBezTo>
                      <a:pt x="38244" y="7973"/>
                      <a:pt x="44107" y="12700"/>
                      <a:pt x="50800" y="12700"/>
                    </a:cubicBezTo>
                    <a:cubicBezTo>
                      <a:pt x="63675" y="12700"/>
                      <a:pt x="76200" y="8467"/>
                      <a:pt x="88900" y="6350"/>
                    </a:cubicBezTo>
                    <a:cubicBezTo>
                      <a:pt x="99483" y="8467"/>
                      <a:pt x="110179" y="10082"/>
                      <a:pt x="120650" y="12700"/>
                    </a:cubicBezTo>
                    <a:cubicBezTo>
                      <a:pt x="127144" y="14323"/>
                      <a:pt x="139700" y="19050"/>
                      <a:pt x="139700" y="1905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38" name="Freeform 2637">
                <a:extLst>
                  <a:ext uri="{FF2B5EF4-FFF2-40B4-BE49-F238E27FC236}">
                    <a16:creationId xmlns:a16="http://schemas.microsoft.com/office/drawing/2014/main" id="{52B5880B-5C1A-4161-A942-C02D43BA399E}"/>
                  </a:ext>
                </a:extLst>
              </p:cNvPr>
              <p:cNvSpPr/>
              <p:nvPr/>
            </p:nvSpPr>
            <p:spPr>
              <a:xfrm>
                <a:off x="4838700" y="4216400"/>
                <a:ext cx="342900" cy="99342"/>
              </a:xfrm>
              <a:custGeom>
                <a:avLst/>
                <a:gdLst>
                  <a:gd name="connsiteX0" fmla="*/ 0 w 342900"/>
                  <a:gd name="connsiteY0" fmla="*/ 82550 h 99342"/>
                  <a:gd name="connsiteX1" fmla="*/ 127000 w 342900"/>
                  <a:gd name="connsiteY1" fmla="*/ 88900 h 99342"/>
                  <a:gd name="connsiteX2" fmla="*/ 184150 w 342900"/>
                  <a:gd name="connsiteY2" fmla="*/ 50800 h 99342"/>
                  <a:gd name="connsiteX3" fmla="*/ 234950 w 342900"/>
                  <a:gd name="connsiteY3" fmla="*/ 38100 h 99342"/>
                  <a:gd name="connsiteX4" fmla="*/ 254000 w 342900"/>
                  <a:gd name="connsiteY4" fmla="*/ 31750 h 99342"/>
                  <a:gd name="connsiteX5" fmla="*/ 279400 w 342900"/>
                  <a:gd name="connsiteY5" fmla="*/ 25400 h 99342"/>
                  <a:gd name="connsiteX6" fmla="*/ 323850 w 342900"/>
                  <a:gd name="connsiteY6" fmla="*/ 6350 h 99342"/>
                  <a:gd name="connsiteX7" fmla="*/ 342900 w 342900"/>
                  <a:gd name="connsiteY7" fmla="*/ 0 h 99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2900" h="99342">
                    <a:moveTo>
                      <a:pt x="0" y="82550"/>
                    </a:moveTo>
                    <a:cubicBezTo>
                      <a:pt x="52179" y="99943"/>
                      <a:pt x="56049" y="106638"/>
                      <a:pt x="127000" y="88900"/>
                    </a:cubicBezTo>
                    <a:cubicBezTo>
                      <a:pt x="203200" y="69850"/>
                      <a:pt x="136525" y="66675"/>
                      <a:pt x="184150" y="50800"/>
                    </a:cubicBezTo>
                    <a:cubicBezTo>
                      <a:pt x="227696" y="36285"/>
                      <a:pt x="173648" y="53425"/>
                      <a:pt x="234950" y="38100"/>
                    </a:cubicBezTo>
                    <a:cubicBezTo>
                      <a:pt x="241444" y="36477"/>
                      <a:pt x="247564" y="33589"/>
                      <a:pt x="254000" y="31750"/>
                    </a:cubicBezTo>
                    <a:cubicBezTo>
                      <a:pt x="262391" y="29352"/>
                      <a:pt x="270933" y="27517"/>
                      <a:pt x="279400" y="25400"/>
                    </a:cubicBezTo>
                    <a:cubicBezTo>
                      <a:pt x="308401" y="6066"/>
                      <a:pt x="287971" y="16601"/>
                      <a:pt x="323850" y="6350"/>
                    </a:cubicBezTo>
                    <a:cubicBezTo>
                      <a:pt x="330286" y="4511"/>
                      <a:pt x="342900" y="0"/>
                      <a:pt x="342900" y="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39" name="Freeform 2638">
                <a:extLst>
                  <a:ext uri="{FF2B5EF4-FFF2-40B4-BE49-F238E27FC236}">
                    <a16:creationId xmlns:a16="http://schemas.microsoft.com/office/drawing/2014/main" id="{8F138B5E-B543-4A46-9210-630CCCDBE715}"/>
                  </a:ext>
                </a:extLst>
              </p:cNvPr>
              <p:cNvSpPr/>
              <p:nvPr/>
            </p:nvSpPr>
            <p:spPr>
              <a:xfrm>
                <a:off x="4972050" y="4171950"/>
                <a:ext cx="190500" cy="50817"/>
              </a:xfrm>
              <a:custGeom>
                <a:avLst/>
                <a:gdLst>
                  <a:gd name="connsiteX0" fmla="*/ 0 w 190500"/>
                  <a:gd name="connsiteY0" fmla="*/ 0 h 50817"/>
                  <a:gd name="connsiteX1" fmla="*/ 31750 w 190500"/>
                  <a:gd name="connsiteY1" fmla="*/ 12700 h 50817"/>
                  <a:gd name="connsiteX2" fmla="*/ 57150 w 190500"/>
                  <a:gd name="connsiteY2" fmla="*/ 25400 h 50817"/>
                  <a:gd name="connsiteX3" fmla="*/ 139700 w 190500"/>
                  <a:gd name="connsiteY3" fmla="*/ 38100 h 50817"/>
                  <a:gd name="connsiteX4" fmla="*/ 165100 w 190500"/>
                  <a:gd name="connsiteY4" fmla="*/ 44450 h 50817"/>
                  <a:gd name="connsiteX5" fmla="*/ 190500 w 190500"/>
                  <a:gd name="connsiteY5" fmla="*/ 50800 h 50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500" h="50817">
                    <a:moveTo>
                      <a:pt x="0" y="0"/>
                    </a:moveTo>
                    <a:cubicBezTo>
                      <a:pt x="10583" y="4233"/>
                      <a:pt x="21334" y="8071"/>
                      <a:pt x="31750" y="12700"/>
                    </a:cubicBezTo>
                    <a:cubicBezTo>
                      <a:pt x="40400" y="16545"/>
                      <a:pt x="48170" y="22407"/>
                      <a:pt x="57150" y="25400"/>
                    </a:cubicBezTo>
                    <a:cubicBezTo>
                      <a:pt x="76572" y="31874"/>
                      <a:pt x="124141" y="35507"/>
                      <a:pt x="139700" y="38100"/>
                    </a:cubicBezTo>
                    <a:cubicBezTo>
                      <a:pt x="148308" y="39535"/>
                      <a:pt x="156709" y="42052"/>
                      <a:pt x="165100" y="44450"/>
                    </a:cubicBezTo>
                    <a:cubicBezTo>
                      <a:pt x="189668" y="51469"/>
                      <a:pt x="176347" y="50800"/>
                      <a:pt x="190500" y="5080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40" name="Freeform 2639">
                <a:extLst>
                  <a:ext uri="{FF2B5EF4-FFF2-40B4-BE49-F238E27FC236}">
                    <a16:creationId xmlns:a16="http://schemas.microsoft.com/office/drawing/2014/main" id="{3B8E015B-1237-44F2-9C44-31B746560305}"/>
                  </a:ext>
                </a:extLst>
              </p:cNvPr>
              <p:cNvSpPr/>
              <p:nvPr/>
            </p:nvSpPr>
            <p:spPr>
              <a:xfrm>
                <a:off x="4959350" y="4095750"/>
                <a:ext cx="184150" cy="38468"/>
              </a:xfrm>
              <a:custGeom>
                <a:avLst/>
                <a:gdLst>
                  <a:gd name="connsiteX0" fmla="*/ 0 w 184150"/>
                  <a:gd name="connsiteY0" fmla="*/ 0 h 38468"/>
                  <a:gd name="connsiteX1" fmla="*/ 38100 w 184150"/>
                  <a:gd name="connsiteY1" fmla="*/ 6350 h 38468"/>
                  <a:gd name="connsiteX2" fmla="*/ 57150 w 184150"/>
                  <a:gd name="connsiteY2" fmla="*/ 12700 h 38468"/>
                  <a:gd name="connsiteX3" fmla="*/ 127000 w 184150"/>
                  <a:gd name="connsiteY3" fmla="*/ 25400 h 38468"/>
                  <a:gd name="connsiteX4" fmla="*/ 152400 w 184150"/>
                  <a:gd name="connsiteY4" fmla="*/ 31750 h 38468"/>
                  <a:gd name="connsiteX5" fmla="*/ 171450 w 184150"/>
                  <a:gd name="connsiteY5" fmla="*/ 38100 h 38468"/>
                  <a:gd name="connsiteX6" fmla="*/ 184150 w 184150"/>
                  <a:gd name="connsiteY6" fmla="*/ 38100 h 38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4150" h="38468">
                    <a:moveTo>
                      <a:pt x="0" y="0"/>
                    </a:moveTo>
                    <a:cubicBezTo>
                      <a:pt x="12700" y="2117"/>
                      <a:pt x="25531" y="3557"/>
                      <a:pt x="38100" y="6350"/>
                    </a:cubicBezTo>
                    <a:cubicBezTo>
                      <a:pt x="44634" y="7802"/>
                      <a:pt x="50656" y="11077"/>
                      <a:pt x="57150" y="12700"/>
                    </a:cubicBezTo>
                    <a:cubicBezTo>
                      <a:pt x="84392" y="19510"/>
                      <a:pt x="98693" y="19739"/>
                      <a:pt x="127000" y="25400"/>
                    </a:cubicBezTo>
                    <a:cubicBezTo>
                      <a:pt x="135558" y="27112"/>
                      <a:pt x="144009" y="29352"/>
                      <a:pt x="152400" y="31750"/>
                    </a:cubicBezTo>
                    <a:cubicBezTo>
                      <a:pt x="158836" y="33589"/>
                      <a:pt x="164886" y="36787"/>
                      <a:pt x="171450" y="38100"/>
                    </a:cubicBezTo>
                    <a:cubicBezTo>
                      <a:pt x="175601" y="38930"/>
                      <a:pt x="179917" y="38100"/>
                      <a:pt x="184150" y="3810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41" name="Freeform 2640">
                <a:extLst>
                  <a:ext uri="{FF2B5EF4-FFF2-40B4-BE49-F238E27FC236}">
                    <a16:creationId xmlns:a16="http://schemas.microsoft.com/office/drawing/2014/main" id="{B4E5674E-A3C9-4917-95B1-13D53A8DCCF6}"/>
                  </a:ext>
                </a:extLst>
              </p:cNvPr>
              <p:cNvSpPr/>
              <p:nvPr/>
            </p:nvSpPr>
            <p:spPr>
              <a:xfrm>
                <a:off x="5016500" y="3873500"/>
                <a:ext cx="250242" cy="38100"/>
              </a:xfrm>
              <a:custGeom>
                <a:avLst/>
                <a:gdLst>
                  <a:gd name="connsiteX0" fmla="*/ 0 w 250242"/>
                  <a:gd name="connsiteY0" fmla="*/ 0 h 38100"/>
                  <a:gd name="connsiteX1" fmla="*/ 247650 w 250242"/>
                  <a:gd name="connsiteY1" fmla="*/ 6350 h 38100"/>
                  <a:gd name="connsiteX2" fmla="*/ 209550 w 250242"/>
                  <a:gd name="connsiteY2" fmla="*/ 12700 h 38100"/>
                  <a:gd name="connsiteX3" fmla="*/ 171450 w 250242"/>
                  <a:gd name="connsiteY3" fmla="*/ 25400 h 38100"/>
                  <a:gd name="connsiteX4" fmla="*/ 152400 w 250242"/>
                  <a:gd name="connsiteY4" fmla="*/ 31750 h 38100"/>
                  <a:gd name="connsiteX5" fmla="*/ 127000 w 250242"/>
                  <a:gd name="connsiteY5" fmla="*/ 3810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0242" h="38100">
                    <a:moveTo>
                      <a:pt x="0" y="0"/>
                    </a:moveTo>
                    <a:cubicBezTo>
                      <a:pt x="82550" y="2117"/>
                      <a:pt x="165224" y="1354"/>
                      <a:pt x="247650" y="6350"/>
                    </a:cubicBezTo>
                    <a:cubicBezTo>
                      <a:pt x="260502" y="7129"/>
                      <a:pt x="222041" y="9577"/>
                      <a:pt x="209550" y="12700"/>
                    </a:cubicBezTo>
                    <a:cubicBezTo>
                      <a:pt x="196563" y="15947"/>
                      <a:pt x="184150" y="21167"/>
                      <a:pt x="171450" y="25400"/>
                    </a:cubicBezTo>
                    <a:cubicBezTo>
                      <a:pt x="165100" y="27517"/>
                      <a:pt x="158894" y="30127"/>
                      <a:pt x="152400" y="31750"/>
                    </a:cubicBezTo>
                    <a:lnTo>
                      <a:pt x="127000" y="38100"/>
                    </a:ln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42" name="Freeform 2641">
                <a:extLst>
                  <a:ext uri="{FF2B5EF4-FFF2-40B4-BE49-F238E27FC236}">
                    <a16:creationId xmlns:a16="http://schemas.microsoft.com/office/drawing/2014/main" id="{05FA33DD-E760-44C4-9463-F41F945A2553}"/>
                  </a:ext>
                </a:extLst>
              </p:cNvPr>
              <p:cNvSpPr/>
              <p:nvPr/>
            </p:nvSpPr>
            <p:spPr>
              <a:xfrm>
                <a:off x="4832350" y="4025900"/>
                <a:ext cx="215900" cy="13891"/>
              </a:xfrm>
              <a:custGeom>
                <a:avLst/>
                <a:gdLst>
                  <a:gd name="connsiteX0" fmla="*/ 0 w 215900"/>
                  <a:gd name="connsiteY0" fmla="*/ 0 h 13891"/>
                  <a:gd name="connsiteX1" fmla="*/ 114300 w 215900"/>
                  <a:gd name="connsiteY1" fmla="*/ 6350 h 13891"/>
                  <a:gd name="connsiteX2" fmla="*/ 215900 w 215900"/>
                  <a:gd name="connsiteY2" fmla="*/ 6350 h 13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5900" h="13891">
                    <a:moveTo>
                      <a:pt x="0" y="0"/>
                    </a:moveTo>
                    <a:cubicBezTo>
                      <a:pt x="61163" y="24465"/>
                      <a:pt x="11211" y="9905"/>
                      <a:pt x="114300" y="6350"/>
                    </a:cubicBezTo>
                    <a:cubicBezTo>
                      <a:pt x="148147" y="5183"/>
                      <a:pt x="182033" y="6350"/>
                      <a:pt x="215900" y="635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43" name="Freeform 2642">
                <a:extLst>
                  <a:ext uri="{FF2B5EF4-FFF2-40B4-BE49-F238E27FC236}">
                    <a16:creationId xmlns:a16="http://schemas.microsoft.com/office/drawing/2014/main" id="{DE3F4A64-6FCF-481A-AD52-7217CA3BD314}"/>
                  </a:ext>
                </a:extLst>
              </p:cNvPr>
              <p:cNvSpPr/>
              <p:nvPr/>
            </p:nvSpPr>
            <p:spPr>
              <a:xfrm>
                <a:off x="4622800" y="4235450"/>
                <a:ext cx="44450" cy="171450"/>
              </a:xfrm>
              <a:custGeom>
                <a:avLst/>
                <a:gdLst>
                  <a:gd name="connsiteX0" fmla="*/ 0 w 44450"/>
                  <a:gd name="connsiteY0" fmla="*/ 0 h 171450"/>
                  <a:gd name="connsiteX1" fmla="*/ 6350 w 44450"/>
                  <a:gd name="connsiteY1" fmla="*/ 31750 h 171450"/>
                  <a:gd name="connsiteX2" fmla="*/ 19050 w 44450"/>
                  <a:gd name="connsiteY2" fmla="*/ 50800 h 171450"/>
                  <a:gd name="connsiteX3" fmla="*/ 25400 w 44450"/>
                  <a:gd name="connsiteY3" fmla="*/ 69850 h 171450"/>
                  <a:gd name="connsiteX4" fmla="*/ 44450 w 44450"/>
                  <a:gd name="connsiteY4" fmla="*/ 107950 h 171450"/>
                  <a:gd name="connsiteX5" fmla="*/ 25400 w 44450"/>
                  <a:gd name="connsiteY5" fmla="*/ 171450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450" h="171450">
                    <a:moveTo>
                      <a:pt x="0" y="0"/>
                    </a:moveTo>
                    <a:cubicBezTo>
                      <a:pt x="2117" y="10583"/>
                      <a:pt x="2560" y="21644"/>
                      <a:pt x="6350" y="31750"/>
                    </a:cubicBezTo>
                    <a:cubicBezTo>
                      <a:pt x="9030" y="38896"/>
                      <a:pt x="15637" y="43974"/>
                      <a:pt x="19050" y="50800"/>
                    </a:cubicBezTo>
                    <a:cubicBezTo>
                      <a:pt x="22043" y="56787"/>
                      <a:pt x="22407" y="63863"/>
                      <a:pt x="25400" y="69850"/>
                    </a:cubicBezTo>
                    <a:cubicBezTo>
                      <a:pt x="50019" y="119089"/>
                      <a:pt x="28489" y="60067"/>
                      <a:pt x="44450" y="107950"/>
                    </a:cubicBezTo>
                    <a:cubicBezTo>
                      <a:pt x="37357" y="164691"/>
                      <a:pt x="50167" y="146683"/>
                      <a:pt x="25400" y="17145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44" name="Freeform 2643">
                <a:extLst>
                  <a:ext uri="{FF2B5EF4-FFF2-40B4-BE49-F238E27FC236}">
                    <a16:creationId xmlns:a16="http://schemas.microsoft.com/office/drawing/2014/main" id="{F3841BF6-1D97-43AF-98BE-12E176C6B265}"/>
                  </a:ext>
                </a:extLst>
              </p:cNvPr>
              <p:cNvSpPr/>
              <p:nvPr/>
            </p:nvSpPr>
            <p:spPr>
              <a:xfrm>
                <a:off x="4768850" y="4337050"/>
                <a:ext cx="0" cy="0"/>
              </a:xfrm>
              <a:custGeom>
                <a:avLst/>
                <a:gdLst>
                  <a:gd name="connsiteX0" fmla="*/ 0 w 0"/>
                  <a:gd name="connsiteY0" fmla="*/ 0 h 0"/>
                  <a:gd name="connsiteX1" fmla="*/ 0 w 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45" name="Freeform 2644">
                <a:extLst>
                  <a:ext uri="{FF2B5EF4-FFF2-40B4-BE49-F238E27FC236}">
                    <a16:creationId xmlns:a16="http://schemas.microsoft.com/office/drawing/2014/main" id="{CC78891F-8D16-4C30-AE16-6A2A2C1B72E4}"/>
                  </a:ext>
                </a:extLst>
              </p:cNvPr>
              <p:cNvSpPr/>
              <p:nvPr/>
            </p:nvSpPr>
            <p:spPr>
              <a:xfrm>
                <a:off x="4991100" y="4318000"/>
                <a:ext cx="57150" cy="50800"/>
              </a:xfrm>
              <a:custGeom>
                <a:avLst/>
                <a:gdLst>
                  <a:gd name="connsiteX0" fmla="*/ 0 w 57150"/>
                  <a:gd name="connsiteY0" fmla="*/ 0 h 50800"/>
                  <a:gd name="connsiteX1" fmla="*/ 31750 w 57150"/>
                  <a:gd name="connsiteY1" fmla="*/ 25400 h 50800"/>
                  <a:gd name="connsiteX2" fmla="*/ 50800 w 57150"/>
                  <a:gd name="connsiteY2" fmla="*/ 38100 h 50800"/>
                  <a:gd name="connsiteX3" fmla="*/ 57150 w 57150"/>
                  <a:gd name="connsiteY3" fmla="*/ 50800 h 5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50800">
                    <a:moveTo>
                      <a:pt x="0" y="0"/>
                    </a:moveTo>
                    <a:cubicBezTo>
                      <a:pt x="10583" y="8467"/>
                      <a:pt x="20907" y="17268"/>
                      <a:pt x="31750" y="25400"/>
                    </a:cubicBezTo>
                    <a:cubicBezTo>
                      <a:pt x="37855" y="29979"/>
                      <a:pt x="45404" y="32704"/>
                      <a:pt x="50800" y="38100"/>
                    </a:cubicBezTo>
                    <a:cubicBezTo>
                      <a:pt x="54147" y="41447"/>
                      <a:pt x="55033" y="46567"/>
                      <a:pt x="57150" y="5080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46" name="Freeform 2645">
                <a:extLst>
                  <a:ext uri="{FF2B5EF4-FFF2-40B4-BE49-F238E27FC236}">
                    <a16:creationId xmlns:a16="http://schemas.microsoft.com/office/drawing/2014/main" id="{A94A26D1-ADC6-4E92-B190-EAC8AE44AD47}"/>
                  </a:ext>
                </a:extLst>
              </p:cNvPr>
              <p:cNvSpPr/>
              <p:nvPr/>
            </p:nvSpPr>
            <p:spPr>
              <a:xfrm>
                <a:off x="4438650" y="4559300"/>
                <a:ext cx="241300" cy="102196"/>
              </a:xfrm>
              <a:custGeom>
                <a:avLst/>
                <a:gdLst>
                  <a:gd name="connsiteX0" fmla="*/ 0 w 241300"/>
                  <a:gd name="connsiteY0" fmla="*/ 0 h 102196"/>
                  <a:gd name="connsiteX1" fmla="*/ 38100 w 241300"/>
                  <a:gd name="connsiteY1" fmla="*/ 25400 h 102196"/>
                  <a:gd name="connsiteX2" fmla="*/ 63500 w 241300"/>
                  <a:gd name="connsiteY2" fmla="*/ 44450 h 102196"/>
                  <a:gd name="connsiteX3" fmla="*/ 101600 w 241300"/>
                  <a:gd name="connsiteY3" fmla="*/ 69850 h 102196"/>
                  <a:gd name="connsiteX4" fmla="*/ 120650 w 241300"/>
                  <a:gd name="connsiteY4" fmla="*/ 82550 h 102196"/>
                  <a:gd name="connsiteX5" fmla="*/ 171450 w 241300"/>
                  <a:gd name="connsiteY5" fmla="*/ 95250 h 102196"/>
                  <a:gd name="connsiteX6" fmla="*/ 196850 w 241300"/>
                  <a:gd name="connsiteY6" fmla="*/ 101600 h 102196"/>
                  <a:gd name="connsiteX7" fmla="*/ 241300 w 241300"/>
                  <a:gd name="connsiteY7" fmla="*/ 101600 h 10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300" h="102196">
                    <a:moveTo>
                      <a:pt x="0" y="0"/>
                    </a:moveTo>
                    <a:cubicBezTo>
                      <a:pt x="12700" y="8467"/>
                      <a:pt x="25596" y="16647"/>
                      <a:pt x="38100" y="25400"/>
                    </a:cubicBezTo>
                    <a:cubicBezTo>
                      <a:pt x="46770" y="31469"/>
                      <a:pt x="54830" y="38381"/>
                      <a:pt x="63500" y="44450"/>
                    </a:cubicBezTo>
                    <a:cubicBezTo>
                      <a:pt x="76004" y="53203"/>
                      <a:pt x="88900" y="61383"/>
                      <a:pt x="101600" y="69850"/>
                    </a:cubicBezTo>
                    <a:cubicBezTo>
                      <a:pt x="107950" y="74083"/>
                      <a:pt x="113410" y="80137"/>
                      <a:pt x="120650" y="82550"/>
                    </a:cubicBezTo>
                    <a:cubicBezTo>
                      <a:pt x="154691" y="93897"/>
                      <a:pt x="125474" y="85033"/>
                      <a:pt x="171450" y="95250"/>
                    </a:cubicBezTo>
                    <a:cubicBezTo>
                      <a:pt x="179969" y="97143"/>
                      <a:pt x="188159" y="100810"/>
                      <a:pt x="196850" y="101600"/>
                    </a:cubicBezTo>
                    <a:cubicBezTo>
                      <a:pt x="211606" y="102941"/>
                      <a:pt x="226483" y="101600"/>
                      <a:pt x="241300" y="10160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47" name="Freeform 2646">
                <a:extLst>
                  <a:ext uri="{FF2B5EF4-FFF2-40B4-BE49-F238E27FC236}">
                    <a16:creationId xmlns:a16="http://schemas.microsoft.com/office/drawing/2014/main" id="{57EAB04D-EA70-46EB-A5EA-8171E0F6B7E8}"/>
                  </a:ext>
                </a:extLst>
              </p:cNvPr>
              <p:cNvSpPr/>
              <p:nvPr/>
            </p:nvSpPr>
            <p:spPr>
              <a:xfrm>
                <a:off x="4724400" y="4552950"/>
                <a:ext cx="368300" cy="57150"/>
              </a:xfrm>
              <a:custGeom>
                <a:avLst/>
                <a:gdLst>
                  <a:gd name="connsiteX0" fmla="*/ 0 w 368300"/>
                  <a:gd name="connsiteY0" fmla="*/ 12700 h 57150"/>
                  <a:gd name="connsiteX1" fmla="*/ 38100 w 368300"/>
                  <a:gd name="connsiteY1" fmla="*/ 38100 h 57150"/>
                  <a:gd name="connsiteX2" fmla="*/ 114300 w 368300"/>
                  <a:gd name="connsiteY2" fmla="*/ 57150 h 57150"/>
                  <a:gd name="connsiteX3" fmla="*/ 273050 w 368300"/>
                  <a:gd name="connsiteY3" fmla="*/ 50800 h 57150"/>
                  <a:gd name="connsiteX4" fmla="*/ 292100 w 368300"/>
                  <a:gd name="connsiteY4" fmla="*/ 44450 h 57150"/>
                  <a:gd name="connsiteX5" fmla="*/ 323850 w 368300"/>
                  <a:gd name="connsiteY5" fmla="*/ 38100 h 57150"/>
                  <a:gd name="connsiteX6" fmla="*/ 342900 w 368300"/>
                  <a:gd name="connsiteY6" fmla="*/ 31750 h 57150"/>
                  <a:gd name="connsiteX7" fmla="*/ 368300 w 368300"/>
                  <a:gd name="connsiteY7" fmla="*/ 25400 h 57150"/>
                  <a:gd name="connsiteX8" fmla="*/ 342900 w 368300"/>
                  <a:gd name="connsiteY8" fmla="*/ 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8300" h="57150">
                    <a:moveTo>
                      <a:pt x="0" y="12700"/>
                    </a:moveTo>
                    <a:cubicBezTo>
                      <a:pt x="12700" y="21167"/>
                      <a:pt x="24448" y="31274"/>
                      <a:pt x="38100" y="38100"/>
                    </a:cubicBezTo>
                    <a:cubicBezTo>
                      <a:pt x="63257" y="50679"/>
                      <a:pt x="87191" y="52632"/>
                      <a:pt x="114300" y="57150"/>
                    </a:cubicBezTo>
                    <a:cubicBezTo>
                      <a:pt x="167217" y="55033"/>
                      <a:pt x="220226" y="54573"/>
                      <a:pt x="273050" y="50800"/>
                    </a:cubicBezTo>
                    <a:cubicBezTo>
                      <a:pt x="279726" y="50323"/>
                      <a:pt x="285606" y="46073"/>
                      <a:pt x="292100" y="44450"/>
                    </a:cubicBezTo>
                    <a:cubicBezTo>
                      <a:pt x="302571" y="41832"/>
                      <a:pt x="313379" y="40718"/>
                      <a:pt x="323850" y="38100"/>
                    </a:cubicBezTo>
                    <a:cubicBezTo>
                      <a:pt x="330344" y="36477"/>
                      <a:pt x="336464" y="33589"/>
                      <a:pt x="342900" y="31750"/>
                    </a:cubicBezTo>
                    <a:cubicBezTo>
                      <a:pt x="351291" y="29352"/>
                      <a:pt x="359833" y="27517"/>
                      <a:pt x="368300" y="25400"/>
                    </a:cubicBezTo>
                    <a:lnTo>
                      <a:pt x="342900" y="0"/>
                    </a:ln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48" name="Freeform 2647">
                <a:extLst>
                  <a:ext uri="{FF2B5EF4-FFF2-40B4-BE49-F238E27FC236}">
                    <a16:creationId xmlns:a16="http://schemas.microsoft.com/office/drawing/2014/main" id="{764F7643-32F0-4DC0-A018-B47667626C90}"/>
                  </a:ext>
                </a:extLst>
              </p:cNvPr>
              <p:cNvSpPr/>
              <p:nvPr/>
            </p:nvSpPr>
            <p:spPr>
              <a:xfrm>
                <a:off x="4864100" y="4679950"/>
                <a:ext cx="95250" cy="6845"/>
              </a:xfrm>
              <a:custGeom>
                <a:avLst/>
                <a:gdLst>
                  <a:gd name="connsiteX0" fmla="*/ 0 w 95250"/>
                  <a:gd name="connsiteY0" fmla="*/ 0 h 6845"/>
                  <a:gd name="connsiteX1" fmla="*/ 95250 w 95250"/>
                  <a:gd name="connsiteY1" fmla="*/ 6350 h 6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0" h="6845">
                    <a:moveTo>
                      <a:pt x="0" y="0"/>
                    </a:moveTo>
                    <a:cubicBezTo>
                      <a:pt x="56891" y="9482"/>
                      <a:pt x="25225" y="6350"/>
                      <a:pt x="95250" y="635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49" name="Freeform 2648">
                <a:extLst>
                  <a:ext uri="{FF2B5EF4-FFF2-40B4-BE49-F238E27FC236}">
                    <a16:creationId xmlns:a16="http://schemas.microsoft.com/office/drawing/2014/main" id="{6AB2DD41-07A6-4C4F-B2C6-50783E300820}"/>
                  </a:ext>
                </a:extLst>
              </p:cNvPr>
              <p:cNvSpPr/>
              <p:nvPr/>
            </p:nvSpPr>
            <p:spPr>
              <a:xfrm>
                <a:off x="3619500" y="4673600"/>
                <a:ext cx="311150" cy="134242"/>
              </a:xfrm>
              <a:custGeom>
                <a:avLst/>
                <a:gdLst>
                  <a:gd name="connsiteX0" fmla="*/ 311150 w 311150"/>
                  <a:gd name="connsiteY0" fmla="*/ 0 h 134242"/>
                  <a:gd name="connsiteX1" fmla="*/ 279400 w 311150"/>
                  <a:gd name="connsiteY1" fmla="*/ 12700 h 134242"/>
                  <a:gd name="connsiteX2" fmla="*/ 241300 w 311150"/>
                  <a:gd name="connsiteY2" fmla="*/ 25400 h 134242"/>
                  <a:gd name="connsiteX3" fmla="*/ 184150 w 311150"/>
                  <a:gd name="connsiteY3" fmla="*/ 50800 h 134242"/>
                  <a:gd name="connsiteX4" fmla="*/ 139700 w 311150"/>
                  <a:gd name="connsiteY4" fmla="*/ 63500 h 134242"/>
                  <a:gd name="connsiteX5" fmla="*/ 120650 w 311150"/>
                  <a:gd name="connsiteY5" fmla="*/ 76200 h 134242"/>
                  <a:gd name="connsiteX6" fmla="*/ 101600 w 311150"/>
                  <a:gd name="connsiteY6" fmla="*/ 82550 h 134242"/>
                  <a:gd name="connsiteX7" fmla="*/ 57150 w 311150"/>
                  <a:gd name="connsiteY7" fmla="*/ 114300 h 134242"/>
                  <a:gd name="connsiteX8" fmla="*/ 38100 w 311150"/>
                  <a:gd name="connsiteY8" fmla="*/ 120650 h 134242"/>
                  <a:gd name="connsiteX9" fmla="*/ 19050 w 311150"/>
                  <a:gd name="connsiteY9" fmla="*/ 133350 h 134242"/>
                  <a:gd name="connsiteX10" fmla="*/ 0 w 311150"/>
                  <a:gd name="connsiteY10" fmla="*/ 133350 h 134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1150" h="134242">
                    <a:moveTo>
                      <a:pt x="311150" y="0"/>
                    </a:moveTo>
                    <a:cubicBezTo>
                      <a:pt x="300567" y="4233"/>
                      <a:pt x="290112" y="8805"/>
                      <a:pt x="279400" y="12700"/>
                    </a:cubicBezTo>
                    <a:cubicBezTo>
                      <a:pt x="266819" y="17275"/>
                      <a:pt x="253729" y="20428"/>
                      <a:pt x="241300" y="25400"/>
                    </a:cubicBezTo>
                    <a:cubicBezTo>
                      <a:pt x="185978" y="47529"/>
                      <a:pt x="248443" y="29369"/>
                      <a:pt x="184150" y="50800"/>
                    </a:cubicBezTo>
                    <a:cubicBezTo>
                      <a:pt x="171943" y="54869"/>
                      <a:pt x="151931" y="57385"/>
                      <a:pt x="139700" y="63500"/>
                    </a:cubicBezTo>
                    <a:cubicBezTo>
                      <a:pt x="132874" y="66913"/>
                      <a:pt x="127476" y="72787"/>
                      <a:pt x="120650" y="76200"/>
                    </a:cubicBezTo>
                    <a:cubicBezTo>
                      <a:pt x="114663" y="79193"/>
                      <a:pt x="107587" y="79557"/>
                      <a:pt x="101600" y="82550"/>
                    </a:cubicBezTo>
                    <a:cubicBezTo>
                      <a:pt x="81944" y="92378"/>
                      <a:pt x="77284" y="102795"/>
                      <a:pt x="57150" y="114300"/>
                    </a:cubicBezTo>
                    <a:cubicBezTo>
                      <a:pt x="51338" y="117621"/>
                      <a:pt x="44087" y="117657"/>
                      <a:pt x="38100" y="120650"/>
                    </a:cubicBezTo>
                    <a:cubicBezTo>
                      <a:pt x="31274" y="124063"/>
                      <a:pt x="26290" y="130937"/>
                      <a:pt x="19050" y="133350"/>
                    </a:cubicBezTo>
                    <a:cubicBezTo>
                      <a:pt x="13026" y="135358"/>
                      <a:pt x="6350" y="133350"/>
                      <a:pt x="0" y="13335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50" name="Freeform 2649">
                <a:extLst>
                  <a:ext uri="{FF2B5EF4-FFF2-40B4-BE49-F238E27FC236}">
                    <a16:creationId xmlns:a16="http://schemas.microsoft.com/office/drawing/2014/main" id="{7E6C7C32-FC38-46F8-871A-403116CA7902}"/>
                  </a:ext>
                </a:extLst>
              </p:cNvPr>
              <p:cNvSpPr/>
              <p:nvPr/>
            </p:nvSpPr>
            <p:spPr>
              <a:xfrm>
                <a:off x="3879850" y="4724400"/>
                <a:ext cx="127000" cy="103005"/>
              </a:xfrm>
              <a:custGeom>
                <a:avLst/>
                <a:gdLst>
                  <a:gd name="connsiteX0" fmla="*/ 127000 w 127000"/>
                  <a:gd name="connsiteY0" fmla="*/ 0 h 103005"/>
                  <a:gd name="connsiteX1" fmla="*/ 88900 w 127000"/>
                  <a:gd name="connsiteY1" fmla="*/ 19050 h 103005"/>
                  <a:gd name="connsiteX2" fmla="*/ 38100 w 127000"/>
                  <a:gd name="connsiteY2" fmla="*/ 57150 h 103005"/>
                  <a:gd name="connsiteX3" fmla="*/ 19050 w 127000"/>
                  <a:gd name="connsiteY3" fmla="*/ 69850 h 103005"/>
                  <a:gd name="connsiteX4" fmla="*/ 25400 w 127000"/>
                  <a:gd name="connsiteY4" fmla="*/ 101600 h 103005"/>
                  <a:gd name="connsiteX5" fmla="*/ 0 w 127000"/>
                  <a:gd name="connsiteY5" fmla="*/ 88900 h 103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7000" h="103005">
                    <a:moveTo>
                      <a:pt x="127000" y="0"/>
                    </a:moveTo>
                    <a:cubicBezTo>
                      <a:pt x="114300" y="6350"/>
                      <a:pt x="100844" y="11372"/>
                      <a:pt x="88900" y="19050"/>
                    </a:cubicBezTo>
                    <a:cubicBezTo>
                      <a:pt x="71095" y="30496"/>
                      <a:pt x="55712" y="45409"/>
                      <a:pt x="38100" y="57150"/>
                    </a:cubicBezTo>
                    <a:lnTo>
                      <a:pt x="19050" y="69850"/>
                    </a:lnTo>
                    <a:cubicBezTo>
                      <a:pt x="21167" y="80433"/>
                      <a:pt x="33032" y="93968"/>
                      <a:pt x="25400" y="101600"/>
                    </a:cubicBezTo>
                    <a:cubicBezTo>
                      <a:pt x="18707" y="108293"/>
                      <a:pt x="0" y="88900"/>
                      <a:pt x="0" y="8890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51" name="Freeform 2650">
                <a:extLst>
                  <a:ext uri="{FF2B5EF4-FFF2-40B4-BE49-F238E27FC236}">
                    <a16:creationId xmlns:a16="http://schemas.microsoft.com/office/drawing/2014/main" id="{91772C5C-BD73-4C24-820B-8FD0D88345F8}"/>
                  </a:ext>
                </a:extLst>
              </p:cNvPr>
              <p:cNvSpPr/>
              <p:nvPr/>
            </p:nvSpPr>
            <p:spPr>
              <a:xfrm>
                <a:off x="2679700" y="4191000"/>
                <a:ext cx="311150" cy="57150"/>
              </a:xfrm>
              <a:custGeom>
                <a:avLst/>
                <a:gdLst>
                  <a:gd name="connsiteX0" fmla="*/ 0 w 311150"/>
                  <a:gd name="connsiteY0" fmla="*/ 57150 h 57150"/>
                  <a:gd name="connsiteX1" fmla="*/ 57150 w 311150"/>
                  <a:gd name="connsiteY1" fmla="*/ 44450 h 57150"/>
                  <a:gd name="connsiteX2" fmla="*/ 127000 w 311150"/>
                  <a:gd name="connsiteY2" fmla="*/ 25400 h 57150"/>
                  <a:gd name="connsiteX3" fmla="*/ 234950 w 311150"/>
                  <a:gd name="connsiteY3" fmla="*/ 19050 h 57150"/>
                  <a:gd name="connsiteX4" fmla="*/ 292100 w 311150"/>
                  <a:gd name="connsiteY4" fmla="*/ 6350 h 57150"/>
                  <a:gd name="connsiteX5" fmla="*/ 311150 w 311150"/>
                  <a:gd name="connsiteY5" fmla="*/ 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1150" h="57150">
                    <a:moveTo>
                      <a:pt x="0" y="57150"/>
                    </a:moveTo>
                    <a:cubicBezTo>
                      <a:pt x="21824" y="52785"/>
                      <a:pt x="36225" y="50428"/>
                      <a:pt x="57150" y="44450"/>
                    </a:cubicBezTo>
                    <a:cubicBezTo>
                      <a:pt x="81720" y="37430"/>
                      <a:pt x="98493" y="27077"/>
                      <a:pt x="127000" y="25400"/>
                    </a:cubicBezTo>
                    <a:lnTo>
                      <a:pt x="234950" y="19050"/>
                    </a:lnTo>
                    <a:cubicBezTo>
                      <a:pt x="256774" y="14685"/>
                      <a:pt x="271175" y="12328"/>
                      <a:pt x="292100" y="6350"/>
                    </a:cubicBezTo>
                    <a:cubicBezTo>
                      <a:pt x="298536" y="4511"/>
                      <a:pt x="311150" y="0"/>
                      <a:pt x="311150" y="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52" name="Freeform 2651">
                <a:extLst>
                  <a:ext uri="{FF2B5EF4-FFF2-40B4-BE49-F238E27FC236}">
                    <a16:creationId xmlns:a16="http://schemas.microsoft.com/office/drawing/2014/main" id="{9DE4E8EC-A745-4B45-AD17-ABFECA385FBD}"/>
                  </a:ext>
                </a:extLst>
              </p:cNvPr>
              <p:cNvSpPr/>
              <p:nvPr/>
            </p:nvSpPr>
            <p:spPr>
              <a:xfrm>
                <a:off x="882650" y="4095750"/>
                <a:ext cx="285750" cy="6450"/>
              </a:xfrm>
              <a:custGeom>
                <a:avLst/>
                <a:gdLst>
                  <a:gd name="connsiteX0" fmla="*/ 0 w 285750"/>
                  <a:gd name="connsiteY0" fmla="*/ 0 h 6450"/>
                  <a:gd name="connsiteX1" fmla="*/ 285750 w 285750"/>
                  <a:gd name="connsiteY1" fmla="*/ 6350 h 6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0" h="6450">
                    <a:moveTo>
                      <a:pt x="0" y="0"/>
                    </a:moveTo>
                    <a:cubicBezTo>
                      <a:pt x="209524" y="7760"/>
                      <a:pt x="114261" y="6350"/>
                      <a:pt x="285750" y="635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53" name="Freeform 2652">
                <a:extLst>
                  <a:ext uri="{FF2B5EF4-FFF2-40B4-BE49-F238E27FC236}">
                    <a16:creationId xmlns:a16="http://schemas.microsoft.com/office/drawing/2014/main" id="{5BC521DB-5BF9-4F45-B198-C996822BA896}"/>
                  </a:ext>
                </a:extLst>
              </p:cNvPr>
              <p:cNvSpPr/>
              <p:nvPr/>
            </p:nvSpPr>
            <p:spPr>
              <a:xfrm>
                <a:off x="996950" y="4406900"/>
                <a:ext cx="234950" cy="38100"/>
              </a:xfrm>
              <a:custGeom>
                <a:avLst/>
                <a:gdLst>
                  <a:gd name="connsiteX0" fmla="*/ 0 w 234950"/>
                  <a:gd name="connsiteY0" fmla="*/ 6350 h 38100"/>
                  <a:gd name="connsiteX1" fmla="*/ 165100 w 234950"/>
                  <a:gd name="connsiteY1" fmla="*/ 6350 h 38100"/>
                  <a:gd name="connsiteX2" fmla="*/ 203200 w 234950"/>
                  <a:gd name="connsiteY2" fmla="*/ 38100 h 38100"/>
                  <a:gd name="connsiteX3" fmla="*/ 222250 w 234950"/>
                  <a:gd name="connsiteY3" fmla="*/ 31750 h 38100"/>
                  <a:gd name="connsiteX4" fmla="*/ 234950 w 234950"/>
                  <a:gd name="connsiteY4" fmla="*/ 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4950" h="38100">
                    <a:moveTo>
                      <a:pt x="0" y="6350"/>
                    </a:moveTo>
                    <a:cubicBezTo>
                      <a:pt x="53648" y="2997"/>
                      <a:pt x="111206" y="-6087"/>
                      <a:pt x="165100" y="6350"/>
                    </a:cubicBezTo>
                    <a:cubicBezTo>
                      <a:pt x="176593" y="9002"/>
                      <a:pt x="196438" y="31338"/>
                      <a:pt x="203200" y="38100"/>
                    </a:cubicBezTo>
                    <a:cubicBezTo>
                      <a:pt x="209550" y="35983"/>
                      <a:pt x="217965" y="36892"/>
                      <a:pt x="222250" y="31750"/>
                    </a:cubicBezTo>
                    <a:cubicBezTo>
                      <a:pt x="229547" y="22993"/>
                      <a:pt x="234950" y="0"/>
                      <a:pt x="234950" y="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54" name="Freeform 2653">
                <a:extLst>
                  <a:ext uri="{FF2B5EF4-FFF2-40B4-BE49-F238E27FC236}">
                    <a16:creationId xmlns:a16="http://schemas.microsoft.com/office/drawing/2014/main" id="{55F10E98-EEDD-4B43-8FA3-F3E309C02F80}"/>
                  </a:ext>
                </a:extLst>
              </p:cNvPr>
              <p:cNvSpPr/>
              <p:nvPr/>
            </p:nvSpPr>
            <p:spPr>
              <a:xfrm>
                <a:off x="1231900" y="4324350"/>
                <a:ext cx="69850" cy="140482"/>
              </a:xfrm>
              <a:custGeom>
                <a:avLst/>
                <a:gdLst>
                  <a:gd name="connsiteX0" fmla="*/ 0 w 69850"/>
                  <a:gd name="connsiteY0" fmla="*/ 0 h 140482"/>
                  <a:gd name="connsiteX1" fmla="*/ 25400 w 69850"/>
                  <a:gd name="connsiteY1" fmla="*/ 31750 h 140482"/>
                  <a:gd name="connsiteX2" fmla="*/ 38100 w 69850"/>
                  <a:gd name="connsiteY2" fmla="*/ 69850 h 140482"/>
                  <a:gd name="connsiteX3" fmla="*/ 50800 w 69850"/>
                  <a:gd name="connsiteY3" fmla="*/ 95250 h 140482"/>
                  <a:gd name="connsiteX4" fmla="*/ 63500 w 69850"/>
                  <a:gd name="connsiteY4" fmla="*/ 139700 h 140482"/>
                  <a:gd name="connsiteX5" fmla="*/ 69850 w 69850"/>
                  <a:gd name="connsiteY5" fmla="*/ 139700 h 14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850" h="140482">
                    <a:moveTo>
                      <a:pt x="0" y="0"/>
                    </a:moveTo>
                    <a:cubicBezTo>
                      <a:pt x="8467" y="10583"/>
                      <a:pt x="18910" y="19852"/>
                      <a:pt x="25400" y="31750"/>
                    </a:cubicBezTo>
                    <a:cubicBezTo>
                      <a:pt x="31810" y="43502"/>
                      <a:pt x="32113" y="57876"/>
                      <a:pt x="38100" y="69850"/>
                    </a:cubicBezTo>
                    <a:cubicBezTo>
                      <a:pt x="42333" y="78317"/>
                      <a:pt x="47476" y="86387"/>
                      <a:pt x="50800" y="95250"/>
                    </a:cubicBezTo>
                    <a:cubicBezTo>
                      <a:pt x="52615" y="100089"/>
                      <a:pt x="59114" y="133121"/>
                      <a:pt x="63500" y="139700"/>
                    </a:cubicBezTo>
                    <a:cubicBezTo>
                      <a:pt x="64674" y="141461"/>
                      <a:pt x="67733" y="139700"/>
                      <a:pt x="69850" y="13970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55" name="Freeform 2654">
                <a:extLst>
                  <a:ext uri="{FF2B5EF4-FFF2-40B4-BE49-F238E27FC236}">
                    <a16:creationId xmlns:a16="http://schemas.microsoft.com/office/drawing/2014/main" id="{234B95B7-AEFE-4DDE-8769-8DF56BD5C5A6}"/>
                  </a:ext>
                </a:extLst>
              </p:cNvPr>
              <p:cNvSpPr/>
              <p:nvPr/>
            </p:nvSpPr>
            <p:spPr>
              <a:xfrm>
                <a:off x="1492250" y="3981450"/>
                <a:ext cx="254000" cy="158750"/>
              </a:xfrm>
              <a:custGeom>
                <a:avLst/>
                <a:gdLst>
                  <a:gd name="connsiteX0" fmla="*/ 0 w 254000"/>
                  <a:gd name="connsiteY0" fmla="*/ 0 h 158750"/>
                  <a:gd name="connsiteX1" fmla="*/ 31750 w 254000"/>
                  <a:gd name="connsiteY1" fmla="*/ 31750 h 158750"/>
                  <a:gd name="connsiteX2" fmla="*/ 57150 w 254000"/>
                  <a:gd name="connsiteY2" fmla="*/ 44450 h 158750"/>
                  <a:gd name="connsiteX3" fmla="*/ 101600 w 254000"/>
                  <a:gd name="connsiteY3" fmla="*/ 76200 h 158750"/>
                  <a:gd name="connsiteX4" fmla="*/ 139700 w 254000"/>
                  <a:gd name="connsiteY4" fmla="*/ 120650 h 158750"/>
                  <a:gd name="connsiteX5" fmla="*/ 203200 w 254000"/>
                  <a:gd name="connsiteY5" fmla="*/ 158750 h 158750"/>
                  <a:gd name="connsiteX6" fmla="*/ 234950 w 254000"/>
                  <a:gd name="connsiteY6" fmla="*/ 146050 h 158750"/>
                  <a:gd name="connsiteX7" fmla="*/ 254000 w 254000"/>
                  <a:gd name="connsiteY7" fmla="*/ 120650 h 15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4000" h="158750">
                    <a:moveTo>
                      <a:pt x="0" y="0"/>
                    </a:moveTo>
                    <a:cubicBezTo>
                      <a:pt x="10583" y="10583"/>
                      <a:pt x="19936" y="22561"/>
                      <a:pt x="31750" y="31750"/>
                    </a:cubicBezTo>
                    <a:cubicBezTo>
                      <a:pt x="39222" y="37562"/>
                      <a:pt x="48931" y="39754"/>
                      <a:pt x="57150" y="44450"/>
                    </a:cubicBezTo>
                    <a:cubicBezTo>
                      <a:pt x="65563" y="49257"/>
                      <a:pt x="97057" y="71657"/>
                      <a:pt x="101600" y="76200"/>
                    </a:cubicBezTo>
                    <a:cubicBezTo>
                      <a:pt x="131425" y="106025"/>
                      <a:pt x="108595" y="96457"/>
                      <a:pt x="139700" y="120650"/>
                    </a:cubicBezTo>
                    <a:cubicBezTo>
                      <a:pt x="167286" y="142106"/>
                      <a:pt x="175553" y="144927"/>
                      <a:pt x="203200" y="158750"/>
                    </a:cubicBezTo>
                    <a:cubicBezTo>
                      <a:pt x="213783" y="154517"/>
                      <a:pt x="225831" y="152889"/>
                      <a:pt x="234950" y="146050"/>
                    </a:cubicBezTo>
                    <a:cubicBezTo>
                      <a:pt x="243417" y="139700"/>
                      <a:pt x="254000" y="120650"/>
                      <a:pt x="254000" y="12065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56" name="Freeform 2655">
                <a:extLst>
                  <a:ext uri="{FF2B5EF4-FFF2-40B4-BE49-F238E27FC236}">
                    <a16:creationId xmlns:a16="http://schemas.microsoft.com/office/drawing/2014/main" id="{48B3867B-D2A3-4650-A427-AA1F5462B170}"/>
                  </a:ext>
                </a:extLst>
              </p:cNvPr>
              <p:cNvSpPr/>
              <p:nvPr/>
            </p:nvSpPr>
            <p:spPr>
              <a:xfrm>
                <a:off x="1727200" y="3860048"/>
                <a:ext cx="273050" cy="26152"/>
              </a:xfrm>
              <a:custGeom>
                <a:avLst/>
                <a:gdLst>
                  <a:gd name="connsiteX0" fmla="*/ 0 w 273050"/>
                  <a:gd name="connsiteY0" fmla="*/ 26152 h 26152"/>
                  <a:gd name="connsiteX1" fmla="*/ 63500 w 273050"/>
                  <a:gd name="connsiteY1" fmla="*/ 13452 h 26152"/>
                  <a:gd name="connsiteX2" fmla="*/ 120650 w 273050"/>
                  <a:gd name="connsiteY2" fmla="*/ 752 h 26152"/>
                  <a:gd name="connsiteX3" fmla="*/ 273050 w 273050"/>
                  <a:gd name="connsiteY3" fmla="*/ 752 h 26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3050" h="26152">
                    <a:moveTo>
                      <a:pt x="0" y="26152"/>
                    </a:moveTo>
                    <a:cubicBezTo>
                      <a:pt x="21167" y="21919"/>
                      <a:pt x="43022" y="20278"/>
                      <a:pt x="63500" y="13452"/>
                    </a:cubicBezTo>
                    <a:cubicBezTo>
                      <a:pt x="84436" y="6473"/>
                      <a:pt x="95815" y="1580"/>
                      <a:pt x="120650" y="752"/>
                    </a:cubicBezTo>
                    <a:cubicBezTo>
                      <a:pt x="171422" y="-940"/>
                      <a:pt x="222250" y="752"/>
                      <a:pt x="273050" y="752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57" name="Freeform 2656">
                <a:extLst>
                  <a:ext uri="{FF2B5EF4-FFF2-40B4-BE49-F238E27FC236}">
                    <a16:creationId xmlns:a16="http://schemas.microsoft.com/office/drawing/2014/main" id="{4E0B1BD6-4CB9-4C07-A3A7-7DD236733262}"/>
                  </a:ext>
                </a:extLst>
              </p:cNvPr>
              <p:cNvSpPr/>
              <p:nvPr/>
            </p:nvSpPr>
            <p:spPr>
              <a:xfrm>
                <a:off x="2032000" y="4445000"/>
                <a:ext cx="327893" cy="31750"/>
              </a:xfrm>
              <a:custGeom>
                <a:avLst/>
                <a:gdLst>
                  <a:gd name="connsiteX0" fmla="*/ 0 w 327893"/>
                  <a:gd name="connsiteY0" fmla="*/ 0 h 31750"/>
                  <a:gd name="connsiteX1" fmla="*/ 31750 w 327893"/>
                  <a:gd name="connsiteY1" fmla="*/ 12700 h 31750"/>
                  <a:gd name="connsiteX2" fmla="*/ 107950 w 327893"/>
                  <a:gd name="connsiteY2" fmla="*/ 19050 h 31750"/>
                  <a:gd name="connsiteX3" fmla="*/ 158750 w 327893"/>
                  <a:gd name="connsiteY3" fmla="*/ 31750 h 31750"/>
                  <a:gd name="connsiteX4" fmla="*/ 285750 w 327893"/>
                  <a:gd name="connsiteY4" fmla="*/ 25400 h 31750"/>
                  <a:gd name="connsiteX5" fmla="*/ 323850 w 327893"/>
                  <a:gd name="connsiteY5" fmla="*/ 19050 h 3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7893" h="31750">
                    <a:moveTo>
                      <a:pt x="0" y="0"/>
                    </a:moveTo>
                    <a:cubicBezTo>
                      <a:pt x="10583" y="4233"/>
                      <a:pt x="20525" y="10719"/>
                      <a:pt x="31750" y="12700"/>
                    </a:cubicBezTo>
                    <a:cubicBezTo>
                      <a:pt x="56850" y="17129"/>
                      <a:pt x="82637" y="16072"/>
                      <a:pt x="107950" y="19050"/>
                    </a:cubicBezTo>
                    <a:cubicBezTo>
                      <a:pt x="131635" y="21836"/>
                      <a:pt x="138533" y="25011"/>
                      <a:pt x="158750" y="31750"/>
                    </a:cubicBezTo>
                    <a:cubicBezTo>
                      <a:pt x="201083" y="29633"/>
                      <a:pt x="243499" y="28780"/>
                      <a:pt x="285750" y="25400"/>
                    </a:cubicBezTo>
                    <a:cubicBezTo>
                      <a:pt x="370314" y="18635"/>
                      <a:pt x="296756" y="19050"/>
                      <a:pt x="323850" y="1905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658" name="Freeform 2657">
                <a:extLst>
                  <a:ext uri="{FF2B5EF4-FFF2-40B4-BE49-F238E27FC236}">
                    <a16:creationId xmlns:a16="http://schemas.microsoft.com/office/drawing/2014/main" id="{027033A1-7FA5-43ED-89B2-B279AE9100A4}"/>
                  </a:ext>
                </a:extLst>
              </p:cNvPr>
              <p:cNvSpPr/>
              <p:nvPr/>
            </p:nvSpPr>
            <p:spPr>
              <a:xfrm>
                <a:off x="1911350" y="4756150"/>
                <a:ext cx="101600" cy="209550"/>
              </a:xfrm>
              <a:custGeom>
                <a:avLst/>
                <a:gdLst>
                  <a:gd name="connsiteX0" fmla="*/ 44450 w 101600"/>
                  <a:gd name="connsiteY0" fmla="*/ 0 h 209550"/>
                  <a:gd name="connsiteX1" fmla="*/ 19050 w 101600"/>
                  <a:gd name="connsiteY1" fmla="*/ 31750 h 209550"/>
                  <a:gd name="connsiteX2" fmla="*/ 12700 w 101600"/>
                  <a:gd name="connsiteY2" fmla="*/ 50800 h 209550"/>
                  <a:gd name="connsiteX3" fmla="*/ 0 w 101600"/>
                  <a:gd name="connsiteY3" fmla="*/ 69850 h 209550"/>
                  <a:gd name="connsiteX4" fmla="*/ 19050 w 101600"/>
                  <a:gd name="connsiteY4" fmla="*/ 171450 h 209550"/>
                  <a:gd name="connsiteX5" fmla="*/ 57150 w 101600"/>
                  <a:gd name="connsiteY5" fmla="*/ 196850 h 209550"/>
                  <a:gd name="connsiteX6" fmla="*/ 76200 w 101600"/>
                  <a:gd name="connsiteY6" fmla="*/ 209550 h 209550"/>
                  <a:gd name="connsiteX7" fmla="*/ 101600 w 101600"/>
                  <a:gd name="connsiteY7" fmla="*/ 19050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1600" h="209550">
                    <a:moveTo>
                      <a:pt x="44450" y="0"/>
                    </a:moveTo>
                    <a:cubicBezTo>
                      <a:pt x="35983" y="10583"/>
                      <a:pt x="26233" y="20257"/>
                      <a:pt x="19050" y="31750"/>
                    </a:cubicBezTo>
                    <a:cubicBezTo>
                      <a:pt x="15502" y="37426"/>
                      <a:pt x="15693" y="44813"/>
                      <a:pt x="12700" y="50800"/>
                    </a:cubicBezTo>
                    <a:cubicBezTo>
                      <a:pt x="9287" y="57626"/>
                      <a:pt x="4233" y="63500"/>
                      <a:pt x="0" y="69850"/>
                    </a:cubicBezTo>
                    <a:cubicBezTo>
                      <a:pt x="1237" y="84697"/>
                      <a:pt x="-2858" y="149542"/>
                      <a:pt x="19050" y="171450"/>
                    </a:cubicBezTo>
                    <a:cubicBezTo>
                      <a:pt x="29843" y="182243"/>
                      <a:pt x="44450" y="188383"/>
                      <a:pt x="57150" y="196850"/>
                    </a:cubicBezTo>
                    <a:lnTo>
                      <a:pt x="76200" y="209550"/>
                    </a:lnTo>
                    <a:cubicBezTo>
                      <a:pt x="97741" y="195190"/>
                      <a:pt x="89854" y="202246"/>
                      <a:pt x="101600" y="19050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</p:grpSp>
        <p:sp>
          <p:nvSpPr>
            <p:cNvPr id="2509" name="Freeform 2508">
              <a:extLst>
                <a:ext uri="{FF2B5EF4-FFF2-40B4-BE49-F238E27FC236}">
                  <a16:creationId xmlns:a16="http://schemas.microsoft.com/office/drawing/2014/main" id="{2E4EB116-0393-449E-B5F0-23BEA0D3C129}"/>
                </a:ext>
              </a:extLst>
            </p:cNvPr>
            <p:cNvSpPr/>
            <p:nvPr/>
          </p:nvSpPr>
          <p:spPr bwMode="auto">
            <a:xfrm>
              <a:off x="4179888" y="4195763"/>
              <a:ext cx="14287" cy="44450"/>
            </a:xfrm>
            <a:custGeom>
              <a:avLst/>
              <a:gdLst>
                <a:gd name="connsiteX0" fmla="*/ 0 w 63500"/>
                <a:gd name="connsiteY0" fmla="*/ 0 h 128505"/>
                <a:gd name="connsiteX1" fmla="*/ 25400 w 63500"/>
                <a:gd name="connsiteY1" fmla="*/ 38100 h 128505"/>
                <a:gd name="connsiteX2" fmla="*/ 38100 w 63500"/>
                <a:gd name="connsiteY2" fmla="*/ 82550 h 128505"/>
                <a:gd name="connsiteX3" fmla="*/ 44450 w 63500"/>
                <a:gd name="connsiteY3" fmla="*/ 101600 h 128505"/>
                <a:gd name="connsiteX4" fmla="*/ 50800 w 63500"/>
                <a:gd name="connsiteY4" fmla="*/ 127000 h 128505"/>
                <a:gd name="connsiteX5" fmla="*/ 63500 w 63500"/>
                <a:gd name="connsiteY5" fmla="*/ 127000 h 128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500" h="128505">
                  <a:moveTo>
                    <a:pt x="0" y="0"/>
                  </a:moveTo>
                  <a:cubicBezTo>
                    <a:pt x="8467" y="12700"/>
                    <a:pt x="17987" y="24757"/>
                    <a:pt x="25400" y="38100"/>
                  </a:cubicBezTo>
                  <a:cubicBezTo>
                    <a:pt x="29878" y="46160"/>
                    <a:pt x="36166" y="75780"/>
                    <a:pt x="38100" y="82550"/>
                  </a:cubicBezTo>
                  <a:cubicBezTo>
                    <a:pt x="39939" y="88986"/>
                    <a:pt x="42611" y="95164"/>
                    <a:pt x="44450" y="101600"/>
                  </a:cubicBezTo>
                  <a:cubicBezTo>
                    <a:pt x="46848" y="109991"/>
                    <a:pt x="45564" y="120018"/>
                    <a:pt x="50800" y="127000"/>
                  </a:cubicBezTo>
                  <a:cubicBezTo>
                    <a:pt x="53340" y="130387"/>
                    <a:pt x="59267" y="127000"/>
                    <a:pt x="63500" y="1270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10" name="Freeform 2509">
              <a:extLst>
                <a:ext uri="{FF2B5EF4-FFF2-40B4-BE49-F238E27FC236}">
                  <a16:creationId xmlns:a16="http://schemas.microsoft.com/office/drawing/2014/main" id="{420FD86E-A259-4823-A52C-7D8EF800F6CD}"/>
                </a:ext>
              </a:extLst>
            </p:cNvPr>
            <p:cNvSpPr/>
            <p:nvPr/>
          </p:nvSpPr>
          <p:spPr bwMode="auto">
            <a:xfrm>
              <a:off x="4206875" y="4222751"/>
              <a:ext cx="17463" cy="33337"/>
            </a:xfrm>
            <a:custGeom>
              <a:avLst/>
              <a:gdLst>
                <a:gd name="connsiteX0" fmla="*/ 0 w 76200"/>
                <a:gd name="connsiteY0" fmla="*/ 0 h 95250"/>
                <a:gd name="connsiteX1" fmla="*/ 25400 w 76200"/>
                <a:gd name="connsiteY1" fmla="*/ 31750 h 95250"/>
                <a:gd name="connsiteX2" fmla="*/ 44450 w 76200"/>
                <a:gd name="connsiteY2" fmla="*/ 44450 h 95250"/>
                <a:gd name="connsiteX3" fmla="*/ 76200 w 7620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95250">
                  <a:moveTo>
                    <a:pt x="0" y="0"/>
                  </a:moveTo>
                  <a:cubicBezTo>
                    <a:pt x="8467" y="10583"/>
                    <a:pt x="15816" y="22166"/>
                    <a:pt x="25400" y="31750"/>
                  </a:cubicBezTo>
                  <a:cubicBezTo>
                    <a:pt x="30796" y="37146"/>
                    <a:pt x="39424" y="38707"/>
                    <a:pt x="44450" y="44450"/>
                  </a:cubicBezTo>
                  <a:cubicBezTo>
                    <a:pt x="60798" y="63134"/>
                    <a:pt x="66645" y="76140"/>
                    <a:pt x="76200" y="952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11" name="Freeform 2510">
              <a:extLst>
                <a:ext uri="{FF2B5EF4-FFF2-40B4-BE49-F238E27FC236}">
                  <a16:creationId xmlns:a16="http://schemas.microsoft.com/office/drawing/2014/main" id="{E366714A-D2F3-4582-8EF5-242ED389EA2B}"/>
                </a:ext>
              </a:extLst>
            </p:cNvPr>
            <p:cNvSpPr/>
            <p:nvPr/>
          </p:nvSpPr>
          <p:spPr bwMode="auto">
            <a:xfrm>
              <a:off x="4208463" y="4265613"/>
              <a:ext cx="22225" cy="15875"/>
            </a:xfrm>
            <a:custGeom>
              <a:avLst/>
              <a:gdLst>
                <a:gd name="connsiteX0" fmla="*/ 0 w 101600"/>
                <a:gd name="connsiteY0" fmla="*/ 0 h 44450"/>
                <a:gd name="connsiteX1" fmla="*/ 63500 w 101600"/>
                <a:gd name="connsiteY1" fmla="*/ 25400 h 44450"/>
                <a:gd name="connsiteX2" fmla="*/ 82550 w 101600"/>
                <a:gd name="connsiteY2" fmla="*/ 38100 h 44450"/>
                <a:gd name="connsiteX3" fmla="*/ 101600 w 101600"/>
                <a:gd name="connsiteY3" fmla="*/ 44450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600" h="44450">
                  <a:moveTo>
                    <a:pt x="0" y="0"/>
                  </a:moveTo>
                  <a:cubicBezTo>
                    <a:pt x="31224" y="10408"/>
                    <a:pt x="37338" y="10451"/>
                    <a:pt x="63500" y="25400"/>
                  </a:cubicBezTo>
                  <a:cubicBezTo>
                    <a:pt x="70126" y="29186"/>
                    <a:pt x="75724" y="34687"/>
                    <a:pt x="82550" y="38100"/>
                  </a:cubicBezTo>
                  <a:cubicBezTo>
                    <a:pt x="88537" y="41093"/>
                    <a:pt x="101600" y="44450"/>
                    <a:pt x="101600" y="444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20" name="Freeform 2519">
              <a:extLst>
                <a:ext uri="{FF2B5EF4-FFF2-40B4-BE49-F238E27FC236}">
                  <a16:creationId xmlns:a16="http://schemas.microsoft.com/office/drawing/2014/main" id="{2C8D201F-A792-446E-9150-0C0826C542C3}"/>
                </a:ext>
              </a:extLst>
            </p:cNvPr>
            <p:cNvSpPr/>
            <p:nvPr/>
          </p:nvSpPr>
          <p:spPr bwMode="auto">
            <a:xfrm>
              <a:off x="4337050" y="3932238"/>
              <a:ext cx="23813" cy="12700"/>
            </a:xfrm>
            <a:custGeom>
              <a:avLst/>
              <a:gdLst>
                <a:gd name="connsiteX0" fmla="*/ 0 w 114300"/>
                <a:gd name="connsiteY0" fmla="*/ 33466 h 33466"/>
                <a:gd name="connsiteX1" fmla="*/ 31750 w 114300"/>
                <a:gd name="connsiteY1" fmla="*/ 8066 h 33466"/>
                <a:gd name="connsiteX2" fmla="*/ 114300 w 114300"/>
                <a:gd name="connsiteY2" fmla="*/ 1716 h 33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300" h="33466">
                  <a:moveTo>
                    <a:pt x="0" y="33466"/>
                  </a:moveTo>
                  <a:cubicBezTo>
                    <a:pt x="10583" y="24999"/>
                    <a:pt x="20257" y="15249"/>
                    <a:pt x="31750" y="8066"/>
                  </a:cubicBezTo>
                  <a:cubicBezTo>
                    <a:pt x="52620" y="-4977"/>
                    <a:pt x="101852" y="1716"/>
                    <a:pt x="114300" y="1716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22" name="Freeform 2521">
              <a:extLst>
                <a:ext uri="{FF2B5EF4-FFF2-40B4-BE49-F238E27FC236}">
                  <a16:creationId xmlns:a16="http://schemas.microsoft.com/office/drawing/2014/main" id="{128066CB-9D39-48D9-8031-6553E2E4A59B}"/>
                </a:ext>
              </a:extLst>
            </p:cNvPr>
            <p:cNvSpPr/>
            <p:nvPr/>
          </p:nvSpPr>
          <p:spPr bwMode="auto">
            <a:xfrm>
              <a:off x="4411663" y="3924301"/>
              <a:ext cx="17462" cy="6350"/>
            </a:xfrm>
            <a:custGeom>
              <a:avLst/>
              <a:gdLst>
                <a:gd name="connsiteX0" fmla="*/ 0 w 82550"/>
                <a:gd name="connsiteY0" fmla="*/ 0 h 19050"/>
                <a:gd name="connsiteX1" fmla="*/ 76200 w 82550"/>
                <a:gd name="connsiteY1" fmla="*/ 12700 h 19050"/>
                <a:gd name="connsiteX2" fmla="*/ 82550 w 82550"/>
                <a:gd name="connsiteY2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550" h="19050">
                  <a:moveTo>
                    <a:pt x="0" y="0"/>
                  </a:moveTo>
                  <a:cubicBezTo>
                    <a:pt x="18108" y="2012"/>
                    <a:pt x="54924" y="2062"/>
                    <a:pt x="76200" y="12700"/>
                  </a:cubicBezTo>
                  <a:cubicBezTo>
                    <a:pt x="78877" y="14039"/>
                    <a:pt x="80433" y="16933"/>
                    <a:pt x="82550" y="190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23" name="Freeform 2522">
              <a:extLst>
                <a:ext uri="{FF2B5EF4-FFF2-40B4-BE49-F238E27FC236}">
                  <a16:creationId xmlns:a16="http://schemas.microsoft.com/office/drawing/2014/main" id="{68F2C9F4-D264-4BB8-9922-6B580ABBDC7F}"/>
                </a:ext>
              </a:extLst>
            </p:cNvPr>
            <p:cNvSpPr/>
            <p:nvPr/>
          </p:nvSpPr>
          <p:spPr bwMode="auto">
            <a:xfrm>
              <a:off x="4375150" y="3881438"/>
              <a:ext cx="55563" cy="15875"/>
            </a:xfrm>
            <a:custGeom>
              <a:avLst/>
              <a:gdLst>
                <a:gd name="connsiteX0" fmla="*/ 0 w 260350"/>
                <a:gd name="connsiteY0" fmla="*/ 44604 h 44604"/>
                <a:gd name="connsiteX1" fmla="*/ 57150 w 260350"/>
                <a:gd name="connsiteY1" fmla="*/ 31904 h 44604"/>
                <a:gd name="connsiteX2" fmla="*/ 95250 w 260350"/>
                <a:gd name="connsiteY2" fmla="*/ 19204 h 44604"/>
                <a:gd name="connsiteX3" fmla="*/ 203200 w 260350"/>
                <a:gd name="connsiteY3" fmla="*/ 12854 h 44604"/>
                <a:gd name="connsiteX4" fmla="*/ 254000 w 260350"/>
                <a:gd name="connsiteY4" fmla="*/ 154 h 44604"/>
                <a:gd name="connsiteX5" fmla="*/ 260350 w 260350"/>
                <a:gd name="connsiteY5" fmla="*/ 154 h 4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350" h="44604">
                  <a:moveTo>
                    <a:pt x="0" y="44604"/>
                  </a:moveTo>
                  <a:cubicBezTo>
                    <a:pt x="18127" y="40979"/>
                    <a:pt x="39215" y="37285"/>
                    <a:pt x="57150" y="31904"/>
                  </a:cubicBezTo>
                  <a:cubicBezTo>
                    <a:pt x="69972" y="28057"/>
                    <a:pt x="81886" y="19990"/>
                    <a:pt x="95250" y="19204"/>
                  </a:cubicBezTo>
                  <a:lnTo>
                    <a:pt x="203200" y="12854"/>
                  </a:lnTo>
                  <a:cubicBezTo>
                    <a:pt x="227737" y="4675"/>
                    <a:pt x="223349" y="5262"/>
                    <a:pt x="254000" y="154"/>
                  </a:cubicBezTo>
                  <a:cubicBezTo>
                    <a:pt x="256088" y="-194"/>
                    <a:pt x="258233" y="154"/>
                    <a:pt x="260350" y="154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24" name="Freeform 2523">
              <a:extLst>
                <a:ext uri="{FF2B5EF4-FFF2-40B4-BE49-F238E27FC236}">
                  <a16:creationId xmlns:a16="http://schemas.microsoft.com/office/drawing/2014/main" id="{3EC4D176-7DC2-4B4E-A86A-7E8D36D90370}"/>
                </a:ext>
              </a:extLst>
            </p:cNvPr>
            <p:cNvSpPr/>
            <p:nvPr/>
          </p:nvSpPr>
          <p:spPr bwMode="auto">
            <a:xfrm>
              <a:off x="4224338" y="4184651"/>
              <a:ext cx="66675" cy="31750"/>
            </a:xfrm>
            <a:custGeom>
              <a:avLst/>
              <a:gdLst>
                <a:gd name="connsiteX0" fmla="*/ 0 w 311150"/>
                <a:gd name="connsiteY0" fmla="*/ 95250 h 95250"/>
                <a:gd name="connsiteX1" fmla="*/ 31750 w 311150"/>
                <a:gd name="connsiteY1" fmla="*/ 76200 h 95250"/>
                <a:gd name="connsiteX2" fmla="*/ 57150 w 311150"/>
                <a:gd name="connsiteY2" fmla="*/ 63500 h 95250"/>
                <a:gd name="connsiteX3" fmla="*/ 76200 w 311150"/>
                <a:gd name="connsiteY3" fmla="*/ 50800 h 95250"/>
                <a:gd name="connsiteX4" fmla="*/ 114300 w 311150"/>
                <a:gd name="connsiteY4" fmla="*/ 44450 h 95250"/>
                <a:gd name="connsiteX5" fmla="*/ 133350 w 311150"/>
                <a:gd name="connsiteY5" fmla="*/ 38100 h 95250"/>
                <a:gd name="connsiteX6" fmla="*/ 203200 w 311150"/>
                <a:gd name="connsiteY6" fmla="*/ 25400 h 95250"/>
                <a:gd name="connsiteX7" fmla="*/ 241300 w 311150"/>
                <a:gd name="connsiteY7" fmla="*/ 12700 h 95250"/>
                <a:gd name="connsiteX8" fmla="*/ 260350 w 311150"/>
                <a:gd name="connsiteY8" fmla="*/ 6350 h 95250"/>
                <a:gd name="connsiteX9" fmla="*/ 279400 w 311150"/>
                <a:gd name="connsiteY9" fmla="*/ 0 h 95250"/>
                <a:gd name="connsiteX10" fmla="*/ 311150 w 311150"/>
                <a:gd name="connsiteY10" fmla="*/ 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1150" h="95250">
                  <a:moveTo>
                    <a:pt x="0" y="95250"/>
                  </a:moveTo>
                  <a:cubicBezTo>
                    <a:pt x="10583" y="88900"/>
                    <a:pt x="20961" y="82194"/>
                    <a:pt x="31750" y="76200"/>
                  </a:cubicBezTo>
                  <a:cubicBezTo>
                    <a:pt x="40025" y="71603"/>
                    <a:pt x="48931" y="68196"/>
                    <a:pt x="57150" y="63500"/>
                  </a:cubicBezTo>
                  <a:cubicBezTo>
                    <a:pt x="63776" y="59714"/>
                    <a:pt x="68960" y="53213"/>
                    <a:pt x="76200" y="50800"/>
                  </a:cubicBezTo>
                  <a:cubicBezTo>
                    <a:pt x="88414" y="46729"/>
                    <a:pt x="101731" y="47243"/>
                    <a:pt x="114300" y="44450"/>
                  </a:cubicBezTo>
                  <a:cubicBezTo>
                    <a:pt x="120834" y="42998"/>
                    <a:pt x="126816" y="39552"/>
                    <a:pt x="133350" y="38100"/>
                  </a:cubicBezTo>
                  <a:cubicBezTo>
                    <a:pt x="159488" y="32291"/>
                    <a:pt x="177776" y="32334"/>
                    <a:pt x="203200" y="25400"/>
                  </a:cubicBezTo>
                  <a:cubicBezTo>
                    <a:pt x="216115" y="21878"/>
                    <a:pt x="228600" y="16933"/>
                    <a:pt x="241300" y="12700"/>
                  </a:cubicBezTo>
                  <a:lnTo>
                    <a:pt x="260350" y="6350"/>
                  </a:lnTo>
                  <a:cubicBezTo>
                    <a:pt x="266700" y="4233"/>
                    <a:pt x="272707" y="0"/>
                    <a:pt x="279400" y="0"/>
                  </a:cubicBezTo>
                  <a:lnTo>
                    <a:pt x="311150" y="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25" name="Freeform 2524">
              <a:extLst>
                <a:ext uri="{FF2B5EF4-FFF2-40B4-BE49-F238E27FC236}">
                  <a16:creationId xmlns:a16="http://schemas.microsoft.com/office/drawing/2014/main" id="{D3238DF8-1406-457B-96C4-D3A2A4CE5969}"/>
                </a:ext>
              </a:extLst>
            </p:cNvPr>
            <p:cNvSpPr/>
            <p:nvPr/>
          </p:nvSpPr>
          <p:spPr bwMode="auto">
            <a:xfrm>
              <a:off x="4238625" y="4144963"/>
              <a:ext cx="3175" cy="53975"/>
            </a:xfrm>
            <a:custGeom>
              <a:avLst/>
              <a:gdLst>
                <a:gd name="connsiteX0" fmla="*/ 6474 w 19174"/>
                <a:gd name="connsiteY0" fmla="*/ 0 h 158750"/>
                <a:gd name="connsiteX1" fmla="*/ 124 w 19174"/>
                <a:gd name="connsiteY1" fmla="*/ 31750 h 158750"/>
                <a:gd name="connsiteX2" fmla="*/ 12824 w 19174"/>
                <a:gd name="connsiteY2" fmla="*/ 146050 h 158750"/>
                <a:gd name="connsiteX3" fmla="*/ 19174 w 19174"/>
                <a:gd name="connsiteY3" fmla="*/ 158750 h 15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174" h="158750">
                  <a:moveTo>
                    <a:pt x="6474" y="0"/>
                  </a:moveTo>
                  <a:cubicBezTo>
                    <a:pt x="4357" y="10583"/>
                    <a:pt x="124" y="20957"/>
                    <a:pt x="124" y="31750"/>
                  </a:cubicBezTo>
                  <a:cubicBezTo>
                    <a:pt x="124" y="77678"/>
                    <a:pt x="-2159" y="108592"/>
                    <a:pt x="12824" y="146050"/>
                  </a:cubicBezTo>
                  <a:cubicBezTo>
                    <a:pt x="14582" y="150444"/>
                    <a:pt x="17057" y="154517"/>
                    <a:pt x="19174" y="1587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26" name="Freeform 2525">
              <a:extLst>
                <a:ext uri="{FF2B5EF4-FFF2-40B4-BE49-F238E27FC236}">
                  <a16:creationId xmlns:a16="http://schemas.microsoft.com/office/drawing/2014/main" id="{F92C143F-C7CE-493F-8BD3-0D5C00949099}"/>
                </a:ext>
              </a:extLst>
            </p:cNvPr>
            <p:cNvSpPr/>
            <p:nvPr/>
          </p:nvSpPr>
          <p:spPr bwMode="auto">
            <a:xfrm>
              <a:off x="4338638" y="3884613"/>
              <a:ext cx="0" cy="0"/>
            </a:xfrm>
            <a:custGeom>
              <a:avLst/>
              <a:gdLst>
                <a:gd name="connsiteX0" fmla="*/ 0 w 0"/>
                <a:gd name="connsiteY0" fmla="*/ 0 h 0"/>
                <a:gd name="connsiteX1" fmla="*/ 0 w 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27" name="Freeform 2526">
              <a:extLst>
                <a:ext uri="{FF2B5EF4-FFF2-40B4-BE49-F238E27FC236}">
                  <a16:creationId xmlns:a16="http://schemas.microsoft.com/office/drawing/2014/main" id="{540670FB-35F7-4A97-9C06-196CF30AD63F}"/>
                </a:ext>
              </a:extLst>
            </p:cNvPr>
            <p:cNvSpPr/>
            <p:nvPr/>
          </p:nvSpPr>
          <p:spPr bwMode="auto">
            <a:xfrm>
              <a:off x="4422775" y="3924301"/>
              <a:ext cx="33338" cy="14287"/>
            </a:xfrm>
            <a:custGeom>
              <a:avLst/>
              <a:gdLst>
                <a:gd name="connsiteX0" fmla="*/ 0 w 152400"/>
                <a:gd name="connsiteY0" fmla="*/ 0 h 44500"/>
                <a:gd name="connsiteX1" fmla="*/ 31750 w 152400"/>
                <a:gd name="connsiteY1" fmla="*/ 12700 h 44500"/>
                <a:gd name="connsiteX2" fmla="*/ 50800 w 152400"/>
                <a:gd name="connsiteY2" fmla="*/ 19050 h 44500"/>
                <a:gd name="connsiteX3" fmla="*/ 69850 w 152400"/>
                <a:gd name="connsiteY3" fmla="*/ 31750 h 44500"/>
                <a:gd name="connsiteX4" fmla="*/ 95250 w 152400"/>
                <a:gd name="connsiteY4" fmla="*/ 38100 h 44500"/>
                <a:gd name="connsiteX5" fmla="*/ 152400 w 152400"/>
                <a:gd name="connsiteY5" fmla="*/ 44450 h 4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400" h="44500">
                  <a:moveTo>
                    <a:pt x="0" y="0"/>
                  </a:moveTo>
                  <a:cubicBezTo>
                    <a:pt x="10583" y="4233"/>
                    <a:pt x="21077" y="8698"/>
                    <a:pt x="31750" y="12700"/>
                  </a:cubicBezTo>
                  <a:cubicBezTo>
                    <a:pt x="38017" y="15050"/>
                    <a:pt x="44813" y="16057"/>
                    <a:pt x="50800" y="19050"/>
                  </a:cubicBezTo>
                  <a:cubicBezTo>
                    <a:pt x="57626" y="22463"/>
                    <a:pt x="62835" y="28744"/>
                    <a:pt x="69850" y="31750"/>
                  </a:cubicBezTo>
                  <a:cubicBezTo>
                    <a:pt x="77872" y="35188"/>
                    <a:pt x="86692" y="36388"/>
                    <a:pt x="95250" y="38100"/>
                  </a:cubicBezTo>
                  <a:cubicBezTo>
                    <a:pt x="132220" y="45494"/>
                    <a:pt x="124121" y="44450"/>
                    <a:pt x="152400" y="444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32" name="Freeform 2531">
              <a:extLst>
                <a:ext uri="{FF2B5EF4-FFF2-40B4-BE49-F238E27FC236}">
                  <a16:creationId xmlns:a16="http://schemas.microsoft.com/office/drawing/2014/main" id="{15852168-7B1C-4D5C-8362-43B3019109C8}"/>
                </a:ext>
              </a:extLst>
            </p:cNvPr>
            <p:cNvSpPr/>
            <p:nvPr/>
          </p:nvSpPr>
          <p:spPr bwMode="auto">
            <a:xfrm>
              <a:off x="4244975" y="4298951"/>
              <a:ext cx="42863" cy="34925"/>
            </a:xfrm>
            <a:custGeom>
              <a:avLst/>
              <a:gdLst>
                <a:gd name="connsiteX0" fmla="*/ 0 w 203200"/>
                <a:gd name="connsiteY0" fmla="*/ 101600 h 101600"/>
                <a:gd name="connsiteX1" fmla="*/ 31750 w 203200"/>
                <a:gd name="connsiteY1" fmla="*/ 82550 h 101600"/>
                <a:gd name="connsiteX2" fmla="*/ 76200 w 203200"/>
                <a:gd name="connsiteY2" fmla="*/ 57150 h 101600"/>
                <a:gd name="connsiteX3" fmla="*/ 95250 w 203200"/>
                <a:gd name="connsiteY3" fmla="*/ 50800 h 101600"/>
                <a:gd name="connsiteX4" fmla="*/ 114300 w 203200"/>
                <a:gd name="connsiteY4" fmla="*/ 31750 h 101600"/>
                <a:gd name="connsiteX5" fmla="*/ 133350 w 203200"/>
                <a:gd name="connsiteY5" fmla="*/ 25400 h 101600"/>
                <a:gd name="connsiteX6" fmla="*/ 196850 w 203200"/>
                <a:gd name="connsiteY6" fmla="*/ 6350 h 101600"/>
                <a:gd name="connsiteX7" fmla="*/ 203200 w 203200"/>
                <a:gd name="connsiteY7" fmla="*/ 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200" h="101600">
                  <a:moveTo>
                    <a:pt x="0" y="101600"/>
                  </a:moveTo>
                  <a:cubicBezTo>
                    <a:pt x="10583" y="95250"/>
                    <a:pt x="21284" y="89091"/>
                    <a:pt x="31750" y="82550"/>
                  </a:cubicBezTo>
                  <a:cubicBezTo>
                    <a:pt x="54940" y="68056"/>
                    <a:pt x="48608" y="68975"/>
                    <a:pt x="76200" y="57150"/>
                  </a:cubicBezTo>
                  <a:cubicBezTo>
                    <a:pt x="82352" y="54513"/>
                    <a:pt x="88900" y="52917"/>
                    <a:pt x="95250" y="50800"/>
                  </a:cubicBezTo>
                  <a:cubicBezTo>
                    <a:pt x="101600" y="44450"/>
                    <a:pt x="106828" y="36731"/>
                    <a:pt x="114300" y="31750"/>
                  </a:cubicBezTo>
                  <a:cubicBezTo>
                    <a:pt x="119869" y="28037"/>
                    <a:pt x="126914" y="27239"/>
                    <a:pt x="133350" y="25400"/>
                  </a:cubicBezTo>
                  <a:cubicBezTo>
                    <a:pt x="145437" y="21947"/>
                    <a:pt x="190814" y="12386"/>
                    <a:pt x="196850" y="6350"/>
                  </a:cubicBezTo>
                  <a:lnTo>
                    <a:pt x="203200" y="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36" name="Freeform 2535">
              <a:extLst>
                <a:ext uri="{FF2B5EF4-FFF2-40B4-BE49-F238E27FC236}">
                  <a16:creationId xmlns:a16="http://schemas.microsoft.com/office/drawing/2014/main" id="{4FA14C5F-0212-494B-BC9A-36E1672A10AF}"/>
                </a:ext>
              </a:extLst>
            </p:cNvPr>
            <p:cNvSpPr/>
            <p:nvPr/>
          </p:nvSpPr>
          <p:spPr bwMode="auto">
            <a:xfrm>
              <a:off x="4291013" y="4222751"/>
              <a:ext cx="22225" cy="4762"/>
            </a:xfrm>
            <a:custGeom>
              <a:avLst/>
              <a:gdLst>
                <a:gd name="connsiteX0" fmla="*/ 0 w 101600"/>
                <a:gd name="connsiteY0" fmla="*/ 12700 h 12700"/>
                <a:gd name="connsiteX1" fmla="*/ 101600 w 101600"/>
                <a:gd name="connsiteY1" fmla="*/ 0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600" h="12700">
                  <a:moveTo>
                    <a:pt x="0" y="12700"/>
                  </a:moveTo>
                  <a:cubicBezTo>
                    <a:pt x="93621" y="6013"/>
                    <a:pt x="62328" y="19636"/>
                    <a:pt x="101600" y="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37" name="Freeform 2536">
              <a:extLst>
                <a:ext uri="{FF2B5EF4-FFF2-40B4-BE49-F238E27FC236}">
                  <a16:creationId xmlns:a16="http://schemas.microsoft.com/office/drawing/2014/main" id="{25712864-5E4F-417D-9F21-CB7C2A535F3C}"/>
                </a:ext>
              </a:extLst>
            </p:cNvPr>
            <p:cNvSpPr/>
            <p:nvPr/>
          </p:nvSpPr>
          <p:spPr bwMode="auto">
            <a:xfrm>
              <a:off x="4140200" y="4140201"/>
              <a:ext cx="22225" cy="15875"/>
            </a:xfrm>
            <a:custGeom>
              <a:avLst/>
              <a:gdLst>
                <a:gd name="connsiteX0" fmla="*/ 0 w 107950"/>
                <a:gd name="connsiteY0" fmla="*/ 0 h 45073"/>
                <a:gd name="connsiteX1" fmla="*/ 31750 w 107950"/>
                <a:gd name="connsiteY1" fmla="*/ 25400 h 45073"/>
                <a:gd name="connsiteX2" fmla="*/ 69850 w 107950"/>
                <a:gd name="connsiteY2" fmla="*/ 44450 h 45073"/>
                <a:gd name="connsiteX3" fmla="*/ 107950 w 107950"/>
                <a:gd name="connsiteY3" fmla="*/ 44450 h 45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50" h="45073">
                  <a:moveTo>
                    <a:pt x="0" y="0"/>
                  </a:moveTo>
                  <a:cubicBezTo>
                    <a:pt x="10583" y="8467"/>
                    <a:pt x="20907" y="17268"/>
                    <a:pt x="31750" y="25400"/>
                  </a:cubicBezTo>
                  <a:cubicBezTo>
                    <a:pt x="42732" y="33636"/>
                    <a:pt x="55521" y="42858"/>
                    <a:pt x="69850" y="44450"/>
                  </a:cubicBezTo>
                  <a:cubicBezTo>
                    <a:pt x="82472" y="45852"/>
                    <a:pt x="95250" y="44450"/>
                    <a:pt x="107950" y="444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38" name="Freeform 2537">
              <a:extLst>
                <a:ext uri="{FF2B5EF4-FFF2-40B4-BE49-F238E27FC236}">
                  <a16:creationId xmlns:a16="http://schemas.microsoft.com/office/drawing/2014/main" id="{BDA8EBFA-73AC-4CEE-8D6E-BE9FDFBECB23}"/>
                </a:ext>
              </a:extLst>
            </p:cNvPr>
            <p:cNvSpPr/>
            <p:nvPr/>
          </p:nvSpPr>
          <p:spPr bwMode="auto">
            <a:xfrm>
              <a:off x="4514850" y="3835401"/>
              <a:ext cx="34925" cy="15875"/>
            </a:xfrm>
            <a:custGeom>
              <a:avLst/>
              <a:gdLst>
                <a:gd name="connsiteX0" fmla="*/ 0 w 165100"/>
                <a:gd name="connsiteY0" fmla="*/ 0 h 44450"/>
                <a:gd name="connsiteX1" fmla="*/ 50800 w 165100"/>
                <a:gd name="connsiteY1" fmla="*/ 6350 h 44450"/>
                <a:gd name="connsiteX2" fmla="*/ 120650 w 165100"/>
                <a:gd name="connsiteY2" fmla="*/ 38100 h 44450"/>
                <a:gd name="connsiteX3" fmla="*/ 139700 w 165100"/>
                <a:gd name="connsiteY3" fmla="*/ 44450 h 44450"/>
                <a:gd name="connsiteX4" fmla="*/ 165100 w 165100"/>
                <a:gd name="connsiteY4" fmla="*/ 31750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100" h="44450">
                  <a:moveTo>
                    <a:pt x="0" y="0"/>
                  </a:moveTo>
                  <a:cubicBezTo>
                    <a:pt x="16933" y="2117"/>
                    <a:pt x="34010" y="3297"/>
                    <a:pt x="50800" y="6350"/>
                  </a:cubicBezTo>
                  <a:cubicBezTo>
                    <a:pt x="72885" y="10365"/>
                    <a:pt x="106079" y="33243"/>
                    <a:pt x="120650" y="38100"/>
                  </a:cubicBezTo>
                  <a:lnTo>
                    <a:pt x="139700" y="44450"/>
                  </a:lnTo>
                  <a:cubicBezTo>
                    <a:pt x="161590" y="37153"/>
                    <a:pt x="154017" y="42833"/>
                    <a:pt x="165100" y="317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39" name="Freeform 2538">
              <a:extLst>
                <a:ext uri="{FF2B5EF4-FFF2-40B4-BE49-F238E27FC236}">
                  <a16:creationId xmlns:a16="http://schemas.microsoft.com/office/drawing/2014/main" id="{F71DC6BB-8695-42C1-B717-8ED7FBF67D48}"/>
                </a:ext>
              </a:extLst>
            </p:cNvPr>
            <p:cNvSpPr/>
            <p:nvPr/>
          </p:nvSpPr>
          <p:spPr bwMode="auto">
            <a:xfrm>
              <a:off x="4519613" y="3905251"/>
              <a:ext cx="25400" cy="17462"/>
            </a:xfrm>
            <a:custGeom>
              <a:avLst/>
              <a:gdLst>
                <a:gd name="connsiteX0" fmla="*/ 0 w 120650"/>
                <a:gd name="connsiteY0" fmla="*/ 0 h 50800"/>
                <a:gd name="connsiteX1" fmla="*/ 63500 w 120650"/>
                <a:gd name="connsiteY1" fmla="*/ 38100 h 50800"/>
                <a:gd name="connsiteX2" fmla="*/ 101600 w 120650"/>
                <a:gd name="connsiteY2" fmla="*/ 50800 h 50800"/>
                <a:gd name="connsiteX3" fmla="*/ 120650 w 120650"/>
                <a:gd name="connsiteY3" fmla="*/ 50800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650" h="50800">
                  <a:moveTo>
                    <a:pt x="0" y="0"/>
                  </a:moveTo>
                  <a:cubicBezTo>
                    <a:pt x="22363" y="14908"/>
                    <a:pt x="39092" y="28337"/>
                    <a:pt x="63500" y="38100"/>
                  </a:cubicBezTo>
                  <a:cubicBezTo>
                    <a:pt x="75929" y="43072"/>
                    <a:pt x="88213" y="50800"/>
                    <a:pt x="101600" y="50800"/>
                  </a:cubicBezTo>
                  <a:lnTo>
                    <a:pt x="120650" y="5080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40" name="Freeform 2539">
              <a:extLst>
                <a:ext uri="{FF2B5EF4-FFF2-40B4-BE49-F238E27FC236}">
                  <a16:creationId xmlns:a16="http://schemas.microsoft.com/office/drawing/2014/main" id="{A3D9C671-2794-404D-94A1-1203EF316073}"/>
                </a:ext>
              </a:extLst>
            </p:cNvPr>
            <p:cNvSpPr/>
            <p:nvPr/>
          </p:nvSpPr>
          <p:spPr bwMode="auto">
            <a:xfrm>
              <a:off x="4573588" y="3886201"/>
              <a:ext cx="49212" cy="47625"/>
            </a:xfrm>
            <a:custGeom>
              <a:avLst/>
              <a:gdLst>
                <a:gd name="connsiteX0" fmla="*/ 0 w 228600"/>
                <a:gd name="connsiteY0" fmla="*/ 139700 h 139700"/>
                <a:gd name="connsiteX1" fmla="*/ 44450 w 228600"/>
                <a:gd name="connsiteY1" fmla="*/ 133350 h 139700"/>
                <a:gd name="connsiteX2" fmla="*/ 69850 w 228600"/>
                <a:gd name="connsiteY2" fmla="*/ 127000 h 139700"/>
                <a:gd name="connsiteX3" fmla="*/ 127000 w 228600"/>
                <a:gd name="connsiteY3" fmla="*/ 114300 h 139700"/>
                <a:gd name="connsiteX4" fmla="*/ 165100 w 228600"/>
                <a:gd name="connsiteY4" fmla="*/ 76200 h 139700"/>
                <a:gd name="connsiteX5" fmla="*/ 203200 w 228600"/>
                <a:gd name="connsiteY5" fmla="*/ 44450 h 139700"/>
                <a:gd name="connsiteX6" fmla="*/ 222250 w 228600"/>
                <a:gd name="connsiteY6" fmla="*/ 19050 h 139700"/>
                <a:gd name="connsiteX7" fmla="*/ 228600 w 228600"/>
                <a:gd name="connsiteY7" fmla="*/ 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600" h="139700">
                  <a:moveTo>
                    <a:pt x="0" y="139700"/>
                  </a:moveTo>
                  <a:cubicBezTo>
                    <a:pt x="14817" y="137583"/>
                    <a:pt x="29724" y="136027"/>
                    <a:pt x="44450" y="133350"/>
                  </a:cubicBezTo>
                  <a:cubicBezTo>
                    <a:pt x="53036" y="131789"/>
                    <a:pt x="61331" y="128893"/>
                    <a:pt x="69850" y="127000"/>
                  </a:cubicBezTo>
                  <a:cubicBezTo>
                    <a:pt x="142404" y="110877"/>
                    <a:pt x="65055" y="129786"/>
                    <a:pt x="127000" y="114300"/>
                  </a:cubicBezTo>
                  <a:cubicBezTo>
                    <a:pt x="160536" y="91943"/>
                    <a:pt x="133595" y="112956"/>
                    <a:pt x="165100" y="76200"/>
                  </a:cubicBezTo>
                  <a:cubicBezTo>
                    <a:pt x="227517" y="3380"/>
                    <a:pt x="144409" y="103241"/>
                    <a:pt x="203200" y="44450"/>
                  </a:cubicBezTo>
                  <a:cubicBezTo>
                    <a:pt x="210684" y="36966"/>
                    <a:pt x="215900" y="27517"/>
                    <a:pt x="222250" y="19050"/>
                  </a:cubicBezTo>
                  <a:lnTo>
                    <a:pt x="228600" y="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43" name="Freeform 2542">
              <a:extLst>
                <a:ext uri="{FF2B5EF4-FFF2-40B4-BE49-F238E27FC236}">
                  <a16:creationId xmlns:a16="http://schemas.microsoft.com/office/drawing/2014/main" id="{D4CF7CFA-C722-4E79-B536-2A7818534C9E}"/>
                </a:ext>
              </a:extLst>
            </p:cNvPr>
            <p:cNvSpPr/>
            <p:nvPr/>
          </p:nvSpPr>
          <p:spPr bwMode="auto">
            <a:xfrm>
              <a:off x="4427538" y="3924301"/>
              <a:ext cx="112712" cy="20637"/>
            </a:xfrm>
            <a:custGeom>
              <a:avLst/>
              <a:gdLst>
                <a:gd name="connsiteX0" fmla="*/ 0 w 527050"/>
                <a:gd name="connsiteY0" fmla="*/ 0 h 57630"/>
                <a:gd name="connsiteX1" fmla="*/ 50800 w 527050"/>
                <a:gd name="connsiteY1" fmla="*/ 19050 h 57630"/>
                <a:gd name="connsiteX2" fmla="*/ 76200 w 527050"/>
                <a:gd name="connsiteY2" fmla="*/ 25400 h 57630"/>
                <a:gd name="connsiteX3" fmla="*/ 209550 w 527050"/>
                <a:gd name="connsiteY3" fmla="*/ 31750 h 57630"/>
                <a:gd name="connsiteX4" fmla="*/ 368300 w 527050"/>
                <a:gd name="connsiteY4" fmla="*/ 38100 h 57630"/>
                <a:gd name="connsiteX5" fmla="*/ 412750 w 527050"/>
                <a:gd name="connsiteY5" fmla="*/ 44450 h 57630"/>
                <a:gd name="connsiteX6" fmla="*/ 463550 w 527050"/>
                <a:gd name="connsiteY6" fmla="*/ 50800 h 57630"/>
                <a:gd name="connsiteX7" fmla="*/ 527050 w 527050"/>
                <a:gd name="connsiteY7" fmla="*/ 57150 h 57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7050" h="57630">
                  <a:moveTo>
                    <a:pt x="0" y="0"/>
                  </a:moveTo>
                  <a:cubicBezTo>
                    <a:pt x="16775" y="6710"/>
                    <a:pt x="33380" y="14073"/>
                    <a:pt x="50800" y="19050"/>
                  </a:cubicBezTo>
                  <a:cubicBezTo>
                    <a:pt x="59191" y="21448"/>
                    <a:pt x="67501" y="24704"/>
                    <a:pt x="76200" y="25400"/>
                  </a:cubicBezTo>
                  <a:cubicBezTo>
                    <a:pt x="120559" y="28949"/>
                    <a:pt x="165092" y="29817"/>
                    <a:pt x="209550" y="31750"/>
                  </a:cubicBezTo>
                  <a:lnTo>
                    <a:pt x="368300" y="38100"/>
                  </a:lnTo>
                  <a:lnTo>
                    <a:pt x="412750" y="44450"/>
                  </a:lnTo>
                  <a:cubicBezTo>
                    <a:pt x="429665" y="46705"/>
                    <a:pt x="446717" y="47995"/>
                    <a:pt x="463550" y="50800"/>
                  </a:cubicBezTo>
                  <a:cubicBezTo>
                    <a:pt x="520131" y="60230"/>
                    <a:pt x="452777" y="57150"/>
                    <a:pt x="527050" y="571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44" name="Freeform 2543">
              <a:extLst>
                <a:ext uri="{FF2B5EF4-FFF2-40B4-BE49-F238E27FC236}">
                  <a16:creationId xmlns:a16="http://schemas.microsoft.com/office/drawing/2014/main" id="{D1438C30-F603-47D6-9F8F-833177761809}"/>
                </a:ext>
              </a:extLst>
            </p:cNvPr>
            <p:cNvSpPr/>
            <p:nvPr/>
          </p:nvSpPr>
          <p:spPr bwMode="auto">
            <a:xfrm>
              <a:off x="4567238" y="3868738"/>
              <a:ext cx="85725" cy="42863"/>
            </a:xfrm>
            <a:custGeom>
              <a:avLst/>
              <a:gdLst>
                <a:gd name="connsiteX0" fmla="*/ 0 w 406400"/>
                <a:gd name="connsiteY0" fmla="*/ 0 h 127000"/>
                <a:gd name="connsiteX1" fmla="*/ 31750 w 406400"/>
                <a:gd name="connsiteY1" fmla="*/ 19050 h 127000"/>
                <a:gd name="connsiteX2" fmla="*/ 50800 w 406400"/>
                <a:gd name="connsiteY2" fmla="*/ 31750 h 127000"/>
                <a:gd name="connsiteX3" fmla="*/ 76200 w 406400"/>
                <a:gd name="connsiteY3" fmla="*/ 38100 h 127000"/>
                <a:gd name="connsiteX4" fmla="*/ 139700 w 406400"/>
                <a:gd name="connsiteY4" fmla="*/ 63500 h 127000"/>
                <a:gd name="connsiteX5" fmla="*/ 158750 w 406400"/>
                <a:gd name="connsiteY5" fmla="*/ 69850 h 127000"/>
                <a:gd name="connsiteX6" fmla="*/ 177800 w 406400"/>
                <a:gd name="connsiteY6" fmla="*/ 82550 h 127000"/>
                <a:gd name="connsiteX7" fmla="*/ 228600 w 406400"/>
                <a:gd name="connsiteY7" fmla="*/ 88900 h 127000"/>
                <a:gd name="connsiteX8" fmla="*/ 247650 w 406400"/>
                <a:gd name="connsiteY8" fmla="*/ 95250 h 127000"/>
                <a:gd name="connsiteX9" fmla="*/ 273050 w 406400"/>
                <a:gd name="connsiteY9" fmla="*/ 101600 h 127000"/>
                <a:gd name="connsiteX10" fmla="*/ 292100 w 406400"/>
                <a:gd name="connsiteY10" fmla="*/ 114300 h 127000"/>
                <a:gd name="connsiteX11" fmla="*/ 330200 w 406400"/>
                <a:gd name="connsiteY11" fmla="*/ 127000 h 127000"/>
                <a:gd name="connsiteX12" fmla="*/ 406400 w 406400"/>
                <a:gd name="connsiteY12" fmla="*/ 120650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6400" h="127000">
                  <a:moveTo>
                    <a:pt x="0" y="0"/>
                  </a:moveTo>
                  <a:cubicBezTo>
                    <a:pt x="10583" y="6350"/>
                    <a:pt x="21284" y="12509"/>
                    <a:pt x="31750" y="19050"/>
                  </a:cubicBezTo>
                  <a:cubicBezTo>
                    <a:pt x="38222" y="23095"/>
                    <a:pt x="43785" y="28744"/>
                    <a:pt x="50800" y="31750"/>
                  </a:cubicBezTo>
                  <a:cubicBezTo>
                    <a:pt x="58822" y="35188"/>
                    <a:pt x="68097" y="34859"/>
                    <a:pt x="76200" y="38100"/>
                  </a:cubicBezTo>
                  <a:cubicBezTo>
                    <a:pt x="182191" y="80497"/>
                    <a:pt x="63594" y="41755"/>
                    <a:pt x="139700" y="63500"/>
                  </a:cubicBezTo>
                  <a:cubicBezTo>
                    <a:pt x="146136" y="65339"/>
                    <a:pt x="152763" y="66857"/>
                    <a:pt x="158750" y="69850"/>
                  </a:cubicBezTo>
                  <a:cubicBezTo>
                    <a:pt x="165576" y="73263"/>
                    <a:pt x="170437" y="80542"/>
                    <a:pt x="177800" y="82550"/>
                  </a:cubicBezTo>
                  <a:cubicBezTo>
                    <a:pt x="194264" y="87040"/>
                    <a:pt x="211667" y="86783"/>
                    <a:pt x="228600" y="88900"/>
                  </a:cubicBezTo>
                  <a:cubicBezTo>
                    <a:pt x="234950" y="91017"/>
                    <a:pt x="241214" y="93411"/>
                    <a:pt x="247650" y="95250"/>
                  </a:cubicBezTo>
                  <a:cubicBezTo>
                    <a:pt x="256041" y="97648"/>
                    <a:pt x="265028" y="98162"/>
                    <a:pt x="273050" y="101600"/>
                  </a:cubicBezTo>
                  <a:cubicBezTo>
                    <a:pt x="280065" y="104606"/>
                    <a:pt x="285126" y="111200"/>
                    <a:pt x="292100" y="114300"/>
                  </a:cubicBezTo>
                  <a:cubicBezTo>
                    <a:pt x="304333" y="119737"/>
                    <a:pt x="330200" y="127000"/>
                    <a:pt x="330200" y="127000"/>
                  </a:cubicBezTo>
                  <a:lnTo>
                    <a:pt x="406400" y="12065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45" name="Freeform 2544">
              <a:extLst>
                <a:ext uri="{FF2B5EF4-FFF2-40B4-BE49-F238E27FC236}">
                  <a16:creationId xmlns:a16="http://schemas.microsoft.com/office/drawing/2014/main" id="{102115E1-28F9-45AD-9FCB-2BFA87B2FC62}"/>
                </a:ext>
              </a:extLst>
            </p:cNvPr>
            <p:cNvSpPr/>
            <p:nvPr/>
          </p:nvSpPr>
          <p:spPr bwMode="auto">
            <a:xfrm>
              <a:off x="4727575" y="3870326"/>
              <a:ext cx="88900" cy="14287"/>
            </a:xfrm>
            <a:custGeom>
              <a:avLst/>
              <a:gdLst>
                <a:gd name="connsiteX0" fmla="*/ 0 w 419100"/>
                <a:gd name="connsiteY0" fmla="*/ 25400 h 38115"/>
                <a:gd name="connsiteX1" fmla="*/ 304800 w 419100"/>
                <a:gd name="connsiteY1" fmla="*/ 31750 h 38115"/>
                <a:gd name="connsiteX2" fmla="*/ 323850 w 419100"/>
                <a:gd name="connsiteY2" fmla="*/ 38100 h 38115"/>
                <a:gd name="connsiteX3" fmla="*/ 419100 w 419100"/>
                <a:gd name="connsiteY3" fmla="*/ 25400 h 38115"/>
                <a:gd name="connsiteX4" fmla="*/ 412750 w 419100"/>
                <a:gd name="connsiteY4" fmla="*/ 0 h 38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9100" h="38115">
                  <a:moveTo>
                    <a:pt x="0" y="25400"/>
                  </a:moveTo>
                  <a:lnTo>
                    <a:pt x="304800" y="31750"/>
                  </a:lnTo>
                  <a:cubicBezTo>
                    <a:pt x="311488" y="32012"/>
                    <a:pt x="317167" y="38471"/>
                    <a:pt x="323850" y="38100"/>
                  </a:cubicBezTo>
                  <a:cubicBezTo>
                    <a:pt x="355832" y="36323"/>
                    <a:pt x="387350" y="29633"/>
                    <a:pt x="419100" y="25400"/>
                  </a:cubicBezTo>
                  <a:lnTo>
                    <a:pt x="412750" y="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46" name="Freeform 2545">
              <a:extLst>
                <a:ext uri="{FF2B5EF4-FFF2-40B4-BE49-F238E27FC236}">
                  <a16:creationId xmlns:a16="http://schemas.microsoft.com/office/drawing/2014/main" id="{6CDE0E38-179F-46AC-A1BD-BFCE70270D30}"/>
                </a:ext>
              </a:extLst>
            </p:cNvPr>
            <p:cNvSpPr/>
            <p:nvPr/>
          </p:nvSpPr>
          <p:spPr bwMode="auto">
            <a:xfrm>
              <a:off x="4899025" y="4219576"/>
              <a:ext cx="73025" cy="34925"/>
            </a:xfrm>
            <a:custGeom>
              <a:avLst/>
              <a:gdLst>
                <a:gd name="connsiteX0" fmla="*/ 0 w 342900"/>
                <a:gd name="connsiteY0" fmla="*/ 6350 h 101600"/>
                <a:gd name="connsiteX1" fmla="*/ 44450 w 342900"/>
                <a:gd name="connsiteY1" fmla="*/ 12700 h 101600"/>
                <a:gd name="connsiteX2" fmla="*/ 152400 w 342900"/>
                <a:gd name="connsiteY2" fmla="*/ 0 h 101600"/>
                <a:gd name="connsiteX3" fmla="*/ 254000 w 342900"/>
                <a:gd name="connsiteY3" fmla="*/ 19050 h 101600"/>
                <a:gd name="connsiteX4" fmla="*/ 273050 w 342900"/>
                <a:gd name="connsiteY4" fmla="*/ 31750 h 101600"/>
                <a:gd name="connsiteX5" fmla="*/ 323850 w 342900"/>
                <a:gd name="connsiteY5" fmla="*/ 88900 h 101600"/>
                <a:gd name="connsiteX6" fmla="*/ 342900 w 342900"/>
                <a:gd name="connsiteY6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2900" h="101600">
                  <a:moveTo>
                    <a:pt x="0" y="6350"/>
                  </a:moveTo>
                  <a:cubicBezTo>
                    <a:pt x="14817" y="8467"/>
                    <a:pt x="29483" y="12700"/>
                    <a:pt x="44450" y="12700"/>
                  </a:cubicBezTo>
                  <a:cubicBezTo>
                    <a:pt x="82028" y="12700"/>
                    <a:pt x="116072" y="6055"/>
                    <a:pt x="152400" y="0"/>
                  </a:cubicBezTo>
                  <a:cubicBezTo>
                    <a:pt x="174744" y="2234"/>
                    <a:pt x="230002" y="3051"/>
                    <a:pt x="254000" y="19050"/>
                  </a:cubicBezTo>
                  <a:lnTo>
                    <a:pt x="273050" y="31750"/>
                  </a:lnTo>
                  <a:cubicBezTo>
                    <a:pt x="288320" y="54655"/>
                    <a:pt x="297752" y="71501"/>
                    <a:pt x="323850" y="88900"/>
                  </a:cubicBezTo>
                  <a:lnTo>
                    <a:pt x="342900" y="10160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47" name="Freeform 2546">
              <a:extLst>
                <a:ext uri="{FF2B5EF4-FFF2-40B4-BE49-F238E27FC236}">
                  <a16:creationId xmlns:a16="http://schemas.microsoft.com/office/drawing/2014/main" id="{95EF1D54-5682-4B1E-9245-8C1C1D6E7AEB}"/>
                </a:ext>
              </a:extLst>
            </p:cNvPr>
            <p:cNvSpPr/>
            <p:nvPr/>
          </p:nvSpPr>
          <p:spPr bwMode="auto">
            <a:xfrm>
              <a:off x="4694238" y="3913188"/>
              <a:ext cx="71437" cy="38100"/>
            </a:xfrm>
            <a:custGeom>
              <a:avLst/>
              <a:gdLst>
                <a:gd name="connsiteX0" fmla="*/ 0 w 330200"/>
                <a:gd name="connsiteY0" fmla="*/ 31750 h 107950"/>
                <a:gd name="connsiteX1" fmla="*/ 44450 w 330200"/>
                <a:gd name="connsiteY1" fmla="*/ 69850 h 107950"/>
                <a:gd name="connsiteX2" fmla="*/ 69850 w 330200"/>
                <a:gd name="connsiteY2" fmla="*/ 88900 h 107950"/>
                <a:gd name="connsiteX3" fmla="*/ 95250 w 330200"/>
                <a:gd name="connsiteY3" fmla="*/ 95250 h 107950"/>
                <a:gd name="connsiteX4" fmla="*/ 133350 w 330200"/>
                <a:gd name="connsiteY4" fmla="*/ 107950 h 107950"/>
                <a:gd name="connsiteX5" fmla="*/ 152400 w 330200"/>
                <a:gd name="connsiteY5" fmla="*/ 101600 h 107950"/>
                <a:gd name="connsiteX6" fmla="*/ 177800 w 330200"/>
                <a:gd name="connsiteY6" fmla="*/ 44450 h 107950"/>
                <a:gd name="connsiteX7" fmla="*/ 215900 w 330200"/>
                <a:gd name="connsiteY7" fmla="*/ 6350 h 107950"/>
                <a:gd name="connsiteX8" fmla="*/ 241300 w 330200"/>
                <a:gd name="connsiteY8" fmla="*/ 0 h 107950"/>
                <a:gd name="connsiteX9" fmla="*/ 279400 w 330200"/>
                <a:gd name="connsiteY9" fmla="*/ 6350 h 107950"/>
                <a:gd name="connsiteX10" fmla="*/ 298450 w 330200"/>
                <a:gd name="connsiteY10" fmla="*/ 19050 h 107950"/>
                <a:gd name="connsiteX11" fmla="*/ 317500 w 330200"/>
                <a:gd name="connsiteY11" fmla="*/ 25400 h 107950"/>
                <a:gd name="connsiteX12" fmla="*/ 330200 w 330200"/>
                <a:gd name="connsiteY12" fmla="*/ 31750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0200" h="107950">
                  <a:moveTo>
                    <a:pt x="0" y="31750"/>
                  </a:moveTo>
                  <a:cubicBezTo>
                    <a:pt x="52251" y="97064"/>
                    <a:pt x="1347" y="45219"/>
                    <a:pt x="44450" y="69850"/>
                  </a:cubicBezTo>
                  <a:cubicBezTo>
                    <a:pt x="53639" y="75101"/>
                    <a:pt x="60384" y="84167"/>
                    <a:pt x="69850" y="88900"/>
                  </a:cubicBezTo>
                  <a:cubicBezTo>
                    <a:pt x="77656" y="92803"/>
                    <a:pt x="86891" y="92742"/>
                    <a:pt x="95250" y="95250"/>
                  </a:cubicBezTo>
                  <a:cubicBezTo>
                    <a:pt x="108072" y="99097"/>
                    <a:pt x="133350" y="107950"/>
                    <a:pt x="133350" y="107950"/>
                  </a:cubicBezTo>
                  <a:cubicBezTo>
                    <a:pt x="139700" y="105833"/>
                    <a:pt x="147173" y="105781"/>
                    <a:pt x="152400" y="101600"/>
                  </a:cubicBezTo>
                  <a:cubicBezTo>
                    <a:pt x="170863" y="86830"/>
                    <a:pt x="165604" y="62744"/>
                    <a:pt x="177800" y="44450"/>
                  </a:cubicBezTo>
                  <a:cubicBezTo>
                    <a:pt x="190691" y="25114"/>
                    <a:pt x="192271" y="18165"/>
                    <a:pt x="215900" y="6350"/>
                  </a:cubicBezTo>
                  <a:cubicBezTo>
                    <a:pt x="223706" y="2447"/>
                    <a:pt x="232833" y="2117"/>
                    <a:pt x="241300" y="0"/>
                  </a:cubicBezTo>
                  <a:cubicBezTo>
                    <a:pt x="254000" y="2117"/>
                    <a:pt x="267186" y="2279"/>
                    <a:pt x="279400" y="6350"/>
                  </a:cubicBezTo>
                  <a:cubicBezTo>
                    <a:pt x="286640" y="8763"/>
                    <a:pt x="291624" y="15637"/>
                    <a:pt x="298450" y="19050"/>
                  </a:cubicBezTo>
                  <a:cubicBezTo>
                    <a:pt x="304437" y="22043"/>
                    <a:pt x="311285" y="22914"/>
                    <a:pt x="317500" y="25400"/>
                  </a:cubicBezTo>
                  <a:cubicBezTo>
                    <a:pt x="321894" y="27158"/>
                    <a:pt x="325967" y="29633"/>
                    <a:pt x="330200" y="317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48" name="Freeform 2547">
              <a:extLst>
                <a:ext uri="{FF2B5EF4-FFF2-40B4-BE49-F238E27FC236}">
                  <a16:creationId xmlns:a16="http://schemas.microsoft.com/office/drawing/2014/main" id="{0E96677C-2DE6-40EC-8EC3-63A99D9AF1D8}"/>
                </a:ext>
              </a:extLst>
            </p:cNvPr>
            <p:cNvSpPr/>
            <p:nvPr/>
          </p:nvSpPr>
          <p:spPr bwMode="auto">
            <a:xfrm>
              <a:off x="4725988" y="3979863"/>
              <a:ext cx="50800" cy="36513"/>
            </a:xfrm>
            <a:custGeom>
              <a:avLst/>
              <a:gdLst>
                <a:gd name="connsiteX0" fmla="*/ 0 w 241832"/>
                <a:gd name="connsiteY0" fmla="*/ 19050 h 107950"/>
                <a:gd name="connsiteX1" fmla="*/ 31750 w 241832"/>
                <a:gd name="connsiteY1" fmla="*/ 38100 h 107950"/>
                <a:gd name="connsiteX2" fmla="*/ 57150 w 241832"/>
                <a:gd name="connsiteY2" fmla="*/ 50800 h 107950"/>
                <a:gd name="connsiteX3" fmla="*/ 76200 w 241832"/>
                <a:gd name="connsiteY3" fmla="*/ 69850 h 107950"/>
                <a:gd name="connsiteX4" fmla="*/ 146050 w 241832"/>
                <a:gd name="connsiteY4" fmla="*/ 101600 h 107950"/>
                <a:gd name="connsiteX5" fmla="*/ 171450 w 241832"/>
                <a:gd name="connsiteY5" fmla="*/ 107950 h 107950"/>
                <a:gd name="connsiteX6" fmla="*/ 196850 w 241832"/>
                <a:gd name="connsiteY6" fmla="*/ 101600 h 107950"/>
                <a:gd name="connsiteX7" fmla="*/ 222250 w 241832"/>
                <a:gd name="connsiteY7" fmla="*/ 63500 h 107950"/>
                <a:gd name="connsiteX8" fmla="*/ 241300 w 241832"/>
                <a:gd name="connsiteY8" fmla="*/ 25400 h 107950"/>
                <a:gd name="connsiteX9" fmla="*/ 241300 w 241832"/>
                <a:gd name="connsiteY9" fmla="*/ 0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1832" h="107950">
                  <a:moveTo>
                    <a:pt x="0" y="19050"/>
                  </a:moveTo>
                  <a:cubicBezTo>
                    <a:pt x="10583" y="25400"/>
                    <a:pt x="20961" y="32106"/>
                    <a:pt x="31750" y="38100"/>
                  </a:cubicBezTo>
                  <a:cubicBezTo>
                    <a:pt x="40025" y="42697"/>
                    <a:pt x="49447" y="45298"/>
                    <a:pt x="57150" y="50800"/>
                  </a:cubicBezTo>
                  <a:cubicBezTo>
                    <a:pt x="64458" y="56020"/>
                    <a:pt x="68624" y="65029"/>
                    <a:pt x="76200" y="69850"/>
                  </a:cubicBezTo>
                  <a:cubicBezTo>
                    <a:pt x="96687" y="82887"/>
                    <a:pt x="121873" y="94692"/>
                    <a:pt x="146050" y="101600"/>
                  </a:cubicBezTo>
                  <a:cubicBezTo>
                    <a:pt x="154441" y="103998"/>
                    <a:pt x="162983" y="105833"/>
                    <a:pt x="171450" y="107950"/>
                  </a:cubicBezTo>
                  <a:cubicBezTo>
                    <a:pt x="179917" y="105833"/>
                    <a:pt x="190282" y="107347"/>
                    <a:pt x="196850" y="101600"/>
                  </a:cubicBezTo>
                  <a:cubicBezTo>
                    <a:pt x="208337" y="91549"/>
                    <a:pt x="213783" y="76200"/>
                    <a:pt x="222250" y="63500"/>
                  </a:cubicBezTo>
                  <a:cubicBezTo>
                    <a:pt x="231396" y="49781"/>
                    <a:pt x="238910" y="42130"/>
                    <a:pt x="241300" y="25400"/>
                  </a:cubicBezTo>
                  <a:cubicBezTo>
                    <a:pt x="242497" y="17018"/>
                    <a:pt x="241300" y="8467"/>
                    <a:pt x="241300" y="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49" name="Freeform 2548">
              <a:extLst>
                <a:ext uri="{FF2B5EF4-FFF2-40B4-BE49-F238E27FC236}">
                  <a16:creationId xmlns:a16="http://schemas.microsoft.com/office/drawing/2014/main" id="{C4006520-EBCE-4EF6-B16D-C4B6C8F8C8BA}"/>
                </a:ext>
              </a:extLst>
            </p:cNvPr>
            <p:cNvSpPr/>
            <p:nvPr/>
          </p:nvSpPr>
          <p:spPr bwMode="auto">
            <a:xfrm>
              <a:off x="4875213" y="3806826"/>
              <a:ext cx="22225" cy="76200"/>
            </a:xfrm>
            <a:custGeom>
              <a:avLst/>
              <a:gdLst>
                <a:gd name="connsiteX0" fmla="*/ 0 w 101600"/>
                <a:gd name="connsiteY0" fmla="*/ 0 h 222250"/>
                <a:gd name="connsiteX1" fmla="*/ 44450 w 101600"/>
                <a:gd name="connsiteY1" fmla="*/ 44450 h 222250"/>
                <a:gd name="connsiteX2" fmla="*/ 76200 w 101600"/>
                <a:gd name="connsiteY2" fmla="*/ 82550 h 222250"/>
                <a:gd name="connsiteX3" fmla="*/ 88900 w 101600"/>
                <a:gd name="connsiteY3" fmla="*/ 120650 h 222250"/>
                <a:gd name="connsiteX4" fmla="*/ 95250 w 101600"/>
                <a:gd name="connsiteY4" fmla="*/ 139700 h 222250"/>
                <a:gd name="connsiteX5" fmla="*/ 101600 w 101600"/>
                <a:gd name="connsiteY5" fmla="*/ 22225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600" h="222250">
                  <a:moveTo>
                    <a:pt x="0" y="0"/>
                  </a:moveTo>
                  <a:cubicBezTo>
                    <a:pt x="64638" y="51711"/>
                    <a:pt x="9068" y="1992"/>
                    <a:pt x="44450" y="44450"/>
                  </a:cubicBezTo>
                  <a:cubicBezTo>
                    <a:pt x="58692" y="61540"/>
                    <a:pt x="67191" y="62280"/>
                    <a:pt x="76200" y="82550"/>
                  </a:cubicBezTo>
                  <a:cubicBezTo>
                    <a:pt x="81637" y="94783"/>
                    <a:pt x="84667" y="107950"/>
                    <a:pt x="88900" y="120650"/>
                  </a:cubicBezTo>
                  <a:lnTo>
                    <a:pt x="95250" y="139700"/>
                  </a:lnTo>
                  <a:cubicBezTo>
                    <a:pt x="101776" y="218009"/>
                    <a:pt x="101600" y="190412"/>
                    <a:pt x="101600" y="2222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50" name="Freeform 2549">
              <a:extLst>
                <a:ext uri="{FF2B5EF4-FFF2-40B4-BE49-F238E27FC236}">
                  <a16:creationId xmlns:a16="http://schemas.microsoft.com/office/drawing/2014/main" id="{CDA3C3D8-2BB7-4311-9CB0-C8D9730739C0}"/>
                </a:ext>
              </a:extLst>
            </p:cNvPr>
            <p:cNvSpPr/>
            <p:nvPr/>
          </p:nvSpPr>
          <p:spPr bwMode="auto">
            <a:xfrm>
              <a:off x="4843463" y="3876676"/>
              <a:ext cx="66675" cy="44450"/>
            </a:xfrm>
            <a:custGeom>
              <a:avLst/>
              <a:gdLst>
                <a:gd name="connsiteX0" fmla="*/ 0 w 318163"/>
                <a:gd name="connsiteY0" fmla="*/ 0 h 127114"/>
                <a:gd name="connsiteX1" fmla="*/ 38100 w 318163"/>
                <a:gd name="connsiteY1" fmla="*/ 25400 h 127114"/>
                <a:gd name="connsiteX2" fmla="*/ 57150 w 318163"/>
                <a:gd name="connsiteY2" fmla="*/ 44450 h 127114"/>
                <a:gd name="connsiteX3" fmla="*/ 82550 w 318163"/>
                <a:gd name="connsiteY3" fmla="*/ 57150 h 127114"/>
                <a:gd name="connsiteX4" fmla="*/ 101600 w 318163"/>
                <a:gd name="connsiteY4" fmla="*/ 69850 h 127114"/>
                <a:gd name="connsiteX5" fmla="*/ 133350 w 318163"/>
                <a:gd name="connsiteY5" fmla="*/ 76200 h 127114"/>
                <a:gd name="connsiteX6" fmla="*/ 254000 w 318163"/>
                <a:gd name="connsiteY6" fmla="*/ 88900 h 127114"/>
                <a:gd name="connsiteX7" fmla="*/ 273050 w 318163"/>
                <a:gd name="connsiteY7" fmla="*/ 95250 h 127114"/>
                <a:gd name="connsiteX8" fmla="*/ 317500 w 318163"/>
                <a:gd name="connsiteY8" fmla="*/ 127000 h 127114"/>
                <a:gd name="connsiteX9" fmla="*/ 311150 w 318163"/>
                <a:gd name="connsiteY9" fmla="*/ 120650 h 127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8163" h="127114">
                  <a:moveTo>
                    <a:pt x="0" y="0"/>
                  </a:moveTo>
                  <a:cubicBezTo>
                    <a:pt x="12700" y="8467"/>
                    <a:pt x="26052" y="16029"/>
                    <a:pt x="38100" y="25400"/>
                  </a:cubicBezTo>
                  <a:cubicBezTo>
                    <a:pt x="45189" y="30913"/>
                    <a:pt x="49842" y="39230"/>
                    <a:pt x="57150" y="44450"/>
                  </a:cubicBezTo>
                  <a:cubicBezTo>
                    <a:pt x="64853" y="49952"/>
                    <a:pt x="74331" y="52454"/>
                    <a:pt x="82550" y="57150"/>
                  </a:cubicBezTo>
                  <a:cubicBezTo>
                    <a:pt x="89176" y="60936"/>
                    <a:pt x="94454" y="67170"/>
                    <a:pt x="101600" y="69850"/>
                  </a:cubicBezTo>
                  <a:cubicBezTo>
                    <a:pt x="111706" y="73640"/>
                    <a:pt x="122814" y="73859"/>
                    <a:pt x="133350" y="76200"/>
                  </a:cubicBezTo>
                  <a:cubicBezTo>
                    <a:pt x="199669" y="90937"/>
                    <a:pt x="113405" y="79527"/>
                    <a:pt x="254000" y="88900"/>
                  </a:cubicBezTo>
                  <a:cubicBezTo>
                    <a:pt x="260350" y="91017"/>
                    <a:pt x="267481" y="91537"/>
                    <a:pt x="273050" y="95250"/>
                  </a:cubicBezTo>
                  <a:cubicBezTo>
                    <a:pt x="308679" y="119002"/>
                    <a:pt x="273648" y="112383"/>
                    <a:pt x="317500" y="127000"/>
                  </a:cubicBezTo>
                  <a:cubicBezTo>
                    <a:pt x="320340" y="127947"/>
                    <a:pt x="313267" y="122767"/>
                    <a:pt x="311150" y="1206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51" name="Freeform 2550">
              <a:extLst>
                <a:ext uri="{FF2B5EF4-FFF2-40B4-BE49-F238E27FC236}">
                  <a16:creationId xmlns:a16="http://schemas.microsoft.com/office/drawing/2014/main" id="{FB702195-4735-43EB-AD12-AD7901420082}"/>
                </a:ext>
              </a:extLst>
            </p:cNvPr>
            <p:cNvSpPr/>
            <p:nvPr/>
          </p:nvSpPr>
          <p:spPr bwMode="auto">
            <a:xfrm>
              <a:off x="4857750" y="3941763"/>
              <a:ext cx="31750" cy="11113"/>
            </a:xfrm>
            <a:custGeom>
              <a:avLst/>
              <a:gdLst>
                <a:gd name="connsiteX0" fmla="*/ 0 w 146053"/>
                <a:gd name="connsiteY0" fmla="*/ 0 h 33542"/>
                <a:gd name="connsiteX1" fmla="*/ 31750 w 146053"/>
                <a:gd name="connsiteY1" fmla="*/ 19050 h 33542"/>
                <a:gd name="connsiteX2" fmla="*/ 50800 w 146053"/>
                <a:gd name="connsiteY2" fmla="*/ 25400 h 33542"/>
                <a:gd name="connsiteX3" fmla="*/ 146050 w 146053"/>
                <a:gd name="connsiteY3" fmla="*/ 12700 h 33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053" h="33542">
                  <a:moveTo>
                    <a:pt x="0" y="0"/>
                  </a:moveTo>
                  <a:cubicBezTo>
                    <a:pt x="10583" y="6350"/>
                    <a:pt x="20711" y="13530"/>
                    <a:pt x="31750" y="19050"/>
                  </a:cubicBezTo>
                  <a:cubicBezTo>
                    <a:pt x="37737" y="22043"/>
                    <a:pt x="44107" y="25400"/>
                    <a:pt x="50800" y="25400"/>
                  </a:cubicBezTo>
                  <a:cubicBezTo>
                    <a:pt x="148162" y="25400"/>
                    <a:pt x="146050" y="50439"/>
                    <a:pt x="146050" y="127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52" name="Freeform 2551">
              <a:extLst>
                <a:ext uri="{FF2B5EF4-FFF2-40B4-BE49-F238E27FC236}">
                  <a16:creationId xmlns:a16="http://schemas.microsoft.com/office/drawing/2014/main" id="{C864D198-DFC7-4CDF-8A41-404FB7CC7554}"/>
                </a:ext>
              </a:extLst>
            </p:cNvPr>
            <p:cNvSpPr/>
            <p:nvPr/>
          </p:nvSpPr>
          <p:spPr bwMode="auto">
            <a:xfrm>
              <a:off x="4830763" y="3959226"/>
              <a:ext cx="57150" cy="46037"/>
            </a:xfrm>
            <a:custGeom>
              <a:avLst/>
              <a:gdLst>
                <a:gd name="connsiteX0" fmla="*/ 0 w 266700"/>
                <a:gd name="connsiteY0" fmla="*/ 0 h 133350"/>
                <a:gd name="connsiteX1" fmla="*/ 25400 w 266700"/>
                <a:gd name="connsiteY1" fmla="*/ 31750 h 133350"/>
                <a:gd name="connsiteX2" fmla="*/ 63500 w 266700"/>
                <a:gd name="connsiteY2" fmla="*/ 50800 h 133350"/>
                <a:gd name="connsiteX3" fmla="*/ 88900 w 266700"/>
                <a:gd name="connsiteY3" fmla="*/ 57150 h 133350"/>
                <a:gd name="connsiteX4" fmla="*/ 139700 w 266700"/>
                <a:gd name="connsiteY4" fmla="*/ 82550 h 133350"/>
                <a:gd name="connsiteX5" fmla="*/ 165100 w 266700"/>
                <a:gd name="connsiteY5" fmla="*/ 88900 h 133350"/>
                <a:gd name="connsiteX6" fmla="*/ 196850 w 266700"/>
                <a:gd name="connsiteY6" fmla="*/ 95250 h 133350"/>
                <a:gd name="connsiteX7" fmla="*/ 234950 w 266700"/>
                <a:gd name="connsiteY7" fmla="*/ 107950 h 133350"/>
                <a:gd name="connsiteX8" fmla="*/ 266700 w 266700"/>
                <a:gd name="connsiteY8" fmla="*/ 133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6700" h="133350">
                  <a:moveTo>
                    <a:pt x="0" y="0"/>
                  </a:moveTo>
                  <a:cubicBezTo>
                    <a:pt x="8467" y="10583"/>
                    <a:pt x="15816" y="22166"/>
                    <a:pt x="25400" y="31750"/>
                  </a:cubicBezTo>
                  <a:cubicBezTo>
                    <a:pt x="36532" y="42882"/>
                    <a:pt x="49039" y="46668"/>
                    <a:pt x="63500" y="50800"/>
                  </a:cubicBezTo>
                  <a:cubicBezTo>
                    <a:pt x="71891" y="53198"/>
                    <a:pt x="80844" y="53793"/>
                    <a:pt x="88900" y="57150"/>
                  </a:cubicBezTo>
                  <a:cubicBezTo>
                    <a:pt x="106376" y="64432"/>
                    <a:pt x="121333" y="77958"/>
                    <a:pt x="139700" y="82550"/>
                  </a:cubicBezTo>
                  <a:cubicBezTo>
                    <a:pt x="148167" y="84667"/>
                    <a:pt x="156581" y="87007"/>
                    <a:pt x="165100" y="88900"/>
                  </a:cubicBezTo>
                  <a:cubicBezTo>
                    <a:pt x="175636" y="91241"/>
                    <a:pt x="186437" y="92410"/>
                    <a:pt x="196850" y="95250"/>
                  </a:cubicBezTo>
                  <a:cubicBezTo>
                    <a:pt x="209765" y="98772"/>
                    <a:pt x="223811" y="100524"/>
                    <a:pt x="234950" y="107950"/>
                  </a:cubicBezTo>
                  <a:cubicBezTo>
                    <a:pt x="258981" y="123971"/>
                    <a:pt x="248604" y="115254"/>
                    <a:pt x="266700" y="1333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53" name="Freeform 2552">
              <a:extLst>
                <a:ext uri="{FF2B5EF4-FFF2-40B4-BE49-F238E27FC236}">
                  <a16:creationId xmlns:a16="http://schemas.microsoft.com/office/drawing/2014/main" id="{CE7386F7-6346-4ABE-8B5A-D20C918A8180}"/>
                </a:ext>
              </a:extLst>
            </p:cNvPr>
            <p:cNvSpPr/>
            <p:nvPr/>
          </p:nvSpPr>
          <p:spPr bwMode="auto">
            <a:xfrm>
              <a:off x="4846638" y="4005263"/>
              <a:ext cx="68262" cy="34925"/>
            </a:xfrm>
            <a:custGeom>
              <a:avLst/>
              <a:gdLst>
                <a:gd name="connsiteX0" fmla="*/ 0 w 317500"/>
                <a:gd name="connsiteY0" fmla="*/ 101600 h 101600"/>
                <a:gd name="connsiteX1" fmla="*/ 50800 w 317500"/>
                <a:gd name="connsiteY1" fmla="*/ 95250 h 101600"/>
                <a:gd name="connsiteX2" fmla="*/ 76200 w 317500"/>
                <a:gd name="connsiteY2" fmla="*/ 88900 h 101600"/>
                <a:gd name="connsiteX3" fmla="*/ 95250 w 317500"/>
                <a:gd name="connsiteY3" fmla="*/ 82550 h 101600"/>
                <a:gd name="connsiteX4" fmla="*/ 222250 w 317500"/>
                <a:gd name="connsiteY4" fmla="*/ 76200 h 101600"/>
                <a:gd name="connsiteX5" fmla="*/ 285750 w 317500"/>
                <a:gd name="connsiteY5" fmla="*/ 57150 h 101600"/>
                <a:gd name="connsiteX6" fmla="*/ 304800 w 317500"/>
                <a:gd name="connsiteY6" fmla="*/ 44450 h 101600"/>
                <a:gd name="connsiteX7" fmla="*/ 317500 w 317500"/>
                <a:gd name="connsiteY7" fmla="*/ 19050 h 101600"/>
                <a:gd name="connsiteX8" fmla="*/ 304800 w 317500"/>
                <a:gd name="connsiteY8" fmla="*/ 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7500" h="101600">
                  <a:moveTo>
                    <a:pt x="0" y="101600"/>
                  </a:moveTo>
                  <a:cubicBezTo>
                    <a:pt x="16933" y="99483"/>
                    <a:pt x="33967" y="98055"/>
                    <a:pt x="50800" y="95250"/>
                  </a:cubicBezTo>
                  <a:cubicBezTo>
                    <a:pt x="59408" y="93815"/>
                    <a:pt x="67809" y="91298"/>
                    <a:pt x="76200" y="88900"/>
                  </a:cubicBezTo>
                  <a:cubicBezTo>
                    <a:pt x="82636" y="87061"/>
                    <a:pt x="88582" y="83130"/>
                    <a:pt x="95250" y="82550"/>
                  </a:cubicBezTo>
                  <a:cubicBezTo>
                    <a:pt x="137477" y="78878"/>
                    <a:pt x="179917" y="78317"/>
                    <a:pt x="222250" y="76200"/>
                  </a:cubicBezTo>
                  <a:cubicBezTo>
                    <a:pt x="236449" y="72650"/>
                    <a:pt x="276474" y="63334"/>
                    <a:pt x="285750" y="57150"/>
                  </a:cubicBezTo>
                  <a:lnTo>
                    <a:pt x="304800" y="44450"/>
                  </a:lnTo>
                  <a:cubicBezTo>
                    <a:pt x="309033" y="35983"/>
                    <a:pt x="317500" y="28516"/>
                    <a:pt x="317500" y="19050"/>
                  </a:cubicBezTo>
                  <a:cubicBezTo>
                    <a:pt x="317500" y="11418"/>
                    <a:pt x="304800" y="0"/>
                    <a:pt x="304800" y="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54" name="Freeform 2553">
              <a:extLst>
                <a:ext uri="{FF2B5EF4-FFF2-40B4-BE49-F238E27FC236}">
                  <a16:creationId xmlns:a16="http://schemas.microsoft.com/office/drawing/2014/main" id="{FBD067BE-EC98-4E85-8F3A-315EA56F8311}"/>
                </a:ext>
              </a:extLst>
            </p:cNvPr>
            <p:cNvSpPr/>
            <p:nvPr/>
          </p:nvSpPr>
          <p:spPr bwMode="auto">
            <a:xfrm>
              <a:off x="4899025" y="3886201"/>
              <a:ext cx="52388" cy="20637"/>
            </a:xfrm>
            <a:custGeom>
              <a:avLst/>
              <a:gdLst>
                <a:gd name="connsiteX0" fmla="*/ 0 w 249332"/>
                <a:gd name="connsiteY0" fmla="*/ 0 h 63500"/>
                <a:gd name="connsiteX1" fmla="*/ 88900 w 249332"/>
                <a:gd name="connsiteY1" fmla="*/ 19050 h 63500"/>
                <a:gd name="connsiteX2" fmla="*/ 146050 w 249332"/>
                <a:gd name="connsiteY2" fmla="*/ 38100 h 63500"/>
                <a:gd name="connsiteX3" fmla="*/ 165100 w 249332"/>
                <a:gd name="connsiteY3" fmla="*/ 44450 h 63500"/>
                <a:gd name="connsiteX4" fmla="*/ 203200 w 249332"/>
                <a:gd name="connsiteY4" fmla="*/ 63500 h 63500"/>
                <a:gd name="connsiteX5" fmla="*/ 247650 w 249332"/>
                <a:gd name="connsiteY5" fmla="*/ 44450 h 63500"/>
                <a:gd name="connsiteX6" fmla="*/ 247650 w 249332"/>
                <a:gd name="connsiteY6" fmla="*/ 19050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9332" h="63500">
                  <a:moveTo>
                    <a:pt x="0" y="0"/>
                  </a:moveTo>
                  <a:cubicBezTo>
                    <a:pt x="91993" y="30664"/>
                    <a:pt x="-23246" y="-4981"/>
                    <a:pt x="88900" y="19050"/>
                  </a:cubicBezTo>
                  <a:lnTo>
                    <a:pt x="146050" y="38100"/>
                  </a:lnTo>
                  <a:cubicBezTo>
                    <a:pt x="152400" y="40217"/>
                    <a:pt x="159531" y="40737"/>
                    <a:pt x="165100" y="44450"/>
                  </a:cubicBezTo>
                  <a:cubicBezTo>
                    <a:pt x="189719" y="60863"/>
                    <a:pt x="176910" y="54737"/>
                    <a:pt x="203200" y="63500"/>
                  </a:cubicBezTo>
                  <a:cubicBezTo>
                    <a:pt x="213079" y="61030"/>
                    <a:pt x="241385" y="56979"/>
                    <a:pt x="247650" y="44450"/>
                  </a:cubicBezTo>
                  <a:cubicBezTo>
                    <a:pt x="251436" y="36877"/>
                    <a:pt x="247650" y="27517"/>
                    <a:pt x="247650" y="190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55" name="Freeform 2554">
              <a:extLst>
                <a:ext uri="{FF2B5EF4-FFF2-40B4-BE49-F238E27FC236}">
                  <a16:creationId xmlns:a16="http://schemas.microsoft.com/office/drawing/2014/main" id="{0AF1DCA8-72CC-4269-BD6A-AE7F373E10BC}"/>
                </a:ext>
              </a:extLst>
            </p:cNvPr>
            <p:cNvSpPr/>
            <p:nvPr/>
          </p:nvSpPr>
          <p:spPr bwMode="auto">
            <a:xfrm>
              <a:off x="4921250" y="3857626"/>
              <a:ext cx="80963" cy="52387"/>
            </a:xfrm>
            <a:custGeom>
              <a:avLst/>
              <a:gdLst>
                <a:gd name="connsiteX0" fmla="*/ 0 w 381024"/>
                <a:gd name="connsiteY0" fmla="*/ 0 h 152400"/>
                <a:gd name="connsiteX1" fmla="*/ 38100 w 381024"/>
                <a:gd name="connsiteY1" fmla="*/ 19050 h 152400"/>
                <a:gd name="connsiteX2" fmla="*/ 57150 w 381024"/>
                <a:gd name="connsiteY2" fmla="*/ 38100 h 152400"/>
                <a:gd name="connsiteX3" fmla="*/ 95250 w 381024"/>
                <a:gd name="connsiteY3" fmla="*/ 50800 h 152400"/>
                <a:gd name="connsiteX4" fmla="*/ 107950 w 381024"/>
                <a:gd name="connsiteY4" fmla="*/ 69850 h 152400"/>
                <a:gd name="connsiteX5" fmla="*/ 127000 w 381024"/>
                <a:gd name="connsiteY5" fmla="*/ 76200 h 152400"/>
                <a:gd name="connsiteX6" fmla="*/ 165100 w 381024"/>
                <a:gd name="connsiteY6" fmla="*/ 101600 h 152400"/>
                <a:gd name="connsiteX7" fmla="*/ 184150 w 381024"/>
                <a:gd name="connsiteY7" fmla="*/ 120650 h 152400"/>
                <a:gd name="connsiteX8" fmla="*/ 228600 w 381024"/>
                <a:gd name="connsiteY8" fmla="*/ 146050 h 152400"/>
                <a:gd name="connsiteX9" fmla="*/ 254000 w 381024"/>
                <a:gd name="connsiteY9" fmla="*/ 152400 h 152400"/>
                <a:gd name="connsiteX10" fmla="*/ 330200 w 381024"/>
                <a:gd name="connsiteY10" fmla="*/ 139700 h 152400"/>
                <a:gd name="connsiteX11" fmla="*/ 368300 w 381024"/>
                <a:gd name="connsiteY11" fmla="*/ 114300 h 152400"/>
                <a:gd name="connsiteX12" fmla="*/ 381000 w 381024"/>
                <a:gd name="connsiteY12" fmla="*/ 889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24" h="152400">
                  <a:moveTo>
                    <a:pt x="0" y="0"/>
                  </a:moveTo>
                  <a:cubicBezTo>
                    <a:pt x="12700" y="6350"/>
                    <a:pt x="26286" y="11174"/>
                    <a:pt x="38100" y="19050"/>
                  </a:cubicBezTo>
                  <a:cubicBezTo>
                    <a:pt x="45572" y="24031"/>
                    <a:pt x="49300" y="33739"/>
                    <a:pt x="57150" y="38100"/>
                  </a:cubicBezTo>
                  <a:cubicBezTo>
                    <a:pt x="68852" y="44601"/>
                    <a:pt x="95250" y="50800"/>
                    <a:pt x="95250" y="50800"/>
                  </a:cubicBezTo>
                  <a:cubicBezTo>
                    <a:pt x="99483" y="57150"/>
                    <a:pt x="101991" y="65082"/>
                    <a:pt x="107950" y="69850"/>
                  </a:cubicBezTo>
                  <a:cubicBezTo>
                    <a:pt x="113177" y="74031"/>
                    <a:pt x="121149" y="72949"/>
                    <a:pt x="127000" y="76200"/>
                  </a:cubicBezTo>
                  <a:cubicBezTo>
                    <a:pt x="140343" y="83613"/>
                    <a:pt x="154307" y="90807"/>
                    <a:pt x="165100" y="101600"/>
                  </a:cubicBezTo>
                  <a:cubicBezTo>
                    <a:pt x="171450" y="107950"/>
                    <a:pt x="177251" y="114901"/>
                    <a:pt x="184150" y="120650"/>
                  </a:cubicBezTo>
                  <a:cubicBezTo>
                    <a:pt x="194199" y="129024"/>
                    <a:pt x="217308" y="141815"/>
                    <a:pt x="228600" y="146050"/>
                  </a:cubicBezTo>
                  <a:cubicBezTo>
                    <a:pt x="236772" y="149114"/>
                    <a:pt x="245533" y="150283"/>
                    <a:pt x="254000" y="152400"/>
                  </a:cubicBezTo>
                  <a:cubicBezTo>
                    <a:pt x="264492" y="151234"/>
                    <a:pt x="311583" y="150043"/>
                    <a:pt x="330200" y="139700"/>
                  </a:cubicBezTo>
                  <a:cubicBezTo>
                    <a:pt x="343543" y="132287"/>
                    <a:pt x="368300" y="114300"/>
                    <a:pt x="368300" y="114300"/>
                  </a:cubicBezTo>
                  <a:cubicBezTo>
                    <a:pt x="382174" y="93489"/>
                    <a:pt x="381000" y="102882"/>
                    <a:pt x="381000" y="889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56" name="Freeform 2555">
              <a:extLst>
                <a:ext uri="{FF2B5EF4-FFF2-40B4-BE49-F238E27FC236}">
                  <a16:creationId xmlns:a16="http://schemas.microsoft.com/office/drawing/2014/main" id="{34355C15-B802-4AA0-AAC0-7BE41ADE5592}"/>
                </a:ext>
              </a:extLst>
            </p:cNvPr>
            <p:cNvSpPr/>
            <p:nvPr/>
          </p:nvSpPr>
          <p:spPr bwMode="auto">
            <a:xfrm>
              <a:off x="5018088" y="4248151"/>
              <a:ext cx="63500" cy="25400"/>
            </a:xfrm>
            <a:custGeom>
              <a:avLst/>
              <a:gdLst>
                <a:gd name="connsiteX0" fmla="*/ 0 w 292100"/>
                <a:gd name="connsiteY0" fmla="*/ 0 h 76200"/>
                <a:gd name="connsiteX1" fmla="*/ 215900 w 292100"/>
                <a:gd name="connsiteY1" fmla="*/ 6350 h 76200"/>
                <a:gd name="connsiteX2" fmla="*/ 234950 w 292100"/>
                <a:gd name="connsiteY2" fmla="*/ 25400 h 76200"/>
                <a:gd name="connsiteX3" fmla="*/ 266700 w 292100"/>
                <a:gd name="connsiteY3" fmla="*/ 63500 h 76200"/>
                <a:gd name="connsiteX4" fmla="*/ 292100 w 292100"/>
                <a:gd name="connsiteY4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100" h="76200">
                  <a:moveTo>
                    <a:pt x="0" y="0"/>
                  </a:moveTo>
                  <a:cubicBezTo>
                    <a:pt x="71967" y="2117"/>
                    <a:pt x="144319" y="-1388"/>
                    <a:pt x="215900" y="6350"/>
                  </a:cubicBezTo>
                  <a:cubicBezTo>
                    <a:pt x="224828" y="7315"/>
                    <a:pt x="229201" y="18501"/>
                    <a:pt x="234950" y="25400"/>
                  </a:cubicBezTo>
                  <a:cubicBezTo>
                    <a:pt x="249592" y="42971"/>
                    <a:pt x="245829" y="49586"/>
                    <a:pt x="266700" y="63500"/>
                  </a:cubicBezTo>
                  <a:cubicBezTo>
                    <a:pt x="310480" y="92686"/>
                    <a:pt x="271228" y="55328"/>
                    <a:pt x="292100" y="762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57" name="Freeform 2556">
              <a:extLst>
                <a:ext uri="{FF2B5EF4-FFF2-40B4-BE49-F238E27FC236}">
                  <a16:creationId xmlns:a16="http://schemas.microsoft.com/office/drawing/2014/main" id="{D7DA3E0E-354E-49FD-8753-6005B0CAE659}"/>
                </a:ext>
              </a:extLst>
            </p:cNvPr>
            <p:cNvSpPr/>
            <p:nvPr/>
          </p:nvSpPr>
          <p:spPr bwMode="auto">
            <a:xfrm>
              <a:off x="4972050" y="3863976"/>
              <a:ext cx="46038" cy="39687"/>
            </a:xfrm>
            <a:custGeom>
              <a:avLst/>
              <a:gdLst>
                <a:gd name="connsiteX0" fmla="*/ 0 w 215900"/>
                <a:gd name="connsiteY0" fmla="*/ 0 h 114300"/>
                <a:gd name="connsiteX1" fmla="*/ 31750 w 215900"/>
                <a:gd name="connsiteY1" fmla="*/ 12700 h 114300"/>
                <a:gd name="connsiteX2" fmla="*/ 50800 w 215900"/>
                <a:gd name="connsiteY2" fmla="*/ 19050 h 114300"/>
                <a:gd name="connsiteX3" fmla="*/ 76200 w 215900"/>
                <a:gd name="connsiteY3" fmla="*/ 31750 h 114300"/>
                <a:gd name="connsiteX4" fmla="*/ 120650 w 215900"/>
                <a:gd name="connsiteY4" fmla="*/ 50800 h 114300"/>
                <a:gd name="connsiteX5" fmla="*/ 158750 w 215900"/>
                <a:gd name="connsiteY5" fmla="*/ 76200 h 114300"/>
                <a:gd name="connsiteX6" fmla="*/ 196850 w 215900"/>
                <a:gd name="connsiteY6" fmla="*/ 101600 h 114300"/>
                <a:gd name="connsiteX7" fmla="*/ 215900 w 215900"/>
                <a:gd name="connsiteY7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5900" h="114300">
                  <a:moveTo>
                    <a:pt x="0" y="0"/>
                  </a:moveTo>
                  <a:cubicBezTo>
                    <a:pt x="10583" y="4233"/>
                    <a:pt x="21077" y="8698"/>
                    <a:pt x="31750" y="12700"/>
                  </a:cubicBezTo>
                  <a:cubicBezTo>
                    <a:pt x="38017" y="15050"/>
                    <a:pt x="44648" y="16413"/>
                    <a:pt x="50800" y="19050"/>
                  </a:cubicBezTo>
                  <a:cubicBezTo>
                    <a:pt x="59501" y="22779"/>
                    <a:pt x="67499" y="28021"/>
                    <a:pt x="76200" y="31750"/>
                  </a:cubicBezTo>
                  <a:cubicBezTo>
                    <a:pt x="106856" y="44888"/>
                    <a:pt x="85550" y="29740"/>
                    <a:pt x="120650" y="50800"/>
                  </a:cubicBezTo>
                  <a:cubicBezTo>
                    <a:pt x="133738" y="58653"/>
                    <a:pt x="146050" y="67733"/>
                    <a:pt x="158750" y="76200"/>
                  </a:cubicBezTo>
                  <a:lnTo>
                    <a:pt x="196850" y="101600"/>
                  </a:lnTo>
                  <a:lnTo>
                    <a:pt x="215900" y="11430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58" name="Freeform 2557">
              <a:extLst>
                <a:ext uri="{FF2B5EF4-FFF2-40B4-BE49-F238E27FC236}">
                  <a16:creationId xmlns:a16="http://schemas.microsoft.com/office/drawing/2014/main" id="{05BC2442-C14D-4D28-9048-1A9C0CA197B4}"/>
                </a:ext>
              </a:extLst>
            </p:cNvPr>
            <p:cNvSpPr/>
            <p:nvPr/>
          </p:nvSpPr>
          <p:spPr bwMode="auto">
            <a:xfrm>
              <a:off x="5021263" y="3844926"/>
              <a:ext cx="50800" cy="26987"/>
            </a:xfrm>
            <a:custGeom>
              <a:avLst/>
              <a:gdLst>
                <a:gd name="connsiteX0" fmla="*/ 0 w 234950"/>
                <a:gd name="connsiteY0" fmla="*/ 0 h 82949"/>
                <a:gd name="connsiteX1" fmla="*/ 88900 w 234950"/>
                <a:gd name="connsiteY1" fmla="*/ 31750 h 82949"/>
                <a:gd name="connsiteX2" fmla="*/ 152400 w 234950"/>
                <a:gd name="connsiteY2" fmla="*/ 50800 h 82949"/>
                <a:gd name="connsiteX3" fmla="*/ 215900 w 234950"/>
                <a:gd name="connsiteY3" fmla="*/ 82550 h 82949"/>
                <a:gd name="connsiteX4" fmla="*/ 234950 w 234950"/>
                <a:gd name="connsiteY4" fmla="*/ 82550 h 82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950" h="82949">
                  <a:moveTo>
                    <a:pt x="0" y="0"/>
                  </a:moveTo>
                  <a:cubicBezTo>
                    <a:pt x="53712" y="26856"/>
                    <a:pt x="24325" y="15606"/>
                    <a:pt x="88900" y="31750"/>
                  </a:cubicBezTo>
                  <a:cubicBezTo>
                    <a:pt x="103099" y="35300"/>
                    <a:pt x="143124" y="44616"/>
                    <a:pt x="152400" y="50800"/>
                  </a:cubicBezTo>
                  <a:cubicBezTo>
                    <a:pt x="183378" y="71452"/>
                    <a:pt x="183917" y="77981"/>
                    <a:pt x="215900" y="82550"/>
                  </a:cubicBezTo>
                  <a:cubicBezTo>
                    <a:pt x="222186" y="83448"/>
                    <a:pt x="228600" y="82550"/>
                    <a:pt x="234950" y="825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59" name="Freeform 2558">
              <a:extLst>
                <a:ext uri="{FF2B5EF4-FFF2-40B4-BE49-F238E27FC236}">
                  <a16:creationId xmlns:a16="http://schemas.microsoft.com/office/drawing/2014/main" id="{CF0993D0-EAA4-4398-B713-CC62CD0B8E21}"/>
                </a:ext>
              </a:extLst>
            </p:cNvPr>
            <p:cNvSpPr/>
            <p:nvPr/>
          </p:nvSpPr>
          <p:spPr bwMode="auto">
            <a:xfrm>
              <a:off x="5011738" y="3946526"/>
              <a:ext cx="33337" cy="6350"/>
            </a:xfrm>
            <a:custGeom>
              <a:avLst/>
              <a:gdLst>
                <a:gd name="connsiteX0" fmla="*/ 0 w 152400"/>
                <a:gd name="connsiteY0" fmla="*/ 0 h 19228"/>
                <a:gd name="connsiteX1" fmla="*/ 88900 w 152400"/>
                <a:gd name="connsiteY1" fmla="*/ 6350 h 19228"/>
                <a:gd name="connsiteX2" fmla="*/ 152400 w 152400"/>
                <a:gd name="connsiteY2" fmla="*/ 19050 h 19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" h="19228">
                  <a:moveTo>
                    <a:pt x="0" y="0"/>
                  </a:moveTo>
                  <a:cubicBezTo>
                    <a:pt x="29633" y="2117"/>
                    <a:pt x="59520" y="1943"/>
                    <a:pt x="88900" y="6350"/>
                  </a:cubicBezTo>
                  <a:cubicBezTo>
                    <a:pt x="191416" y="21727"/>
                    <a:pt x="77953" y="19050"/>
                    <a:pt x="152400" y="190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60" name="Freeform 2559">
              <a:extLst>
                <a:ext uri="{FF2B5EF4-FFF2-40B4-BE49-F238E27FC236}">
                  <a16:creationId xmlns:a16="http://schemas.microsoft.com/office/drawing/2014/main" id="{5721977D-E2FE-49CB-9BAC-70F9BCF3B255}"/>
                </a:ext>
              </a:extLst>
            </p:cNvPr>
            <p:cNvSpPr/>
            <p:nvPr/>
          </p:nvSpPr>
          <p:spPr bwMode="auto">
            <a:xfrm>
              <a:off x="5010150" y="3970338"/>
              <a:ext cx="30163" cy="6350"/>
            </a:xfrm>
            <a:custGeom>
              <a:avLst/>
              <a:gdLst>
                <a:gd name="connsiteX0" fmla="*/ 0 w 139700"/>
                <a:gd name="connsiteY0" fmla="*/ 0 h 19050"/>
                <a:gd name="connsiteX1" fmla="*/ 31750 w 139700"/>
                <a:gd name="connsiteY1" fmla="*/ 6350 h 19050"/>
                <a:gd name="connsiteX2" fmla="*/ 50800 w 139700"/>
                <a:gd name="connsiteY2" fmla="*/ 12700 h 19050"/>
                <a:gd name="connsiteX3" fmla="*/ 88900 w 139700"/>
                <a:gd name="connsiteY3" fmla="*/ 6350 h 19050"/>
                <a:gd name="connsiteX4" fmla="*/ 120650 w 139700"/>
                <a:gd name="connsiteY4" fmla="*/ 12700 h 19050"/>
                <a:gd name="connsiteX5" fmla="*/ 139700 w 139700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700" h="19050">
                  <a:moveTo>
                    <a:pt x="0" y="0"/>
                  </a:moveTo>
                  <a:cubicBezTo>
                    <a:pt x="10583" y="2117"/>
                    <a:pt x="21279" y="3732"/>
                    <a:pt x="31750" y="6350"/>
                  </a:cubicBezTo>
                  <a:cubicBezTo>
                    <a:pt x="38244" y="7973"/>
                    <a:pt x="44107" y="12700"/>
                    <a:pt x="50800" y="12700"/>
                  </a:cubicBezTo>
                  <a:cubicBezTo>
                    <a:pt x="63675" y="12700"/>
                    <a:pt x="76200" y="8467"/>
                    <a:pt x="88900" y="6350"/>
                  </a:cubicBezTo>
                  <a:cubicBezTo>
                    <a:pt x="99483" y="8467"/>
                    <a:pt x="110179" y="10082"/>
                    <a:pt x="120650" y="12700"/>
                  </a:cubicBezTo>
                  <a:cubicBezTo>
                    <a:pt x="127144" y="14323"/>
                    <a:pt x="139700" y="19050"/>
                    <a:pt x="139700" y="190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61" name="Freeform 2560">
              <a:extLst>
                <a:ext uri="{FF2B5EF4-FFF2-40B4-BE49-F238E27FC236}">
                  <a16:creationId xmlns:a16="http://schemas.microsoft.com/office/drawing/2014/main" id="{5B597E97-6515-431E-9FCF-6236CC5F88E7}"/>
                </a:ext>
              </a:extLst>
            </p:cNvPr>
            <p:cNvSpPr/>
            <p:nvPr/>
          </p:nvSpPr>
          <p:spPr bwMode="auto">
            <a:xfrm>
              <a:off x="5038725" y="3963988"/>
              <a:ext cx="73025" cy="33338"/>
            </a:xfrm>
            <a:custGeom>
              <a:avLst/>
              <a:gdLst>
                <a:gd name="connsiteX0" fmla="*/ 0 w 342900"/>
                <a:gd name="connsiteY0" fmla="*/ 82550 h 99342"/>
                <a:gd name="connsiteX1" fmla="*/ 127000 w 342900"/>
                <a:gd name="connsiteY1" fmla="*/ 88900 h 99342"/>
                <a:gd name="connsiteX2" fmla="*/ 184150 w 342900"/>
                <a:gd name="connsiteY2" fmla="*/ 50800 h 99342"/>
                <a:gd name="connsiteX3" fmla="*/ 234950 w 342900"/>
                <a:gd name="connsiteY3" fmla="*/ 38100 h 99342"/>
                <a:gd name="connsiteX4" fmla="*/ 254000 w 342900"/>
                <a:gd name="connsiteY4" fmla="*/ 31750 h 99342"/>
                <a:gd name="connsiteX5" fmla="*/ 279400 w 342900"/>
                <a:gd name="connsiteY5" fmla="*/ 25400 h 99342"/>
                <a:gd name="connsiteX6" fmla="*/ 323850 w 342900"/>
                <a:gd name="connsiteY6" fmla="*/ 6350 h 99342"/>
                <a:gd name="connsiteX7" fmla="*/ 342900 w 342900"/>
                <a:gd name="connsiteY7" fmla="*/ 0 h 9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99342">
                  <a:moveTo>
                    <a:pt x="0" y="82550"/>
                  </a:moveTo>
                  <a:cubicBezTo>
                    <a:pt x="52179" y="99943"/>
                    <a:pt x="56049" y="106638"/>
                    <a:pt x="127000" y="88900"/>
                  </a:cubicBezTo>
                  <a:cubicBezTo>
                    <a:pt x="203200" y="69850"/>
                    <a:pt x="136525" y="66675"/>
                    <a:pt x="184150" y="50800"/>
                  </a:cubicBezTo>
                  <a:cubicBezTo>
                    <a:pt x="227696" y="36285"/>
                    <a:pt x="173648" y="53425"/>
                    <a:pt x="234950" y="38100"/>
                  </a:cubicBezTo>
                  <a:cubicBezTo>
                    <a:pt x="241444" y="36477"/>
                    <a:pt x="247564" y="33589"/>
                    <a:pt x="254000" y="31750"/>
                  </a:cubicBezTo>
                  <a:cubicBezTo>
                    <a:pt x="262391" y="29352"/>
                    <a:pt x="270933" y="27517"/>
                    <a:pt x="279400" y="25400"/>
                  </a:cubicBezTo>
                  <a:cubicBezTo>
                    <a:pt x="308401" y="6066"/>
                    <a:pt x="287971" y="16601"/>
                    <a:pt x="323850" y="6350"/>
                  </a:cubicBezTo>
                  <a:cubicBezTo>
                    <a:pt x="330286" y="4511"/>
                    <a:pt x="342900" y="0"/>
                    <a:pt x="342900" y="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62" name="Freeform 2561">
              <a:extLst>
                <a:ext uri="{FF2B5EF4-FFF2-40B4-BE49-F238E27FC236}">
                  <a16:creationId xmlns:a16="http://schemas.microsoft.com/office/drawing/2014/main" id="{1F352A24-08D0-4A0F-82E2-1B7EE201539C}"/>
                </a:ext>
              </a:extLst>
            </p:cNvPr>
            <p:cNvSpPr/>
            <p:nvPr/>
          </p:nvSpPr>
          <p:spPr bwMode="auto">
            <a:xfrm>
              <a:off x="5067300" y="3948113"/>
              <a:ext cx="41275" cy="17463"/>
            </a:xfrm>
            <a:custGeom>
              <a:avLst/>
              <a:gdLst>
                <a:gd name="connsiteX0" fmla="*/ 0 w 190500"/>
                <a:gd name="connsiteY0" fmla="*/ 0 h 50817"/>
                <a:gd name="connsiteX1" fmla="*/ 31750 w 190500"/>
                <a:gd name="connsiteY1" fmla="*/ 12700 h 50817"/>
                <a:gd name="connsiteX2" fmla="*/ 57150 w 190500"/>
                <a:gd name="connsiteY2" fmla="*/ 25400 h 50817"/>
                <a:gd name="connsiteX3" fmla="*/ 139700 w 190500"/>
                <a:gd name="connsiteY3" fmla="*/ 38100 h 50817"/>
                <a:gd name="connsiteX4" fmla="*/ 165100 w 190500"/>
                <a:gd name="connsiteY4" fmla="*/ 44450 h 50817"/>
                <a:gd name="connsiteX5" fmla="*/ 190500 w 190500"/>
                <a:gd name="connsiteY5" fmla="*/ 50800 h 50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500" h="50817">
                  <a:moveTo>
                    <a:pt x="0" y="0"/>
                  </a:moveTo>
                  <a:cubicBezTo>
                    <a:pt x="10583" y="4233"/>
                    <a:pt x="21334" y="8071"/>
                    <a:pt x="31750" y="12700"/>
                  </a:cubicBezTo>
                  <a:cubicBezTo>
                    <a:pt x="40400" y="16545"/>
                    <a:pt x="48170" y="22407"/>
                    <a:pt x="57150" y="25400"/>
                  </a:cubicBezTo>
                  <a:cubicBezTo>
                    <a:pt x="76572" y="31874"/>
                    <a:pt x="124141" y="35507"/>
                    <a:pt x="139700" y="38100"/>
                  </a:cubicBezTo>
                  <a:cubicBezTo>
                    <a:pt x="148308" y="39535"/>
                    <a:pt x="156709" y="42052"/>
                    <a:pt x="165100" y="44450"/>
                  </a:cubicBezTo>
                  <a:cubicBezTo>
                    <a:pt x="189668" y="51469"/>
                    <a:pt x="176347" y="50800"/>
                    <a:pt x="190500" y="508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63" name="Freeform 2562">
              <a:extLst>
                <a:ext uri="{FF2B5EF4-FFF2-40B4-BE49-F238E27FC236}">
                  <a16:creationId xmlns:a16="http://schemas.microsoft.com/office/drawing/2014/main" id="{4301C3F0-3256-44AA-9D6D-4326AFE2E698}"/>
                </a:ext>
              </a:extLst>
            </p:cNvPr>
            <p:cNvSpPr/>
            <p:nvPr/>
          </p:nvSpPr>
          <p:spPr bwMode="auto">
            <a:xfrm>
              <a:off x="5064125" y="3922713"/>
              <a:ext cx="39688" cy="12700"/>
            </a:xfrm>
            <a:custGeom>
              <a:avLst/>
              <a:gdLst>
                <a:gd name="connsiteX0" fmla="*/ 0 w 184150"/>
                <a:gd name="connsiteY0" fmla="*/ 0 h 38468"/>
                <a:gd name="connsiteX1" fmla="*/ 38100 w 184150"/>
                <a:gd name="connsiteY1" fmla="*/ 6350 h 38468"/>
                <a:gd name="connsiteX2" fmla="*/ 57150 w 184150"/>
                <a:gd name="connsiteY2" fmla="*/ 12700 h 38468"/>
                <a:gd name="connsiteX3" fmla="*/ 127000 w 184150"/>
                <a:gd name="connsiteY3" fmla="*/ 25400 h 38468"/>
                <a:gd name="connsiteX4" fmla="*/ 152400 w 184150"/>
                <a:gd name="connsiteY4" fmla="*/ 31750 h 38468"/>
                <a:gd name="connsiteX5" fmla="*/ 171450 w 184150"/>
                <a:gd name="connsiteY5" fmla="*/ 38100 h 38468"/>
                <a:gd name="connsiteX6" fmla="*/ 184150 w 184150"/>
                <a:gd name="connsiteY6" fmla="*/ 38100 h 3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150" h="38468">
                  <a:moveTo>
                    <a:pt x="0" y="0"/>
                  </a:moveTo>
                  <a:cubicBezTo>
                    <a:pt x="12700" y="2117"/>
                    <a:pt x="25531" y="3557"/>
                    <a:pt x="38100" y="6350"/>
                  </a:cubicBezTo>
                  <a:cubicBezTo>
                    <a:pt x="44634" y="7802"/>
                    <a:pt x="50656" y="11077"/>
                    <a:pt x="57150" y="12700"/>
                  </a:cubicBezTo>
                  <a:cubicBezTo>
                    <a:pt x="84392" y="19510"/>
                    <a:pt x="98693" y="19739"/>
                    <a:pt x="127000" y="25400"/>
                  </a:cubicBezTo>
                  <a:cubicBezTo>
                    <a:pt x="135558" y="27112"/>
                    <a:pt x="144009" y="29352"/>
                    <a:pt x="152400" y="31750"/>
                  </a:cubicBezTo>
                  <a:cubicBezTo>
                    <a:pt x="158836" y="33589"/>
                    <a:pt x="164886" y="36787"/>
                    <a:pt x="171450" y="38100"/>
                  </a:cubicBezTo>
                  <a:cubicBezTo>
                    <a:pt x="175601" y="38930"/>
                    <a:pt x="179917" y="38100"/>
                    <a:pt x="184150" y="381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64" name="Freeform 2563">
              <a:extLst>
                <a:ext uri="{FF2B5EF4-FFF2-40B4-BE49-F238E27FC236}">
                  <a16:creationId xmlns:a16="http://schemas.microsoft.com/office/drawing/2014/main" id="{7BDA6312-84C8-4854-BF77-5CC6EE7025A5}"/>
                </a:ext>
              </a:extLst>
            </p:cNvPr>
            <p:cNvSpPr/>
            <p:nvPr/>
          </p:nvSpPr>
          <p:spPr bwMode="auto">
            <a:xfrm>
              <a:off x="5186363" y="4286251"/>
              <a:ext cx="52387" cy="14287"/>
            </a:xfrm>
            <a:custGeom>
              <a:avLst/>
              <a:gdLst>
                <a:gd name="connsiteX0" fmla="*/ 0 w 250242"/>
                <a:gd name="connsiteY0" fmla="*/ 0 h 38100"/>
                <a:gd name="connsiteX1" fmla="*/ 247650 w 250242"/>
                <a:gd name="connsiteY1" fmla="*/ 6350 h 38100"/>
                <a:gd name="connsiteX2" fmla="*/ 209550 w 250242"/>
                <a:gd name="connsiteY2" fmla="*/ 12700 h 38100"/>
                <a:gd name="connsiteX3" fmla="*/ 171450 w 250242"/>
                <a:gd name="connsiteY3" fmla="*/ 25400 h 38100"/>
                <a:gd name="connsiteX4" fmla="*/ 152400 w 250242"/>
                <a:gd name="connsiteY4" fmla="*/ 31750 h 38100"/>
                <a:gd name="connsiteX5" fmla="*/ 127000 w 250242"/>
                <a:gd name="connsiteY5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0242" h="38100">
                  <a:moveTo>
                    <a:pt x="0" y="0"/>
                  </a:moveTo>
                  <a:cubicBezTo>
                    <a:pt x="82550" y="2117"/>
                    <a:pt x="165224" y="1354"/>
                    <a:pt x="247650" y="6350"/>
                  </a:cubicBezTo>
                  <a:cubicBezTo>
                    <a:pt x="260502" y="7129"/>
                    <a:pt x="222041" y="9577"/>
                    <a:pt x="209550" y="12700"/>
                  </a:cubicBezTo>
                  <a:cubicBezTo>
                    <a:pt x="196563" y="15947"/>
                    <a:pt x="184150" y="21167"/>
                    <a:pt x="171450" y="25400"/>
                  </a:cubicBezTo>
                  <a:cubicBezTo>
                    <a:pt x="165100" y="27517"/>
                    <a:pt x="158894" y="30127"/>
                    <a:pt x="152400" y="31750"/>
                  </a:cubicBezTo>
                  <a:lnTo>
                    <a:pt x="127000" y="3810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65" name="Freeform 2564">
              <a:extLst>
                <a:ext uri="{FF2B5EF4-FFF2-40B4-BE49-F238E27FC236}">
                  <a16:creationId xmlns:a16="http://schemas.microsoft.com/office/drawing/2014/main" id="{161B846E-CA98-49C5-AE16-220D32A6752B}"/>
                </a:ext>
              </a:extLst>
            </p:cNvPr>
            <p:cNvSpPr/>
            <p:nvPr/>
          </p:nvSpPr>
          <p:spPr bwMode="auto">
            <a:xfrm>
              <a:off x="5037138" y="3898901"/>
              <a:ext cx="46037" cy="4762"/>
            </a:xfrm>
            <a:custGeom>
              <a:avLst/>
              <a:gdLst>
                <a:gd name="connsiteX0" fmla="*/ 0 w 215900"/>
                <a:gd name="connsiteY0" fmla="*/ 0 h 13891"/>
                <a:gd name="connsiteX1" fmla="*/ 114300 w 215900"/>
                <a:gd name="connsiteY1" fmla="*/ 6350 h 13891"/>
                <a:gd name="connsiteX2" fmla="*/ 215900 w 215900"/>
                <a:gd name="connsiteY2" fmla="*/ 6350 h 1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5900" h="13891">
                  <a:moveTo>
                    <a:pt x="0" y="0"/>
                  </a:moveTo>
                  <a:cubicBezTo>
                    <a:pt x="61163" y="24465"/>
                    <a:pt x="11211" y="9905"/>
                    <a:pt x="114300" y="6350"/>
                  </a:cubicBezTo>
                  <a:cubicBezTo>
                    <a:pt x="148147" y="5183"/>
                    <a:pt x="182033" y="6350"/>
                    <a:pt x="215900" y="63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66" name="Freeform 2565">
              <a:extLst>
                <a:ext uri="{FF2B5EF4-FFF2-40B4-BE49-F238E27FC236}">
                  <a16:creationId xmlns:a16="http://schemas.microsoft.com/office/drawing/2014/main" id="{BDDB2CA7-8EFE-4286-BAFE-1CA8A99D5FA0}"/>
                </a:ext>
              </a:extLst>
            </p:cNvPr>
            <p:cNvSpPr/>
            <p:nvPr/>
          </p:nvSpPr>
          <p:spPr bwMode="auto">
            <a:xfrm>
              <a:off x="4992688" y="3970338"/>
              <a:ext cx="9525" cy="58738"/>
            </a:xfrm>
            <a:custGeom>
              <a:avLst/>
              <a:gdLst>
                <a:gd name="connsiteX0" fmla="*/ 0 w 44450"/>
                <a:gd name="connsiteY0" fmla="*/ 0 h 171450"/>
                <a:gd name="connsiteX1" fmla="*/ 6350 w 44450"/>
                <a:gd name="connsiteY1" fmla="*/ 31750 h 171450"/>
                <a:gd name="connsiteX2" fmla="*/ 19050 w 44450"/>
                <a:gd name="connsiteY2" fmla="*/ 50800 h 171450"/>
                <a:gd name="connsiteX3" fmla="*/ 25400 w 44450"/>
                <a:gd name="connsiteY3" fmla="*/ 69850 h 171450"/>
                <a:gd name="connsiteX4" fmla="*/ 44450 w 44450"/>
                <a:gd name="connsiteY4" fmla="*/ 107950 h 171450"/>
                <a:gd name="connsiteX5" fmla="*/ 25400 w 44450"/>
                <a:gd name="connsiteY5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50" h="171450">
                  <a:moveTo>
                    <a:pt x="0" y="0"/>
                  </a:moveTo>
                  <a:cubicBezTo>
                    <a:pt x="2117" y="10583"/>
                    <a:pt x="2560" y="21644"/>
                    <a:pt x="6350" y="31750"/>
                  </a:cubicBezTo>
                  <a:cubicBezTo>
                    <a:pt x="9030" y="38896"/>
                    <a:pt x="15637" y="43974"/>
                    <a:pt x="19050" y="50800"/>
                  </a:cubicBezTo>
                  <a:cubicBezTo>
                    <a:pt x="22043" y="56787"/>
                    <a:pt x="22407" y="63863"/>
                    <a:pt x="25400" y="69850"/>
                  </a:cubicBezTo>
                  <a:cubicBezTo>
                    <a:pt x="50019" y="119089"/>
                    <a:pt x="28489" y="60067"/>
                    <a:pt x="44450" y="107950"/>
                  </a:cubicBezTo>
                  <a:cubicBezTo>
                    <a:pt x="37357" y="164691"/>
                    <a:pt x="50167" y="146683"/>
                    <a:pt x="25400" y="1714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67" name="Freeform 2566">
              <a:extLst>
                <a:ext uri="{FF2B5EF4-FFF2-40B4-BE49-F238E27FC236}">
                  <a16:creationId xmlns:a16="http://schemas.microsoft.com/office/drawing/2014/main" id="{1FDCE59C-4255-4547-9F11-FF0848A434E5}"/>
                </a:ext>
              </a:extLst>
            </p:cNvPr>
            <p:cNvSpPr/>
            <p:nvPr/>
          </p:nvSpPr>
          <p:spPr bwMode="auto">
            <a:xfrm>
              <a:off x="5024438" y="4005263"/>
              <a:ext cx="0" cy="0"/>
            </a:xfrm>
            <a:custGeom>
              <a:avLst/>
              <a:gdLst>
                <a:gd name="connsiteX0" fmla="*/ 0 w 0"/>
                <a:gd name="connsiteY0" fmla="*/ 0 h 0"/>
                <a:gd name="connsiteX1" fmla="*/ 0 w 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68" name="Freeform 2567">
              <a:extLst>
                <a:ext uri="{FF2B5EF4-FFF2-40B4-BE49-F238E27FC236}">
                  <a16:creationId xmlns:a16="http://schemas.microsoft.com/office/drawing/2014/main" id="{894686D2-3BBC-4A35-A85D-6841D4C9BC3B}"/>
                </a:ext>
              </a:extLst>
            </p:cNvPr>
            <p:cNvSpPr/>
            <p:nvPr/>
          </p:nvSpPr>
          <p:spPr bwMode="auto">
            <a:xfrm>
              <a:off x="5072063" y="3998913"/>
              <a:ext cx="11112" cy="17463"/>
            </a:xfrm>
            <a:custGeom>
              <a:avLst/>
              <a:gdLst>
                <a:gd name="connsiteX0" fmla="*/ 0 w 57150"/>
                <a:gd name="connsiteY0" fmla="*/ 0 h 50800"/>
                <a:gd name="connsiteX1" fmla="*/ 31750 w 57150"/>
                <a:gd name="connsiteY1" fmla="*/ 25400 h 50800"/>
                <a:gd name="connsiteX2" fmla="*/ 50800 w 57150"/>
                <a:gd name="connsiteY2" fmla="*/ 38100 h 50800"/>
                <a:gd name="connsiteX3" fmla="*/ 57150 w 57150"/>
                <a:gd name="connsiteY3" fmla="*/ 50800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50800">
                  <a:moveTo>
                    <a:pt x="0" y="0"/>
                  </a:moveTo>
                  <a:cubicBezTo>
                    <a:pt x="10583" y="8467"/>
                    <a:pt x="20907" y="17268"/>
                    <a:pt x="31750" y="25400"/>
                  </a:cubicBezTo>
                  <a:cubicBezTo>
                    <a:pt x="37855" y="29979"/>
                    <a:pt x="45404" y="32704"/>
                    <a:pt x="50800" y="38100"/>
                  </a:cubicBezTo>
                  <a:cubicBezTo>
                    <a:pt x="54147" y="41447"/>
                    <a:pt x="55033" y="46567"/>
                    <a:pt x="57150" y="508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69" name="Freeform 2568">
              <a:extLst>
                <a:ext uri="{FF2B5EF4-FFF2-40B4-BE49-F238E27FC236}">
                  <a16:creationId xmlns:a16="http://schemas.microsoft.com/office/drawing/2014/main" id="{05DB8228-FF0A-4B80-82A1-FDA5B90275A3}"/>
                </a:ext>
              </a:extLst>
            </p:cNvPr>
            <p:cNvSpPr/>
            <p:nvPr/>
          </p:nvSpPr>
          <p:spPr bwMode="auto">
            <a:xfrm>
              <a:off x="4954588" y="4081463"/>
              <a:ext cx="50800" cy="34925"/>
            </a:xfrm>
            <a:custGeom>
              <a:avLst/>
              <a:gdLst>
                <a:gd name="connsiteX0" fmla="*/ 0 w 241300"/>
                <a:gd name="connsiteY0" fmla="*/ 0 h 102196"/>
                <a:gd name="connsiteX1" fmla="*/ 38100 w 241300"/>
                <a:gd name="connsiteY1" fmla="*/ 25400 h 102196"/>
                <a:gd name="connsiteX2" fmla="*/ 63500 w 241300"/>
                <a:gd name="connsiteY2" fmla="*/ 44450 h 102196"/>
                <a:gd name="connsiteX3" fmla="*/ 101600 w 241300"/>
                <a:gd name="connsiteY3" fmla="*/ 69850 h 102196"/>
                <a:gd name="connsiteX4" fmla="*/ 120650 w 241300"/>
                <a:gd name="connsiteY4" fmla="*/ 82550 h 102196"/>
                <a:gd name="connsiteX5" fmla="*/ 171450 w 241300"/>
                <a:gd name="connsiteY5" fmla="*/ 95250 h 102196"/>
                <a:gd name="connsiteX6" fmla="*/ 196850 w 241300"/>
                <a:gd name="connsiteY6" fmla="*/ 101600 h 102196"/>
                <a:gd name="connsiteX7" fmla="*/ 241300 w 241300"/>
                <a:gd name="connsiteY7" fmla="*/ 101600 h 102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300" h="102196">
                  <a:moveTo>
                    <a:pt x="0" y="0"/>
                  </a:moveTo>
                  <a:cubicBezTo>
                    <a:pt x="12700" y="8467"/>
                    <a:pt x="25596" y="16647"/>
                    <a:pt x="38100" y="25400"/>
                  </a:cubicBezTo>
                  <a:cubicBezTo>
                    <a:pt x="46770" y="31469"/>
                    <a:pt x="54830" y="38381"/>
                    <a:pt x="63500" y="44450"/>
                  </a:cubicBezTo>
                  <a:cubicBezTo>
                    <a:pt x="76004" y="53203"/>
                    <a:pt x="88900" y="61383"/>
                    <a:pt x="101600" y="69850"/>
                  </a:cubicBezTo>
                  <a:cubicBezTo>
                    <a:pt x="107950" y="74083"/>
                    <a:pt x="113410" y="80137"/>
                    <a:pt x="120650" y="82550"/>
                  </a:cubicBezTo>
                  <a:cubicBezTo>
                    <a:pt x="154691" y="93897"/>
                    <a:pt x="125474" y="85033"/>
                    <a:pt x="171450" y="95250"/>
                  </a:cubicBezTo>
                  <a:cubicBezTo>
                    <a:pt x="179969" y="97143"/>
                    <a:pt x="188159" y="100810"/>
                    <a:pt x="196850" y="101600"/>
                  </a:cubicBezTo>
                  <a:cubicBezTo>
                    <a:pt x="211606" y="102941"/>
                    <a:pt x="226483" y="101600"/>
                    <a:pt x="241300" y="1016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70" name="Freeform 2569">
              <a:extLst>
                <a:ext uri="{FF2B5EF4-FFF2-40B4-BE49-F238E27FC236}">
                  <a16:creationId xmlns:a16="http://schemas.microsoft.com/office/drawing/2014/main" id="{F0B30AD3-6EC1-4E0D-973D-5318E62FA62A}"/>
                </a:ext>
              </a:extLst>
            </p:cNvPr>
            <p:cNvSpPr/>
            <p:nvPr/>
          </p:nvSpPr>
          <p:spPr bwMode="auto">
            <a:xfrm>
              <a:off x="5014913" y="4079876"/>
              <a:ext cx="77787" cy="19050"/>
            </a:xfrm>
            <a:custGeom>
              <a:avLst/>
              <a:gdLst>
                <a:gd name="connsiteX0" fmla="*/ 0 w 368300"/>
                <a:gd name="connsiteY0" fmla="*/ 12700 h 57150"/>
                <a:gd name="connsiteX1" fmla="*/ 38100 w 368300"/>
                <a:gd name="connsiteY1" fmla="*/ 38100 h 57150"/>
                <a:gd name="connsiteX2" fmla="*/ 114300 w 368300"/>
                <a:gd name="connsiteY2" fmla="*/ 57150 h 57150"/>
                <a:gd name="connsiteX3" fmla="*/ 273050 w 368300"/>
                <a:gd name="connsiteY3" fmla="*/ 50800 h 57150"/>
                <a:gd name="connsiteX4" fmla="*/ 292100 w 368300"/>
                <a:gd name="connsiteY4" fmla="*/ 44450 h 57150"/>
                <a:gd name="connsiteX5" fmla="*/ 323850 w 368300"/>
                <a:gd name="connsiteY5" fmla="*/ 38100 h 57150"/>
                <a:gd name="connsiteX6" fmla="*/ 342900 w 368300"/>
                <a:gd name="connsiteY6" fmla="*/ 31750 h 57150"/>
                <a:gd name="connsiteX7" fmla="*/ 368300 w 368300"/>
                <a:gd name="connsiteY7" fmla="*/ 25400 h 57150"/>
                <a:gd name="connsiteX8" fmla="*/ 342900 w 368300"/>
                <a:gd name="connsiteY8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8300" h="57150">
                  <a:moveTo>
                    <a:pt x="0" y="12700"/>
                  </a:moveTo>
                  <a:cubicBezTo>
                    <a:pt x="12700" y="21167"/>
                    <a:pt x="24448" y="31274"/>
                    <a:pt x="38100" y="38100"/>
                  </a:cubicBezTo>
                  <a:cubicBezTo>
                    <a:pt x="63257" y="50679"/>
                    <a:pt x="87191" y="52632"/>
                    <a:pt x="114300" y="57150"/>
                  </a:cubicBezTo>
                  <a:cubicBezTo>
                    <a:pt x="167217" y="55033"/>
                    <a:pt x="220226" y="54573"/>
                    <a:pt x="273050" y="50800"/>
                  </a:cubicBezTo>
                  <a:cubicBezTo>
                    <a:pt x="279726" y="50323"/>
                    <a:pt x="285606" y="46073"/>
                    <a:pt x="292100" y="44450"/>
                  </a:cubicBezTo>
                  <a:cubicBezTo>
                    <a:pt x="302571" y="41832"/>
                    <a:pt x="313379" y="40718"/>
                    <a:pt x="323850" y="38100"/>
                  </a:cubicBezTo>
                  <a:cubicBezTo>
                    <a:pt x="330344" y="36477"/>
                    <a:pt x="336464" y="33589"/>
                    <a:pt x="342900" y="31750"/>
                  </a:cubicBezTo>
                  <a:cubicBezTo>
                    <a:pt x="351291" y="29352"/>
                    <a:pt x="359833" y="27517"/>
                    <a:pt x="368300" y="25400"/>
                  </a:cubicBezTo>
                  <a:lnTo>
                    <a:pt x="342900" y="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71" name="Freeform 2570">
              <a:extLst>
                <a:ext uri="{FF2B5EF4-FFF2-40B4-BE49-F238E27FC236}">
                  <a16:creationId xmlns:a16="http://schemas.microsoft.com/office/drawing/2014/main" id="{14843561-A175-41C6-90D1-863859B8F62B}"/>
                </a:ext>
              </a:extLst>
            </p:cNvPr>
            <p:cNvSpPr/>
            <p:nvPr/>
          </p:nvSpPr>
          <p:spPr bwMode="auto">
            <a:xfrm>
              <a:off x="5045075" y="4122738"/>
              <a:ext cx="19050" cy="1588"/>
            </a:xfrm>
            <a:custGeom>
              <a:avLst/>
              <a:gdLst>
                <a:gd name="connsiteX0" fmla="*/ 0 w 95250"/>
                <a:gd name="connsiteY0" fmla="*/ 0 h 6845"/>
                <a:gd name="connsiteX1" fmla="*/ 95250 w 95250"/>
                <a:gd name="connsiteY1" fmla="*/ 6350 h 6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0" h="6845">
                  <a:moveTo>
                    <a:pt x="0" y="0"/>
                  </a:moveTo>
                  <a:cubicBezTo>
                    <a:pt x="56891" y="9482"/>
                    <a:pt x="25225" y="6350"/>
                    <a:pt x="95250" y="63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72" name="Freeform 2571">
              <a:extLst>
                <a:ext uri="{FF2B5EF4-FFF2-40B4-BE49-F238E27FC236}">
                  <a16:creationId xmlns:a16="http://schemas.microsoft.com/office/drawing/2014/main" id="{BD337650-D8A2-40BB-8061-13ED11161123}"/>
                </a:ext>
              </a:extLst>
            </p:cNvPr>
            <p:cNvSpPr/>
            <p:nvPr/>
          </p:nvSpPr>
          <p:spPr bwMode="auto">
            <a:xfrm>
              <a:off x="4779963" y="4121151"/>
              <a:ext cx="66675" cy="46037"/>
            </a:xfrm>
            <a:custGeom>
              <a:avLst/>
              <a:gdLst>
                <a:gd name="connsiteX0" fmla="*/ 311150 w 311150"/>
                <a:gd name="connsiteY0" fmla="*/ 0 h 134242"/>
                <a:gd name="connsiteX1" fmla="*/ 279400 w 311150"/>
                <a:gd name="connsiteY1" fmla="*/ 12700 h 134242"/>
                <a:gd name="connsiteX2" fmla="*/ 241300 w 311150"/>
                <a:gd name="connsiteY2" fmla="*/ 25400 h 134242"/>
                <a:gd name="connsiteX3" fmla="*/ 184150 w 311150"/>
                <a:gd name="connsiteY3" fmla="*/ 50800 h 134242"/>
                <a:gd name="connsiteX4" fmla="*/ 139700 w 311150"/>
                <a:gd name="connsiteY4" fmla="*/ 63500 h 134242"/>
                <a:gd name="connsiteX5" fmla="*/ 120650 w 311150"/>
                <a:gd name="connsiteY5" fmla="*/ 76200 h 134242"/>
                <a:gd name="connsiteX6" fmla="*/ 101600 w 311150"/>
                <a:gd name="connsiteY6" fmla="*/ 82550 h 134242"/>
                <a:gd name="connsiteX7" fmla="*/ 57150 w 311150"/>
                <a:gd name="connsiteY7" fmla="*/ 114300 h 134242"/>
                <a:gd name="connsiteX8" fmla="*/ 38100 w 311150"/>
                <a:gd name="connsiteY8" fmla="*/ 120650 h 134242"/>
                <a:gd name="connsiteX9" fmla="*/ 19050 w 311150"/>
                <a:gd name="connsiteY9" fmla="*/ 133350 h 134242"/>
                <a:gd name="connsiteX10" fmla="*/ 0 w 311150"/>
                <a:gd name="connsiteY10" fmla="*/ 133350 h 134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1150" h="134242">
                  <a:moveTo>
                    <a:pt x="311150" y="0"/>
                  </a:moveTo>
                  <a:cubicBezTo>
                    <a:pt x="300567" y="4233"/>
                    <a:pt x="290112" y="8805"/>
                    <a:pt x="279400" y="12700"/>
                  </a:cubicBezTo>
                  <a:cubicBezTo>
                    <a:pt x="266819" y="17275"/>
                    <a:pt x="253729" y="20428"/>
                    <a:pt x="241300" y="25400"/>
                  </a:cubicBezTo>
                  <a:cubicBezTo>
                    <a:pt x="185978" y="47529"/>
                    <a:pt x="248443" y="29369"/>
                    <a:pt x="184150" y="50800"/>
                  </a:cubicBezTo>
                  <a:cubicBezTo>
                    <a:pt x="171943" y="54869"/>
                    <a:pt x="151931" y="57385"/>
                    <a:pt x="139700" y="63500"/>
                  </a:cubicBezTo>
                  <a:cubicBezTo>
                    <a:pt x="132874" y="66913"/>
                    <a:pt x="127476" y="72787"/>
                    <a:pt x="120650" y="76200"/>
                  </a:cubicBezTo>
                  <a:cubicBezTo>
                    <a:pt x="114663" y="79193"/>
                    <a:pt x="107587" y="79557"/>
                    <a:pt x="101600" y="82550"/>
                  </a:cubicBezTo>
                  <a:cubicBezTo>
                    <a:pt x="81944" y="92378"/>
                    <a:pt x="77284" y="102795"/>
                    <a:pt x="57150" y="114300"/>
                  </a:cubicBezTo>
                  <a:cubicBezTo>
                    <a:pt x="51338" y="117621"/>
                    <a:pt x="44087" y="117657"/>
                    <a:pt x="38100" y="120650"/>
                  </a:cubicBezTo>
                  <a:cubicBezTo>
                    <a:pt x="31274" y="124063"/>
                    <a:pt x="26290" y="130937"/>
                    <a:pt x="19050" y="133350"/>
                  </a:cubicBezTo>
                  <a:cubicBezTo>
                    <a:pt x="13026" y="135358"/>
                    <a:pt x="6350" y="133350"/>
                    <a:pt x="0" y="1333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73" name="Freeform 2572">
              <a:extLst>
                <a:ext uri="{FF2B5EF4-FFF2-40B4-BE49-F238E27FC236}">
                  <a16:creationId xmlns:a16="http://schemas.microsoft.com/office/drawing/2014/main" id="{A0E1CC3D-8703-4470-924C-ABFBBD4B2696}"/>
                </a:ext>
              </a:extLst>
            </p:cNvPr>
            <p:cNvSpPr/>
            <p:nvPr/>
          </p:nvSpPr>
          <p:spPr bwMode="auto">
            <a:xfrm>
              <a:off x="4835525" y="4138613"/>
              <a:ext cx="26988" cy="34925"/>
            </a:xfrm>
            <a:custGeom>
              <a:avLst/>
              <a:gdLst>
                <a:gd name="connsiteX0" fmla="*/ 127000 w 127000"/>
                <a:gd name="connsiteY0" fmla="*/ 0 h 103005"/>
                <a:gd name="connsiteX1" fmla="*/ 88900 w 127000"/>
                <a:gd name="connsiteY1" fmla="*/ 19050 h 103005"/>
                <a:gd name="connsiteX2" fmla="*/ 38100 w 127000"/>
                <a:gd name="connsiteY2" fmla="*/ 57150 h 103005"/>
                <a:gd name="connsiteX3" fmla="*/ 19050 w 127000"/>
                <a:gd name="connsiteY3" fmla="*/ 69850 h 103005"/>
                <a:gd name="connsiteX4" fmla="*/ 25400 w 127000"/>
                <a:gd name="connsiteY4" fmla="*/ 101600 h 103005"/>
                <a:gd name="connsiteX5" fmla="*/ 0 w 127000"/>
                <a:gd name="connsiteY5" fmla="*/ 88900 h 103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000" h="103005">
                  <a:moveTo>
                    <a:pt x="127000" y="0"/>
                  </a:moveTo>
                  <a:cubicBezTo>
                    <a:pt x="114300" y="6350"/>
                    <a:pt x="100844" y="11372"/>
                    <a:pt x="88900" y="19050"/>
                  </a:cubicBezTo>
                  <a:cubicBezTo>
                    <a:pt x="71095" y="30496"/>
                    <a:pt x="55712" y="45409"/>
                    <a:pt x="38100" y="57150"/>
                  </a:cubicBezTo>
                  <a:lnTo>
                    <a:pt x="19050" y="69850"/>
                  </a:lnTo>
                  <a:cubicBezTo>
                    <a:pt x="21167" y="80433"/>
                    <a:pt x="33032" y="93968"/>
                    <a:pt x="25400" y="101600"/>
                  </a:cubicBezTo>
                  <a:cubicBezTo>
                    <a:pt x="18707" y="108293"/>
                    <a:pt x="0" y="88900"/>
                    <a:pt x="0" y="889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74" name="Freeform 2573">
              <a:extLst>
                <a:ext uri="{FF2B5EF4-FFF2-40B4-BE49-F238E27FC236}">
                  <a16:creationId xmlns:a16="http://schemas.microsoft.com/office/drawing/2014/main" id="{AEE1029C-CD60-4FC6-BD90-DBE52B4AD347}"/>
                </a:ext>
              </a:extLst>
            </p:cNvPr>
            <p:cNvSpPr/>
            <p:nvPr/>
          </p:nvSpPr>
          <p:spPr bwMode="auto">
            <a:xfrm>
              <a:off x="4579938" y="3954463"/>
              <a:ext cx="66675" cy="20638"/>
            </a:xfrm>
            <a:custGeom>
              <a:avLst/>
              <a:gdLst>
                <a:gd name="connsiteX0" fmla="*/ 0 w 311150"/>
                <a:gd name="connsiteY0" fmla="*/ 57150 h 57150"/>
                <a:gd name="connsiteX1" fmla="*/ 57150 w 311150"/>
                <a:gd name="connsiteY1" fmla="*/ 44450 h 57150"/>
                <a:gd name="connsiteX2" fmla="*/ 127000 w 311150"/>
                <a:gd name="connsiteY2" fmla="*/ 25400 h 57150"/>
                <a:gd name="connsiteX3" fmla="*/ 234950 w 311150"/>
                <a:gd name="connsiteY3" fmla="*/ 19050 h 57150"/>
                <a:gd name="connsiteX4" fmla="*/ 292100 w 311150"/>
                <a:gd name="connsiteY4" fmla="*/ 6350 h 57150"/>
                <a:gd name="connsiteX5" fmla="*/ 311150 w 311150"/>
                <a:gd name="connsiteY5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1150" h="57150">
                  <a:moveTo>
                    <a:pt x="0" y="57150"/>
                  </a:moveTo>
                  <a:cubicBezTo>
                    <a:pt x="21824" y="52785"/>
                    <a:pt x="36225" y="50428"/>
                    <a:pt x="57150" y="44450"/>
                  </a:cubicBezTo>
                  <a:cubicBezTo>
                    <a:pt x="81720" y="37430"/>
                    <a:pt x="98493" y="27077"/>
                    <a:pt x="127000" y="25400"/>
                  </a:cubicBezTo>
                  <a:lnTo>
                    <a:pt x="234950" y="19050"/>
                  </a:lnTo>
                  <a:cubicBezTo>
                    <a:pt x="256774" y="14685"/>
                    <a:pt x="271175" y="12328"/>
                    <a:pt x="292100" y="6350"/>
                  </a:cubicBezTo>
                  <a:cubicBezTo>
                    <a:pt x="298536" y="4511"/>
                    <a:pt x="311150" y="0"/>
                    <a:pt x="311150" y="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75" name="Freeform 2574">
              <a:extLst>
                <a:ext uri="{FF2B5EF4-FFF2-40B4-BE49-F238E27FC236}">
                  <a16:creationId xmlns:a16="http://schemas.microsoft.com/office/drawing/2014/main" id="{0982A104-F0A0-425C-A985-E5A203B6F90F}"/>
                </a:ext>
              </a:extLst>
            </p:cNvPr>
            <p:cNvSpPr/>
            <p:nvPr/>
          </p:nvSpPr>
          <p:spPr bwMode="auto">
            <a:xfrm>
              <a:off x="4197350" y="4257676"/>
              <a:ext cx="61913" cy="1587"/>
            </a:xfrm>
            <a:custGeom>
              <a:avLst/>
              <a:gdLst>
                <a:gd name="connsiteX0" fmla="*/ 0 w 285750"/>
                <a:gd name="connsiteY0" fmla="*/ 0 h 6450"/>
                <a:gd name="connsiteX1" fmla="*/ 285750 w 285750"/>
                <a:gd name="connsiteY1" fmla="*/ 6350 h 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50" h="6450">
                  <a:moveTo>
                    <a:pt x="0" y="0"/>
                  </a:moveTo>
                  <a:cubicBezTo>
                    <a:pt x="209524" y="7760"/>
                    <a:pt x="114261" y="6350"/>
                    <a:pt x="285750" y="63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78" name="Freeform 2577">
              <a:extLst>
                <a:ext uri="{FF2B5EF4-FFF2-40B4-BE49-F238E27FC236}">
                  <a16:creationId xmlns:a16="http://schemas.microsoft.com/office/drawing/2014/main" id="{06EDBAAB-2294-48D0-9091-5399F63DCBFA}"/>
                </a:ext>
              </a:extLst>
            </p:cNvPr>
            <p:cNvSpPr/>
            <p:nvPr/>
          </p:nvSpPr>
          <p:spPr bwMode="auto">
            <a:xfrm>
              <a:off x="4375150" y="3940176"/>
              <a:ext cx="53975" cy="53975"/>
            </a:xfrm>
            <a:custGeom>
              <a:avLst/>
              <a:gdLst>
                <a:gd name="connsiteX0" fmla="*/ 0 w 254000"/>
                <a:gd name="connsiteY0" fmla="*/ 0 h 158750"/>
                <a:gd name="connsiteX1" fmla="*/ 31750 w 254000"/>
                <a:gd name="connsiteY1" fmla="*/ 31750 h 158750"/>
                <a:gd name="connsiteX2" fmla="*/ 57150 w 254000"/>
                <a:gd name="connsiteY2" fmla="*/ 44450 h 158750"/>
                <a:gd name="connsiteX3" fmla="*/ 101600 w 254000"/>
                <a:gd name="connsiteY3" fmla="*/ 76200 h 158750"/>
                <a:gd name="connsiteX4" fmla="*/ 139700 w 254000"/>
                <a:gd name="connsiteY4" fmla="*/ 120650 h 158750"/>
                <a:gd name="connsiteX5" fmla="*/ 203200 w 254000"/>
                <a:gd name="connsiteY5" fmla="*/ 158750 h 158750"/>
                <a:gd name="connsiteX6" fmla="*/ 234950 w 254000"/>
                <a:gd name="connsiteY6" fmla="*/ 146050 h 158750"/>
                <a:gd name="connsiteX7" fmla="*/ 254000 w 254000"/>
                <a:gd name="connsiteY7" fmla="*/ 120650 h 15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000" h="158750">
                  <a:moveTo>
                    <a:pt x="0" y="0"/>
                  </a:moveTo>
                  <a:cubicBezTo>
                    <a:pt x="10583" y="10583"/>
                    <a:pt x="19936" y="22561"/>
                    <a:pt x="31750" y="31750"/>
                  </a:cubicBezTo>
                  <a:cubicBezTo>
                    <a:pt x="39222" y="37562"/>
                    <a:pt x="48931" y="39754"/>
                    <a:pt x="57150" y="44450"/>
                  </a:cubicBezTo>
                  <a:cubicBezTo>
                    <a:pt x="65563" y="49257"/>
                    <a:pt x="97057" y="71657"/>
                    <a:pt x="101600" y="76200"/>
                  </a:cubicBezTo>
                  <a:cubicBezTo>
                    <a:pt x="131425" y="106025"/>
                    <a:pt x="108595" y="96457"/>
                    <a:pt x="139700" y="120650"/>
                  </a:cubicBezTo>
                  <a:cubicBezTo>
                    <a:pt x="167286" y="142106"/>
                    <a:pt x="175553" y="144927"/>
                    <a:pt x="203200" y="158750"/>
                  </a:cubicBezTo>
                  <a:cubicBezTo>
                    <a:pt x="213783" y="154517"/>
                    <a:pt x="225831" y="152889"/>
                    <a:pt x="234950" y="146050"/>
                  </a:cubicBezTo>
                  <a:cubicBezTo>
                    <a:pt x="243417" y="139700"/>
                    <a:pt x="254000" y="120650"/>
                    <a:pt x="254000" y="1206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79" name="Freeform 2578">
              <a:extLst>
                <a:ext uri="{FF2B5EF4-FFF2-40B4-BE49-F238E27FC236}">
                  <a16:creationId xmlns:a16="http://schemas.microsoft.com/office/drawing/2014/main" id="{F3ADF570-5145-47D2-B3F4-0C061E0E7D9B}"/>
                </a:ext>
              </a:extLst>
            </p:cNvPr>
            <p:cNvSpPr/>
            <p:nvPr/>
          </p:nvSpPr>
          <p:spPr bwMode="auto">
            <a:xfrm>
              <a:off x="4425950" y="3898901"/>
              <a:ext cx="58738" cy="7937"/>
            </a:xfrm>
            <a:custGeom>
              <a:avLst/>
              <a:gdLst>
                <a:gd name="connsiteX0" fmla="*/ 0 w 273050"/>
                <a:gd name="connsiteY0" fmla="*/ 26152 h 26152"/>
                <a:gd name="connsiteX1" fmla="*/ 63500 w 273050"/>
                <a:gd name="connsiteY1" fmla="*/ 13452 h 26152"/>
                <a:gd name="connsiteX2" fmla="*/ 120650 w 273050"/>
                <a:gd name="connsiteY2" fmla="*/ 752 h 26152"/>
                <a:gd name="connsiteX3" fmla="*/ 273050 w 273050"/>
                <a:gd name="connsiteY3" fmla="*/ 752 h 2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050" h="26152">
                  <a:moveTo>
                    <a:pt x="0" y="26152"/>
                  </a:moveTo>
                  <a:cubicBezTo>
                    <a:pt x="21167" y="21919"/>
                    <a:pt x="43022" y="20278"/>
                    <a:pt x="63500" y="13452"/>
                  </a:cubicBezTo>
                  <a:cubicBezTo>
                    <a:pt x="84436" y="6473"/>
                    <a:pt x="95815" y="1580"/>
                    <a:pt x="120650" y="752"/>
                  </a:cubicBezTo>
                  <a:cubicBezTo>
                    <a:pt x="171422" y="-940"/>
                    <a:pt x="222250" y="752"/>
                    <a:pt x="273050" y="752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grpSp>
          <p:nvGrpSpPr>
            <p:cNvPr id="3305" name="Groupe 2">
              <a:extLst>
                <a:ext uri="{FF2B5EF4-FFF2-40B4-BE49-F238E27FC236}">
                  <a16:creationId xmlns:a16="http://schemas.microsoft.com/office/drawing/2014/main" id="{18F7EC67-0F59-4E51-A992-E10DBA50182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05325" y="4075113"/>
              <a:ext cx="352425" cy="65087"/>
              <a:chOff x="2867819" y="4149726"/>
              <a:chExt cx="352425" cy="65087"/>
            </a:xfrm>
          </p:grpSpPr>
          <p:sp>
            <p:nvSpPr>
              <p:cNvPr id="2512" name="Freeform 2511">
                <a:extLst>
                  <a:ext uri="{FF2B5EF4-FFF2-40B4-BE49-F238E27FC236}">
                    <a16:creationId xmlns:a16="http://schemas.microsoft.com/office/drawing/2014/main" id="{29DAD833-B249-4ED4-8D0E-F572314953F0}"/>
                  </a:ext>
                </a:extLst>
              </p:cNvPr>
              <p:cNvSpPr/>
              <p:nvPr/>
            </p:nvSpPr>
            <p:spPr bwMode="auto">
              <a:xfrm>
                <a:off x="2972594" y="4160839"/>
                <a:ext cx="44450" cy="7937"/>
              </a:xfrm>
              <a:custGeom>
                <a:avLst/>
                <a:gdLst>
                  <a:gd name="connsiteX0" fmla="*/ 0 w 203200"/>
                  <a:gd name="connsiteY0" fmla="*/ 0 h 26433"/>
                  <a:gd name="connsiteX1" fmla="*/ 120650 w 203200"/>
                  <a:gd name="connsiteY1" fmla="*/ 6350 h 26433"/>
                  <a:gd name="connsiteX2" fmla="*/ 177800 w 203200"/>
                  <a:gd name="connsiteY2" fmla="*/ 25400 h 26433"/>
                  <a:gd name="connsiteX3" fmla="*/ 203200 w 203200"/>
                  <a:gd name="connsiteY3" fmla="*/ 25400 h 26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6433">
                    <a:moveTo>
                      <a:pt x="0" y="0"/>
                    </a:moveTo>
                    <a:cubicBezTo>
                      <a:pt x="40217" y="2117"/>
                      <a:pt x="80506" y="3138"/>
                      <a:pt x="120650" y="6350"/>
                    </a:cubicBezTo>
                    <a:cubicBezTo>
                      <a:pt x="240039" y="15901"/>
                      <a:pt x="104315" y="4404"/>
                      <a:pt x="177800" y="25400"/>
                    </a:cubicBezTo>
                    <a:cubicBezTo>
                      <a:pt x="185941" y="27726"/>
                      <a:pt x="194733" y="25400"/>
                      <a:pt x="203200" y="25400"/>
                    </a:cubicBezTo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513" name="Freeform 2512">
                <a:extLst>
                  <a:ext uri="{FF2B5EF4-FFF2-40B4-BE49-F238E27FC236}">
                    <a16:creationId xmlns:a16="http://schemas.microsoft.com/office/drawing/2014/main" id="{D2C29BC2-B5EC-4689-BEF7-EE95B1FD8E54}"/>
                  </a:ext>
                </a:extLst>
              </p:cNvPr>
              <p:cNvSpPr/>
              <p:nvPr/>
            </p:nvSpPr>
            <p:spPr bwMode="auto">
              <a:xfrm>
                <a:off x="3036094" y="4171951"/>
                <a:ext cx="33338" cy="19050"/>
              </a:xfrm>
              <a:custGeom>
                <a:avLst/>
                <a:gdLst>
                  <a:gd name="connsiteX0" fmla="*/ 0 w 158750"/>
                  <a:gd name="connsiteY0" fmla="*/ 0 h 57150"/>
                  <a:gd name="connsiteX1" fmla="*/ 38100 w 158750"/>
                  <a:gd name="connsiteY1" fmla="*/ 6350 h 57150"/>
                  <a:gd name="connsiteX2" fmla="*/ 101600 w 158750"/>
                  <a:gd name="connsiteY2" fmla="*/ 31750 h 57150"/>
                  <a:gd name="connsiteX3" fmla="*/ 120650 w 158750"/>
                  <a:gd name="connsiteY3" fmla="*/ 38100 h 57150"/>
                  <a:gd name="connsiteX4" fmla="*/ 139700 w 158750"/>
                  <a:gd name="connsiteY4" fmla="*/ 50800 h 57150"/>
                  <a:gd name="connsiteX5" fmla="*/ 158750 w 158750"/>
                  <a:gd name="connsiteY5" fmla="*/ 5715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8750" h="57150">
                    <a:moveTo>
                      <a:pt x="0" y="0"/>
                    </a:moveTo>
                    <a:cubicBezTo>
                      <a:pt x="12700" y="2117"/>
                      <a:pt x="25609" y="3227"/>
                      <a:pt x="38100" y="6350"/>
                    </a:cubicBezTo>
                    <a:cubicBezTo>
                      <a:pt x="84351" y="17913"/>
                      <a:pt x="64813" y="15984"/>
                      <a:pt x="101600" y="31750"/>
                    </a:cubicBezTo>
                    <a:cubicBezTo>
                      <a:pt x="107752" y="34387"/>
                      <a:pt x="114663" y="35107"/>
                      <a:pt x="120650" y="38100"/>
                    </a:cubicBezTo>
                    <a:cubicBezTo>
                      <a:pt x="127476" y="41513"/>
                      <a:pt x="132874" y="47387"/>
                      <a:pt x="139700" y="50800"/>
                    </a:cubicBezTo>
                    <a:cubicBezTo>
                      <a:pt x="145687" y="53793"/>
                      <a:pt x="158750" y="57150"/>
                      <a:pt x="158750" y="57150"/>
                    </a:cubicBezTo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514" name="Freeform 2513">
                <a:extLst>
                  <a:ext uri="{FF2B5EF4-FFF2-40B4-BE49-F238E27FC236}">
                    <a16:creationId xmlns:a16="http://schemas.microsoft.com/office/drawing/2014/main" id="{5AD4D876-DD1F-4CF0-8466-BFBE95E7C93A}"/>
                  </a:ext>
                </a:extLst>
              </p:cNvPr>
              <p:cNvSpPr/>
              <p:nvPr/>
            </p:nvSpPr>
            <p:spPr bwMode="auto">
              <a:xfrm>
                <a:off x="3009107" y="4175126"/>
                <a:ext cx="15875" cy="15875"/>
              </a:xfrm>
              <a:custGeom>
                <a:avLst/>
                <a:gdLst>
                  <a:gd name="connsiteX0" fmla="*/ 0 w 69850"/>
                  <a:gd name="connsiteY0" fmla="*/ 0 h 44450"/>
                  <a:gd name="connsiteX1" fmla="*/ 31750 w 69850"/>
                  <a:gd name="connsiteY1" fmla="*/ 19050 h 44450"/>
                  <a:gd name="connsiteX2" fmla="*/ 69850 w 69850"/>
                  <a:gd name="connsiteY2" fmla="*/ 44450 h 4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9850" h="44450">
                    <a:moveTo>
                      <a:pt x="0" y="0"/>
                    </a:moveTo>
                    <a:cubicBezTo>
                      <a:pt x="10583" y="6350"/>
                      <a:pt x="21337" y="12424"/>
                      <a:pt x="31750" y="19050"/>
                    </a:cubicBezTo>
                    <a:cubicBezTo>
                      <a:pt x="44627" y="27245"/>
                      <a:pt x="69850" y="44450"/>
                      <a:pt x="69850" y="44450"/>
                    </a:cubicBezTo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515" name="Freeform 2514">
                <a:extLst>
                  <a:ext uri="{FF2B5EF4-FFF2-40B4-BE49-F238E27FC236}">
                    <a16:creationId xmlns:a16="http://schemas.microsoft.com/office/drawing/2014/main" id="{D4945179-B776-4799-9C26-7E10E775C6E4}"/>
                  </a:ext>
                </a:extLst>
              </p:cNvPr>
              <p:cNvSpPr/>
              <p:nvPr/>
            </p:nvSpPr>
            <p:spPr bwMode="auto">
              <a:xfrm>
                <a:off x="2942432" y="4156076"/>
                <a:ext cx="79375" cy="36513"/>
              </a:xfrm>
              <a:custGeom>
                <a:avLst/>
                <a:gdLst>
                  <a:gd name="connsiteX0" fmla="*/ 0 w 374655"/>
                  <a:gd name="connsiteY0" fmla="*/ 69850 h 107950"/>
                  <a:gd name="connsiteX1" fmla="*/ 82550 w 374655"/>
                  <a:gd name="connsiteY1" fmla="*/ 44450 h 107950"/>
                  <a:gd name="connsiteX2" fmla="*/ 184150 w 374655"/>
                  <a:gd name="connsiteY2" fmla="*/ 31750 h 107950"/>
                  <a:gd name="connsiteX3" fmla="*/ 241300 w 374655"/>
                  <a:gd name="connsiteY3" fmla="*/ 12700 h 107950"/>
                  <a:gd name="connsiteX4" fmla="*/ 260350 w 374655"/>
                  <a:gd name="connsiteY4" fmla="*/ 6350 h 107950"/>
                  <a:gd name="connsiteX5" fmla="*/ 279400 w 374655"/>
                  <a:gd name="connsiteY5" fmla="*/ 0 h 107950"/>
                  <a:gd name="connsiteX6" fmla="*/ 323850 w 374655"/>
                  <a:gd name="connsiteY6" fmla="*/ 6350 h 107950"/>
                  <a:gd name="connsiteX7" fmla="*/ 349250 w 374655"/>
                  <a:gd name="connsiteY7" fmla="*/ 44450 h 107950"/>
                  <a:gd name="connsiteX8" fmla="*/ 361950 w 374655"/>
                  <a:gd name="connsiteY8" fmla="*/ 63500 h 107950"/>
                  <a:gd name="connsiteX9" fmla="*/ 374650 w 374655"/>
                  <a:gd name="connsiteY9" fmla="*/ 107950 h 107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4655" h="107950">
                    <a:moveTo>
                      <a:pt x="0" y="69850"/>
                    </a:moveTo>
                    <a:cubicBezTo>
                      <a:pt x="29594" y="58012"/>
                      <a:pt x="48809" y="48668"/>
                      <a:pt x="82550" y="44450"/>
                    </a:cubicBezTo>
                    <a:lnTo>
                      <a:pt x="184150" y="31750"/>
                    </a:lnTo>
                    <a:lnTo>
                      <a:pt x="241300" y="12700"/>
                    </a:lnTo>
                    <a:lnTo>
                      <a:pt x="260350" y="6350"/>
                    </a:lnTo>
                    <a:lnTo>
                      <a:pt x="279400" y="0"/>
                    </a:lnTo>
                    <a:cubicBezTo>
                      <a:pt x="294217" y="2117"/>
                      <a:pt x="309953" y="791"/>
                      <a:pt x="323850" y="6350"/>
                    </a:cubicBezTo>
                    <a:cubicBezTo>
                      <a:pt x="346420" y="15378"/>
                      <a:pt x="340964" y="27878"/>
                      <a:pt x="349250" y="44450"/>
                    </a:cubicBezTo>
                    <a:cubicBezTo>
                      <a:pt x="352663" y="51276"/>
                      <a:pt x="358850" y="56526"/>
                      <a:pt x="361950" y="63500"/>
                    </a:cubicBezTo>
                    <a:cubicBezTo>
                      <a:pt x="375319" y="93581"/>
                      <a:pt x="374650" y="89798"/>
                      <a:pt x="374650" y="107950"/>
                    </a:cubicBezTo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519" name="Freeform 2518">
                <a:extLst>
                  <a:ext uri="{FF2B5EF4-FFF2-40B4-BE49-F238E27FC236}">
                    <a16:creationId xmlns:a16="http://schemas.microsoft.com/office/drawing/2014/main" id="{E9862E9F-671B-494A-87F6-50BB13535B30}"/>
                  </a:ext>
                </a:extLst>
              </p:cNvPr>
              <p:cNvSpPr/>
              <p:nvPr/>
            </p:nvSpPr>
            <p:spPr bwMode="auto">
              <a:xfrm>
                <a:off x="3086894" y="4149726"/>
                <a:ext cx="38100" cy="7938"/>
              </a:xfrm>
              <a:custGeom>
                <a:avLst/>
                <a:gdLst>
                  <a:gd name="connsiteX0" fmla="*/ 0 w 177800"/>
                  <a:gd name="connsiteY0" fmla="*/ 25611 h 25611"/>
                  <a:gd name="connsiteX1" fmla="*/ 139700 w 177800"/>
                  <a:gd name="connsiteY1" fmla="*/ 6561 h 25611"/>
                  <a:gd name="connsiteX2" fmla="*/ 177800 w 177800"/>
                  <a:gd name="connsiteY2" fmla="*/ 211 h 25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7800" h="25611">
                    <a:moveTo>
                      <a:pt x="0" y="25611"/>
                    </a:moveTo>
                    <a:cubicBezTo>
                      <a:pt x="70397" y="-2548"/>
                      <a:pt x="3993" y="20132"/>
                      <a:pt x="139700" y="6561"/>
                    </a:cubicBezTo>
                    <a:cubicBezTo>
                      <a:pt x="223280" y="-1797"/>
                      <a:pt x="96553" y="211"/>
                      <a:pt x="177800" y="211"/>
                    </a:cubicBezTo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521" name="Freeform 2520">
                <a:extLst>
                  <a:ext uri="{FF2B5EF4-FFF2-40B4-BE49-F238E27FC236}">
                    <a16:creationId xmlns:a16="http://schemas.microsoft.com/office/drawing/2014/main" id="{20223A5F-CBC9-4EBD-BEAB-F9F39D3B96A9}"/>
                  </a:ext>
                </a:extLst>
              </p:cNvPr>
              <p:cNvSpPr/>
              <p:nvPr/>
            </p:nvSpPr>
            <p:spPr bwMode="auto">
              <a:xfrm>
                <a:off x="3183732" y="4149726"/>
                <a:ext cx="36512" cy="11113"/>
              </a:xfrm>
              <a:custGeom>
                <a:avLst/>
                <a:gdLst>
                  <a:gd name="connsiteX0" fmla="*/ 0 w 171450"/>
                  <a:gd name="connsiteY0" fmla="*/ 31753 h 31753"/>
                  <a:gd name="connsiteX1" fmla="*/ 31750 w 171450"/>
                  <a:gd name="connsiteY1" fmla="*/ 19053 h 31753"/>
                  <a:gd name="connsiteX2" fmla="*/ 63500 w 171450"/>
                  <a:gd name="connsiteY2" fmla="*/ 12703 h 31753"/>
                  <a:gd name="connsiteX3" fmla="*/ 88900 w 171450"/>
                  <a:gd name="connsiteY3" fmla="*/ 6353 h 31753"/>
                  <a:gd name="connsiteX4" fmla="*/ 171450 w 171450"/>
                  <a:gd name="connsiteY4" fmla="*/ 3 h 31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450" h="31753">
                    <a:moveTo>
                      <a:pt x="0" y="31753"/>
                    </a:moveTo>
                    <a:cubicBezTo>
                      <a:pt x="10583" y="27520"/>
                      <a:pt x="20832" y="22328"/>
                      <a:pt x="31750" y="19053"/>
                    </a:cubicBezTo>
                    <a:cubicBezTo>
                      <a:pt x="42088" y="15952"/>
                      <a:pt x="52964" y="15044"/>
                      <a:pt x="63500" y="12703"/>
                    </a:cubicBezTo>
                    <a:cubicBezTo>
                      <a:pt x="72019" y="10810"/>
                      <a:pt x="80249" y="7506"/>
                      <a:pt x="88900" y="6353"/>
                    </a:cubicBezTo>
                    <a:cubicBezTo>
                      <a:pt x="139400" y="-380"/>
                      <a:pt x="139638" y="3"/>
                      <a:pt x="171450" y="3"/>
                    </a:cubicBezTo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535" name="Freeform 2534">
                <a:extLst>
                  <a:ext uri="{FF2B5EF4-FFF2-40B4-BE49-F238E27FC236}">
                    <a16:creationId xmlns:a16="http://schemas.microsoft.com/office/drawing/2014/main" id="{E7386767-8074-41E6-A7B9-5D5773BE1A7C}"/>
                  </a:ext>
                </a:extLst>
              </p:cNvPr>
              <p:cNvSpPr/>
              <p:nvPr/>
            </p:nvSpPr>
            <p:spPr bwMode="auto">
              <a:xfrm>
                <a:off x="2867819" y="4154489"/>
                <a:ext cx="50800" cy="7937"/>
              </a:xfrm>
              <a:custGeom>
                <a:avLst/>
                <a:gdLst>
                  <a:gd name="connsiteX0" fmla="*/ 0 w 234950"/>
                  <a:gd name="connsiteY0" fmla="*/ 12700 h 26105"/>
                  <a:gd name="connsiteX1" fmla="*/ 31750 w 234950"/>
                  <a:gd name="connsiteY1" fmla="*/ 6350 h 26105"/>
                  <a:gd name="connsiteX2" fmla="*/ 50800 w 234950"/>
                  <a:gd name="connsiteY2" fmla="*/ 0 h 26105"/>
                  <a:gd name="connsiteX3" fmla="*/ 107950 w 234950"/>
                  <a:gd name="connsiteY3" fmla="*/ 6350 h 26105"/>
                  <a:gd name="connsiteX4" fmla="*/ 127000 w 234950"/>
                  <a:gd name="connsiteY4" fmla="*/ 19050 h 26105"/>
                  <a:gd name="connsiteX5" fmla="*/ 234950 w 234950"/>
                  <a:gd name="connsiteY5" fmla="*/ 25400 h 26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4950" h="26105">
                    <a:moveTo>
                      <a:pt x="0" y="12700"/>
                    </a:moveTo>
                    <a:cubicBezTo>
                      <a:pt x="10583" y="10583"/>
                      <a:pt x="21279" y="8968"/>
                      <a:pt x="31750" y="6350"/>
                    </a:cubicBezTo>
                    <a:cubicBezTo>
                      <a:pt x="38244" y="4727"/>
                      <a:pt x="44107" y="0"/>
                      <a:pt x="50800" y="0"/>
                    </a:cubicBezTo>
                    <a:cubicBezTo>
                      <a:pt x="69967" y="0"/>
                      <a:pt x="88900" y="4233"/>
                      <a:pt x="107950" y="6350"/>
                    </a:cubicBezTo>
                    <a:cubicBezTo>
                      <a:pt x="114300" y="10583"/>
                      <a:pt x="119760" y="16637"/>
                      <a:pt x="127000" y="19050"/>
                    </a:cubicBezTo>
                    <a:cubicBezTo>
                      <a:pt x="157533" y="29228"/>
                      <a:pt x="207441" y="25400"/>
                      <a:pt x="234950" y="25400"/>
                    </a:cubicBezTo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2542" name="Freeform 2541">
                <a:extLst>
                  <a:ext uri="{FF2B5EF4-FFF2-40B4-BE49-F238E27FC236}">
                    <a16:creationId xmlns:a16="http://schemas.microsoft.com/office/drawing/2014/main" id="{3CB66235-1A07-46A2-AA3B-3B5050563BF0}"/>
                  </a:ext>
                </a:extLst>
              </p:cNvPr>
              <p:cNvSpPr/>
              <p:nvPr/>
            </p:nvSpPr>
            <p:spPr bwMode="auto">
              <a:xfrm>
                <a:off x="3161507" y="4157664"/>
                <a:ext cx="15875" cy="57150"/>
              </a:xfrm>
              <a:custGeom>
                <a:avLst/>
                <a:gdLst>
                  <a:gd name="connsiteX0" fmla="*/ 0 w 69850"/>
                  <a:gd name="connsiteY0" fmla="*/ 0 h 165100"/>
                  <a:gd name="connsiteX1" fmla="*/ 12700 w 69850"/>
                  <a:gd name="connsiteY1" fmla="*/ 31750 h 165100"/>
                  <a:gd name="connsiteX2" fmla="*/ 25400 w 69850"/>
                  <a:gd name="connsiteY2" fmla="*/ 57150 h 165100"/>
                  <a:gd name="connsiteX3" fmla="*/ 44450 w 69850"/>
                  <a:gd name="connsiteY3" fmla="*/ 95250 h 165100"/>
                  <a:gd name="connsiteX4" fmla="*/ 50800 w 69850"/>
                  <a:gd name="connsiteY4" fmla="*/ 120650 h 165100"/>
                  <a:gd name="connsiteX5" fmla="*/ 69850 w 69850"/>
                  <a:gd name="connsiteY5" fmla="*/ 165100 h 165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850" h="165100">
                    <a:moveTo>
                      <a:pt x="0" y="0"/>
                    </a:moveTo>
                    <a:cubicBezTo>
                      <a:pt x="4233" y="10583"/>
                      <a:pt x="8071" y="21334"/>
                      <a:pt x="12700" y="31750"/>
                    </a:cubicBezTo>
                    <a:cubicBezTo>
                      <a:pt x="16545" y="40400"/>
                      <a:pt x="21671" y="48449"/>
                      <a:pt x="25400" y="57150"/>
                    </a:cubicBezTo>
                    <a:cubicBezTo>
                      <a:pt x="41174" y="93956"/>
                      <a:pt x="20044" y="58641"/>
                      <a:pt x="44450" y="95250"/>
                    </a:cubicBezTo>
                    <a:cubicBezTo>
                      <a:pt x="46567" y="103717"/>
                      <a:pt x="48292" y="112291"/>
                      <a:pt x="50800" y="120650"/>
                    </a:cubicBezTo>
                    <a:cubicBezTo>
                      <a:pt x="62497" y="159640"/>
                      <a:pt x="54470" y="149720"/>
                      <a:pt x="69850" y="165100"/>
                    </a:cubicBezTo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</p:grpSp>
        <p:sp>
          <p:nvSpPr>
            <p:cNvPr id="2583" name="Freeform 2582">
              <a:extLst>
                <a:ext uri="{FF2B5EF4-FFF2-40B4-BE49-F238E27FC236}">
                  <a16:creationId xmlns:a16="http://schemas.microsoft.com/office/drawing/2014/main" id="{6F1E4017-2E74-4B50-9C2F-93D20B0ADE42}"/>
                </a:ext>
              </a:extLst>
            </p:cNvPr>
            <p:cNvSpPr/>
            <p:nvPr/>
          </p:nvSpPr>
          <p:spPr bwMode="auto">
            <a:xfrm>
              <a:off x="4233863" y="4222751"/>
              <a:ext cx="214312" cy="77787"/>
            </a:xfrm>
            <a:custGeom>
              <a:avLst/>
              <a:gdLst>
                <a:gd name="connsiteX0" fmla="*/ 0 w 343909"/>
                <a:gd name="connsiteY0" fmla="*/ 38100 h 100969"/>
                <a:gd name="connsiteX1" fmla="*/ 57150 w 343909"/>
                <a:gd name="connsiteY1" fmla="*/ 57150 h 100969"/>
                <a:gd name="connsiteX2" fmla="*/ 85725 w 343909"/>
                <a:gd name="connsiteY2" fmla="*/ 66675 h 100969"/>
                <a:gd name="connsiteX3" fmla="*/ 104775 w 343909"/>
                <a:gd name="connsiteY3" fmla="*/ 71438 h 100969"/>
                <a:gd name="connsiteX4" fmla="*/ 152400 w 343909"/>
                <a:gd name="connsiteY4" fmla="*/ 66675 h 100969"/>
                <a:gd name="connsiteX5" fmla="*/ 161925 w 343909"/>
                <a:gd name="connsiteY5" fmla="*/ 52388 h 100969"/>
                <a:gd name="connsiteX6" fmla="*/ 176213 w 343909"/>
                <a:gd name="connsiteY6" fmla="*/ 38100 h 100969"/>
                <a:gd name="connsiteX7" fmla="*/ 209550 w 343909"/>
                <a:gd name="connsiteY7" fmla="*/ 0 h 100969"/>
                <a:gd name="connsiteX8" fmla="*/ 228600 w 343909"/>
                <a:gd name="connsiteY8" fmla="*/ 4763 h 100969"/>
                <a:gd name="connsiteX9" fmla="*/ 257175 w 343909"/>
                <a:gd name="connsiteY9" fmla="*/ 33338 h 100969"/>
                <a:gd name="connsiteX10" fmla="*/ 271463 w 343909"/>
                <a:gd name="connsiteY10" fmla="*/ 42863 h 100969"/>
                <a:gd name="connsiteX11" fmla="*/ 285750 w 343909"/>
                <a:gd name="connsiteY11" fmla="*/ 57150 h 100969"/>
                <a:gd name="connsiteX12" fmla="*/ 309563 w 343909"/>
                <a:gd name="connsiteY12" fmla="*/ 85725 h 100969"/>
                <a:gd name="connsiteX13" fmla="*/ 314325 w 343909"/>
                <a:gd name="connsiteY13" fmla="*/ 100013 h 100969"/>
                <a:gd name="connsiteX14" fmla="*/ 342900 w 343909"/>
                <a:gd name="connsiteY14" fmla="*/ 80963 h 100969"/>
                <a:gd name="connsiteX15" fmla="*/ 342900 w 343909"/>
                <a:gd name="connsiteY15" fmla="*/ 42863 h 100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3909" h="100969">
                  <a:moveTo>
                    <a:pt x="0" y="38100"/>
                  </a:moveTo>
                  <a:lnTo>
                    <a:pt x="57150" y="57150"/>
                  </a:lnTo>
                  <a:cubicBezTo>
                    <a:pt x="57160" y="57153"/>
                    <a:pt x="85714" y="66672"/>
                    <a:pt x="85725" y="66675"/>
                  </a:cubicBezTo>
                  <a:lnTo>
                    <a:pt x="104775" y="71438"/>
                  </a:lnTo>
                  <a:cubicBezTo>
                    <a:pt x="120650" y="69850"/>
                    <a:pt x="137265" y="71720"/>
                    <a:pt x="152400" y="66675"/>
                  </a:cubicBezTo>
                  <a:cubicBezTo>
                    <a:pt x="157830" y="64865"/>
                    <a:pt x="158261" y="56785"/>
                    <a:pt x="161925" y="52388"/>
                  </a:cubicBezTo>
                  <a:cubicBezTo>
                    <a:pt x="166237" y="47214"/>
                    <a:pt x="172078" y="43417"/>
                    <a:pt x="176213" y="38100"/>
                  </a:cubicBezTo>
                  <a:cubicBezTo>
                    <a:pt x="206132" y="-367"/>
                    <a:pt x="181891" y="18440"/>
                    <a:pt x="209550" y="0"/>
                  </a:cubicBezTo>
                  <a:cubicBezTo>
                    <a:pt x="215900" y="1588"/>
                    <a:pt x="223238" y="1009"/>
                    <a:pt x="228600" y="4763"/>
                  </a:cubicBezTo>
                  <a:cubicBezTo>
                    <a:pt x="239635" y="12488"/>
                    <a:pt x="245967" y="25866"/>
                    <a:pt x="257175" y="33338"/>
                  </a:cubicBezTo>
                  <a:cubicBezTo>
                    <a:pt x="261938" y="36513"/>
                    <a:pt x="267066" y="39199"/>
                    <a:pt x="271463" y="42863"/>
                  </a:cubicBezTo>
                  <a:cubicBezTo>
                    <a:pt x="276637" y="47175"/>
                    <a:pt x="281835" y="51670"/>
                    <a:pt x="285750" y="57150"/>
                  </a:cubicBezTo>
                  <a:cubicBezTo>
                    <a:pt x="307722" y="87911"/>
                    <a:pt x="281396" y="66948"/>
                    <a:pt x="309563" y="85725"/>
                  </a:cubicBezTo>
                  <a:cubicBezTo>
                    <a:pt x="311150" y="90488"/>
                    <a:pt x="309664" y="98149"/>
                    <a:pt x="314325" y="100013"/>
                  </a:cubicBezTo>
                  <a:cubicBezTo>
                    <a:pt x="326017" y="104690"/>
                    <a:pt x="341034" y="91227"/>
                    <a:pt x="342900" y="80963"/>
                  </a:cubicBezTo>
                  <a:cubicBezTo>
                    <a:pt x="345172" y="68468"/>
                    <a:pt x="342900" y="55563"/>
                    <a:pt x="342900" y="42863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84" name="Freeform 2583">
              <a:extLst>
                <a:ext uri="{FF2B5EF4-FFF2-40B4-BE49-F238E27FC236}">
                  <a16:creationId xmlns:a16="http://schemas.microsoft.com/office/drawing/2014/main" id="{70A99CE6-E35A-426F-B11B-5E415626895C}"/>
                </a:ext>
              </a:extLst>
            </p:cNvPr>
            <p:cNvSpPr/>
            <p:nvPr/>
          </p:nvSpPr>
          <p:spPr bwMode="auto">
            <a:xfrm>
              <a:off x="4025900" y="4283076"/>
              <a:ext cx="123825" cy="88900"/>
            </a:xfrm>
            <a:custGeom>
              <a:avLst/>
              <a:gdLst>
                <a:gd name="connsiteX0" fmla="*/ 0 w 200025"/>
                <a:gd name="connsiteY0" fmla="*/ 42863 h 115327"/>
                <a:gd name="connsiteX1" fmla="*/ 19050 w 200025"/>
                <a:gd name="connsiteY1" fmla="*/ 66675 h 115327"/>
                <a:gd name="connsiteX2" fmla="*/ 23813 w 200025"/>
                <a:gd name="connsiteY2" fmla="*/ 80963 h 115327"/>
                <a:gd name="connsiteX3" fmla="*/ 33338 w 200025"/>
                <a:gd name="connsiteY3" fmla="*/ 95250 h 115327"/>
                <a:gd name="connsiteX4" fmla="*/ 38100 w 200025"/>
                <a:gd name="connsiteY4" fmla="*/ 114300 h 115327"/>
                <a:gd name="connsiteX5" fmla="*/ 52388 w 200025"/>
                <a:gd name="connsiteY5" fmla="*/ 109538 h 115327"/>
                <a:gd name="connsiteX6" fmla="*/ 71438 w 200025"/>
                <a:gd name="connsiteY6" fmla="*/ 80963 h 115327"/>
                <a:gd name="connsiteX7" fmla="*/ 76200 w 200025"/>
                <a:gd name="connsiteY7" fmla="*/ 66675 h 115327"/>
                <a:gd name="connsiteX8" fmla="*/ 104775 w 200025"/>
                <a:gd name="connsiteY8" fmla="*/ 47625 h 115327"/>
                <a:gd name="connsiteX9" fmla="*/ 119063 w 200025"/>
                <a:gd name="connsiteY9" fmla="*/ 52388 h 115327"/>
                <a:gd name="connsiteX10" fmla="*/ 152400 w 200025"/>
                <a:gd name="connsiteY10" fmla="*/ 90488 h 115327"/>
                <a:gd name="connsiteX11" fmla="*/ 166688 w 200025"/>
                <a:gd name="connsiteY11" fmla="*/ 61913 h 115327"/>
                <a:gd name="connsiteX12" fmla="*/ 176213 w 200025"/>
                <a:gd name="connsiteY12" fmla="*/ 47625 h 115327"/>
                <a:gd name="connsiteX13" fmla="*/ 200025 w 200025"/>
                <a:gd name="connsiteY13" fmla="*/ 0 h 115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0025" h="115327">
                  <a:moveTo>
                    <a:pt x="0" y="42863"/>
                  </a:moveTo>
                  <a:cubicBezTo>
                    <a:pt x="6350" y="50800"/>
                    <a:pt x="13663" y="58055"/>
                    <a:pt x="19050" y="66675"/>
                  </a:cubicBezTo>
                  <a:cubicBezTo>
                    <a:pt x="21711" y="70932"/>
                    <a:pt x="21568" y="76473"/>
                    <a:pt x="23813" y="80963"/>
                  </a:cubicBezTo>
                  <a:cubicBezTo>
                    <a:pt x="26373" y="86082"/>
                    <a:pt x="30163" y="90488"/>
                    <a:pt x="33338" y="95250"/>
                  </a:cubicBezTo>
                  <a:cubicBezTo>
                    <a:pt x="34925" y="101600"/>
                    <a:pt x="32864" y="110373"/>
                    <a:pt x="38100" y="114300"/>
                  </a:cubicBezTo>
                  <a:cubicBezTo>
                    <a:pt x="42116" y="117312"/>
                    <a:pt x="48838" y="113088"/>
                    <a:pt x="52388" y="109538"/>
                  </a:cubicBezTo>
                  <a:cubicBezTo>
                    <a:pt x="60483" y="101443"/>
                    <a:pt x="71438" y="80963"/>
                    <a:pt x="71438" y="80963"/>
                  </a:cubicBezTo>
                  <a:cubicBezTo>
                    <a:pt x="73025" y="76200"/>
                    <a:pt x="73415" y="70852"/>
                    <a:pt x="76200" y="66675"/>
                  </a:cubicBezTo>
                  <a:cubicBezTo>
                    <a:pt x="86392" y="51388"/>
                    <a:pt x="89798" y="52618"/>
                    <a:pt x="104775" y="47625"/>
                  </a:cubicBezTo>
                  <a:cubicBezTo>
                    <a:pt x="109538" y="49213"/>
                    <a:pt x="115513" y="48838"/>
                    <a:pt x="119063" y="52388"/>
                  </a:cubicBezTo>
                  <a:cubicBezTo>
                    <a:pt x="174628" y="107953"/>
                    <a:pt x="111919" y="63499"/>
                    <a:pt x="152400" y="90488"/>
                  </a:cubicBezTo>
                  <a:cubicBezTo>
                    <a:pt x="179698" y="49539"/>
                    <a:pt x="146969" y="101349"/>
                    <a:pt x="166688" y="61913"/>
                  </a:cubicBezTo>
                  <a:cubicBezTo>
                    <a:pt x="169248" y="56793"/>
                    <a:pt x="173472" y="52650"/>
                    <a:pt x="176213" y="47625"/>
                  </a:cubicBezTo>
                  <a:cubicBezTo>
                    <a:pt x="176239" y="47577"/>
                    <a:pt x="194066" y="11919"/>
                    <a:pt x="200025" y="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585" name="Freeform 2584">
              <a:extLst>
                <a:ext uri="{FF2B5EF4-FFF2-40B4-BE49-F238E27FC236}">
                  <a16:creationId xmlns:a16="http://schemas.microsoft.com/office/drawing/2014/main" id="{C777B981-E87C-4A94-A5C9-AFE5FC090089}"/>
                </a:ext>
              </a:extLst>
            </p:cNvPr>
            <p:cNvSpPr/>
            <p:nvPr/>
          </p:nvSpPr>
          <p:spPr bwMode="auto">
            <a:xfrm>
              <a:off x="4087813" y="4306888"/>
              <a:ext cx="22225" cy="112713"/>
            </a:xfrm>
            <a:custGeom>
              <a:avLst/>
              <a:gdLst>
                <a:gd name="connsiteX0" fmla="*/ 19899 w 35270"/>
                <a:gd name="connsiteY0" fmla="*/ 0 h 148502"/>
                <a:gd name="connsiteX1" fmla="*/ 5611 w 35270"/>
                <a:gd name="connsiteY1" fmla="*/ 23812 h 148502"/>
                <a:gd name="connsiteX2" fmla="*/ 5611 w 35270"/>
                <a:gd name="connsiteY2" fmla="*/ 90487 h 148502"/>
                <a:gd name="connsiteX3" fmla="*/ 34186 w 35270"/>
                <a:gd name="connsiteY3" fmla="*/ 109537 h 148502"/>
                <a:gd name="connsiteX4" fmla="*/ 29424 w 35270"/>
                <a:gd name="connsiteY4" fmla="*/ 147637 h 148502"/>
                <a:gd name="connsiteX5" fmla="*/ 19899 w 35270"/>
                <a:gd name="connsiteY5" fmla="*/ 109537 h 148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270" h="148502">
                  <a:moveTo>
                    <a:pt x="19899" y="0"/>
                  </a:moveTo>
                  <a:cubicBezTo>
                    <a:pt x="15136" y="7937"/>
                    <a:pt x="9370" y="15353"/>
                    <a:pt x="5611" y="23812"/>
                  </a:cubicBezTo>
                  <a:cubicBezTo>
                    <a:pt x="-2394" y="41823"/>
                    <a:pt x="-1328" y="76608"/>
                    <a:pt x="5611" y="90487"/>
                  </a:cubicBezTo>
                  <a:cubicBezTo>
                    <a:pt x="10730" y="100726"/>
                    <a:pt x="34186" y="109537"/>
                    <a:pt x="34186" y="109537"/>
                  </a:cubicBezTo>
                  <a:cubicBezTo>
                    <a:pt x="32599" y="122237"/>
                    <a:pt x="40073" y="140537"/>
                    <a:pt x="29424" y="147637"/>
                  </a:cubicBezTo>
                  <a:cubicBezTo>
                    <a:pt x="18895" y="154657"/>
                    <a:pt x="19899" y="116894"/>
                    <a:pt x="19899" y="109537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939" name="Freeform 2938">
              <a:extLst>
                <a:ext uri="{FF2B5EF4-FFF2-40B4-BE49-F238E27FC236}">
                  <a16:creationId xmlns:a16="http://schemas.microsoft.com/office/drawing/2014/main" id="{D58B2AE1-F377-4442-8103-9E9699461003}"/>
                </a:ext>
              </a:extLst>
            </p:cNvPr>
            <p:cNvSpPr/>
            <p:nvPr/>
          </p:nvSpPr>
          <p:spPr bwMode="auto">
            <a:xfrm>
              <a:off x="3617913" y="4813301"/>
              <a:ext cx="395287" cy="504825"/>
            </a:xfrm>
            <a:custGeom>
              <a:avLst/>
              <a:gdLst>
                <a:gd name="connsiteX0" fmla="*/ 56696 w 395522"/>
                <a:gd name="connsiteY0" fmla="*/ 96530 h 504946"/>
                <a:gd name="connsiteX1" fmla="*/ 304890 w 395522"/>
                <a:gd name="connsiteY1" fmla="*/ 5090 h 504946"/>
                <a:gd name="connsiteX2" fmla="*/ 383267 w 395522"/>
                <a:gd name="connsiteY2" fmla="*/ 266347 h 504946"/>
                <a:gd name="connsiteX3" fmla="*/ 370204 w 395522"/>
                <a:gd name="connsiteY3" fmla="*/ 488416 h 504946"/>
                <a:gd name="connsiteX4" fmla="*/ 148136 w 395522"/>
                <a:gd name="connsiteY4" fmla="*/ 449227 h 504946"/>
                <a:gd name="connsiteX5" fmla="*/ 4444 w 395522"/>
                <a:gd name="connsiteY5" fmla="*/ 135718 h 504946"/>
                <a:gd name="connsiteX6" fmla="*/ 56696 w 395522"/>
                <a:gd name="connsiteY6" fmla="*/ 96530 h 504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5522" h="504946">
                  <a:moveTo>
                    <a:pt x="56696" y="96530"/>
                  </a:moveTo>
                  <a:cubicBezTo>
                    <a:pt x="106770" y="74759"/>
                    <a:pt x="250462" y="-23213"/>
                    <a:pt x="304890" y="5090"/>
                  </a:cubicBezTo>
                  <a:cubicBezTo>
                    <a:pt x="359319" y="33393"/>
                    <a:pt x="372381" y="185793"/>
                    <a:pt x="383267" y="266347"/>
                  </a:cubicBezTo>
                  <a:cubicBezTo>
                    <a:pt x="394153" y="346901"/>
                    <a:pt x="409393" y="457936"/>
                    <a:pt x="370204" y="488416"/>
                  </a:cubicBezTo>
                  <a:cubicBezTo>
                    <a:pt x="331016" y="518896"/>
                    <a:pt x="209096" y="508010"/>
                    <a:pt x="148136" y="449227"/>
                  </a:cubicBezTo>
                  <a:cubicBezTo>
                    <a:pt x="87176" y="390444"/>
                    <a:pt x="17507" y="192324"/>
                    <a:pt x="4444" y="135718"/>
                  </a:cubicBezTo>
                  <a:cubicBezTo>
                    <a:pt x="-8619" y="79112"/>
                    <a:pt x="6622" y="118301"/>
                    <a:pt x="56696" y="96530"/>
                  </a:cubicBez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940" name="Freeform 2939">
              <a:extLst>
                <a:ext uri="{FF2B5EF4-FFF2-40B4-BE49-F238E27FC236}">
                  <a16:creationId xmlns:a16="http://schemas.microsoft.com/office/drawing/2014/main" id="{573A8AF1-A466-40EC-852F-DB85ADBC9864}"/>
                </a:ext>
              </a:extLst>
            </p:cNvPr>
            <p:cNvSpPr/>
            <p:nvPr/>
          </p:nvSpPr>
          <p:spPr bwMode="auto">
            <a:xfrm>
              <a:off x="3668713" y="6049964"/>
              <a:ext cx="233362" cy="293688"/>
            </a:xfrm>
            <a:custGeom>
              <a:avLst/>
              <a:gdLst>
                <a:gd name="connsiteX0" fmla="*/ 107962 w 362584"/>
                <a:gd name="connsiteY0" fmla="*/ 4596 h 383217"/>
                <a:gd name="connsiteX1" fmla="*/ 266712 w 362584"/>
                <a:gd name="connsiteY1" fmla="*/ 68096 h 383217"/>
                <a:gd name="connsiteX2" fmla="*/ 361962 w 362584"/>
                <a:gd name="connsiteY2" fmla="*/ 271296 h 383217"/>
                <a:gd name="connsiteX3" fmla="*/ 222262 w 362584"/>
                <a:gd name="connsiteY3" fmla="*/ 379246 h 383217"/>
                <a:gd name="connsiteX4" fmla="*/ 101612 w 362584"/>
                <a:gd name="connsiteY4" fmla="*/ 328446 h 383217"/>
                <a:gd name="connsiteX5" fmla="*/ 12 w 362584"/>
                <a:gd name="connsiteY5" fmla="*/ 42696 h 383217"/>
                <a:gd name="connsiteX6" fmla="*/ 107962 w 362584"/>
                <a:gd name="connsiteY6" fmla="*/ 4596 h 383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2584" h="383217">
                  <a:moveTo>
                    <a:pt x="107962" y="4596"/>
                  </a:moveTo>
                  <a:cubicBezTo>
                    <a:pt x="152412" y="8829"/>
                    <a:pt x="224379" y="23646"/>
                    <a:pt x="266712" y="68096"/>
                  </a:cubicBezTo>
                  <a:cubicBezTo>
                    <a:pt x="309045" y="112546"/>
                    <a:pt x="369370" y="219438"/>
                    <a:pt x="361962" y="271296"/>
                  </a:cubicBezTo>
                  <a:cubicBezTo>
                    <a:pt x="354554" y="323154"/>
                    <a:pt x="265654" y="369721"/>
                    <a:pt x="222262" y="379246"/>
                  </a:cubicBezTo>
                  <a:cubicBezTo>
                    <a:pt x="178870" y="388771"/>
                    <a:pt x="138654" y="384538"/>
                    <a:pt x="101612" y="328446"/>
                  </a:cubicBezTo>
                  <a:cubicBezTo>
                    <a:pt x="64570" y="272354"/>
                    <a:pt x="1070" y="98788"/>
                    <a:pt x="12" y="42696"/>
                  </a:cubicBezTo>
                  <a:cubicBezTo>
                    <a:pt x="-1046" y="-13396"/>
                    <a:pt x="63512" y="363"/>
                    <a:pt x="107962" y="4596"/>
                  </a:cubicBez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SG" sz="1000" dirty="0">
                  <a:solidFill>
                    <a:schemeClr val="tx1"/>
                  </a:solidFill>
                </a:rPr>
                <a:t>7</a:t>
              </a:r>
            </a:p>
          </p:txBody>
        </p:sp>
        <p:sp>
          <p:nvSpPr>
            <p:cNvPr id="666" name="Freeform 2400">
              <a:extLst>
                <a:ext uri="{FF2B5EF4-FFF2-40B4-BE49-F238E27FC236}">
                  <a16:creationId xmlns:a16="http://schemas.microsoft.com/office/drawing/2014/main" id="{0337634D-254E-4179-B351-0B0A803741C2}"/>
                </a:ext>
              </a:extLst>
            </p:cNvPr>
            <p:cNvSpPr/>
            <p:nvPr/>
          </p:nvSpPr>
          <p:spPr bwMode="auto">
            <a:xfrm>
              <a:off x="4073525" y="4152901"/>
              <a:ext cx="12700" cy="42862"/>
            </a:xfrm>
            <a:custGeom>
              <a:avLst/>
              <a:gdLst>
                <a:gd name="connsiteX0" fmla="*/ 0 w 63500"/>
                <a:gd name="connsiteY0" fmla="*/ 0 h 128505"/>
                <a:gd name="connsiteX1" fmla="*/ 25400 w 63500"/>
                <a:gd name="connsiteY1" fmla="*/ 38100 h 128505"/>
                <a:gd name="connsiteX2" fmla="*/ 38100 w 63500"/>
                <a:gd name="connsiteY2" fmla="*/ 82550 h 128505"/>
                <a:gd name="connsiteX3" fmla="*/ 44450 w 63500"/>
                <a:gd name="connsiteY3" fmla="*/ 101600 h 128505"/>
                <a:gd name="connsiteX4" fmla="*/ 50800 w 63500"/>
                <a:gd name="connsiteY4" fmla="*/ 127000 h 128505"/>
                <a:gd name="connsiteX5" fmla="*/ 63500 w 63500"/>
                <a:gd name="connsiteY5" fmla="*/ 127000 h 128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500" h="128505">
                  <a:moveTo>
                    <a:pt x="0" y="0"/>
                  </a:moveTo>
                  <a:cubicBezTo>
                    <a:pt x="8467" y="12700"/>
                    <a:pt x="17987" y="24757"/>
                    <a:pt x="25400" y="38100"/>
                  </a:cubicBezTo>
                  <a:cubicBezTo>
                    <a:pt x="29878" y="46160"/>
                    <a:pt x="36166" y="75780"/>
                    <a:pt x="38100" y="82550"/>
                  </a:cubicBezTo>
                  <a:cubicBezTo>
                    <a:pt x="39939" y="88986"/>
                    <a:pt x="42611" y="95164"/>
                    <a:pt x="44450" y="101600"/>
                  </a:cubicBezTo>
                  <a:cubicBezTo>
                    <a:pt x="46848" y="109991"/>
                    <a:pt x="45564" y="120018"/>
                    <a:pt x="50800" y="127000"/>
                  </a:cubicBezTo>
                  <a:cubicBezTo>
                    <a:pt x="53340" y="130387"/>
                    <a:pt x="59267" y="127000"/>
                    <a:pt x="63500" y="1270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667" name="Freeform 2401">
              <a:extLst>
                <a:ext uri="{FF2B5EF4-FFF2-40B4-BE49-F238E27FC236}">
                  <a16:creationId xmlns:a16="http://schemas.microsoft.com/office/drawing/2014/main" id="{8A81DE24-A94B-4FC8-B8B4-0B3D86649756}"/>
                </a:ext>
              </a:extLst>
            </p:cNvPr>
            <p:cNvSpPr/>
            <p:nvPr/>
          </p:nvSpPr>
          <p:spPr bwMode="auto">
            <a:xfrm>
              <a:off x="4100513" y="4178301"/>
              <a:ext cx="15875" cy="33337"/>
            </a:xfrm>
            <a:custGeom>
              <a:avLst/>
              <a:gdLst>
                <a:gd name="connsiteX0" fmla="*/ 0 w 76200"/>
                <a:gd name="connsiteY0" fmla="*/ 0 h 95250"/>
                <a:gd name="connsiteX1" fmla="*/ 25400 w 76200"/>
                <a:gd name="connsiteY1" fmla="*/ 31750 h 95250"/>
                <a:gd name="connsiteX2" fmla="*/ 44450 w 76200"/>
                <a:gd name="connsiteY2" fmla="*/ 44450 h 95250"/>
                <a:gd name="connsiteX3" fmla="*/ 76200 w 7620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95250">
                  <a:moveTo>
                    <a:pt x="0" y="0"/>
                  </a:moveTo>
                  <a:cubicBezTo>
                    <a:pt x="8467" y="10583"/>
                    <a:pt x="15816" y="22166"/>
                    <a:pt x="25400" y="31750"/>
                  </a:cubicBezTo>
                  <a:cubicBezTo>
                    <a:pt x="30796" y="37146"/>
                    <a:pt x="39424" y="38707"/>
                    <a:pt x="44450" y="44450"/>
                  </a:cubicBezTo>
                  <a:cubicBezTo>
                    <a:pt x="60798" y="63134"/>
                    <a:pt x="66645" y="76140"/>
                    <a:pt x="76200" y="952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668" name="Freeform 2402">
              <a:extLst>
                <a:ext uri="{FF2B5EF4-FFF2-40B4-BE49-F238E27FC236}">
                  <a16:creationId xmlns:a16="http://schemas.microsoft.com/office/drawing/2014/main" id="{9EB89C8A-6064-4588-995F-E05A4E0FD66F}"/>
                </a:ext>
              </a:extLst>
            </p:cNvPr>
            <p:cNvSpPr/>
            <p:nvPr/>
          </p:nvSpPr>
          <p:spPr bwMode="auto">
            <a:xfrm>
              <a:off x="4102100" y="4221163"/>
              <a:ext cx="20638" cy="15875"/>
            </a:xfrm>
            <a:custGeom>
              <a:avLst/>
              <a:gdLst>
                <a:gd name="connsiteX0" fmla="*/ 0 w 101600"/>
                <a:gd name="connsiteY0" fmla="*/ 0 h 44450"/>
                <a:gd name="connsiteX1" fmla="*/ 63500 w 101600"/>
                <a:gd name="connsiteY1" fmla="*/ 25400 h 44450"/>
                <a:gd name="connsiteX2" fmla="*/ 82550 w 101600"/>
                <a:gd name="connsiteY2" fmla="*/ 38100 h 44450"/>
                <a:gd name="connsiteX3" fmla="*/ 101600 w 101600"/>
                <a:gd name="connsiteY3" fmla="*/ 44450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600" h="44450">
                  <a:moveTo>
                    <a:pt x="0" y="0"/>
                  </a:moveTo>
                  <a:cubicBezTo>
                    <a:pt x="31224" y="10408"/>
                    <a:pt x="37338" y="10451"/>
                    <a:pt x="63500" y="25400"/>
                  </a:cubicBezTo>
                  <a:cubicBezTo>
                    <a:pt x="70126" y="29186"/>
                    <a:pt x="75724" y="34687"/>
                    <a:pt x="82550" y="38100"/>
                  </a:cubicBezTo>
                  <a:cubicBezTo>
                    <a:pt x="88537" y="41093"/>
                    <a:pt x="101600" y="44450"/>
                    <a:pt x="101600" y="444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669" name="Freeform 2403">
              <a:extLst>
                <a:ext uri="{FF2B5EF4-FFF2-40B4-BE49-F238E27FC236}">
                  <a16:creationId xmlns:a16="http://schemas.microsoft.com/office/drawing/2014/main" id="{B0DCCDB0-40C4-44E5-8F32-8D85520C7507}"/>
                </a:ext>
              </a:extLst>
            </p:cNvPr>
            <p:cNvSpPr/>
            <p:nvPr/>
          </p:nvSpPr>
          <p:spPr bwMode="auto">
            <a:xfrm>
              <a:off x="4108450" y="4259263"/>
              <a:ext cx="42863" cy="7938"/>
            </a:xfrm>
            <a:custGeom>
              <a:avLst/>
              <a:gdLst>
                <a:gd name="connsiteX0" fmla="*/ 0 w 203200"/>
                <a:gd name="connsiteY0" fmla="*/ 0 h 26433"/>
                <a:gd name="connsiteX1" fmla="*/ 120650 w 203200"/>
                <a:gd name="connsiteY1" fmla="*/ 6350 h 26433"/>
                <a:gd name="connsiteX2" fmla="*/ 177800 w 203200"/>
                <a:gd name="connsiteY2" fmla="*/ 25400 h 26433"/>
                <a:gd name="connsiteX3" fmla="*/ 203200 w 203200"/>
                <a:gd name="connsiteY3" fmla="*/ 25400 h 26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200" h="26433">
                  <a:moveTo>
                    <a:pt x="0" y="0"/>
                  </a:moveTo>
                  <a:cubicBezTo>
                    <a:pt x="40217" y="2117"/>
                    <a:pt x="80506" y="3138"/>
                    <a:pt x="120650" y="6350"/>
                  </a:cubicBezTo>
                  <a:cubicBezTo>
                    <a:pt x="240039" y="15901"/>
                    <a:pt x="104315" y="4404"/>
                    <a:pt x="177800" y="25400"/>
                  </a:cubicBezTo>
                  <a:cubicBezTo>
                    <a:pt x="185941" y="27726"/>
                    <a:pt x="194733" y="25400"/>
                    <a:pt x="203200" y="254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670" name="Freeform 2404">
              <a:extLst>
                <a:ext uri="{FF2B5EF4-FFF2-40B4-BE49-F238E27FC236}">
                  <a16:creationId xmlns:a16="http://schemas.microsoft.com/office/drawing/2014/main" id="{9F9A2E56-6F70-408A-91BE-6ED54CBC9943}"/>
                </a:ext>
              </a:extLst>
            </p:cNvPr>
            <p:cNvSpPr/>
            <p:nvPr/>
          </p:nvSpPr>
          <p:spPr bwMode="auto">
            <a:xfrm>
              <a:off x="4170363" y="4387851"/>
              <a:ext cx="33337" cy="19050"/>
            </a:xfrm>
            <a:custGeom>
              <a:avLst/>
              <a:gdLst>
                <a:gd name="connsiteX0" fmla="*/ 0 w 158750"/>
                <a:gd name="connsiteY0" fmla="*/ 0 h 57150"/>
                <a:gd name="connsiteX1" fmla="*/ 38100 w 158750"/>
                <a:gd name="connsiteY1" fmla="*/ 6350 h 57150"/>
                <a:gd name="connsiteX2" fmla="*/ 101600 w 158750"/>
                <a:gd name="connsiteY2" fmla="*/ 31750 h 57150"/>
                <a:gd name="connsiteX3" fmla="*/ 120650 w 158750"/>
                <a:gd name="connsiteY3" fmla="*/ 38100 h 57150"/>
                <a:gd name="connsiteX4" fmla="*/ 139700 w 158750"/>
                <a:gd name="connsiteY4" fmla="*/ 50800 h 57150"/>
                <a:gd name="connsiteX5" fmla="*/ 158750 w 158750"/>
                <a:gd name="connsiteY5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750" h="57150">
                  <a:moveTo>
                    <a:pt x="0" y="0"/>
                  </a:moveTo>
                  <a:cubicBezTo>
                    <a:pt x="12700" y="2117"/>
                    <a:pt x="25609" y="3227"/>
                    <a:pt x="38100" y="6350"/>
                  </a:cubicBezTo>
                  <a:cubicBezTo>
                    <a:pt x="84351" y="17913"/>
                    <a:pt x="64813" y="15984"/>
                    <a:pt x="101600" y="31750"/>
                  </a:cubicBezTo>
                  <a:cubicBezTo>
                    <a:pt x="107752" y="34387"/>
                    <a:pt x="114663" y="35107"/>
                    <a:pt x="120650" y="38100"/>
                  </a:cubicBezTo>
                  <a:cubicBezTo>
                    <a:pt x="127476" y="41513"/>
                    <a:pt x="132874" y="47387"/>
                    <a:pt x="139700" y="50800"/>
                  </a:cubicBezTo>
                  <a:cubicBezTo>
                    <a:pt x="145687" y="53793"/>
                    <a:pt x="158750" y="57150"/>
                    <a:pt x="158750" y="571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671" name="Freeform 2405">
              <a:extLst>
                <a:ext uri="{FF2B5EF4-FFF2-40B4-BE49-F238E27FC236}">
                  <a16:creationId xmlns:a16="http://schemas.microsoft.com/office/drawing/2014/main" id="{FD6CB04E-279C-4257-B68F-83163D21EAEB}"/>
                </a:ext>
              </a:extLst>
            </p:cNvPr>
            <p:cNvSpPr/>
            <p:nvPr/>
          </p:nvSpPr>
          <p:spPr bwMode="auto">
            <a:xfrm>
              <a:off x="4144963" y="4273551"/>
              <a:ext cx="14287" cy="15875"/>
            </a:xfrm>
            <a:custGeom>
              <a:avLst/>
              <a:gdLst>
                <a:gd name="connsiteX0" fmla="*/ 0 w 69850"/>
                <a:gd name="connsiteY0" fmla="*/ 0 h 44450"/>
                <a:gd name="connsiteX1" fmla="*/ 31750 w 69850"/>
                <a:gd name="connsiteY1" fmla="*/ 19050 h 44450"/>
                <a:gd name="connsiteX2" fmla="*/ 69850 w 69850"/>
                <a:gd name="connsiteY2" fmla="*/ 44450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850" h="44450">
                  <a:moveTo>
                    <a:pt x="0" y="0"/>
                  </a:moveTo>
                  <a:cubicBezTo>
                    <a:pt x="10583" y="6350"/>
                    <a:pt x="21337" y="12424"/>
                    <a:pt x="31750" y="19050"/>
                  </a:cubicBezTo>
                  <a:cubicBezTo>
                    <a:pt x="44627" y="27245"/>
                    <a:pt x="69850" y="44450"/>
                    <a:pt x="69850" y="444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672" name="Freeform 2406">
              <a:extLst>
                <a:ext uri="{FF2B5EF4-FFF2-40B4-BE49-F238E27FC236}">
                  <a16:creationId xmlns:a16="http://schemas.microsoft.com/office/drawing/2014/main" id="{8A3EBC0F-192B-408E-9B1D-2E722A184208}"/>
                </a:ext>
              </a:extLst>
            </p:cNvPr>
            <p:cNvSpPr/>
            <p:nvPr/>
          </p:nvSpPr>
          <p:spPr bwMode="auto">
            <a:xfrm>
              <a:off x="4076700" y="4254501"/>
              <a:ext cx="80963" cy="36512"/>
            </a:xfrm>
            <a:custGeom>
              <a:avLst/>
              <a:gdLst>
                <a:gd name="connsiteX0" fmla="*/ 0 w 374655"/>
                <a:gd name="connsiteY0" fmla="*/ 69850 h 107950"/>
                <a:gd name="connsiteX1" fmla="*/ 82550 w 374655"/>
                <a:gd name="connsiteY1" fmla="*/ 44450 h 107950"/>
                <a:gd name="connsiteX2" fmla="*/ 184150 w 374655"/>
                <a:gd name="connsiteY2" fmla="*/ 31750 h 107950"/>
                <a:gd name="connsiteX3" fmla="*/ 241300 w 374655"/>
                <a:gd name="connsiteY3" fmla="*/ 12700 h 107950"/>
                <a:gd name="connsiteX4" fmla="*/ 260350 w 374655"/>
                <a:gd name="connsiteY4" fmla="*/ 6350 h 107950"/>
                <a:gd name="connsiteX5" fmla="*/ 279400 w 374655"/>
                <a:gd name="connsiteY5" fmla="*/ 0 h 107950"/>
                <a:gd name="connsiteX6" fmla="*/ 323850 w 374655"/>
                <a:gd name="connsiteY6" fmla="*/ 6350 h 107950"/>
                <a:gd name="connsiteX7" fmla="*/ 349250 w 374655"/>
                <a:gd name="connsiteY7" fmla="*/ 44450 h 107950"/>
                <a:gd name="connsiteX8" fmla="*/ 361950 w 374655"/>
                <a:gd name="connsiteY8" fmla="*/ 63500 h 107950"/>
                <a:gd name="connsiteX9" fmla="*/ 374650 w 374655"/>
                <a:gd name="connsiteY9" fmla="*/ 107950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4655" h="107950">
                  <a:moveTo>
                    <a:pt x="0" y="69850"/>
                  </a:moveTo>
                  <a:cubicBezTo>
                    <a:pt x="29594" y="58012"/>
                    <a:pt x="48809" y="48668"/>
                    <a:pt x="82550" y="44450"/>
                  </a:cubicBezTo>
                  <a:lnTo>
                    <a:pt x="184150" y="31750"/>
                  </a:lnTo>
                  <a:lnTo>
                    <a:pt x="241300" y="12700"/>
                  </a:lnTo>
                  <a:lnTo>
                    <a:pt x="260350" y="6350"/>
                  </a:lnTo>
                  <a:lnTo>
                    <a:pt x="279400" y="0"/>
                  </a:lnTo>
                  <a:cubicBezTo>
                    <a:pt x="294217" y="2117"/>
                    <a:pt x="309953" y="791"/>
                    <a:pt x="323850" y="6350"/>
                  </a:cubicBezTo>
                  <a:cubicBezTo>
                    <a:pt x="346420" y="15378"/>
                    <a:pt x="340964" y="27878"/>
                    <a:pt x="349250" y="44450"/>
                  </a:cubicBezTo>
                  <a:cubicBezTo>
                    <a:pt x="352663" y="51276"/>
                    <a:pt x="358850" y="56526"/>
                    <a:pt x="361950" y="63500"/>
                  </a:cubicBezTo>
                  <a:cubicBezTo>
                    <a:pt x="375319" y="93581"/>
                    <a:pt x="374650" y="89798"/>
                    <a:pt x="374650" y="1079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673" name="Freeform 2409">
              <a:extLst>
                <a:ext uri="{FF2B5EF4-FFF2-40B4-BE49-F238E27FC236}">
                  <a16:creationId xmlns:a16="http://schemas.microsoft.com/office/drawing/2014/main" id="{458D2F50-1175-496C-BC3F-E8EAAFC3733E}"/>
                </a:ext>
              </a:extLst>
            </p:cNvPr>
            <p:cNvSpPr/>
            <p:nvPr/>
          </p:nvSpPr>
          <p:spPr bwMode="auto">
            <a:xfrm>
              <a:off x="4184650" y="4087813"/>
              <a:ext cx="31750" cy="14288"/>
            </a:xfrm>
            <a:custGeom>
              <a:avLst/>
              <a:gdLst>
                <a:gd name="connsiteX0" fmla="*/ 0 w 146050"/>
                <a:gd name="connsiteY0" fmla="*/ 12700 h 44450"/>
                <a:gd name="connsiteX1" fmla="*/ 57150 w 146050"/>
                <a:gd name="connsiteY1" fmla="*/ 6350 h 44450"/>
                <a:gd name="connsiteX2" fmla="*/ 76200 w 146050"/>
                <a:gd name="connsiteY2" fmla="*/ 0 h 44450"/>
                <a:gd name="connsiteX3" fmla="*/ 101600 w 146050"/>
                <a:gd name="connsiteY3" fmla="*/ 6350 h 44450"/>
                <a:gd name="connsiteX4" fmla="*/ 120650 w 146050"/>
                <a:gd name="connsiteY4" fmla="*/ 19050 h 44450"/>
                <a:gd name="connsiteX5" fmla="*/ 146050 w 146050"/>
                <a:gd name="connsiteY5" fmla="*/ 44450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050" h="44450">
                  <a:moveTo>
                    <a:pt x="0" y="12700"/>
                  </a:moveTo>
                  <a:cubicBezTo>
                    <a:pt x="19050" y="10583"/>
                    <a:pt x="38244" y="9501"/>
                    <a:pt x="57150" y="6350"/>
                  </a:cubicBezTo>
                  <a:cubicBezTo>
                    <a:pt x="63752" y="5250"/>
                    <a:pt x="69507" y="0"/>
                    <a:pt x="76200" y="0"/>
                  </a:cubicBezTo>
                  <a:cubicBezTo>
                    <a:pt x="84927" y="0"/>
                    <a:pt x="93133" y="4233"/>
                    <a:pt x="101600" y="6350"/>
                  </a:cubicBezTo>
                  <a:cubicBezTo>
                    <a:pt x="107950" y="10583"/>
                    <a:pt x="115254" y="13654"/>
                    <a:pt x="120650" y="19050"/>
                  </a:cubicBezTo>
                  <a:cubicBezTo>
                    <a:pt x="151301" y="49701"/>
                    <a:pt x="117020" y="29935"/>
                    <a:pt x="146050" y="444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674" name="Freeform 2410">
              <a:extLst>
                <a:ext uri="{FF2B5EF4-FFF2-40B4-BE49-F238E27FC236}">
                  <a16:creationId xmlns:a16="http://schemas.microsoft.com/office/drawing/2014/main" id="{1361F4B3-6816-49C3-BE29-C753136E1946}"/>
                </a:ext>
              </a:extLst>
            </p:cNvPr>
            <p:cNvSpPr/>
            <p:nvPr/>
          </p:nvSpPr>
          <p:spPr bwMode="auto">
            <a:xfrm>
              <a:off x="4221163" y="4365626"/>
              <a:ext cx="38100" cy="7937"/>
            </a:xfrm>
            <a:custGeom>
              <a:avLst/>
              <a:gdLst>
                <a:gd name="connsiteX0" fmla="*/ 0 w 177800"/>
                <a:gd name="connsiteY0" fmla="*/ 25611 h 25611"/>
                <a:gd name="connsiteX1" fmla="*/ 139700 w 177800"/>
                <a:gd name="connsiteY1" fmla="*/ 6561 h 25611"/>
                <a:gd name="connsiteX2" fmla="*/ 177800 w 177800"/>
                <a:gd name="connsiteY2" fmla="*/ 211 h 25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800" h="25611">
                  <a:moveTo>
                    <a:pt x="0" y="25611"/>
                  </a:moveTo>
                  <a:cubicBezTo>
                    <a:pt x="70397" y="-2548"/>
                    <a:pt x="3993" y="20132"/>
                    <a:pt x="139700" y="6561"/>
                  </a:cubicBezTo>
                  <a:cubicBezTo>
                    <a:pt x="223280" y="-1797"/>
                    <a:pt x="96553" y="211"/>
                    <a:pt x="177800" y="211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675" name="Freeform 2411">
              <a:extLst>
                <a:ext uri="{FF2B5EF4-FFF2-40B4-BE49-F238E27FC236}">
                  <a16:creationId xmlns:a16="http://schemas.microsoft.com/office/drawing/2014/main" id="{93A7478A-0092-4FA0-94DE-25EBAA5F4999}"/>
                </a:ext>
              </a:extLst>
            </p:cNvPr>
            <p:cNvSpPr/>
            <p:nvPr/>
          </p:nvSpPr>
          <p:spPr bwMode="auto">
            <a:xfrm>
              <a:off x="4229100" y="4340226"/>
              <a:ext cx="25400" cy="12700"/>
            </a:xfrm>
            <a:custGeom>
              <a:avLst/>
              <a:gdLst>
                <a:gd name="connsiteX0" fmla="*/ 0 w 114300"/>
                <a:gd name="connsiteY0" fmla="*/ 33466 h 33466"/>
                <a:gd name="connsiteX1" fmla="*/ 31750 w 114300"/>
                <a:gd name="connsiteY1" fmla="*/ 8066 h 33466"/>
                <a:gd name="connsiteX2" fmla="*/ 114300 w 114300"/>
                <a:gd name="connsiteY2" fmla="*/ 1716 h 33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300" h="33466">
                  <a:moveTo>
                    <a:pt x="0" y="33466"/>
                  </a:moveTo>
                  <a:cubicBezTo>
                    <a:pt x="10583" y="24999"/>
                    <a:pt x="20257" y="15249"/>
                    <a:pt x="31750" y="8066"/>
                  </a:cubicBezTo>
                  <a:cubicBezTo>
                    <a:pt x="52620" y="-4977"/>
                    <a:pt x="101852" y="1716"/>
                    <a:pt x="114300" y="1716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676" name="Freeform 2412">
              <a:extLst>
                <a:ext uri="{FF2B5EF4-FFF2-40B4-BE49-F238E27FC236}">
                  <a16:creationId xmlns:a16="http://schemas.microsoft.com/office/drawing/2014/main" id="{3FE95B7E-ED9B-4DB4-84B3-F0022B405A7A}"/>
                </a:ext>
              </a:extLst>
            </p:cNvPr>
            <p:cNvSpPr/>
            <p:nvPr/>
          </p:nvSpPr>
          <p:spPr bwMode="auto">
            <a:xfrm>
              <a:off x="4270375" y="4308476"/>
              <a:ext cx="36513" cy="11112"/>
            </a:xfrm>
            <a:custGeom>
              <a:avLst/>
              <a:gdLst>
                <a:gd name="connsiteX0" fmla="*/ 0 w 171450"/>
                <a:gd name="connsiteY0" fmla="*/ 31753 h 31753"/>
                <a:gd name="connsiteX1" fmla="*/ 31750 w 171450"/>
                <a:gd name="connsiteY1" fmla="*/ 19053 h 31753"/>
                <a:gd name="connsiteX2" fmla="*/ 63500 w 171450"/>
                <a:gd name="connsiteY2" fmla="*/ 12703 h 31753"/>
                <a:gd name="connsiteX3" fmla="*/ 88900 w 171450"/>
                <a:gd name="connsiteY3" fmla="*/ 6353 h 31753"/>
                <a:gd name="connsiteX4" fmla="*/ 171450 w 171450"/>
                <a:gd name="connsiteY4" fmla="*/ 3 h 31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31753">
                  <a:moveTo>
                    <a:pt x="0" y="31753"/>
                  </a:moveTo>
                  <a:cubicBezTo>
                    <a:pt x="10583" y="27520"/>
                    <a:pt x="20832" y="22328"/>
                    <a:pt x="31750" y="19053"/>
                  </a:cubicBezTo>
                  <a:cubicBezTo>
                    <a:pt x="42088" y="15952"/>
                    <a:pt x="52964" y="15044"/>
                    <a:pt x="63500" y="12703"/>
                  </a:cubicBezTo>
                  <a:cubicBezTo>
                    <a:pt x="72019" y="10810"/>
                    <a:pt x="80249" y="7506"/>
                    <a:pt x="88900" y="6353"/>
                  </a:cubicBezTo>
                  <a:cubicBezTo>
                    <a:pt x="139400" y="-380"/>
                    <a:pt x="139638" y="3"/>
                    <a:pt x="171450" y="3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677" name="Freeform 2413">
              <a:extLst>
                <a:ext uri="{FF2B5EF4-FFF2-40B4-BE49-F238E27FC236}">
                  <a16:creationId xmlns:a16="http://schemas.microsoft.com/office/drawing/2014/main" id="{477DE0B8-877F-4BEC-82F4-841E3696F684}"/>
                </a:ext>
              </a:extLst>
            </p:cNvPr>
            <p:cNvSpPr/>
            <p:nvPr/>
          </p:nvSpPr>
          <p:spPr bwMode="auto">
            <a:xfrm>
              <a:off x="4256088" y="4276726"/>
              <a:ext cx="17462" cy="6350"/>
            </a:xfrm>
            <a:custGeom>
              <a:avLst/>
              <a:gdLst>
                <a:gd name="connsiteX0" fmla="*/ 0 w 82550"/>
                <a:gd name="connsiteY0" fmla="*/ 0 h 19050"/>
                <a:gd name="connsiteX1" fmla="*/ 76200 w 82550"/>
                <a:gd name="connsiteY1" fmla="*/ 12700 h 19050"/>
                <a:gd name="connsiteX2" fmla="*/ 82550 w 82550"/>
                <a:gd name="connsiteY2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550" h="19050">
                  <a:moveTo>
                    <a:pt x="0" y="0"/>
                  </a:moveTo>
                  <a:cubicBezTo>
                    <a:pt x="18108" y="2012"/>
                    <a:pt x="54924" y="2062"/>
                    <a:pt x="76200" y="12700"/>
                  </a:cubicBezTo>
                  <a:cubicBezTo>
                    <a:pt x="78877" y="14039"/>
                    <a:pt x="80433" y="16933"/>
                    <a:pt x="82550" y="190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678" name="Freeform 2425">
              <a:extLst>
                <a:ext uri="{FF2B5EF4-FFF2-40B4-BE49-F238E27FC236}">
                  <a16:creationId xmlns:a16="http://schemas.microsoft.com/office/drawing/2014/main" id="{AAF6D853-1AAD-4A73-8366-2CAFBDF28C15}"/>
                </a:ext>
              </a:extLst>
            </p:cNvPr>
            <p:cNvSpPr/>
            <p:nvPr/>
          </p:nvSpPr>
          <p:spPr bwMode="auto">
            <a:xfrm>
              <a:off x="4029075" y="4291013"/>
              <a:ext cx="28575" cy="20638"/>
            </a:xfrm>
            <a:custGeom>
              <a:avLst/>
              <a:gdLst>
                <a:gd name="connsiteX0" fmla="*/ 0 w 139700"/>
                <a:gd name="connsiteY0" fmla="*/ 38100 h 57150"/>
                <a:gd name="connsiteX1" fmla="*/ 44450 w 139700"/>
                <a:gd name="connsiteY1" fmla="*/ 44450 h 57150"/>
                <a:gd name="connsiteX2" fmla="*/ 82550 w 139700"/>
                <a:gd name="connsiteY2" fmla="*/ 57150 h 57150"/>
                <a:gd name="connsiteX3" fmla="*/ 101600 w 139700"/>
                <a:gd name="connsiteY3" fmla="*/ 44450 h 57150"/>
                <a:gd name="connsiteX4" fmla="*/ 139700 w 139700"/>
                <a:gd name="connsiteY4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700" h="57150">
                  <a:moveTo>
                    <a:pt x="0" y="38100"/>
                  </a:moveTo>
                  <a:cubicBezTo>
                    <a:pt x="14817" y="40217"/>
                    <a:pt x="29866" y="41085"/>
                    <a:pt x="44450" y="44450"/>
                  </a:cubicBezTo>
                  <a:cubicBezTo>
                    <a:pt x="57494" y="47460"/>
                    <a:pt x="82550" y="57150"/>
                    <a:pt x="82550" y="57150"/>
                  </a:cubicBezTo>
                  <a:cubicBezTo>
                    <a:pt x="88900" y="52917"/>
                    <a:pt x="96574" y="50193"/>
                    <a:pt x="101600" y="44450"/>
                  </a:cubicBezTo>
                  <a:cubicBezTo>
                    <a:pt x="145195" y="-5373"/>
                    <a:pt x="108520" y="15590"/>
                    <a:pt x="139700" y="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679" name="Freeform 2426">
              <a:extLst>
                <a:ext uri="{FF2B5EF4-FFF2-40B4-BE49-F238E27FC236}">
                  <a16:creationId xmlns:a16="http://schemas.microsoft.com/office/drawing/2014/main" id="{54A0B5C1-757E-49FD-A425-5CED70B5F067}"/>
                </a:ext>
              </a:extLst>
            </p:cNvPr>
            <p:cNvSpPr/>
            <p:nvPr/>
          </p:nvSpPr>
          <p:spPr bwMode="auto">
            <a:xfrm>
              <a:off x="4003675" y="4252913"/>
              <a:ext cx="49213" cy="7938"/>
            </a:xfrm>
            <a:custGeom>
              <a:avLst/>
              <a:gdLst>
                <a:gd name="connsiteX0" fmla="*/ 0 w 234950"/>
                <a:gd name="connsiteY0" fmla="*/ 12700 h 26105"/>
                <a:gd name="connsiteX1" fmla="*/ 31750 w 234950"/>
                <a:gd name="connsiteY1" fmla="*/ 6350 h 26105"/>
                <a:gd name="connsiteX2" fmla="*/ 50800 w 234950"/>
                <a:gd name="connsiteY2" fmla="*/ 0 h 26105"/>
                <a:gd name="connsiteX3" fmla="*/ 107950 w 234950"/>
                <a:gd name="connsiteY3" fmla="*/ 6350 h 26105"/>
                <a:gd name="connsiteX4" fmla="*/ 127000 w 234950"/>
                <a:gd name="connsiteY4" fmla="*/ 19050 h 26105"/>
                <a:gd name="connsiteX5" fmla="*/ 234950 w 234950"/>
                <a:gd name="connsiteY5" fmla="*/ 25400 h 26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4950" h="26105">
                  <a:moveTo>
                    <a:pt x="0" y="12700"/>
                  </a:moveTo>
                  <a:cubicBezTo>
                    <a:pt x="10583" y="10583"/>
                    <a:pt x="21279" y="8968"/>
                    <a:pt x="31750" y="6350"/>
                  </a:cubicBezTo>
                  <a:cubicBezTo>
                    <a:pt x="38244" y="4727"/>
                    <a:pt x="44107" y="0"/>
                    <a:pt x="50800" y="0"/>
                  </a:cubicBezTo>
                  <a:cubicBezTo>
                    <a:pt x="69967" y="0"/>
                    <a:pt x="88900" y="4233"/>
                    <a:pt x="107950" y="6350"/>
                  </a:cubicBezTo>
                  <a:cubicBezTo>
                    <a:pt x="114300" y="10583"/>
                    <a:pt x="119760" y="16637"/>
                    <a:pt x="127000" y="19050"/>
                  </a:cubicBezTo>
                  <a:cubicBezTo>
                    <a:pt x="157533" y="29228"/>
                    <a:pt x="207441" y="25400"/>
                    <a:pt x="234950" y="254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680" name="Freeform 2427">
              <a:extLst>
                <a:ext uri="{FF2B5EF4-FFF2-40B4-BE49-F238E27FC236}">
                  <a16:creationId xmlns:a16="http://schemas.microsoft.com/office/drawing/2014/main" id="{B593B15D-F28D-4AD7-99EE-5F07EE73B81D}"/>
                </a:ext>
              </a:extLst>
            </p:cNvPr>
            <p:cNvSpPr/>
            <p:nvPr/>
          </p:nvSpPr>
          <p:spPr bwMode="auto">
            <a:xfrm>
              <a:off x="4184650" y="4295776"/>
              <a:ext cx="20638" cy="4762"/>
            </a:xfrm>
            <a:custGeom>
              <a:avLst/>
              <a:gdLst>
                <a:gd name="connsiteX0" fmla="*/ 0 w 101600"/>
                <a:gd name="connsiteY0" fmla="*/ 12700 h 12700"/>
                <a:gd name="connsiteX1" fmla="*/ 101600 w 101600"/>
                <a:gd name="connsiteY1" fmla="*/ 0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600" h="12700">
                  <a:moveTo>
                    <a:pt x="0" y="12700"/>
                  </a:moveTo>
                  <a:cubicBezTo>
                    <a:pt x="93621" y="6013"/>
                    <a:pt x="62328" y="19636"/>
                    <a:pt x="101600" y="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681" name="Freeform 2428">
              <a:extLst>
                <a:ext uri="{FF2B5EF4-FFF2-40B4-BE49-F238E27FC236}">
                  <a16:creationId xmlns:a16="http://schemas.microsoft.com/office/drawing/2014/main" id="{AD10BF93-477A-42A0-A87C-F2B22996E94C}"/>
                </a:ext>
              </a:extLst>
            </p:cNvPr>
            <p:cNvSpPr/>
            <p:nvPr/>
          </p:nvSpPr>
          <p:spPr bwMode="auto">
            <a:xfrm>
              <a:off x="4032250" y="4213226"/>
              <a:ext cx="23813" cy="15875"/>
            </a:xfrm>
            <a:custGeom>
              <a:avLst/>
              <a:gdLst>
                <a:gd name="connsiteX0" fmla="*/ 0 w 107950"/>
                <a:gd name="connsiteY0" fmla="*/ 0 h 45073"/>
                <a:gd name="connsiteX1" fmla="*/ 31750 w 107950"/>
                <a:gd name="connsiteY1" fmla="*/ 25400 h 45073"/>
                <a:gd name="connsiteX2" fmla="*/ 69850 w 107950"/>
                <a:gd name="connsiteY2" fmla="*/ 44450 h 45073"/>
                <a:gd name="connsiteX3" fmla="*/ 107950 w 107950"/>
                <a:gd name="connsiteY3" fmla="*/ 44450 h 45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50" h="45073">
                  <a:moveTo>
                    <a:pt x="0" y="0"/>
                  </a:moveTo>
                  <a:cubicBezTo>
                    <a:pt x="10583" y="8467"/>
                    <a:pt x="20907" y="17268"/>
                    <a:pt x="31750" y="25400"/>
                  </a:cubicBezTo>
                  <a:cubicBezTo>
                    <a:pt x="42732" y="33636"/>
                    <a:pt x="55521" y="42858"/>
                    <a:pt x="69850" y="44450"/>
                  </a:cubicBezTo>
                  <a:cubicBezTo>
                    <a:pt x="82472" y="45852"/>
                    <a:pt x="95250" y="44450"/>
                    <a:pt x="107950" y="444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682" name="Freeform 2432">
              <a:extLst>
                <a:ext uri="{FF2B5EF4-FFF2-40B4-BE49-F238E27FC236}">
                  <a16:creationId xmlns:a16="http://schemas.microsoft.com/office/drawing/2014/main" id="{502076E0-8C86-44AE-A629-3445E6AB9F29}"/>
                </a:ext>
              </a:extLst>
            </p:cNvPr>
            <p:cNvSpPr/>
            <p:nvPr/>
          </p:nvSpPr>
          <p:spPr bwMode="auto">
            <a:xfrm>
              <a:off x="4259263" y="4078288"/>
              <a:ext cx="47625" cy="26988"/>
            </a:xfrm>
            <a:custGeom>
              <a:avLst/>
              <a:gdLst>
                <a:gd name="connsiteX0" fmla="*/ 0 w 222250"/>
                <a:gd name="connsiteY0" fmla="*/ 6833 h 79083"/>
                <a:gd name="connsiteX1" fmla="*/ 88900 w 222250"/>
                <a:gd name="connsiteY1" fmla="*/ 6833 h 79083"/>
                <a:gd name="connsiteX2" fmla="*/ 101600 w 222250"/>
                <a:gd name="connsiteY2" fmla="*/ 32233 h 79083"/>
                <a:gd name="connsiteX3" fmla="*/ 120650 w 222250"/>
                <a:gd name="connsiteY3" fmla="*/ 38583 h 79083"/>
                <a:gd name="connsiteX4" fmla="*/ 209550 w 222250"/>
                <a:gd name="connsiteY4" fmla="*/ 76683 h 79083"/>
                <a:gd name="connsiteX5" fmla="*/ 222250 w 222250"/>
                <a:gd name="connsiteY5" fmla="*/ 70333 h 79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2250" h="79083">
                  <a:moveTo>
                    <a:pt x="0" y="6833"/>
                  </a:moveTo>
                  <a:cubicBezTo>
                    <a:pt x="24245" y="3369"/>
                    <a:pt x="64655" y="-6637"/>
                    <a:pt x="88900" y="6833"/>
                  </a:cubicBezTo>
                  <a:cubicBezTo>
                    <a:pt x="97175" y="11430"/>
                    <a:pt x="94907" y="25540"/>
                    <a:pt x="101600" y="32233"/>
                  </a:cubicBezTo>
                  <a:cubicBezTo>
                    <a:pt x="106333" y="36966"/>
                    <a:pt x="114799" y="35332"/>
                    <a:pt x="120650" y="38583"/>
                  </a:cubicBezTo>
                  <a:cubicBezTo>
                    <a:pt x="138048" y="48248"/>
                    <a:pt x="184224" y="89346"/>
                    <a:pt x="209550" y="76683"/>
                  </a:cubicBezTo>
                  <a:lnTo>
                    <a:pt x="222250" y="70333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683" name="Freeform 2433">
              <a:extLst>
                <a:ext uri="{FF2B5EF4-FFF2-40B4-BE49-F238E27FC236}">
                  <a16:creationId xmlns:a16="http://schemas.microsoft.com/office/drawing/2014/main" id="{3DED111C-0505-4F3C-8331-F5BB2B8831DA}"/>
                </a:ext>
              </a:extLst>
            </p:cNvPr>
            <p:cNvSpPr/>
            <p:nvPr/>
          </p:nvSpPr>
          <p:spPr bwMode="auto">
            <a:xfrm>
              <a:off x="4297363" y="4038601"/>
              <a:ext cx="14287" cy="57150"/>
            </a:xfrm>
            <a:custGeom>
              <a:avLst/>
              <a:gdLst>
                <a:gd name="connsiteX0" fmla="*/ 0 w 69850"/>
                <a:gd name="connsiteY0" fmla="*/ 0 h 165100"/>
                <a:gd name="connsiteX1" fmla="*/ 12700 w 69850"/>
                <a:gd name="connsiteY1" fmla="*/ 31750 h 165100"/>
                <a:gd name="connsiteX2" fmla="*/ 25400 w 69850"/>
                <a:gd name="connsiteY2" fmla="*/ 57150 h 165100"/>
                <a:gd name="connsiteX3" fmla="*/ 44450 w 69850"/>
                <a:gd name="connsiteY3" fmla="*/ 95250 h 165100"/>
                <a:gd name="connsiteX4" fmla="*/ 50800 w 69850"/>
                <a:gd name="connsiteY4" fmla="*/ 120650 h 165100"/>
                <a:gd name="connsiteX5" fmla="*/ 69850 w 69850"/>
                <a:gd name="connsiteY5" fmla="*/ 165100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850" h="165100">
                  <a:moveTo>
                    <a:pt x="0" y="0"/>
                  </a:moveTo>
                  <a:cubicBezTo>
                    <a:pt x="4233" y="10583"/>
                    <a:pt x="8071" y="21334"/>
                    <a:pt x="12700" y="31750"/>
                  </a:cubicBezTo>
                  <a:cubicBezTo>
                    <a:pt x="16545" y="40400"/>
                    <a:pt x="21671" y="48449"/>
                    <a:pt x="25400" y="57150"/>
                  </a:cubicBezTo>
                  <a:cubicBezTo>
                    <a:pt x="41174" y="93956"/>
                    <a:pt x="20044" y="58641"/>
                    <a:pt x="44450" y="95250"/>
                  </a:cubicBezTo>
                  <a:cubicBezTo>
                    <a:pt x="46567" y="103717"/>
                    <a:pt x="48292" y="112291"/>
                    <a:pt x="50800" y="120650"/>
                  </a:cubicBezTo>
                  <a:cubicBezTo>
                    <a:pt x="62497" y="159640"/>
                    <a:pt x="54470" y="149720"/>
                    <a:pt x="69850" y="1651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685" name="Freeform 2439">
              <a:extLst>
                <a:ext uri="{FF2B5EF4-FFF2-40B4-BE49-F238E27FC236}">
                  <a16:creationId xmlns:a16="http://schemas.microsoft.com/office/drawing/2014/main" id="{155C7C08-E973-4166-9531-AF9AC0CB1E70}"/>
                </a:ext>
              </a:extLst>
            </p:cNvPr>
            <p:cNvSpPr/>
            <p:nvPr/>
          </p:nvSpPr>
          <p:spPr bwMode="auto">
            <a:xfrm>
              <a:off x="3881438" y="4270376"/>
              <a:ext cx="50800" cy="36512"/>
            </a:xfrm>
            <a:custGeom>
              <a:avLst/>
              <a:gdLst>
                <a:gd name="connsiteX0" fmla="*/ 0 w 241832"/>
                <a:gd name="connsiteY0" fmla="*/ 19050 h 107950"/>
                <a:gd name="connsiteX1" fmla="*/ 31750 w 241832"/>
                <a:gd name="connsiteY1" fmla="*/ 38100 h 107950"/>
                <a:gd name="connsiteX2" fmla="*/ 57150 w 241832"/>
                <a:gd name="connsiteY2" fmla="*/ 50800 h 107950"/>
                <a:gd name="connsiteX3" fmla="*/ 76200 w 241832"/>
                <a:gd name="connsiteY3" fmla="*/ 69850 h 107950"/>
                <a:gd name="connsiteX4" fmla="*/ 146050 w 241832"/>
                <a:gd name="connsiteY4" fmla="*/ 101600 h 107950"/>
                <a:gd name="connsiteX5" fmla="*/ 171450 w 241832"/>
                <a:gd name="connsiteY5" fmla="*/ 107950 h 107950"/>
                <a:gd name="connsiteX6" fmla="*/ 196850 w 241832"/>
                <a:gd name="connsiteY6" fmla="*/ 101600 h 107950"/>
                <a:gd name="connsiteX7" fmla="*/ 222250 w 241832"/>
                <a:gd name="connsiteY7" fmla="*/ 63500 h 107950"/>
                <a:gd name="connsiteX8" fmla="*/ 241300 w 241832"/>
                <a:gd name="connsiteY8" fmla="*/ 25400 h 107950"/>
                <a:gd name="connsiteX9" fmla="*/ 241300 w 241832"/>
                <a:gd name="connsiteY9" fmla="*/ 0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1832" h="107950">
                  <a:moveTo>
                    <a:pt x="0" y="19050"/>
                  </a:moveTo>
                  <a:cubicBezTo>
                    <a:pt x="10583" y="25400"/>
                    <a:pt x="20961" y="32106"/>
                    <a:pt x="31750" y="38100"/>
                  </a:cubicBezTo>
                  <a:cubicBezTo>
                    <a:pt x="40025" y="42697"/>
                    <a:pt x="49447" y="45298"/>
                    <a:pt x="57150" y="50800"/>
                  </a:cubicBezTo>
                  <a:cubicBezTo>
                    <a:pt x="64458" y="56020"/>
                    <a:pt x="68624" y="65029"/>
                    <a:pt x="76200" y="69850"/>
                  </a:cubicBezTo>
                  <a:cubicBezTo>
                    <a:pt x="96687" y="82887"/>
                    <a:pt x="121873" y="94692"/>
                    <a:pt x="146050" y="101600"/>
                  </a:cubicBezTo>
                  <a:cubicBezTo>
                    <a:pt x="154441" y="103998"/>
                    <a:pt x="162983" y="105833"/>
                    <a:pt x="171450" y="107950"/>
                  </a:cubicBezTo>
                  <a:cubicBezTo>
                    <a:pt x="179917" y="105833"/>
                    <a:pt x="190282" y="107347"/>
                    <a:pt x="196850" y="101600"/>
                  </a:cubicBezTo>
                  <a:cubicBezTo>
                    <a:pt x="208337" y="91549"/>
                    <a:pt x="213783" y="76200"/>
                    <a:pt x="222250" y="63500"/>
                  </a:cubicBezTo>
                  <a:cubicBezTo>
                    <a:pt x="231396" y="49781"/>
                    <a:pt x="238910" y="42130"/>
                    <a:pt x="241300" y="25400"/>
                  </a:cubicBezTo>
                  <a:cubicBezTo>
                    <a:pt x="242497" y="17018"/>
                    <a:pt x="241300" y="8467"/>
                    <a:pt x="241300" y="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686" name="Freeform 2442">
              <a:extLst>
                <a:ext uri="{FF2B5EF4-FFF2-40B4-BE49-F238E27FC236}">
                  <a16:creationId xmlns:a16="http://schemas.microsoft.com/office/drawing/2014/main" id="{718AFECD-7820-49D8-A51E-3CA78E7496EE}"/>
                </a:ext>
              </a:extLst>
            </p:cNvPr>
            <p:cNvSpPr/>
            <p:nvPr/>
          </p:nvSpPr>
          <p:spPr bwMode="auto">
            <a:xfrm>
              <a:off x="4013200" y="4232276"/>
              <a:ext cx="31750" cy="12700"/>
            </a:xfrm>
            <a:custGeom>
              <a:avLst/>
              <a:gdLst>
                <a:gd name="connsiteX0" fmla="*/ 0 w 146053"/>
                <a:gd name="connsiteY0" fmla="*/ 0 h 33542"/>
                <a:gd name="connsiteX1" fmla="*/ 31750 w 146053"/>
                <a:gd name="connsiteY1" fmla="*/ 19050 h 33542"/>
                <a:gd name="connsiteX2" fmla="*/ 50800 w 146053"/>
                <a:gd name="connsiteY2" fmla="*/ 25400 h 33542"/>
                <a:gd name="connsiteX3" fmla="*/ 146050 w 146053"/>
                <a:gd name="connsiteY3" fmla="*/ 12700 h 33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053" h="33542">
                  <a:moveTo>
                    <a:pt x="0" y="0"/>
                  </a:moveTo>
                  <a:cubicBezTo>
                    <a:pt x="10583" y="6350"/>
                    <a:pt x="20711" y="13530"/>
                    <a:pt x="31750" y="19050"/>
                  </a:cubicBezTo>
                  <a:cubicBezTo>
                    <a:pt x="37737" y="22043"/>
                    <a:pt x="44107" y="25400"/>
                    <a:pt x="50800" y="25400"/>
                  </a:cubicBezTo>
                  <a:cubicBezTo>
                    <a:pt x="148162" y="25400"/>
                    <a:pt x="146050" y="50439"/>
                    <a:pt x="146050" y="127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687" name="Freeform 2443">
              <a:extLst>
                <a:ext uri="{FF2B5EF4-FFF2-40B4-BE49-F238E27FC236}">
                  <a16:creationId xmlns:a16="http://schemas.microsoft.com/office/drawing/2014/main" id="{DEDA6DAE-A2E1-4C9E-9E24-2FA654FB9726}"/>
                </a:ext>
              </a:extLst>
            </p:cNvPr>
            <p:cNvSpPr/>
            <p:nvPr/>
          </p:nvSpPr>
          <p:spPr bwMode="auto">
            <a:xfrm>
              <a:off x="3986213" y="4249738"/>
              <a:ext cx="57150" cy="46038"/>
            </a:xfrm>
            <a:custGeom>
              <a:avLst/>
              <a:gdLst>
                <a:gd name="connsiteX0" fmla="*/ 0 w 266700"/>
                <a:gd name="connsiteY0" fmla="*/ 0 h 133350"/>
                <a:gd name="connsiteX1" fmla="*/ 25400 w 266700"/>
                <a:gd name="connsiteY1" fmla="*/ 31750 h 133350"/>
                <a:gd name="connsiteX2" fmla="*/ 63500 w 266700"/>
                <a:gd name="connsiteY2" fmla="*/ 50800 h 133350"/>
                <a:gd name="connsiteX3" fmla="*/ 88900 w 266700"/>
                <a:gd name="connsiteY3" fmla="*/ 57150 h 133350"/>
                <a:gd name="connsiteX4" fmla="*/ 139700 w 266700"/>
                <a:gd name="connsiteY4" fmla="*/ 82550 h 133350"/>
                <a:gd name="connsiteX5" fmla="*/ 165100 w 266700"/>
                <a:gd name="connsiteY5" fmla="*/ 88900 h 133350"/>
                <a:gd name="connsiteX6" fmla="*/ 196850 w 266700"/>
                <a:gd name="connsiteY6" fmla="*/ 95250 h 133350"/>
                <a:gd name="connsiteX7" fmla="*/ 234950 w 266700"/>
                <a:gd name="connsiteY7" fmla="*/ 107950 h 133350"/>
                <a:gd name="connsiteX8" fmla="*/ 266700 w 266700"/>
                <a:gd name="connsiteY8" fmla="*/ 133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6700" h="133350">
                  <a:moveTo>
                    <a:pt x="0" y="0"/>
                  </a:moveTo>
                  <a:cubicBezTo>
                    <a:pt x="8467" y="10583"/>
                    <a:pt x="15816" y="22166"/>
                    <a:pt x="25400" y="31750"/>
                  </a:cubicBezTo>
                  <a:cubicBezTo>
                    <a:pt x="36532" y="42882"/>
                    <a:pt x="49039" y="46668"/>
                    <a:pt x="63500" y="50800"/>
                  </a:cubicBezTo>
                  <a:cubicBezTo>
                    <a:pt x="71891" y="53198"/>
                    <a:pt x="80844" y="53793"/>
                    <a:pt x="88900" y="57150"/>
                  </a:cubicBezTo>
                  <a:cubicBezTo>
                    <a:pt x="106376" y="64432"/>
                    <a:pt x="121333" y="77958"/>
                    <a:pt x="139700" y="82550"/>
                  </a:cubicBezTo>
                  <a:cubicBezTo>
                    <a:pt x="148167" y="84667"/>
                    <a:pt x="156581" y="87007"/>
                    <a:pt x="165100" y="88900"/>
                  </a:cubicBezTo>
                  <a:cubicBezTo>
                    <a:pt x="175636" y="91241"/>
                    <a:pt x="186437" y="92410"/>
                    <a:pt x="196850" y="95250"/>
                  </a:cubicBezTo>
                  <a:cubicBezTo>
                    <a:pt x="209765" y="98772"/>
                    <a:pt x="223811" y="100524"/>
                    <a:pt x="234950" y="107950"/>
                  </a:cubicBezTo>
                  <a:cubicBezTo>
                    <a:pt x="258981" y="123971"/>
                    <a:pt x="248604" y="115254"/>
                    <a:pt x="266700" y="1333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688" name="Freeform 2444">
              <a:extLst>
                <a:ext uri="{FF2B5EF4-FFF2-40B4-BE49-F238E27FC236}">
                  <a16:creationId xmlns:a16="http://schemas.microsoft.com/office/drawing/2014/main" id="{1003441F-B452-49A8-B492-AA34101726AE}"/>
                </a:ext>
              </a:extLst>
            </p:cNvPr>
            <p:cNvSpPr/>
            <p:nvPr/>
          </p:nvSpPr>
          <p:spPr bwMode="auto">
            <a:xfrm>
              <a:off x="4002088" y="4295776"/>
              <a:ext cx="68262" cy="34925"/>
            </a:xfrm>
            <a:custGeom>
              <a:avLst/>
              <a:gdLst>
                <a:gd name="connsiteX0" fmla="*/ 0 w 317500"/>
                <a:gd name="connsiteY0" fmla="*/ 101600 h 101600"/>
                <a:gd name="connsiteX1" fmla="*/ 50800 w 317500"/>
                <a:gd name="connsiteY1" fmla="*/ 95250 h 101600"/>
                <a:gd name="connsiteX2" fmla="*/ 76200 w 317500"/>
                <a:gd name="connsiteY2" fmla="*/ 88900 h 101600"/>
                <a:gd name="connsiteX3" fmla="*/ 95250 w 317500"/>
                <a:gd name="connsiteY3" fmla="*/ 82550 h 101600"/>
                <a:gd name="connsiteX4" fmla="*/ 222250 w 317500"/>
                <a:gd name="connsiteY4" fmla="*/ 76200 h 101600"/>
                <a:gd name="connsiteX5" fmla="*/ 285750 w 317500"/>
                <a:gd name="connsiteY5" fmla="*/ 57150 h 101600"/>
                <a:gd name="connsiteX6" fmla="*/ 304800 w 317500"/>
                <a:gd name="connsiteY6" fmla="*/ 44450 h 101600"/>
                <a:gd name="connsiteX7" fmla="*/ 317500 w 317500"/>
                <a:gd name="connsiteY7" fmla="*/ 19050 h 101600"/>
                <a:gd name="connsiteX8" fmla="*/ 304800 w 317500"/>
                <a:gd name="connsiteY8" fmla="*/ 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7500" h="101600">
                  <a:moveTo>
                    <a:pt x="0" y="101600"/>
                  </a:moveTo>
                  <a:cubicBezTo>
                    <a:pt x="16933" y="99483"/>
                    <a:pt x="33967" y="98055"/>
                    <a:pt x="50800" y="95250"/>
                  </a:cubicBezTo>
                  <a:cubicBezTo>
                    <a:pt x="59408" y="93815"/>
                    <a:pt x="67809" y="91298"/>
                    <a:pt x="76200" y="88900"/>
                  </a:cubicBezTo>
                  <a:cubicBezTo>
                    <a:pt x="82636" y="87061"/>
                    <a:pt x="88582" y="83130"/>
                    <a:pt x="95250" y="82550"/>
                  </a:cubicBezTo>
                  <a:cubicBezTo>
                    <a:pt x="137477" y="78878"/>
                    <a:pt x="179917" y="78317"/>
                    <a:pt x="222250" y="76200"/>
                  </a:cubicBezTo>
                  <a:cubicBezTo>
                    <a:pt x="236449" y="72650"/>
                    <a:pt x="276474" y="63334"/>
                    <a:pt x="285750" y="57150"/>
                  </a:cubicBezTo>
                  <a:lnTo>
                    <a:pt x="304800" y="44450"/>
                  </a:lnTo>
                  <a:cubicBezTo>
                    <a:pt x="309033" y="35983"/>
                    <a:pt x="317500" y="28516"/>
                    <a:pt x="317500" y="19050"/>
                  </a:cubicBezTo>
                  <a:cubicBezTo>
                    <a:pt x="317500" y="11418"/>
                    <a:pt x="304800" y="0"/>
                    <a:pt x="304800" y="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689" name="Freeform 2450">
              <a:extLst>
                <a:ext uri="{FF2B5EF4-FFF2-40B4-BE49-F238E27FC236}">
                  <a16:creationId xmlns:a16="http://schemas.microsoft.com/office/drawing/2014/main" id="{08B084D0-A2E5-4B85-B115-0D1B3B0CCBF8}"/>
                </a:ext>
              </a:extLst>
            </p:cNvPr>
            <p:cNvSpPr/>
            <p:nvPr/>
          </p:nvSpPr>
          <p:spPr bwMode="auto">
            <a:xfrm>
              <a:off x="4167188" y="4354513"/>
              <a:ext cx="31750" cy="6350"/>
            </a:xfrm>
            <a:custGeom>
              <a:avLst/>
              <a:gdLst>
                <a:gd name="connsiteX0" fmla="*/ 0 w 152400"/>
                <a:gd name="connsiteY0" fmla="*/ 0 h 19228"/>
                <a:gd name="connsiteX1" fmla="*/ 88900 w 152400"/>
                <a:gd name="connsiteY1" fmla="*/ 6350 h 19228"/>
                <a:gd name="connsiteX2" fmla="*/ 152400 w 152400"/>
                <a:gd name="connsiteY2" fmla="*/ 19050 h 19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" h="19228">
                  <a:moveTo>
                    <a:pt x="0" y="0"/>
                  </a:moveTo>
                  <a:cubicBezTo>
                    <a:pt x="29633" y="2117"/>
                    <a:pt x="59520" y="1943"/>
                    <a:pt x="88900" y="6350"/>
                  </a:cubicBezTo>
                  <a:cubicBezTo>
                    <a:pt x="191416" y="21727"/>
                    <a:pt x="77953" y="19050"/>
                    <a:pt x="152400" y="190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690" name="Freeform 2451">
              <a:extLst>
                <a:ext uri="{FF2B5EF4-FFF2-40B4-BE49-F238E27FC236}">
                  <a16:creationId xmlns:a16="http://schemas.microsoft.com/office/drawing/2014/main" id="{209C3FCB-AEA6-46D3-A503-829A0B4941BE}"/>
                </a:ext>
              </a:extLst>
            </p:cNvPr>
            <p:cNvSpPr/>
            <p:nvPr/>
          </p:nvSpPr>
          <p:spPr bwMode="auto">
            <a:xfrm>
              <a:off x="4165600" y="4378326"/>
              <a:ext cx="30163" cy="6350"/>
            </a:xfrm>
            <a:custGeom>
              <a:avLst/>
              <a:gdLst>
                <a:gd name="connsiteX0" fmla="*/ 0 w 139700"/>
                <a:gd name="connsiteY0" fmla="*/ 0 h 19050"/>
                <a:gd name="connsiteX1" fmla="*/ 31750 w 139700"/>
                <a:gd name="connsiteY1" fmla="*/ 6350 h 19050"/>
                <a:gd name="connsiteX2" fmla="*/ 50800 w 139700"/>
                <a:gd name="connsiteY2" fmla="*/ 12700 h 19050"/>
                <a:gd name="connsiteX3" fmla="*/ 88900 w 139700"/>
                <a:gd name="connsiteY3" fmla="*/ 6350 h 19050"/>
                <a:gd name="connsiteX4" fmla="*/ 120650 w 139700"/>
                <a:gd name="connsiteY4" fmla="*/ 12700 h 19050"/>
                <a:gd name="connsiteX5" fmla="*/ 139700 w 139700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700" h="19050">
                  <a:moveTo>
                    <a:pt x="0" y="0"/>
                  </a:moveTo>
                  <a:cubicBezTo>
                    <a:pt x="10583" y="2117"/>
                    <a:pt x="21279" y="3732"/>
                    <a:pt x="31750" y="6350"/>
                  </a:cubicBezTo>
                  <a:cubicBezTo>
                    <a:pt x="38244" y="7973"/>
                    <a:pt x="44107" y="12700"/>
                    <a:pt x="50800" y="12700"/>
                  </a:cubicBezTo>
                  <a:cubicBezTo>
                    <a:pt x="63675" y="12700"/>
                    <a:pt x="76200" y="8467"/>
                    <a:pt x="88900" y="6350"/>
                  </a:cubicBezTo>
                  <a:cubicBezTo>
                    <a:pt x="99483" y="8467"/>
                    <a:pt x="110179" y="10082"/>
                    <a:pt x="120650" y="12700"/>
                  </a:cubicBezTo>
                  <a:cubicBezTo>
                    <a:pt x="127144" y="14323"/>
                    <a:pt x="139700" y="19050"/>
                    <a:pt x="139700" y="190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691" name="Freeform 2452">
              <a:extLst>
                <a:ext uri="{FF2B5EF4-FFF2-40B4-BE49-F238E27FC236}">
                  <a16:creationId xmlns:a16="http://schemas.microsoft.com/office/drawing/2014/main" id="{F612AC6A-4AE7-4A34-A996-5043BFC68499}"/>
                </a:ext>
              </a:extLst>
            </p:cNvPr>
            <p:cNvSpPr/>
            <p:nvPr/>
          </p:nvSpPr>
          <p:spPr bwMode="auto">
            <a:xfrm>
              <a:off x="4194175" y="4371976"/>
              <a:ext cx="73025" cy="33337"/>
            </a:xfrm>
            <a:custGeom>
              <a:avLst/>
              <a:gdLst>
                <a:gd name="connsiteX0" fmla="*/ 0 w 342900"/>
                <a:gd name="connsiteY0" fmla="*/ 82550 h 99342"/>
                <a:gd name="connsiteX1" fmla="*/ 127000 w 342900"/>
                <a:gd name="connsiteY1" fmla="*/ 88900 h 99342"/>
                <a:gd name="connsiteX2" fmla="*/ 184150 w 342900"/>
                <a:gd name="connsiteY2" fmla="*/ 50800 h 99342"/>
                <a:gd name="connsiteX3" fmla="*/ 234950 w 342900"/>
                <a:gd name="connsiteY3" fmla="*/ 38100 h 99342"/>
                <a:gd name="connsiteX4" fmla="*/ 254000 w 342900"/>
                <a:gd name="connsiteY4" fmla="*/ 31750 h 99342"/>
                <a:gd name="connsiteX5" fmla="*/ 279400 w 342900"/>
                <a:gd name="connsiteY5" fmla="*/ 25400 h 99342"/>
                <a:gd name="connsiteX6" fmla="*/ 323850 w 342900"/>
                <a:gd name="connsiteY6" fmla="*/ 6350 h 99342"/>
                <a:gd name="connsiteX7" fmla="*/ 342900 w 342900"/>
                <a:gd name="connsiteY7" fmla="*/ 0 h 9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99342">
                  <a:moveTo>
                    <a:pt x="0" y="82550"/>
                  </a:moveTo>
                  <a:cubicBezTo>
                    <a:pt x="52179" y="99943"/>
                    <a:pt x="56049" y="106638"/>
                    <a:pt x="127000" y="88900"/>
                  </a:cubicBezTo>
                  <a:cubicBezTo>
                    <a:pt x="203200" y="69850"/>
                    <a:pt x="136525" y="66675"/>
                    <a:pt x="184150" y="50800"/>
                  </a:cubicBezTo>
                  <a:cubicBezTo>
                    <a:pt x="227696" y="36285"/>
                    <a:pt x="173648" y="53425"/>
                    <a:pt x="234950" y="38100"/>
                  </a:cubicBezTo>
                  <a:cubicBezTo>
                    <a:pt x="241444" y="36477"/>
                    <a:pt x="247564" y="33589"/>
                    <a:pt x="254000" y="31750"/>
                  </a:cubicBezTo>
                  <a:cubicBezTo>
                    <a:pt x="262391" y="29352"/>
                    <a:pt x="270933" y="27517"/>
                    <a:pt x="279400" y="25400"/>
                  </a:cubicBezTo>
                  <a:cubicBezTo>
                    <a:pt x="308401" y="6066"/>
                    <a:pt x="287971" y="16601"/>
                    <a:pt x="323850" y="6350"/>
                  </a:cubicBezTo>
                  <a:cubicBezTo>
                    <a:pt x="330286" y="4511"/>
                    <a:pt x="342900" y="0"/>
                    <a:pt x="342900" y="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692" name="Freeform 2453">
              <a:extLst>
                <a:ext uri="{FF2B5EF4-FFF2-40B4-BE49-F238E27FC236}">
                  <a16:creationId xmlns:a16="http://schemas.microsoft.com/office/drawing/2014/main" id="{1A83B8E3-3778-4BAA-A80A-21A2998857DB}"/>
                </a:ext>
              </a:extLst>
            </p:cNvPr>
            <p:cNvSpPr/>
            <p:nvPr/>
          </p:nvSpPr>
          <p:spPr bwMode="auto">
            <a:xfrm>
              <a:off x="4222750" y="4356101"/>
              <a:ext cx="39688" cy="17462"/>
            </a:xfrm>
            <a:custGeom>
              <a:avLst/>
              <a:gdLst>
                <a:gd name="connsiteX0" fmla="*/ 0 w 190500"/>
                <a:gd name="connsiteY0" fmla="*/ 0 h 50817"/>
                <a:gd name="connsiteX1" fmla="*/ 31750 w 190500"/>
                <a:gd name="connsiteY1" fmla="*/ 12700 h 50817"/>
                <a:gd name="connsiteX2" fmla="*/ 57150 w 190500"/>
                <a:gd name="connsiteY2" fmla="*/ 25400 h 50817"/>
                <a:gd name="connsiteX3" fmla="*/ 139700 w 190500"/>
                <a:gd name="connsiteY3" fmla="*/ 38100 h 50817"/>
                <a:gd name="connsiteX4" fmla="*/ 165100 w 190500"/>
                <a:gd name="connsiteY4" fmla="*/ 44450 h 50817"/>
                <a:gd name="connsiteX5" fmla="*/ 190500 w 190500"/>
                <a:gd name="connsiteY5" fmla="*/ 50800 h 50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500" h="50817">
                  <a:moveTo>
                    <a:pt x="0" y="0"/>
                  </a:moveTo>
                  <a:cubicBezTo>
                    <a:pt x="10583" y="4233"/>
                    <a:pt x="21334" y="8071"/>
                    <a:pt x="31750" y="12700"/>
                  </a:cubicBezTo>
                  <a:cubicBezTo>
                    <a:pt x="40400" y="16545"/>
                    <a:pt x="48170" y="22407"/>
                    <a:pt x="57150" y="25400"/>
                  </a:cubicBezTo>
                  <a:cubicBezTo>
                    <a:pt x="76572" y="31874"/>
                    <a:pt x="124141" y="35507"/>
                    <a:pt x="139700" y="38100"/>
                  </a:cubicBezTo>
                  <a:cubicBezTo>
                    <a:pt x="148308" y="39535"/>
                    <a:pt x="156709" y="42052"/>
                    <a:pt x="165100" y="44450"/>
                  </a:cubicBezTo>
                  <a:cubicBezTo>
                    <a:pt x="189668" y="51469"/>
                    <a:pt x="176347" y="50800"/>
                    <a:pt x="190500" y="508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693" name="Freeform 2454">
              <a:extLst>
                <a:ext uri="{FF2B5EF4-FFF2-40B4-BE49-F238E27FC236}">
                  <a16:creationId xmlns:a16="http://schemas.microsoft.com/office/drawing/2014/main" id="{7D01D0B4-694A-4F15-8F7E-7474CA92C428}"/>
                </a:ext>
              </a:extLst>
            </p:cNvPr>
            <p:cNvSpPr/>
            <p:nvPr/>
          </p:nvSpPr>
          <p:spPr bwMode="auto">
            <a:xfrm>
              <a:off x="4219575" y="4330701"/>
              <a:ext cx="39688" cy="12700"/>
            </a:xfrm>
            <a:custGeom>
              <a:avLst/>
              <a:gdLst>
                <a:gd name="connsiteX0" fmla="*/ 0 w 184150"/>
                <a:gd name="connsiteY0" fmla="*/ 0 h 38468"/>
                <a:gd name="connsiteX1" fmla="*/ 38100 w 184150"/>
                <a:gd name="connsiteY1" fmla="*/ 6350 h 38468"/>
                <a:gd name="connsiteX2" fmla="*/ 57150 w 184150"/>
                <a:gd name="connsiteY2" fmla="*/ 12700 h 38468"/>
                <a:gd name="connsiteX3" fmla="*/ 127000 w 184150"/>
                <a:gd name="connsiteY3" fmla="*/ 25400 h 38468"/>
                <a:gd name="connsiteX4" fmla="*/ 152400 w 184150"/>
                <a:gd name="connsiteY4" fmla="*/ 31750 h 38468"/>
                <a:gd name="connsiteX5" fmla="*/ 171450 w 184150"/>
                <a:gd name="connsiteY5" fmla="*/ 38100 h 38468"/>
                <a:gd name="connsiteX6" fmla="*/ 184150 w 184150"/>
                <a:gd name="connsiteY6" fmla="*/ 38100 h 3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150" h="38468">
                  <a:moveTo>
                    <a:pt x="0" y="0"/>
                  </a:moveTo>
                  <a:cubicBezTo>
                    <a:pt x="12700" y="2117"/>
                    <a:pt x="25531" y="3557"/>
                    <a:pt x="38100" y="6350"/>
                  </a:cubicBezTo>
                  <a:cubicBezTo>
                    <a:pt x="44634" y="7802"/>
                    <a:pt x="50656" y="11077"/>
                    <a:pt x="57150" y="12700"/>
                  </a:cubicBezTo>
                  <a:cubicBezTo>
                    <a:pt x="84392" y="19510"/>
                    <a:pt x="98693" y="19739"/>
                    <a:pt x="127000" y="25400"/>
                  </a:cubicBezTo>
                  <a:cubicBezTo>
                    <a:pt x="135558" y="27112"/>
                    <a:pt x="144009" y="29352"/>
                    <a:pt x="152400" y="31750"/>
                  </a:cubicBezTo>
                  <a:cubicBezTo>
                    <a:pt x="158836" y="33589"/>
                    <a:pt x="164886" y="36787"/>
                    <a:pt x="171450" y="38100"/>
                  </a:cubicBezTo>
                  <a:cubicBezTo>
                    <a:pt x="175601" y="38930"/>
                    <a:pt x="179917" y="38100"/>
                    <a:pt x="184150" y="381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694" name="Freeform 2457">
              <a:extLst>
                <a:ext uri="{FF2B5EF4-FFF2-40B4-BE49-F238E27FC236}">
                  <a16:creationId xmlns:a16="http://schemas.microsoft.com/office/drawing/2014/main" id="{0D491824-532F-4229-B9F5-AD9158AFB3D1}"/>
                </a:ext>
              </a:extLst>
            </p:cNvPr>
            <p:cNvSpPr/>
            <p:nvPr/>
          </p:nvSpPr>
          <p:spPr bwMode="auto">
            <a:xfrm>
              <a:off x="4148138" y="4260851"/>
              <a:ext cx="9525" cy="58737"/>
            </a:xfrm>
            <a:custGeom>
              <a:avLst/>
              <a:gdLst>
                <a:gd name="connsiteX0" fmla="*/ 0 w 44450"/>
                <a:gd name="connsiteY0" fmla="*/ 0 h 171450"/>
                <a:gd name="connsiteX1" fmla="*/ 6350 w 44450"/>
                <a:gd name="connsiteY1" fmla="*/ 31750 h 171450"/>
                <a:gd name="connsiteX2" fmla="*/ 19050 w 44450"/>
                <a:gd name="connsiteY2" fmla="*/ 50800 h 171450"/>
                <a:gd name="connsiteX3" fmla="*/ 25400 w 44450"/>
                <a:gd name="connsiteY3" fmla="*/ 69850 h 171450"/>
                <a:gd name="connsiteX4" fmla="*/ 44450 w 44450"/>
                <a:gd name="connsiteY4" fmla="*/ 107950 h 171450"/>
                <a:gd name="connsiteX5" fmla="*/ 25400 w 44450"/>
                <a:gd name="connsiteY5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50" h="171450">
                  <a:moveTo>
                    <a:pt x="0" y="0"/>
                  </a:moveTo>
                  <a:cubicBezTo>
                    <a:pt x="2117" y="10583"/>
                    <a:pt x="2560" y="21644"/>
                    <a:pt x="6350" y="31750"/>
                  </a:cubicBezTo>
                  <a:cubicBezTo>
                    <a:pt x="9030" y="38896"/>
                    <a:pt x="15637" y="43974"/>
                    <a:pt x="19050" y="50800"/>
                  </a:cubicBezTo>
                  <a:cubicBezTo>
                    <a:pt x="22043" y="56787"/>
                    <a:pt x="22407" y="63863"/>
                    <a:pt x="25400" y="69850"/>
                  </a:cubicBezTo>
                  <a:cubicBezTo>
                    <a:pt x="50019" y="119089"/>
                    <a:pt x="28489" y="60067"/>
                    <a:pt x="44450" y="107950"/>
                  </a:cubicBezTo>
                  <a:cubicBezTo>
                    <a:pt x="37357" y="164691"/>
                    <a:pt x="50167" y="146683"/>
                    <a:pt x="25400" y="1714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695" name="Freeform 2458">
              <a:extLst>
                <a:ext uri="{FF2B5EF4-FFF2-40B4-BE49-F238E27FC236}">
                  <a16:creationId xmlns:a16="http://schemas.microsoft.com/office/drawing/2014/main" id="{E3B489CD-90CE-48F5-9EB3-3BD16A2FC5BD}"/>
                </a:ext>
              </a:extLst>
            </p:cNvPr>
            <p:cNvSpPr/>
            <p:nvPr/>
          </p:nvSpPr>
          <p:spPr bwMode="auto">
            <a:xfrm>
              <a:off x="4179888" y="4295776"/>
              <a:ext cx="0" cy="0"/>
            </a:xfrm>
            <a:custGeom>
              <a:avLst/>
              <a:gdLst>
                <a:gd name="connsiteX0" fmla="*/ 0 w 0"/>
                <a:gd name="connsiteY0" fmla="*/ 0 h 0"/>
                <a:gd name="connsiteX1" fmla="*/ 0 w 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696" name="Freeform 2459">
              <a:extLst>
                <a:ext uri="{FF2B5EF4-FFF2-40B4-BE49-F238E27FC236}">
                  <a16:creationId xmlns:a16="http://schemas.microsoft.com/office/drawing/2014/main" id="{6882459A-28C4-48E8-A65F-34713159D633}"/>
                </a:ext>
              </a:extLst>
            </p:cNvPr>
            <p:cNvSpPr/>
            <p:nvPr/>
          </p:nvSpPr>
          <p:spPr bwMode="auto">
            <a:xfrm>
              <a:off x="4225925" y="4071938"/>
              <a:ext cx="12700" cy="17463"/>
            </a:xfrm>
            <a:custGeom>
              <a:avLst/>
              <a:gdLst>
                <a:gd name="connsiteX0" fmla="*/ 0 w 57150"/>
                <a:gd name="connsiteY0" fmla="*/ 0 h 50800"/>
                <a:gd name="connsiteX1" fmla="*/ 31750 w 57150"/>
                <a:gd name="connsiteY1" fmla="*/ 25400 h 50800"/>
                <a:gd name="connsiteX2" fmla="*/ 50800 w 57150"/>
                <a:gd name="connsiteY2" fmla="*/ 38100 h 50800"/>
                <a:gd name="connsiteX3" fmla="*/ 57150 w 57150"/>
                <a:gd name="connsiteY3" fmla="*/ 50800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50800">
                  <a:moveTo>
                    <a:pt x="0" y="0"/>
                  </a:moveTo>
                  <a:cubicBezTo>
                    <a:pt x="10583" y="8467"/>
                    <a:pt x="20907" y="17268"/>
                    <a:pt x="31750" y="25400"/>
                  </a:cubicBezTo>
                  <a:cubicBezTo>
                    <a:pt x="37855" y="29979"/>
                    <a:pt x="45404" y="32704"/>
                    <a:pt x="50800" y="38100"/>
                  </a:cubicBezTo>
                  <a:cubicBezTo>
                    <a:pt x="54147" y="41447"/>
                    <a:pt x="55033" y="46567"/>
                    <a:pt x="57150" y="508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697" name="Freeform 2466">
              <a:extLst>
                <a:ext uri="{FF2B5EF4-FFF2-40B4-BE49-F238E27FC236}">
                  <a16:creationId xmlns:a16="http://schemas.microsoft.com/office/drawing/2014/main" id="{69F98F68-D182-43E7-A514-02A6776E41BE}"/>
                </a:ext>
              </a:extLst>
            </p:cNvPr>
            <p:cNvSpPr/>
            <p:nvPr/>
          </p:nvSpPr>
          <p:spPr bwMode="auto">
            <a:xfrm>
              <a:off x="4090988" y="4213226"/>
              <a:ext cx="60325" cy="1587"/>
            </a:xfrm>
            <a:custGeom>
              <a:avLst/>
              <a:gdLst>
                <a:gd name="connsiteX0" fmla="*/ 0 w 285750"/>
                <a:gd name="connsiteY0" fmla="*/ 0 h 6450"/>
                <a:gd name="connsiteX1" fmla="*/ 285750 w 285750"/>
                <a:gd name="connsiteY1" fmla="*/ 6350 h 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50" h="6450">
                  <a:moveTo>
                    <a:pt x="0" y="0"/>
                  </a:moveTo>
                  <a:cubicBezTo>
                    <a:pt x="209524" y="7760"/>
                    <a:pt x="114261" y="6350"/>
                    <a:pt x="285750" y="63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698" name="Freeform 2469">
              <a:extLst>
                <a:ext uri="{FF2B5EF4-FFF2-40B4-BE49-F238E27FC236}">
                  <a16:creationId xmlns:a16="http://schemas.microsoft.com/office/drawing/2014/main" id="{7762291B-69A4-431A-B35E-4A87E780813B}"/>
                </a:ext>
              </a:extLst>
            </p:cNvPr>
            <p:cNvSpPr/>
            <p:nvPr/>
          </p:nvSpPr>
          <p:spPr bwMode="auto">
            <a:xfrm>
              <a:off x="4221163" y="4291013"/>
              <a:ext cx="53975" cy="55563"/>
            </a:xfrm>
            <a:custGeom>
              <a:avLst/>
              <a:gdLst>
                <a:gd name="connsiteX0" fmla="*/ 0 w 254000"/>
                <a:gd name="connsiteY0" fmla="*/ 0 h 158750"/>
                <a:gd name="connsiteX1" fmla="*/ 31750 w 254000"/>
                <a:gd name="connsiteY1" fmla="*/ 31750 h 158750"/>
                <a:gd name="connsiteX2" fmla="*/ 57150 w 254000"/>
                <a:gd name="connsiteY2" fmla="*/ 44450 h 158750"/>
                <a:gd name="connsiteX3" fmla="*/ 101600 w 254000"/>
                <a:gd name="connsiteY3" fmla="*/ 76200 h 158750"/>
                <a:gd name="connsiteX4" fmla="*/ 139700 w 254000"/>
                <a:gd name="connsiteY4" fmla="*/ 120650 h 158750"/>
                <a:gd name="connsiteX5" fmla="*/ 203200 w 254000"/>
                <a:gd name="connsiteY5" fmla="*/ 158750 h 158750"/>
                <a:gd name="connsiteX6" fmla="*/ 234950 w 254000"/>
                <a:gd name="connsiteY6" fmla="*/ 146050 h 158750"/>
                <a:gd name="connsiteX7" fmla="*/ 254000 w 254000"/>
                <a:gd name="connsiteY7" fmla="*/ 120650 h 15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000" h="158750">
                  <a:moveTo>
                    <a:pt x="0" y="0"/>
                  </a:moveTo>
                  <a:cubicBezTo>
                    <a:pt x="10583" y="10583"/>
                    <a:pt x="19936" y="22561"/>
                    <a:pt x="31750" y="31750"/>
                  </a:cubicBezTo>
                  <a:cubicBezTo>
                    <a:pt x="39222" y="37562"/>
                    <a:pt x="48931" y="39754"/>
                    <a:pt x="57150" y="44450"/>
                  </a:cubicBezTo>
                  <a:cubicBezTo>
                    <a:pt x="65563" y="49257"/>
                    <a:pt x="97057" y="71657"/>
                    <a:pt x="101600" y="76200"/>
                  </a:cubicBezTo>
                  <a:cubicBezTo>
                    <a:pt x="131425" y="106025"/>
                    <a:pt x="108595" y="96457"/>
                    <a:pt x="139700" y="120650"/>
                  </a:cubicBezTo>
                  <a:cubicBezTo>
                    <a:pt x="167286" y="142106"/>
                    <a:pt x="175553" y="144927"/>
                    <a:pt x="203200" y="158750"/>
                  </a:cubicBezTo>
                  <a:cubicBezTo>
                    <a:pt x="213783" y="154517"/>
                    <a:pt x="225831" y="152889"/>
                    <a:pt x="234950" y="146050"/>
                  </a:cubicBezTo>
                  <a:cubicBezTo>
                    <a:pt x="243417" y="139700"/>
                    <a:pt x="254000" y="120650"/>
                    <a:pt x="254000" y="1206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699" name="Freeform 2380">
              <a:extLst>
                <a:ext uri="{FF2B5EF4-FFF2-40B4-BE49-F238E27FC236}">
                  <a16:creationId xmlns:a16="http://schemas.microsoft.com/office/drawing/2014/main" id="{A84BA0F2-EE31-4187-87D6-BC65C520ED02}"/>
                </a:ext>
              </a:extLst>
            </p:cNvPr>
            <p:cNvSpPr/>
            <p:nvPr/>
          </p:nvSpPr>
          <p:spPr bwMode="auto">
            <a:xfrm>
              <a:off x="3933825" y="4175126"/>
              <a:ext cx="20638" cy="14287"/>
            </a:xfrm>
            <a:custGeom>
              <a:avLst/>
              <a:gdLst>
                <a:gd name="connsiteX0" fmla="*/ 0 w 101600"/>
                <a:gd name="connsiteY0" fmla="*/ 0 h 44450"/>
                <a:gd name="connsiteX1" fmla="*/ 63500 w 101600"/>
                <a:gd name="connsiteY1" fmla="*/ 25400 h 44450"/>
                <a:gd name="connsiteX2" fmla="*/ 82550 w 101600"/>
                <a:gd name="connsiteY2" fmla="*/ 38100 h 44450"/>
                <a:gd name="connsiteX3" fmla="*/ 101600 w 101600"/>
                <a:gd name="connsiteY3" fmla="*/ 44450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600" h="44450">
                  <a:moveTo>
                    <a:pt x="0" y="0"/>
                  </a:moveTo>
                  <a:cubicBezTo>
                    <a:pt x="31224" y="10408"/>
                    <a:pt x="37338" y="10451"/>
                    <a:pt x="63500" y="25400"/>
                  </a:cubicBezTo>
                  <a:cubicBezTo>
                    <a:pt x="70126" y="29186"/>
                    <a:pt x="75724" y="34687"/>
                    <a:pt x="82550" y="38100"/>
                  </a:cubicBezTo>
                  <a:cubicBezTo>
                    <a:pt x="88537" y="41093"/>
                    <a:pt x="101600" y="44450"/>
                    <a:pt x="101600" y="444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00" name="Freeform 2381">
              <a:extLst>
                <a:ext uri="{FF2B5EF4-FFF2-40B4-BE49-F238E27FC236}">
                  <a16:creationId xmlns:a16="http://schemas.microsoft.com/office/drawing/2014/main" id="{D83AFFE6-ED78-4002-9B81-CFB782A609B2}"/>
                </a:ext>
              </a:extLst>
            </p:cNvPr>
            <p:cNvSpPr/>
            <p:nvPr/>
          </p:nvSpPr>
          <p:spPr bwMode="auto">
            <a:xfrm>
              <a:off x="4052888" y="4200526"/>
              <a:ext cx="38100" cy="9525"/>
            </a:xfrm>
            <a:custGeom>
              <a:avLst/>
              <a:gdLst>
                <a:gd name="connsiteX0" fmla="*/ 0 w 177800"/>
                <a:gd name="connsiteY0" fmla="*/ 25611 h 25611"/>
                <a:gd name="connsiteX1" fmla="*/ 139700 w 177800"/>
                <a:gd name="connsiteY1" fmla="*/ 6561 h 25611"/>
                <a:gd name="connsiteX2" fmla="*/ 177800 w 177800"/>
                <a:gd name="connsiteY2" fmla="*/ 211 h 25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800" h="25611">
                  <a:moveTo>
                    <a:pt x="0" y="25611"/>
                  </a:moveTo>
                  <a:cubicBezTo>
                    <a:pt x="70397" y="-2548"/>
                    <a:pt x="3993" y="20132"/>
                    <a:pt x="139700" y="6561"/>
                  </a:cubicBezTo>
                  <a:cubicBezTo>
                    <a:pt x="223280" y="-1797"/>
                    <a:pt x="96553" y="211"/>
                    <a:pt x="177800" y="211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01" name="Freeform 2382">
              <a:extLst>
                <a:ext uri="{FF2B5EF4-FFF2-40B4-BE49-F238E27FC236}">
                  <a16:creationId xmlns:a16="http://schemas.microsoft.com/office/drawing/2014/main" id="{D5B7ABE6-690D-4502-90C4-C8671767597F}"/>
                </a:ext>
              </a:extLst>
            </p:cNvPr>
            <p:cNvSpPr/>
            <p:nvPr/>
          </p:nvSpPr>
          <p:spPr bwMode="auto">
            <a:xfrm>
              <a:off x="4060825" y="4176713"/>
              <a:ext cx="25400" cy="11113"/>
            </a:xfrm>
            <a:custGeom>
              <a:avLst/>
              <a:gdLst>
                <a:gd name="connsiteX0" fmla="*/ 0 w 114300"/>
                <a:gd name="connsiteY0" fmla="*/ 33466 h 33466"/>
                <a:gd name="connsiteX1" fmla="*/ 31750 w 114300"/>
                <a:gd name="connsiteY1" fmla="*/ 8066 h 33466"/>
                <a:gd name="connsiteX2" fmla="*/ 114300 w 114300"/>
                <a:gd name="connsiteY2" fmla="*/ 1716 h 33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300" h="33466">
                  <a:moveTo>
                    <a:pt x="0" y="33466"/>
                  </a:moveTo>
                  <a:cubicBezTo>
                    <a:pt x="10583" y="24999"/>
                    <a:pt x="20257" y="15249"/>
                    <a:pt x="31750" y="8066"/>
                  </a:cubicBezTo>
                  <a:cubicBezTo>
                    <a:pt x="52620" y="-4977"/>
                    <a:pt x="101852" y="1716"/>
                    <a:pt x="114300" y="1716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02" name="Freeform 2383">
              <a:extLst>
                <a:ext uri="{FF2B5EF4-FFF2-40B4-BE49-F238E27FC236}">
                  <a16:creationId xmlns:a16="http://schemas.microsoft.com/office/drawing/2014/main" id="{86804A1E-9941-4228-94CC-E405D0EFC42F}"/>
                </a:ext>
              </a:extLst>
            </p:cNvPr>
            <p:cNvSpPr/>
            <p:nvPr/>
          </p:nvSpPr>
          <p:spPr bwMode="auto">
            <a:xfrm>
              <a:off x="4102100" y="4144963"/>
              <a:ext cx="36513" cy="11113"/>
            </a:xfrm>
            <a:custGeom>
              <a:avLst/>
              <a:gdLst>
                <a:gd name="connsiteX0" fmla="*/ 0 w 171450"/>
                <a:gd name="connsiteY0" fmla="*/ 31753 h 31753"/>
                <a:gd name="connsiteX1" fmla="*/ 31750 w 171450"/>
                <a:gd name="connsiteY1" fmla="*/ 19053 h 31753"/>
                <a:gd name="connsiteX2" fmla="*/ 63500 w 171450"/>
                <a:gd name="connsiteY2" fmla="*/ 12703 h 31753"/>
                <a:gd name="connsiteX3" fmla="*/ 88900 w 171450"/>
                <a:gd name="connsiteY3" fmla="*/ 6353 h 31753"/>
                <a:gd name="connsiteX4" fmla="*/ 171450 w 171450"/>
                <a:gd name="connsiteY4" fmla="*/ 3 h 31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31753">
                  <a:moveTo>
                    <a:pt x="0" y="31753"/>
                  </a:moveTo>
                  <a:cubicBezTo>
                    <a:pt x="10583" y="27520"/>
                    <a:pt x="20832" y="22328"/>
                    <a:pt x="31750" y="19053"/>
                  </a:cubicBezTo>
                  <a:cubicBezTo>
                    <a:pt x="42088" y="15952"/>
                    <a:pt x="52964" y="15044"/>
                    <a:pt x="63500" y="12703"/>
                  </a:cubicBezTo>
                  <a:cubicBezTo>
                    <a:pt x="72019" y="10810"/>
                    <a:pt x="80249" y="7506"/>
                    <a:pt x="88900" y="6353"/>
                  </a:cubicBezTo>
                  <a:cubicBezTo>
                    <a:pt x="139400" y="-380"/>
                    <a:pt x="139638" y="3"/>
                    <a:pt x="171450" y="3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05" name="Freeform 2396">
              <a:extLst>
                <a:ext uri="{FF2B5EF4-FFF2-40B4-BE49-F238E27FC236}">
                  <a16:creationId xmlns:a16="http://schemas.microsoft.com/office/drawing/2014/main" id="{CB58BD8C-2838-44FB-BDAD-AD4D3288F1E5}"/>
                </a:ext>
              </a:extLst>
            </p:cNvPr>
            <p:cNvSpPr/>
            <p:nvPr/>
          </p:nvSpPr>
          <p:spPr bwMode="auto">
            <a:xfrm>
              <a:off x="4151313" y="4286251"/>
              <a:ext cx="112712" cy="19050"/>
            </a:xfrm>
            <a:custGeom>
              <a:avLst/>
              <a:gdLst>
                <a:gd name="connsiteX0" fmla="*/ 0 w 527050"/>
                <a:gd name="connsiteY0" fmla="*/ 0 h 57630"/>
                <a:gd name="connsiteX1" fmla="*/ 50800 w 527050"/>
                <a:gd name="connsiteY1" fmla="*/ 19050 h 57630"/>
                <a:gd name="connsiteX2" fmla="*/ 76200 w 527050"/>
                <a:gd name="connsiteY2" fmla="*/ 25400 h 57630"/>
                <a:gd name="connsiteX3" fmla="*/ 209550 w 527050"/>
                <a:gd name="connsiteY3" fmla="*/ 31750 h 57630"/>
                <a:gd name="connsiteX4" fmla="*/ 368300 w 527050"/>
                <a:gd name="connsiteY4" fmla="*/ 38100 h 57630"/>
                <a:gd name="connsiteX5" fmla="*/ 412750 w 527050"/>
                <a:gd name="connsiteY5" fmla="*/ 44450 h 57630"/>
                <a:gd name="connsiteX6" fmla="*/ 463550 w 527050"/>
                <a:gd name="connsiteY6" fmla="*/ 50800 h 57630"/>
                <a:gd name="connsiteX7" fmla="*/ 527050 w 527050"/>
                <a:gd name="connsiteY7" fmla="*/ 57150 h 57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7050" h="57630">
                  <a:moveTo>
                    <a:pt x="0" y="0"/>
                  </a:moveTo>
                  <a:cubicBezTo>
                    <a:pt x="16775" y="6710"/>
                    <a:pt x="33380" y="14073"/>
                    <a:pt x="50800" y="19050"/>
                  </a:cubicBezTo>
                  <a:cubicBezTo>
                    <a:pt x="59191" y="21448"/>
                    <a:pt x="67501" y="24704"/>
                    <a:pt x="76200" y="25400"/>
                  </a:cubicBezTo>
                  <a:cubicBezTo>
                    <a:pt x="120559" y="28949"/>
                    <a:pt x="165092" y="29817"/>
                    <a:pt x="209550" y="31750"/>
                  </a:cubicBezTo>
                  <a:lnTo>
                    <a:pt x="368300" y="38100"/>
                  </a:lnTo>
                  <a:lnTo>
                    <a:pt x="412750" y="44450"/>
                  </a:lnTo>
                  <a:cubicBezTo>
                    <a:pt x="429665" y="46705"/>
                    <a:pt x="446717" y="47995"/>
                    <a:pt x="463550" y="50800"/>
                  </a:cubicBezTo>
                  <a:cubicBezTo>
                    <a:pt x="520131" y="60230"/>
                    <a:pt x="452777" y="57150"/>
                    <a:pt x="527050" y="571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06" name="Freeform 2397">
              <a:extLst>
                <a:ext uri="{FF2B5EF4-FFF2-40B4-BE49-F238E27FC236}">
                  <a16:creationId xmlns:a16="http://schemas.microsoft.com/office/drawing/2014/main" id="{7243617A-05B1-4F93-A7CC-EF27502C5EBE}"/>
                </a:ext>
              </a:extLst>
            </p:cNvPr>
            <p:cNvSpPr/>
            <p:nvPr/>
          </p:nvSpPr>
          <p:spPr bwMode="auto">
            <a:xfrm>
              <a:off x="3922713" y="4165601"/>
              <a:ext cx="60325" cy="3175"/>
            </a:xfrm>
            <a:custGeom>
              <a:avLst/>
              <a:gdLst>
                <a:gd name="connsiteX0" fmla="*/ 0 w 285750"/>
                <a:gd name="connsiteY0" fmla="*/ 0 h 6450"/>
                <a:gd name="connsiteX1" fmla="*/ 285750 w 285750"/>
                <a:gd name="connsiteY1" fmla="*/ 6350 h 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50" h="6450">
                  <a:moveTo>
                    <a:pt x="0" y="0"/>
                  </a:moveTo>
                  <a:cubicBezTo>
                    <a:pt x="209524" y="7760"/>
                    <a:pt x="114261" y="6350"/>
                    <a:pt x="285750" y="63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07" name="Freeform 2346">
              <a:extLst>
                <a:ext uri="{FF2B5EF4-FFF2-40B4-BE49-F238E27FC236}">
                  <a16:creationId xmlns:a16="http://schemas.microsoft.com/office/drawing/2014/main" id="{B8DBC438-E92A-4756-8966-649183D74C49}"/>
                </a:ext>
              </a:extLst>
            </p:cNvPr>
            <p:cNvSpPr/>
            <p:nvPr/>
          </p:nvSpPr>
          <p:spPr bwMode="auto">
            <a:xfrm>
              <a:off x="4179888" y="4035426"/>
              <a:ext cx="133350" cy="74612"/>
            </a:xfrm>
            <a:custGeom>
              <a:avLst/>
              <a:gdLst>
                <a:gd name="connsiteX0" fmla="*/ 214313 w 214313"/>
                <a:gd name="connsiteY0" fmla="*/ 1505 h 96755"/>
                <a:gd name="connsiteX1" fmla="*/ 157163 w 214313"/>
                <a:gd name="connsiteY1" fmla="*/ 6268 h 96755"/>
                <a:gd name="connsiteX2" fmla="*/ 152400 w 214313"/>
                <a:gd name="connsiteY2" fmla="*/ 49130 h 96755"/>
                <a:gd name="connsiteX3" fmla="*/ 128588 w 214313"/>
                <a:gd name="connsiteY3" fmla="*/ 68180 h 96755"/>
                <a:gd name="connsiteX4" fmla="*/ 85725 w 214313"/>
                <a:gd name="connsiteY4" fmla="*/ 91993 h 96755"/>
                <a:gd name="connsiteX5" fmla="*/ 71438 w 214313"/>
                <a:gd name="connsiteY5" fmla="*/ 96755 h 96755"/>
                <a:gd name="connsiteX6" fmla="*/ 57150 w 214313"/>
                <a:gd name="connsiteY6" fmla="*/ 91993 h 96755"/>
                <a:gd name="connsiteX7" fmla="*/ 42863 w 214313"/>
                <a:gd name="connsiteY7" fmla="*/ 82468 h 96755"/>
                <a:gd name="connsiteX8" fmla="*/ 0 w 214313"/>
                <a:gd name="connsiteY8" fmla="*/ 82468 h 96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4313" h="96755">
                  <a:moveTo>
                    <a:pt x="214313" y="1505"/>
                  </a:moveTo>
                  <a:cubicBezTo>
                    <a:pt x="195263" y="3093"/>
                    <a:pt x="172315" y="-5387"/>
                    <a:pt x="157163" y="6268"/>
                  </a:cubicBezTo>
                  <a:cubicBezTo>
                    <a:pt x="145769" y="15033"/>
                    <a:pt x="155887" y="35184"/>
                    <a:pt x="152400" y="49130"/>
                  </a:cubicBezTo>
                  <a:cubicBezTo>
                    <a:pt x="148483" y="64798"/>
                    <a:pt x="140945" y="64061"/>
                    <a:pt x="128588" y="68180"/>
                  </a:cubicBezTo>
                  <a:cubicBezTo>
                    <a:pt x="107201" y="89567"/>
                    <a:pt x="120689" y="80338"/>
                    <a:pt x="85725" y="91993"/>
                  </a:cubicBezTo>
                  <a:lnTo>
                    <a:pt x="71438" y="96755"/>
                  </a:lnTo>
                  <a:cubicBezTo>
                    <a:pt x="66675" y="95168"/>
                    <a:pt x="61640" y="94238"/>
                    <a:pt x="57150" y="91993"/>
                  </a:cubicBezTo>
                  <a:cubicBezTo>
                    <a:pt x="52031" y="89433"/>
                    <a:pt x="48509" y="83409"/>
                    <a:pt x="42863" y="82468"/>
                  </a:cubicBezTo>
                  <a:cubicBezTo>
                    <a:pt x="28770" y="80119"/>
                    <a:pt x="14288" y="82468"/>
                    <a:pt x="0" y="82468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08" name="Freeform 2351">
              <a:extLst>
                <a:ext uri="{FF2B5EF4-FFF2-40B4-BE49-F238E27FC236}">
                  <a16:creationId xmlns:a16="http://schemas.microsoft.com/office/drawing/2014/main" id="{7ED3BA49-8F1E-4D08-9A39-E03D3F93FB21}"/>
                </a:ext>
              </a:extLst>
            </p:cNvPr>
            <p:cNvSpPr/>
            <p:nvPr/>
          </p:nvSpPr>
          <p:spPr bwMode="auto">
            <a:xfrm>
              <a:off x="3992563" y="4268788"/>
              <a:ext cx="106362" cy="19050"/>
            </a:xfrm>
            <a:custGeom>
              <a:avLst/>
              <a:gdLst>
                <a:gd name="connsiteX0" fmla="*/ 0 w 171450"/>
                <a:gd name="connsiteY0" fmla="*/ 0 h 23819"/>
                <a:gd name="connsiteX1" fmla="*/ 71437 w 171450"/>
                <a:gd name="connsiteY1" fmla="*/ 4763 h 23819"/>
                <a:gd name="connsiteX2" fmla="*/ 104775 w 171450"/>
                <a:gd name="connsiteY2" fmla="*/ 14288 h 23819"/>
                <a:gd name="connsiteX3" fmla="*/ 147637 w 171450"/>
                <a:gd name="connsiteY3" fmla="*/ 19050 h 23819"/>
                <a:gd name="connsiteX4" fmla="*/ 171450 w 171450"/>
                <a:gd name="connsiteY4" fmla="*/ 23813 h 23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23819">
                  <a:moveTo>
                    <a:pt x="0" y="0"/>
                  </a:moveTo>
                  <a:cubicBezTo>
                    <a:pt x="23812" y="1588"/>
                    <a:pt x="47703" y="2265"/>
                    <a:pt x="71437" y="4763"/>
                  </a:cubicBezTo>
                  <a:cubicBezTo>
                    <a:pt x="111531" y="8983"/>
                    <a:pt x="71872" y="8804"/>
                    <a:pt x="104775" y="14288"/>
                  </a:cubicBezTo>
                  <a:cubicBezTo>
                    <a:pt x="118955" y="16651"/>
                    <a:pt x="133350" y="17463"/>
                    <a:pt x="147637" y="19050"/>
                  </a:cubicBezTo>
                  <a:cubicBezTo>
                    <a:pt x="168227" y="24198"/>
                    <a:pt x="160142" y="23813"/>
                    <a:pt x="171450" y="23813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10" name="Freeform 2370">
              <a:extLst>
                <a:ext uri="{FF2B5EF4-FFF2-40B4-BE49-F238E27FC236}">
                  <a16:creationId xmlns:a16="http://schemas.microsoft.com/office/drawing/2014/main" id="{D5BB01DF-465C-4160-95FF-198022B56A12}"/>
                </a:ext>
              </a:extLst>
            </p:cNvPr>
            <p:cNvSpPr/>
            <p:nvPr/>
          </p:nvSpPr>
          <p:spPr bwMode="auto">
            <a:xfrm>
              <a:off x="3919538" y="4273551"/>
              <a:ext cx="77787" cy="19050"/>
            </a:xfrm>
            <a:custGeom>
              <a:avLst/>
              <a:gdLst>
                <a:gd name="connsiteX0" fmla="*/ 0 w 368300"/>
                <a:gd name="connsiteY0" fmla="*/ 12700 h 57150"/>
                <a:gd name="connsiteX1" fmla="*/ 38100 w 368300"/>
                <a:gd name="connsiteY1" fmla="*/ 38100 h 57150"/>
                <a:gd name="connsiteX2" fmla="*/ 114300 w 368300"/>
                <a:gd name="connsiteY2" fmla="*/ 57150 h 57150"/>
                <a:gd name="connsiteX3" fmla="*/ 273050 w 368300"/>
                <a:gd name="connsiteY3" fmla="*/ 50800 h 57150"/>
                <a:gd name="connsiteX4" fmla="*/ 292100 w 368300"/>
                <a:gd name="connsiteY4" fmla="*/ 44450 h 57150"/>
                <a:gd name="connsiteX5" fmla="*/ 323850 w 368300"/>
                <a:gd name="connsiteY5" fmla="*/ 38100 h 57150"/>
                <a:gd name="connsiteX6" fmla="*/ 342900 w 368300"/>
                <a:gd name="connsiteY6" fmla="*/ 31750 h 57150"/>
                <a:gd name="connsiteX7" fmla="*/ 368300 w 368300"/>
                <a:gd name="connsiteY7" fmla="*/ 25400 h 57150"/>
                <a:gd name="connsiteX8" fmla="*/ 342900 w 368300"/>
                <a:gd name="connsiteY8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8300" h="57150">
                  <a:moveTo>
                    <a:pt x="0" y="12700"/>
                  </a:moveTo>
                  <a:cubicBezTo>
                    <a:pt x="12700" y="21167"/>
                    <a:pt x="24448" y="31274"/>
                    <a:pt x="38100" y="38100"/>
                  </a:cubicBezTo>
                  <a:cubicBezTo>
                    <a:pt x="63257" y="50679"/>
                    <a:pt x="87191" y="52632"/>
                    <a:pt x="114300" y="57150"/>
                  </a:cubicBezTo>
                  <a:cubicBezTo>
                    <a:pt x="167217" y="55033"/>
                    <a:pt x="220226" y="54573"/>
                    <a:pt x="273050" y="50800"/>
                  </a:cubicBezTo>
                  <a:cubicBezTo>
                    <a:pt x="279726" y="50323"/>
                    <a:pt x="285606" y="46073"/>
                    <a:pt x="292100" y="44450"/>
                  </a:cubicBezTo>
                  <a:cubicBezTo>
                    <a:pt x="302571" y="41832"/>
                    <a:pt x="313379" y="40718"/>
                    <a:pt x="323850" y="38100"/>
                  </a:cubicBezTo>
                  <a:cubicBezTo>
                    <a:pt x="330344" y="36477"/>
                    <a:pt x="336464" y="33589"/>
                    <a:pt x="342900" y="31750"/>
                  </a:cubicBezTo>
                  <a:cubicBezTo>
                    <a:pt x="351291" y="29352"/>
                    <a:pt x="359833" y="27517"/>
                    <a:pt x="368300" y="25400"/>
                  </a:cubicBezTo>
                  <a:lnTo>
                    <a:pt x="342900" y="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11" name="Freeform 2371">
              <a:extLst>
                <a:ext uri="{FF2B5EF4-FFF2-40B4-BE49-F238E27FC236}">
                  <a16:creationId xmlns:a16="http://schemas.microsoft.com/office/drawing/2014/main" id="{6ED5F1D1-D0C4-46F6-814B-83020B6EC1FE}"/>
                </a:ext>
              </a:extLst>
            </p:cNvPr>
            <p:cNvSpPr/>
            <p:nvPr/>
          </p:nvSpPr>
          <p:spPr bwMode="auto">
            <a:xfrm>
              <a:off x="3949700" y="4316413"/>
              <a:ext cx="19050" cy="3175"/>
            </a:xfrm>
            <a:custGeom>
              <a:avLst/>
              <a:gdLst>
                <a:gd name="connsiteX0" fmla="*/ 0 w 95250"/>
                <a:gd name="connsiteY0" fmla="*/ 0 h 6845"/>
                <a:gd name="connsiteX1" fmla="*/ 95250 w 95250"/>
                <a:gd name="connsiteY1" fmla="*/ 6350 h 6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0" h="6845">
                  <a:moveTo>
                    <a:pt x="0" y="0"/>
                  </a:moveTo>
                  <a:cubicBezTo>
                    <a:pt x="56891" y="9482"/>
                    <a:pt x="25225" y="6350"/>
                    <a:pt x="95250" y="63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grpSp>
          <p:nvGrpSpPr>
            <p:cNvPr id="3353" name="Groupe 712">
              <a:extLst>
                <a:ext uri="{FF2B5EF4-FFF2-40B4-BE49-F238E27FC236}">
                  <a16:creationId xmlns:a16="http://schemas.microsoft.com/office/drawing/2014/main" id="{BA73A204-769F-4ACA-9213-A2676D8F184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022850" y="4183063"/>
              <a:ext cx="323850" cy="211137"/>
              <a:chOff x="3989388" y="2713038"/>
              <a:chExt cx="323850" cy="211137"/>
            </a:xfrm>
          </p:grpSpPr>
          <p:sp>
            <p:nvSpPr>
              <p:cNvPr id="714" name="Freeform 2415">
                <a:extLst>
                  <a:ext uri="{FF2B5EF4-FFF2-40B4-BE49-F238E27FC236}">
                    <a16:creationId xmlns:a16="http://schemas.microsoft.com/office/drawing/2014/main" id="{6D8A882A-FA7F-48D6-BA88-303394FC6BDC}"/>
                  </a:ext>
                </a:extLst>
              </p:cNvPr>
              <p:cNvSpPr/>
              <p:nvPr/>
            </p:nvSpPr>
            <p:spPr bwMode="auto">
              <a:xfrm>
                <a:off x="4157663" y="2803526"/>
                <a:ext cx="66675" cy="33337"/>
              </a:xfrm>
              <a:custGeom>
                <a:avLst/>
                <a:gdLst>
                  <a:gd name="connsiteX0" fmla="*/ 0 w 311150"/>
                  <a:gd name="connsiteY0" fmla="*/ 95250 h 95250"/>
                  <a:gd name="connsiteX1" fmla="*/ 31750 w 311150"/>
                  <a:gd name="connsiteY1" fmla="*/ 76200 h 95250"/>
                  <a:gd name="connsiteX2" fmla="*/ 57150 w 311150"/>
                  <a:gd name="connsiteY2" fmla="*/ 63500 h 95250"/>
                  <a:gd name="connsiteX3" fmla="*/ 76200 w 311150"/>
                  <a:gd name="connsiteY3" fmla="*/ 50800 h 95250"/>
                  <a:gd name="connsiteX4" fmla="*/ 114300 w 311150"/>
                  <a:gd name="connsiteY4" fmla="*/ 44450 h 95250"/>
                  <a:gd name="connsiteX5" fmla="*/ 133350 w 311150"/>
                  <a:gd name="connsiteY5" fmla="*/ 38100 h 95250"/>
                  <a:gd name="connsiteX6" fmla="*/ 203200 w 311150"/>
                  <a:gd name="connsiteY6" fmla="*/ 25400 h 95250"/>
                  <a:gd name="connsiteX7" fmla="*/ 241300 w 311150"/>
                  <a:gd name="connsiteY7" fmla="*/ 12700 h 95250"/>
                  <a:gd name="connsiteX8" fmla="*/ 260350 w 311150"/>
                  <a:gd name="connsiteY8" fmla="*/ 6350 h 95250"/>
                  <a:gd name="connsiteX9" fmla="*/ 279400 w 311150"/>
                  <a:gd name="connsiteY9" fmla="*/ 0 h 95250"/>
                  <a:gd name="connsiteX10" fmla="*/ 311150 w 311150"/>
                  <a:gd name="connsiteY10" fmla="*/ 0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1150" h="95250">
                    <a:moveTo>
                      <a:pt x="0" y="95250"/>
                    </a:moveTo>
                    <a:cubicBezTo>
                      <a:pt x="10583" y="88900"/>
                      <a:pt x="20961" y="82194"/>
                      <a:pt x="31750" y="76200"/>
                    </a:cubicBezTo>
                    <a:cubicBezTo>
                      <a:pt x="40025" y="71603"/>
                      <a:pt x="48931" y="68196"/>
                      <a:pt x="57150" y="63500"/>
                    </a:cubicBezTo>
                    <a:cubicBezTo>
                      <a:pt x="63776" y="59714"/>
                      <a:pt x="68960" y="53213"/>
                      <a:pt x="76200" y="50800"/>
                    </a:cubicBezTo>
                    <a:cubicBezTo>
                      <a:pt x="88414" y="46729"/>
                      <a:pt x="101731" y="47243"/>
                      <a:pt x="114300" y="44450"/>
                    </a:cubicBezTo>
                    <a:cubicBezTo>
                      <a:pt x="120834" y="42998"/>
                      <a:pt x="126816" y="39552"/>
                      <a:pt x="133350" y="38100"/>
                    </a:cubicBezTo>
                    <a:cubicBezTo>
                      <a:pt x="159488" y="32291"/>
                      <a:pt x="177776" y="32334"/>
                      <a:pt x="203200" y="25400"/>
                    </a:cubicBezTo>
                    <a:cubicBezTo>
                      <a:pt x="216115" y="21878"/>
                      <a:pt x="228600" y="16933"/>
                      <a:pt x="241300" y="12700"/>
                    </a:cubicBezTo>
                    <a:lnTo>
                      <a:pt x="260350" y="6350"/>
                    </a:lnTo>
                    <a:cubicBezTo>
                      <a:pt x="266700" y="4233"/>
                      <a:pt x="272707" y="0"/>
                      <a:pt x="279400" y="0"/>
                    </a:cubicBezTo>
                    <a:lnTo>
                      <a:pt x="311150" y="0"/>
                    </a:lnTo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715" name="Freeform 2416">
                <a:extLst>
                  <a:ext uri="{FF2B5EF4-FFF2-40B4-BE49-F238E27FC236}">
                    <a16:creationId xmlns:a16="http://schemas.microsoft.com/office/drawing/2014/main" id="{B66B91AB-B139-4C6B-9DD6-6160A5E7B4C4}"/>
                  </a:ext>
                </a:extLst>
              </p:cNvPr>
              <p:cNvSpPr/>
              <p:nvPr/>
            </p:nvSpPr>
            <p:spPr bwMode="auto">
              <a:xfrm>
                <a:off x="4217988" y="2860676"/>
                <a:ext cx="4763" cy="53975"/>
              </a:xfrm>
              <a:custGeom>
                <a:avLst/>
                <a:gdLst>
                  <a:gd name="connsiteX0" fmla="*/ 6474 w 19174"/>
                  <a:gd name="connsiteY0" fmla="*/ 0 h 158750"/>
                  <a:gd name="connsiteX1" fmla="*/ 124 w 19174"/>
                  <a:gd name="connsiteY1" fmla="*/ 31750 h 158750"/>
                  <a:gd name="connsiteX2" fmla="*/ 12824 w 19174"/>
                  <a:gd name="connsiteY2" fmla="*/ 146050 h 158750"/>
                  <a:gd name="connsiteX3" fmla="*/ 19174 w 19174"/>
                  <a:gd name="connsiteY3" fmla="*/ 158750 h 15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174" h="158750">
                    <a:moveTo>
                      <a:pt x="6474" y="0"/>
                    </a:moveTo>
                    <a:cubicBezTo>
                      <a:pt x="4357" y="10583"/>
                      <a:pt x="124" y="20957"/>
                      <a:pt x="124" y="31750"/>
                    </a:cubicBezTo>
                    <a:cubicBezTo>
                      <a:pt x="124" y="77678"/>
                      <a:pt x="-2159" y="108592"/>
                      <a:pt x="12824" y="146050"/>
                    </a:cubicBezTo>
                    <a:cubicBezTo>
                      <a:pt x="14582" y="150444"/>
                      <a:pt x="17057" y="154517"/>
                      <a:pt x="19174" y="158750"/>
                    </a:cubicBezTo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716" name="Freeform 2417">
                <a:extLst>
                  <a:ext uri="{FF2B5EF4-FFF2-40B4-BE49-F238E27FC236}">
                    <a16:creationId xmlns:a16="http://schemas.microsoft.com/office/drawing/2014/main" id="{5ACD71E7-9084-4FBC-84FD-69EA7FF2E4D5}"/>
                  </a:ext>
                </a:extLst>
              </p:cNvPr>
              <p:cNvSpPr/>
              <p:nvPr/>
            </p:nvSpPr>
            <p:spPr bwMode="auto">
              <a:xfrm>
                <a:off x="4271963" y="2838451"/>
                <a:ext cx="0" cy="0"/>
              </a:xfrm>
              <a:custGeom>
                <a:avLst/>
                <a:gdLst>
                  <a:gd name="connsiteX0" fmla="*/ 0 w 0"/>
                  <a:gd name="connsiteY0" fmla="*/ 0 h 0"/>
                  <a:gd name="connsiteX1" fmla="*/ 0 w 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717" name="Freeform 2372">
                <a:extLst>
                  <a:ext uri="{FF2B5EF4-FFF2-40B4-BE49-F238E27FC236}">
                    <a16:creationId xmlns:a16="http://schemas.microsoft.com/office/drawing/2014/main" id="{B6012A31-DB7D-4A16-B93F-395FB68574BC}"/>
                  </a:ext>
                </a:extLst>
              </p:cNvPr>
              <p:cNvSpPr/>
              <p:nvPr/>
            </p:nvSpPr>
            <p:spPr bwMode="auto">
              <a:xfrm>
                <a:off x="4159251" y="2713038"/>
                <a:ext cx="36512" cy="7938"/>
              </a:xfrm>
              <a:custGeom>
                <a:avLst/>
                <a:gdLst>
                  <a:gd name="connsiteX0" fmla="*/ 0 w 57150"/>
                  <a:gd name="connsiteY0" fmla="*/ 0 h 9561"/>
                  <a:gd name="connsiteX1" fmla="*/ 28575 w 57150"/>
                  <a:gd name="connsiteY1" fmla="*/ 4763 h 9561"/>
                  <a:gd name="connsiteX2" fmla="*/ 57150 w 57150"/>
                  <a:gd name="connsiteY2" fmla="*/ 9525 h 9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7150" h="9561">
                    <a:moveTo>
                      <a:pt x="0" y="0"/>
                    </a:moveTo>
                    <a:cubicBezTo>
                      <a:pt x="9525" y="1588"/>
                      <a:pt x="19106" y="2869"/>
                      <a:pt x="28575" y="4763"/>
                    </a:cubicBezTo>
                    <a:cubicBezTo>
                      <a:pt x="56235" y="10295"/>
                      <a:pt x="38397" y="9525"/>
                      <a:pt x="57150" y="9525"/>
                    </a:cubicBezTo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718" name="Freeform 2373">
                <a:extLst>
                  <a:ext uri="{FF2B5EF4-FFF2-40B4-BE49-F238E27FC236}">
                    <a16:creationId xmlns:a16="http://schemas.microsoft.com/office/drawing/2014/main" id="{6C882AFB-4CC7-4229-8656-9D0FFA505A83}"/>
                  </a:ext>
                </a:extLst>
              </p:cNvPr>
              <p:cNvSpPr/>
              <p:nvPr/>
            </p:nvSpPr>
            <p:spPr bwMode="auto">
              <a:xfrm>
                <a:off x="4248151" y="2735263"/>
                <a:ext cx="39687" cy="36513"/>
              </a:xfrm>
              <a:custGeom>
                <a:avLst/>
                <a:gdLst>
                  <a:gd name="connsiteX0" fmla="*/ 0 w 61913"/>
                  <a:gd name="connsiteY0" fmla="*/ 0 h 47625"/>
                  <a:gd name="connsiteX1" fmla="*/ 28575 w 61913"/>
                  <a:gd name="connsiteY1" fmla="*/ 4763 h 47625"/>
                  <a:gd name="connsiteX2" fmla="*/ 42863 w 61913"/>
                  <a:gd name="connsiteY2" fmla="*/ 9525 h 47625"/>
                  <a:gd name="connsiteX3" fmla="*/ 61913 w 61913"/>
                  <a:gd name="connsiteY3" fmla="*/ 38100 h 47625"/>
                  <a:gd name="connsiteX4" fmla="*/ 61913 w 61913"/>
                  <a:gd name="connsiteY4" fmla="*/ 4762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913" h="47625">
                    <a:moveTo>
                      <a:pt x="0" y="0"/>
                    </a:moveTo>
                    <a:cubicBezTo>
                      <a:pt x="9525" y="1588"/>
                      <a:pt x="19149" y="2668"/>
                      <a:pt x="28575" y="4763"/>
                    </a:cubicBezTo>
                    <a:cubicBezTo>
                      <a:pt x="33476" y="5852"/>
                      <a:pt x="39313" y="5975"/>
                      <a:pt x="42863" y="9525"/>
                    </a:cubicBezTo>
                    <a:cubicBezTo>
                      <a:pt x="50958" y="17620"/>
                      <a:pt x="61913" y="26652"/>
                      <a:pt x="61913" y="38100"/>
                    </a:cubicBezTo>
                    <a:lnTo>
                      <a:pt x="61913" y="47625"/>
                    </a:lnTo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719" name="Freeform 2374">
                <a:extLst>
                  <a:ext uri="{FF2B5EF4-FFF2-40B4-BE49-F238E27FC236}">
                    <a16:creationId xmlns:a16="http://schemas.microsoft.com/office/drawing/2014/main" id="{48DD0946-CE1E-42B2-888E-B3DC8B2C5CDF}"/>
                  </a:ext>
                </a:extLst>
              </p:cNvPr>
              <p:cNvSpPr/>
              <p:nvPr/>
            </p:nvSpPr>
            <p:spPr bwMode="auto">
              <a:xfrm>
                <a:off x="4224338" y="2827338"/>
                <a:ext cx="77788" cy="53975"/>
              </a:xfrm>
              <a:custGeom>
                <a:avLst/>
                <a:gdLst>
                  <a:gd name="connsiteX0" fmla="*/ 0 w 123825"/>
                  <a:gd name="connsiteY0" fmla="*/ 0 h 71655"/>
                  <a:gd name="connsiteX1" fmla="*/ 57150 w 123825"/>
                  <a:gd name="connsiteY1" fmla="*/ 9525 h 71655"/>
                  <a:gd name="connsiteX2" fmla="*/ 76200 w 123825"/>
                  <a:gd name="connsiteY2" fmla="*/ 19050 h 71655"/>
                  <a:gd name="connsiteX3" fmla="*/ 104775 w 123825"/>
                  <a:gd name="connsiteY3" fmla="*/ 42862 h 71655"/>
                  <a:gd name="connsiteX4" fmla="*/ 119063 w 123825"/>
                  <a:gd name="connsiteY4" fmla="*/ 71437 h 71655"/>
                  <a:gd name="connsiteX5" fmla="*/ 123825 w 123825"/>
                  <a:gd name="connsiteY5" fmla="*/ 66675 h 71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3825" h="71655">
                    <a:moveTo>
                      <a:pt x="0" y="0"/>
                    </a:moveTo>
                    <a:cubicBezTo>
                      <a:pt x="7558" y="1080"/>
                      <a:pt x="46698" y="6041"/>
                      <a:pt x="57150" y="9525"/>
                    </a:cubicBezTo>
                    <a:cubicBezTo>
                      <a:pt x="63885" y="11770"/>
                      <a:pt x="69850" y="15875"/>
                      <a:pt x="76200" y="19050"/>
                    </a:cubicBezTo>
                    <a:cubicBezTo>
                      <a:pt x="109151" y="68474"/>
                      <a:pt x="56434" y="-5479"/>
                      <a:pt x="104775" y="42862"/>
                    </a:cubicBezTo>
                    <a:cubicBezTo>
                      <a:pt x="123793" y="61880"/>
                      <a:pt x="92565" y="53771"/>
                      <a:pt x="119063" y="71437"/>
                    </a:cubicBezTo>
                    <a:cubicBezTo>
                      <a:pt x="120931" y="72682"/>
                      <a:pt x="122238" y="68262"/>
                      <a:pt x="123825" y="66675"/>
                    </a:cubicBezTo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720" name="Freeform 2378">
                <a:extLst>
                  <a:ext uri="{FF2B5EF4-FFF2-40B4-BE49-F238E27FC236}">
                    <a16:creationId xmlns:a16="http://schemas.microsoft.com/office/drawing/2014/main" id="{F5417AF4-E4E3-4295-B2FB-115DD03DBD90}"/>
                  </a:ext>
                </a:extLst>
              </p:cNvPr>
              <p:cNvSpPr/>
              <p:nvPr/>
            </p:nvSpPr>
            <p:spPr bwMode="auto">
              <a:xfrm>
                <a:off x="3992563" y="2865438"/>
                <a:ext cx="12700" cy="44450"/>
              </a:xfrm>
              <a:custGeom>
                <a:avLst/>
                <a:gdLst>
                  <a:gd name="connsiteX0" fmla="*/ 0 w 63500"/>
                  <a:gd name="connsiteY0" fmla="*/ 0 h 128505"/>
                  <a:gd name="connsiteX1" fmla="*/ 25400 w 63500"/>
                  <a:gd name="connsiteY1" fmla="*/ 38100 h 128505"/>
                  <a:gd name="connsiteX2" fmla="*/ 38100 w 63500"/>
                  <a:gd name="connsiteY2" fmla="*/ 82550 h 128505"/>
                  <a:gd name="connsiteX3" fmla="*/ 44450 w 63500"/>
                  <a:gd name="connsiteY3" fmla="*/ 101600 h 128505"/>
                  <a:gd name="connsiteX4" fmla="*/ 50800 w 63500"/>
                  <a:gd name="connsiteY4" fmla="*/ 127000 h 128505"/>
                  <a:gd name="connsiteX5" fmla="*/ 63500 w 63500"/>
                  <a:gd name="connsiteY5" fmla="*/ 127000 h 128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500" h="128505">
                    <a:moveTo>
                      <a:pt x="0" y="0"/>
                    </a:moveTo>
                    <a:cubicBezTo>
                      <a:pt x="8467" y="12700"/>
                      <a:pt x="17987" y="24757"/>
                      <a:pt x="25400" y="38100"/>
                    </a:cubicBezTo>
                    <a:cubicBezTo>
                      <a:pt x="29878" y="46160"/>
                      <a:pt x="36166" y="75780"/>
                      <a:pt x="38100" y="82550"/>
                    </a:cubicBezTo>
                    <a:cubicBezTo>
                      <a:pt x="39939" y="88986"/>
                      <a:pt x="42611" y="95164"/>
                      <a:pt x="44450" y="101600"/>
                    </a:cubicBezTo>
                    <a:cubicBezTo>
                      <a:pt x="46848" y="109991"/>
                      <a:pt x="45564" y="120018"/>
                      <a:pt x="50800" y="127000"/>
                    </a:cubicBezTo>
                    <a:cubicBezTo>
                      <a:pt x="53340" y="130387"/>
                      <a:pt x="59267" y="127000"/>
                      <a:pt x="63500" y="127000"/>
                    </a:cubicBezTo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721" name="Freeform 2379">
                <a:extLst>
                  <a:ext uri="{FF2B5EF4-FFF2-40B4-BE49-F238E27FC236}">
                    <a16:creationId xmlns:a16="http://schemas.microsoft.com/office/drawing/2014/main" id="{A7B2F52C-9ED8-4F19-A9FA-DAF1DB9B904D}"/>
                  </a:ext>
                </a:extLst>
              </p:cNvPr>
              <p:cNvSpPr/>
              <p:nvPr/>
            </p:nvSpPr>
            <p:spPr bwMode="auto">
              <a:xfrm>
                <a:off x="4019551" y="2890838"/>
                <a:ext cx="15875" cy="33338"/>
              </a:xfrm>
              <a:custGeom>
                <a:avLst/>
                <a:gdLst>
                  <a:gd name="connsiteX0" fmla="*/ 0 w 76200"/>
                  <a:gd name="connsiteY0" fmla="*/ 0 h 95250"/>
                  <a:gd name="connsiteX1" fmla="*/ 25400 w 76200"/>
                  <a:gd name="connsiteY1" fmla="*/ 31750 h 95250"/>
                  <a:gd name="connsiteX2" fmla="*/ 44450 w 76200"/>
                  <a:gd name="connsiteY2" fmla="*/ 44450 h 95250"/>
                  <a:gd name="connsiteX3" fmla="*/ 76200 w 76200"/>
                  <a:gd name="connsiteY3" fmla="*/ 95250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" h="95250">
                    <a:moveTo>
                      <a:pt x="0" y="0"/>
                    </a:moveTo>
                    <a:cubicBezTo>
                      <a:pt x="8467" y="10583"/>
                      <a:pt x="15816" y="22166"/>
                      <a:pt x="25400" y="31750"/>
                    </a:cubicBezTo>
                    <a:cubicBezTo>
                      <a:pt x="30796" y="37146"/>
                      <a:pt x="39424" y="38707"/>
                      <a:pt x="44450" y="44450"/>
                    </a:cubicBezTo>
                    <a:cubicBezTo>
                      <a:pt x="60798" y="63134"/>
                      <a:pt x="66645" y="76140"/>
                      <a:pt x="76200" y="95250"/>
                    </a:cubicBezTo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722" name="Freeform 2384">
                <a:extLst>
                  <a:ext uri="{FF2B5EF4-FFF2-40B4-BE49-F238E27FC236}">
                    <a16:creationId xmlns:a16="http://schemas.microsoft.com/office/drawing/2014/main" id="{CF928B64-7058-47A6-B5C4-8969237EE6E9}"/>
                  </a:ext>
                </a:extLst>
              </p:cNvPr>
              <p:cNvSpPr/>
              <p:nvPr/>
            </p:nvSpPr>
            <p:spPr bwMode="auto">
              <a:xfrm>
                <a:off x="4173538" y="2871788"/>
                <a:ext cx="19050" cy="6350"/>
              </a:xfrm>
              <a:custGeom>
                <a:avLst/>
                <a:gdLst>
                  <a:gd name="connsiteX0" fmla="*/ 0 w 82550"/>
                  <a:gd name="connsiteY0" fmla="*/ 0 h 19050"/>
                  <a:gd name="connsiteX1" fmla="*/ 76200 w 82550"/>
                  <a:gd name="connsiteY1" fmla="*/ 12700 h 19050"/>
                  <a:gd name="connsiteX2" fmla="*/ 82550 w 82550"/>
                  <a:gd name="connsiteY2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550" h="19050">
                    <a:moveTo>
                      <a:pt x="0" y="0"/>
                    </a:moveTo>
                    <a:cubicBezTo>
                      <a:pt x="18108" y="2012"/>
                      <a:pt x="54924" y="2062"/>
                      <a:pt x="76200" y="12700"/>
                    </a:cubicBezTo>
                    <a:cubicBezTo>
                      <a:pt x="78877" y="14039"/>
                      <a:pt x="80433" y="16933"/>
                      <a:pt x="82550" y="19050"/>
                    </a:cubicBezTo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723" name="Freeform 2385">
                <a:extLst>
                  <a:ext uri="{FF2B5EF4-FFF2-40B4-BE49-F238E27FC236}">
                    <a16:creationId xmlns:a16="http://schemas.microsoft.com/office/drawing/2014/main" id="{C48BC62E-3DEE-4465-9624-A061774BB679}"/>
                  </a:ext>
                </a:extLst>
              </p:cNvPr>
              <p:cNvSpPr/>
              <p:nvPr/>
            </p:nvSpPr>
            <p:spPr bwMode="auto">
              <a:xfrm>
                <a:off x="4138613" y="2828926"/>
                <a:ext cx="55563" cy="14287"/>
              </a:xfrm>
              <a:custGeom>
                <a:avLst/>
                <a:gdLst>
                  <a:gd name="connsiteX0" fmla="*/ 0 w 260350"/>
                  <a:gd name="connsiteY0" fmla="*/ 44604 h 44604"/>
                  <a:gd name="connsiteX1" fmla="*/ 57150 w 260350"/>
                  <a:gd name="connsiteY1" fmla="*/ 31904 h 44604"/>
                  <a:gd name="connsiteX2" fmla="*/ 95250 w 260350"/>
                  <a:gd name="connsiteY2" fmla="*/ 19204 h 44604"/>
                  <a:gd name="connsiteX3" fmla="*/ 203200 w 260350"/>
                  <a:gd name="connsiteY3" fmla="*/ 12854 h 44604"/>
                  <a:gd name="connsiteX4" fmla="*/ 254000 w 260350"/>
                  <a:gd name="connsiteY4" fmla="*/ 154 h 44604"/>
                  <a:gd name="connsiteX5" fmla="*/ 260350 w 260350"/>
                  <a:gd name="connsiteY5" fmla="*/ 154 h 44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0350" h="44604">
                    <a:moveTo>
                      <a:pt x="0" y="44604"/>
                    </a:moveTo>
                    <a:cubicBezTo>
                      <a:pt x="18127" y="40979"/>
                      <a:pt x="39215" y="37285"/>
                      <a:pt x="57150" y="31904"/>
                    </a:cubicBezTo>
                    <a:cubicBezTo>
                      <a:pt x="69972" y="28057"/>
                      <a:pt x="81886" y="19990"/>
                      <a:pt x="95250" y="19204"/>
                    </a:cubicBezTo>
                    <a:lnTo>
                      <a:pt x="203200" y="12854"/>
                    </a:lnTo>
                    <a:cubicBezTo>
                      <a:pt x="227737" y="4675"/>
                      <a:pt x="223349" y="5262"/>
                      <a:pt x="254000" y="154"/>
                    </a:cubicBezTo>
                    <a:cubicBezTo>
                      <a:pt x="256088" y="-194"/>
                      <a:pt x="258233" y="154"/>
                      <a:pt x="260350" y="154"/>
                    </a:cubicBezTo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724" name="Freeform 2386">
                <a:extLst>
                  <a:ext uri="{FF2B5EF4-FFF2-40B4-BE49-F238E27FC236}">
                    <a16:creationId xmlns:a16="http://schemas.microsoft.com/office/drawing/2014/main" id="{43412D1D-2C0B-4D36-82CD-B21016269C54}"/>
                  </a:ext>
                </a:extLst>
              </p:cNvPr>
              <p:cNvSpPr/>
              <p:nvPr/>
            </p:nvSpPr>
            <p:spPr bwMode="auto">
              <a:xfrm>
                <a:off x="3989388" y="2755901"/>
                <a:ext cx="66675" cy="33337"/>
              </a:xfrm>
              <a:custGeom>
                <a:avLst/>
                <a:gdLst>
                  <a:gd name="connsiteX0" fmla="*/ 0 w 311150"/>
                  <a:gd name="connsiteY0" fmla="*/ 95250 h 95250"/>
                  <a:gd name="connsiteX1" fmla="*/ 31750 w 311150"/>
                  <a:gd name="connsiteY1" fmla="*/ 76200 h 95250"/>
                  <a:gd name="connsiteX2" fmla="*/ 57150 w 311150"/>
                  <a:gd name="connsiteY2" fmla="*/ 63500 h 95250"/>
                  <a:gd name="connsiteX3" fmla="*/ 76200 w 311150"/>
                  <a:gd name="connsiteY3" fmla="*/ 50800 h 95250"/>
                  <a:gd name="connsiteX4" fmla="*/ 114300 w 311150"/>
                  <a:gd name="connsiteY4" fmla="*/ 44450 h 95250"/>
                  <a:gd name="connsiteX5" fmla="*/ 133350 w 311150"/>
                  <a:gd name="connsiteY5" fmla="*/ 38100 h 95250"/>
                  <a:gd name="connsiteX6" fmla="*/ 203200 w 311150"/>
                  <a:gd name="connsiteY6" fmla="*/ 25400 h 95250"/>
                  <a:gd name="connsiteX7" fmla="*/ 241300 w 311150"/>
                  <a:gd name="connsiteY7" fmla="*/ 12700 h 95250"/>
                  <a:gd name="connsiteX8" fmla="*/ 260350 w 311150"/>
                  <a:gd name="connsiteY8" fmla="*/ 6350 h 95250"/>
                  <a:gd name="connsiteX9" fmla="*/ 279400 w 311150"/>
                  <a:gd name="connsiteY9" fmla="*/ 0 h 95250"/>
                  <a:gd name="connsiteX10" fmla="*/ 311150 w 311150"/>
                  <a:gd name="connsiteY10" fmla="*/ 0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1150" h="95250">
                    <a:moveTo>
                      <a:pt x="0" y="95250"/>
                    </a:moveTo>
                    <a:cubicBezTo>
                      <a:pt x="10583" y="88900"/>
                      <a:pt x="20961" y="82194"/>
                      <a:pt x="31750" y="76200"/>
                    </a:cubicBezTo>
                    <a:cubicBezTo>
                      <a:pt x="40025" y="71603"/>
                      <a:pt x="48931" y="68196"/>
                      <a:pt x="57150" y="63500"/>
                    </a:cubicBezTo>
                    <a:cubicBezTo>
                      <a:pt x="63776" y="59714"/>
                      <a:pt x="68960" y="53213"/>
                      <a:pt x="76200" y="50800"/>
                    </a:cubicBezTo>
                    <a:cubicBezTo>
                      <a:pt x="88414" y="46729"/>
                      <a:pt x="101731" y="47243"/>
                      <a:pt x="114300" y="44450"/>
                    </a:cubicBezTo>
                    <a:cubicBezTo>
                      <a:pt x="120834" y="42998"/>
                      <a:pt x="126816" y="39552"/>
                      <a:pt x="133350" y="38100"/>
                    </a:cubicBezTo>
                    <a:cubicBezTo>
                      <a:pt x="159488" y="32291"/>
                      <a:pt x="177776" y="32334"/>
                      <a:pt x="203200" y="25400"/>
                    </a:cubicBezTo>
                    <a:cubicBezTo>
                      <a:pt x="216115" y="21878"/>
                      <a:pt x="228600" y="16933"/>
                      <a:pt x="241300" y="12700"/>
                    </a:cubicBezTo>
                    <a:lnTo>
                      <a:pt x="260350" y="6350"/>
                    </a:lnTo>
                    <a:cubicBezTo>
                      <a:pt x="266700" y="4233"/>
                      <a:pt x="272707" y="0"/>
                      <a:pt x="279400" y="0"/>
                    </a:cubicBezTo>
                    <a:lnTo>
                      <a:pt x="311150" y="0"/>
                    </a:lnTo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725" name="Freeform 2387">
                <a:extLst>
                  <a:ext uri="{FF2B5EF4-FFF2-40B4-BE49-F238E27FC236}">
                    <a16:creationId xmlns:a16="http://schemas.microsoft.com/office/drawing/2014/main" id="{96F689C9-7D8A-4D76-9D0F-913006B3B954}"/>
                  </a:ext>
                </a:extLst>
              </p:cNvPr>
              <p:cNvSpPr/>
              <p:nvPr/>
            </p:nvSpPr>
            <p:spPr bwMode="auto">
              <a:xfrm>
                <a:off x="4049713" y="2813051"/>
                <a:ext cx="4763" cy="53975"/>
              </a:xfrm>
              <a:custGeom>
                <a:avLst/>
                <a:gdLst>
                  <a:gd name="connsiteX0" fmla="*/ 6474 w 19174"/>
                  <a:gd name="connsiteY0" fmla="*/ 0 h 158750"/>
                  <a:gd name="connsiteX1" fmla="*/ 124 w 19174"/>
                  <a:gd name="connsiteY1" fmla="*/ 31750 h 158750"/>
                  <a:gd name="connsiteX2" fmla="*/ 12824 w 19174"/>
                  <a:gd name="connsiteY2" fmla="*/ 146050 h 158750"/>
                  <a:gd name="connsiteX3" fmla="*/ 19174 w 19174"/>
                  <a:gd name="connsiteY3" fmla="*/ 158750 h 15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174" h="158750">
                    <a:moveTo>
                      <a:pt x="6474" y="0"/>
                    </a:moveTo>
                    <a:cubicBezTo>
                      <a:pt x="4357" y="10583"/>
                      <a:pt x="124" y="20957"/>
                      <a:pt x="124" y="31750"/>
                    </a:cubicBezTo>
                    <a:cubicBezTo>
                      <a:pt x="124" y="77678"/>
                      <a:pt x="-2159" y="108592"/>
                      <a:pt x="12824" y="146050"/>
                    </a:cubicBezTo>
                    <a:cubicBezTo>
                      <a:pt x="14582" y="150444"/>
                      <a:pt x="17057" y="154517"/>
                      <a:pt x="19174" y="158750"/>
                    </a:cubicBezTo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726" name="Freeform 2388">
                <a:extLst>
                  <a:ext uri="{FF2B5EF4-FFF2-40B4-BE49-F238E27FC236}">
                    <a16:creationId xmlns:a16="http://schemas.microsoft.com/office/drawing/2014/main" id="{2B0D59DA-181D-4D6D-8015-ABFF1A81095B}"/>
                  </a:ext>
                </a:extLst>
              </p:cNvPr>
              <p:cNvSpPr/>
              <p:nvPr/>
            </p:nvSpPr>
            <p:spPr bwMode="auto">
              <a:xfrm>
                <a:off x="4103688" y="2790826"/>
                <a:ext cx="0" cy="0"/>
              </a:xfrm>
              <a:custGeom>
                <a:avLst/>
                <a:gdLst>
                  <a:gd name="connsiteX0" fmla="*/ 0 w 0"/>
                  <a:gd name="connsiteY0" fmla="*/ 0 h 0"/>
                  <a:gd name="connsiteX1" fmla="*/ 0 w 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727" name="Freeform 2389">
                <a:extLst>
                  <a:ext uri="{FF2B5EF4-FFF2-40B4-BE49-F238E27FC236}">
                    <a16:creationId xmlns:a16="http://schemas.microsoft.com/office/drawing/2014/main" id="{683A5835-5602-49C0-9976-070876B83C61}"/>
                  </a:ext>
                </a:extLst>
              </p:cNvPr>
              <p:cNvSpPr/>
              <p:nvPr/>
            </p:nvSpPr>
            <p:spPr bwMode="auto">
              <a:xfrm>
                <a:off x="4186238" y="2784476"/>
                <a:ext cx="33338" cy="15875"/>
              </a:xfrm>
              <a:custGeom>
                <a:avLst/>
                <a:gdLst>
                  <a:gd name="connsiteX0" fmla="*/ 0 w 152400"/>
                  <a:gd name="connsiteY0" fmla="*/ 0 h 44500"/>
                  <a:gd name="connsiteX1" fmla="*/ 31750 w 152400"/>
                  <a:gd name="connsiteY1" fmla="*/ 12700 h 44500"/>
                  <a:gd name="connsiteX2" fmla="*/ 50800 w 152400"/>
                  <a:gd name="connsiteY2" fmla="*/ 19050 h 44500"/>
                  <a:gd name="connsiteX3" fmla="*/ 69850 w 152400"/>
                  <a:gd name="connsiteY3" fmla="*/ 31750 h 44500"/>
                  <a:gd name="connsiteX4" fmla="*/ 95250 w 152400"/>
                  <a:gd name="connsiteY4" fmla="*/ 38100 h 44500"/>
                  <a:gd name="connsiteX5" fmla="*/ 152400 w 152400"/>
                  <a:gd name="connsiteY5" fmla="*/ 44450 h 44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2400" h="44500">
                    <a:moveTo>
                      <a:pt x="0" y="0"/>
                    </a:moveTo>
                    <a:cubicBezTo>
                      <a:pt x="10583" y="4233"/>
                      <a:pt x="21077" y="8698"/>
                      <a:pt x="31750" y="12700"/>
                    </a:cubicBezTo>
                    <a:cubicBezTo>
                      <a:pt x="38017" y="15050"/>
                      <a:pt x="44813" y="16057"/>
                      <a:pt x="50800" y="19050"/>
                    </a:cubicBezTo>
                    <a:cubicBezTo>
                      <a:pt x="57626" y="22463"/>
                      <a:pt x="62835" y="28744"/>
                      <a:pt x="69850" y="31750"/>
                    </a:cubicBezTo>
                    <a:cubicBezTo>
                      <a:pt x="77872" y="35188"/>
                      <a:pt x="86692" y="36388"/>
                      <a:pt x="95250" y="38100"/>
                    </a:cubicBezTo>
                    <a:cubicBezTo>
                      <a:pt x="132220" y="45494"/>
                      <a:pt x="124121" y="44450"/>
                      <a:pt x="152400" y="44450"/>
                    </a:cubicBezTo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728" name="Freeform 2391">
                <a:extLst>
                  <a:ext uri="{FF2B5EF4-FFF2-40B4-BE49-F238E27FC236}">
                    <a16:creationId xmlns:a16="http://schemas.microsoft.com/office/drawing/2014/main" id="{93F229E1-BB9A-40E0-BCCE-4613CB321D88}"/>
                  </a:ext>
                </a:extLst>
              </p:cNvPr>
              <p:cNvSpPr/>
              <p:nvPr/>
            </p:nvSpPr>
            <p:spPr bwMode="auto">
              <a:xfrm>
                <a:off x="4102101" y="2890838"/>
                <a:ext cx="22225" cy="4763"/>
              </a:xfrm>
              <a:custGeom>
                <a:avLst/>
                <a:gdLst>
                  <a:gd name="connsiteX0" fmla="*/ 0 w 101600"/>
                  <a:gd name="connsiteY0" fmla="*/ 12700 h 12700"/>
                  <a:gd name="connsiteX1" fmla="*/ 101600 w 101600"/>
                  <a:gd name="connsiteY1" fmla="*/ 0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1600" h="12700">
                    <a:moveTo>
                      <a:pt x="0" y="12700"/>
                    </a:moveTo>
                    <a:cubicBezTo>
                      <a:pt x="93621" y="6013"/>
                      <a:pt x="62328" y="19636"/>
                      <a:pt x="101600" y="0"/>
                    </a:cubicBezTo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729" name="Freeform 2393">
                <a:extLst>
                  <a:ext uri="{FF2B5EF4-FFF2-40B4-BE49-F238E27FC236}">
                    <a16:creationId xmlns:a16="http://schemas.microsoft.com/office/drawing/2014/main" id="{A1364070-BB1B-4F0D-83F5-02FAE53AD1EC}"/>
                  </a:ext>
                </a:extLst>
              </p:cNvPr>
              <p:cNvSpPr/>
              <p:nvPr/>
            </p:nvSpPr>
            <p:spPr bwMode="auto">
              <a:xfrm>
                <a:off x="4278313" y="2782888"/>
                <a:ext cx="34925" cy="15875"/>
              </a:xfrm>
              <a:custGeom>
                <a:avLst/>
                <a:gdLst>
                  <a:gd name="connsiteX0" fmla="*/ 0 w 165100"/>
                  <a:gd name="connsiteY0" fmla="*/ 0 h 44450"/>
                  <a:gd name="connsiteX1" fmla="*/ 50800 w 165100"/>
                  <a:gd name="connsiteY1" fmla="*/ 6350 h 44450"/>
                  <a:gd name="connsiteX2" fmla="*/ 120650 w 165100"/>
                  <a:gd name="connsiteY2" fmla="*/ 38100 h 44450"/>
                  <a:gd name="connsiteX3" fmla="*/ 139700 w 165100"/>
                  <a:gd name="connsiteY3" fmla="*/ 44450 h 44450"/>
                  <a:gd name="connsiteX4" fmla="*/ 165100 w 165100"/>
                  <a:gd name="connsiteY4" fmla="*/ 31750 h 4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100" h="44450">
                    <a:moveTo>
                      <a:pt x="0" y="0"/>
                    </a:moveTo>
                    <a:cubicBezTo>
                      <a:pt x="16933" y="2117"/>
                      <a:pt x="34010" y="3297"/>
                      <a:pt x="50800" y="6350"/>
                    </a:cubicBezTo>
                    <a:cubicBezTo>
                      <a:pt x="72885" y="10365"/>
                      <a:pt x="106079" y="33243"/>
                      <a:pt x="120650" y="38100"/>
                    </a:cubicBezTo>
                    <a:lnTo>
                      <a:pt x="139700" y="44450"/>
                    </a:lnTo>
                    <a:cubicBezTo>
                      <a:pt x="161590" y="37153"/>
                      <a:pt x="154017" y="42833"/>
                      <a:pt x="165100" y="31750"/>
                    </a:cubicBezTo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730" name="Freeform 2394">
                <a:extLst>
                  <a:ext uri="{FF2B5EF4-FFF2-40B4-BE49-F238E27FC236}">
                    <a16:creationId xmlns:a16="http://schemas.microsoft.com/office/drawing/2014/main" id="{0EA4DF20-4572-4AAF-AD6F-5D39108FD79A}"/>
                  </a:ext>
                </a:extLst>
              </p:cNvPr>
              <p:cNvSpPr/>
              <p:nvPr/>
            </p:nvSpPr>
            <p:spPr bwMode="auto">
              <a:xfrm>
                <a:off x="4281488" y="2852738"/>
                <a:ext cx="26988" cy="17463"/>
              </a:xfrm>
              <a:custGeom>
                <a:avLst/>
                <a:gdLst>
                  <a:gd name="connsiteX0" fmla="*/ 0 w 120650"/>
                  <a:gd name="connsiteY0" fmla="*/ 0 h 50800"/>
                  <a:gd name="connsiteX1" fmla="*/ 63500 w 120650"/>
                  <a:gd name="connsiteY1" fmla="*/ 38100 h 50800"/>
                  <a:gd name="connsiteX2" fmla="*/ 101600 w 120650"/>
                  <a:gd name="connsiteY2" fmla="*/ 50800 h 50800"/>
                  <a:gd name="connsiteX3" fmla="*/ 120650 w 120650"/>
                  <a:gd name="connsiteY3" fmla="*/ 50800 h 5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650" h="50800">
                    <a:moveTo>
                      <a:pt x="0" y="0"/>
                    </a:moveTo>
                    <a:cubicBezTo>
                      <a:pt x="22363" y="14908"/>
                      <a:pt x="39092" y="28337"/>
                      <a:pt x="63500" y="38100"/>
                    </a:cubicBezTo>
                    <a:cubicBezTo>
                      <a:pt x="75929" y="43072"/>
                      <a:pt x="88213" y="50800"/>
                      <a:pt x="101600" y="50800"/>
                    </a:cubicBezTo>
                    <a:lnTo>
                      <a:pt x="120650" y="50800"/>
                    </a:lnTo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sp>
            <p:nvSpPr>
              <p:cNvPr id="731" name="Freeform 2399">
                <a:extLst>
                  <a:ext uri="{FF2B5EF4-FFF2-40B4-BE49-F238E27FC236}">
                    <a16:creationId xmlns:a16="http://schemas.microsoft.com/office/drawing/2014/main" id="{B2821F33-67CC-4833-AF07-CA95E87FF272}"/>
                  </a:ext>
                </a:extLst>
              </p:cNvPr>
              <p:cNvSpPr/>
              <p:nvPr/>
            </p:nvSpPr>
            <p:spPr bwMode="auto">
              <a:xfrm>
                <a:off x="4189413" y="2844801"/>
                <a:ext cx="57150" cy="9525"/>
              </a:xfrm>
              <a:custGeom>
                <a:avLst/>
                <a:gdLst>
                  <a:gd name="connsiteX0" fmla="*/ 0 w 273050"/>
                  <a:gd name="connsiteY0" fmla="*/ 26152 h 26152"/>
                  <a:gd name="connsiteX1" fmla="*/ 63500 w 273050"/>
                  <a:gd name="connsiteY1" fmla="*/ 13452 h 26152"/>
                  <a:gd name="connsiteX2" fmla="*/ 120650 w 273050"/>
                  <a:gd name="connsiteY2" fmla="*/ 752 h 26152"/>
                  <a:gd name="connsiteX3" fmla="*/ 273050 w 273050"/>
                  <a:gd name="connsiteY3" fmla="*/ 752 h 26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3050" h="26152">
                    <a:moveTo>
                      <a:pt x="0" y="26152"/>
                    </a:moveTo>
                    <a:cubicBezTo>
                      <a:pt x="21167" y="21919"/>
                      <a:pt x="43022" y="20278"/>
                      <a:pt x="63500" y="13452"/>
                    </a:cubicBezTo>
                    <a:cubicBezTo>
                      <a:pt x="84436" y="6473"/>
                      <a:pt x="95815" y="1580"/>
                      <a:pt x="120650" y="752"/>
                    </a:cubicBezTo>
                    <a:cubicBezTo>
                      <a:pt x="171422" y="-940"/>
                      <a:pt x="222250" y="752"/>
                      <a:pt x="273050" y="752"/>
                    </a:cubicBezTo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</p:grpSp>
      </p:grpSp>
      <p:grpSp>
        <p:nvGrpSpPr>
          <p:cNvPr id="3080" name="Groupe 2804">
            <a:extLst>
              <a:ext uri="{FF2B5EF4-FFF2-40B4-BE49-F238E27FC236}">
                <a16:creationId xmlns:a16="http://schemas.microsoft.com/office/drawing/2014/main" id="{5E277F23-D4B8-47F3-A48F-C839CF75326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43688" y="35370"/>
            <a:ext cx="2229950" cy="2581756"/>
            <a:chOff x="135634" y="412443"/>
            <a:chExt cx="2124206" cy="2458710"/>
          </a:xfrm>
        </p:grpSpPr>
        <p:grpSp>
          <p:nvGrpSpPr>
            <p:cNvPr id="3087" name="Groupe 731">
              <a:extLst>
                <a:ext uri="{FF2B5EF4-FFF2-40B4-BE49-F238E27FC236}">
                  <a16:creationId xmlns:a16="http://schemas.microsoft.com/office/drawing/2014/main" id="{C7DDB968-F4D3-49E7-9A65-1D883C4F135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5634" y="412443"/>
              <a:ext cx="2124206" cy="2450197"/>
              <a:chOff x="2136870" y="3584994"/>
              <a:chExt cx="3092380" cy="3565128"/>
            </a:xfrm>
          </p:grpSpPr>
          <p:pic>
            <p:nvPicPr>
              <p:cNvPr id="3111" name="Espace réservé du contenu 7">
                <a:extLst>
                  <a:ext uri="{FF2B5EF4-FFF2-40B4-BE49-F238E27FC236}">
                    <a16:creationId xmlns:a16="http://schemas.microsoft.com/office/drawing/2014/main" id="{B96EBF50-001B-4926-BE52-695A853FCF2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748"/>
              <a:stretch>
                <a:fillRect/>
              </a:stretch>
            </p:blipFill>
            <p:spPr bwMode="auto">
              <a:xfrm>
                <a:off x="2332170" y="3693465"/>
                <a:ext cx="2897080" cy="225742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112" name="Espace réservé du contenu 9">
                <a:extLst>
                  <a:ext uri="{FF2B5EF4-FFF2-40B4-BE49-F238E27FC236}">
                    <a16:creationId xmlns:a16="http://schemas.microsoft.com/office/drawing/2014/main" id="{133807B5-6BEB-4CE7-AF25-5444AC1218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91" r="1910" b="-2"/>
              <a:stretch>
                <a:fillRect/>
              </a:stretch>
            </p:blipFill>
            <p:spPr bwMode="auto">
              <a:xfrm>
                <a:off x="2276840" y="4932050"/>
                <a:ext cx="2952410" cy="218541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35" name="Forme libre : forme 734">
                <a:extLst>
                  <a:ext uri="{FF2B5EF4-FFF2-40B4-BE49-F238E27FC236}">
                    <a16:creationId xmlns:a16="http://schemas.microsoft.com/office/drawing/2014/main" id="{33F67E81-2911-41D4-840F-0EE28200C598}"/>
                  </a:ext>
                </a:extLst>
              </p:cNvPr>
              <p:cNvSpPr/>
              <p:nvPr/>
            </p:nvSpPr>
            <p:spPr>
              <a:xfrm>
                <a:off x="3377663" y="3675199"/>
                <a:ext cx="1851587" cy="652552"/>
              </a:xfrm>
              <a:custGeom>
                <a:avLst/>
                <a:gdLst>
                  <a:gd name="connsiteX0" fmla="*/ 1851660 w 1851660"/>
                  <a:gd name="connsiteY0" fmla="*/ 92176 h 602716"/>
                  <a:gd name="connsiteX1" fmla="*/ 1813560 w 1851660"/>
                  <a:gd name="connsiteY1" fmla="*/ 115036 h 602716"/>
                  <a:gd name="connsiteX2" fmla="*/ 1798320 w 1851660"/>
                  <a:gd name="connsiteY2" fmla="*/ 160756 h 602716"/>
                  <a:gd name="connsiteX3" fmla="*/ 1767840 w 1851660"/>
                  <a:gd name="connsiteY3" fmla="*/ 206476 h 602716"/>
                  <a:gd name="connsiteX4" fmla="*/ 1744980 w 1851660"/>
                  <a:gd name="connsiteY4" fmla="*/ 236956 h 602716"/>
                  <a:gd name="connsiteX5" fmla="*/ 1699260 w 1851660"/>
                  <a:gd name="connsiteY5" fmla="*/ 252196 h 602716"/>
                  <a:gd name="connsiteX6" fmla="*/ 1676400 w 1851660"/>
                  <a:gd name="connsiteY6" fmla="*/ 267436 h 602716"/>
                  <a:gd name="connsiteX7" fmla="*/ 1668780 w 1851660"/>
                  <a:gd name="connsiteY7" fmla="*/ 290296 h 602716"/>
                  <a:gd name="connsiteX8" fmla="*/ 1623060 w 1851660"/>
                  <a:gd name="connsiteY8" fmla="*/ 328396 h 602716"/>
                  <a:gd name="connsiteX9" fmla="*/ 1600200 w 1851660"/>
                  <a:gd name="connsiteY9" fmla="*/ 336016 h 602716"/>
                  <a:gd name="connsiteX10" fmla="*/ 1554480 w 1851660"/>
                  <a:gd name="connsiteY10" fmla="*/ 381736 h 602716"/>
                  <a:gd name="connsiteX11" fmla="*/ 1531620 w 1851660"/>
                  <a:gd name="connsiteY11" fmla="*/ 396976 h 602716"/>
                  <a:gd name="connsiteX12" fmla="*/ 1485900 w 1851660"/>
                  <a:gd name="connsiteY12" fmla="*/ 435076 h 602716"/>
                  <a:gd name="connsiteX13" fmla="*/ 1470660 w 1851660"/>
                  <a:gd name="connsiteY13" fmla="*/ 457936 h 602716"/>
                  <a:gd name="connsiteX14" fmla="*/ 1424940 w 1851660"/>
                  <a:gd name="connsiteY14" fmla="*/ 488416 h 602716"/>
                  <a:gd name="connsiteX15" fmla="*/ 1402080 w 1851660"/>
                  <a:gd name="connsiteY15" fmla="*/ 503656 h 602716"/>
                  <a:gd name="connsiteX16" fmla="*/ 1371600 w 1851660"/>
                  <a:gd name="connsiteY16" fmla="*/ 518896 h 602716"/>
                  <a:gd name="connsiteX17" fmla="*/ 1318260 w 1851660"/>
                  <a:gd name="connsiteY17" fmla="*/ 549376 h 602716"/>
                  <a:gd name="connsiteX18" fmla="*/ 1226820 w 1851660"/>
                  <a:gd name="connsiteY18" fmla="*/ 564616 h 602716"/>
                  <a:gd name="connsiteX19" fmla="*/ 1181100 w 1851660"/>
                  <a:gd name="connsiteY19" fmla="*/ 572236 h 602716"/>
                  <a:gd name="connsiteX20" fmla="*/ 1066800 w 1851660"/>
                  <a:gd name="connsiteY20" fmla="*/ 587476 h 602716"/>
                  <a:gd name="connsiteX21" fmla="*/ 1005840 w 1851660"/>
                  <a:gd name="connsiteY21" fmla="*/ 602716 h 602716"/>
                  <a:gd name="connsiteX22" fmla="*/ 960120 w 1851660"/>
                  <a:gd name="connsiteY22" fmla="*/ 595096 h 602716"/>
                  <a:gd name="connsiteX23" fmla="*/ 906780 w 1851660"/>
                  <a:gd name="connsiteY23" fmla="*/ 579856 h 602716"/>
                  <a:gd name="connsiteX24" fmla="*/ 883920 w 1851660"/>
                  <a:gd name="connsiteY24" fmla="*/ 564616 h 602716"/>
                  <a:gd name="connsiteX25" fmla="*/ 838200 w 1851660"/>
                  <a:gd name="connsiteY25" fmla="*/ 549376 h 602716"/>
                  <a:gd name="connsiteX26" fmla="*/ 815340 w 1851660"/>
                  <a:gd name="connsiteY26" fmla="*/ 534136 h 602716"/>
                  <a:gd name="connsiteX27" fmla="*/ 769620 w 1851660"/>
                  <a:gd name="connsiteY27" fmla="*/ 518896 h 602716"/>
                  <a:gd name="connsiteX28" fmla="*/ 746760 w 1851660"/>
                  <a:gd name="connsiteY28" fmla="*/ 496036 h 602716"/>
                  <a:gd name="connsiteX29" fmla="*/ 678180 w 1851660"/>
                  <a:gd name="connsiteY29" fmla="*/ 435076 h 602716"/>
                  <a:gd name="connsiteX30" fmla="*/ 662940 w 1851660"/>
                  <a:gd name="connsiteY30" fmla="*/ 412216 h 602716"/>
                  <a:gd name="connsiteX31" fmla="*/ 640080 w 1851660"/>
                  <a:gd name="connsiteY31" fmla="*/ 404596 h 602716"/>
                  <a:gd name="connsiteX32" fmla="*/ 617220 w 1851660"/>
                  <a:gd name="connsiteY32" fmla="*/ 389356 h 602716"/>
                  <a:gd name="connsiteX33" fmla="*/ 594360 w 1851660"/>
                  <a:gd name="connsiteY33" fmla="*/ 366496 h 602716"/>
                  <a:gd name="connsiteX34" fmla="*/ 571500 w 1851660"/>
                  <a:gd name="connsiteY34" fmla="*/ 351256 h 602716"/>
                  <a:gd name="connsiteX35" fmla="*/ 525780 w 1851660"/>
                  <a:gd name="connsiteY35" fmla="*/ 305536 h 602716"/>
                  <a:gd name="connsiteX36" fmla="*/ 480060 w 1851660"/>
                  <a:gd name="connsiteY36" fmla="*/ 275056 h 602716"/>
                  <a:gd name="connsiteX37" fmla="*/ 457200 w 1851660"/>
                  <a:gd name="connsiteY37" fmla="*/ 252196 h 602716"/>
                  <a:gd name="connsiteX38" fmla="*/ 388620 w 1851660"/>
                  <a:gd name="connsiteY38" fmla="*/ 214096 h 602716"/>
                  <a:gd name="connsiteX39" fmla="*/ 365760 w 1851660"/>
                  <a:gd name="connsiteY39" fmla="*/ 198856 h 602716"/>
                  <a:gd name="connsiteX40" fmla="*/ 320040 w 1851660"/>
                  <a:gd name="connsiteY40" fmla="*/ 175996 h 602716"/>
                  <a:gd name="connsiteX41" fmla="*/ 259080 w 1851660"/>
                  <a:gd name="connsiteY41" fmla="*/ 99796 h 602716"/>
                  <a:gd name="connsiteX42" fmla="*/ 236220 w 1851660"/>
                  <a:gd name="connsiteY42" fmla="*/ 92176 h 602716"/>
                  <a:gd name="connsiteX43" fmla="*/ 205740 w 1851660"/>
                  <a:gd name="connsiteY43" fmla="*/ 76936 h 602716"/>
                  <a:gd name="connsiteX44" fmla="*/ 182880 w 1851660"/>
                  <a:gd name="connsiteY44" fmla="*/ 61696 h 602716"/>
                  <a:gd name="connsiteX45" fmla="*/ 160020 w 1851660"/>
                  <a:gd name="connsiteY45" fmla="*/ 54076 h 602716"/>
                  <a:gd name="connsiteX46" fmla="*/ 83820 w 1851660"/>
                  <a:gd name="connsiteY46" fmla="*/ 15976 h 602716"/>
                  <a:gd name="connsiteX47" fmla="*/ 30480 w 1851660"/>
                  <a:gd name="connsiteY47" fmla="*/ 8356 h 602716"/>
                  <a:gd name="connsiteX48" fmla="*/ 0 w 1851660"/>
                  <a:gd name="connsiteY48" fmla="*/ 8356 h 602716"/>
                  <a:gd name="connsiteX0" fmla="*/ 1861185 w 1861185"/>
                  <a:gd name="connsiteY0" fmla="*/ 0 h 634365"/>
                  <a:gd name="connsiteX1" fmla="*/ 1813560 w 1861185"/>
                  <a:gd name="connsiteY1" fmla="*/ 146685 h 634365"/>
                  <a:gd name="connsiteX2" fmla="*/ 1798320 w 1861185"/>
                  <a:gd name="connsiteY2" fmla="*/ 192405 h 634365"/>
                  <a:gd name="connsiteX3" fmla="*/ 1767840 w 1861185"/>
                  <a:gd name="connsiteY3" fmla="*/ 238125 h 634365"/>
                  <a:gd name="connsiteX4" fmla="*/ 1744980 w 1861185"/>
                  <a:gd name="connsiteY4" fmla="*/ 268605 h 634365"/>
                  <a:gd name="connsiteX5" fmla="*/ 1699260 w 1861185"/>
                  <a:gd name="connsiteY5" fmla="*/ 283845 h 634365"/>
                  <a:gd name="connsiteX6" fmla="*/ 1676400 w 1861185"/>
                  <a:gd name="connsiteY6" fmla="*/ 299085 h 634365"/>
                  <a:gd name="connsiteX7" fmla="*/ 1668780 w 1861185"/>
                  <a:gd name="connsiteY7" fmla="*/ 321945 h 634365"/>
                  <a:gd name="connsiteX8" fmla="*/ 1623060 w 1861185"/>
                  <a:gd name="connsiteY8" fmla="*/ 360045 h 634365"/>
                  <a:gd name="connsiteX9" fmla="*/ 1600200 w 1861185"/>
                  <a:gd name="connsiteY9" fmla="*/ 367665 h 634365"/>
                  <a:gd name="connsiteX10" fmla="*/ 1554480 w 1861185"/>
                  <a:gd name="connsiteY10" fmla="*/ 413385 h 634365"/>
                  <a:gd name="connsiteX11" fmla="*/ 1531620 w 1861185"/>
                  <a:gd name="connsiteY11" fmla="*/ 428625 h 634365"/>
                  <a:gd name="connsiteX12" fmla="*/ 1485900 w 1861185"/>
                  <a:gd name="connsiteY12" fmla="*/ 466725 h 634365"/>
                  <a:gd name="connsiteX13" fmla="*/ 1470660 w 1861185"/>
                  <a:gd name="connsiteY13" fmla="*/ 489585 h 634365"/>
                  <a:gd name="connsiteX14" fmla="*/ 1424940 w 1861185"/>
                  <a:gd name="connsiteY14" fmla="*/ 520065 h 634365"/>
                  <a:gd name="connsiteX15" fmla="*/ 1402080 w 1861185"/>
                  <a:gd name="connsiteY15" fmla="*/ 535305 h 634365"/>
                  <a:gd name="connsiteX16" fmla="*/ 1371600 w 1861185"/>
                  <a:gd name="connsiteY16" fmla="*/ 550545 h 634365"/>
                  <a:gd name="connsiteX17" fmla="*/ 1318260 w 1861185"/>
                  <a:gd name="connsiteY17" fmla="*/ 581025 h 634365"/>
                  <a:gd name="connsiteX18" fmla="*/ 1226820 w 1861185"/>
                  <a:gd name="connsiteY18" fmla="*/ 596265 h 634365"/>
                  <a:gd name="connsiteX19" fmla="*/ 1181100 w 1861185"/>
                  <a:gd name="connsiteY19" fmla="*/ 603885 h 634365"/>
                  <a:gd name="connsiteX20" fmla="*/ 1066800 w 1861185"/>
                  <a:gd name="connsiteY20" fmla="*/ 619125 h 634365"/>
                  <a:gd name="connsiteX21" fmla="*/ 1005840 w 1861185"/>
                  <a:gd name="connsiteY21" fmla="*/ 634365 h 634365"/>
                  <a:gd name="connsiteX22" fmla="*/ 960120 w 1861185"/>
                  <a:gd name="connsiteY22" fmla="*/ 626745 h 634365"/>
                  <a:gd name="connsiteX23" fmla="*/ 906780 w 1861185"/>
                  <a:gd name="connsiteY23" fmla="*/ 611505 h 634365"/>
                  <a:gd name="connsiteX24" fmla="*/ 883920 w 1861185"/>
                  <a:gd name="connsiteY24" fmla="*/ 596265 h 634365"/>
                  <a:gd name="connsiteX25" fmla="*/ 838200 w 1861185"/>
                  <a:gd name="connsiteY25" fmla="*/ 581025 h 634365"/>
                  <a:gd name="connsiteX26" fmla="*/ 815340 w 1861185"/>
                  <a:gd name="connsiteY26" fmla="*/ 565785 h 634365"/>
                  <a:gd name="connsiteX27" fmla="*/ 769620 w 1861185"/>
                  <a:gd name="connsiteY27" fmla="*/ 550545 h 634365"/>
                  <a:gd name="connsiteX28" fmla="*/ 746760 w 1861185"/>
                  <a:gd name="connsiteY28" fmla="*/ 527685 h 634365"/>
                  <a:gd name="connsiteX29" fmla="*/ 678180 w 1861185"/>
                  <a:gd name="connsiteY29" fmla="*/ 466725 h 634365"/>
                  <a:gd name="connsiteX30" fmla="*/ 662940 w 1861185"/>
                  <a:gd name="connsiteY30" fmla="*/ 443865 h 634365"/>
                  <a:gd name="connsiteX31" fmla="*/ 640080 w 1861185"/>
                  <a:gd name="connsiteY31" fmla="*/ 436245 h 634365"/>
                  <a:gd name="connsiteX32" fmla="*/ 617220 w 1861185"/>
                  <a:gd name="connsiteY32" fmla="*/ 421005 h 634365"/>
                  <a:gd name="connsiteX33" fmla="*/ 594360 w 1861185"/>
                  <a:gd name="connsiteY33" fmla="*/ 398145 h 634365"/>
                  <a:gd name="connsiteX34" fmla="*/ 571500 w 1861185"/>
                  <a:gd name="connsiteY34" fmla="*/ 382905 h 634365"/>
                  <a:gd name="connsiteX35" fmla="*/ 525780 w 1861185"/>
                  <a:gd name="connsiteY35" fmla="*/ 337185 h 634365"/>
                  <a:gd name="connsiteX36" fmla="*/ 480060 w 1861185"/>
                  <a:gd name="connsiteY36" fmla="*/ 306705 h 634365"/>
                  <a:gd name="connsiteX37" fmla="*/ 457200 w 1861185"/>
                  <a:gd name="connsiteY37" fmla="*/ 283845 h 634365"/>
                  <a:gd name="connsiteX38" fmla="*/ 388620 w 1861185"/>
                  <a:gd name="connsiteY38" fmla="*/ 245745 h 634365"/>
                  <a:gd name="connsiteX39" fmla="*/ 365760 w 1861185"/>
                  <a:gd name="connsiteY39" fmla="*/ 230505 h 634365"/>
                  <a:gd name="connsiteX40" fmla="*/ 320040 w 1861185"/>
                  <a:gd name="connsiteY40" fmla="*/ 207645 h 634365"/>
                  <a:gd name="connsiteX41" fmla="*/ 259080 w 1861185"/>
                  <a:gd name="connsiteY41" fmla="*/ 131445 h 634365"/>
                  <a:gd name="connsiteX42" fmla="*/ 236220 w 1861185"/>
                  <a:gd name="connsiteY42" fmla="*/ 123825 h 634365"/>
                  <a:gd name="connsiteX43" fmla="*/ 205740 w 1861185"/>
                  <a:gd name="connsiteY43" fmla="*/ 108585 h 634365"/>
                  <a:gd name="connsiteX44" fmla="*/ 182880 w 1861185"/>
                  <a:gd name="connsiteY44" fmla="*/ 93345 h 634365"/>
                  <a:gd name="connsiteX45" fmla="*/ 160020 w 1861185"/>
                  <a:gd name="connsiteY45" fmla="*/ 85725 h 634365"/>
                  <a:gd name="connsiteX46" fmla="*/ 83820 w 1861185"/>
                  <a:gd name="connsiteY46" fmla="*/ 47625 h 634365"/>
                  <a:gd name="connsiteX47" fmla="*/ 30480 w 1861185"/>
                  <a:gd name="connsiteY47" fmla="*/ 40005 h 634365"/>
                  <a:gd name="connsiteX48" fmla="*/ 0 w 1861185"/>
                  <a:gd name="connsiteY48" fmla="*/ 40005 h 634365"/>
                  <a:gd name="connsiteX0" fmla="*/ 1861185 w 1861185"/>
                  <a:gd name="connsiteY0" fmla="*/ 0 h 634365"/>
                  <a:gd name="connsiteX1" fmla="*/ 1842135 w 1861185"/>
                  <a:gd name="connsiteY1" fmla="*/ 146685 h 634365"/>
                  <a:gd name="connsiteX2" fmla="*/ 1798320 w 1861185"/>
                  <a:gd name="connsiteY2" fmla="*/ 192405 h 634365"/>
                  <a:gd name="connsiteX3" fmla="*/ 1767840 w 1861185"/>
                  <a:gd name="connsiteY3" fmla="*/ 238125 h 634365"/>
                  <a:gd name="connsiteX4" fmla="*/ 1744980 w 1861185"/>
                  <a:gd name="connsiteY4" fmla="*/ 268605 h 634365"/>
                  <a:gd name="connsiteX5" fmla="*/ 1699260 w 1861185"/>
                  <a:gd name="connsiteY5" fmla="*/ 283845 h 634365"/>
                  <a:gd name="connsiteX6" fmla="*/ 1676400 w 1861185"/>
                  <a:gd name="connsiteY6" fmla="*/ 299085 h 634365"/>
                  <a:gd name="connsiteX7" fmla="*/ 1668780 w 1861185"/>
                  <a:gd name="connsiteY7" fmla="*/ 321945 h 634365"/>
                  <a:gd name="connsiteX8" fmla="*/ 1623060 w 1861185"/>
                  <a:gd name="connsiteY8" fmla="*/ 360045 h 634365"/>
                  <a:gd name="connsiteX9" fmla="*/ 1600200 w 1861185"/>
                  <a:gd name="connsiteY9" fmla="*/ 367665 h 634365"/>
                  <a:gd name="connsiteX10" fmla="*/ 1554480 w 1861185"/>
                  <a:gd name="connsiteY10" fmla="*/ 413385 h 634365"/>
                  <a:gd name="connsiteX11" fmla="*/ 1531620 w 1861185"/>
                  <a:gd name="connsiteY11" fmla="*/ 428625 h 634365"/>
                  <a:gd name="connsiteX12" fmla="*/ 1485900 w 1861185"/>
                  <a:gd name="connsiteY12" fmla="*/ 466725 h 634365"/>
                  <a:gd name="connsiteX13" fmla="*/ 1470660 w 1861185"/>
                  <a:gd name="connsiteY13" fmla="*/ 489585 h 634365"/>
                  <a:gd name="connsiteX14" fmla="*/ 1424940 w 1861185"/>
                  <a:gd name="connsiteY14" fmla="*/ 520065 h 634365"/>
                  <a:gd name="connsiteX15" fmla="*/ 1402080 w 1861185"/>
                  <a:gd name="connsiteY15" fmla="*/ 535305 h 634365"/>
                  <a:gd name="connsiteX16" fmla="*/ 1371600 w 1861185"/>
                  <a:gd name="connsiteY16" fmla="*/ 550545 h 634365"/>
                  <a:gd name="connsiteX17" fmla="*/ 1318260 w 1861185"/>
                  <a:gd name="connsiteY17" fmla="*/ 581025 h 634365"/>
                  <a:gd name="connsiteX18" fmla="*/ 1226820 w 1861185"/>
                  <a:gd name="connsiteY18" fmla="*/ 596265 h 634365"/>
                  <a:gd name="connsiteX19" fmla="*/ 1181100 w 1861185"/>
                  <a:gd name="connsiteY19" fmla="*/ 603885 h 634365"/>
                  <a:gd name="connsiteX20" fmla="*/ 1066800 w 1861185"/>
                  <a:gd name="connsiteY20" fmla="*/ 619125 h 634365"/>
                  <a:gd name="connsiteX21" fmla="*/ 1005840 w 1861185"/>
                  <a:gd name="connsiteY21" fmla="*/ 634365 h 634365"/>
                  <a:gd name="connsiteX22" fmla="*/ 960120 w 1861185"/>
                  <a:gd name="connsiteY22" fmla="*/ 626745 h 634365"/>
                  <a:gd name="connsiteX23" fmla="*/ 906780 w 1861185"/>
                  <a:gd name="connsiteY23" fmla="*/ 611505 h 634365"/>
                  <a:gd name="connsiteX24" fmla="*/ 883920 w 1861185"/>
                  <a:gd name="connsiteY24" fmla="*/ 596265 h 634365"/>
                  <a:gd name="connsiteX25" fmla="*/ 838200 w 1861185"/>
                  <a:gd name="connsiteY25" fmla="*/ 581025 h 634365"/>
                  <a:gd name="connsiteX26" fmla="*/ 815340 w 1861185"/>
                  <a:gd name="connsiteY26" fmla="*/ 565785 h 634365"/>
                  <a:gd name="connsiteX27" fmla="*/ 769620 w 1861185"/>
                  <a:gd name="connsiteY27" fmla="*/ 550545 h 634365"/>
                  <a:gd name="connsiteX28" fmla="*/ 746760 w 1861185"/>
                  <a:gd name="connsiteY28" fmla="*/ 527685 h 634365"/>
                  <a:gd name="connsiteX29" fmla="*/ 678180 w 1861185"/>
                  <a:gd name="connsiteY29" fmla="*/ 466725 h 634365"/>
                  <a:gd name="connsiteX30" fmla="*/ 662940 w 1861185"/>
                  <a:gd name="connsiteY30" fmla="*/ 443865 h 634365"/>
                  <a:gd name="connsiteX31" fmla="*/ 640080 w 1861185"/>
                  <a:gd name="connsiteY31" fmla="*/ 436245 h 634365"/>
                  <a:gd name="connsiteX32" fmla="*/ 617220 w 1861185"/>
                  <a:gd name="connsiteY32" fmla="*/ 421005 h 634365"/>
                  <a:gd name="connsiteX33" fmla="*/ 594360 w 1861185"/>
                  <a:gd name="connsiteY33" fmla="*/ 398145 h 634365"/>
                  <a:gd name="connsiteX34" fmla="*/ 571500 w 1861185"/>
                  <a:gd name="connsiteY34" fmla="*/ 382905 h 634365"/>
                  <a:gd name="connsiteX35" fmla="*/ 525780 w 1861185"/>
                  <a:gd name="connsiteY35" fmla="*/ 337185 h 634365"/>
                  <a:gd name="connsiteX36" fmla="*/ 480060 w 1861185"/>
                  <a:gd name="connsiteY36" fmla="*/ 306705 h 634365"/>
                  <a:gd name="connsiteX37" fmla="*/ 457200 w 1861185"/>
                  <a:gd name="connsiteY37" fmla="*/ 283845 h 634365"/>
                  <a:gd name="connsiteX38" fmla="*/ 388620 w 1861185"/>
                  <a:gd name="connsiteY38" fmla="*/ 245745 h 634365"/>
                  <a:gd name="connsiteX39" fmla="*/ 365760 w 1861185"/>
                  <a:gd name="connsiteY39" fmla="*/ 230505 h 634365"/>
                  <a:gd name="connsiteX40" fmla="*/ 320040 w 1861185"/>
                  <a:gd name="connsiteY40" fmla="*/ 207645 h 634365"/>
                  <a:gd name="connsiteX41" fmla="*/ 259080 w 1861185"/>
                  <a:gd name="connsiteY41" fmla="*/ 131445 h 634365"/>
                  <a:gd name="connsiteX42" fmla="*/ 236220 w 1861185"/>
                  <a:gd name="connsiteY42" fmla="*/ 123825 h 634365"/>
                  <a:gd name="connsiteX43" fmla="*/ 205740 w 1861185"/>
                  <a:gd name="connsiteY43" fmla="*/ 108585 h 634365"/>
                  <a:gd name="connsiteX44" fmla="*/ 182880 w 1861185"/>
                  <a:gd name="connsiteY44" fmla="*/ 93345 h 634365"/>
                  <a:gd name="connsiteX45" fmla="*/ 160020 w 1861185"/>
                  <a:gd name="connsiteY45" fmla="*/ 85725 h 634365"/>
                  <a:gd name="connsiteX46" fmla="*/ 83820 w 1861185"/>
                  <a:gd name="connsiteY46" fmla="*/ 47625 h 634365"/>
                  <a:gd name="connsiteX47" fmla="*/ 30480 w 1861185"/>
                  <a:gd name="connsiteY47" fmla="*/ 40005 h 634365"/>
                  <a:gd name="connsiteX48" fmla="*/ 0 w 1861185"/>
                  <a:gd name="connsiteY48" fmla="*/ 40005 h 634365"/>
                  <a:gd name="connsiteX0" fmla="*/ 1851660 w 1851660"/>
                  <a:gd name="connsiteY0" fmla="*/ 19015 h 653380"/>
                  <a:gd name="connsiteX1" fmla="*/ 1832610 w 1851660"/>
                  <a:gd name="connsiteY1" fmla="*/ 165700 h 653380"/>
                  <a:gd name="connsiteX2" fmla="*/ 1788795 w 1851660"/>
                  <a:gd name="connsiteY2" fmla="*/ 211420 h 653380"/>
                  <a:gd name="connsiteX3" fmla="*/ 1758315 w 1851660"/>
                  <a:gd name="connsiteY3" fmla="*/ 257140 h 653380"/>
                  <a:gd name="connsiteX4" fmla="*/ 1735455 w 1851660"/>
                  <a:gd name="connsiteY4" fmla="*/ 287620 h 653380"/>
                  <a:gd name="connsiteX5" fmla="*/ 1689735 w 1851660"/>
                  <a:gd name="connsiteY5" fmla="*/ 302860 h 653380"/>
                  <a:gd name="connsiteX6" fmla="*/ 1666875 w 1851660"/>
                  <a:gd name="connsiteY6" fmla="*/ 318100 h 653380"/>
                  <a:gd name="connsiteX7" fmla="*/ 1659255 w 1851660"/>
                  <a:gd name="connsiteY7" fmla="*/ 340960 h 653380"/>
                  <a:gd name="connsiteX8" fmla="*/ 1613535 w 1851660"/>
                  <a:gd name="connsiteY8" fmla="*/ 379060 h 653380"/>
                  <a:gd name="connsiteX9" fmla="*/ 1590675 w 1851660"/>
                  <a:gd name="connsiteY9" fmla="*/ 386680 h 653380"/>
                  <a:gd name="connsiteX10" fmla="*/ 1544955 w 1851660"/>
                  <a:gd name="connsiteY10" fmla="*/ 432400 h 653380"/>
                  <a:gd name="connsiteX11" fmla="*/ 1522095 w 1851660"/>
                  <a:gd name="connsiteY11" fmla="*/ 447640 h 653380"/>
                  <a:gd name="connsiteX12" fmla="*/ 1476375 w 1851660"/>
                  <a:gd name="connsiteY12" fmla="*/ 485740 h 653380"/>
                  <a:gd name="connsiteX13" fmla="*/ 1461135 w 1851660"/>
                  <a:gd name="connsiteY13" fmla="*/ 508600 h 653380"/>
                  <a:gd name="connsiteX14" fmla="*/ 1415415 w 1851660"/>
                  <a:gd name="connsiteY14" fmla="*/ 539080 h 653380"/>
                  <a:gd name="connsiteX15" fmla="*/ 1392555 w 1851660"/>
                  <a:gd name="connsiteY15" fmla="*/ 554320 h 653380"/>
                  <a:gd name="connsiteX16" fmla="*/ 1362075 w 1851660"/>
                  <a:gd name="connsiteY16" fmla="*/ 569560 h 653380"/>
                  <a:gd name="connsiteX17" fmla="*/ 1308735 w 1851660"/>
                  <a:gd name="connsiteY17" fmla="*/ 600040 h 653380"/>
                  <a:gd name="connsiteX18" fmla="*/ 1217295 w 1851660"/>
                  <a:gd name="connsiteY18" fmla="*/ 615280 h 653380"/>
                  <a:gd name="connsiteX19" fmla="*/ 1171575 w 1851660"/>
                  <a:gd name="connsiteY19" fmla="*/ 622900 h 653380"/>
                  <a:gd name="connsiteX20" fmla="*/ 1057275 w 1851660"/>
                  <a:gd name="connsiteY20" fmla="*/ 638140 h 653380"/>
                  <a:gd name="connsiteX21" fmla="*/ 996315 w 1851660"/>
                  <a:gd name="connsiteY21" fmla="*/ 653380 h 653380"/>
                  <a:gd name="connsiteX22" fmla="*/ 950595 w 1851660"/>
                  <a:gd name="connsiteY22" fmla="*/ 645760 h 653380"/>
                  <a:gd name="connsiteX23" fmla="*/ 897255 w 1851660"/>
                  <a:gd name="connsiteY23" fmla="*/ 630520 h 653380"/>
                  <a:gd name="connsiteX24" fmla="*/ 874395 w 1851660"/>
                  <a:gd name="connsiteY24" fmla="*/ 615280 h 653380"/>
                  <a:gd name="connsiteX25" fmla="*/ 828675 w 1851660"/>
                  <a:gd name="connsiteY25" fmla="*/ 600040 h 653380"/>
                  <a:gd name="connsiteX26" fmla="*/ 805815 w 1851660"/>
                  <a:gd name="connsiteY26" fmla="*/ 584800 h 653380"/>
                  <a:gd name="connsiteX27" fmla="*/ 760095 w 1851660"/>
                  <a:gd name="connsiteY27" fmla="*/ 569560 h 653380"/>
                  <a:gd name="connsiteX28" fmla="*/ 737235 w 1851660"/>
                  <a:gd name="connsiteY28" fmla="*/ 546700 h 653380"/>
                  <a:gd name="connsiteX29" fmla="*/ 668655 w 1851660"/>
                  <a:gd name="connsiteY29" fmla="*/ 485740 h 653380"/>
                  <a:gd name="connsiteX30" fmla="*/ 653415 w 1851660"/>
                  <a:gd name="connsiteY30" fmla="*/ 462880 h 653380"/>
                  <a:gd name="connsiteX31" fmla="*/ 630555 w 1851660"/>
                  <a:gd name="connsiteY31" fmla="*/ 455260 h 653380"/>
                  <a:gd name="connsiteX32" fmla="*/ 607695 w 1851660"/>
                  <a:gd name="connsiteY32" fmla="*/ 440020 h 653380"/>
                  <a:gd name="connsiteX33" fmla="*/ 584835 w 1851660"/>
                  <a:gd name="connsiteY33" fmla="*/ 417160 h 653380"/>
                  <a:gd name="connsiteX34" fmla="*/ 561975 w 1851660"/>
                  <a:gd name="connsiteY34" fmla="*/ 401920 h 653380"/>
                  <a:gd name="connsiteX35" fmla="*/ 516255 w 1851660"/>
                  <a:gd name="connsiteY35" fmla="*/ 356200 h 653380"/>
                  <a:gd name="connsiteX36" fmla="*/ 470535 w 1851660"/>
                  <a:gd name="connsiteY36" fmla="*/ 325720 h 653380"/>
                  <a:gd name="connsiteX37" fmla="*/ 447675 w 1851660"/>
                  <a:gd name="connsiteY37" fmla="*/ 302860 h 653380"/>
                  <a:gd name="connsiteX38" fmla="*/ 379095 w 1851660"/>
                  <a:gd name="connsiteY38" fmla="*/ 264760 h 653380"/>
                  <a:gd name="connsiteX39" fmla="*/ 356235 w 1851660"/>
                  <a:gd name="connsiteY39" fmla="*/ 249520 h 653380"/>
                  <a:gd name="connsiteX40" fmla="*/ 310515 w 1851660"/>
                  <a:gd name="connsiteY40" fmla="*/ 226660 h 653380"/>
                  <a:gd name="connsiteX41" fmla="*/ 249555 w 1851660"/>
                  <a:gd name="connsiteY41" fmla="*/ 150460 h 653380"/>
                  <a:gd name="connsiteX42" fmla="*/ 226695 w 1851660"/>
                  <a:gd name="connsiteY42" fmla="*/ 142840 h 653380"/>
                  <a:gd name="connsiteX43" fmla="*/ 196215 w 1851660"/>
                  <a:gd name="connsiteY43" fmla="*/ 127600 h 653380"/>
                  <a:gd name="connsiteX44" fmla="*/ 173355 w 1851660"/>
                  <a:gd name="connsiteY44" fmla="*/ 112360 h 653380"/>
                  <a:gd name="connsiteX45" fmla="*/ 150495 w 1851660"/>
                  <a:gd name="connsiteY45" fmla="*/ 104740 h 653380"/>
                  <a:gd name="connsiteX46" fmla="*/ 74295 w 1851660"/>
                  <a:gd name="connsiteY46" fmla="*/ 66640 h 653380"/>
                  <a:gd name="connsiteX47" fmla="*/ 20955 w 1851660"/>
                  <a:gd name="connsiteY47" fmla="*/ 59020 h 653380"/>
                  <a:gd name="connsiteX48" fmla="*/ 0 w 1851660"/>
                  <a:gd name="connsiteY48" fmla="*/ 1870 h 653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851660" h="653380">
                    <a:moveTo>
                      <a:pt x="1851660" y="19015"/>
                    </a:moveTo>
                    <a:cubicBezTo>
                      <a:pt x="1838960" y="26635"/>
                      <a:pt x="1843087" y="133633"/>
                      <a:pt x="1832610" y="165700"/>
                    </a:cubicBezTo>
                    <a:cubicBezTo>
                      <a:pt x="1822133" y="197767"/>
                      <a:pt x="1801178" y="196180"/>
                      <a:pt x="1788795" y="211420"/>
                    </a:cubicBezTo>
                    <a:cubicBezTo>
                      <a:pt x="1776413" y="226660"/>
                      <a:pt x="1769305" y="242487"/>
                      <a:pt x="1758315" y="257140"/>
                    </a:cubicBezTo>
                    <a:cubicBezTo>
                      <a:pt x="1750695" y="267300"/>
                      <a:pt x="1746022" y="280575"/>
                      <a:pt x="1735455" y="287620"/>
                    </a:cubicBezTo>
                    <a:cubicBezTo>
                      <a:pt x="1722089" y="296531"/>
                      <a:pt x="1703101" y="293949"/>
                      <a:pt x="1689735" y="302860"/>
                    </a:cubicBezTo>
                    <a:lnTo>
                      <a:pt x="1666875" y="318100"/>
                    </a:lnTo>
                    <a:cubicBezTo>
                      <a:pt x="1664335" y="325720"/>
                      <a:pt x="1663710" y="334277"/>
                      <a:pt x="1659255" y="340960"/>
                    </a:cubicBezTo>
                    <a:cubicBezTo>
                      <a:pt x="1650829" y="353599"/>
                      <a:pt x="1627592" y="372032"/>
                      <a:pt x="1613535" y="379060"/>
                    </a:cubicBezTo>
                    <a:cubicBezTo>
                      <a:pt x="1606351" y="382652"/>
                      <a:pt x="1598295" y="384140"/>
                      <a:pt x="1590675" y="386680"/>
                    </a:cubicBezTo>
                    <a:cubicBezTo>
                      <a:pt x="1575435" y="401920"/>
                      <a:pt x="1562888" y="420445"/>
                      <a:pt x="1544955" y="432400"/>
                    </a:cubicBezTo>
                    <a:cubicBezTo>
                      <a:pt x="1537335" y="437480"/>
                      <a:pt x="1529130" y="441777"/>
                      <a:pt x="1522095" y="447640"/>
                    </a:cubicBezTo>
                    <a:cubicBezTo>
                      <a:pt x="1463423" y="496533"/>
                      <a:pt x="1533132" y="447902"/>
                      <a:pt x="1476375" y="485740"/>
                    </a:cubicBezTo>
                    <a:cubicBezTo>
                      <a:pt x="1471295" y="493360"/>
                      <a:pt x="1468027" y="502569"/>
                      <a:pt x="1461135" y="508600"/>
                    </a:cubicBezTo>
                    <a:cubicBezTo>
                      <a:pt x="1447351" y="520661"/>
                      <a:pt x="1430655" y="528920"/>
                      <a:pt x="1415415" y="539080"/>
                    </a:cubicBezTo>
                    <a:cubicBezTo>
                      <a:pt x="1407795" y="544160"/>
                      <a:pt x="1400746" y="550224"/>
                      <a:pt x="1392555" y="554320"/>
                    </a:cubicBezTo>
                    <a:cubicBezTo>
                      <a:pt x="1382395" y="559400"/>
                      <a:pt x="1371938" y="563924"/>
                      <a:pt x="1362075" y="569560"/>
                    </a:cubicBezTo>
                    <a:cubicBezTo>
                      <a:pt x="1323811" y="591425"/>
                      <a:pt x="1354789" y="580303"/>
                      <a:pt x="1308735" y="600040"/>
                    </a:cubicBezTo>
                    <a:cubicBezTo>
                      <a:pt x="1276455" y="613874"/>
                      <a:pt x="1258348" y="609806"/>
                      <a:pt x="1217295" y="615280"/>
                    </a:cubicBezTo>
                    <a:cubicBezTo>
                      <a:pt x="1201980" y="617322"/>
                      <a:pt x="1186846" y="620551"/>
                      <a:pt x="1171575" y="622900"/>
                    </a:cubicBezTo>
                    <a:cubicBezTo>
                      <a:pt x="1126005" y="629911"/>
                      <a:pt x="1104083" y="632289"/>
                      <a:pt x="1057275" y="638140"/>
                    </a:cubicBezTo>
                    <a:cubicBezTo>
                      <a:pt x="1039236" y="644153"/>
                      <a:pt x="1014705" y="653380"/>
                      <a:pt x="996315" y="653380"/>
                    </a:cubicBezTo>
                    <a:cubicBezTo>
                      <a:pt x="980865" y="653380"/>
                      <a:pt x="965745" y="648790"/>
                      <a:pt x="950595" y="645760"/>
                    </a:cubicBezTo>
                    <a:cubicBezTo>
                      <a:pt x="942457" y="644132"/>
                      <a:pt x="906938" y="635362"/>
                      <a:pt x="897255" y="630520"/>
                    </a:cubicBezTo>
                    <a:cubicBezTo>
                      <a:pt x="889064" y="626424"/>
                      <a:pt x="882764" y="618999"/>
                      <a:pt x="874395" y="615280"/>
                    </a:cubicBezTo>
                    <a:cubicBezTo>
                      <a:pt x="859715" y="608756"/>
                      <a:pt x="842041" y="608951"/>
                      <a:pt x="828675" y="600040"/>
                    </a:cubicBezTo>
                    <a:cubicBezTo>
                      <a:pt x="821055" y="594960"/>
                      <a:pt x="814184" y="588519"/>
                      <a:pt x="805815" y="584800"/>
                    </a:cubicBezTo>
                    <a:cubicBezTo>
                      <a:pt x="791135" y="578276"/>
                      <a:pt x="760095" y="569560"/>
                      <a:pt x="760095" y="569560"/>
                    </a:cubicBezTo>
                    <a:cubicBezTo>
                      <a:pt x="752475" y="561940"/>
                      <a:pt x="745514" y="553599"/>
                      <a:pt x="737235" y="546700"/>
                    </a:cubicBezTo>
                    <a:cubicBezTo>
                      <a:pt x="702878" y="518069"/>
                      <a:pt x="705704" y="541314"/>
                      <a:pt x="668655" y="485740"/>
                    </a:cubicBezTo>
                    <a:cubicBezTo>
                      <a:pt x="663575" y="478120"/>
                      <a:pt x="660566" y="468601"/>
                      <a:pt x="653415" y="462880"/>
                    </a:cubicBezTo>
                    <a:cubicBezTo>
                      <a:pt x="647143" y="457862"/>
                      <a:pt x="637739" y="458852"/>
                      <a:pt x="630555" y="455260"/>
                    </a:cubicBezTo>
                    <a:cubicBezTo>
                      <a:pt x="622364" y="451164"/>
                      <a:pt x="614730" y="445883"/>
                      <a:pt x="607695" y="440020"/>
                    </a:cubicBezTo>
                    <a:cubicBezTo>
                      <a:pt x="599416" y="433121"/>
                      <a:pt x="593114" y="424059"/>
                      <a:pt x="584835" y="417160"/>
                    </a:cubicBezTo>
                    <a:cubicBezTo>
                      <a:pt x="577800" y="411297"/>
                      <a:pt x="568820" y="408004"/>
                      <a:pt x="561975" y="401920"/>
                    </a:cubicBezTo>
                    <a:cubicBezTo>
                      <a:pt x="545866" y="387601"/>
                      <a:pt x="534188" y="368155"/>
                      <a:pt x="516255" y="356200"/>
                    </a:cubicBezTo>
                    <a:cubicBezTo>
                      <a:pt x="501015" y="346040"/>
                      <a:pt x="483487" y="338672"/>
                      <a:pt x="470535" y="325720"/>
                    </a:cubicBezTo>
                    <a:cubicBezTo>
                      <a:pt x="462915" y="318100"/>
                      <a:pt x="456181" y="309476"/>
                      <a:pt x="447675" y="302860"/>
                    </a:cubicBezTo>
                    <a:cubicBezTo>
                      <a:pt x="361181" y="235587"/>
                      <a:pt x="434281" y="292353"/>
                      <a:pt x="379095" y="264760"/>
                    </a:cubicBezTo>
                    <a:cubicBezTo>
                      <a:pt x="370904" y="260664"/>
                      <a:pt x="364426" y="253616"/>
                      <a:pt x="356235" y="249520"/>
                    </a:cubicBezTo>
                    <a:cubicBezTo>
                      <a:pt x="293139" y="217972"/>
                      <a:pt x="376029" y="270336"/>
                      <a:pt x="310515" y="226660"/>
                    </a:cubicBezTo>
                    <a:cubicBezTo>
                      <a:pt x="292197" y="199184"/>
                      <a:pt x="277193" y="170202"/>
                      <a:pt x="249555" y="150460"/>
                    </a:cubicBezTo>
                    <a:cubicBezTo>
                      <a:pt x="243019" y="145791"/>
                      <a:pt x="234078" y="146004"/>
                      <a:pt x="226695" y="142840"/>
                    </a:cubicBezTo>
                    <a:cubicBezTo>
                      <a:pt x="216254" y="138365"/>
                      <a:pt x="206078" y="133236"/>
                      <a:pt x="196215" y="127600"/>
                    </a:cubicBezTo>
                    <a:cubicBezTo>
                      <a:pt x="188264" y="123056"/>
                      <a:pt x="181546" y="116456"/>
                      <a:pt x="173355" y="112360"/>
                    </a:cubicBezTo>
                    <a:cubicBezTo>
                      <a:pt x="166171" y="108768"/>
                      <a:pt x="157679" y="108332"/>
                      <a:pt x="150495" y="104740"/>
                    </a:cubicBezTo>
                    <a:cubicBezTo>
                      <a:pt x="123737" y="91361"/>
                      <a:pt x="103421" y="72465"/>
                      <a:pt x="74295" y="66640"/>
                    </a:cubicBezTo>
                    <a:cubicBezTo>
                      <a:pt x="56683" y="63118"/>
                      <a:pt x="38735" y="61560"/>
                      <a:pt x="20955" y="59020"/>
                    </a:cubicBezTo>
                    <a:cubicBezTo>
                      <a:pt x="-5313" y="50264"/>
                      <a:pt x="13300" y="-11430"/>
                      <a:pt x="0" y="1870"/>
                    </a:cubicBezTo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1200"/>
              </a:p>
            </p:txBody>
          </p:sp>
          <p:sp>
            <p:nvSpPr>
              <p:cNvPr id="736" name="Forme libre : forme 735">
                <a:extLst>
                  <a:ext uri="{FF2B5EF4-FFF2-40B4-BE49-F238E27FC236}">
                    <a16:creationId xmlns:a16="http://schemas.microsoft.com/office/drawing/2014/main" id="{8F204442-0988-4BD8-A839-CB44501EB13A}"/>
                  </a:ext>
                </a:extLst>
              </p:cNvPr>
              <p:cNvSpPr/>
              <p:nvPr/>
            </p:nvSpPr>
            <p:spPr>
              <a:xfrm>
                <a:off x="4424464" y="4581095"/>
                <a:ext cx="0" cy="0"/>
              </a:xfrm>
              <a:custGeom>
                <a:avLst/>
                <a:gdLst>
                  <a:gd name="connsiteX0" fmla="*/ 0 w 0"/>
                  <a:gd name="connsiteY0" fmla="*/ 0 h 0"/>
                  <a:gd name="connsiteX1" fmla="*/ 0 w 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1200"/>
              </a:p>
            </p:txBody>
          </p:sp>
          <p:sp>
            <p:nvSpPr>
              <p:cNvPr id="737" name="Forme libre : forme 736">
                <a:extLst>
                  <a:ext uri="{FF2B5EF4-FFF2-40B4-BE49-F238E27FC236}">
                    <a16:creationId xmlns:a16="http://schemas.microsoft.com/office/drawing/2014/main" id="{2E368F4D-B8F9-4025-A91E-A814340D86A8}"/>
                  </a:ext>
                </a:extLst>
              </p:cNvPr>
              <p:cNvSpPr/>
              <p:nvPr/>
            </p:nvSpPr>
            <p:spPr>
              <a:xfrm>
                <a:off x="3852085" y="4636753"/>
                <a:ext cx="1087135" cy="1389550"/>
              </a:xfrm>
              <a:custGeom>
                <a:avLst/>
                <a:gdLst>
                  <a:gd name="connsiteX0" fmla="*/ 557536 w 1086174"/>
                  <a:gd name="connsiteY0" fmla="*/ 1722 h 1387865"/>
                  <a:gd name="connsiteX1" fmla="*/ 533724 w 1086174"/>
                  <a:gd name="connsiteY1" fmla="*/ 20772 h 1387865"/>
                  <a:gd name="connsiteX2" fmla="*/ 519436 w 1086174"/>
                  <a:gd name="connsiteY2" fmla="*/ 30297 h 1387865"/>
                  <a:gd name="connsiteX3" fmla="*/ 514674 w 1086174"/>
                  <a:gd name="connsiteY3" fmla="*/ 44585 h 1387865"/>
                  <a:gd name="connsiteX4" fmla="*/ 500386 w 1086174"/>
                  <a:gd name="connsiteY4" fmla="*/ 49347 h 1387865"/>
                  <a:gd name="connsiteX5" fmla="*/ 447999 w 1086174"/>
                  <a:gd name="connsiteY5" fmla="*/ 58872 h 1387865"/>
                  <a:gd name="connsiteX6" fmla="*/ 433711 w 1086174"/>
                  <a:gd name="connsiteY6" fmla="*/ 68397 h 1387865"/>
                  <a:gd name="connsiteX7" fmla="*/ 428949 w 1086174"/>
                  <a:gd name="connsiteY7" fmla="*/ 82685 h 1387865"/>
                  <a:gd name="connsiteX8" fmla="*/ 400374 w 1086174"/>
                  <a:gd name="connsiteY8" fmla="*/ 92210 h 1387865"/>
                  <a:gd name="connsiteX9" fmla="*/ 395611 w 1086174"/>
                  <a:gd name="connsiteY9" fmla="*/ 116022 h 1387865"/>
                  <a:gd name="connsiteX10" fmla="*/ 343224 w 1086174"/>
                  <a:gd name="connsiteY10" fmla="*/ 120785 h 1387865"/>
                  <a:gd name="connsiteX11" fmla="*/ 328936 w 1086174"/>
                  <a:gd name="connsiteY11" fmla="*/ 130310 h 1387865"/>
                  <a:gd name="connsiteX12" fmla="*/ 319411 w 1086174"/>
                  <a:gd name="connsiteY12" fmla="*/ 144597 h 1387865"/>
                  <a:gd name="connsiteX13" fmla="*/ 305124 w 1086174"/>
                  <a:gd name="connsiteY13" fmla="*/ 149360 h 1387865"/>
                  <a:gd name="connsiteX14" fmla="*/ 290836 w 1086174"/>
                  <a:gd name="connsiteY14" fmla="*/ 158885 h 1387865"/>
                  <a:gd name="connsiteX15" fmla="*/ 281311 w 1086174"/>
                  <a:gd name="connsiteY15" fmla="*/ 173172 h 1387865"/>
                  <a:gd name="connsiteX16" fmla="*/ 252736 w 1086174"/>
                  <a:gd name="connsiteY16" fmla="*/ 187460 h 1387865"/>
                  <a:gd name="connsiteX17" fmla="*/ 243211 w 1086174"/>
                  <a:gd name="connsiteY17" fmla="*/ 201747 h 1387865"/>
                  <a:gd name="connsiteX18" fmla="*/ 243211 w 1086174"/>
                  <a:gd name="connsiteY18" fmla="*/ 211272 h 1387865"/>
                  <a:gd name="connsiteX19" fmla="*/ 228924 w 1086174"/>
                  <a:gd name="connsiteY19" fmla="*/ 225560 h 1387865"/>
                  <a:gd name="connsiteX20" fmla="*/ 200349 w 1086174"/>
                  <a:gd name="connsiteY20" fmla="*/ 235085 h 1387865"/>
                  <a:gd name="connsiteX21" fmla="*/ 186061 w 1086174"/>
                  <a:gd name="connsiteY21" fmla="*/ 244610 h 1387865"/>
                  <a:gd name="connsiteX22" fmla="*/ 181299 w 1086174"/>
                  <a:gd name="connsiteY22" fmla="*/ 258897 h 1387865"/>
                  <a:gd name="connsiteX23" fmla="*/ 176536 w 1086174"/>
                  <a:gd name="connsiteY23" fmla="*/ 282710 h 1387865"/>
                  <a:gd name="connsiteX24" fmla="*/ 162249 w 1086174"/>
                  <a:gd name="connsiteY24" fmla="*/ 287472 h 1387865"/>
                  <a:gd name="connsiteX25" fmla="*/ 133674 w 1086174"/>
                  <a:gd name="connsiteY25" fmla="*/ 292235 h 1387865"/>
                  <a:gd name="connsiteX26" fmla="*/ 124149 w 1086174"/>
                  <a:gd name="connsiteY26" fmla="*/ 320810 h 1387865"/>
                  <a:gd name="connsiteX27" fmla="*/ 119386 w 1086174"/>
                  <a:gd name="connsiteY27" fmla="*/ 335097 h 1387865"/>
                  <a:gd name="connsiteX28" fmla="*/ 90811 w 1086174"/>
                  <a:gd name="connsiteY28" fmla="*/ 344622 h 1387865"/>
                  <a:gd name="connsiteX29" fmla="*/ 81286 w 1086174"/>
                  <a:gd name="connsiteY29" fmla="*/ 358910 h 1387865"/>
                  <a:gd name="connsiteX30" fmla="*/ 66999 w 1086174"/>
                  <a:gd name="connsiteY30" fmla="*/ 373197 h 1387865"/>
                  <a:gd name="connsiteX31" fmla="*/ 62236 w 1086174"/>
                  <a:gd name="connsiteY31" fmla="*/ 430347 h 1387865"/>
                  <a:gd name="connsiteX32" fmla="*/ 43186 w 1086174"/>
                  <a:gd name="connsiteY32" fmla="*/ 458922 h 1387865"/>
                  <a:gd name="connsiteX33" fmla="*/ 28899 w 1086174"/>
                  <a:gd name="connsiteY33" fmla="*/ 511310 h 1387865"/>
                  <a:gd name="connsiteX34" fmla="*/ 24136 w 1086174"/>
                  <a:gd name="connsiteY34" fmla="*/ 535122 h 1387865"/>
                  <a:gd name="connsiteX35" fmla="*/ 19374 w 1086174"/>
                  <a:gd name="connsiteY35" fmla="*/ 554172 h 1387865"/>
                  <a:gd name="connsiteX36" fmla="*/ 9849 w 1086174"/>
                  <a:gd name="connsiteY36" fmla="*/ 582747 h 1387865"/>
                  <a:gd name="connsiteX37" fmla="*/ 5086 w 1086174"/>
                  <a:gd name="connsiteY37" fmla="*/ 654185 h 1387865"/>
                  <a:gd name="connsiteX38" fmla="*/ 5086 w 1086174"/>
                  <a:gd name="connsiteY38" fmla="*/ 711335 h 1387865"/>
                  <a:gd name="connsiteX39" fmla="*/ 14611 w 1086174"/>
                  <a:gd name="connsiteY39" fmla="*/ 725622 h 1387865"/>
                  <a:gd name="connsiteX40" fmla="*/ 19374 w 1086174"/>
                  <a:gd name="connsiteY40" fmla="*/ 739910 h 1387865"/>
                  <a:gd name="connsiteX41" fmla="*/ 28899 w 1086174"/>
                  <a:gd name="connsiteY41" fmla="*/ 816110 h 1387865"/>
                  <a:gd name="connsiteX42" fmla="*/ 33661 w 1086174"/>
                  <a:gd name="connsiteY42" fmla="*/ 830397 h 1387865"/>
                  <a:gd name="connsiteX43" fmla="*/ 38424 w 1086174"/>
                  <a:gd name="connsiteY43" fmla="*/ 849447 h 1387865"/>
                  <a:gd name="connsiteX44" fmla="*/ 52711 w 1086174"/>
                  <a:gd name="connsiteY44" fmla="*/ 901835 h 1387865"/>
                  <a:gd name="connsiteX45" fmla="*/ 57474 w 1086174"/>
                  <a:gd name="connsiteY45" fmla="*/ 916122 h 1387865"/>
                  <a:gd name="connsiteX46" fmla="*/ 62236 w 1086174"/>
                  <a:gd name="connsiteY46" fmla="*/ 930410 h 1387865"/>
                  <a:gd name="connsiteX47" fmla="*/ 71761 w 1086174"/>
                  <a:gd name="connsiteY47" fmla="*/ 944697 h 1387865"/>
                  <a:gd name="connsiteX48" fmla="*/ 81286 w 1086174"/>
                  <a:gd name="connsiteY48" fmla="*/ 973272 h 1387865"/>
                  <a:gd name="connsiteX49" fmla="*/ 100336 w 1086174"/>
                  <a:gd name="connsiteY49" fmla="*/ 1001847 h 1387865"/>
                  <a:gd name="connsiteX50" fmla="*/ 109861 w 1086174"/>
                  <a:gd name="connsiteY50" fmla="*/ 1016135 h 1387865"/>
                  <a:gd name="connsiteX51" fmla="*/ 114624 w 1086174"/>
                  <a:gd name="connsiteY51" fmla="*/ 1030422 h 1387865"/>
                  <a:gd name="connsiteX52" fmla="*/ 133674 w 1086174"/>
                  <a:gd name="connsiteY52" fmla="*/ 1058997 h 1387865"/>
                  <a:gd name="connsiteX53" fmla="*/ 147961 w 1086174"/>
                  <a:gd name="connsiteY53" fmla="*/ 1087572 h 1387865"/>
                  <a:gd name="connsiteX54" fmla="*/ 171774 w 1086174"/>
                  <a:gd name="connsiteY54" fmla="*/ 1130435 h 1387865"/>
                  <a:gd name="connsiteX55" fmla="*/ 195586 w 1086174"/>
                  <a:gd name="connsiteY55" fmla="*/ 1173297 h 1387865"/>
                  <a:gd name="connsiteX56" fmla="*/ 209874 w 1086174"/>
                  <a:gd name="connsiteY56" fmla="*/ 1182822 h 1387865"/>
                  <a:gd name="connsiteX57" fmla="*/ 214636 w 1086174"/>
                  <a:gd name="connsiteY57" fmla="*/ 1197110 h 1387865"/>
                  <a:gd name="connsiteX58" fmla="*/ 252736 w 1086174"/>
                  <a:gd name="connsiteY58" fmla="*/ 1239972 h 1387865"/>
                  <a:gd name="connsiteX59" fmla="*/ 267024 w 1086174"/>
                  <a:gd name="connsiteY59" fmla="*/ 1254260 h 1387865"/>
                  <a:gd name="connsiteX60" fmla="*/ 295599 w 1086174"/>
                  <a:gd name="connsiteY60" fmla="*/ 1273310 h 1387865"/>
                  <a:gd name="connsiteX61" fmla="*/ 309886 w 1086174"/>
                  <a:gd name="connsiteY61" fmla="*/ 1282835 h 1387865"/>
                  <a:gd name="connsiteX62" fmla="*/ 333699 w 1086174"/>
                  <a:gd name="connsiteY62" fmla="*/ 1301885 h 1387865"/>
                  <a:gd name="connsiteX63" fmla="*/ 343224 w 1086174"/>
                  <a:gd name="connsiteY63" fmla="*/ 1316172 h 1387865"/>
                  <a:gd name="connsiteX64" fmla="*/ 357511 w 1086174"/>
                  <a:gd name="connsiteY64" fmla="*/ 1325697 h 1387865"/>
                  <a:gd name="connsiteX65" fmla="*/ 367036 w 1086174"/>
                  <a:gd name="connsiteY65" fmla="*/ 1339985 h 1387865"/>
                  <a:gd name="connsiteX66" fmla="*/ 395611 w 1086174"/>
                  <a:gd name="connsiteY66" fmla="*/ 1354272 h 1387865"/>
                  <a:gd name="connsiteX67" fmla="*/ 438474 w 1086174"/>
                  <a:gd name="connsiteY67" fmla="*/ 1382847 h 1387865"/>
                  <a:gd name="connsiteX68" fmla="*/ 509911 w 1086174"/>
                  <a:gd name="connsiteY68" fmla="*/ 1387610 h 1387865"/>
                  <a:gd name="connsiteX69" fmla="*/ 714699 w 1086174"/>
                  <a:gd name="connsiteY69" fmla="*/ 1382847 h 1387865"/>
                  <a:gd name="connsiteX70" fmla="*/ 771849 w 1086174"/>
                  <a:gd name="connsiteY70" fmla="*/ 1349510 h 1387865"/>
                  <a:gd name="connsiteX71" fmla="*/ 800424 w 1086174"/>
                  <a:gd name="connsiteY71" fmla="*/ 1325697 h 1387865"/>
                  <a:gd name="connsiteX72" fmla="*/ 833761 w 1086174"/>
                  <a:gd name="connsiteY72" fmla="*/ 1292360 h 1387865"/>
                  <a:gd name="connsiteX73" fmla="*/ 852811 w 1086174"/>
                  <a:gd name="connsiteY73" fmla="*/ 1268547 h 1387865"/>
                  <a:gd name="connsiteX74" fmla="*/ 857574 w 1086174"/>
                  <a:gd name="connsiteY74" fmla="*/ 1254260 h 1387865"/>
                  <a:gd name="connsiteX75" fmla="*/ 871861 w 1086174"/>
                  <a:gd name="connsiteY75" fmla="*/ 1239972 h 1387865"/>
                  <a:gd name="connsiteX76" fmla="*/ 890911 w 1086174"/>
                  <a:gd name="connsiteY76" fmla="*/ 1211397 h 1387865"/>
                  <a:gd name="connsiteX77" fmla="*/ 909961 w 1086174"/>
                  <a:gd name="connsiteY77" fmla="*/ 1182822 h 1387865"/>
                  <a:gd name="connsiteX78" fmla="*/ 919486 w 1086174"/>
                  <a:gd name="connsiteY78" fmla="*/ 1168535 h 1387865"/>
                  <a:gd name="connsiteX79" fmla="*/ 943299 w 1086174"/>
                  <a:gd name="connsiteY79" fmla="*/ 1139960 h 1387865"/>
                  <a:gd name="connsiteX80" fmla="*/ 952824 w 1086174"/>
                  <a:gd name="connsiteY80" fmla="*/ 1111385 h 1387865"/>
                  <a:gd name="connsiteX81" fmla="*/ 957586 w 1086174"/>
                  <a:gd name="connsiteY81" fmla="*/ 1073285 h 1387865"/>
                  <a:gd name="connsiteX82" fmla="*/ 986161 w 1086174"/>
                  <a:gd name="connsiteY82" fmla="*/ 1058997 h 1387865"/>
                  <a:gd name="connsiteX83" fmla="*/ 995686 w 1086174"/>
                  <a:gd name="connsiteY83" fmla="*/ 1044710 h 1387865"/>
                  <a:gd name="connsiteX84" fmla="*/ 1009974 w 1086174"/>
                  <a:gd name="connsiteY84" fmla="*/ 1016135 h 1387865"/>
                  <a:gd name="connsiteX85" fmla="*/ 1029024 w 1086174"/>
                  <a:gd name="connsiteY85" fmla="*/ 973272 h 1387865"/>
                  <a:gd name="connsiteX86" fmla="*/ 1043311 w 1086174"/>
                  <a:gd name="connsiteY86" fmla="*/ 920885 h 1387865"/>
                  <a:gd name="connsiteX87" fmla="*/ 1048074 w 1086174"/>
                  <a:gd name="connsiteY87" fmla="*/ 901835 h 1387865"/>
                  <a:gd name="connsiteX88" fmla="*/ 1067124 w 1086174"/>
                  <a:gd name="connsiteY88" fmla="*/ 778010 h 1387865"/>
                  <a:gd name="connsiteX89" fmla="*/ 1081411 w 1086174"/>
                  <a:gd name="connsiteY89" fmla="*/ 735147 h 1387865"/>
                  <a:gd name="connsiteX90" fmla="*/ 1086174 w 1086174"/>
                  <a:gd name="connsiteY90" fmla="*/ 720860 h 1387865"/>
                  <a:gd name="connsiteX91" fmla="*/ 1081411 w 1086174"/>
                  <a:gd name="connsiteY91" fmla="*/ 639897 h 1387865"/>
                  <a:gd name="connsiteX92" fmla="*/ 1076649 w 1086174"/>
                  <a:gd name="connsiteY92" fmla="*/ 597035 h 1387865"/>
                  <a:gd name="connsiteX93" fmla="*/ 1071886 w 1086174"/>
                  <a:gd name="connsiteY93" fmla="*/ 520835 h 1387865"/>
                  <a:gd name="connsiteX94" fmla="*/ 1062361 w 1086174"/>
                  <a:gd name="connsiteY94" fmla="*/ 492260 h 1387865"/>
                  <a:gd name="connsiteX95" fmla="*/ 1057599 w 1086174"/>
                  <a:gd name="connsiteY95" fmla="*/ 473210 h 1387865"/>
                  <a:gd name="connsiteX96" fmla="*/ 1043311 w 1086174"/>
                  <a:gd name="connsiteY96" fmla="*/ 430347 h 1387865"/>
                  <a:gd name="connsiteX97" fmla="*/ 1033786 w 1086174"/>
                  <a:gd name="connsiteY97" fmla="*/ 401772 h 1387865"/>
                  <a:gd name="connsiteX98" fmla="*/ 1029024 w 1086174"/>
                  <a:gd name="connsiteY98" fmla="*/ 387485 h 1387865"/>
                  <a:gd name="connsiteX99" fmla="*/ 1014736 w 1086174"/>
                  <a:gd name="connsiteY99" fmla="*/ 377960 h 1387865"/>
                  <a:gd name="connsiteX100" fmla="*/ 986161 w 1086174"/>
                  <a:gd name="connsiteY100" fmla="*/ 335097 h 1387865"/>
                  <a:gd name="connsiteX101" fmla="*/ 976636 w 1086174"/>
                  <a:gd name="connsiteY101" fmla="*/ 320810 h 1387865"/>
                  <a:gd name="connsiteX102" fmla="*/ 962349 w 1086174"/>
                  <a:gd name="connsiteY102" fmla="*/ 306522 h 1387865"/>
                  <a:gd name="connsiteX103" fmla="*/ 952824 w 1086174"/>
                  <a:gd name="connsiteY103" fmla="*/ 292235 h 1387865"/>
                  <a:gd name="connsiteX104" fmla="*/ 924249 w 1086174"/>
                  <a:gd name="connsiteY104" fmla="*/ 263660 h 1387865"/>
                  <a:gd name="connsiteX105" fmla="*/ 919486 w 1086174"/>
                  <a:gd name="connsiteY105" fmla="*/ 249372 h 1387865"/>
                  <a:gd name="connsiteX106" fmla="*/ 876624 w 1086174"/>
                  <a:gd name="connsiteY106" fmla="*/ 216035 h 1387865"/>
                  <a:gd name="connsiteX107" fmla="*/ 838524 w 1086174"/>
                  <a:gd name="connsiteY107" fmla="*/ 211272 h 1387865"/>
                  <a:gd name="connsiteX108" fmla="*/ 833761 w 1086174"/>
                  <a:gd name="connsiteY108" fmla="*/ 225560 h 1387865"/>
                  <a:gd name="connsiteX109" fmla="*/ 828999 w 1086174"/>
                  <a:gd name="connsiteY109" fmla="*/ 268422 h 1387865"/>
                  <a:gd name="connsiteX110" fmla="*/ 814711 w 1086174"/>
                  <a:gd name="connsiteY110" fmla="*/ 263660 h 1387865"/>
                  <a:gd name="connsiteX111" fmla="*/ 795661 w 1086174"/>
                  <a:gd name="connsiteY111" fmla="*/ 235085 h 1387865"/>
                  <a:gd name="connsiteX112" fmla="*/ 790899 w 1086174"/>
                  <a:gd name="connsiteY112" fmla="*/ 220797 h 1387865"/>
                  <a:gd name="connsiteX113" fmla="*/ 781374 w 1086174"/>
                  <a:gd name="connsiteY113" fmla="*/ 206510 h 1387865"/>
                  <a:gd name="connsiteX114" fmla="*/ 776611 w 1086174"/>
                  <a:gd name="connsiteY114" fmla="*/ 192222 h 1387865"/>
                  <a:gd name="connsiteX115" fmla="*/ 757561 w 1086174"/>
                  <a:gd name="connsiteY115" fmla="*/ 163647 h 1387865"/>
                  <a:gd name="connsiteX116" fmla="*/ 748036 w 1086174"/>
                  <a:gd name="connsiteY116" fmla="*/ 149360 h 1387865"/>
                  <a:gd name="connsiteX117" fmla="*/ 733749 w 1086174"/>
                  <a:gd name="connsiteY117" fmla="*/ 144597 h 1387865"/>
                  <a:gd name="connsiteX118" fmla="*/ 714699 w 1086174"/>
                  <a:gd name="connsiteY118" fmla="*/ 120785 h 1387865"/>
                  <a:gd name="connsiteX119" fmla="*/ 695649 w 1086174"/>
                  <a:gd name="connsiteY119" fmla="*/ 96972 h 1387865"/>
                  <a:gd name="connsiteX120" fmla="*/ 662311 w 1086174"/>
                  <a:gd name="connsiteY120" fmla="*/ 58872 h 1387865"/>
                  <a:gd name="connsiteX121" fmla="*/ 628974 w 1086174"/>
                  <a:gd name="connsiteY121" fmla="*/ 20772 h 1387865"/>
                  <a:gd name="connsiteX122" fmla="*/ 619449 w 1086174"/>
                  <a:gd name="connsiteY122" fmla="*/ 6485 h 1387865"/>
                  <a:gd name="connsiteX123" fmla="*/ 605161 w 1086174"/>
                  <a:gd name="connsiteY123" fmla="*/ 1722 h 1387865"/>
                  <a:gd name="connsiteX124" fmla="*/ 557536 w 1086174"/>
                  <a:gd name="connsiteY124" fmla="*/ 1722 h 1387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</a:cxnLst>
                <a:rect l="l" t="t" r="r" b="b"/>
                <a:pathLst>
                  <a:path w="1086174" h="1387865">
                    <a:moveTo>
                      <a:pt x="557536" y="1722"/>
                    </a:moveTo>
                    <a:cubicBezTo>
                      <a:pt x="545630" y="4897"/>
                      <a:pt x="541856" y="14673"/>
                      <a:pt x="533724" y="20772"/>
                    </a:cubicBezTo>
                    <a:cubicBezTo>
                      <a:pt x="529145" y="24206"/>
                      <a:pt x="523012" y="25827"/>
                      <a:pt x="519436" y="30297"/>
                    </a:cubicBezTo>
                    <a:cubicBezTo>
                      <a:pt x="516300" y="34217"/>
                      <a:pt x="518224" y="41035"/>
                      <a:pt x="514674" y="44585"/>
                    </a:cubicBezTo>
                    <a:cubicBezTo>
                      <a:pt x="511124" y="48135"/>
                      <a:pt x="505309" y="48362"/>
                      <a:pt x="500386" y="49347"/>
                    </a:cubicBezTo>
                    <a:cubicBezTo>
                      <a:pt x="415054" y="66413"/>
                      <a:pt x="504479" y="44754"/>
                      <a:pt x="447999" y="58872"/>
                    </a:cubicBezTo>
                    <a:cubicBezTo>
                      <a:pt x="443236" y="62047"/>
                      <a:pt x="437287" y="63927"/>
                      <a:pt x="433711" y="68397"/>
                    </a:cubicBezTo>
                    <a:cubicBezTo>
                      <a:pt x="430575" y="72317"/>
                      <a:pt x="433034" y="79767"/>
                      <a:pt x="428949" y="82685"/>
                    </a:cubicBezTo>
                    <a:cubicBezTo>
                      <a:pt x="420779" y="88521"/>
                      <a:pt x="400374" y="92210"/>
                      <a:pt x="400374" y="92210"/>
                    </a:cubicBezTo>
                    <a:cubicBezTo>
                      <a:pt x="398786" y="100147"/>
                      <a:pt x="402851" y="112402"/>
                      <a:pt x="395611" y="116022"/>
                    </a:cubicBezTo>
                    <a:cubicBezTo>
                      <a:pt x="379928" y="123864"/>
                      <a:pt x="360369" y="117111"/>
                      <a:pt x="343224" y="120785"/>
                    </a:cubicBezTo>
                    <a:cubicBezTo>
                      <a:pt x="337627" y="121984"/>
                      <a:pt x="333699" y="127135"/>
                      <a:pt x="328936" y="130310"/>
                    </a:cubicBezTo>
                    <a:cubicBezTo>
                      <a:pt x="325761" y="135072"/>
                      <a:pt x="323880" y="141021"/>
                      <a:pt x="319411" y="144597"/>
                    </a:cubicBezTo>
                    <a:cubicBezTo>
                      <a:pt x="315491" y="147733"/>
                      <a:pt x="309614" y="147115"/>
                      <a:pt x="305124" y="149360"/>
                    </a:cubicBezTo>
                    <a:cubicBezTo>
                      <a:pt x="300004" y="151920"/>
                      <a:pt x="295599" y="155710"/>
                      <a:pt x="290836" y="158885"/>
                    </a:cubicBezTo>
                    <a:cubicBezTo>
                      <a:pt x="287661" y="163647"/>
                      <a:pt x="285358" y="169125"/>
                      <a:pt x="281311" y="173172"/>
                    </a:cubicBezTo>
                    <a:cubicBezTo>
                      <a:pt x="272079" y="182404"/>
                      <a:pt x="264357" y="183586"/>
                      <a:pt x="252736" y="187460"/>
                    </a:cubicBezTo>
                    <a:cubicBezTo>
                      <a:pt x="249561" y="192222"/>
                      <a:pt x="247680" y="198171"/>
                      <a:pt x="243211" y="201747"/>
                    </a:cubicBezTo>
                    <a:cubicBezTo>
                      <a:pt x="232005" y="210712"/>
                      <a:pt x="216318" y="202308"/>
                      <a:pt x="243211" y="211272"/>
                    </a:cubicBezTo>
                    <a:cubicBezTo>
                      <a:pt x="238449" y="216035"/>
                      <a:pt x="234812" y="222289"/>
                      <a:pt x="228924" y="225560"/>
                    </a:cubicBezTo>
                    <a:cubicBezTo>
                      <a:pt x="220147" y="230436"/>
                      <a:pt x="208703" y="229516"/>
                      <a:pt x="200349" y="235085"/>
                    </a:cubicBezTo>
                    <a:lnTo>
                      <a:pt x="186061" y="244610"/>
                    </a:lnTo>
                    <a:cubicBezTo>
                      <a:pt x="184474" y="249372"/>
                      <a:pt x="182517" y="254027"/>
                      <a:pt x="181299" y="258897"/>
                    </a:cubicBezTo>
                    <a:cubicBezTo>
                      <a:pt x="179336" y="266750"/>
                      <a:pt x="181026" y="275975"/>
                      <a:pt x="176536" y="282710"/>
                    </a:cubicBezTo>
                    <a:cubicBezTo>
                      <a:pt x="173751" y="286887"/>
                      <a:pt x="167149" y="286383"/>
                      <a:pt x="162249" y="287472"/>
                    </a:cubicBezTo>
                    <a:cubicBezTo>
                      <a:pt x="152823" y="289567"/>
                      <a:pt x="143199" y="290647"/>
                      <a:pt x="133674" y="292235"/>
                    </a:cubicBezTo>
                    <a:lnTo>
                      <a:pt x="124149" y="320810"/>
                    </a:lnTo>
                    <a:cubicBezTo>
                      <a:pt x="122561" y="325572"/>
                      <a:pt x="124148" y="333510"/>
                      <a:pt x="119386" y="335097"/>
                    </a:cubicBezTo>
                    <a:lnTo>
                      <a:pt x="90811" y="344622"/>
                    </a:lnTo>
                    <a:cubicBezTo>
                      <a:pt x="87636" y="349385"/>
                      <a:pt x="84950" y="354513"/>
                      <a:pt x="81286" y="358910"/>
                    </a:cubicBezTo>
                    <a:cubicBezTo>
                      <a:pt x="76974" y="364084"/>
                      <a:pt x="68734" y="366689"/>
                      <a:pt x="66999" y="373197"/>
                    </a:cubicBezTo>
                    <a:cubicBezTo>
                      <a:pt x="62073" y="391668"/>
                      <a:pt x="67352" y="411928"/>
                      <a:pt x="62236" y="430347"/>
                    </a:cubicBezTo>
                    <a:cubicBezTo>
                      <a:pt x="59172" y="441377"/>
                      <a:pt x="43186" y="458922"/>
                      <a:pt x="43186" y="458922"/>
                    </a:cubicBezTo>
                    <a:cubicBezTo>
                      <a:pt x="36344" y="479450"/>
                      <a:pt x="34271" y="484454"/>
                      <a:pt x="28899" y="511310"/>
                    </a:cubicBezTo>
                    <a:cubicBezTo>
                      <a:pt x="27311" y="519247"/>
                      <a:pt x="25892" y="527220"/>
                      <a:pt x="24136" y="535122"/>
                    </a:cubicBezTo>
                    <a:cubicBezTo>
                      <a:pt x="22716" y="541512"/>
                      <a:pt x="21255" y="547903"/>
                      <a:pt x="19374" y="554172"/>
                    </a:cubicBezTo>
                    <a:cubicBezTo>
                      <a:pt x="16489" y="563789"/>
                      <a:pt x="9849" y="582747"/>
                      <a:pt x="9849" y="582747"/>
                    </a:cubicBezTo>
                    <a:cubicBezTo>
                      <a:pt x="8261" y="606560"/>
                      <a:pt x="7349" y="630427"/>
                      <a:pt x="5086" y="654185"/>
                    </a:cubicBezTo>
                    <a:cubicBezTo>
                      <a:pt x="2264" y="683816"/>
                      <a:pt x="-4791" y="681704"/>
                      <a:pt x="5086" y="711335"/>
                    </a:cubicBezTo>
                    <a:cubicBezTo>
                      <a:pt x="6896" y="716765"/>
                      <a:pt x="12051" y="720503"/>
                      <a:pt x="14611" y="725622"/>
                    </a:cubicBezTo>
                    <a:cubicBezTo>
                      <a:pt x="16856" y="730112"/>
                      <a:pt x="17786" y="735147"/>
                      <a:pt x="19374" y="739910"/>
                    </a:cubicBezTo>
                    <a:cubicBezTo>
                      <a:pt x="21771" y="763878"/>
                      <a:pt x="23526" y="791932"/>
                      <a:pt x="28899" y="816110"/>
                    </a:cubicBezTo>
                    <a:cubicBezTo>
                      <a:pt x="29988" y="821010"/>
                      <a:pt x="32282" y="825570"/>
                      <a:pt x="33661" y="830397"/>
                    </a:cubicBezTo>
                    <a:cubicBezTo>
                      <a:pt x="35459" y="836691"/>
                      <a:pt x="37004" y="843057"/>
                      <a:pt x="38424" y="849447"/>
                    </a:cubicBezTo>
                    <a:cubicBezTo>
                      <a:pt x="47400" y="889839"/>
                      <a:pt x="37842" y="857229"/>
                      <a:pt x="52711" y="901835"/>
                    </a:cubicBezTo>
                    <a:lnTo>
                      <a:pt x="57474" y="916122"/>
                    </a:lnTo>
                    <a:cubicBezTo>
                      <a:pt x="59062" y="920885"/>
                      <a:pt x="59451" y="926233"/>
                      <a:pt x="62236" y="930410"/>
                    </a:cubicBezTo>
                    <a:cubicBezTo>
                      <a:pt x="65411" y="935172"/>
                      <a:pt x="69436" y="939467"/>
                      <a:pt x="71761" y="944697"/>
                    </a:cubicBezTo>
                    <a:cubicBezTo>
                      <a:pt x="75839" y="953872"/>
                      <a:pt x="75717" y="964918"/>
                      <a:pt x="81286" y="973272"/>
                    </a:cubicBezTo>
                    <a:lnTo>
                      <a:pt x="100336" y="1001847"/>
                    </a:lnTo>
                    <a:cubicBezTo>
                      <a:pt x="103511" y="1006610"/>
                      <a:pt x="108051" y="1010705"/>
                      <a:pt x="109861" y="1016135"/>
                    </a:cubicBezTo>
                    <a:cubicBezTo>
                      <a:pt x="111449" y="1020897"/>
                      <a:pt x="112186" y="1026034"/>
                      <a:pt x="114624" y="1030422"/>
                    </a:cubicBezTo>
                    <a:cubicBezTo>
                      <a:pt x="120184" y="1040429"/>
                      <a:pt x="133674" y="1058997"/>
                      <a:pt x="133674" y="1058997"/>
                    </a:cubicBezTo>
                    <a:cubicBezTo>
                      <a:pt x="151037" y="1111092"/>
                      <a:pt x="123348" y="1032194"/>
                      <a:pt x="147961" y="1087572"/>
                    </a:cubicBezTo>
                    <a:cubicBezTo>
                      <a:pt x="166609" y="1129530"/>
                      <a:pt x="145695" y="1104356"/>
                      <a:pt x="171774" y="1130435"/>
                    </a:cubicBezTo>
                    <a:cubicBezTo>
                      <a:pt x="176737" y="1145324"/>
                      <a:pt x="181549" y="1163939"/>
                      <a:pt x="195586" y="1173297"/>
                    </a:cubicBezTo>
                    <a:lnTo>
                      <a:pt x="209874" y="1182822"/>
                    </a:lnTo>
                    <a:cubicBezTo>
                      <a:pt x="211461" y="1187585"/>
                      <a:pt x="212391" y="1192620"/>
                      <a:pt x="214636" y="1197110"/>
                    </a:cubicBezTo>
                    <a:cubicBezTo>
                      <a:pt x="223133" y="1214105"/>
                      <a:pt x="240118" y="1227354"/>
                      <a:pt x="252736" y="1239972"/>
                    </a:cubicBezTo>
                    <a:cubicBezTo>
                      <a:pt x="257499" y="1244735"/>
                      <a:pt x="261420" y="1250524"/>
                      <a:pt x="267024" y="1254260"/>
                    </a:cubicBezTo>
                    <a:lnTo>
                      <a:pt x="295599" y="1273310"/>
                    </a:lnTo>
                    <a:lnTo>
                      <a:pt x="309886" y="1282835"/>
                    </a:lnTo>
                    <a:cubicBezTo>
                      <a:pt x="337182" y="1323778"/>
                      <a:pt x="300836" y="1275595"/>
                      <a:pt x="333699" y="1301885"/>
                    </a:cubicBezTo>
                    <a:cubicBezTo>
                      <a:pt x="338168" y="1305461"/>
                      <a:pt x="339177" y="1312125"/>
                      <a:pt x="343224" y="1316172"/>
                    </a:cubicBezTo>
                    <a:cubicBezTo>
                      <a:pt x="347271" y="1320219"/>
                      <a:pt x="352749" y="1322522"/>
                      <a:pt x="357511" y="1325697"/>
                    </a:cubicBezTo>
                    <a:cubicBezTo>
                      <a:pt x="360686" y="1330460"/>
                      <a:pt x="362989" y="1335938"/>
                      <a:pt x="367036" y="1339985"/>
                    </a:cubicBezTo>
                    <a:cubicBezTo>
                      <a:pt x="376268" y="1349217"/>
                      <a:pt x="383991" y="1350399"/>
                      <a:pt x="395611" y="1354272"/>
                    </a:cubicBezTo>
                    <a:cubicBezTo>
                      <a:pt x="409899" y="1363797"/>
                      <a:pt x="421989" y="1378039"/>
                      <a:pt x="438474" y="1382847"/>
                    </a:cubicBezTo>
                    <a:cubicBezTo>
                      <a:pt x="461385" y="1389529"/>
                      <a:pt x="486046" y="1387610"/>
                      <a:pt x="509911" y="1387610"/>
                    </a:cubicBezTo>
                    <a:cubicBezTo>
                      <a:pt x="578192" y="1387610"/>
                      <a:pt x="646436" y="1384435"/>
                      <a:pt x="714699" y="1382847"/>
                    </a:cubicBezTo>
                    <a:cubicBezTo>
                      <a:pt x="730296" y="1375049"/>
                      <a:pt x="759371" y="1361989"/>
                      <a:pt x="771849" y="1349510"/>
                    </a:cubicBezTo>
                    <a:cubicBezTo>
                      <a:pt x="790183" y="1331174"/>
                      <a:pt x="780532" y="1338958"/>
                      <a:pt x="800424" y="1325697"/>
                    </a:cubicBezTo>
                    <a:cubicBezTo>
                      <a:pt x="822259" y="1292945"/>
                      <a:pt x="808614" y="1300742"/>
                      <a:pt x="833761" y="1292360"/>
                    </a:cubicBezTo>
                    <a:cubicBezTo>
                      <a:pt x="845733" y="1256448"/>
                      <a:pt x="828192" y="1299320"/>
                      <a:pt x="852811" y="1268547"/>
                    </a:cubicBezTo>
                    <a:cubicBezTo>
                      <a:pt x="855947" y="1264627"/>
                      <a:pt x="854789" y="1258437"/>
                      <a:pt x="857574" y="1254260"/>
                    </a:cubicBezTo>
                    <a:cubicBezTo>
                      <a:pt x="861310" y="1248656"/>
                      <a:pt x="867099" y="1244735"/>
                      <a:pt x="871861" y="1239972"/>
                    </a:cubicBezTo>
                    <a:cubicBezTo>
                      <a:pt x="880970" y="1212648"/>
                      <a:pt x="870101" y="1238153"/>
                      <a:pt x="890911" y="1211397"/>
                    </a:cubicBezTo>
                    <a:cubicBezTo>
                      <a:pt x="897939" y="1202361"/>
                      <a:pt x="903611" y="1192347"/>
                      <a:pt x="909961" y="1182822"/>
                    </a:cubicBezTo>
                    <a:cubicBezTo>
                      <a:pt x="913136" y="1178060"/>
                      <a:pt x="915439" y="1172582"/>
                      <a:pt x="919486" y="1168535"/>
                    </a:cubicBezTo>
                    <a:cubicBezTo>
                      <a:pt x="937821" y="1150200"/>
                      <a:pt x="930038" y="1159851"/>
                      <a:pt x="943299" y="1139960"/>
                    </a:cubicBezTo>
                    <a:cubicBezTo>
                      <a:pt x="946474" y="1130435"/>
                      <a:pt x="951579" y="1121348"/>
                      <a:pt x="952824" y="1111385"/>
                    </a:cubicBezTo>
                    <a:cubicBezTo>
                      <a:pt x="954411" y="1098685"/>
                      <a:pt x="952833" y="1085168"/>
                      <a:pt x="957586" y="1073285"/>
                    </a:cubicBezTo>
                    <a:cubicBezTo>
                      <a:pt x="960426" y="1066184"/>
                      <a:pt x="980147" y="1061002"/>
                      <a:pt x="986161" y="1058997"/>
                    </a:cubicBezTo>
                    <a:cubicBezTo>
                      <a:pt x="989336" y="1054235"/>
                      <a:pt x="993126" y="1049829"/>
                      <a:pt x="995686" y="1044710"/>
                    </a:cubicBezTo>
                    <a:cubicBezTo>
                      <a:pt x="1015404" y="1005276"/>
                      <a:pt x="982678" y="1057078"/>
                      <a:pt x="1009974" y="1016135"/>
                    </a:cubicBezTo>
                    <a:cubicBezTo>
                      <a:pt x="1021309" y="982130"/>
                      <a:pt x="1013930" y="995914"/>
                      <a:pt x="1029024" y="973272"/>
                    </a:cubicBezTo>
                    <a:cubicBezTo>
                      <a:pt x="1037926" y="946564"/>
                      <a:pt x="1032567" y="963860"/>
                      <a:pt x="1043311" y="920885"/>
                    </a:cubicBezTo>
                    <a:lnTo>
                      <a:pt x="1048074" y="901835"/>
                    </a:lnTo>
                    <a:cubicBezTo>
                      <a:pt x="1052085" y="869747"/>
                      <a:pt x="1060565" y="797688"/>
                      <a:pt x="1067124" y="778010"/>
                    </a:cubicBezTo>
                    <a:lnTo>
                      <a:pt x="1081411" y="735147"/>
                    </a:lnTo>
                    <a:lnTo>
                      <a:pt x="1086174" y="720860"/>
                    </a:lnTo>
                    <a:cubicBezTo>
                      <a:pt x="1084586" y="693872"/>
                      <a:pt x="1083484" y="666852"/>
                      <a:pt x="1081411" y="639897"/>
                    </a:cubicBezTo>
                    <a:cubicBezTo>
                      <a:pt x="1080308" y="625564"/>
                      <a:pt x="1077795" y="611364"/>
                      <a:pt x="1076649" y="597035"/>
                    </a:cubicBezTo>
                    <a:cubicBezTo>
                      <a:pt x="1074620" y="571666"/>
                      <a:pt x="1075325" y="546051"/>
                      <a:pt x="1071886" y="520835"/>
                    </a:cubicBezTo>
                    <a:cubicBezTo>
                      <a:pt x="1070529" y="510887"/>
                      <a:pt x="1064796" y="502001"/>
                      <a:pt x="1062361" y="492260"/>
                    </a:cubicBezTo>
                    <a:cubicBezTo>
                      <a:pt x="1060774" y="485910"/>
                      <a:pt x="1059480" y="479479"/>
                      <a:pt x="1057599" y="473210"/>
                    </a:cubicBezTo>
                    <a:cubicBezTo>
                      <a:pt x="1057589" y="473177"/>
                      <a:pt x="1045698" y="437507"/>
                      <a:pt x="1043311" y="430347"/>
                    </a:cubicBezTo>
                    <a:lnTo>
                      <a:pt x="1033786" y="401772"/>
                    </a:lnTo>
                    <a:cubicBezTo>
                      <a:pt x="1032199" y="397010"/>
                      <a:pt x="1033201" y="390269"/>
                      <a:pt x="1029024" y="387485"/>
                    </a:cubicBezTo>
                    <a:lnTo>
                      <a:pt x="1014736" y="377960"/>
                    </a:lnTo>
                    <a:lnTo>
                      <a:pt x="986161" y="335097"/>
                    </a:lnTo>
                    <a:cubicBezTo>
                      <a:pt x="982986" y="330335"/>
                      <a:pt x="980683" y="324857"/>
                      <a:pt x="976636" y="320810"/>
                    </a:cubicBezTo>
                    <a:cubicBezTo>
                      <a:pt x="971874" y="316047"/>
                      <a:pt x="966661" y="311696"/>
                      <a:pt x="962349" y="306522"/>
                    </a:cubicBezTo>
                    <a:cubicBezTo>
                      <a:pt x="958685" y="302125"/>
                      <a:pt x="956627" y="296513"/>
                      <a:pt x="952824" y="292235"/>
                    </a:cubicBezTo>
                    <a:cubicBezTo>
                      <a:pt x="943875" y="282167"/>
                      <a:pt x="924249" y="263660"/>
                      <a:pt x="924249" y="263660"/>
                    </a:cubicBezTo>
                    <a:cubicBezTo>
                      <a:pt x="922661" y="258897"/>
                      <a:pt x="922568" y="253335"/>
                      <a:pt x="919486" y="249372"/>
                    </a:cubicBezTo>
                    <a:cubicBezTo>
                      <a:pt x="905643" y="231574"/>
                      <a:pt x="896877" y="219717"/>
                      <a:pt x="876624" y="216035"/>
                    </a:cubicBezTo>
                    <a:cubicBezTo>
                      <a:pt x="864032" y="213745"/>
                      <a:pt x="851224" y="212860"/>
                      <a:pt x="838524" y="211272"/>
                    </a:cubicBezTo>
                    <a:cubicBezTo>
                      <a:pt x="836936" y="216035"/>
                      <a:pt x="834586" y="220608"/>
                      <a:pt x="833761" y="225560"/>
                    </a:cubicBezTo>
                    <a:cubicBezTo>
                      <a:pt x="831398" y="239740"/>
                      <a:pt x="835428" y="255564"/>
                      <a:pt x="828999" y="268422"/>
                    </a:cubicBezTo>
                    <a:cubicBezTo>
                      <a:pt x="826754" y="272912"/>
                      <a:pt x="819474" y="265247"/>
                      <a:pt x="814711" y="263660"/>
                    </a:cubicBezTo>
                    <a:cubicBezTo>
                      <a:pt x="808361" y="254135"/>
                      <a:pt x="799281" y="245945"/>
                      <a:pt x="795661" y="235085"/>
                    </a:cubicBezTo>
                    <a:cubicBezTo>
                      <a:pt x="794074" y="230322"/>
                      <a:pt x="793144" y="225287"/>
                      <a:pt x="790899" y="220797"/>
                    </a:cubicBezTo>
                    <a:cubicBezTo>
                      <a:pt x="788339" y="215678"/>
                      <a:pt x="783934" y="211629"/>
                      <a:pt x="781374" y="206510"/>
                    </a:cubicBezTo>
                    <a:cubicBezTo>
                      <a:pt x="779129" y="202020"/>
                      <a:pt x="779049" y="196611"/>
                      <a:pt x="776611" y="192222"/>
                    </a:cubicBezTo>
                    <a:cubicBezTo>
                      <a:pt x="771052" y="182215"/>
                      <a:pt x="763911" y="173172"/>
                      <a:pt x="757561" y="163647"/>
                    </a:cubicBezTo>
                    <a:cubicBezTo>
                      <a:pt x="754386" y="158885"/>
                      <a:pt x="753466" y="151170"/>
                      <a:pt x="748036" y="149360"/>
                    </a:cubicBezTo>
                    <a:lnTo>
                      <a:pt x="733749" y="144597"/>
                    </a:lnTo>
                    <a:cubicBezTo>
                      <a:pt x="721776" y="108684"/>
                      <a:pt x="739319" y="151561"/>
                      <a:pt x="714699" y="120785"/>
                    </a:cubicBezTo>
                    <a:cubicBezTo>
                      <a:pt x="688409" y="87922"/>
                      <a:pt x="736592" y="124268"/>
                      <a:pt x="695649" y="96972"/>
                    </a:cubicBezTo>
                    <a:cubicBezTo>
                      <a:pt x="673424" y="63634"/>
                      <a:pt x="686124" y="74747"/>
                      <a:pt x="662311" y="58872"/>
                    </a:cubicBezTo>
                    <a:cubicBezTo>
                      <a:pt x="640086" y="25535"/>
                      <a:pt x="652786" y="36647"/>
                      <a:pt x="628974" y="20772"/>
                    </a:cubicBezTo>
                    <a:cubicBezTo>
                      <a:pt x="625799" y="16010"/>
                      <a:pt x="623918" y="10061"/>
                      <a:pt x="619449" y="6485"/>
                    </a:cubicBezTo>
                    <a:cubicBezTo>
                      <a:pt x="615529" y="3349"/>
                      <a:pt x="610167" y="2107"/>
                      <a:pt x="605161" y="1722"/>
                    </a:cubicBezTo>
                    <a:cubicBezTo>
                      <a:pt x="589333" y="504"/>
                      <a:pt x="569442" y="-1453"/>
                      <a:pt x="557536" y="17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fr-FR" sz="1200" dirty="0" err="1">
                    <a:solidFill>
                      <a:schemeClr val="tx1"/>
                    </a:solidFill>
                  </a:rPr>
                  <a:t>Aq</a:t>
                </a:r>
                <a:endParaRPr lang="fr-FR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8" name="Forme libre : forme 737">
                <a:extLst>
                  <a:ext uri="{FF2B5EF4-FFF2-40B4-BE49-F238E27FC236}">
                    <a16:creationId xmlns:a16="http://schemas.microsoft.com/office/drawing/2014/main" id="{57CA2213-EB9F-4919-AD1F-71A022C8294C}"/>
                  </a:ext>
                </a:extLst>
              </p:cNvPr>
              <p:cNvSpPr/>
              <p:nvPr/>
            </p:nvSpPr>
            <p:spPr>
              <a:xfrm>
                <a:off x="2136870" y="4922724"/>
                <a:ext cx="507073" cy="2228269"/>
              </a:xfrm>
              <a:custGeom>
                <a:avLst/>
                <a:gdLst>
                  <a:gd name="connsiteX0" fmla="*/ 0 w 201224"/>
                  <a:gd name="connsiteY0" fmla="*/ 0 h 1971675"/>
                  <a:gd name="connsiteX1" fmla="*/ 100012 w 201224"/>
                  <a:gd name="connsiteY1" fmla="*/ 266700 h 1971675"/>
                  <a:gd name="connsiteX2" fmla="*/ 200025 w 201224"/>
                  <a:gd name="connsiteY2" fmla="*/ 590550 h 1971675"/>
                  <a:gd name="connsiteX3" fmla="*/ 152400 w 201224"/>
                  <a:gd name="connsiteY3" fmla="*/ 923925 h 1971675"/>
                  <a:gd name="connsiteX4" fmla="*/ 109537 w 201224"/>
                  <a:gd name="connsiteY4" fmla="*/ 1143000 h 1971675"/>
                  <a:gd name="connsiteX5" fmla="*/ 66675 w 201224"/>
                  <a:gd name="connsiteY5" fmla="*/ 1204913 h 1971675"/>
                  <a:gd name="connsiteX6" fmla="*/ 100012 w 201224"/>
                  <a:gd name="connsiteY6" fmla="*/ 1357313 h 1971675"/>
                  <a:gd name="connsiteX7" fmla="*/ 119062 w 201224"/>
                  <a:gd name="connsiteY7" fmla="*/ 1595438 h 1971675"/>
                  <a:gd name="connsiteX8" fmla="*/ 95250 w 201224"/>
                  <a:gd name="connsiteY8" fmla="*/ 1714500 h 1971675"/>
                  <a:gd name="connsiteX9" fmla="*/ 95250 w 201224"/>
                  <a:gd name="connsiteY9" fmla="*/ 1809750 h 1971675"/>
                  <a:gd name="connsiteX10" fmla="*/ 61912 w 201224"/>
                  <a:gd name="connsiteY10" fmla="*/ 1900238 h 1971675"/>
                  <a:gd name="connsiteX11" fmla="*/ 61912 w 201224"/>
                  <a:gd name="connsiteY11" fmla="*/ 1971675 h 1971675"/>
                  <a:gd name="connsiteX0" fmla="*/ 238126 w 439350"/>
                  <a:gd name="connsiteY0" fmla="*/ 0 h 2000250"/>
                  <a:gd name="connsiteX1" fmla="*/ 338138 w 439350"/>
                  <a:gd name="connsiteY1" fmla="*/ 266700 h 2000250"/>
                  <a:gd name="connsiteX2" fmla="*/ 438151 w 439350"/>
                  <a:gd name="connsiteY2" fmla="*/ 590550 h 2000250"/>
                  <a:gd name="connsiteX3" fmla="*/ 390526 w 439350"/>
                  <a:gd name="connsiteY3" fmla="*/ 923925 h 2000250"/>
                  <a:gd name="connsiteX4" fmla="*/ 347663 w 439350"/>
                  <a:gd name="connsiteY4" fmla="*/ 1143000 h 2000250"/>
                  <a:gd name="connsiteX5" fmla="*/ 304801 w 439350"/>
                  <a:gd name="connsiteY5" fmla="*/ 1204913 h 2000250"/>
                  <a:gd name="connsiteX6" fmla="*/ 338138 w 439350"/>
                  <a:gd name="connsiteY6" fmla="*/ 1357313 h 2000250"/>
                  <a:gd name="connsiteX7" fmla="*/ 357188 w 439350"/>
                  <a:gd name="connsiteY7" fmla="*/ 1595438 h 2000250"/>
                  <a:gd name="connsiteX8" fmla="*/ 333376 w 439350"/>
                  <a:gd name="connsiteY8" fmla="*/ 1714500 h 2000250"/>
                  <a:gd name="connsiteX9" fmla="*/ 333376 w 439350"/>
                  <a:gd name="connsiteY9" fmla="*/ 1809750 h 2000250"/>
                  <a:gd name="connsiteX10" fmla="*/ 300038 w 439350"/>
                  <a:gd name="connsiteY10" fmla="*/ 1900238 h 2000250"/>
                  <a:gd name="connsiteX11" fmla="*/ 0 w 439350"/>
                  <a:gd name="connsiteY11" fmla="*/ 2000250 h 2000250"/>
                  <a:gd name="connsiteX0" fmla="*/ 238126 w 439350"/>
                  <a:gd name="connsiteY0" fmla="*/ 0 h 2068902"/>
                  <a:gd name="connsiteX1" fmla="*/ 338138 w 439350"/>
                  <a:gd name="connsiteY1" fmla="*/ 266700 h 2068902"/>
                  <a:gd name="connsiteX2" fmla="*/ 438151 w 439350"/>
                  <a:gd name="connsiteY2" fmla="*/ 590550 h 2068902"/>
                  <a:gd name="connsiteX3" fmla="*/ 390526 w 439350"/>
                  <a:gd name="connsiteY3" fmla="*/ 923925 h 2068902"/>
                  <a:gd name="connsiteX4" fmla="*/ 347663 w 439350"/>
                  <a:gd name="connsiteY4" fmla="*/ 1143000 h 2068902"/>
                  <a:gd name="connsiteX5" fmla="*/ 304801 w 439350"/>
                  <a:gd name="connsiteY5" fmla="*/ 1204913 h 2068902"/>
                  <a:gd name="connsiteX6" fmla="*/ 338138 w 439350"/>
                  <a:gd name="connsiteY6" fmla="*/ 1357313 h 2068902"/>
                  <a:gd name="connsiteX7" fmla="*/ 357188 w 439350"/>
                  <a:gd name="connsiteY7" fmla="*/ 1595438 h 2068902"/>
                  <a:gd name="connsiteX8" fmla="*/ 333376 w 439350"/>
                  <a:gd name="connsiteY8" fmla="*/ 1714500 h 2068902"/>
                  <a:gd name="connsiteX9" fmla="*/ 333376 w 439350"/>
                  <a:gd name="connsiteY9" fmla="*/ 1809750 h 2068902"/>
                  <a:gd name="connsiteX10" fmla="*/ 300038 w 439350"/>
                  <a:gd name="connsiteY10" fmla="*/ 1900238 h 2068902"/>
                  <a:gd name="connsiteX11" fmla="*/ 314326 w 439350"/>
                  <a:gd name="connsiteY11" fmla="*/ 2066924 h 2068902"/>
                  <a:gd name="connsiteX12" fmla="*/ 0 w 439350"/>
                  <a:gd name="connsiteY12" fmla="*/ 2000250 h 2068902"/>
                  <a:gd name="connsiteX0" fmla="*/ 152401 w 353625"/>
                  <a:gd name="connsiteY0" fmla="*/ 0 h 2090737"/>
                  <a:gd name="connsiteX1" fmla="*/ 252413 w 353625"/>
                  <a:gd name="connsiteY1" fmla="*/ 266700 h 2090737"/>
                  <a:gd name="connsiteX2" fmla="*/ 352426 w 353625"/>
                  <a:gd name="connsiteY2" fmla="*/ 590550 h 2090737"/>
                  <a:gd name="connsiteX3" fmla="*/ 304801 w 353625"/>
                  <a:gd name="connsiteY3" fmla="*/ 923925 h 2090737"/>
                  <a:gd name="connsiteX4" fmla="*/ 261938 w 353625"/>
                  <a:gd name="connsiteY4" fmla="*/ 1143000 h 2090737"/>
                  <a:gd name="connsiteX5" fmla="*/ 219076 w 353625"/>
                  <a:gd name="connsiteY5" fmla="*/ 1204913 h 2090737"/>
                  <a:gd name="connsiteX6" fmla="*/ 252413 w 353625"/>
                  <a:gd name="connsiteY6" fmla="*/ 1357313 h 2090737"/>
                  <a:gd name="connsiteX7" fmla="*/ 271463 w 353625"/>
                  <a:gd name="connsiteY7" fmla="*/ 1595438 h 2090737"/>
                  <a:gd name="connsiteX8" fmla="*/ 247651 w 353625"/>
                  <a:gd name="connsiteY8" fmla="*/ 1714500 h 2090737"/>
                  <a:gd name="connsiteX9" fmla="*/ 247651 w 353625"/>
                  <a:gd name="connsiteY9" fmla="*/ 1809750 h 2090737"/>
                  <a:gd name="connsiteX10" fmla="*/ 214313 w 353625"/>
                  <a:gd name="connsiteY10" fmla="*/ 1900238 h 2090737"/>
                  <a:gd name="connsiteX11" fmla="*/ 228601 w 353625"/>
                  <a:gd name="connsiteY11" fmla="*/ 2066924 h 2090737"/>
                  <a:gd name="connsiteX12" fmla="*/ 0 w 353625"/>
                  <a:gd name="connsiteY12" fmla="*/ 2090737 h 2090737"/>
                  <a:gd name="connsiteX0" fmla="*/ 190501 w 353625"/>
                  <a:gd name="connsiteY0" fmla="*/ 0 h 1995487"/>
                  <a:gd name="connsiteX1" fmla="*/ 252413 w 353625"/>
                  <a:gd name="connsiteY1" fmla="*/ 171450 h 1995487"/>
                  <a:gd name="connsiteX2" fmla="*/ 352426 w 353625"/>
                  <a:gd name="connsiteY2" fmla="*/ 495300 h 1995487"/>
                  <a:gd name="connsiteX3" fmla="*/ 304801 w 353625"/>
                  <a:gd name="connsiteY3" fmla="*/ 828675 h 1995487"/>
                  <a:gd name="connsiteX4" fmla="*/ 261938 w 353625"/>
                  <a:gd name="connsiteY4" fmla="*/ 1047750 h 1995487"/>
                  <a:gd name="connsiteX5" fmla="*/ 219076 w 353625"/>
                  <a:gd name="connsiteY5" fmla="*/ 1109663 h 1995487"/>
                  <a:gd name="connsiteX6" fmla="*/ 252413 w 353625"/>
                  <a:gd name="connsiteY6" fmla="*/ 1262063 h 1995487"/>
                  <a:gd name="connsiteX7" fmla="*/ 271463 w 353625"/>
                  <a:gd name="connsiteY7" fmla="*/ 1500188 h 1995487"/>
                  <a:gd name="connsiteX8" fmla="*/ 247651 w 353625"/>
                  <a:gd name="connsiteY8" fmla="*/ 1619250 h 1995487"/>
                  <a:gd name="connsiteX9" fmla="*/ 247651 w 353625"/>
                  <a:gd name="connsiteY9" fmla="*/ 1714500 h 1995487"/>
                  <a:gd name="connsiteX10" fmla="*/ 214313 w 353625"/>
                  <a:gd name="connsiteY10" fmla="*/ 1804988 h 1995487"/>
                  <a:gd name="connsiteX11" fmla="*/ 228601 w 353625"/>
                  <a:gd name="connsiteY11" fmla="*/ 1971674 h 1995487"/>
                  <a:gd name="connsiteX12" fmla="*/ 0 w 353625"/>
                  <a:gd name="connsiteY12" fmla="*/ 1995487 h 1995487"/>
                  <a:gd name="connsiteX0" fmla="*/ 4764 w 353625"/>
                  <a:gd name="connsiteY0" fmla="*/ 0 h 2100262"/>
                  <a:gd name="connsiteX1" fmla="*/ 252413 w 353625"/>
                  <a:gd name="connsiteY1" fmla="*/ 276225 h 2100262"/>
                  <a:gd name="connsiteX2" fmla="*/ 352426 w 353625"/>
                  <a:gd name="connsiteY2" fmla="*/ 600075 h 2100262"/>
                  <a:gd name="connsiteX3" fmla="*/ 304801 w 353625"/>
                  <a:gd name="connsiteY3" fmla="*/ 933450 h 2100262"/>
                  <a:gd name="connsiteX4" fmla="*/ 261938 w 353625"/>
                  <a:gd name="connsiteY4" fmla="*/ 1152525 h 2100262"/>
                  <a:gd name="connsiteX5" fmla="*/ 219076 w 353625"/>
                  <a:gd name="connsiteY5" fmla="*/ 1214438 h 2100262"/>
                  <a:gd name="connsiteX6" fmla="*/ 252413 w 353625"/>
                  <a:gd name="connsiteY6" fmla="*/ 1366838 h 2100262"/>
                  <a:gd name="connsiteX7" fmla="*/ 271463 w 353625"/>
                  <a:gd name="connsiteY7" fmla="*/ 1604963 h 2100262"/>
                  <a:gd name="connsiteX8" fmla="*/ 247651 w 353625"/>
                  <a:gd name="connsiteY8" fmla="*/ 1724025 h 2100262"/>
                  <a:gd name="connsiteX9" fmla="*/ 247651 w 353625"/>
                  <a:gd name="connsiteY9" fmla="*/ 1819275 h 2100262"/>
                  <a:gd name="connsiteX10" fmla="*/ 214313 w 353625"/>
                  <a:gd name="connsiteY10" fmla="*/ 1909763 h 2100262"/>
                  <a:gd name="connsiteX11" fmla="*/ 228601 w 353625"/>
                  <a:gd name="connsiteY11" fmla="*/ 2076449 h 2100262"/>
                  <a:gd name="connsiteX12" fmla="*/ 0 w 353625"/>
                  <a:gd name="connsiteY12" fmla="*/ 2100262 h 2100262"/>
                  <a:gd name="connsiteX0" fmla="*/ 4764 w 353625"/>
                  <a:gd name="connsiteY0" fmla="*/ 9407 h 2109669"/>
                  <a:gd name="connsiteX1" fmla="*/ 147638 w 353625"/>
                  <a:gd name="connsiteY1" fmla="*/ 18931 h 2109669"/>
                  <a:gd name="connsiteX2" fmla="*/ 252413 w 353625"/>
                  <a:gd name="connsiteY2" fmla="*/ 285632 h 2109669"/>
                  <a:gd name="connsiteX3" fmla="*/ 352426 w 353625"/>
                  <a:gd name="connsiteY3" fmla="*/ 609482 h 2109669"/>
                  <a:gd name="connsiteX4" fmla="*/ 304801 w 353625"/>
                  <a:gd name="connsiteY4" fmla="*/ 942857 h 2109669"/>
                  <a:gd name="connsiteX5" fmla="*/ 261938 w 353625"/>
                  <a:gd name="connsiteY5" fmla="*/ 1161932 h 2109669"/>
                  <a:gd name="connsiteX6" fmla="*/ 219076 w 353625"/>
                  <a:gd name="connsiteY6" fmla="*/ 1223845 h 2109669"/>
                  <a:gd name="connsiteX7" fmla="*/ 252413 w 353625"/>
                  <a:gd name="connsiteY7" fmla="*/ 1376245 h 2109669"/>
                  <a:gd name="connsiteX8" fmla="*/ 271463 w 353625"/>
                  <a:gd name="connsiteY8" fmla="*/ 1614370 h 2109669"/>
                  <a:gd name="connsiteX9" fmla="*/ 247651 w 353625"/>
                  <a:gd name="connsiteY9" fmla="*/ 1733432 h 2109669"/>
                  <a:gd name="connsiteX10" fmla="*/ 247651 w 353625"/>
                  <a:gd name="connsiteY10" fmla="*/ 1828682 h 2109669"/>
                  <a:gd name="connsiteX11" fmla="*/ 214313 w 353625"/>
                  <a:gd name="connsiteY11" fmla="*/ 1919170 h 2109669"/>
                  <a:gd name="connsiteX12" fmla="*/ 228601 w 353625"/>
                  <a:gd name="connsiteY12" fmla="*/ 2085856 h 2109669"/>
                  <a:gd name="connsiteX13" fmla="*/ 0 w 353625"/>
                  <a:gd name="connsiteY13" fmla="*/ 2109669 h 2109669"/>
                  <a:gd name="connsiteX0" fmla="*/ 4764 w 352876"/>
                  <a:gd name="connsiteY0" fmla="*/ 9407 h 2109669"/>
                  <a:gd name="connsiteX1" fmla="*/ 147638 w 352876"/>
                  <a:gd name="connsiteY1" fmla="*/ 18931 h 2109669"/>
                  <a:gd name="connsiteX2" fmla="*/ 274957 w 352876"/>
                  <a:gd name="connsiteY2" fmla="*/ 276393 h 2109669"/>
                  <a:gd name="connsiteX3" fmla="*/ 352426 w 352876"/>
                  <a:gd name="connsiteY3" fmla="*/ 609482 h 2109669"/>
                  <a:gd name="connsiteX4" fmla="*/ 304801 w 352876"/>
                  <a:gd name="connsiteY4" fmla="*/ 942857 h 2109669"/>
                  <a:gd name="connsiteX5" fmla="*/ 261938 w 352876"/>
                  <a:gd name="connsiteY5" fmla="*/ 1161932 h 2109669"/>
                  <a:gd name="connsiteX6" fmla="*/ 219076 w 352876"/>
                  <a:gd name="connsiteY6" fmla="*/ 1223845 h 2109669"/>
                  <a:gd name="connsiteX7" fmla="*/ 252413 w 352876"/>
                  <a:gd name="connsiteY7" fmla="*/ 1376245 h 2109669"/>
                  <a:gd name="connsiteX8" fmla="*/ 271463 w 352876"/>
                  <a:gd name="connsiteY8" fmla="*/ 1614370 h 2109669"/>
                  <a:gd name="connsiteX9" fmla="*/ 247651 w 352876"/>
                  <a:gd name="connsiteY9" fmla="*/ 1733432 h 2109669"/>
                  <a:gd name="connsiteX10" fmla="*/ 247651 w 352876"/>
                  <a:gd name="connsiteY10" fmla="*/ 1828682 h 2109669"/>
                  <a:gd name="connsiteX11" fmla="*/ 214313 w 352876"/>
                  <a:gd name="connsiteY11" fmla="*/ 1919170 h 2109669"/>
                  <a:gd name="connsiteX12" fmla="*/ 228601 w 352876"/>
                  <a:gd name="connsiteY12" fmla="*/ 2085856 h 2109669"/>
                  <a:gd name="connsiteX13" fmla="*/ 0 w 352876"/>
                  <a:gd name="connsiteY13" fmla="*/ 2109669 h 2109669"/>
                  <a:gd name="connsiteX0" fmla="*/ 4764 w 352876"/>
                  <a:gd name="connsiteY0" fmla="*/ 40511 h 2140773"/>
                  <a:gd name="connsiteX1" fmla="*/ 202387 w 352876"/>
                  <a:gd name="connsiteY1" fmla="*/ 13078 h 2140773"/>
                  <a:gd name="connsiteX2" fmla="*/ 274957 w 352876"/>
                  <a:gd name="connsiteY2" fmla="*/ 307497 h 2140773"/>
                  <a:gd name="connsiteX3" fmla="*/ 352426 w 352876"/>
                  <a:gd name="connsiteY3" fmla="*/ 640586 h 2140773"/>
                  <a:gd name="connsiteX4" fmla="*/ 304801 w 352876"/>
                  <a:gd name="connsiteY4" fmla="*/ 973961 h 2140773"/>
                  <a:gd name="connsiteX5" fmla="*/ 261938 w 352876"/>
                  <a:gd name="connsiteY5" fmla="*/ 1193036 h 2140773"/>
                  <a:gd name="connsiteX6" fmla="*/ 219076 w 352876"/>
                  <a:gd name="connsiteY6" fmla="*/ 1254949 h 2140773"/>
                  <a:gd name="connsiteX7" fmla="*/ 252413 w 352876"/>
                  <a:gd name="connsiteY7" fmla="*/ 1407349 h 2140773"/>
                  <a:gd name="connsiteX8" fmla="*/ 271463 w 352876"/>
                  <a:gd name="connsiteY8" fmla="*/ 1645474 h 2140773"/>
                  <a:gd name="connsiteX9" fmla="*/ 247651 w 352876"/>
                  <a:gd name="connsiteY9" fmla="*/ 1764536 h 2140773"/>
                  <a:gd name="connsiteX10" fmla="*/ 247651 w 352876"/>
                  <a:gd name="connsiteY10" fmla="*/ 1859786 h 2140773"/>
                  <a:gd name="connsiteX11" fmla="*/ 214313 w 352876"/>
                  <a:gd name="connsiteY11" fmla="*/ 1950274 h 2140773"/>
                  <a:gd name="connsiteX12" fmla="*/ 228601 w 352876"/>
                  <a:gd name="connsiteY12" fmla="*/ 2116960 h 2140773"/>
                  <a:gd name="connsiteX13" fmla="*/ 0 w 352876"/>
                  <a:gd name="connsiteY13" fmla="*/ 2140773 h 2140773"/>
                  <a:gd name="connsiteX0" fmla="*/ 4764 w 352876"/>
                  <a:gd name="connsiteY0" fmla="*/ 0 h 2197276"/>
                  <a:gd name="connsiteX1" fmla="*/ 202387 w 352876"/>
                  <a:gd name="connsiteY1" fmla="*/ 69581 h 2197276"/>
                  <a:gd name="connsiteX2" fmla="*/ 274957 w 352876"/>
                  <a:gd name="connsiteY2" fmla="*/ 364000 h 2197276"/>
                  <a:gd name="connsiteX3" fmla="*/ 352426 w 352876"/>
                  <a:gd name="connsiteY3" fmla="*/ 697089 h 2197276"/>
                  <a:gd name="connsiteX4" fmla="*/ 304801 w 352876"/>
                  <a:gd name="connsiteY4" fmla="*/ 1030464 h 2197276"/>
                  <a:gd name="connsiteX5" fmla="*/ 261938 w 352876"/>
                  <a:gd name="connsiteY5" fmla="*/ 1249539 h 2197276"/>
                  <a:gd name="connsiteX6" fmla="*/ 219076 w 352876"/>
                  <a:gd name="connsiteY6" fmla="*/ 1311452 h 2197276"/>
                  <a:gd name="connsiteX7" fmla="*/ 252413 w 352876"/>
                  <a:gd name="connsiteY7" fmla="*/ 1463852 h 2197276"/>
                  <a:gd name="connsiteX8" fmla="*/ 271463 w 352876"/>
                  <a:gd name="connsiteY8" fmla="*/ 1701977 h 2197276"/>
                  <a:gd name="connsiteX9" fmla="*/ 247651 w 352876"/>
                  <a:gd name="connsiteY9" fmla="*/ 1821039 h 2197276"/>
                  <a:gd name="connsiteX10" fmla="*/ 247651 w 352876"/>
                  <a:gd name="connsiteY10" fmla="*/ 1916289 h 2197276"/>
                  <a:gd name="connsiteX11" fmla="*/ 214313 w 352876"/>
                  <a:gd name="connsiteY11" fmla="*/ 2006777 h 2197276"/>
                  <a:gd name="connsiteX12" fmla="*/ 228601 w 352876"/>
                  <a:gd name="connsiteY12" fmla="*/ 2173463 h 2197276"/>
                  <a:gd name="connsiteX13" fmla="*/ 0 w 352876"/>
                  <a:gd name="connsiteY13" fmla="*/ 2197276 h 2197276"/>
                  <a:gd name="connsiteX0" fmla="*/ 4764 w 353892"/>
                  <a:gd name="connsiteY0" fmla="*/ 0 h 2197276"/>
                  <a:gd name="connsiteX1" fmla="*/ 202387 w 353892"/>
                  <a:gd name="connsiteY1" fmla="*/ 69581 h 2197276"/>
                  <a:gd name="connsiteX2" fmla="*/ 274957 w 353892"/>
                  <a:gd name="connsiteY2" fmla="*/ 364000 h 2197276"/>
                  <a:gd name="connsiteX3" fmla="*/ 352426 w 353892"/>
                  <a:gd name="connsiteY3" fmla="*/ 697089 h 2197276"/>
                  <a:gd name="connsiteX4" fmla="*/ 320904 w 353892"/>
                  <a:gd name="connsiteY4" fmla="*/ 1058183 h 2197276"/>
                  <a:gd name="connsiteX5" fmla="*/ 261938 w 353892"/>
                  <a:gd name="connsiteY5" fmla="*/ 1249539 h 2197276"/>
                  <a:gd name="connsiteX6" fmla="*/ 219076 w 353892"/>
                  <a:gd name="connsiteY6" fmla="*/ 1311452 h 2197276"/>
                  <a:gd name="connsiteX7" fmla="*/ 252413 w 353892"/>
                  <a:gd name="connsiteY7" fmla="*/ 1463852 h 2197276"/>
                  <a:gd name="connsiteX8" fmla="*/ 271463 w 353892"/>
                  <a:gd name="connsiteY8" fmla="*/ 1701977 h 2197276"/>
                  <a:gd name="connsiteX9" fmla="*/ 247651 w 353892"/>
                  <a:gd name="connsiteY9" fmla="*/ 1821039 h 2197276"/>
                  <a:gd name="connsiteX10" fmla="*/ 247651 w 353892"/>
                  <a:gd name="connsiteY10" fmla="*/ 1916289 h 2197276"/>
                  <a:gd name="connsiteX11" fmla="*/ 214313 w 353892"/>
                  <a:gd name="connsiteY11" fmla="*/ 2006777 h 2197276"/>
                  <a:gd name="connsiteX12" fmla="*/ 228601 w 353892"/>
                  <a:gd name="connsiteY12" fmla="*/ 2173463 h 2197276"/>
                  <a:gd name="connsiteX13" fmla="*/ 0 w 353892"/>
                  <a:gd name="connsiteY13" fmla="*/ 2197276 h 2197276"/>
                  <a:gd name="connsiteX0" fmla="*/ 4764 w 353800"/>
                  <a:gd name="connsiteY0" fmla="*/ 0 h 2197276"/>
                  <a:gd name="connsiteX1" fmla="*/ 202387 w 353800"/>
                  <a:gd name="connsiteY1" fmla="*/ 69581 h 2197276"/>
                  <a:gd name="connsiteX2" fmla="*/ 274957 w 353800"/>
                  <a:gd name="connsiteY2" fmla="*/ 364000 h 2197276"/>
                  <a:gd name="connsiteX3" fmla="*/ 352426 w 353800"/>
                  <a:gd name="connsiteY3" fmla="*/ 697089 h 2197276"/>
                  <a:gd name="connsiteX4" fmla="*/ 320904 w 353800"/>
                  <a:gd name="connsiteY4" fmla="*/ 1058183 h 2197276"/>
                  <a:gd name="connsiteX5" fmla="*/ 274820 w 353800"/>
                  <a:gd name="connsiteY5" fmla="*/ 1268018 h 2197276"/>
                  <a:gd name="connsiteX6" fmla="*/ 219076 w 353800"/>
                  <a:gd name="connsiteY6" fmla="*/ 1311452 h 2197276"/>
                  <a:gd name="connsiteX7" fmla="*/ 252413 w 353800"/>
                  <a:gd name="connsiteY7" fmla="*/ 1463852 h 2197276"/>
                  <a:gd name="connsiteX8" fmla="*/ 271463 w 353800"/>
                  <a:gd name="connsiteY8" fmla="*/ 1701977 h 2197276"/>
                  <a:gd name="connsiteX9" fmla="*/ 247651 w 353800"/>
                  <a:gd name="connsiteY9" fmla="*/ 1821039 h 2197276"/>
                  <a:gd name="connsiteX10" fmla="*/ 247651 w 353800"/>
                  <a:gd name="connsiteY10" fmla="*/ 1916289 h 2197276"/>
                  <a:gd name="connsiteX11" fmla="*/ 214313 w 353800"/>
                  <a:gd name="connsiteY11" fmla="*/ 2006777 h 2197276"/>
                  <a:gd name="connsiteX12" fmla="*/ 228601 w 353800"/>
                  <a:gd name="connsiteY12" fmla="*/ 2173463 h 2197276"/>
                  <a:gd name="connsiteX13" fmla="*/ 0 w 353800"/>
                  <a:gd name="connsiteY13" fmla="*/ 2197276 h 2197276"/>
                  <a:gd name="connsiteX0" fmla="*/ 4764 w 353800"/>
                  <a:gd name="connsiteY0" fmla="*/ 0 h 2197276"/>
                  <a:gd name="connsiteX1" fmla="*/ 202387 w 353800"/>
                  <a:gd name="connsiteY1" fmla="*/ 69581 h 2197276"/>
                  <a:gd name="connsiteX2" fmla="*/ 274957 w 353800"/>
                  <a:gd name="connsiteY2" fmla="*/ 364000 h 2197276"/>
                  <a:gd name="connsiteX3" fmla="*/ 352426 w 353800"/>
                  <a:gd name="connsiteY3" fmla="*/ 697089 h 2197276"/>
                  <a:gd name="connsiteX4" fmla="*/ 320904 w 353800"/>
                  <a:gd name="connsiteY4" fmla="*/ 1058183 h 2197276"/>
                  <a:gd name="connsiteX5" fmla="*/ 274820 w 353800"/>
                  <a:gd name="connsiteY5" fmla="*/ 1268018 h 2197276"/>
                  <a:gd name="connsiteX6" fmla="*/ 251282 w 353800"/>
                  <a:gd name="connsiteY6" fmla="*/ 1306833 h 2197276"/>
                  <a:gd name="connsiteX7" fmla="*/ 252413 w 353800"/>
                  <a:gd name="connsiteY7" fmla="*/ 1463852 h 2197276"/>
                  <a:gd name="connsiteX8" fmla="*/ 271463 w 353800"/>
                  <a:gd name="connsiteY8" fmla="*/ 1701977 h 2197276"/>
                  <a:gd name="connsiteX9" fmla="*/ 247651 w 353800"/>
                  <a:gd name="connsiteY9" fmla="*/ 1821039 h 2197276"/>
                  <a:gd name="connsiteX10" fmla="*/ 247651 w 353800"/>
                  <a:gd name="connsiteY10" fmla="*/ 1916289 h 2197276"/>
                  <a:gd name="connsiteX11" fmla="*/ 214313 w 353800"/>
                  <a:gd name="connsiteY11" fmla="*/ 2006777 h 2197276"/>
                  <a:gd name="connsiteX12" fmla="*/ 228601 w 353800"/>
                  <a:gd name="connsiteY12" fmla="*/ 2173463 h 2197276"/>
                  <a:gd name="connsiteX13" fmla="*/ 0 w 353800"/>
                  <a:gd name="connsiteY13" fmla="*/ 2197276 h 2197276"/>
                  <a:gd name="connsiteX0" fmla="*/ 4764 w 353800"/>
                  <a:gd name="connsiteY0" fmla="*/ 0 h 2197276"/>
                  <a:gd name="connsiteX1" fmla="*/ 202387 w 353800"/>
                  <a:gd name="connsiteY1" fmla="*/ 69581 h 2197276"/>
                  <a:gd name="connsiteX2" fmla="*/ 274957 w 353800"/>
                  <a:gd name="connsiteY2" fmla="*/ 364000 h 2197276"/>
                  <a:gd name="connsiteX3" fmla="*/ 352426 w 353800"/>
                  <a:gd name="connsiteY3" fmla="*/ 697089 h 2197276"/>
                  <a:gd name="connsiteX4" fmla="*/ 320904 w 353800"/>
                  <a:gd name="connsiteY4" fmla="*/ 1058183 h 2197276"/>
                  <a:gd name="connsiteX5" fmla="*/ 274820 w 353800"/>
                  <a:gd name="connsiteY5" fmla="*/ 1268018 h 2197276"/>
                  <a:gd name="connsiteX6" fmla="*/ 251282 w 353800"/>
                  <a:gd name="connsiteY6" fmla="*/ 1306833 h 2197276"/>
                  <a:gd name="connsiteX7" fmla="*/ 281398 w 353800"/>
                  <a:gd name="connsiteY7" fmla="*/ 1473091 h 2197276"/>
                  <a:gd name="connsiteX8" fmla="*/ 271463 w 353800"/>
                  <a:gd name="connsiteY8" fmla="*/ 1701977 h 2197276"/>
                  <a:gd name="connsiteX9" fmla="*/ 247651 w 353800"/>
                  <a:gd name="connsiteY9" fmla="*/ 1821039 h 2197276"/>
                  <a:gd name="connsiteX10" fmla="*/ 247651 w 353800"/>
                  <a:gd name="connsiteY10" fmla="*/ 1916289 h 2197276"/>
                  <a:gd name="connsiteX11" fmla="*/ 214313 w 353800"/>
                  <a:gd name="connsiteY11" fmla="*/ 2006777 h 2197276"/>
                  <a:gd name="connsiteX12" fmla="*/ 228601 w 353800"/>
                  <a:gd name="connsiteY12" fmla="*/ 2173463 h 2197276"/>
                  <a:gd name="connsiteX13" fmla="*/ 0 w 353800"/>
                  <a:gd name="connsiteY13" fmla="*/ 2197276 h 2197276"/>
                  <a:gd name="connsiteX0" fmla="*/ 4764 w 353800"/>
                  <a:gd name="connsiteY0" fmla="*/ 0 h 2197276"/>
                  <a:gd name="connsiteX1" fmla="*/ 202387 w 353800"/>
                  <a:gd name="connsiteY1" fmla="*/ 69581 h 2197276"/>
                  <a:gd name="connsiteX2" fmla="*/ 274957 w 353800"/>
                  <a:gd name="connsiteY2" fmla="*/ 364000 h 2197276"/>
                  <a:gd name="connsiteX3" fmla="*/ 352426 w 353800"/>
                  <a:gd name="connsiteY3" fmla="*/ 697089 h 2197276"/>
                  <a:gd name="connsiteX4" fmla="*/ 320904 w 353800"/>
                  <a:gd name="connsiteY4" fmla="*/ 1058183 h 2197276"/>
                  <a:gd name="connsiteX5" fmla="*/ 274820 w 353800"/>
                  <a:gd name="connsiteY5" fmla="*/ 1268018 h 2197276"/>
                  <a:gd name="connsiteX6" fmla="*/ 251282 w 353800"/>
                  <a:gd name="connsiteY6" fmla="*/ 1306833 h 2197276"/>
                  <a:gd name="connsiteX7" fmla="*/ 281398 w 353800"/>
                  <a:gd name="connsiteY7" fmla="*/ 1473091 h 2197276"/>
                  <a:gd name="connsiteX8" fmla="*/ 287566 w 353800"/>
                  <a:gd name="connsiteY8" fmla="*/ 1701977 h 2197276"/>
                  <a:gd name="connsiteX9" fmla="*/ 247651 w 353800"/>
                  <a:gd name="connsiteY9" fmla="*/ 1821039 h 2197276"/>
                  <a:gd name="connsiteX10" fmla="*/ 247651 w 353800"/>
                  <a:gd name="connsiteY10" fmla="*/ 1916289 h 2197276"/>
                  <a:gd name="connsiteX11" fmla="*/ 214313 w 353800"/>
                  <a:gd name="connsiteY11" fmla="*/ 2006777 h 2197276"/>
                  <a:gd name="connsiteX12" fmla="*/ 228601 w 353800"/>
                  <a:gd name="connsiteY12" fmla="*/ 2173463 h 2197276"/>
                  <a:gd name="connsiteX13" fmla="*/ 0 w 353800"/>
                  <a:gd name="connsiteY13" fmla="*/ 2197276 h 2197276"/>
                  <a:gd name="connsiteX0" fmla="*/ 4764 w 353800"/>
                  <a:gd name="connsiteY0" fmla="*/ 0 h 2197276"/>
                  <a:gd name="connsiteX1" fmla="*/ 202387 w 353800"/>
                  <a:gd name="connsiteY1" fmla="*/ 69581 h 2197276"/>
                  <a:gd name="connsiteX2" fmla="*/ 274957 w 353800"/>
                  <a:gd name="connsiteY2" fmla="*/ 364000 h 2197276"/>
                  <a:gd name="connsiteX3" fmla="*/ 352426 w 353800"/>
                  <a:gd name="connsiteY3" fmla="*/ 697089 h 2197276"/>
                  <a:gd name="connsiteX4" fmla="*/ 320904 w 353800"/>
                  <a:gd name="connsiteY4" fmla="*/ 1058183 h 2197276"/>
                  <a:gd name="connsiteX5" fmla="*/ 274820 w 353800"/>
                  <a:gd name="connsiteY5" fmla="*/ 1268018 h 2197276"/>
                  <a:gd name="connsiteX6" fmla="*/ 251282 w 353800"/>
                  <a:gd name="connsiteY6" fmla="*/ 1306833 h 2197276"/>
                  <a:gd name="connsiteX7" fmla="*/ 281398 w 353800"/>
                  <a:gd name="connsiteY7" fmla="*/ 1473091 h 2197276"/>
                  <a:gd name="connsiteX8" fmla="*/ 287566 w 353800"/>
                  <a:gd name="connsiteY8" fmla="*/ 1701977 h 2197276"/>
                  <a:gd name="connsiteX9" fmla="*/ 254092 w 353800"/>
                  <a:gd name="connsiteY9" fmla="*/ 1853377 h 2197276"/>
                  <a:gd name="connsiteX10" fmla="*/ 247651 w 353800"/>
                  <a:gd name="connsiteY10" fmla="*/ 1916289 h 2197276"/>
                  <a:gd name="connsiteX11" fmla="*/ 214313 w 353800"/>
                  <a:gd name="connsiteY11" fmla="*/ 2006777 h 2197276"/>
                  <a:gd name="connsiteX12" fmla="*/ 228601 w 353800"/>
                  <a:gd name="connsiteY12" fmla="*/ 2173463 h 2197276"/>
                  <a:gd name="connsiteX13" fmla="*/ 0 w 353800"/>
                  <a:gd name="connsiteY13" fmla="*/ 2197276 h 2197276"/>
                  <a:gd name="connsiteX0" fmla="*/ 4764 w 353800"/>
                  <a:gd name="connsiteY0" fmla="*/ 0 h 2197276"/>
                  <a:gd name="connsiteX1" fmla="*/ 202387 w 353800"/>
                  <a:gd name="connsiteY1" fmla="*/ 69581 h 2197276"/>
                  <a:gd name="connsiteX2" fmla="*/ 274957 w 353800"/>
                  <a:gd name="connsiteY2" fmla="*/ 364000 h 2197276"/>
                  <a:gd name="connsiteX3" fmla="*/ 352426 w 353800"/>
                  <a:gd name="connsiteY3" fmla="*/ 697089 h 2197276"/>
                  <a:gd name="connsiteX4" fmla="*/ 320904 w 353800"/>
                  <a:gd name="connsiteY4" fmla="*/ 1058183 h 2197276"/>
                  <a:gd name="connsiteX5" fmla="*/ 274820 w 353800"/>
                  <a:gd name="connsiteY5" fmla="*/ 1268018 h 2197276"/>
                  <a:gd name="connsiteX6" fmla="*/ 251282 w 353800"/>
                  <a:gd name="connsiteY6" fmla="*/ 1306833 h 2197276"/>
                  <a:gd name="connsiteX7" fmla="*/ 281398 w 353800"/>
                  <a:gd name="connsiteY7" fmla="*/ 1473091 h 2197276"/>
                  <a:gd name="connsiteX8" fmla="*/ 287566 w 353800"/>
                  <a:gd name="connsiteY8" fmla="*/ 1701977 h 2197276"/>
                  <a:gd name="connsiteX9" fmla="*/ 254092 w 353800"/>
                  <a:gd name="connsiteY9" fmla="*/ 1853377 h 2197276"/>
                  <a:gd name="connsiteX10" fmla="*/ 257313 w 353800"/>
                  <a:gd name="connsiteY10" fmla="*/ 1953247 h 2197276"/>
                  <a:gd name="connsiteX11" fmla="*/ 214313 w 353800"/>
                  <a:gd name="connsiteY11" fmla="*/ 2006777 h 2197276"/>
                  <a:gd name="connsiteX12" fmla="*/ 228601 w 353800"/>
                  <a:gd name="connsiteY12" fmla="*/ 2173463 h 2197276"/>
                  <a:gd name="connsiteX13" fmla="*/ 0 w 353800"/>
                  <a:gd name="connsiteY13" fmla="*/ 2197276 h 2197276"/>
                  <a:gd name="connsiteX0" fmla="*/ 4764 w 353800"/>
                  <a:gd name="connsiteY0" fmla="*/ 0 h 2197276"/>
                  <a:gd name="connsiteX1" fmla="*/ 202387 w 353800"/>
                  <a:gd name="connsiteY1" fmla="*/ 69581 h 2197276"/>
                  <a:gd name="connsiteX2" fmla="*/ 274957 w 353800"/>
                  <a:gd name="connsiteY2" fmla="*/ 364000 h 2197276"/>
                  <a:gd name="connsiteX3" fmla="*/ 352426 w 353800"/>
                  <a:gd name="connsiteY3" fmla="*/ 697089 h 2197276"/>
                  <a:gd name="connsiteX4" fmla="*/ 320904 w 353800"/>
                  <a:gd name="connsiteY4" fmla="*/ 1058183 h 2197276"/>
                  <a:gd name="connsiteX5" fmla="*/ 274820 w 353800"/>
                  <a:gd name="connsiteY5" fmla="*/ 1268018 h 2197276"/>
                  <a:gd name="connsiteX6" fmla="*/ 251282 w 353800"/>
                  <a:gd name="connsiteY6" fmla="*/ 1306833 h 2197276"/>
                  <a:gd name="connsiteX7" fmla="*/ 281398 w 353800"/>
                  <a:gd name="connsiteY7" fmla="*/ 1473091 h 2197276"/>
                  <a:gd name="connsiteX8" fmla="*/ 287566 w 353800"/>
                  <a:gd name="connsiteY8" fmla="*/ 1701977 h 2197276"/>
                  <a:gd name="connsiteX9" fmla="*/ 254092 w 353800"/>
                  <a:gd name="connsiteY9" fmla="*/ 1853377 h 2197276"/>
                  <a:gd name="connsiteX10" fmla="*/ 257313 w 353800"/>
                  <a:gd name="connsiteY10" fmla="*/ 1953247 h 2197276"/>
                  <a:gd name="connsiteX11" fmla="*/ 252959 w 353800"/>
                  <a:gd name="connsiteY11" fmla="*/ 2062214 h 2197276"/>
                  <a:gd name="connsiteX12" fmla="*/ 228601 w 353800"/>
                  <a:gd name="connsiteY12" fmla="*/ 2173463 h 2197276"/>
                  <a:gd name="connsiteX13" fmla="*/ 0 w 353800"/>
                  <a:gd name="connsiteY13" fmla="*/ 2197276 h 2197276"/>
                  <a:gd name="connsiteX0" fmla="*/ 4764 w 353800"/>
                  <a:gd name="connsiteY0" fmla="*/ 0 h 2227462"/>
                  <a:gd name="connsiteX1" fmla="*/ 202387 w 353800"/>
                  <a:gd name="connsiteY1" fmla="*/ 69581 h 2227462"/>
                  <a:gd name="connsiteX2" fmla="*/ 274957 w 353800"/>
                  <a:gd name="connsiteY2" fmla="*/ 364000 h 2227462"/>
                  <a:gd name="connsiteX3" fmla="*/ 352426 w 353800"/>
                  <a:gd name="connsiteY3" fmla="*/ 697089 h 2227462"/>
                  <a:gd name="connsiteX4" fmla="*/ 320904 w 353800"/>
                  <a:gd name="connsiteY4" fmla="*/ 1058183 h 2227462"/>
                  <a:gd name="connsiteX5" fmla="*/ 274820 w 353800"/>
                  <a:gd name="connsiteY5" fmla="*/ 1268018 h 2227462"/>
                  <a:gd name="connsiteX6" fmla="*/ 251282 w 353800"/>
                  <a:gd name="connsiteY6" fmla="*/ 1306833 h 2227462"/>
                  <a:gd name="connsiteX7" fmla="*/ 281398 w 353800"/>
                  <a:gd name="connsiteY7" fmla="*/ 1473091 h 2227462"/>
                  <a:gd name="connsiteX8" fmla="*/ 287566 w 353800"/>
                  <a:gd name="connsiteY8" fmla="*/ 1701977 h 2227462"/>
                  <a:gd name="connsiteX9" fmla="*/ 254092 w 353800"/>
                  <a:gd name="connsiteY9" fmla="*/ 1853377 h 2227462"/>
                  <a:gd name="connsiteX10" fmla="*/ 257313 w 353800"/>
                  <a:gd name="connsiteY10" fmla="*/ 1953247 h 2227462"/>
                  <a:gd name="connsiteX11" fmla="*/ 252959 w 353800"/>
                  <a:gd name="connsiteY11" fmla="*/ 2062214 h 2227462"/>
                  <a:gd name="connsiteX12" fmla="*/ 264027 w 353800"/>
                  <a:gd name="connsiteY12" fmla="*/ 2224280 h 2227462"/>
                  <a:gd name="connsiteX13" fmla="*/ 0 w 353800"/>
                  <a:gd name="connsiteY13" fmla="*/ 2197276 h 2227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3800" h="2227462">
                    <a:moveTo>
                      <a:pt x="4764" y="0"/>
                    </a:moveTo>
                    <a:cubicBezTo>
                      <a:pt x="19845" y="18256"/>
                      <a:pt x="161112" y="23544"/>
                      <a:pt x="202387" y="69581"/>
                    </a:cubicBezTo>
                    <a:cubicBezTo>
                      <a:pt x="243662" y="115619"/>
                      <a:pt x="249951" y="259415"/>
                      <a:pt x="274957" y="364000"/>
                    </a:cubicBezTo>
                    <a:cubicBezTo>
                      <a:pt x="299963" y="468585"/>
                      <a:pt x="344768" y="581392"/>
                      <a:pt x="352426" y="697089"/>
                    </a:cubicBezTo>
                    <a:cubicBezTo>
                      <a:pt x="360084" y="812786"/>
                      <a:pt x="333838" y="963028"/>
                      <a:pt x="320904" y="1058183"/>
                    </a:cubicBezTo>
                    <a:cubicBezTo>
                      <a:pt x="307970" y="1153338"/>
                      <a:pt x="286424" y="1226576"/>
                      <a:pt x="274820" y="1268018"/>
                    </a:cubicBezTo>
                    <a:cubicBezTo>
                      <a:pt x="263216" y="1309460"/>
                      <a:pt x="250186" y="1272654"/>
                      <a:pt x="251282" y="1306833"/>
                    </a:cubicBezTo>
                    <a:cubicBezTo>
                      <a:pt x="252378" y="1341012"/>
                      <a:pt x="275351" y="1407234"/>
                      <a:pt x="281398" y="1473091"/>
                    </a:cubicBezTo>
                    <a:cubicBezTo>
                      <a:pt x="287445" y="1538948"/>
                      <a:pt x="292117" y="1638596"/>
                      <a:pt x="287566" y="1701977"/>
                    </a:cubicBezTo>
                    <a:cubicBezTo>
                      <a:pt x="283015" y="1765358"/>
                      <a:pt x="259134" y="1811499"/>
                      <a:pt x="254092" y="1853377"/>
                    </a:cubicBezTo>
                    <a:cubicBezTo>
                      <a:pt x="249050" y="1895255"/>
                      <a:pt x="257502" y="1918441"/>
                      <a:pt x="257313" y="1953247"/>
                    </a:cubicBezTo>
                    <a:cubicBezTo>
                      <a:pt x="257124" y="1988053"/>
                      <a:pt x="271215" y="2041577"/>
                      <a:pt x="252959" y="2062214"/>
                    </a:cubicBezTo>
                    <a:cubicBezTo>
                      <a:pt x="234703" y="2082851"/>
                      <a:pt x="314033" y="2207611"/>
                      <a:pt x="264027" y="2224280"/>
                    </a:cubicBezTo>
                    <a:cubicBezTo>
                      <a:pt x="214021" y="2240949"/>
                      <a:pt x="37306" y="2186163"/>
                      <a:pt x="0" y="2197276"/>
                    </a:cubicBezTo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1200"/>
              </a:p>
            </p:txBody>
          </p:sp>
          <p:sp>
            <p:nvSpPr>
              <p:cNvPr id="739" name="Forme libre : forme 738">
                <a:extLst>
                  <a:ext uri="{FF2B5EF4-FFF2-40B4-BE49-F238E27FC236}">
                    <a16:creationId xmlns:a16="http://schemas.microsoft.com/office/drawing/2014/main" id="{D5DE10E5-BCF9-4CF8-82E1-881F96D2FDDA}"/>
                  </a:ext>
                </a:extLst>
              </p:cNvPr>
              <p:cNvSpPr/>
              <p:nvPr/>
            </p:nvSpPr>
            <p:spPr>
              <a:xfrm>
                <a:off x="2238669" y="3584994"/>
                <a:ext cx="1183171" cy="1539253"/>
              </a:xfrm>
              <a:custGeom>
                <a:avLst/>
                <a:gdLst>
                  <a:gd name="connsiteX0" fmla="*/ 1101026 w 1122099"/>
                  <a:gd name="connsiteY0" fmla="*/ 106633 h 1515843"/>
                  <a:gd name="connsiteX1" fmla="*/ 758126 w 1122099"/>
                  <a:gd name="connsiteY1" fmla="*/ 235221 h 1515843"/>
                  <a:gd name="connsiteX2" fmla="*/ 505714 w 1122099"/>
                  <a:gd name="connsiteY2" fmla="*/ 459058 h 1515843"/>
                  <a:gd name="connsiteX3" fmla="*/ 505714 w 1122099"/>
                  <a:gd name="connsiteY3" fmla="*/ 492396 h 1515843"/>
                  <a:gd name="connsiteX4" fmla="*/ 419989 w 1122099"/>
                  <a:gd name="connsiteY4" fmla="*/ 554308 h 1515843"/>
                  <a:gd name="connsiteX5" fmla="*/ 239014 w 1122099"/>
                  <a:gd name="connsiteY5" fmla="*/ 916258 h 1515843"/>
                  <a:gd name="connsiteX6" fmla="*/ 162814 w 1122099"/>
                  <a:gd name="connsiteY6" fmla="*/ 1163908 h 1515843"/>
                  <a:gd name="connsiteX7" fmla="*/ 172339 w 1122099"/>
                  <a:gd name="connsiteY7" fmla="*/ 1330596 h 1515843"/>
                  <a:gd name="connsiteX8" fmla="*/ 196151 w 1122099"/>
                  <a:gd name="connsiteY8" fmla="*/ 1402033 h 1515843"/>
                  <a:gd name="connsiteX9" fmla="*/ 53276 w 1122099"/>
                  <a:gd name="connsiteY9" fmla="*/ 1421083 h 1515843"/>
                  <a:gd name="connsiteX10" fmla="*/ 96139 w 1122099"/>
                  <a:gd name="connsiteY10" fmla="*/ 101871 h 1515843"/>
                  <a:gd name="connsiteX11" fmla="*/ 1101026 w 1122099"/>
                  <a:gd name="connsiteY11" fmla="*/ 106633 h 1515843"/>
                  <a:gd name="connsiteX0" fmla="*/ 1164703 w 1183600"/>
                  <a:gd name="connsiteY0" fmla="*/ 69698 h 1538965"/>
                  <a:gd name="connsiteX1" fmla="*/ 761715 w 1183600"/>
                  <a:gd name="connsiteY1" fmla="*/ 258343 h 1538965"/>
                  <a:gd name="connsiteX2" fmla="*/ 509303 w 1183600"/>
                  <a:gd name="connsiteY2" fmla="*/ 482180 h 1538965"/>
                  <a:gd name="connsiteX3" fmla="*/ 509303 w 1183600"/>
                  <a:gd name="connsiteY3" fmla="*/ 515518 h 1538965"/>
                  <a:gd name="connsiteX4" fmla="*/ 423578 w 1183600"/>
                  <a:gd name="connsiteY4" fmla="*/ 577430 h 1538965"/>
                  <a:gd name="connsiteX5" fmla="*/ 242603 w 1183600"/>
                  <a:gd name="connsiteY5" fmla="*/ 939380 h 1538965"/>
                  <a:gd name="connsiteX6" fmla="*/ 166403 w 1183600"/>
                  <a:gd name="connsiteY6" fmla="*/ 1187030 h 1538965"/>
                  <a:gd name="connsiteX7" fmla="*/ 175928 w 1183600"/>
                  <a:gd name="connsiteY7" fmla="*/ 1353718 h 1538965"/>
                  <a:gd name="connsiteX8" fmla="*/ 199740 w 1183600"/>
                  <a:gd name="connsiteY8" fmla="*/ 1425155 h 1538965"/>
                  <a:gd name="connsiteX9" fmla="*/ 56865 w 1183600"/>
                  <a:gd name="connsiteY9" fmla="*/ 1444205 h 1538965"/>
                  <a:gd name="connsiteX10" fmla="*/ 99728 w 1183600"/>
                  <a:gd name="connsiteY10" fmla="*/ 124993 h 1538965"/>
                  <a:gd name="connsiteX11" fmla="*/ 1164703 w 1183600"/>
                  <a:gd name="connsiteY11" fmla="*/ 69698 h 1538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83600" h="1538965">
                    <a:moveTo>
                      <a:pt x="1164703" y="69698"/>
                    </a:moveTo>
                    <a:cubicBezTo>
                      <a:pt x="1275034" y="91923"/>
                      <a:pt x="870948" y="189596"/>
                      <a:pt x="761715" y="258343"/>
                    </a:cubicBezTo>
                    <a:cubicBezTo>
                      <a:pt x="652482" y="327090"/>
                      <a:pt x="551372" y="439317"/>
                      <a:pt x="509303" y="482180"/>
                    </a:cubicBezTo>
                    <a:cubicBezTo>
                      <a:pt x="467234" y="525043"/>
                      <a:pt x="523590" y="499643"/>
                      <a:pt x="509303" y="515518"/>
                    </a:cubicBezTo>
                    <a:cubicBezTo>
                      <a:pt x="495015" y="531393"/>
                      <a:pt x="468028" y="506786"/>
                      <a:pt x="423578" y="577430"/>
                    </a:cubicBezTo>
                    <a:cubicBezTo>
                      <a:pt x="379128" y="648074"/>
                      <a:pt x="285465" y="837780"/>
                      <a:pt x="242603" y="939380"/>
                    </a:cubicBezTo>
                    <a:cubicBezTo>
                      <a:pt x="199740" y="1040980"/>
                      <a:pt x="177515" y="1117974"/>
                      <a:pt x="166403" y="1187030"/>
                    </a:cubicBezTo>
                    <a:cubicBezTo>
                      <a:pt x="155290" y="1256086"/>
                      <a:pt x="170372" y="1314031"/>
                      <a:pt x="175928" y="1353718"/>
                    </a:cubicBezTo>
                    <a:cubicBezTo>
                      <a:pt x="181484" y="1393406"/>
                      <a:pt x="219584" y="1410074"/>
                      <a:pt x="199740" y="1425155"/>
                    </a:cubicBezTo>
                    <a:cubicBezTo>
                      <a:pt x="179896" y="1440236"/>
                      <a:pt x="73534" y="1660899"/>
                      <a:pt x="56865" y="1444205"/>
                    </a:cubicBezTo>
                    <a:cubicBezTo>
                      <a:pt x="40196" y="1227511"/>
                      <a:pt x="-84912" y="354077"/>
                      <a:pt x="99728" y="124993"/>
                    </a:cubicBezTo>
                    <a:cubicBezTo>
                      <a:pt x="284368" y="-104091"/>
                      <a:pt x="1054372" y="47473"/>
                      <a:pt x="1164703" y="6969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1200"/>
              </a:p>
            </p:txBody>
          </p:sp>
        </p:grpSp>
        <p:cxnSp>
          <p:nvCxnSpPr>
            <p:cNvPr id="5" name="Connecteur droit 4">
              <a:extLst>
                <a:ext uri="{FF2B5EF4-FFF2-40B4-BE49-F238E27FC236}">
                  <a16:creationId xmlns:a16="http://schemas.microsoft.com/office/drawing/2014/main" id="{675D85A0-F20A-4B76-95F0-B171ADA274E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55836" y="2654829"/>
              <a:ext cx="373386" cy="923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03" name="TextBox 826">
              <a:extLst>
                <a:ext uri="{FF2B5EF4-FFF2-40B4-BE49-F238E27FC236}">
                  <a16:creationId xmlns:a16="http://schemas.microsoft.com/office/drawing/2014/main" id="{FF580922-A574-4C47-ADC6-FDA5EBF586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51605" y="2609981"/>
              <a:ext cx="573931" cy="26117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  <a:defRPr/>
              </a:pPr>
              <a:r>
                <a:rPr lang="en-SG" altLang="fr-FR" sz="1050" dirty="0"/>
                <a:t>1 mm </a:t>
              </a:r>
            </a:p>
          </p:txBody>
        </p:sp>
        <p:sp>
          <p:nvSpPr>
            <p:cNvPr id="6" name="Forme libre : forme 5">
              <a:extLst>
                <a:ext uri="{FF2B5EF4-FFF2-40B4-BE49-F238E27FC236}">
                  <a16:creationId xmlns:a16="http://schemas.microsoft.com/office/drawing/2014/main" id="{70C72311-9450-4F4D-B701-A30C949B798A}"/>
                </a:ext>
              </a:extLst>
            </p:cNvPr>
            <p:cNvSpPr/>
            <p:nvPr/>
          </p:nvSpPr>
          <p:spPr>
            <a:xfrm>
              <a:off x="391594" y="694720"/>
              <a:ext cx="907735" cy="1030179"/>
            </a:xfrm>
            <a:custGeom>
              <a:avLst/>
              <a:gdLst>
                <a:gd name="connsiteX0" fmla="*/ 914400 w 984642"/>
                <a:gd name="connsiteY0" fmla="*/ 0 h 930837"/>
                <a:gd name="connsiteX1" fmla="*/ 975360 w 984642"/>
                <a:gd name="connsiteY1" fmla="*/ 259080 h 930837"/>
                <a:gd name="connsiteX2" fmla="*/ 739140 w 984642"/>
                <a:gd name="connsiteY2" fmla="*/ 670560 h 930837"/>
                <a:gd name="connsiteX3" fmla="*/ 548640 w 984642"/>
                <a:gd name="connsiteY3" fmla="*/ 891540 h 930837"/>
                <a:gd name="connsiteX4" fmla="*/ 236220 w 984642"/>
                <a:gd name="connsiteY4" fmla="*/ 929640 h 930837"/>
                <a:gd name="connsiteX5" fmla="*/ 0 w 984642"/>
                <a:gd name="connsiteY5" fmla="*/ 876300 h 930837"/>
                <a:gd name="connsiteX0" fmla="*/ 914400 w 985712"/>
                <a:gd name="connsiteY0" fmla="*/ 0 h 930709"/>
                <a:gd name="connsiteX1" fmla="*/ 975360 w 985712"/>
                <a:gd name="connsiteY1" fmla="*/ 259080 h 930709"/>
                <a:gd name="connsiteX2" fmla="*/ 723265 w 985712"/>
                <a:gd name="connsiteY2" fmla="*/ 676910 h 930709"/>
                <a:gd name="connsiteX3" fmla="*/ 548640 w 985712"/>
                <a:gd name="connsiteY3" fmla="*/ 891540 h 930709"/>
                <a:gd name="connsiteX4" fmla="*/ 236220 w 985712"/>
                <a:gd name="connsiteY4" fmla="*/ 929640 h 930709"/>
                <a:gd name="connsiteX5" fmla="*/ 0 w 985712"/>
                <a:gd name="connsiteY5" fmla="*/ 876300 h 930709"/>
                <a:gd name="connsiteX0" fmla="*/ 914400 w 977315"/>
                <a:gd name="connsiteY0" fmla="*/ 0 h 930709"/>
                <a:gd name="connsiteX1" fmla="*/ 975360 w 977315"/>
                <a:gd name="connsiteY1" fmla="*/ 259080 h 930709"/>
                <a:gd name="connsiteX2" fmla="*/ 857885 w 977315"/>
                <a:gd name="connsiteY2" fmla="*/ 408305 h 930709"/>
                <a:gd name="connsiteX3" fmla="*/ 723265 w 977315"/>
                <a:gd name="connsiteY3" fmla="*/ 676910 h 930709"/>
                <a:gd name="connsiteX4" fmla="*/ 548640 w 977315"/>
                <a:gd name="connsiteY4" fmla="*/ 891540 h 930709"/>
                <a:gd name="connsiteX5" fmla="*/ 236220 w 977315"/>
                <a:gd name="connsiteY5" fmla="*/ 929640 h 930709"/>
                <a:gd name="connsiteX6" fmla="*/ 0 w 977315"/>
                <a:gd name="connsiteY6" fmla="*/ 876300 h 930709"/>
                <a:gd name="connsiteX0" fmla="*/ 914400 w 946449"/>
                <a:gd name="connsiteY0" fmla="*/ 0 h 930709"/>
                <a:gd name="connsiteX1" fmla="*/ 937260 w 946449"/>
                <a:gd name="connsiteY1" fmla="*/ 236855 h 930709"/>
                <a:gd name="connsiteX2" fmla="*/ 857885 w 946449"/>
                <a:gd name="connsiteY2" fmla="*/ 408305 h 930709"/>
                <a:gd name="connsiteX3" fmla="*/ 723265 w 946449"/>
                <a:gd name="connsiteY3" fmla="*/ 676910 h 930709"/>
                <a:gd name="connsiteX4" fmla="*/ 548640 w 946449"/>
                <a:gd name="connsiteY4" fmla="*/ 891540 h 930709"/>
                <a:gd name="connsiteX5" fmla="*/ 236220 w 946449"/>
                <a:gd name="connsiteY5" fmla="*/ 929640 h 930709"/>
                <a:gd name="connsiteX6" fmla="*/ 0 w 946449"/>
                <a:gd name="connsiteY6" fmla="*/ 876300 h 930709"/>
                <a:gd name="connsiteX0" fmla="*/ 914400 w 946449"/>
                <a:gd name="connsiteY0" fmla="*/ 0 h 931017"/>
                <a:gd name="connsiteX1" fmla="*/ 937260 w 946449"/>
                <a:gd name="connsiteY1" fmla="*/ 236855 h 931017"/>
                <a:gd name="connsiteX2" fmla="*/ 857885 w 946449"/>
                <a:gd name="connsiteY2" fmla="*/ 408305 h 931017"/>
                <a:gd name="connsiteX3" fmla="*/ 691515 w 946449"/>
                <a:gd name="connsiteY3" fmla="*/ 662624 h 931017"/>
                <a:gd name="connsiteX4" fmla="*/ 548640 w 946449"/>
                <a:gd name="connsiteY4" fmla="*/ 891540 h 931017"/>
                <a:gd name="connsiteX5" fmla="*/ 236220 w 946449"/>
                <a:gd name="connsiteY5" fmla="*/ 929640 h 931017"/>
                <a:gd name="connsiteX6" fmla="*/ 0 w 946449"/>
                <a:gd name="connsiteY6" fmla="*/ 876300 h 931017"/>
                <a:gd name="connsiteX0" fmla="*/ 914400 w 949078"/>
                <a:gd name="connsiteY0" fmla="*/ 0 h 931017"/>
                <a:gd name="connsiteX1" fmla="*/ 937260 w 949078"/>
                <a:gd name="connsiteY1" fmla="*/ 236855 h 931017"/>
                <a:gd name="connsiteX2" fmla="*/ 819785 w 949078"/>
                <a:gd name="connsiteY2" fmla="*/ 386876 h 931017"/>
                <a:gd name="connsiteX3" fmla="*/ 691515 w 949078"/>
                <a:gd name="connsiteY3" fmla="*/ 662624 h 931017"/>
                <a:gd name="connsiteX4" fmla="*/ 548640 w 949078"/>
                <a:gd name="connsiteY4" fmla="*/ 891540 h 931017"/>
                <a:gd name="connsiteX5" fmla="*/ 236220 w 949078"/>
                <a:gd name="connsiteY5" fmla="*/ 929640 h 931017"/>
                <a:gd name="connsiteX6" fmla="*/ 0 w 949078"/>
                <a:gd name="connsiteY6" fmla="*/ 876300 h 931017"/>
                <a:gd name="connsiteX0" fmla="*/ 914400 w 937570"/>
                <a:gd name="connsiteY0" fmla="*/ 0 h 931017"/>
                <a:gd name="connsiteX1" fmla="*/ 911860 w 937570"/>
                <a:gd name="connsiteY1" fmla="*/ 215426 h 931017"/>
                <a:gd name="connsiteX2" fmla="*/ 819785 w 937570"/>
                <a:gd name="connsiteY2" fmla="*/ 386876 h 931017"/>
                <a:gd name="connsiteX3" fmla="*/ 691515 w 937570"/>
                <a:gd name="connsiteY3" fmla="*/ 662624 h 931017"/>
                <a:gd name="connsiteX4" fmla="*/ 548640 w 937570"/>
                <a:gd name="connsiteY4" fmla="*/ 891540 h 931017"/>
                <a:gd name="connsiteX5" fmla="*/ 236220 w 937570"/>
                <a:gd name="connsiteY5" fmla="*/ 929640 h 931017"/>
                <a:gd name="connsiteX6" fmla="*/ 0 w 937570"/>
                <a:gd name="connsiteY6" fmla="*/ 876300 h 931017"/>
                <a:gd name="connsiteX0" fmla="*/ 914400 w 937570"/>
                <a:gd name="connsiteY0" fmla="*/ 0 h 977008"/>
                <a:gd name="connsiteX1" fmla="*/ 911860 w 937570"/>
                <a:gd name="connsiteY1" fmla="*/ 215426 h 977008"/>
                <a:gd name="connsiteX2" fmla="*/ 819785 w 937570"/>
                <a:gd name="connsiteY2" fmla="*/ 386876 h 977008"/>
                <a:gd name="connsiteX3" fmla="*/ 691515 w 937570"/>
                <a:gd name="connsiteY3" fmla="*/ 662624 h 977008"/>
                <a:gd name="connsiteX4" fmla="*/ 529590 w 937570"/>
                <a:gd name="connsiteY4" fmla="*/ 962968 h 977008"/>
                <a:gd name="connsiteX5" fmla="*/ 236220 w 937570"/>
                <a:gd name="connsiteY5" fmla="*/ 929640 h 977008"/>
                <a:gd name="connsiteX6" fmla="*/ 0 w 937570"/>
                <a:gd name="connsiteY6" fmla="*/ 876300 h 977008"/>
                <a:gd name="connsiteX0" fmla="*/ 914400 w 937570"/>
                <a:gd name="connsiteY0" fmla="*/ 0 h 1030041"/>
                <a:gd name="connsiteX1" fmla="*/ 911860 w 937570"/>
                <a:gd name="connsiteY1" fmla="*/ 215426 h 1030041"/>
                <a:gd name="connsiteX2" fmla="*/ 819785 w 937570"/>
                <a:gd name="connsiteY2" fmla="*/ 386876 h 1030041"/>
                <a:gd name="connsiteX3" fmla="*/ 691515 w 937570"/>
                <a:gd name="connsiteY3" fmla="*/ 662624 h 1030041"/>
                <a:gd name="connsiteX4" fmla="*/ 529590 w 937570"/>
                <a:gd name="connsiteY4" fmla="*/ 962968 h 1030041"/>
                <a:gd name="connsiteX5" fmla="*/ 242570 w 937570"/>
                <a:gd name="connsiteY5" fmla="*/ 1029640 h 1030041"/>
                <a:gd name="connsiteX6" fmla="*/ 0 w 937570"/>
                <a:gd name="connsiteY6" fmla="*/ 876300 h 1030041"/>
                <a:gd name="connsiteX0" fmla="*/ 914400 w 927019"/>
                <a:gd name="connsiteY0" fmla="*/ 0 h 1030041"/>
                <a:gd name="connsiteX1" fmla="*/ 854710 w 927019"/>
                <a:gd name="connsiteY1" fmla="*/ 236855 h 1030041"/>
                <a:gd name="connsiteX2" fmla="*/ 819785 w 927019"/>
                <a:gd name="connsiteY2" fmla="*/ 386876 h 1030041"/>
                <a:gd name="connsiteX3" fmla="*/ 691515 w 927019"/>
                <a:gd name="connsiteY3" fmla="*/ 662624 h 1030041"/>
                <a:gd name="connsiteX4" fmla="*/ 529590 w 927019"/>
                <a:gd name="connsiteY4" fmla="*/ 962968 h 1030041"/>
                <a:gd name="connsiteX5" fmla="*/ 242570 w 927019"/>
                <a:gd name="connsiteY5" fmla="*/ 1029640 h 1030041"/>
                <a:gd name="connsiteX6" fmla="*/ 0 w 927019"/>
                <a:gd name="connsiteY6" fmla="*/ 876300 h 1030041"/>
                <a:gd name="connsiteX0" fmla="*/ 914400 w 928949"/>
                <a:gd name="connsiteY0" fmla="*/ 0 h 1030041"/>
                <a:gd name="connsiteX1" fmla="*/ 854710 w 928949"/>
                <a:gd name="connsiteY1" fmla="*/ 236855 h 1030041"/>
                <a:gd name="connsiteX2" fmla="*/ 711835 w 928949"/>
                <a:gd name="connsiteY2" fmla="*/ 329734 h 1030041"/>
                <a:gd name="connsiteX3" fmla="*/ 691515 w 928949"/>
                <a:gd name="connsiteY3" fmla="*/ 662624 h 1030041"/>
                <a:gd name="connsiteX4" fmla="*/ 529590 w 928949"/>
                <a:gd name="connsiteY4" fmla="*/ 962968 h 1030041"/>
                <a:gd name="connsiteX5" fmla="*/ 242570 w 928949"/>
                <a:gd name="connsiteY5" fmla="*/ 1029640 h 1030041"/>
                <a:gd name="connsiteX6" fmla="*/ 0 w 928949"/>
                <a:gd name="connsiteY6" fmla="*/ 876300 h 1030041"/>
                <a:gd name="connsiteX0" fmla="*/ 914400 w 928949"/>
                <a:gd name="connsiteY0" fmla="*/ 0 h 1030210"/>
                <a:gd name="connsiteX1" fmla="*/ 854710 w 928949"/>
                <a:gd name="connsiteY1" fmla="*/ 236855 h 1030210"/>
                <a:gd name="connsiteX2" fmla="*/ 711835 w 928949"/>
                <a:gd name="connsiteY2" fmla="*/ 329734 h 1030210"/>
                <a:gd name="connsiteX3" fmla="*/ 551815 w 928949"/>
                <a:gd name="connsiteY3" fmla="*/ 634052 h 1030210"/>
                <a:gd name="connsiteX4" fmla="*/ 529590 w 928949"/>
                <a:gd name="connsiteY4" fmla="*/ 962968 h 1030210"/>
                <a:gd name="connsiteX5" fmla="*/ 242570 w 928949"/>
                <a:gd name="connsiteY5" fmla="*/ 1029640 h 1030210"/>
                <a:gd name="connsiteX6" fmla="*/ 0 w 928949"/>
                <a:gd name="connsiteY6" fmla="*/ 876300 h 1030210"/>
                <a:gd name="connsiteX0" fmla="*/ 914400 w 928949"/>
                <a:gd name="connsiteY0" fmla="*/ 0 h 1029873"/>
                <a:gd name="connsiteX1" fmla="*/ 854710 w 928949"/>
                <a:gd name="connsiteY1" fmla="*/ 236855 h 1029873"/>
                <a:gd name="connsiteX2" fmla="*/ 711835 w 928949"/>
                <a:gd name="connsiteY2" fmla="*/ 329734 h 1029873"/>
                <a:gd name="connsiteX3" fmla="*/ 551815 w 928949"/>
                <a:gd name="connsiteY3" fmla="*/ 634052 h 1029873"/>
                <a:gd name="connsiteX4" fmla="*/ 447040 w 928949"/>
                <a:gd name="connsiteY4" fmla="*/ 948683 h 1029873"/>
                <a:gd name="connsiteX5" fmla="*/ 242570 w 928949"/>
                <a:gd name="connsiteY5" fmla="*/ 1029640 h 1029873"/>
                <a:gd name="connsiteX6" fmla="*/ 0 w 928949"/>
                <a:gd name="connsiteY6" fmla="*/ 876300 h 1029873"/>
                <a:gd name="connsiteX0" fmla="*/ 914400 w 922905"/>
                <a:gd name="connsiteY0" fmla="*/ 0 h 1029873"/>
                <a:gd name="connsiteX1" fmla="*/ 778510 w 922905"/>
                <a:gd name="connsiteY1" fmla="*/ 143998 h 1029873"/>
                <a:gd name="connsiteX2" fmla="*/ 711835 w 922905"/>
                <a:gd name="connsiteY2" fmla="*/ 329734 h 1029873"/>
                <a:gd name="connsiteX3" fmla="*/ 551815 w 922905"/>
                <a:gd name="connsiteY3" fmla="*/ 634052 h 1029873"/>
                <a:gd name="connsiteX4" fmla="*/ 447040 w 922905"/>
                <a:gd name="connsiteY4" fmla="*/ 948683 h 1029873"/>
                <a:gd name="connsiteX5" fmla="*/ 242570 w 922905"/>
                <a:gd name="connsiteY5" fmla="*/ 1029640 h 1029873"/>
                <a:gd name="connsiteX6" fmla="*/ 0 w 922905"/>
                <a:gd name="connsiteY6" fmla="*/ 876300 h 1029873"/>
                <a:gd name="connsiteX0" fmla="*/ 876300 w 886628"/>
                <a:gd name="connsiteY0" fmla="*/ 0 h 1079873"/>
                <a:gd name="connsiteX1" fmla="*/ 778510 w 886628"/>
                <a:gd name="connsiteY1" fmla="*/ 193998 h 1079873"/>
                <a:gd name="connsiteX2" fmla="*/ 711835 w 886628"/>
                <a:gd name="connsiteY2" fmla="*/ 379734 h 1079873"/>
                <a:gd name="connsiteX3" fmla="*/ 551815 w 886628"/>
                <a:gd name="connsiteY3" fmla="*/ 684052 h 1079873"/>
                <a:gd name="connsiteX4" fmla="*/ 447040 w 886628"/>
                <a:gd name="connsiteY4" fmla="*/ 998683 h 1079873"/>
                <a:gd name="connsiteX5" fmla="*/ 242570 w 886628"/>
                <a:gd name="connsiteY5" fmla="*/ 1079640 h 1079873"/>
                <a:gd name="connsiteX6" fmla="*/ 0 w 886628"/>
                <a:gd name="connsiteY6" fmla="*/ 926300 h 1079873"/>
                <a:gd name="connsiteX0" fmla="*/ 876300 w 887110"/>
                <a:gd name="connsiteY0" fmla="*/ 0 h 1079873"/>
                <a:gd name="connsiteX1" fmla="*/ 778510 w 887110"/>
                <a:gd name="connsiteY1" fmla="*/ 193998 h 1079873"/>
                <a:gd name="connsiteX2" fmla="*/ 668973 w 887110"/>
                <a:gd name="connsiteY2" fmla="*/ 350269 h 1079873"/>
                <a:gd name="connsiteX3" fmla="*/ 551815 w 887110"/>
                <a:gd name="connsiteY3" fmla="*/ 684052 h 1079873"/>
                <a:gd name="connsiteX4" fmla="*/ 447040 w 887110"/>
                <a:gd name="connsiteY4" fmla="*/ 998683 h 1079873"/>
                <a:gd name="connsiteX5" fmla="*/ 242570 w 887110"/>
                <a:gd name="connsiteY5" fmla="*/ 1079640 h 1079873"/>
                <a:gd name="connsiteX6" fmla="*/ 0 w 887110"/>
                <a:gd name="connsiteY6" fmla="*/ 926300 h 1079873"/>
                <a:gd name="connsiteX0" fmla="*/ 876300 w 884025"/>
                <a:gd name="connsiteY0" fmla="*/ 0 h 1079873"/>
                <a:gd name="connsiteX1" fmla="*/ 721360 w 884025"/>
                <a:gd name="connsiteY1" fmla="*/ 129712 h 1079873"/>
                <a:gd name="connsiteX2" fmla="*/ 668973 w 884025"/>
                <a:gd name="connsiteY2" fmla="*/ 350269 h 1079873"/>
                <a:gd name="connsiteX3" fmla="*/ 551815 w 884025"/>
                <a:gd name="connsiteY3" fmla="*/ 684052 h 1079873"/>
                <a:gd name="connsiteX4" fmla="*/ 447040 w 884025"/>
                <a:gd name="connsiteY4" fmla="*/ 998683 h 1079873"/>
                <a:gd name="connsiteX5" fmla="*/ 242570 w 884025"/>
                <a:gd name="connsiteY5" fmla="*/ 1079640 h 1079873"/>
                <a:gd name="connsiteX6" fmla="*/ 0 w 884025"/>
                <a:gd name="connsiteY6" fmla="*/ 926300 h 1079873"/>
                <a:gd name="connsiteX0" fmla="*/ 826294 w 836082"/>
                <a:gd name="connsiteY0" fmla="*/ 0 h 1157551"/>
                <a:gd name="connsiteX1" fmla="*/ 721360 w 836082"/>
                <a:gd name="connsiteY1" fmla="*/ 207390 h 1157551"/>
                <a:gd name="connsiteX2" fmla="*/ 668973 w 836082"/>
                <a:gd name="connsiteY2" fmla="*/ 427947 h 1157551"/>
                <a:gd name="connsiteX3" fmla="*/ 551815 w 836082"/>
                <a:gd name="connsiteY3" fmla="*/ 761730 h 1157551"/>
                <a:gd name="connsiteX4" fmla="*/ 447040 w 836082"/>
                <a:gd name="connsiteY4" fmla="*/ 1076361 h 1157551"/>
                <a:gd name="connsiteX5" fmla="*/ 242570 w 836082"/>
                <a:gd name="connsiteY5" fmla="*/ 1157318 h 1157551"/>
                <a:gd name="connsiteX6" fmla="*/ 0 w 836082"/>
                <a:gd name="connsiteY6" fmla="*/ 1003978 h 1157551"/>
                <a:gd name="connsiteX0" fmla="*/ 826294 w 826294"/>
                <a:gd name="connsiteY0" fmla="*/ 0 h 1157551"/>
                <a:gd name="connsiteX1" fmla="*/ 721360 w 826294"/>
                <a:gd name="connsiteY1" fmla="*/ 207390 h 1157551"/>
                <a:gd name="connsiteX2" fmla="*/ 668973 w 826294"/>
                <a:gd name="connsiteY2" fmla="*/ 427947 h 1157551"/>
                <a:gd name="connsiteX3" fmla="*/ 551815 w 826294"/>
                <a:gd name="connsiteY3" fmla="*/ 761730 h 1157551"/>
                <a:gd name="connsiteX4" fmla="*/ 447040 w 826294"/>
                <a:gd name="connsiteY4" fmla="*/ 1076361 h 1157551"/>
                <a:gd name="connsiteX5" fmla="*/ 242570 w 826294"/>
                <a:gd name="connsiteY5" fmla="*/ 1157318 h 1157551"/>
                <a:gd name="connsiteX6" fmla="*/ 0 w 826294"/>
                <a:gd name="connsiteY6" fmla="*/ 1003978 h 1157551"/>
                <a:gd name="connsiteX0" fmla="*/ 826294 w 826294"/>
                <a:gd name="connsiteY0" fmla="*/ 0 h 1157551"/>
                <a:gd name="connsiteX1" fmla="*/ 757079 w 826294"/>
                <a:gd name="connsiteY1" fmla="*/ 231497 h 1157551"/>
                <a:gd name="connsiteX2" fmla="*/ 668973 w 826294"/>
                <a:gd name="connsiteY2" fmla="*/ 427947 h 1157551"/>
                <a:gd name="connsiteX3" fmla="*/ 551815 w 826294"/>
                <a:gd name="connsiteY3" fmla="*/ 761730 h 1157551"/>
                <a:gd name="connsiteX4" fmla="*/ 447040 w 826294"/>
                <a:gd name="connsiteY4" fmla="*/ 1076361 h 1157551"/>
                <a:gd name="connsiteX5" fmla="*/ 242570 w 826294"/>
                <a:gd name="connsiteY5" fmla="*/ 1157318 h 1157551"/>
                <a:gd name="connsiteX6" fmla="*/ 0 w 826294"/>
                <a:gd name="connsiteY6" fmla="*/ 1003978 h 1157551"/>
                <a:gd name="connsiteX0" fmla="*/ 867569 w 867569"/>
                <a:gd name="connsiteY0" fmla="*/ 0 h 1157551"/>
                <a:gd name="connsiteX1" fmla="*/ 798354 w 867569"/>
                <a:gd name="connsiteY1" fmla="*/ 231497 h 1157551"/>
                <a:gd name="connsiteX2" fmla="*/ 710248 w 867569"/>
                <a:gd name="connsiteY2" fmla="*/ 427947 h 1157551"/>
                <a:gd name="connsiteX3" fmla="*/ 593090 w 867569"/>
                <a:gd name="connsiteY3" fmla="*/ 761730 h 1157551"/>
                <a:gd name="connsiteX4" fmla="*/ 488315 w 867569"/>
                <a:gd name="connsiteY4" fmla="*/ 1076361 h 1157551"/>
                <a:gd name="connsiteX5" fmla="*/ 283845 w 867569"/>
                <a:gd name="connsiteY5" fmla="*/ 1157318 h 1157551"/>
                <a:gd name="connsiteX6" fmla="*/ 0 w 867569"/>
                <a:gd name="connsiteY6" fmla="*/ 333538 h 1157551"/>
                <a:gd name="connsiteX0" fmla="*/ 867569 w 867569"/>
                <a:gd name="connsiteY0" fmla="*/ 0 h 1179424"/>
                <a:gd name="connsiteX1" fmla="*/ 798354 w 867569"/>
                <a:gd name="connsiteY1" fmla="*/ 231497 h 1179424"/>
                <a:gd name="connsiteX2" fmla="*/ 710248 w 867569"/>
                <a:gd name="connsiteY2" fmla="*/ 427947 h 1179424"/>
                <a:gd name="connsiteX3" fmla="*/ 593090 w 867569"/>
                <a:gd name="connsiteY3" fmla="*/ 761730 h 1179424"/>
                <a:gd name="connsiteX4" fmla="*/ 488315 w 867569"/>
                <a:gd name="connsiteY4" fmla="*/ 1076361 h 1179424"/>
                <a:gd name="connsiteX5" fmla="*/ 283845 w 867569"/>
                <a:gd name="connsiteY5" fmla="*/ 1157318 h 1179424"/>
                <a:gd name="connsiteX6" fmla="*/ 41913 w 867569"/>
                <a:gd name="connsiteY6" fmla="*/ 825911 h 1179424"/>
                <a:gd name="connsiteX7" fmla="*/ 0 w 867569"/>
                <a:gd name="connsiteY7" fmla="*/ 333538 h 1179424"/>
                <a:gd name="connsiteX0" fmla="*/ 867569 w 867569"/>
                <a:gd name="connsiteY0" fmla="*/ 0 h 1161481"/>
                <a:gd name="connsiteX1" fmla="*/ 798354 w 867569"/>
                <a:gd name="connsiteY1" fmla="*/ 231497 h 1161481"/>
                <a:gd name="connsiteX2" fmla="*/ 710248 w 867569"/>
                <a:gd name="connsiteY2" fmla="*/ 427947 h 1161481"/>
                <a:gd name="connsiteX3" fmla="*/ 593090 w 867569"/>
                <a:gd name="connsiteY3" fmla="*/ 761730 h 1161481"/>
                <a:gd name="connsiteX4" fmla="*/ 488315 w 867569"/>
                <a:gd name="connsiteY4" fmla="*/ 1076361 h 1161481"/>
                <a:gd name="connsiteX5" fmla="*/ 283845 w 867569"/>
                <a:gd name="connsiteY5" fmla="*/ 1157318 h 1161481"/>
                <a:gd name="connsiteX6" fmla="*/ 73663 w 867569"/>
                <a:gd name="connsiteY6" fmla="*/ 1095628 h 1161481"/>
                <a:gd name="connsiteX7" fmla="*/ 41913 w 867569"/>
                <a:gd name="connsiteY7" fmla="*/ 825911 h 1161481"/>
                <a:gd name="connsiteX8" fmla="*/ 0 w 867569"/>
                <a:gd name="connsiteY8" fmla="*/ 333538 h 1161481"/>
                <a:gd name="connsiteX0" fmla="*/ 876447 w 876447"/>
                <a:gd name="connsiteY0" fmla="*/ 0 h 1161481"/>
                <a:gd name="connsiteX1" fmla="*/ 807232 w 876447"/>
                <a:gd name="connsiteY1" fmla="*/ 231497 h 1161481"/>
                <a:gd name="connsiteX2" fmla="*/ 719126 w 876447"/>
                <a:gd name="connsiteY2" fmla="*/ 427947 h 1161481"/>
                <a:gd name="connsiteX3" fmla="*/ 601968 w 876447"/>
                <a:gd name="connsiteY3" fmla="*/ 761730 h 1161481"/>
                <a:gd name="connsiteX4" fmla="*/ 497193 w 876447"/>
                <a:gd name="connsiteY4" fmla="*/ 1076361 h 1161481"/>
                <a:gd name="connsiteX5" fmla="*/ 292723 w 876447"/>
                <a:gd name="connsiteY5" fmla="*/ 1157318 h 1161481"/>
                <a:gd name="connsiteX6" fmla="*/ 82541 w 876447"/>
                <a:gd name="connsiteY6" fmla="*/ 1095628 h 1161481"/>
                <a:gd name="connsiteX7" fmla="*/ 19041 w 876447"/>
                <a:gd name="connsiteY7" fmla="*/ 771967 h 1161481"/>
                <a:gd name="connsiteX8" fmla="*/ 8878 w 876447"/>
                <a:gd name="connsiteY8" fmla="*/ 333538 h 1161481"/>
                <a:gd name="connsiteX0" fmla="*/ 867569 w 867569"/>
                <a:gd name="connsiteY0" fmla="*/ 0 h 1161481"/>
                <a:gd name="connsiteX1" fmla="*/ 798354 w 867569"/>
                <a:gd name="connsiteY1" fmla="*/ 231497 h 1161481"/>
                <a:gd name="connsiteX2" fmla="*/ 710248 w 867569"/>
                <a:gd name="connsiteY2" fmla="*/ 427947 h 1161481"/>
                <a:gd name="connsiteX3" fmla="*/ 593090 w 867569"/>
                <a:gd name="connsiteY3" fmla="*/ 761730 h 1161481"/>
                <a:gd name="connsiteX4" fmla="*/ 488315 w 867569"/>
                <a:gd name="connsiteY4" fmla="*/ 1076361 h 1161481"/>
                <a:gd name="connsiteX5" fmla="*/ 283845 w 867569"/>
                <a:gd name="connsiteY5" fmla="*/ 1157318 h 1161481"/>
                <a:gd name="connsiteX6" fmla="*/ 73663 w 867569"/>
                <a:gd name="connsiteY6" fmla="*/ 1095628 h 1161481"/>
                <a:gd name="connsiteX7" fmla="*/ 10163 w 867569"/>
                <a:gd name="connsiteY7" fmla="*/ 771967 h 1161481"/>
                <a:gd name="connsiteX8" fmla="*/ 0 w 867569"/>
                <a:gd name="connsiteY8" fmla="*/ 333538 h 1161481"/>
                <a:gd name="connsiteX0" fmla="*/ 904914 w 904914"/>
                <a:gd name="connsiteY0" fmla="*/ 0 h 1161481"/>
                <a:gd name="connsiteX1" fmla="*/ 835699 w 904914"/>
                <a:gd name="connsiteY1" fmla="*/ 231497 h 1161481"/>
                <a:gd name="connsiteX2" fmla="*/ 747593 w 904914"/>
                <a:gd name="connsiteY2" fmla="*/ 427947 h 1161481"/>
                <a:gd name="connsiteX3" fmla="*/ 630435 w 904914"/>
                <a:gd name="connsiteY3" fmla="*/ 761730 h 1161481"/>
                <a:gd name="connsiteX4" fmla="*/ 525660 w 904914"/>
                <a:gd name="connsiteY4" fmla="*/ 1076361 h 1161481"/>
                <a:gd name="connsiteX5" fmla="*/ 321190 w 904914"/>
                <a:gd name="connsiteY5" fmla="*/ 1157318 h 1161481"/>
                <a:gd name="connsiteX6" fmla="*/ 111008 w 904914"/>
                <a:gd name="connsiteY6" fmla="*/ 1095628 h 1161481"/>
                <a:gd name="connsiteX7" fmla="*/ 3058 w 904914"/>
                <a:gd name="connsiteY7" fmla="*/ 752702 h 1161481"/>
                <a:gd name="connsiteX8" fmla="*/ 37345 w 904914"/>
                <a:gd name="connsiteY8" fmla="*/ 333538 h 1161481"/>
                <a:gd name="connsiteX0" fmla="*/ 904608 w 904608"/>
                <a:gd name="connsiteY0" fmla="*/ 0 h 1161481"/>
                <a:gd name="connsiteX1" fmla="*/ 835393 w 904608"/>
                <a:gd name="connsiteY1" fmla="*/ 231497 h 1161481"/>
                <a:gd name="connsiteX2" fmla="*/ 747287 w 904608"/>
                <a:gd name="connsiteY2" fmla="*/ 427947 h 1161481"/>
                <a:gd name="connsiteX3" fmla="*/ 630129 w 904608"/>
                <a:gd name="connsiteY3" fmla="*/ 761730 h 1161481"/>
                <a:gd name="connsiteX4" fmla="*/ 525354 w 904608"/>
                <a:gd name="connsiteY4" fmla="*/ 1076361 h 1161481"/>
                <a:gd name="connsiteX5" fmla="*/ 320884 w 904608"/>
                <a:gd name="connsiteY5" fmla="*/ 1157318 h 1161481"/>
                <a:gd name="connsiteX6" fmla="*/ 110702 w 904608"/>
                <a:gd name="connsiteY6" fmla="*/ 1095628 h 1161481"/>
                <a:gd name="connsiteX7" fmla="*/ 2752 w 904608"/>
                <a:gd name="connsiteY7" fmla="*/ 752702 h 1161481"/>
                <a:gd name="connsiteX8" fmla="*/ 46564 w 904608"/>
                <a:gd name="connsiteY8" fmla="*/ 352803 h 1161481"/>
                <a:gd name="connsiteX0" fmla="*/ 907328 w 907328"/>
                <a:gd name="connsiteY0" fmla="*/ 0 h 1161481"/>
                <a:gd name="connsiteX1" fmla="*/ 838113 w 907328"/>
                <a:gd name="connsiteY1" fmla="*/ 231497 h 1161481"/>
                <a:gd name="connsiteX2" fmla="*/ 750007 w 907328"/>
                <a:gd name="connsiteY2" fmla="*/ 427947 h 1161481"/>
                <a:gd name="connsiteX3" fmla="*/ 632849 w 907328"/>
                <a:gd name="connsiteY3" fmla="*/ 761730 h 1161481"/>
                <a:gd name="connsiteX4" fmla="*/ 528074 w 907328"/>
                <a:gd name="connsiteY4" fmla="*/ 1076361 h 1161481"/>
                <a:gd name="connsiteX5" fmla="*/ 323604 w 907328"/>
                <a:gd name="connsiteY5" fmla="*/ 1157318 h 1161481"/>
                <a:gd name="connsiteX6" fmla="*/ 113422 w 907328"/>
                <a:gd name="connsiteY6" fmla="*/ 1095628 h 1161481"/>
                <a:gd name="connsiteX7" fmla="*/ 5472 w 907328"/>
                <a:gd name="connsiteY7" fmla="*/ 752702 h 1161481"/>
                <a:gd name="connsiteX8" fmla="*/ 49284 w 907328"/>
                <a:gd name="connsiteY8" fmla="*/ 352803 h 1161481"/>
                <a:gd name="connsiteX0" fmla="*/ 907328 w 907328"/>
                <a:gd name="connsiteY0" fmla="*/ 0 h 1161481"/>
                <a:gd name="connsiteX1" fmla="*/ 838113 w 907328"/>
                <a:gd name="connsiteY1" fmla="*/ 231497 h 1161481"/>
                <a:gd name="connsiteX2" fmla="*/ 737307 w 907328"/>
                <a:gd name="connsiteY2" fmla="*/ 651426 h 1161481"/>
                <a:gd name="connsiteX3" fmla="*/ 632849 w 907328"/>
                <a:gd name="connsiteY3" fmla="*/ 761730 h 1161481"/>
                <a:gd name="connsiteX4" fmla="*/ 528074 w 907328"/>
                <a:gd name="connsiteY4" fmla="*/ 1076361 h 1161481"/>
                <a:gd name="connsiteX5" fmla="*/ 323604 w 907328"/>
                <a:gd name="connsiteY5" fmla="*/ 1157318 h 1161481"/>
                <a:gd name="connsiteX6" fmla="*/ 113422 w 907328"/>
                <a:gd name="connsiteY6" fmla="*/ 1095628 h 1161481"/>
                <a:gd name="connsiteX7" fmla="*/ 5472 w 907328"/>
                <a:gd name="connsiteY7" fmla="*/ 752702 h 1161481"/>
                <a:gd name="connsiteX8" fmla="*/ 49284 w 907328"/>
                <a:gd name="connsiteY8" fmla="*/ 352803 h 1161481"/>
                <a:gd name="connsiteX0" fmla="*/ 907328 w 907328"/>
                <a:gd name="connsiteY0" fmla="*/ 0 h 1159968"/>
                <a:gd name="connsiteX1" fmla="*/ 838113 w 907328"/>
                <a:gd name="connsiteY1" fmla="*/ 231497 h 1159968"/>
                <a:gd name="connsiteX2" fmla="*/ 737307 w 907328"/>
                <a:gd name="connsiteY2" fmla="*/ 651426 h 1159968"/>
                <a:gd name="connsiteX3" fmla="*/ 642374 w 907328"/>
                <a:gd name="connsiteY3" fmla="*/ 938973 h 1159968"/>
                <a:gd name="connsiteX4" fmla="*/ 528074 w 907328"/>
                <a:gd name="connsiteY4" fmla="*/ 1076361 h 1159968"/>
                <a:gd name="connsiteX5" fmla="*/ 323604 w 907328"/>
                <a:gd name="connsiteY5" fmla="*/ 1157318 h 1159968"/>
                <a:gd name="connsiteX6" fmla="*/ 113422 w 907328"/>
                <a:gd name="connsiteY6" fmla="*/ 1095628 h 1159968"/>
                <a:gd name="connsiteX7" fmla="*/ 5472 w 907328"/>
                <a:gd name="connsiteY7" fmla="*/ 752702 h 1159968"/>
                <a:gd name="connsiteX8" fmla="*/ 49284 w 907328"/>
                <a:gd name="connsiteY8" fmla="*/ 352803 h 1159968"/>
                <a:gd name="connsiteX0" fmla="*/ 907328 w 907328"/>
                <a:gd name="connsiteY0" fmla="*/ 0 h 1217677"/>
                <a:gd name="connsiteX1" fmla="*/ 838113 w 907328"/>
                <a:gd name="connsiteY1" fmla="*/ 231497 h 1217677"/>
                <a:gd name="connsiteX2" fmla="*/ 737307 w 907328"/>
                <a:gd name="connsiteY2" fmla="*/ 651426 h 1217677"/>
                <a:gd name="connsiteX3" fmla="*/ 642374 w 907328"/>
                <a:gd name="connsiteY3" fmla="*/ 938973 h 1217677"/>
                <a:gd name="connsiteX4" fmla="*/ 509024 w 907328"/>
                <a:gd name="connsiteY4" fmla="*/ 1207367 h 1217677"/>
                <a:gd name="connsiteX5" fmla="*/ 323604 w 907328"/>
                <a:gd name="connsiteY5" fmla="*/ 1157318 h 1217677"/>
                <a:gd name="connsiteX6" fmla="*/ 113422 w 907328"/>
                <a:gd name="connsiteY6" fmla="*/ 1095628 h 1217677"/>
                <a:gd name="connsiteX7" fmla="*/ 5472 w 907328"/>
                <a:gd name="connsiteY7" fmla="*/ 752702 h 1217677"/>
                <a:gd name="connsiteX8" fmla="*/ 49284 w 907328"/>
                <a:gd name="connsiteY8" fmla="*/ 352803 h 1217677"/>
                <a:gd name="connsiteX0" fmla="*/ 907328 w 907328"/>
                <a:gd name="connsiteY0" fmla="*/ 0 h 1251501"/>
                <a:gd name="connsiteX1" fmla="*/ 838113 w 907328"/>
                <a:gd name="connsiteY1" fmla="*/ 231497 h 1251501"/>
                <a:gd name="connsiteX2" fmla="*/ 737307 w 907328"/>
                <a:gd name="connsiteY2" fmla="*/ 651426 h 1251501"/>
                <a:gd name="connsiteX3" fmla="*/ 642374 w 907328"/>
                <a:gd name="connsiteY3" fmla="*/ 938973 h 1251501"/>
                <a:gd name="connsiteX4" fmla="*/ 509024 w 907328"/>
                <a:gd name="connsiteY4" fmla="*/ 1207367 h 1251501"/>
                <a:gd name="connsiteX5" fmla="*/ 291854 w 907328"/>
                <a:gd name="connsiteY5" fmla="*/ 1242087 h 1251501"/>
                <a:gd name="connsiteX6" fmla="*/ 113422 w 907328"/>
                <a:gd name="connsiteY6" fmla="*/ 1095628 h 1251501"/>
                <a:gd name="connsiteX7" fmla="*/ 5472 w 907328"/>
                <a:gd name="connsiteY7" fmla="*/ 752702 h 1251501"/>
                <a:gd name="connsiteX8" fmla="*/ 49284 w 907328"/>
                <a:gd name="connsiteY8" fmla="*/ 352803 h 1251501"/>
                <a:gd name="connsiteX0" fmla="*/ 907328 w 907328"/>
                <a:gd name="connsiteY0" fmla="*/ 0 h 1251500"/>
                <a:gd name="connsiteX1" fmla="*/ 838113 w 907328"/>
                <a:gd name="connsiteY1" fmla="*/ 231497 h 1251500"/>
                <a:gd name="connsiteX2" fmla="*/ 729372 w 907328"/>
                <a:gd name="connsiteY2" fmla="*/ 409776 h 1251500"/>
                <a:gd name="connsiteX3" fmla="*/ 737307 w 907328"/>
                <a:gd name="connsiteY3" fmla="*/ 651426 h 1251500"/>
                <a:gd name="connsiteX4" fmla="*/ 642374 w 907328"/>
                <a:gd name="connsiteY4" fmla="*/ 938973 h 1251500"/>
                <a:gd name="connsiteX5" fmla="*/ 509024 w 907328"/>
                <a:gd name="connsiteY5" fmla="*/ 1207367 h 1251500"/>
                <a:gd name="connsiteX6" fmla="*/ 291854 w 907328"/>
                <a:gd name="connsiteY6" fmla="*/ 1242087 h 1251500"/>
                <a:gd name="connsiteX7" fmla="*/ 113422 w 907328"/>
                <a:gd name="connsiteY7" fmla="*/ 1095628 h 1251500"/>
                <a:gd name="connsiteX8" fmla="*/ 5472 w 907328"/>
                <a:gd name="connsiteY8" fmla="*/ 752702 h 1251500"/>
                <a:gd name="connsiteX9" fmla="*/ 49284 w 907328"/>
                <a:gd name="connsiteY9" fmla="*/ 352803 h 1251500"/>
                <a:gd name="connsiteX0" fmla="*/ 907328 w 907328"/>
                <a:gd name="connsiteY0" fmla="*/ 0 h 1251500"/>
                <a:gd name="connsiteX1" fmla="*/ 787313 w 907328"/>
                <a:gd name="connsiteY1" fmla="*/ 146729 h 1251500"/>
                <a:gd name="connsiteX2" fmla="*/ 729372 w 907328"/>
                <a:gd name="connsiteY2" fmla="*/ 409776 h 1251500"/>
                <a:gd name="connsiteX3" fmla="*/ 737307 w 907328"/>
                <a:gd name="connsiteY3" fmla="*/ 651426 h 1251500"/>
                <a:gd name="connsiteX4" fmla="*/ 642374 w 907328"/>
                <a:gd name="connsiteY4" fmla="*/ 938973 h 1251500"/>
                <a:gd name="connsiteX5" fmla="*/ 509024 w 907328"/>
                <a:gd name="connsiteY5" fmla="*/ 1207367 h 1251500"/>
                <a:gd name="connsiteX6" fmla="*/ 291854 w 907328"/>
                <a:gd name="connsiteY6" fmla="*/ 1242087 h 1251500"/>
                <a:gd name="connsiteX7" fmla="*/ 113422 w 907328"/>
                <a:gd name="connsiteY7" fmla="*/ 1095628 h 1251500"/>
                <a:gd name="connsiteX8" fmla="*/ 5472 w 907328"/>
                <a:gd name="connsiteY8" fmla="*/ 752702 h 1251500"/>
                <a:gd name="connsiteX9" fmla="*/ 49284 w 907328"/>
                <a:gd name="connsiteY9" fmla="*/ 352803 h 1251500"/>
                <a:gd name="connsiteX0" fmla="*/ 907328 w 907328"/>
                <a:gd name="connsiteY0" fmla="*/ 0 h 1251500"/>
                <a:gd name="connsiteX1" fmla="*/ 787313 w 907328"/>
                <a:gd name="connsiteY1" fmla="*/ 146729 h 1251500"/>
                <a:gd name="connsiteX2" fmla="*/ 729372 w 907328"/>
                <a:gd name="connsiteY2" fmla="*/ 409776 h 1251500"/>
                <a:gd name="connsiteX3" fmla="*/ 737307 w 907328"/>
                <a:gd name="connsiteY3" fmla="*/ 651426 h 1251500"/>
                <a:gd name="connsiteX4" fmla="*/ 642374 w 907328"/>
                <a:gd name="connsiteY4" fmla="*/ 938973 h 1251500"/>
                <a:gd name="connsiteX5" fmla="*/ 509024 w 907328"/>
                <a:gd name="connsiteY5" fmla="*/ 1207367 h 1251500"/>
                <a:gd name="connsiteX6" fmla="*/ 291854 w 907328"/>
                <a:gd name="connsiteY6" fmla="*/ 1242087 h 1251500"/>
                <a:gd name="connsiteX7" fmla="*/ 113422 w 907328"/>
                <a:gd name="connsiteY7" fmla="*/ 1095628 h 1251500"/>
                <a:gd name="connsiteX8" fmla="*/ 5472 w 907328"/>
                <a:gd name="connsiteY8" fmla="*/ 752702 h 1251500"/>
                <a:gd name="connsiteX9" fmla="*/ 49284 w 907328"/>
                <a:gd name="connsiteY9" fmla="*/ 352803 h 1251500"/>
                <a:gd name="connsiteX0" fmla="*/ 907328 w 907328"/>
                <a:gd name="connsiteY0" fmla="*/ 0 h 1251500"/>
                <a:gd name="connsiteX1" fmla="*/ 853197 w 907328"/>
                <a:gd name="connsiteY1" fmla="*/ 51437 h 1251500"/>
                <a:gd name="connsiteX2" fmla="*/ 787313 w 907328"/>
                <a:gd name="connsiteY2" fmla="*/ 146729 h 1251500"/>
                <a:gd name="connsiteX3" fmla="*/ 729372 w 907328"/>
                <a:gd name="connsiteY3" fmla="*/ 409776 h 1251500"/>
                <a:gd name="connsiteX4" fmla="*/ 737307 w 907328"/>
                <a:gd name="connsiteY4" fmla="*/ 651426 h 1251500"/>
                <a:gd name="connsiteX5" fmla="*/ 642374 w 907328"/>
                <a:gd name="connsiteY5" fmla="*/ 938973 h 1251500"/>
                <a:gd name="connsiteX6" fmla="*/ 509024 w 907328"/>
                <a:gd name="connsiteY6" fmla="*/ 1207367 h 1251500"/>
                <a:gd name="connsiteX7" fmla="*/ 291854 w 907328"/>
                <a:gd name="connsiteY7" fmla="*/ 1242087 h 1251500"/>
                <a:gd name="connsiteX8" fmla="*/ 113422 w 907328"/>
                <a:gd name="connsiteY8" fmla="*/ 1095628 h 1251500"/>
                <a:gd name="connsiteX9" fmla="*/ 5472 w 907328"/>
                <a:gd name="connsiteY9" fmla="*/ 752702 h 1251500"/>
                <a:gd name="connsiteX10" fmla="*/ 49284 w 907328"/>
                <a:gd name="connsiteY10" fmla="*/ 352803 h 125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07328" h="1251500">
                  <a:moveTo>
                    <a:pt x="907328" y="0"/>
                  </a:moveTo>
                  <a:cubicBezTo>
                    <a:pt x="900952" y="11142"/>
                    <a:pt x="873199" y="26982"/>
                    <a:pt x="853197" y="51437"/>
                  </a:cubicBezTo>
                  <a:cubicBezTo>
                    <a:pt x="833195" y="75892"/>
                    <a:pt x="807951" y="87006"/>
                    <a:pt x="787313" y="146729"/>
                  </a:cubicBezTo>
                  <a:cubicBezTo>
                    <a:pt x="766676" y="206452"/>
                    <a:pt x="746173" y="339788"/>
                    <a:pt x="729372" y="409776"/>
                  </a:cubicBezTo>
                  <a:cubicBezTo>
                    <a:pt x="712571" y="479764"/>
                    <a:pt x="761332" y="573502"/>
                    <a:pt x="737307" y="651426"/>
                  </a:cubicBezTo>
                  <a:cubicBezTo>
                    <a:pt x="713282" y="729350"/>
                    <a:pt x="680421" y="846316"/>
                    <a:pt x="642374" y="938973"/>
                  </a:cubicBezTo>
                  <a:cubicBezTo>
                    <a:pt x="604327" y="1031630"/>
                    <a:pt x="567444" y="1156848"/>
                    <a:pt x="509024" y="1207367"/>
                  </a:cubicBezTo>
                  <a:cubicBezTo>
                    <a:pt x="450604" y="1257886"/>
                    <a:pt x="353025" y="1258141"/>
                    <a:pt x="291854" y="1242087"/>
                  </a:cubicBezTo>
                  <a:cubicBezTo>
                    <a:pt x="230683" y="1226033"/>
                    <a:pt x="153744" y="1150862"/>
                    <a:pt x="113422" y="1095628"/>
                  </a:cubicBezTo>
                  <a:cubicBezTo>
                    <a:pt x="73100" y="1040394"/>
                    <a:pt x="25687" y="860451"/>
                    <a:pt x="5472" y="752702"/>
                  </a:cubicBezTo>
                  <a:cubicBezTo>
                    <a:pt x="-13260" y="573021"/>
                    <a:pt x="19757" y="454773"/>
                    <a:pt x="49284" y="352803"/>
                  </a:cubicBezTo>
                </a:path>
              </a:pathLst>
            </a:cu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7" name="Forme libre : forme 6">
              <a:extLst>
                <a:ext uri="{FF2B5EF4-FFF2-40B4-BE49-F238E27FC236}">
                  <a16:creationId xmlns:a16="http://schemas.microsoft.com/office/drawing/2014/main" id="{54E1ACE5-BFD9-48B5-B488-6DF766E6CEE2}"/>
                </a:ext>
              </a:extLst>
            </p:cNvPr>
            <p:cNvSpPr/>
            <p:nvPr/>
          </p:nvSpPr>
          <p:spPr>
            <a:xfrm>
              <a:off x="1061841" y="991507"/>
              <a:ext cx="1191403" cy="1309817"/>
            </a:xfrm>
            <a:custGeom>
              <a:avLst/>
              <a:gdLst>
                <a:gd name="connsiteX0" fmla="*/ 534619 w 1140505"/>
                <a:gd name="connsiteY0" fmla="*/ 0 h 1308779"/>
                <a:gd name="connsiteX1" fmla="*/ 275539 w 1140505"/>
                <a:gd name="connsiteY1" fmla="*/ 99060 h 1308779"/>
                <a:gd name="connsiteX2" fmla="*/ 77419 w 1140505"/>
                <a:gd name="connsiteY2" fmla="*/ 487680 h 1308779"/>
                <a:gd name="connsiteX3" fmla="*/ 8839 w 1140505"/>
                <a:gd name="connsiteY3" fmla="*/ 960120 h 1308779"/>
                <a:gd name="connsiteX4" fmla="*/ 260299 w 1140505"/>
                <a:gd name="connsiteY4" fmla="*/ 1264920 h 1308779"/>
                <a:gd name="connsiteX5" fmla="*/ 717499 w 1140505"/>
                <a:gd name="connsiteY5" fmla="*/ 1287780 h 1308779"/>
                <a:gd name="connsiteX6" fmla="*/ 1014679 w 1140505"/>
                <a:gd name="connsiteY6" fmla="*/ 1082040 h 1308779"/>
                <a:gd name="connsiteX7" fmla="*/ 1136599 w 1140505"/>
                <a:gd name="connsiteY7" fmla="*/ 685800 h 1308779"/>
                <a:gd name="connsiteX8" fmla="*/ 1090879 w 1140505"/>
                <a:gd name="connsiteY8" fmla="*/ 472440 h 1308779"/>
                <a:gd name="connsiteX9" fmla="*/ 900379 w 1140505"/>
                <a:gd name="connsiteY9" fmla="*/ 175260 h 1308779"/>
                <a:gd name="connsiteX10" fmla="*/ 664159 w 1140505"/>
                <a:gd name="connsiteY10" fmla="*/ 22860 h 1308779"/>
                <a:gd name="connsiteX11" fmla="*/ 405079 w 1140505"/>
                <a:gd name="connsiteY11" fmla="*/ 60960 h 1308779"/>
                <a:gd name="connsiteX12" fmla="*/ 389839 w 1140505"/>
                <a:gd name="connsiteY12" fmla="*/ 76200 h 1308779"/>
                <a:gd name="connsiteX0" fmla="*/ 561193 w 1167079"/>
                <a:gd name="connsiteY0" fmla="*/ 0 h 1305586"/>
                <a:gd name="connsiteX1" fmla="*/ 302113 w 1167079"/>
                <a:gd name="connsiteY1" fmla="*/ 99060 h 1305586"/>
                <a:gd name="connsiteX2" fmla="*/ 103993 w 1167079"/>
                <a:gd name="connsiteY2" fmla="*/ 487680 h 1305586"/>
                <a:gd name="connsiteX3" fmla="*/ 6838 w 1167079"/>
                <a:gd name="connsiteY3" fmla="*/ 1023620 h 1305586"/>
                <a:gd name="connsiteX4" fmla="*/ 286873 w 1167079"/>
                <a:gd name="connsiteY4" fmla="*/ 1264920 h 1305586"/>
                <a:gd name="connsiteX5" fmla="*/ 744073 w 1167079"/>
                <a:gd name="connsiteY5" fmla="*/ 1287780 h 1305586"/>
                <a:gd name="connsiteX6" fmla="*/ 1041253 w 1167079"/>
                <a:gd name="connsiteY6" fmla="*/ 1082040 h 1305586"/>
                <a:gd name="connsiteX7" fmla="*/ 1163173 w 1167079"/>
                <a:gd name="connsiteY7" fmla="*/ 685800 h 1305586"/>
                <a:gd name="connsiteX8" fmla="*/ 1117453 w 1167079"/>
                <a:gd name="connsiteY8" fmla="*/ 472440 h 1305586"/>
                <a:gd name="connsiteX9" fmla="*/ 926953 w 1167079"/>
                <a:gd name="connsiteY9" fmla="*/ 175260 h 1305586"/>
                <a:gd name="connsiteX10" fmla="*/ 690733 w 1167079"/>
                <a:gd name="connsiteY10" fmla="*/ 22860 h 1305586"/>
                <a:gd name="connsiteX11" fmla="*/ 431653 w 1167079"/>
                <a:gd name="connsiteY11" fmla="*/ 60960 h 1305586"/>
                <a:gd name="connsiteX12" fmla="*/ 416413 w 1167079"/>
                <a:gd name="connsiteY12" fmla="*/ 76200 h 1305586"/>
                <a:gd name="connsiteX0" fmla="*/ 561193 w 1164042"/>
                <a:gd name="connsiteY0" fmla="*/ 0 h 1305586"/>
                <a:gd name="connsiteX1" fmla="*/ 302113 w 1164042"/>
                <a:gd name="connsiteY1" fmla="*/ 99060 h 1305586"/>
                <a:gd name="connsiteX2" fmla="*/ 103993 w 1164042"/>
                <a:gd name="connsiteY2" fmla="*/ 487680 h 1305586"/>
                <a:gd name="connsiteX3" fmla="*/ 6838 w 1164042"/>
                <a:gd name="connsiteY3" fmla="*/ 1023620 h 1305586"/>
                <a:gd name="connsiteX4" fmla="*/ 286873 w 1164042"/>
                <a:gd name="connsiteY4" fmla="*/ 1264920 h 1305586"/>
                <a:gd name="connsiteX5" fmla="*/ 744073 w 1164042"/>
                <a:gd name="connsiteY5" fmla="*/ 1287780 h 1305586"/>
                <a:gd name="connsiteX6" fmla="*/ 1092053 w 1164042"/>
                <a:gd name="connsiteY6" fmla="*/ 1082040 h 1305586"/>
                <a:gd name="connsiteX7" fmla="*/ 1163173 w 1164042"/>
                <a:gd name="connsiteY7" fmla="*/ 685800 h 1305586"/>
                <a:gd name="connsiteX8" fmla="*/ 1117453 w 1164042"/>
                <a:gd name="connsiteY8" fmla="*/ 472440 h 1305586"/>
                <a:gd name="connsiteX9" fmla="*/ 926953 w 1164042"/>
                <a:gd name="connsiteY9" fmla="*/ 175260 h 1305586"/>
                <a:gd name="connsiteX10" fmla="*/ 690733 w 1164042"/>
                <a:gd name="connsiteY10" fmla="*/ 22860 h 1305586"/>
                <a:gd name="connsiteX11" fmla="*/ 431653 w 1164042"/>
                <a:gd name="connsiteY11" fmla="*/ 60960 h 1305586"/>
                <a:gd name="connsiteX12" fmla="*/ 416413 w 1164042"/>
                <a:gd name="connsiteY12" fmla="*/ 76200 h 1305586"/>
                <a:gd name="connsiteX0" fmla="*/ 561193 w 1147135"/>
                <a:gd name="connsiteY0" fmla="*/ 0 h 1305586"/>
                <a:gd name="connsiteX1" fmla="*/ 302113 w 1147135"/>
                <a:gd name="connsiteY1" fmla="*/ 99060 h 1305586"/>
                <a:gd name="connsiteX2" fmla="*/ 103993 w 1147135"/>
                <a:gd name="connsiteY2" fmla="*/ 487680 h 1305586"/>
                <a:gd name="connsiteX3" fmla="*/ 6838 w 1147135"/>
                <a:gd name="connsiteY3" fmla="*/ 1023620 h 1305586"/>
                <a:gd name="connsiteX4" fmla="*/ 286873 w 1147135"/>
                <a:gd name="connsiteY4" fmla="*/ 1264920 h 1305586"/>
                <a:gd name="connsiteX5" fmla="*/ 744073 w 1147135"/>
                <a:gd name="connsiteY5" fmla="*/ 1287780 h 1305586"/>
                <a:gd name="connsiteX6" fmla="*/ 1092053 w 1147135"/>
                <a:gd name="connsiteY6" fmla="*/ 1082040 h 1305586"/>
                <a:gd name="connsiteX7" fmla="*/ 1144123 w 1147135"/>
                <a:gd name="connsiteY7" fmla="*/ 692150 h 1305586"/>
                <a:gd name="connsiteX8" fmla="*/ 1117453 w 1147135"/>
                <a:gd name="connsiteY8" fmla="*/ 472440 h 1305586"/>
                <a:gd name="connsiteX9" fmla="*/ 926953 w 1147135"/>
                <a:gd name="connsiteY9" fmla="*/ 175260 h 1305586"/>
                <a:gd name="connsiteX10" fmla="*/ 690733 w 1147135"/>
                <a:gd name="connsiteY10" fmla="*/ 22860 h 1305586"/>
                <a:gd name="connsiteX11" fmla="*/ 431653 w 1147135"/>
                <a:gd name="connsiteY11" fmla="*/ 60960 h 1305586"/>
                <a:gd name="connsiteX12" fmla="*/ 416413 w 1147135"/>
                <a:gd name="connsiteY12" fmla="*/ 76200 h 1305586"/>
                <a:gd name="connsiteX0" fmla="*/ 561193 w 1145011"/>
                <a:gd name="connsiteY0" fmla="*/ 0 h 1305586"/>
                <a:gd name="connsiteX1" fmla="*/ 302113 w 1145011"/>
                <a:gd name="connsiteY1" fmla="*/ 99060 h 1305586"/>
                <a:gd name="connsiteX2" fmla="*/ 103993 w 1145011"/>
                <a:gd name="connsiteY2" fmla="*/ 487680 h 1305586"/>
                <a:gd name="connsiteX3" fmla="*/ 6838 w 1145011"/>
                <a:gd name="connsiteY3" fmla="*/ 1023620 h 1305586"/>
                <a:gd name="connsiteX4" fmla="*/ 286873 w 1145011"/>
                <a:gd name="connsiteY4" fmla="*/ 1264920 h 1305586"/>
                <a:gd name="connsiteX5" fmla="*/ 744073 w 1145011"/>
                <a:gd name="connsiteY5" fmla="*/ 1287780 h 1305586"/>
                <a:gd name="connsiteX6" fmla="*/ 1092053 w 1145011"/>
                <a:gd name="connsiteY6" fmla="*/ 1082040 h 1305586"/>
                <a:gd name="connsiteX7" fmla="*/ 1144123 w 1145011"/>
                <a:gd name="connsiteY7" fmla="*/ 692150 h 1305586"/>
                <a:gd name="connsiteX8" fmla="*/ 1098403 w 1145011"/>
                <a:gd name="connsiteY8" fmla="*/ 481965 h 1305586"/>
                <a:gd name="connsiteX9" fmla="*/ 926953 w 1145011"/>
                <a:gd name="connsiteY9" fmla="*/ 175260 h 1305586"/>
                <a:gd name="connsiteX10" fmla="*/ 690733 w 1145011"/>
                <a:gd name="connsiteY10" fmla="*/ 22860 h 1305586"/>
                <a:gd name="connsiteX11" fmla="*/ 431653 w 1145011"/>
                <a:gd name="connsiteY11" fmla="*/ 60960 h 1305586"/>
                <a:gd name="connsiteX12" fmla="*/ 416413 w 1145011"/>
                <a:gd name="connsiteY12" fmla="*/ 76200 h 1305586"/>
                <a:gd name="connsiteX0" fmla="*/ 561193 w 1145011"/>
                <a:gd name="connsiteY0" fmla="*/ 0 h 1305586"/>
                <a:gd name="connsiteX1" fmla="*/ 302113 w 1145011"/>
                <a:gd name="connsiteY1" fmla="*/ 99060 h 1305586"/>
                <a:gd name="connsiteX2" fmla="*/ 103993 w 1145011"/>
                <a:gd name="connsiteY2" fmla="*/ 487680 h 1305586"/>
                <a:gd name="connsiteX3" fmla="*/ 6838 w 1145011"/>
                <a:gd name="connsiteY3" fmla="*/ 1023620 h 1305586"/>
                <a:gd name="connsiteX4" fmla="*/ 286873 w 1145011"/>
                <a:gd name="connsiteY4" fmla="*/ 1264920 h 1305586"/>
                <a:gd name="connsiteX5" fmla="*/ 744073 w 1145011"/>
                <a:gd name="connsiteY5" fmla="*/ 1287780 h 1305586"/>
                <a:gd name="connsiteX6" fmla="*/ 1092053 w 1145011"/>
                <a:gd name="connsiteY6" fmla="*/ 1082040 h 1305586"/>
                <a:gd name="connsiteX7" fmla="*/ 1144123 w 1145011"/>
                <a:gd name="connsiteY7" fmla="*/ 692150 h 1305586"/>
                <a:gd name="connsiteX8" fmla="*/ 1098403 w 1145011"/>
                <a:gd name="connsiteY8" fmla="*/ 481965 h 1305586"/>
                <a:gd name="connsiteX9" fmla="*/ 926953 w 1145011"/>
                <a:gd name="connsiteY9" fmla="*/ 175260 h 1305586"/>
                <a:gd name="connsiteX10" fmla="*/ 690733 w 1145011"/>
                <a:gd name="connsiteY10" fmla="*/ 22860 h 1305586"/>
                <a:gd name="connsiteX11" fmla="*/ 587228 w 1145011"/>
                <a:gd name="connsiteY11" fmla="*/ 19685 h 1305586"/>
                <a:gd name="connsiteX12" fmla="*/ 416413 w 1145011"/>
                <a:gd name="connsiteY12" fmla="*/ 76200 h 1305586"/>
                <a:gd name="connsiteX0" fmla="*/ 561193 w 1145011"/>
                <a:gd name="connsiteY0" fmla="*/ 6538 h 1312124"/>
                <a:gd name="connsiteX1" fmla="*/ 302113 w 1145011"/>
                <a:gd name="connsiteY1" fmla="*/ 105598 h 1312124"/>
                <a:gd name="connsiteX2" fmla="*/ 103993 w 1145011"/>
                <a:gd name="connsiteY2" fmla="*/ 494218 h 1312124"/>
                <a:gd name="connsiteX3" fmla="*/ 6838 w 1145011"/>
                <a:gd name="connsiteY3" fmla="*/ 1030158 h 1312124"/>
                <a:gd name="connsiteX4" fmla="*/ 286873 w 1145011"/>
                <a:gd name="connsiteY4" fmla="*/ 1271458 h 1312124"/>
                <a:gd name="connsiteX5" fmla="*/ 744073 w 1145011"/>
                <a:gd name="connsiteY5" fmla="*/ 1294318 h 1312124"/>
                <a:gd name="connsiteX6" fmla="*/ 1092053 w 1145011"/>
                <a:gd name="connsiteY6" fmla="*/ 1088578 h 1312124"/>
                <a:gd name="connsiteX7" fmla="*/ 1144123 w 1145011"/>
                <a:gd name="connsiteY7" fmla="*/ 698688 h 1312124"/>
                <a:gd name="connsiteX8" fmla="*/ 1098403 w 1145011"/>
                <a:gd name="connsiteY8" fmla="*/ 488503 h 1312124"/>
                <a:gd name="connsiteX9" fmla="*/ 926953 w 1145011"/>
                <a:gd name="connsiteY9" fmla="*/ 181798 h 1312124"/>
                <a:gd name="connsiteX10" fmla="*/ 690733 w 1145011"/>
                <a:gd name="connsiteY10" fmla="*/ 29398 h 1312124"/>
                <a:gd name="connsiteX11" fmla="*/ 587228 w 1145011"/>
                <a:gd name="connsiteY11" fmla="*/ 26223 h 1312124"/>
                <a:gd name="connsiteX12" fmla="*/ 562463 w 1145011"/>
                <a:gd name="connsiteY12" fmla="*/ 188 h 1312124"/>
                <a:gd name="connsiteX0" fmla="*/ 567586 w 1151404"/>
                <a:gd name="connsiteY0" fmla="*/ 6538 h 1312124"/>
                <a:gd name="connsiteX1" fmla="*/ 308506 w 1151404"/>
                <a:gd name="connsiteY1" fmla="*/ 105598 h 1312124"/>
                <a:gd name="connsiteX2" fmla="*/ 72286 w 1151404"/>
                <a:gd name="connsiteY2" fmla="*/ 506918 h 1312124"/>
                <a:gd name="connsiteX3" fmla="*/ 13231 w 1151404"/>
                <a:gd name="connsiteY3" fmla="*/ 1030158 h 1312124"/>
                <a:gd name="connsiteX4" fmla="*/ 293266 w 1151404"/>
                <a:gd name="connsiteY4" fmla="*/ 1271458 h 1312124"/>
                <a:gd name="connsiteX5" fmla="*/ 750466 w 1151404"/>
                <a:gd name="connsiteY5" fmla="*/ 1294318 h 1312124"/>
                <a:gd name="connsiteX6" fmla="*/ 1098446 w 1151404"/>
                <a:gd name="connsiteY6" fmla="*/ 1088578 h 1312124"/>
                <a:gd name="connsiteX7" fmla="*/ 1150516 w 1151404"/>
                <a:gd name="connsiteY7" fmla="*/ 698688 h 1312124"/>
                <a:gd name="connsiteX8" fmla="*/ 1104796 w 1151404"/>
                <a:gd name="connsiteY8" fmla="*/ 488503 h 1312124"/>
                <a:gd name="connsiteX9" fmla="*/ 933346 w 1151404"/>
                <a:gd name="connsiteY9" fmla="*/ 181798 h 1312124"/>
                <a:gd name="connsiteX10" fmla="*/ 697126 w 1151404"/>
                <a:gd name="connsiteY10" fmla="*/ 29398 h 1312124"/>
                <a:gd name="connsiteX11" fmla="*/ 593621 w 1151404"/>
                <a:gd name="connsiteY11" fmla="*/ 26223 h 1312124"/>
                <a:gd name="connsiteX12" fmla="*/ 568856 w 1151404"/>
                <a:gd name="connsiteY12" fmla="*/ 188 h 1312124"/>
                <a:gd name="connsiteX0" fmla="*/ 569584 w 1153402"/>
                <a:gd name="connsiteY0" fmla="*/ 6538 h 1312124"/>
                <a:gd name="connsiteX1" fmla="*/ 310504 w 1153402"/>
                <a:gd name="connsiteY1" fmla="*/ 105598 h 1312124"/>
                <a:gd name="connsiteX2" fmla="*/ 74284 w 1153402"/>
                <a:gd name="connsiteY2" fmla="*/ 506918 h 1312124"/>
                <a:gd name="connsiteX3" fmla="*/ 15229 w 1153402"/>
                <a:gd name="connsiteY3" fmla="*/ 1030158 h 1312124"/>
                <a:gd name="connsiteX4" fmla="*/ 295264 w 1153402"/>
                <a:gd name="connsiteY4" fmla="*/ 1271458 h 1312124"/>
                <a:gd name="connsiteX5" fmla="*/ 752464 w 1153402"/>
                <a:gd name="connsiteY5" fmla="*/ 1294318 h 1312124"/>
                <a:gd name="connsiteX6" fmla="*/ 1100444 w 1153402"/>
                <a:gd name="connsiteY6" fmla="*/ 1088578 h 1312124"/>
                <a:gd name="connsiteX7" fmla="*/ 1152514 w 1153402"/>
                <a:gd name="connsiteY7" fmla="*/ 698688 h 1312124"/>
                <a:gd name="connsiteX8" fmla="*/ 1106794 w 1153402"/>
                <a:gd name="connsiteY8" fmla="*/ 488503 h 1312124"/>
                <a:gd name="connsiteX9" fmla="*/ 935344 w 1153402"/>
                <a:gd name="connsiteY9" fmla="*/ 181798 h 1312124"/>
                <a:gd name="connsiteX10" fmla="*/ 699124 w 1153402"/>
                <a:gd name="connsiteY10" fmla="*/ 29398 h 1312124"/>
                <a:gd name="connsiteX11" fmla="*/ 595619 w 1153402"/>
                <a:gd name="connsiteY11" fmla="*/ 26223 h 1312124"/>
                <a:gd name="connsiteX12" fmla="*/ 570854 w 1153402"/>
                <a:gd name="connsiteY12" fmla="*/ 188 h 1312124"/>
                <a:gd name="connsiteX0" fmla="*/ 570005 w 1153823"/>
                <a:gd name="connsiteY0" fmla="*/ 6538 h 1312124"/>
                <a:gd name="connsiteX1" fmla="*/ 310925 w 1153823"/>
                <a:gd name="connsiteY1" fmla="*/ 105598 h 1312124"/>
                <a:gd name="connsiteX2" fmla="*/ 74705 w 1153823"/>
                <a:gd name="connsiteY2" fmla="*/ 506918 h 1312124"/>
                <a:gd name="connsiteX3" fmla="*/ 15650 w 1153823"/>
                <a:gd name="connsiteY3" fmla="*/ 1030158 h 1312124"/>
                <a:gd name="connsiteX4" fmla="*/ 295685 w 1153823"/>
                <a:gd name="connsiteY4" fmla="*/ 1271458 h 1312124"/>
                <a:gd name="connsiteX5" fmla="*/ 752885 w 1153823"/>
                <a:gd name="connsiteY5" fmla="*/ 1294318 h 1312124"/>
                <a:gd name="connsiteX6" fmla="*/ 1100865 w 1153823"/>
                <a:gd name="connsiteY6" fmla="*/ 1088578 h 1312124"/>
                <a:gd name="connsiteX7" fmla="*/ 1152935 w 1153823"/>
                <a:gd name="connsiteY7" fmla="*/ 698688 h 1312124"/>
                <a:gd name="connsiteX8" fmla="*/ 1107215 w 1153823"/>
                <a:gd name="connsiteY8" fmla="*/ 488503 h 1312124"/>
                <a:gd name="connsiteX9" fmla="*/ 935765 w 1153823"/>
                <a:gd name="connsiteY9" fmla="*/ 181798 h 1312124"/>
                <a:gd name="connsiteX10" fmla="*/ 699545 w 1153823"/>
                <a:gd name="connsiteY10" fmla="*/ 29398 h 1312124"/>
                <a:gd name="connsiteX11" fmla="*/ 596040 w 1153823"/>
                <a:gd name="connsiteY11" fmla="*/ 26223 h 1312124"/>
                <a:gd name="connsiteX12" fmla="*/ 571275 w 1153823"/>
                <a:gd name="connsiteY12" fmla="*/ 188 h 1312124"/>
                <a:gd name="connsiteX0" fmla="*/ 579371 w 1163189"/>
                <a:gd name="connsiteY0" fmla="*/ 6538 h 1312124"/>
                <a:gd name="connsiteX1" fmla="*/ 320291 w 1163189"/>
                <a:gd name="connsiteY1" fmla="*/ 105598 h 1312124"/>
                <a:gd name="connsiteX2" fmla="*/ 84071 w 1163189"/>
                <a:gd name="connsiteY2" fmla="*/ 506918 h 1312124"/>
                <a:gd name="connsiteX3" fmla="*/ 20256 w 1163189"/>
                <a:gd name="connsiteY3" fmla="*/ 606137 h 1312124"/>
                <a:gd name="connsiteX4" fmla="*/ 25016 w 1163189"/>
                <a:gd name="connsiteY4" fmla="*/ 1030158 h 1312124"/>
                <a:gd name="connsiteX5" fmla="*/ 305051 w 1163189"/>
                <a:gd name="connsiteY5" fmla="*/ 1271458 h 1312124"/>
                <a:gd name="connsiteX6" fmla="*/ 762251 w 1163189"/>
                <a:gd name="connsiteY6" fmla="*/ 1294318 h 1312124"/>
                <a:gd name="connsiteX7" fmla="*/ 1110231 w 1163189"/>
                <a:gd name="connsiteY7" fmla="*/ 1088578 h 1312124"/>
                <a:gd name="connsiteX8" fmla="*/ 1162301 w 1163189"/>
                <a:gd name="connsiteY8" fmla="*/ 698688 h 1312124"/>
                <a:gd name="connsiteX9" fmla="*/ 1116581 w 1163189"/>
                <a:gd name="connsiteY9" fmla="*/ 488503 h 1312124"/>
                <a:gd name="connsiteX10" fmla="*/ 945131 w 1163189"/>
                <a:gd name="connsiteY10" fmla="*/ 181798 h 1312124"/>
                <a:gd name="connsiteX11" fmla="*/ 708911 w 1163189"/>
                <a:gd name="connsiteY11" fmla="*/ 29398 h 1312124"/>
                <a:gd name="connsiteX12" fmla="*/ 605406 w 1163189"/>
                <a:gd name="connsiteY12" fmla="*/ 26223 h 1312124"/>
                <a:gd name="connsiteX13" fmla="*/ 580641 w 1163189"/>
                <a:gd name="connsiteY13" fmla="*/ 188 h 1312124"/>
                <a:gd name="connsiteX0" fmla="*/ 579371 w 1163189"/>
                <a:gd name="connsiteY0" fmla="*/ 6538 h 1312124"/>
                <a:gd name="connsiteX1" fmla="*/ 320291 w 1163189"/>
                <a:gd name="connsiteY1" fmla="*/ 105598 h 1312124"/>
                <a:gd name="connsiteX2" fmla="*/ 65021 w 1163189"/>
                <a:gd name="connsiteY2" fmla="*/ 485486 h 1312124"/>
                <a:gd name="connsiteX3" fmla="*/ 20256 w 1163189"/>
                <a:gd name="connsiteY3" fmla="*/ 606137 h 1312124"/>
                <a:gd name="connsiteX4" fmla="*/ 25016 w 1163189"/>
                <a:gd name="connsiteY4" fmla="*/ 1030158 h 1312124"/>
                <a:gd name="connsiteX5" fmla="*/ 305051 w 1163189"/>
                <a:gd name="connsiteY5" fmla="*/ 1271458 h 1312124"/>
                <a:gd name="connsiteX6" fmla="*/ 762251 w 1163189"/>
                <a:gd name="connsiteY6" fmla="*/ 1294318 h 1312124"/>
                <a:gd name="connsiteX7" fmla="*/ 1110231 w 1163189"/>
                <a:gd name="connsiteY7" fmla="*/ 1088578 h 1312124"/>
                <a:gd name="connsiteX8" fmla="*/ 1162301 w 1163189"/>
                <a:gd name="connsiteY8" fmla="*/ 698688 h 1312124"/>
                <a:gd name="connsiteX9" fmla="*/ 1116581 w 1163189"/>
                <a:gd name="connsiteY9" fmla="*/ 488503 h 1312124"/>
                <a:gd name="connsiteX10" fmla="*/ 945131 w 1163189"/>
                <a:gd name="connsiteY10" fmla="*/ 181798 h 1312124"/>
                <a:gd name="connsiteX11" fmla="*/ 708911 w 1163189"/>
                <a:gd name="connsiteY11" fmla="*/ 29398 h 1312124"/>
                <a:gd name="connsiteX12" fmla="*/ 605406 w 1163189"/>
                <a:gd name="connsiteY12" fmla="*/ 26223 h 1312124"/>
                <a:gd name="connsiteX13" fmla="*/ 580641 w 1163189"/>
                <a:gd name="connsiteY13" fmla="*/ 188 h 1312124"/>
                <a:gd name="connsiteX0" fmla="*/ 601991 w 1185809"/>
                <a:gd name="connsiteY0" fmla="*/ 6538 h 1312124"/>
                <a:gd name="connsiteX1" fmla="*/ 342911 w 1185809"/>
                <a:gd name="connsiteY1" fmla="*/ 105598 h 1312124"/>
                <a:gd name="connsiteX2" fmla="*/ 87641 w 1185809"/>
                <a:gd name="connsiteY2" fmla="*/ 485486 h 1312124"/>
                <a:gd name="connsiteX3" fmla="*/ 42876 w 1185809"/>
                <a:gd name="connsiteY3" fmla="*/ 606137 h 1312124"/>
                <a:gd name="connsiteX4" fmla="*/ 13 w 1185809"/>
                <a:gd name="connsiteY4" fmla="*/ 715674 h 1312124"/>
                <a:gd name="connsiteX5" fmla="*/ 47636 w 1185809"/>
                <a:gd name="connsiteY5" fmla="*/ 1030158 h 1312124"/>
                <a:gd name="connsiteX6" fmla="*/ 327671 w 1185809"/>
                <a:gd name="connsiteY6" fmla="*/ 1271458 h 1312124"/>
                <a:gd name="connsiteX7" fmla="*/ 784871 w 1185809"/>
                <a:gd name="connsiteY7" fmla="*/ 1294318 h 1312124"/>
                <a:gd name="connsiteX8" fmla="*/ 1132851 w 1185809"/>
                <a:gd name="connsiteY8" fmla="*/ 1088578 h 1312124"/>
                <a:gd name="connsiteX9" fmla="*/ 1184921 w 1185809"/>
                <a:gd name="connsiteY9" fmla="*/ 698688 h 1312124"/>
                <a:gd name="connsiteX10" fmla="*/ 1139201 w 1185809"/>
                <a:gd name="connsiteY10" fmla="*/ 488503 h 1312124"/>
                <a:gd name="connsiteX11" fmla="*/ 967751 w 1185809"/>
                <a:gd name="connsiteY11" fmla="*/ 181798 h 1312124"/>
                <a:gd name="connsiteX12" fmla="*/ 731531 w 1185809"/>
                <a:gd name="connsiteY12" fmla="*/ 29398 h 1312124"/>
                <a:gd name="connsiteX13" fmla="*/ 628026 w 1185809"/>
                <a:gd name="connsiteY13" fmla="*/ 26223 h 1312124"/>
                <a:gd name="connsiteX14" fmla="*/ 603261 w 1185809"/>
                <a:gd name="connsiteY14" fmla="*/ 188 h 1312124"/>
                <a:gd name="connsiteX0" fmla="*/ 602809 w 1186627"/>
                <a:gd name="connsiteY0" fmla="*/ 6538 h 1312124"/>
                <a:gd name="connsiteX1" fmla="*/ 343729 w 1186627"/>
                <a:gd name="connsiteY1" fmla="*/ 105598 h 1312124"/>
                <a:gd name="connsiteX2" fmla="*/ 88459 w 1186627"/>
                <a:gd name="connsiteY2" fmla="*/ 485486 h 1312124"/>
                <a:gd name="connsiteX3" fmla="*/ 43694 w 1186627"/>
                <a:gd name="connsiteY3" fmla="*/ 606137 h 1312124"/>
                <a:gd name="connsiteX4" fmla="*/ 831 w 1186627"/>
                <a:gd name="connsiteY4" fmla="*/ 715674 h 1312124"/>
                <a:gd name="connsiteX5" fmla="*/ 27025 w 1186627"/>
                <a:gd name="connsiteY5" fmla="*/ 920462 h 1312124"/>
                <a:gd name="connsiteX6" fmla="*/ 48454 w 1186627"/>
                <a:gd name="connsiteY6" fmla="*/ 1030158 h 1312124"/>
                <a:gd name="connsiteX7" fmla="*/ 328489 w 1186627"/>
                <a:gd name="connsiteY7" fmla="*/ 1271458 h 1312124"/>
                <a:gd name="connsiteX8" fmla="*/ 785689 w 1186627"/>
                <a:gd name="connsiteY8" fmla="*/ 1294318 h 1312124"/>
                <a:gd name="connsiteX9" fmla="*/ 1133669 w 1186627"/>
                <a:gd name="connsiteY9" fmla="*/ 1088578 h 1312124"/>
                <a:gd name="connsiteX10" fmla="*/ 1185739 w 1186627"/>
                <a:gd name="connsiteY10" fmla="*/ 698688 h 1312124"/>
                <a:gd name="connsiteX11" fmla="*/ 1140019 w 1186627"/>
                <a:gd name="connsiteY11" fmla="*/ 488503 h 1312124"/>
                <a:gd name="connsiteX12" fmla="*/ 968569 w 1186627"/>
                <a:gd name="connsiteY12" fmla="*/ 181798 h 1312124"/>
                <a:gd name="connsiteX13" fmla="*/ 732349 w 1186627"/>
                <a:gd name="connsiteY13" fmla="*/ 29398 h 1312124"/>
                <a:gd name="connsiteX14" fmla="*/ 628844 w 1186627"/>
                <a:gd name="connsiteY14" fmla="*/ 26223 h 1312124"/>
                <a:gd name="connsiteX15" fmla="*/ 604079 w 1186627"/>
                <a:gd name="connsiteY15" fmla="*/ 188 h 1312124"/>
                <a:gd name="connsiteX0" fmla="*/ 602809 w 1186627"/>
                <a:gd name="connsiteY0" fmla="*/ 6538 h 1309640"/>
                <a:gd name="connsiteX1" fmla="*/ 343729 w 1186627"/>
                <a:gd name="connsiteY1" fmla="*/ 105598 h 1309640"/>
                <a:gd name="connsiteX2" fmla="*/ 88459 w 1186627"/>
                <a:gd name="connsiteY2" fmla="*/ 485486 h 1309640"/>
                <a:gd name="connsiteX3" fmla="*/ 43694 w 1186627"/>
                <a:gd name="connsiteY3" fmla="*/ 606137 h 1309640"/>
                <a:gd name="connsiteX4" fmla="*/ 831 w 1186627"/>
                <a:gd name="connsiteY4" fmla="*/ 715674 h 1309640"/>
                <a:gd name="connsiteX5" fmla="*/ 27025 w 1186627"/>
                <a:gd name="connsiteY5" fmla="*/ 920462 h 1309640"/>
                <a:gd name="connsiteX6" fmla="*/ 93697 w 1186627"/>
                <a:gd name="connsiteY6" fmla="*/ 1087308 h 1309640"/>
                <a:gd name="connsiteX7" fmla="*/ 328489 w 1186627"/>
                <a:gd name="connsiteY7" fmla="*/ 1271458 h 1309640"/>
                <a:gd name="connsiteX8" fmla="*/ 785689 w 1186627"/>
                <a:gd name="connsiteY8" fmla="*/ 1294318 h 1309640"/>
                <a:gd name="connsiteX9" fmla="*/ 1133669 w 1186627"/>
                <a:gd name="connsiteY9" fmla="*/ 1088578 h 1309640"/>
                <a:gd name="connsiteX10" fmla="*/ 1185739 w 1186627"/>
                <a:gd name="connsiteY10" fmla="*/ 698688 h 1309640"/>
                <a:gd name="connsiteX11" fmla="*/ 1140019 w 1186627"/>
                <a:gd name="connsiteY11" fmla="*/ 488503 h 1309640"/>
                <a:gd name="connsiteX12" fmla="*/ 968569 w 1186627"/>
                <a:gd name="connsiteY12" fmla="*/ 181798 h 1309640"/>
                <a:gd name="connsiteX13" fmla="*/ 732349 w 1186627"/>
                <a:gd name="connsiteY13" fmla="*/ 29398 h 1309640"/>
                <a:gd name="connsiteX14" fmla="*/ 628844 w 1186627"/>
                <a:gd name="connsiteY14" fmla="*/ 26223 h 1309640"/>
                <a:gd name="connsiteX15" fmla="*/ 604079 w 1186627"/>
                <a:gd name="connsiteY15" fmla="*/ 188 h 1309640"/>
                <a:gd name="connsiteX0" fmla="*/ 602809 w 1186627"/>
                <a:gd name="connsiteY0" fmla="*/ 6538 h 1309640"/>
                <a:gd name="connsiteX1" fmla="*/ 343729 w 1186627"/>
                <a:gd name="connsiteY1" fmla="*/ 105598 h 1309640"/>
                <a:gd name="connsiteX2" fmla="*/ 88459 w 1186627"/>
                <a:gd name="connsiteY2" fmla="*/ 485486 h 1309640"/>
                <a:gd name="connsiteX3" fmla="*/ 36550 w 1186627"/>
                <a:gd name="connsiteY3" fmla="*/ 603755 h 1309640"/>
                <a:gd name="connsiteX4" fmla="*/ 831 w 1186627"/>
                <a:gd name="connsiteY4" fmla="*/ 715674 h 1309640"/>
                <a:gd name="connsiteX5" fmla="*/ 27025 w 1186627"/>
                <a:gd name="connsiteY5" fmla="*/ 920462 h 1309640"/>
                <a:gd name="connsiteX6" fmla="*/ 93697 w 1186627"/>
                <a:gd name="connsiteY6" fmla="*/ 1087308 h 1309640"/>
                <a:gd name="connsiteX7" fmla="*/ 328489 w 1186627"/>
                <a:gd name="connsiteY7" fmla="*/ 1271458 h 1309640"/>
                <a:gd name="connsiteX8" fmla="*/ 785689 w 1186627"/>
                <a:gd name="connsiteY8" fmla="*/ 1294318 h 1309640"/>
                <a:gd name="connsiteX9" fmla="*/ 1133669 w 1186627"/>
                <a:gd name="connsiteY9" fmla="*/ 1088578 h 1309640"/>
                <a:gd name="connsiteX10" fmla="*/ 1185739 w 1186627"/>
                <a:gd name="connsiteY10" fmla="*/ 698688 h 1309640"/>
                <a:gd name="connsiteX11" fmla="*/ 1140019 w 1186627"/>
                <a:gd name="connsiteY11" fmla="*/ 488503 h 1309640"/>
                <a:gd name="connsiteX12" fmla="*/ 968569 w 1186627"/>
                <a:gd name="connsiteY12" fmla="*/ 181798 h 1309640"/>
                <a:gd name="connsiteX13" fmla="*/ 732349 w 1186627"/>
                <a:gd name="connsiteY13" fmla="*/ 29398 h 1309640"/>
                <a:gd name="connsiteX14" fmla="*/ 628844 w 1186627"/>
                <a:gd name="connsiteY14" fmla="*/ 26223 h 1309640"/>
                <a:gd name="connsiteX15" fmla="*/ 604079 w 1186627"/>
                <a:gd name="connsiteY15" fmla="*/ 188 h 1309640"/>
                <a:gd name="connsiteX0" fmla="*/ 602809 w 1186627"/>
                <a:gd name="connsiteY0" fmla="*/ 6538 h 1309640"/>
                <a:gd name="connsiteX1" fmla="*/ 358016 w 1186627"/>
                <a:gd name="connsiteY1" fmla="*/ 131792 h 1309640"/>
                <a:gd name="connsiteX2" fmla="*/ 88459 w 1186627"/>
                <a:gd name="connsiteY2" fmla="*/ 485486 h 1309640"/>
                <a:gd name="connsiteX3" fmla="*/ 36550 w 1186627"/>
                <a:gd name="connsiteY3" fmla="*/ 603755 h 1309640"/>
                <a:gd name="connsiteX4" fmla="*/ 831 w 1186627"/>
                <a:gd name="connsiteY4" fmla="*/ 715674 h 1309640"/>
                <a:gd name="connsiteX5" fmla="*/ 27025 w 1186627"/>
                <a:gd name="connsiteY5" fmla="*/ 920462 h 1309640"/>
                <a:gd name="connsiteX6" fmla="*/ 93697 w 1186627"/>
                <a:gd name="connsiteY6" fmla="*/ 1087308 h 1309640"/>
                <a:gd name="connsiteX7" fmla="*/ 328489 w 1186627"/>
                <a:gd name="connsiteY7" fmla="*/ 1271458 h 1309640"/>
                <a:gd name="connsiteX8" fmla="*/ 785689 w 1186627"/>
                <a:gd name="connsiteY8" fmla="*/ 1294318 h 1309640"/>
                <a:gd name="connsiteX9" fmla="*/ 1133669 w 1186627"/>
                <a:gd name="connsiteY9" fmla="*/ 1088578 h 1309640"/>
                <a:gd name="connsiteX10" fmla="*/ 1185739 w 1186627"/>
                <a:gd name="connsiteY10" fmla="*/ 698688 h 1309640"/>
                <a:gd name="connsiteX11" fmla="*/ 1140019 w 1186627"/>
                <a:gd name="connsiteY11" fmla="*/ 488503 h 1309640"/>
                <a:gd name="connsiteX12" fmla="*/ 968569 w 1186627"/>
                <a:gd name="connsiteY12" fmla="*/ 181798 h 1309640"/>
                <a:gd name="connsiteX13" fmla="*/ 732349 w 1186627"/>
                <a:gd name="connsiteY13" fmla="*/ 29398 h 1309640"/>
                <a:gd name="connsiteX14" fmla="*/ 628844 w 1186627"/>
                <a:gd name="connsiteY14" fmla="*/ 26223 h 1309640"/>
                <a:gd name="connsiteX15" fmla="*/ 604079 w 1186627"/>
                <a:gd name="connsiteY15" fmla="*/ 188 h 1309640"/>
                <a:gd name="connsiteX0" fmla="*/ 602809 w 1186627"/>
                <a:gd name="connsiteY0" fmla="*/ 6538 h 1309640"/>
                <a:gd name="connsiteX1" fmla="*/ 358016 w 1186627"/>
                <a:gd name="connsiteY1" fmla="*/ 131792 h 1309640"/>
                <a:gd name="connsiteX2" fmla="*/ 85284 w 1186627"/>
                <a:gd name="connsiteY2" fmla="*/ 390236 h 1309640"/>
                <a:gd name="connsiteX3" fmla="*/ 36550 w 1186627"/>
                <a:gd name="connsiteY3" fmla="*/ 603755 h 1309640"/>
                <a:gd name="connsiteX4" fmla="*/ 831 w 1186627"/>
                <a:gd name="connsiteY4" fmla="*/ 715674 h 1309640"/>
                <a:gd name="connsiteX5" fmla="*/ 27025 w 1186627"/>
                <a:gd name="connsiteY5" fmla="*/ 920462 h 1309640"/>
                <a:gd name="connsiteX6" fmla="*/ 93697 w 1186627"/>
                <a:gd name="connsiteY6" fmla="*/ 1087308 h 1309640"/>
                <a:gd name="connsiteX7" fmla="*/ 328489 w 1186627"/>
                <a:gd name="connsiteY7" fmla="*/ 1271458 h 1309640"/>
                <a:gd name="connsiteX8" fmla="*/ 785689 w 1186627"/>
                <a:gd name="connsiteY8" fmla="*/ 1294318 h 1309640"/>
                <a:gd name="connsiteX9" fmla="*/ 1133669 w 1186627"/>
                <a:gd name="connsiteY9" fmla="*/ 1088578 h 1309640"/>
                <a:gd name="connsiteX10" fmla="*/ 1185739 w 1186627"/>
                <a:gd name="connsiteY10" fmla="*/ 698688 h 1309640"/>
                <a:gd name="connsiteX11" fmla="*/ 1140019 w 1186627"/>
                <a:gd name="connsiteY11" fmla="*/ 488503 h 1309640"/>
                <a:gd name="connsiteX12" fmla="*/ 968569 w 1186627"/>
                <a:gd name="connsiteY12" fmla="*/ 181798 h 1309640"/>
                <a:gd name="connsiteX13" fmla="*/ 732349 w 1186627"/>
                <a:gd name="connsiteY13" fmla="*/ 29398 h 1309640"/>
                <a:gd name="connsiteX14" fmla="*/ 628844 w 1186627"/>
                <a:gd name="connsiteY14" fmla="*/ 26223 h 1309640"/>
                <a:gd name="connsiteX15" fmla="*/ 604079 w 1186627"/>
                <a:gd name="connsiteY15" fmla="*/ 188 h 1309640"/>
                <a:gd name="connsiteX0" fmla="*/ 607227 w 1191045"/>
                <a:gd name="connsiteY0" fmla="*/ 6538 h 1309640"/>
                <a:gd name="connsiteX1" fmla="*/ 362434 w 1191045"/>
                <a:gd name="connsiteY1" fmla="*/ 131792 h 1309640"/>
                <a:gd name="connsiteX2" fmla="*/ 89702 w 1191045"/>
                <a:gd name="connsiteY2" fmla="*/ 390236 h 1309640"/>
                <a:gd name="connsiteX3" fmla="*/ 2868 w 1191045"/>
                <a:gd name="connsiteY3" fmla="*/ 587880 h 1309640"/>
                <a:gd name="connsiteX4" fmla="*/ 5249 w 1191045"/>
                <a:gd name="connsiteY4" fmla="*/ 715674 h 1309640"/>
                <a:gd name="connsiteX5" fmla="*/ 31443 w 1191045"/>
                <a:gd name="connsiteY5" fmla="*/ 920462 h 1309640"/>
                <a:gd name="connsiteX6" fmla="*/ 98115 w 1191045"/>
                <a:gd name="connsiteY6" fmla="*/ 1087308 h 1309640"/>
                <a:gd name="connsiteX7" fmla="*/ 332907 w 1191045"/>
                <a:gd name="connsiteY7" fmla="*/ 1271458 h 1309640"/>
                <a:gd name="connsiteX8" fmla="*/ 790107 w 1191045"/>
                <a:gd name="connsiteY8" fmla="*/ 1294318 h 1309640"/>
                <a:gd name="connsiteX9" fmla="*/ 1138087 w 1191045"/>
                <a:gd name="connsiteY9" fmla="*/ 1088578 h 1309640"/>
                <a:gd name="connsiteX10" fmla="*/ 1190157 w 1191045"/>
                <a:gd name="connsiteY10" fmla="*/ 698688 h 1309640"/>
                <a:gd name="connsiteX11" fmla="*/ 1144437 w 1191045"/>
                <a:gd name="connsiteY11" fmla="*/ 488503 h 1309640"/>
                <a:gd name="connsiteX12" fmla="*/ 972987 w 1191045"/>
                <a:gd name="connsiteY12" fmla="*/ 181798 h 1309640"/>
                <a:gd name="connsiteX13" fmla="*/ 736767 w 1191045"/>
                <a:gd name="connsiteY13" fmla="*/ 29398 h 1309640"/>
                <a:gd name="connsiteX14" fmla="*/ 633262 w 1191045"/>
                <a:gd name="connsiteY14" fmla="*/ 26223 h 1309640"/>
                <a:gd name="connsiteX15" fmla="*/ 608497 w 1191045"/>
                <a:gd name="connsiteY15" fmla="*/ 188 h 1309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91045" h="1309640">
                  <a:moveTo>
                    <a:pt x="607227" y="6538"/>
                  </a:moveTo>
                  <a:cubicBezTo>
                    <a:pt x="515787" y="15428"/>
                    <a:pt x="448688" y="67842"/>
                    <a:pt x="362434" y="131792"/>
                  </a:cubicBezTo>
                  <a:cubicBezTo>
                    <a:pt x="276180" y="195742"/>
                    <a:pt x="149630" y="314221"/>
                    <a:pt x="89702" y="390236"/>
                  </a:cubicBezTo>
                  <a:cubicBezTo>
                    <a:pt x="29774" y="466251"/>
                    <a:pt x="12313" y="551500"/>
                    <a:pt x="2868" y="587880"/>
                  </a:cubicBezTo>
                  <a:cubicBezTo>
                    <a:pt x="-6577" y="624260"/>
                    <a:pt x="10805" y="662096"/>
                    <a:pt x="5249" y="715674"/>
                  </a:cubicBezTo>
                  <a:cubicBezTo>
                    <a:pt x="-307" y="769252"/>
                    <a:pt x="23506" y="868048"/>
                    <a:pt x="31443" y="920462"/>
                  </a:cubicBezTo>
                  <a:cubicBezTo>
                    <a:pt x="39380" y="972876"/>
                    <a:pt x="47871" y="1028809"/>
                    <a:pt x="98115" y="1087308"/>
                  </a:cubicBezTo>
                  <a:cubicBezTo>
                    <a:pt x="148359" y="1145807"/>
                    <a:pt x="217575" y="1236956"/>
                    <a:pt x="332907" y="1271458"/>
                  </a:cubicBezTo>
                  <a:cubicBezTo>
                    <a:pt x="448239" y="1305960"/>
                    <a:pt x="655910" y="1324798"/>
                    <a:pt x="790107" y="1294318"/>
                  </a:cubicBezTo>
                  <a:cubicBezTo>
                    <a:pt x="924304" y="1263838"/>
                    <a:pt x="1071412" y="1187850"/>
                    <a:pt x="1138087" y="1088578"/>
                  </a:cubicBezTo>
                  <a:cubicBezTo>
                    <a:pt x="1204762" y="989306"/>
                    <a:pt x="1189099" y="798700"/>
                    <a:pt x="1190157" y="698688"/>
                  </a:cubicBezTo>
                  <a:cubicBezTo>
                    <a:pt x="1191215" y="598676"/>
                    <a:pt x="1180632" y="574651"/>
                    <a:pt x="1144437" y="488503"/>
                  </a:cubicBezTo>
                  <a:cubicBezTo>
                    <a:pt x="1108242" y="402355"/>
                    <a:pt x="1040932" y="258316"/>
                    <a:pt x="972987" y="181798"/>
                  </a:cubicBezTo>
                  <a:cubicBezTo>
                    <a:pt x="905042" y="105281"/>
                    <a:pt x="793388" y="55327"/>
                    <a:pt x="736767" y="29398"/>
                  </a:cubicBezTo>
                  <a:cubicBezTo>
                    <a:pt x="680146" y="3469"/>
                    <a:pt x="678982" y="17333"/>
                    <a:pt x="633262" y="26223"/>
                  </a:cubicBezTo>
                  <a:cubicBezTo>
                    <a:pt x="587542" y="35113"/>
                    <a:pt x="593257" y="-2987"/>
                    <a:pt x="608497" y="188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3093" name="ZoneTexte 13">
              <a:extLst>
                <a:ext uri="{FF2B5EF4-FFF2-40B4-BE49-F238E27FC236}">
                  <a16:creationId xmlns:a16="http://schemas.microsoft.com/office/drawing/2014/main" id="{541E79BA-7090-452C-90E1-F6FE027C92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0525" y="1094465"/>
              <a:ext cx="428322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100"/>
                <a:t>CIC</a:t>
              </a:r>
            </a:p>
          </p:txBody>
        </p:sp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A9BD87F6-15FE-45F5-9D85-26F65E52214D}"/>
                </a:ext>
              </a:extLst>
            </p:cNvPr>
            <p:cNvSpPr txBox="1"/>
            <p:nvPr/>
          </p:nvSpPr>
          <p:spPr>
            <a:xfrm>
              <a:off x="1225444" y="2524243"/>
              <a:ext cx="444632" cy="26117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fr-FR" sz="1050" dirty="0" err="1"/>
                <a:t>VTg</a:t>
              </a:r>
              <a:endParaRPr lang="fr-FR" sz="1050" dirty="0"/>
            </a:p>
          </p:txBody>
        </p:sp>
        <p:sp>
          <p:nvSpPr>
            <p:cNvPr id="804" name="Text Box 64">
              <a:extLst>
                <a:ext uri="{FF2B5EF4-FFF2-40B4-BE49-F238E27FC236}">
                  <a16:creationId xmlns:a16="http://schemas.microsoft.com/office/drawing/2014/main" id="{8AE20864-8F33-4618-9913-8D5C97EB38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32588" y="944021"/>
              <a:ext cx="560737" cy="26117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r>
                <a:rPr lang="fr-FR" altLang="en-US" sz="1050" dirty="0" err="1">
                  <a:latin typeface="+mj-lt"/>
                  <a:cs typeface="Times New Roman" panose="02020603050405020304" pitchFamily="18" charset="0"/>
                </a:rPr>
                <a:t>dPAG</a:t>
              </a:r>
              <a:endParaRPr lang="fr-FR" altLang="en-US" sz="1050" dirty="0"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797" name="Text Box 61">
              <a:extLst>
                <a:ext uri="{FF2B5EF4-FFF2-40B4-BE49-F238E27FC236}">
                  <a16:creationId xmlns:a16="http://schemas.microsoft.com/office/drawing/2014/main" id="{9972AB0D-82BC-4CAF-81C1-20F9E9DF20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5108" y="1548146"/>
              <a:ext cx="514559" cy="26117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r>
                <a:rPr lang="fr-FR" altLang="en-US" sz="1100" dirty="0" err="1">
                  <a:latin typeface="+mj-lt"/>
                  <a:cs typeface="Times New Roman" panose="02020603050405020304" pitchFamily="18" charset="0"/>
                </a:rPr>
                <a:t>lPAG</a:t>
              </a:r>
              <a:endParaRPr lang="fr-FR" altLang="en-US" sz="1100" dirty="0"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805" name="Text Box 60">
              <a:extLst>
                <a:ext uri="{FF2B5EF4-FFF2-40B4-BE49-F238E27FC236}">
                  <a16:creationId xmlns:a16="http://schemas.microsoft.com/office/drawing/2014/main" id="{B3435424-B932-489E-9142-127E3D42AF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49967" y="1917480"/>
              <a:ext cx="552821" cy="26117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r>
                <a:rPr lang="fr-FR" altLang="en-US" sz="1100" dirty="0" err="1">
                  <a:latin typeface="+mj-lt"/>
                  <a:cs typeface="Times New Roman" panose="02020603050405020304" pitchFamily="18" charset="0"/>
                </a:rPr>
                <a:t>vPAG</a:t>
              </a:r>
              <a:endParaRPr lang="fr-FR" altLang="en-US" sz="1100" dirty="0"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9" name="Forme libre : forme 8">
              <a:extLst>
                <a:ext uri="{FF2B5EF4-FFF2-40B4-BE49-F238E27FC236}">
                  <a16:creationId xmlns:a16="http://schemas.microsoft.com/office/drawing/2014/main" id="{7A4A25E2-18CC-4BB3-8677-05FD1BFCE25B}"/>
                </a:ext>
              </a:extLst>
            </p:cNvPr>
            <p:cNvSpPr/>
            <p:nvPr/>
          </p:nvSpPr>
          <p:spPr>
            <a:xfrm>
              <a:off x="476035" y="1735451"/>
              <a:ext cx="299500" cy="716244"/>
            </a:xfrm>
            <a:custGeom>
              <a:avLst/>
              <a:gdLst>
                <a:gd name="connsiteX0" fmla="*/ 0 w 285750"/>
                <a:gd name="connsiteY0" fmla="*/ 241300 h 711200"/>
                <a:gd name="connsiteX1" fmla="*/ 31750 w 285750"/>
                <a:gd name="connsiteY1" fmla="*/ 215900 h 711200"/>
                <a:gd name="connsiteX2" fmla="*/ 69850 w 285750"/>
                <a:gd name="connsiteY2" fmla="*/ 177800 h 711200"/>
                <a:gd name="connsiteX3" fmla="*/ 95250 w 285750"/>
                <a:gd name="connsiteY3" fmla="*/ 139700 h 711200"/>
                <a:gd name="connsiteX4" fmla="*/ 120650 w 285750"/>
                <a:gd name="connsiteY4" fmla="*/ 107950 h 711200"/>
                <a:gd name="connsiteX5" fmla="*/ 152400 w 285750"/>
                <a:gd name="connsiteY5" fmla="*/ 50800 h 711200"/>
                <a:gd name="connsiteX6" fmla="*/ 165100 w 285750"/>
                <a:gd name="connsiteY6" fmla="*/ 31750 h 711200"/>
                <a:gd name="connsiteX7" fmla="*/ 222250 w 285750"/>
                <a:gd name="connsiteY7" fmla="*/ 0 h 711200"/>
                <a:gd name="connsiteX8" fmla="*/ 247650 w 285750"/>
                <a:gd name="connsiteY8" fmla="*/ 6350 h 711200"/>
                <a:gd name="connsiteX9" fmla="*/ 260350 w 285750"/>
                <a:gd name="connsiteY9" fmla="*/ 44450 h 711200"/>
                <a:gd name="connsiteX10" fmla="*/ 273050 w 285750"/>
                <a:gd name="connsiteY10" fmla="*/ 63500 h 711200"/>
                <a:gd name="connsiteX11" fmla="*/ 285750 w 285750"/>
                <a:gd name="connsiteY11" fmla="*/ 107950 h 711200"/>
                <a:gd name="connsiteX12" fmla="*/ 273050 w 285750"/>
                <a:gd name="connsiteY12" fmla="*/ 349250 h 711200"/>
                <a:gd name="connsiteX13" fmla="*/ 266700 w 285750"/>
                <a:gd name="connsiteY13" fmla="*/ 368300 h 711200"/>
                <a:gd name="connsiteX14" fmla="*/ 254000 w 285750"/>
                <a:gd name="connsiteY14" fmla="*/ 546100 h 711200"/>
                <a:gd name="connsiteX15" fmla="*/ 247650 w 285750"/>
                <a:gd name="connsiteY15" fmla="*/ 565150 h 711200"/>
                <a:gd name="connsiteX16" fmla="*/ 241300 w 285750"/>
                <a:gd name="connsiteY16" fmla="*/ 603250 h 711200"/>
                <a:gd name="connsiteX17" fmla="*/ 228600 w 285750"/>
                <a:gd name="connsiteY17" fmla="*/ 660400 h 711200"/>
                <a:gd name="connsiteX18" fmla="*/ 215900 w 285750"/>
                <a:gd name="connsiteY18" fmla="*/ 711200 h 71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85750" h="711200">
                  <a:moveTo>
                    <a:pt x="0" y="241300"/>
                  </a:moveTo>
                  <a:cubicBezTo>
                    <a:pt x="10583" y="232833"/>
                    <a:pt x="21721" y="225017"/>
                    <a:pt x="31750" y="215900"/>
                  </a:cubicBezTo>
                  <a:cubicBezTo>
                    <a:pt x="45040" y="203818"/>
                    <a:pt x="69850" y="177800"/>
                    <a:pt x="69850" y="177800"/>
                  </a:cubicBezTo>
                  <a:cubicBezTo>
                    <a:pt x="84949" y="132504"/>
                    <a:pt x="63539" y="187266"/>
                    <a:pt x="95250" y="139700"/>
                  </a:cubicBezTo>
                  <a:cubicBezTo>
                    <a:pt x="119787" y="102894"/>
                    <a:pt x="78045" y="136353"/>
                    <a:pt x="120650" y="107950"/>
                  </a:cubicBezTo>
                  <a:cubicBezTo>
                    <a:pt x="131827" y="74420"/>
                    <a:pt x="123287" y="94469"/>
                    <a:pt x="152400" y="50800"/>
                  </a:cubicBezTo>
                  <a:cubicBezTo>
                    <a:pt x="156633" y="44450"/>
                    <a:pt x="158750" y="35983"/>
                    <a:pt x="165100" y="31750"/>
                  </a:cubicBezTo>
                  <a:cubicBezTo>
                    <a:pt x="208769" y="2637"/>
                    <a:pt x="188720" y="11177"/>
                    <a:pt x="222250" y="0"/>
                  </a:cubicBezTo>
                  <a:cubicBezTo>
                    <a:pt x="230717" y="2117"/>
                    <a:pt x="241970" y="-276"/>
                    <a:pt x="247650" y="6350"/>
                  </a:cubicBezTo>
                  <a:cubicBezTo>
                    <a:pt x="256362" y="16514"/>
                    <a:pt x="252924" y="33311"/>
                    <a:pt x="260350" y="44450"/>
                  </a:cubicBezTo>
                  <a:cubicBezTo>
                    <a:pt x="264583" y="50800"/>
                    <a:pt x="269637" y="56674"/>
                    <a:pt x="273050" y="63500"/>
                  </a:cubicBezTo>
                  <a:cubicBezTo>
                    <a:pt x="277605" y="72610"/>
                    <a:pt x="283715" y="99812"/>
                    <a:pt x="285750" y="107950"/>
                  </a:cubicBezTo>
                  <a:cubicBezTo>
                    <a:pt x="284019" y="163333"/>
                    <a:pt x="289587" y="274835"/>
                    <a:pt x="273050" y="349250"/>
                  </a:cubicBezTo>
                  <a:cubicBezTo>
                    <a:pt x="271598" y="355784"/>
                    <a:pt x="268817" y="361950"/>
                    <a:pt x="266700" y="368300"/>
                  </a:cubicBezTo>
                  <a:cubicBezTo>
                    <a:pt x="249781" y="486730"/>
                    <a:pt x="273773" y="308820"/>
                    <a:pt x="254000" y="546100"/>
                  </a:cubicBezTo>
                  <a:cubicBezTo>
                    <a:pt x="253444" y="552770"/>
                    <a:pt x="249102" y="558616"/>
                    <a:pt x="247650" y="565150"/>
                  </a:cubicBezTo>
                  <a:cubicBezTo>
                    <a:pt x="244857" y="577719"/>
                    <a:pt x="243603" y="590582"/>
                    <a:pt x="241300" y="603250"/>
                  </a:cubicBezTo>
                  <a:cubicBezTo>
                    <a:pt x="238511" y="618588"/>
                    <a:pt x="233304" y="644720"/>
                    <a:pt x="228600" y="660400"/>
                  </a:cubicBezTo>
                  <a:cubicBezTo>
                    <a:pt x="214561" y="707196"/>
                    <a:pt x="215900" y="683633"/>
                    <a:pt x="215900" y="71120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0" name="Forme libre : forme 9">
              <a:extLst>
                <a:ext uri="{FF2B5EF4-FFF2-40B4-BE49-F238E27FC236}">
                  <a16:creationId xmlns:a16="http://schemas.microsoft.com/office/drawing/2014/main" id="{4362D8DF-19AE-43B2-8653-13078F1081B7}"/>
                </a:ext>
              </a:extLst>
            </p:cNvPr>
            <p:cNvSpPr/>
            <p:nvPr/>
          </p:nvSpPr>
          <p:spPr>
            <a:xfrm>
              <a:off x="755744" y="1685327"/>
              <a:ext cx="343039" cy="441881"/>
            </a:xfrm>
            <a:custGeom>
              <a:avLst/>
              <a:gdLst>
                <a:gd name="connsiteX0" fmla="*/ 165100 w 342900"/>
                <a:gd name="connsiteY0" fmla="*/ 0 h 419100"/>
                <a:gd name="connsiteX1" fmla="*/ 215900 w 342900"/>
                <a:gd name="connsiteY1" fmla="*/ 6350 h 419100"/>
                <a:gd name="connsiteX2" fmla="*/ 247650 w 342900"/>
                <a:gd name="connsiteY2" fmla="*/ 38100 h 419100"/>
                <a:gd name="connsiteX3" fmla="*/ 266700 w 342900"/>
                <a:gd name="connsiteY3" fmla="*/ 50800 h 419100"/>
                <a:gd name="connsiteX4" fmla="*/ 292100 w 342900"/>
                <a:gd name="connsiteY4" fmla="*/ 82550 h 419100"/>
                <a:gd name="connsiteX5" fmla="*/ 298450 w 342900"/>
                <a:gd name="connsiteY5" fmla="*/ 101600 h 419100"/>
                <a:gd name="connsiteX6" fmla="*/ 311150 w 342900"/>
                <a:gd name="connsiteY6" fmla="*/ 120650 h 419100"/>
                <a:gd name="connsiteX7" fmla="*/ 323850 w 342900"/>
                <a:gd name="connsiteY7" fmla="*/ 158750 h 419100"/>
                <a:gd name="connsiteX8" fmla="*/ 336550 w 342900"/>
                <a:gd name="connsiteY8" fmla="*/ 196850 h 419100"/>
                <a:gd name="connsiteX9" fmla="*/ 342900 w 342900"/>
                <a:gd name="connsiteY9" fmla="*/ 215900 h 419100"/>
                <a:gd name="connsiteX10" fmla="*/ 336550 w 342900"/>
                <a:gd name="connsiteY10" fmla="*/ 311150 h 419100"/>
                <a:gd name="connsiteX11" fmla="*/ 292100 w 342900"/>
                <a:gd name="connsiteY11" fmla="*/ 361950 h 419100"/>
                <a:gd name="connsiteX12" fmla="*/ 254000 w 342900"/>
                <a:gd name="connsiteY12" fmla="*/ 374650 h 419100"/>
                <a:gd name="connsiteX13" fmla="*/ 215900 w 342900"/>
                <a:gd name="connsiteY13" fmla="*/ 387350 h 419100"/>
                <a:gd name="connsiteX14" fmla="*/ 196850 w 342900"/>
                <a:gd name="connsiteY14" fmla="*/ 393700 h 419100"/>
                <a:gd name="connsiteX15" fmla="*/ 152400 w 342900"/>
                <a:gd name="connsiteY15" fmla="*/ 400050 h 419100"/>
                <a:gd name="connsiteX16" fmla="*/ 127000 w 342900"/>
                <a:gd name="connsiteY16" fmla="*/ 406400 h 419100"/>
                <a:gd name="connsiteX17" fmla="*/ 0 w 342900"/>
                <a:gd name="connsiteY17" fmla="*/ 41910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42900" h="419100">
                  <a:moveTo>
                    <a:pt x="165100" y="0"/>
                  </a:moveTo>
                  <a:cubicBezTo>
                    <a:pt x="182033" y="2117"/>
                    <a:pt x="199436" y="1860"/>
                    <a:pt x="215900" y="6350"/>
                  </a:cubicBezTo>
                  <a:cubicBezTo>
                    <a:pt x="239183" y="12700"/>
                    <a:pt x="232833" y="23283"/>
                    <a:pt x="247650" y="38100"/>
                  </a:cubicBezTo>
                  <a:cubicBezTo>
                    <a:pt x="253046" y="43496"/>
                    <a:pt x="260350" y="46567"/>
                    <a:pt x="266700" y="50800"/>
                  </a:cubicBezTo>
                  <a:cubicBezTo>
                    <a:pt x="282661" y="98683"/>
                    <a:pt x="259274" y="41518"/>
                    <a:pt x="292100" y="82550"/>
                  </a:cubicBezTo>
                  <a:cubicBezTo>
                    <a:pt x="296281" y="87777"/>
                    <a:pt x="295457" y="95613"/>
                    <a:pt x="298450" y="101600"/>
                  </a:cubicBezTo>
                  <a:cubicBezTo>
                    <a:pt x="301863" y="108426"/>
                    <a:pt x="308050" y="113676"/>
                    <a:pt x="311150" y="120650"/>
                  </a:cubicBezTo>
                  <a:cubicBezTo>
                    <a:pt x="316587" y="132883"/>
                    <a:pt x="319617" y="146050"/>
                    <a:pt x="323850" y="158750"/>
                  </a:cubicBezTo>
                  <a:lnTo>
                    <a:pt x="336550" y="196850"/>
                  </a:lnTo>
                  <a:lnTo>
                    <a:pt x="342900" y="215900"/>
                  </a:lnTo>
                  <a:cubicBezTo>
                    <a:pt x="340783" y="247650"/>
                    <a:pt x="343920" y="280195"/>
                    <a:pt x="336550" y="311150"/>
                  </a:cubicBezTo>
                  <a:cubicBezTo>
                    <a:pt x="331979" y="330350"/>
                    <a:pt x="311319" y="353408"/>
                    <a:pt x="292100" y="361950"/>
                  </a:cubicBezTo>
                  <a:cubicBezTo>
                    <a:pt x="279867" y="367387"/>
                    <a:pt x="266700" y="370417"/>
                    <a:pt x="254000" y="374650"/>
                  </a:cubicBezTo>
                  <a:lnTo>
                    <a:pt x="215900" y="387350"/>
                  </a:lnTo>
                  <a:cubicBezTo>
                    <a:pt x="209550" y="389467"/>
                    <a:pt x="203476" y="392753"/>
                    <a:pt x="196850" y="393700"/>
                  </a:cubicBezTo>
                  <a:cubicBezTo>
                    <a:pt x="182033" y="395817"/>
                    <a:pt x="167126" y="397373"/>
                    <a:pt x="152400" y="400050"/>
                  </a:cubicBezTo>
                  <a:cubicBezTo>
                    <a:pt x="143814" y="401611"/>
                    <a:pt x="135660" y="405318"/>
                    <a:pt x="127000" y="406400"/>
                  </a:cubicBezTo>
                  <a:cubicBezTo>
                    <a:pt x="84784" y="411677"/>
                    <a:pt x="0" y="419100"/>
                    <a:pt x="0" y="41910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D4FEEF56-5CFF-44DF-8DDA-0A14B5B88756}"/>
                </a:ext>
              </a:extLst>
            </p:cNvPr>
            <p:cNvSpPr/>
            <p:nvPr/>
          </p:nvSpPr>
          <p:spPr>
            <a:xfrm>
              <a:off x="1362660" y="2087637"/>
              <a:ext cx="626707" cy="337677"/>
            </a:xfrm>
            <a:custGeom>
              <a:avLst/>
              <a:gdLst>
                <a:gd name="connsiteX0" fmla="*/ 298450 w 723900"/>
                <a:gd name="connsiteY0" fmla="*/ 31750 h 336858"/>
                <a:gd name="connsiteX1" fmla="*/ 228600 w 723900"/>
                <a:gd name="connsiteY1" fmla="*/ 12700 h 336858"/>
                <a:gd name="connsiteX2" fmla="*/ 209550 w 723900"/>
                <a:gd name="connsiteY2" fmla="*/ 0 h 336858"/>
                <a:gd name="connsiteX3" fmla="*/ 69850 w 723900"/>
                <a:gd name="connsiteY3" fmla="*/ 6350 h 336858"/>
                <a:gd name="connsiteX4" fmla="*/ 44450 w 723900"/>
                <a:gd name="connsiteY4" fmla="*/ 12700 h 336858"/>
                <a:gd name="connsiteX5" fmla="*/ 6350 w 723900"/>
                <a:gd name="connsiteY5" fmla="*/ 25400 h 336858"/>
                <a:gd name="connsiteX6" fmla="*/ 0 w 723900"/>
                <a:gd name="connsiteY6" fmla="*/ 44450 h 336858"/>
                <a:gd name="connsiteX7" fmla="*/ 19050 w 723900"/>
                <a:gd name="connsiteY7" fmla="*/ 88900 h 336858"/>
                <a:gd name="connsiteX8" fmla="*/ 38100 w 723900"/>
                <a:gd name="connsiteY8" fmla="*/ 95250 h 336858"/>
                <a:gd name="connsiteX9" fmla="*/ 57150 w 723900"/>
                <a:gd name="connsiteY9" fmla="*/ 107950 h 336858"/>
                <a:gd name="connsiteX10" fmla="*/ 95250 w 723900"/>
                <a:gd name="connsiteY10" fmla="*/ 120650 h 336858"/>
                <a:gd name="connsiteX11" fmla="*/ 190500 w 723900"/>
                <a:gd name="connsiteY11" fmla="*/ 152400 h 336858"/>
                <a:gd name="connsiteX12" fmla="*/ 209550 w 723900"/>
                <a:gd name="connsiteY12" fmla="*/ 158750 h 336858"/>
                <a:gd name="connsiteX13" fmla="*/ 228600 w 723900"/>
                <a:gd name="connsiteY13" fmla="*/ 165100 h 336858"/>
                <a:gd name="connsiteX14" fmla="*/ 247650 w 723900"/>
                <a:gd name="connsiteY14" fmla="*/ 177800 h 336858"/>
                <a:gd name="connsiteX15" fmla="*/ 254000 w 723900"/>
                <a:gd name="connsiteY15" fmla="*/ 196850 h 336858"/>
                <a:gd name="connsiteX16" fmla="*/ 266700 w 723900"/>
                <a:gd name="connsiteY16" fmla="*/ 215900 h 336858"/>
                <a:gd name="connsiteX17" fmla="*/ 279400 w 723900"/>
                <a:gd name="connsiteY17" fmla="*/ 254000 h 336858"/>
                <a:gd name="connsiteX18" fmla="*/ 273050 w 723900"/>
                <a:gd name="connsiteY18" fmla="*/ 323850 h 336858"/>
                <a:gd name="connsiteX19" fmla="*/ 292100 w 723900"/>
                <a:gd name="connsiteY19" fmla="*/ 336550 h 336858"/>
                <a:gd name="connsiteX20" fmla="*/ 374650 w 723900"/>
                <a:gd name="connsiteY20" fmla="*/ 330200 h 336858"/>
                <a:gd name="connsiteX21" fmla="*/ 381000 w 723900"/>
                <a:gd name="connsiteY21" fmla="*/ 184150 h 336858"/>
                <a:gd name="connsiteX22" fmla="*/ 412750 w 723900"/>
                <a:gd name="connsiteY22" fmla="*/ 158750 h 336858"/>
                <a:gd name="connsiteX23" fmla="*/ 584200 w 723900"/>
                <a:gd name="connsiteY23" fmla="*/ 152400 h 336858"/>
                <a:gd name="connsiteX24" fmla="*/ 635000 w 723900"/>
                <a:gd name="connsiteY24" fmla="*/ 139700 h 336858"/>
                <a:gd name="connsiteX25" fmla="*/ 673100 w 723900"/>
                <a:gd name="connsiteY25" fmla="*/ 120650 h 336858"/>
                <a:gd name="connsiteX26" fmla="*/ 692150 w 723900"/>
                <a:gd name="connsiteY26" fmla="*/ 101600 h 336858"/>
                <a:gd name="connsiteX27" fmla="*/ 711200 w 723900"/>
                <a:gd name="connsiteY27" fmla="*/ 95250 h 336858"/>
                <a:gd name="connsiteX28" fmla="*/ 723900 w 723900"/>
                <a:gd name="connsiteY28" fmla="*/ 57150 h 336858"/>
                <a:gd name="connsiteX29" fmla="*/ 717550 w 723900"/>
                <a:gd name="connsiteY29" fmla="*/ 25400 h 336858"/>
                <a:gd name="connsiteX30" fmla="*/ 647700 w 723900"/>
                <a:gd name="connsiteY30" fmla="*/ 0 h 336858"/>
                <a:gd name="connsiteX31" fmla="*/ 552450 w 723900"/>
                <a:gd name="connsiteY31" fmla="*/ 6350 h 336858"/>
                <a:gd name="connsiteX32" fmla="*/ 488950 w 723900"/>
                <a:gd name="connsiteY32" fmla="*/ 12700 h 336858"/>
                <a:gd name="connsiteX33" fmla="*/ 450850 w 723900"/>
                <a:gd name="connsiteY33" fmla="*/ 12700 h 336858"/>
                <a:gd name="connsiteX0" fmla="*/ 298450 w 723900"/>
                <a:gd name="connsiteY0" fmla="*/ 31750 h 336858"/>
                <a:gd name="connsiteX1" fmla="*/ 228600 w 723900"/>
                <a:gd name="connsiteY1" fmla="*/ 12700 h 336858"/>
                <a:gd name="connsiteX2" fmla="*/ 209550 w 723900"/>
                <a:gd name="connsiteY2" fmla="*/ 0 h 336858"/>
                <a:gd name="connsiteX3" fmla="*/ 69850 w 723900"/>
                <a:gd name="connsiteY3" fmla="*/ 6350 h 336858"/>
                <a:gd name="connsiteX4" fmla="*/ 44450 w 723900"/>
                <a:gd name="connsiteY4" fmla="*/ 12700 h 336858"/>
                <a:gd name="connsiteX5" fmla="*/ 6350 w 723900"/>
                <a:gd name="connsiteY5" fmla="*/ 25400 h 336858"/>
                <a:gd name="connsiteX6" fmla="*/ 0 w 723900"/>
                <a:gd name="connsiteY6" fmla="*/ 44450 h 336858"/>
                <a:gd name="connsiteX7" fmla="*/ 19050 w 723900"/>
                <a:gd name="connsiteY7" fmla="*/ 88900 h 336858"/>
                <a:gd name="connsiteX8" fmla="*/ 38100 w 723900"/>
                <a:gd name="connsiteY8" fmla="*/ 95250 h 336858"/>
                <a:gd name="connsiteX9" fmla="*/ 57150 w 723900"/>
                <a:gd name="connsiteY9" fmla="*/ 107950 h 336858"/>
                <a:gd name="connsiteX10" fmla="*/ 95250 w 723900"/>
                <a:gd name="connsiteY10" fmla="*/ 120650 h 336858"/>
                <a:gd name="connsiteX11" fmla="*/ 190500 w 723900"/>
                <a:gd name="connsiteY11" fmla="*/ 152400 h 336858"/>
                <a:gd name="connsiteX12" fmla="*/ 209550 w 723900"/>
                <a:gd name="connsiteY12" fmla="*/ 158750 h 336858"/>
                <a:gd name="connsiteX13" fmla="*/ 228600 w 723900"/>
                <a:gd name="connsiteY13" fmla="*/ 165100 h 336858"/>
                <a:gd name="connsiteX14" fmla="*/ 247650 w 723900"/>
                <a:gd name="connsiteY14" fmla="*/ 177800 h 336858"/>
                <a:gd name="connsiteX15" fmla="*/ 254000 w 723900"/>
                <a:gd name="connsiteY15" fmla="*/ 196850 h 336858"/>
                <a:gd name="connsiteX16" fmla="*/ 266700 w 723900"/>
                <a:gd name="connsiteY16" fmla="*/ 215900 h 336858"/>
                <a:gd name="connsiteX17" fmla="*/ 279400 w 723900"/>
                <a:gd name="connsiteY17" fmla="*/ 254000 h 336858"/>
                <a:gd name="connsiteX18" fmla="*/ 273050 w 723900"/>
                <a:gd name="connsiteY18" fmla="*/ 323850 h 336858"/>
                <a:gd name="connsiteX19" fmla="*/ 292100 w 723900"/>
                <a:gd name="connsiteY19" fmla="*/ 336550 h 336858"/>
                <a:gd name="connsiteX20" fmla="*/ 374650 w 723900"/>
                <a:gd name="connsiteY20" fmla="*/ 330200 h 336858"/>
                <a:gd name="connsiteX21" fmla="*/ 381000 w 723900"/>
                <a:gd name="connsiteY21" fmla="*/ 184150 h 336858"/>
                <a:gd name="connsiteX22" fmla="*/ 453984 w 723900"/>
                <a:gd name="connsiteY22" fmla="*/ 161131 h 336858"/>
                <a:gd name="connsiteX23" fmla="*/ 584200 w 723900"/>
                <a:gd name="connsiteY23" fmla="*/ 152400 h 336858"/>
                <a:gd name="connsiteX24" fmla="*/ 635000 w 723900"/>
                <a:gd name="connsiteY24" fmla="*/ 139700 h 336858"/>
                <a:gd name="connsiteX25" fmla="*/ 673100 w 723900"/>
                <a:gd name="connsiteY25" fmla="*/ 120650 h 336858"/>
                <a:gd name="connsiteX26" fmla="*/ 692150 w 723900"/>
                <a:gd name="connsiteY26" fmla="*/ 101600 h 336858"/>
                <a:gd name="connsiteX27" fmla="*/ 711200 w 723900"/>
                <a:gd name="connsiteY27" fmla="*/ 95250 h 336858"/>
                <a:gd name="connsiteX28" fmla="*/ 723900 w 723900"/>
                <a:gd name="connsiteY28" fmla="*/ 57150 h 336858"/>
                <a:gd name="connsiteX29" fmla="*/ 717550 w 723900"/>
                <a:gd name="connsiteY29" fmla="*/ 25400 h 336858"/>
                <a:gd name="connsiteX30" fmla="*/ 647700 w 723900"/>
                <a:gd name="connsiteY30" fmla="*/ 0 h 336858"/>
                <a:gd name="connsiteX31" fmla="*/ 552450 w 723900"/>
                <a:gd name="connsiteY31" fmla="*/ 6350 h 336858"/>
                <a:gd name="connsiteX32" fmla="*/ 488950 w 723900"/>
                <a:gd name="connsiteY32" fmla="*/ 12700 h 336858"/>
                <a:gd name="connsiteX33" fmla="*/ 450850 w 723900"/>
                <a:gd name="connsiteY33" fmla="*/ 12700 h 336858"/>
                <a:gd name="connsiteX0" fmla="*/ 298450 w 723900"/>
                <a:gd name="connsiteY0" fmla="*/ 31750 h 336858"/>
                <a:gd name="connsiteX1" fmla="*/ 228600 w 723900"/>
                <a:gd name="connsiteY1" fmla="*/ 12700 h 336858"/>
                <a:gd name="connsiteX2" fmla="*/ 209550 w 723900"/>
                <a:gd name="connsiteY2" fmla="*/ 0 h 336858"/>
                <a:gd name="connsiteX3" fmla="*/ 69850 w 723900"/>
                <a:gd name="connsiteY3" fmla="*/ 6350 h 336858"/>
                <a:gd name="connsiteX4" fmla="*/ 44450 w 723900"/>
                <a:gd name="connsiteY4" fmla="*/ 12700 h 336858"/>
                <a:gd name="connsiteX5" fmla="*/ 6350 w 723900"/>
                <a:gd name="connsiteY5" fmla="*/ 25400 h 336858"/>
                <a:gd name="connsiteX6" fmla="*/ 0 w 723900"/>
                <a:gd name="connsiteY6" fmla="*/ 44450 h 336858"/>
                <a:gd name="connsiteX7" fmla="*/ 19050 w 723900"/>
                <a:gd name="connsiteY7" fmla="*/ 88900 h 336858"/>
                <a:gd name="connsiteX8" fmla="*/ 38100 w 723900"/>
                <a:gd name="connsiteY8" fmla="*/ 95250 h 336858"/>
                <a:gd name="connsiteX9" fmla="*/ 57150 w 723900"/>
                <a:gd name="connsiteY9" fmla="*/ 107950 h 336858"/>
                <a:gd name="connsiteX10" fmla="*/ 95250 w 723900"/>
                <a:gd name="connsiteY10" fmla="*/ 120650 h 336858"/>
                <a:gd name="connsiteX11" fmla="*/ 190500 w 723900"/>
                <a:gd name="connsiteY11" fmla="*/ 152400 h 336858"/>
                <a:gd name="connsiteX12" fmla="*/ 209550 w 723900"/>
                <a:gd name="connsiteY12" fmla="*/ 158750 h 336858"/>
                <a:gd name="connsiteX13" fmla="*/ 228600 w 723900"/>
                <a:gd name="connsiteY13" fmla="*/ 165100 h 336858"/>
                <a:gd name="connsiteX14" fmla="*/ 247650 w 723900"/>
                <a:gd name="connsiteY14" fmla="*/ 177800 h 336858"/>
                <a:gd name="connsiteX15" fmla="*/ 254000 w 723900"/>
                <a:gd name="connsiteY15" fmla="*/ 196850 h 336858"/>
                <a:gd name="connsiteX16" fmla="*/ 266700 w 723900"/>
                <a:gd name="connsiteY16" fmla="*/ 215900 h 336858"/>
                <a:gd name="connsiteX17" fmla="*/ 279400 w 723900"/>
                <a:gd name="connsiteY17" fmla="*/ 254000 h 336858"/>
                <a:gd name="connsiteX18" fmla="*/ 273050 w 723900"/>
                <a:gd name="connsiteY18" fmla="*/ 323850 h 336858"/>
                <a:gd name="connsiteX19" fmla="*/ 292100 w 723900"/>
                <a:gd name="connsiteY19" fmla="*/ 336550 h 336858"/>
                <a:gd name="connsiteX20" fmla="*/ 374650 w 723900"/>
                <a:gd name="connsiteY20" fmla="*/ 330200 h 336858"/>
                <a:gd name="connsiteX21" fmla="*/ 402992 w 723900"/>
                <a:gd name="connsiteY21" fmla="*/ 198438 h 336858"/>
                <a:gd name="connsiteX22" fmla="*/ 453984 w 723900"/>
                <a:gd name="connsiteY22" fmla="*/ 161131 h 336858"/>
                <a:gd name="connsiteX23" fmla="*/ 584200 w 723900"/>
                <a:gd name="connsiteY23" fmla="*/ 152400 h 336858"/>
                <a:gd name="connsiteX24" fmla="*/ 635000 w 723900"/>
                <a:gd name="connsiteY24" fmla="*/ 139700 h 336858"/>
                <a:gd name="connsiteX25" fmla="*/ 673100 w 723900"/>
                <a:gd name="connsiteY25" fmla="*/ 120650 h 336858"/>
                <a:gd name="connsiteX26" fmla="*/ 692150 w 723900"/>
                <a:gd name="connsiteY26" fmla="*/ 101600 h 336858"/>
                <a:gd name="connsiteX27" fmla="*/ 711200 w 723900"/>
                <a:gd name="connsiteY27" fmla="*/ 95250 h 336858"/>
                <a:gd name="connsiteX28" fmla="*/ 723900 w 723900"/>
                <a:gd name="connsiteY28" fmla="*/ 57150 h 336858"/>
                <a:gd name="connsiteX29" fmla="*/ 717550 w 723900"/>
                <a:gd name="connsiteY29" fmla="*/ 25400 h 336858"/>
                <a:gd name="connsiteX30" fmla="*/ 647700 w 723900"/>
                <a:gd name="connsiteY30" fmla="*/ 0 h 336858"/>
                <a:gd name="connsiteX31" fmla="*/ 552450 w 723900"/>
                <a:gd name="connsiteY31" fmla="*/ 6350 h 336858"/>
                <a:gd name="connsiteX32" fmla="*/ 488950 w 723900"/>
                <a:gd name="connsiteY32" fmla="*/ 12700 h 336858"/>
                <a:gd name="connsiteX33" fmla="*/ 450850 w 723900"/>
                <a:gd name="connsiteY33" fmla="*/ 12700 h 336858"/>
                <a:gd name="connsiteX0" fmla="*/ 298450 w 723900"/>
                <a:gd name="connsiteY0" fmla="*/ 31750 h 336592"/>
                <a:gd name="connsiteX1" fmla="*/ 228600 w 723900"/>
                <a:gd name="connsiteY1" fmla="*/ 12700 h 336592"/>
                <a:gd name="connsiteX2" fmla="*/ 209550 w 723900"/>
                <a:gd name="connsiteY2" fmla="*/ 0 h 336592"/>
                <a:gd name="connsiteX3" fmla="*/ 69850 w 723900"/>
                <a:gd name="connsiteY3" fmla="*/ 6350 h 336592"/>
                <a:gd name="connsiteX4" fmla="*/ 44450 w 723900"/>
                <a:gd name="connsiteY4" fmla="*/ 12700 h 336592"/>
                <a:gd name="connsiteX5" fmla="*/ 6350 w 723900"/>
                <a:gd name="connsiteY5" fmla="*/ 25400 h 336592"/>
                <a:gd name="connsiteX6" fmla="*/ 0 w 723900"/>
                <a:gd name="connsiteY6" fmla="*/ 44450 h 336592"/>
                <a:gd name="connsiteX7" fmla="*/ 19050 w 723900"/>
                <a:gd name="connsiteY7" fmla="*/ 88900 h 336592"/>
                <a:gd name="connsiteX8" fmla="*/ 38100 w 723900"/>
                <a:gd name="connsiteY8" fmla="*/ 95250 h 336592"/>
                <a:gd name="connsiteX9" fmla="*/ 57150 w 723900"/>
                <a:gd name="connsiteY9" fmla="*/ 107950 h 336592"/>
                <a:gd name="connsiteX10" fmla="*/ 95250 w 723900"/>
                <a:gd name="connsiteY10" fmla="*/ 120650 h 336592"/>
                <a:gd name="connsiteX11" fmla="*/ 190500 w 723900"/>
                <a:gd name="connsiteY11" fmla="*/ 152400 h 336592"/>
                <a:gd name="connsiteX12" fmla="*/ 209550 w 723900"/>
                <a:gd name="connsiteY12" fmla="*/ 158750 h 336592"/>
                <a:gd name="connsiteX13" fmla="*/ 228600 w 723900"/>
                <a:gd name="connsiteY13" fmla="*/ 165100 h 336592"/>
                <a:gd name="connsiteX14" fmla="*/ 247650 w 723900"/>
                <a:gd name="connsiteY14" fmla="*/ 177800 h 336592"/>
                <a:gd name="connsiteX15" fmla="*/ 254000 w 723900"/>
                <a:gd name="connsiteY15" fmla="*/ 196850 h 336592"/>
                <a:gd name="connsiteX16" fmla="*/ 266700 w 723900"/>
                <a:gd name="connsiteY16" fmla="*/ 215900 h 336592"/>
                <a:gd name="connsiteX17" fmla="*/ 279400 w 723900"/>
                <a:gd name="connsiteY17" fmla="*/ 254000 h 336592"/>
                <a:gd name="connsiteX18" fmla="*/ 273050 w 723900"/>
                <a:gd name="connsiteY18" fmla="*/ 323850 h 336592"/>
                <a:gd name="connsiteX19" fmla="*/ 292100 w 723900"/>
                <a:gd name="connsiteY19" fmla="*/ 336550 h 336592"/>
                <a:gd name="connsiteX20" fmla="*/ 391144 w 723900"/>
                <a:gd name="connsiteY20" fmla="*/ 327819 h 336592"/>
                <a:gd name="connsiteX21" fmla="*/ 402992 w 723900"/>
                <a:gd name="connsiteY21" fmla="*/ 198438 h 336592"/>
                <a:gd name="connsiteX22" fmla="*/ 453984 w 723900"/>
                <a:gd name="connsiteY22" fmla="*/ 161131 h 336592"/>
                <a:gd name="connsiteX23" fmla="*/ 584200 w 723900"/>
                <a:gd name="connsiteY23" fmla="*/ 152400 h 336592"/>
                <a:gd name="connsiteX24" fmla="*/ 635000 w 723900"/>
                <a:gd name="connsiteY24" fmla="*/ 139700 h 336592"/>
                <a:gd name="connsiteX25" fmla="*/ 673100 w 723900"/>
                <a:gd name="connsiteY25" fmla="*/ 120650 h 336592"/>
                <a:gd name="connsiteX26" fmla="*/ 692150 w 723900"/>
                <a:gd name="connsiteY26" fmla="*/ 101600 h 336592"/>
                <a:gd name="connsiteX27" fmla="*/ 711200 w 723900"/>
                <a:gd name="connsiteY27" fmla="*/ 95250 h 336592"/>
                <a:gd name="connsiteX28" fmla="*/ 723900 w 723900"/>
                <a:gd name="connsiteY28" fmla="*/ 57150 h 336592"/>
                <a:gd name="connsiteX29" fmla="*/ 717550 w 723900"/>
                <a:gd name="connsiteY29" fmla="*/ 25400 h 336592"/>
                <a:gd name="connsiteX30" fmla="*/ 647700 w 723900"/>
                <a:gd name="connsiteY30" fmla="*/ 0 h 336592"/>
                <a:gd name="connsiteX31" fmla="*/ 552450 w 723900"/>
                <a:gd name="connsiteY31" fmla="*/ 6350 h 336592"/>
                <a:gd name="connsiteX32" fmla="*/ 488950 w 723900"/>
                <a:gd name="connsiteY32" fmla="*/ 12700 h 336592"/>
                <a:gd name="connsiteX33" fmla="*/ 450850 w 723900"/>
                <a:gd name="connsiteY33" fmla="*/ 12700 h 336592"/>
                <a:gd name="connsiteX0" fmla="*/ 314943 w 723900"/>
                <a:gd name="connsiteY0" fmla="*/ 12700 h 336592"/>
                <a:gd name="connsiteX1" fmla="*/ 228600 w 723900"/>
                <a:gd name="connsiteY1" fmla="*/ 12700 h 336592"/>
                <a:gd name="connsiteX2" fmla="*/ 209550 w 723900"/>
                <a:gd name="connsiteY2" fmla="*/ 0 h 336592"/>
                <a:gd name="connsiteX3" fmla="*/ 69850 w 723900"/>
                <a:gd name="connsiteY3" fmla="*/ 6350 h 336592"/>
                <a:gd name="connsiteX4" fmla="*/ 44450 w 723900"/>
                <a:gd name="connsiteY4" fmla="*/ 12700 h 336592"/>
                <a:gd name="connsiteX5" fmla="*/ 6350 w 723900"/>
                <a:gd name="connsiteY5" fmla="*/ 25400 h 336592"/>
                <a:gd name="connsiteX6" fmla="*/ 0 w 723900"/>
                <a:gd name="connsiteY6" fmla="*/ 44450 h 336592"/>
                <a:gd name="connsiteX7" fmla="*/ 19050 w 723900"/>
                <a:gd name="connsiteY7" fmla="*/ 88900 h 336592"/>
                <a:gd name="connsiteX8" fmla="*/ 38100 w 723900"/>
                <a:gd name="connsiteY8" fmla="*/ 95250 h 336592"/>
                <a:gd name="connsiteX9" fmla="*/ 57150 w 723900"/>
                <a:gd name="connsiteY9" fmla="*/ 107950 h 336592"/>
                <a:gd name="connsiteX10" fmla="*/ 95250 w 723900"/>
                <a:gd name="connsiteY10" fmla="*/ 120650 h 336592"/>
                <a:gd name="connsiteX11" fmla="*/ 190500 w 723900"/>
                <a:gd name="connsiteY11" fmla="*/ 152400 h 336592"/>
                <a:gd name="connsiteX12" fmla="*/ 209550 w 723900"/>
                <a:gd name="connsiteY12" fmla="*/ 158750 h 336592"/>
                <a:gd name="connsiteX13" fmla="*/ 228600 w 723900"/>
                <a:gd name="connsiteY13" fmla="*/ 165100 h 336592"/>
                <a:gd name="connsiteX14" fmla="*/ 247650 w 723900"/>
                <a:gd name="connsiteY14" fmla="*/ 177800 h 336592"/>
                <a:gd name="connsiteX15" fmla="*/ 254000 w 723900"/>
                <a:gd name="connsiteY15" fmla="*/ 196850 h 336592"/>
                <a:gd name="connsiteX16" fmla="*/ 266700 w 723900"/>
                <a:gd name="connsiteY16" fmla="*/ 215900 h 336592"/>
                <a:gd name="connsiteX17" fmla="*/ 279400 w 723900"/>
                <a:gd name="connsiteY17" fmla="*/ 254000 h 336592"/>
                <a:gd name="connsiteX18" fmla="*/ 273050 w 723900"/>
                <a:gd name="connsiteY18" fmla="*/ 323850 h 336592"/>
                <a:gd name="connsiteX19" fmla="*/ 292100 w 723900"/>
                <a:gd name="connsiteY19" fmla="*/ 336550 h 336592"/>
                <a:gd name="connsiteX20" fmla="*/ 391144 w 723900"/>
                <a:gd name="connsiteY20" fmla="*/ 327819 h 336592"/>
                <a:gd name="connsiteX21" fmla="*/ 402992 w 723900"/>
                <a:gd name="connsiteY21" fmla="*/ 198438 h 336592"/>
                <a:gd name="connsiteX22" fmla="*/ 453984 w 723900"/>
                <a:gd name="connsiteY22" fmla="*/ 161131 h 336592"/>
                <a:gd name="connsiteX23" fmla="*/ 584200 w 723900"/>
                <a:gd name="connsiteY23" fmla="*/ 152400 h 336592"/>
                <a:gd name="connsiteX24" fmla="*/ 635000 w 723900"/>
                <a:gd name="connsiteY24" fmla="*/ 139700 h 336592"/>
                <a:gd name="connsiteX25" fmla="*/ 673100 w 723900"/>
                <a:gd name="connsiteY25" fmla="*/ 120650 h 336592"/>
                <a:gd name="connsiteX26" fmla="*/ 692150 w 723900"/>
                <a:gd name="connsiteY26" fmla="*/ 101600 h 336592"/>
                <a:gd name="connsiteX27" fmla="*/ 711200 w 723900"/>
                <a:gd name="connsiteY27" fmla="*/ 95250 h 336592"/>
                <a:gd name="connsiteX28" fmla="*/ 723900 w 723900"/>
                <a:gd name="connsiteY28" fmla="*/ 57150 h 336592"/>
                <a:gd name="connsiteX29" fmla="*/ 717550 w 723900"/>
                <a:gd name="connsiteY29" fmla="*/ 25400 h 336592"/>
                <a:gd name="connsiteX30" fmla="*/ 647700 w 723900"/>
                <a:gd name="connsiteY30" fmla="*/ 0 h 336592"/>
                <a:gd name="connsiteX31" fmla="*/ 552450 w 723900"/>
                <a:gd name="connsiteY31" fmla="*/ 6350 h 336592"/>
                <a:gd name="connsiteX32" fmla="*/ 488950 w 723900"/>
                <a:gd name="connsiteY32" fmla="*/ 12700 h 336592"/>
                <a:gd name="connsiteX33" fmla="*/ 450850 w 723900"/>
                <a:gd name="connsiteY33" fmla="*/ 12700 h 336592"/>
                <a:gd name="connsiteX0" fmla="*/ 314943 w 723900"/>
                <a:gd name="connsiteY0" fmla="*/ 14288 h 338180"/>
                <a:gd name="connsiteX1" fmla="*/ 239596 w 723900"/>
                <a:gd name="connsiteY1" fmla="*/ 0 h 338180"/>
                <a:gd name="connsiteX2" fmla="*/ 209550 w 723900"/>
                <a:gd name="connsiteY2" fmla="*/ 1588 h 338180"/>
                <a:gd name="connsiteX3" fmla="*/ 69850 w 723900"/>
                <a:gd name="connsiteY3" fmla="*/ 7938 h 338180"/>
                <a:gd name="connsiteX4" fmla="*/ 44450 w 723900"/>
                <a:gd name="connsiteY4" fmla="*/ 14288 h 338180"/>
                <a:gd name="connsiteX5" fmla="*/ 6350 w 723900"/>
                <a:gd name="connsiteY5" fmla="*/ 26988 h 338180"/>
                <a:gd name="connsiteX6" fmla="*/ 0 w 723900"/>
                <a:gd name="connsiteY6" fmla="*/ 46038 h 338180"/>
                <a:gd name="connsiteX7" fmla="*/ 19050 w 723900"/>
                <a:gd name="connsiteY7" fmla="*/ 90488 h 338180"/>
                <a:gd name="connsiteX8" fmla="*/ 38100 w 723900"/>
                <a:gd name="connsiteY8" fmla="*/ 96838 h 338180"/>
                <a:gd name="connsiteX9" fmla="*/ 57150 w 723900"/>
                <a:gd name="connsiteY9" fmla="*/ 109538 h 338180"/>
                <a:gd name="connsiteX10" fmla="*/ 95250 w 723900"/>
                <a:gd name="connsiteY10" fmla="*/ 122238 h 338180"/>
                <a:gd name="connsiteX11" fmla="*/ 190500 w 723900"/>
                <a:gd name="connsiteY11" fmla="*/ 153988 h 338180"/>
                <a:gd name="connsiteX12" fmla="*/ 209550 w 723900"/>
                <a:gd name="connsiteY12" fmla="*/ 160338 h 338180"/>
                <a:gd name="connsiteX13" fmla="*/ 228600 w 723900"/>
                <a:gd name="connsiteY13" fmla="*/ 166688 h 338180"/>
                <a:gd name="connsiteX14" fmla="*/ 247650 w 723900"/>
                <a:gd name="connsiteY14" fmla="*/ 179388 h 338180"/>
                <a:gd name="connsiteX15" fmla="*/ 254000 w 723900"/>
                <a:gd name="connsiteY15" fmla="*/ 198438 h 338180"/>
                <a:gd name="connsiteX16" fmla="*/ 266700 w 723900"/>
                <a:gd name="connsiteY16" fmla="*/ 217488 h 338180"/>
                <a:gd name="connsiteX17" fmla="*/ 279400 w 723900"/>
                <a:gd name="connsiteY17" fmla="*/ 255588 h 338180"/>
                <a:gd name="connsiteX18" fmla="*/ 273050 w 723900"/>
                <a:gd name="connsiteY18" fmla="*/ 325438 h 338180"/>
                <a:gd name="connsiteX19" fmla="*/ 292100 w 723900"/>
                <a:gd name="connsiteY19" fmla="*/ 338138 h 338180"/>
                <a:gd name="connsiteX20" fmla="*/ 391144 w 723900"/>
                <a:gd name="connsiteY20" fmla="*/ 329407 h 338180"/>
                <a:gd name="connsiteX21" fmla="*/ 402992 w 723900"/>
                <a:gd name="connsiteY21" fmla="*/ 200026 h 338180"/>
                <a:gd name="connsiteX22" fmla="*/ 453984 w 723900"/>
                <a:gd name="connsiteY22" fmla="*/ 162719 h 338180"/>
                <a:gd name="connsiteX23" fmla="*/ 584200 w 723900"/>
                <a:gd name="connsiteY23" fmla="*/ 153988 h 338180"/>
                <a:gd name="connsiteX24" fmla="*/ 635000 w 723900"/>
                <a:gd name="connsiteY24" fmla="*/ 141288 h 338180"/>
                <a:gd name="connsiteX25" fmla="*/ 673100 w 723900"/>
                <a:gd name="connsiteY25" fmla="*/ 122238 h 338180"/>
                <a:gd name="connsiteX26" fmla="*/ 692150 w 723900"/>
                <a:gd name="connsiteY26" fmla="*/ 103188 h 338180"/>
                <a:gd name="connsiteX27" fmla="*/ 711200 w 723900"/>
                <a:gd name="connsiteY27" fmla="*/ 96838 h 338180"/>
                <a:gd name="connsiteX28" fmla="*/ 723900 w 723900"/>
                <a:gd name="connsiteY28" fmla="*/ 58738 h 338180"/>
                <a:gd name="connsiteX29" fmla="*/ 717550 w 723900"/>
                <a:gd name="connsiteY29" fmla="*/ 26988 h 338180"/>
                <a:gd name="connsiteX30" fmla="*/ 647700 w 723900"/>
                <a:gd name="connsiteY30" fmla="*/ 1588 h 338180"/>
                <a:gd name="connsiteX31" fmla="*/ 552450 w 723900"/>
                <a:gd name="connsiteY31" fmla="*/ 7938 h 338180"/>
                <a:gd name="connsiteX32" fmla="*/ 488950 w 723900"/>
                <a:gd name="connsiteY32" fmla="*/ 14288 h 338180"/>
                <a:gd name="connsiteX33" fmla="*/ 450850 w 723900"/>
                <a:gd name="connsiteY33" fmla="*/ 14288 h 33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723900" h="338180">
                  <a:moveTo>
                    <a:pt x="314943" y="14288"/>
                  </a:moveTo>
                  <a:cubicBezTo>
                    <a:pt x="297903" y="10880"/>
                    <a:pt x="253407" y="9207"/>
                    <a:pt x="239596" y="0"/>
                  </a:cubicBezTo>
                  <a:lnTo>
                    <a:pt x="209550" y="1588"/>
                  </a:lnTo>
                  <a:cubicBezTo>
                    <a:pt x="162983" y="3705"/>
                    <a:pt x="116327" y="4363"/>
                    <a:pt x="69850" y="7938"/>
                  </a:cubicBezTo>
                  <a:cubicBezTo>
                    <a:pt x="61148" y="8607"/>
                    <a:pt x="52809" y="11780"/>
                    <a:pt x="44450" y="14288"/>
                  </a:cubicBezTo>
                  <a:cubicBezTo>
                    <a:pt x="31628" y="18135"/>
                    <a:pt x="6350" y="26988"/>
                    <a:pt x="6350" y="26988"/>
                  </a:cubicBezTo>
                  <a:cubicBezTo>
                    <a:pt x="4233" y="33338"/>
                    <a:pt x="0" y="39345"/>
                    <a:pt x="0" y="46038"/>
                  </a:cubicBezTo>
                  <a:cubicBezTo>
                    <a:pt x="0" y="58240"/>
                    <a:pt x="8681" y="82192"/>
                    <a:pt x="19050" y="90488"/>
                  </a:cubicBezTo>
                  <a:cubicBezTo>
                    <a:pt x="24277" y="94669"/>
                    <a:pt x="32113" y="93845"/>
                    <a:pt x="38100" y="96838"/>
                  </a:cubicBezTo>
                  <a:cubicBezTo>
                    <a:pt x="44926" y="100251"/>
                    <a:pt x="50176" y="106438"/>
                    <a:pt x="57150" y="109538"/>
                  </a:cubicBezTo>
                  <a:cubicBezTo>
                    <a:pt x="69383" y="114975"/>
                    <a:pt x="82550" y="118005"/>
                    <a:pt x="95250" y="122238"/>
                  </a:cubicBezTo>
                  <a:lnTo>
                    <a:pt x="190500" y="153988"/>
                  </a:lnTo>
                  <a:lnTo>
                    <a:pt x="209550" y="160338"/>
                  </a:lnTo>
                  <a:cubicBezTo>
                    <a:pt x="215900" y="162455"/>
                    <a:pt x="223031" y="162975"/>
                    <a:pt x="228600" y="166688"/>
                  </a:cubicBezTo>
                  <a:lnTo>
                    <a:pt x="247650" y="179388"/>
                  </a:lnTo>
                  <a:cubicBezTo>
                    <a:pt x="249767" y="185738"/>
                    <a:pt x="251007" y="192451"/>
                    <a:pt x="254000" y="198438"/>
                  </a:cubicBezTo>
                  <a:cubicBezTo>
                    <a:pt x="257413" y="205264"/>
                    <a:pt x="263600" y="210514"/>
                    <a:pt x="266700" y="217488"/>
                  </a:cubicBezTo>
                  <a:cubicBezTo>
                    <a:pt x="272137" y="229721"/>
                    <a:pt x="279400" y="255588"/>
                    <a:pt x="279400" y="255588"/>
                  </a:cubicBezTo>
                  <a:cubicBezTo>
                    <a:pt x="277283" y="278871"/>
                    <a:pt x="269495" y="302331"/>
                    <a:pt x="273050" y="325438"/>
                  </a:cubicBezTo>
                  <a:cubicBezTo>
                    <a:pt x="274210" y="332981"/>
                    <a:pt x="272418" y="337477"/>
                    <a:pt x="292100" y="338138"/>
                  </a:cubicBezTo>
                  <a:cubicBezTo>
                    <a:pt x="311782" y="338800"/>
                    <a:pt x="363627" y="331524"/>
                    <a:pt x="391144" y="329407"/>
                  </a:cubicBezTo>
                  <a:cubicBezTo>
                    <a:pt x="393261" y="280724"/>
                    <a:pt x="392519" y="227807"/>
                    <a:pt x="402992" y="200026"/>
                  </a:cubicBezTo>
                  <a:cubicBezTo>
                    <a:pt x="413465" y="172245"/>
                    <a:pt x="423783" y="170392"/>
                    <a:pt x="453984" y="162719"/>
                  </a:cubicBezTo>
                  <a:cubicBezTo>
                    <a:pt x="484185" y="155046"/>
                    <a:pt x="527050" y="156105"/>
                    <a:pt x="584200" y="153988"/>
                  </a:cubicBezTo>
                  <a:cubicBezTo>
                    <a:pt x="601133" y="149755"/>
                    <a:pt x="620477" y="150970"/>
                    <a:pt x="635000" y="141288"/>
                  </a:cubicBezTo>
                  <a:cubicBezTo>
                    <a:pt x="659619" y="124875"/>
                    <a:pt x="646810" y="131001"/>
                    <a:pt x="673100" y="122238"/>
                  </a:cubicBezTo>
                  <a:cubicBezTo>
                    <a:pt x="679450" y="115888"/>
                    <a:pt x="684678" y="108169"/>
                    <a:pt x="692150" y="103188"/>
                  </a:cubicBezTo>
                  <a:cubicBezTo>
                    <a:pt x="697719" y="99475"/>
                    <a:pt x="707309" y="102285"/>
                    <a:pt x="711200" y="96838"/>
                  </a:cubicBezTo>
                  <a:cubicBezTo>
                    <a:pt x="718981" y="85945"/>
                    <a:pt x="723900" y="58738"/>
                    <a:pt x="723900" y="58738"/>
                  </a:cubicBezTo>
                  <a:cubicBezTo>
                    <a:pt x="721783" y="48155"/>
                    <a:pt x="722905" y="36359"/>
                    <a:pt x="717550" y="26988"/>
                  </a:cubicBezTo>
                  <a:cubicBezTo>
                    <a:pt x="708224" y="10668"/>
                    <a:pt x="650448" y="2275"/>
                    <a:pt x="647700" y="1588"/>
                  </a:cubicBezTo>
                  <a:lnTo>
                    <a:pt x="552450" y="7938"/>
                  </a:lnTo>
                  <a:cubicBezTo>
                    <a:pt x="531246" y="9634"/>
                    <a:pt x="510222" y="14288"/>
                    <a:pt x="488950" y="14288"/>
                  </a:cubicBezTo>
                  <a:cubicBezTo>
                    <a:pt x="447328" y="14288"/>
                    <a:pt x="466756" y="-1618"/>
                    <a:pt x="450850" y="14288"/>
                  </a:cubicBez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6" name="Forme libre : forme 15">
              <a:extLst>
                <a:ext uri="{FF2B5EF4-FFF2-40B4-BE49-F238E27FC236}">
                  <a16:creationId xmlns:a16="http://schemas.microsoft.com/office/drawing/2014/main" id="{FF6D8A37-2721-4E04-8B3F-4480EC5AD389}"/>
                </a:ext>
              </a:extLst>
            </p:cNvPr>
            <p:cNvSpPr/>
            <p:nvPr/>
          </p:nvSpPr>
          <p:spPr>
            <a:xfrm>
              <a:off x="1422032" y="2426633"/>
              <a:ext cx="137216" cy="133224"/>
            </a:xfrm>
            <a:custGeom>
              <a:avLst/>
              <a:gdLst>
                <a:gd name="connsiteX0" fmla="*/ 133350 w 138130"/>
                <a:gd name="connsiteY0" fmla="*/ 126206 h 133956"/>
                <a:gd name="connsiteX1" fmla="*/ 135732 w 138130"/>
                <a:gd name="connsiteY1" fmla="*/ 114300 h 133956"/>
                <a:gd name="connsiteX2" fmla="*/ 138113 w 138130"/>
                <a:gd name="connsiteY2" fmla="*/ 107156 h 133956"/>
                <a:gd name="connsiteX3" fmla="*/ 133350 w 138130"/>
                <a:gd name="connsiteY3" fmla="*/ 66675 h 133956"/>
                <a:gd name="connsiteX4" fmla="*/ 126207 w 138130"/>
                <a:gd name="connsiteY4" fmla="*/ 42862 h 133956"/>
                <a:gd name="connsiteX5" fmla="*/ 119063 w 138130"/>
                <a:gd name="connsiteY5" fmla="*/ 40481 h 133956"/>
                <a:gd name="connsiteX6" fmla="*/ 114300 w 138130"/>
                <a:gd name="connsiteY6" fmla="*/ 33337 h 133956"/>
                <a:gd name="connsiteX7" fmla="*/ 92869 w 138130"/>
                <a:gd name="connsiteY7" fmla="*/ 21431 h 133956"/>
                <a:gd name="connsiteX8" fmla="*/ 83344 w 138130"/>
                <a:gd name="connsiteY8" fmla="*/ 16669 h 133956"/>
                <a:gd name="connsiteX9" fmla="*/ 76200 w 138130"/>
                <a:gd name="connsiteY9" fmla="*/ 14287 h 133956"/>
                <a:gd name="connsiteX10" fmla="*/ 69057 w 138130"/>
                <a:gd name="connsiteY10" fmla="*/ 9525 h 133956"/>
                <a:gd name="connsiteX11" fmla="*/ 47625 w 138130"/>
                <a:gd name="connsiteY11" fmla="*/ 2381 h 133956"/>
                <a:gd name="connsiteX12" fmla="*/ 40482 w 138130"/>
                <a:gd name="connsiteY12" fmla="*/ 0 h 133956"/>
                <a:gd name="connsiteX13" fmla="*/ 11907 w 138130"/>
                <a:gd name="connsiteY13" fmla="*/ 2381 h 133956"/>
                <a:gd name="connsiteX14" fmla="*/ 4763 w 138130"/>
                <a:gd name="connsiteY14" fmla="*/ 7144 h 133956"/>
                <a:gd name="connsiteX15" fmla="*/ 0 w 138130"/>
                <a:gd name="connsiteY15" fmla="*/ 21431 h 133956"/>
                <a:gd name="connsiteX16" fmla="*/ 2382 w 138130"/>
                <a:gd name="connsiteY16" fmla="*/ 61912 h 133956"/>
                <a:gd name="connsiteX17" fmla="*/ 9525 w 138130"/>
                <a:gd name="connsiteY17" fmla="*/ 78581 h 133956"/>
                <a:gd name="connsiteX18" fmla="*/ 26194 w 138130"/>
                <a:gd name="connsiteY18" fmla="*/ 97631 h 133956"/>
                <a:gd name="connsiteX19" fmla="*/ 35719 w 138130"/>
                <a:gd name="connsiteY19" fmla="*/ 107156 h 133956"/>
                <a:gd name="connsiteX20" fmla="*/ 40482 w 138130"/>
                <a:gd name="connsiteY20" fmla="*/ 114300 h 133956"/>
                <a:gd name="connsiteX21" fmla="*/ 54769 w 138130"/>
                <a:gd name="connsiteY21" fmla="*/ 119062 h 133956"/>
                <a:gd name="connsiteX22" fmla="*/ 76200 w 138130"/>
                <a:gd name="connsiteY22" fmla="*/ 128587 h 133956"/>
                <a:gd name="connsiteX23" fmla="*/ 90488 w 138130"/>
                <a:gd name="connsiteY23" fmla="*/ 133350 h 133956"/>
                <a:gd name="connsiteX24" fmla="*/ 133350 w 138130"/>
                <a:gd name="connsiteY24" fmla="*/ 126206 h 133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38130" h="133956">
                  <a:moveTo>
                    <a:pt x="133350" y="126206"/>
                  </a:moveTo>
                  <a:cubicBezTo>
                    <a:pt x="140891" y="123031"/>
                    <a:pt x="134750" y="118226"/>
                    <a:pt x="135732" y="114300"/>
                  </a:cubicBezTo>
                  <a:cubicBezTo>
                    <a:pt x="136341" y="111865"/>
                    <a:pt x="138113" y="109666"/>
                    <a:pt x="138113" y="107156"/>
                  </a:cubicBezTo>
                  <a:cubicBezTo>
                    <a:pt x="138113" y="67155"/>
                    <a:pt x="138679" y="85325"/>
                    <a:pt x="133350" y="66675"/>
                  </a:cubicBezTo>
                  <a:cubicBezTo>
                    <a:pt x="132366" y="63230"/>
                    <a:pt x="127994" y="43458"/>
                    <a:pt x="126207" y="42862"/>
                  </a:cubicBezTo>
                  <a:lnTo>
                    <a:pt x="119063" y="40481"/>
                  </a:lnTo>
                  <a:cubicBezTo>
                    <a:pt x="117475" y="38100"/>
                    <a:pt x="116454" y="35222"/>
                    <a:pt x="114300" y="33337"/>
                  </a:cubicBezTo>
                  <a:cubicBezTo>
                    <a:pt x="99449" y="20343"/>
                    <a:pt x="104774" y="26533"/>
                    <a:pt x="92869" y="21431"/>
                  </a:cubicBezTo>
                  <a:cubicBezTo>
                    <a:pt x="89606" y="20033"/>
                    <a:pt x="86607" y="18067"/>
                    <a:pt x="83344" y="16669"/>
                  </a:cubicBezTo>
                  <a:cubicBezTo>
                    <a:pt x="81037" y="15680"/>
                    <a:pt x="78445" y="15410"/>
                    <a:pt x="76200" y="14287"/>
                  </a:cubicBezTo>
                  <a:cubicBezTo>
                    <a:pt x="73641" y="13007"/>
                    <a:pt x="71672" y="10687"/>
                    <a:pt x="69057" y="9525"/>
                  </a:cubicBezTo>
                  <a:cubicBezTo>
                    <a:pt x="69045" y="9520"/>
                    <a:pt x="51203" y="3574"/>
                    <a:pt x="47625" y="2381"/>
                  </a:cubicBezTo>
                  <a:lnTo>
                    <a:pt x="40482" y="0"/>
                  </a:lnTo>
                  <a:cubicBezTo>
                    <a:pt x="30957" y="794"/>
                    <a:pt x="21279" y="506"/>
                    <a:pt x="11907" y="2381"/>
                  </a:cubicBezTo>
                  <a:cubicBezTo>
                    <a:pt x="9101" y="2942"/>
                    <a:pt x="6280" y="4717"/>
                    <a:pt x="4763" y="7144"/>
                  </a:cubicBezTo>
                  <a:cubicBezTo>
                    <a:pt x="2102" y="11401"/>
                    <a:pt x="0" y="21431"/>
                    <a:pt x="0" y="21431"/>
                  </a:cubicBezTo>
                  <a:cubicBezTo>
                    <a:pt x="794" y="34925"/>
                    <a:pt x="1037" y="48462"/>
                    <a:pt x="2382" y="61912"/>
                  </a:cubicBezTo>
                  <a:cubicBezTo>
                    <a:pt x="2776" y="65854"/>
                    <a:pt x="8037" y="76101"/>
                    <a:pt x="9525" y="78581"/>
                  </a:cubicBezTo>
                  <a:cubicBezTo>
                    <a:pt x="18785" y="94016"/>
                    <a:pt x="15213" y="90312"/>
                    <a:pt x="26194" y="97631"/>
                  </a:cubicBezTo>
                  <a:cubicBezTo>
                    <a:pt x="31389" y="113217"/>
                    <a:pt x="24174" y="97920"/>
                    <a:pt x="35719" y="107156"/>
                  </a:cubicBezTo>
                  <a:cubicBezTo>
                    <a:pt x="37954" y="108944"/>
                    <a:pt x="38055" y="112783"/>
                    <a:pt x="40482" y="114300"/>
                  </a:cubicBezTo>
                  <a:cubicBezTo>
                    <a:pt x="44739" y="116961"/>
                    <a:pt x="54769" y="119062"/>
                    <a:pt x="54769" y="119062"/>
                  </a:cubicBezTo>
                  <a:cubicBezTo>
                    <a:pt x="66091" y="126610"/>
                    <a:pt x="59196" y="122919"/>
                    <a:pt x="76200" y="128587"/>
                  </a:cubicBezTo>
                  <a:lnTo>
                    <a:pt x="90488" y="133350"/>
                  </a:lnTo>
                  <a:cubicBezTo>
                    <a:pt x="108914" y="135982"/>
                    <a:pt x="125809" y="129381"/>
                    <a:pt x="133350" y="126206"/>
                  </a:cubicBezTo>
                  <a:close/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7" name="Forme libre : forme 16">
              <a:extLst>
                <a:ext uri="{FF2B5EF4-FFF2-40B4-BE49-F238E27FC236}">
                  <a16:creationId xmlns:a16="http://schemas.microsoft.com/office/drawing/2014/main" id="{FC6CCBEB-99A1-4350-A853-F97F089EC2A2}"/>
                </a:ext>
              </a:extLst>
            </p:cNvPr>
            <p:cNvSpPr/>
            <p:nvPr/>
          </p:nvSpPr>
          <p:spPr>
            <a:xfrm>
              <a:off x="1765072" y="2450376"/>
              <a:ext cx="151729" cy="120033"/>
            </a:xfrm>
            <a:custGeom>
              <a:avLst/>
              <a:gdLst>
                <a:gd name="connsiteX0" fmla="*/ 4638 w 152478"/>
                <a:gd name="connsiteY0" fmla="*/ 114300 h 120723"/>
                <a:gd name="connsiteX1" fmla="*/ 7019 w 152478"/>
                <a:gd name="connsiteY1" fmla="*/ 66675 h 120723"/>
                <a:gd name="connsiteX2" fmla="*/ 9400 w 152478"/>
                <a:gd name="connsiteY2" fmla="*/ 57150 h 120723"/>
                <a:gd name="connsiteX3" fmla="*/ 18925 w 152478"/>
                <a:gd name="connsiteY3" fmla="*/ 42863 h 120723"/>
                <a:gd name="connsiteX4" fmla="*/ 26069 w 152478"/>
                <a:gd name="connsiteY4" fmla="*/ 28575 h 120723"/>
                <a:gd name="connsiteX5" fmla="*/ 33213 w 152478"/>
                <a:gd name="connsiteY5" fmla="*/ 23813 h 120723"/>
                <a:gd name="connsiteX6" fmla="*/ 45119 w 152478"/>
                <a:gd name="connsiteY6" fmla="*/ 14288 h 120723"/>
                <a:gd name="connsiteX7" fmla="*/ 52263 w 152478"/>
                <a:gd name="connsiteY7" fmla="*/ 9525 h 120723"/>
                <a:gd name="connsiteX8" fmla="*/ 76075 w 152478"/>
                <a:gd name="connsiteY8" fmla="*/ 2382 h 120723"/>
                <a:gd name="connsiteX9" fmla="*/ 102269 w 152478"/>
                <a:gd name="connsiteY9" fmla="*/ 0 h 120723"/>
                <a:gd name="connsiteX10" fmla="*/ 126082 w 152478"/>
                <a:gd name="connsiteY10" fmla="*/ 4763 h 120723"/>
                <a:gd name="connsiteX11" fmla="*/ 133225 w 152478"/>
                <a:gd name="connsiteY11" fmla="*/ 9525 h 120723"/>
                <a:gd name="connsiteX12" fmla="*/ 145132 w 152478"/>
                <a:gd name="connsiteY12" fmla="*/ 21432 h 120723"/>
                <a:gd name="connsiteX13" fmla="*/ 147513 w 152478"/>
                <a:gd name="connsiteY13" fmla="*/ 28575 h 120723"/>
                <a:gd name="connsiteX14" fmla="*/ 152275 w 152478"/>
                <a:gd name="connsiteY14" fmla="*/ 35719 h 120723"/>
                <a:gd name="connsiteX15" fmla="*/ 137988 w 152478"/>
                <a:gd name="connsiteY15" fmla="*/ 80963 h 120723"/>
                <a:gd name="connsiteX16" fmla="*/ 130844 w 152478"/>
                <a:gd name="connsiteY16" fmla="*/ 88107 h 120723"/>
                <a:gd name="connsiteX17" fmla="*/ 116557 w 152478"/>
                <a:gd name="connsiteY17" fmla="*/ 97632 h 120723"/>
                <a:gd name="connsiteX18" fmla="*/ 109413 w 152478"/>
                <a:gd name="connsiteY18" fmla="*/ 102394 h 120723"/>
                <a:gd name="connsiteX19" fmla="*/ 95125 w 152478"/>
                <a:gd name="connsiteY19" fmla="*/ 107157 h 120723"/>
                <a:gd name="connsiteX20" fmla="*/ 87982 w 152478"/>
                <a:gd name="connsiteY20" fmla="*/ 109538 h 120723"/>
                <a:gd name="connsiteX21" fmla="*/ 73694 w 152478"/>
                <a:gd name="connsiteY21" fmla="*/ 116682 h 120723"/>
                <a:gd name="connsiteX22" fmla="*/ 4638 w 152478"/>
                <a:gd name="connsiteY22" fmla="*/ 114300 h 120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52478" h="120723">
                  <a:moveTo>
                    <a:pt x="4638" y="114300"/>
                  </a:moveTo>
                  <a:cubicBezTo>
                    <a:pt x="-6474" y="105966"/>
                    <a:pt x="5699" y="82515"/>
                    <a:pt x="7019" y="66675"/>
                  </a:cubicBezTo>
                  <a:cubicBezTo>
                    <a:pt x="7291" y="63414"/>
                    <a:pt x="7936" y="60077"/>
                    <a:pt x="9400" y="57150"/>
                  </a:cubicBezTo>
                  <a:cubicBezTo>
                    <a:pt x="11960" y="52031"/>
                    <a:pt x="17115" y="48293"/>
                    <a:pt x="18925" y="42863"/>
                  </a:cubicBezTo>
                  <a:cubicBezTo>
                    <a:pt x="20862" y="37055"/>
                    <a:pt x="21455" y="33189"/>
                    <a:pt x="26069" y="28575"/>
                  </a:cubicBezTo>
                  <a:cubicBezTo>
                    <a:pt x="28093" y="26551"/>
                    <a:pt x="30832" y="25400"/>
                    <a:pt x="33213" y="23813"/>
                  </a:cubicBezTo>
                  <a:cubicBezTo>
                    <a:pt x="41241" y="11770"/>
                    <a:pt x="33617" y="20039"/>
                    <a:pt x="45119" y="14288"/>
                  </a:cubicBezTo>
                  <a:cubicBezTo>
                    <a:pt x="47679" y="13008"/>
                    <a:pt x="49648" y="10687"/>
                    <a:pt x="52263" y="9525"/>
                  </a:cubicBezTo>
                  <a:cubicBezTo>
                    <a:pt x="55164" y="8236"/>
                    <a:pt x="71127" y="3042"/>
                    <a:pt x="76075" y="2382"/>
                  </a:cubicBezTo>
                  <a:cubicBezTo>
                    <a:pt x="84765" y="1223"/>
                    <a:pt x="93538" y="794"/>
                    <a:pt x="102269" y="0"/>
                  </a:cubicBezTo>
                  <a:cubicBezTo>
                    <a:pt x="108408" y="877"/>
                    <a:pt x="119434" y="1439"/>
                    <a:pt x="126082" y="4763"/>
                  </a:cubicBezTo>
                  <a:cubicBezTo>
                    <a:pt x="128642" y="6043"/>
                    <a:pt x="131071" y="7641"/>
                    <a:pt x="133225" y="9525"/>
                  </a:cubicBezTo>
                  <a:cubicBezTo>
                    <a:pt x="137449" y="13221"/>
                    <a:pt x="141163" y="17463"/>
                    <a:pt x="145132" y="21432"/>
                  </a:cubicBezTo>
                  <a:cubicBezTo>
                    <a:pt x="145926" y="23813"/>
                    <a:pt x="146391" y="26330"/>
                    <a:pt x="147513" y="28575"/>
                  </a:cubicBezTo>
                  <a:cubicBezTo>
                    <a:pt x="148793" y="31135"/>
                    <a:pt x="152056" y="32866"/>
                    <a:pt x="152275" y="35719"/>
                  </a:cubicBezTo>
                  <a:cubicBezTo>
                    <a:pt x="153473" y="51298"/>
                    <a:pt x="149456" y="69495"/>
                    <a:pt x="137988" y="80963"/>
                  </a:cubicBezTo>
                  <a:cubicBezTo>
                    <a:pt x="135607" y="83344"/>
                    <a:pt x="133502" y="86039"/>
                    <a:pt x="130844" y="88107"/>
                  </a:cubicBezTo>
                  <a:cubicBezTo>
                    <a:pt x="126326" y="91621"/>
                    <a:pt x="121319" y="94457"/>
                    <a:pt x="116557" y="97632"/>
                  </a:cubicBezTo>
                  <a:cubicBezTo>
                    <a:pt x="114176" y="99219"/>
                    <a:pt x="112128" y="101489"/>
                    <a:pt x="109413" y="102394"/>
                  </a:cubicBezTo>
                  <a:lnTo>
                    <a:pt x="95125" y="107157"/>
                  </a:lnTo>
                  <a:cubicBezTo>
                    <a:pt x="92744" y="107951"/>
                    <a:pt x="90070" y="108146"/>
                    <a:pt x="87982" y="109538"/>
                  </a:cubicBezTo>
                  <a:cubicBezTo>
                    <a:pt x="82349" y="113293"/>
                    <a:pt x="80396" y="115499"/>
                    <a:pt x="73694" y="116682"/>
                  </a:cubicBezTo>
                  <a:cubicBezTo>
                    <a:pt x="42258" y="122230"/>
                    <a:pt x="15750" y="122634"/>
                    <a:pt x="4638" y="114300"/>
                  </a:cubicBezTo>
                  <a:close/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3104" name="ZoneTexte 18">
              <a:extLst>
                <a:ext uri="{FF2B5EF4-FFF2-40B4-BE49-F238E27FC236}">
                  <a16:creationId xmlns:a16="http://schemas.microsoft.com/office/drawing/2014/main" id="{17DC4827-EAD2-4DEF-B080-BC7656569B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4631" y="2051935"/>
              <a:ext cx="52290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400" dirty="0" err="1"/>
                <a:t>CnF</a:t>
              </a:r>
              <a:endParaRPr lang="fr-FR" altLang="fr-FR" sz="1400" dirty="0"/>
            </a:p>
          </p:txBody>
        </p:sp>
        <p:cxnSp>
          <p:nvCxnSpPr>
            <p:cNvPr id="21" name="Connecteur droit avec flèche 20">
              <a:extLst>
                <a:ext uri="{FF2B5EF4-FFF2-40B4-BE49-F238E27FC236}">
                  <a16:creationId xmlns:a16="http://schemas.microsoft.com/office/drawing/2014/main" id="{827A741D-53D4-472B-92A8-9EBE67090480}"/>
                </a:ext>
              </a:extLst>
            </p:cNvPr>
            <p:cNvCxnSpPr>
              <a:cxnSpLocks/>
              <a:stCxn id="3104" idx="0"/>
            </p:cNvCxnSpPr>
            <p:nvPr/>
          </p:nvCxnSpPr>
          <p:spPr>
            <a:xfrm flipH="1" flipV="1">
              <a:off x="908404" y="1915488"/>
              <a:ext cx="67289" cy="135862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6D4ED7C9-9ACF-40B9-A4D8-EB80DCC7B887}"/>
                </a:ext>
              </a:extLst>
            </p:cNvPr>
            <p:cNvSpPr txBox="1"/>
            <p:nvPr/>
          </p:nvSpPr>
          <p:spPr>
            <a:xfrm>
              <a:off x="1484043" y="2048066"/>
              <a:ext cx="540860" cy="24181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fr-FR" sz="1050" dirty="0" err="1"/>
                <a:t>RDors</a:t>
              </a:r>
              <a:endParaRPr lang="fr-FR" sz="1050" dirty="0"/>
            </a:p>
          </p:txBody>
        </p:sp>
        <p:sp>
          <p:nvSpPr>
            <p:cNvPr id="761" name="Text Box 61">
              <a:extLst>
                <a:ext uri="{FF2B5EF4-FFF2-40B4-BE49-F238E27FC236}">
                  <a16:creationId xmlns:a16="http://schemas.microsoft.com/office/drawing/2014/main" id="{08A74FF4-66F1-4345-9D9D-CC1E3EC125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06483" y="1184795"/>
              <a:ext cx="593722" cy="26249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r>
                <a:rPr lang="fr-FR" altLang="en-US" sz="1100" dirty="0" err="1">
                  <a:latin typeface="+mj-lt"/>
                  <a:cs typeface="Times New Roman" panose="02020603050405020304" pitchFamily="18" charset="0"/>
                </a:rPr>
                <a:t>dlPAG</a:t>
              </a:r>
              <a:endParaRPr lang="fr-FR" altLang="en-US" sz="1100" dirty="0">
                <a:latin typeface="+mj-lt"/>
                <a:cs typeface="Times New Roman" panose="02020603050405020304" pitchFamily="18" charset="0"/>
              </a:endParaRPr>
            </a:p>
          </p:txBody>
        </p: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64FDA687-3D06-4DB1-B95F-E9E2326C4B58}"/>
                </a:ext>
              </a:extLst>
            </p:cNvPr>
            <p:cNvCxnSpPr>
              <a:cxnSpLocks/>
            </p:cNvCxnSpPr>
            <p:nvPr/>
          </p:nvCxnSpPr>
          <p:spPr>
            <a:xfrm>
              <a:off x="1433490" y="1093323"/>
              <a:ext cx="137172" cy="10285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CB75D7C2-0CB1-42A1-A608-4DF17ACE3C76}"/>
                </a:ext>
              </a:extLst>
            </p:cNvPr>
            <p:cNvCxnSpPr>
              <a:cxnSpLocks/>
            </p:cNvCxnSpPr>
            <p:nvPr/>
          </p:nvCxnSpPr>
          <p:spPr>
            <a:xfrm>
              <a:off x="1341166" y="1171258"/>
              <a:ext cx="137172" cy="6856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31EE4C5C-F0EA-4BB0-9DDF-DB4BD6DDA9D0}"/>
                </a:ext>
              </a:extLst>
            </p:cNvPr>
            <p:cNvCxnSpPr>
              <a:stCxn id="805" idx="1"/>
            </p:cNvCxnSpPr>
            <p:nvPr/>
          </p:nvCxnSpPr>
          <p:spPr>
            <a:xfrm flipV="1">
              <a:off x="1049967" y="1888461"/>
              <a:ext cx="333803" cy="15960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82" name="TextBox 1833">
            <a:extLst>
              <a:ext uri="{FF2B5EF4-FFF2-40B4-BE49-F238E27FC236}">
                <a16:creationId xmlns:a16="http://schemas.microsoft.com/office/drawing/2014/main" id="{A35D88C9-BD7E-4B3C-8CE1-1A42C5B9A7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7888" y="3633788"/>
            <a:ext cx="522287" cy="27781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SG" altLang="en-US" sz="1200" b="1"/>
              <a:t>-11.2</a:t>
            </a:r>
          </a:p>
        </p:txBody>
      </p:sp>
      <p:sp>
        <p:nvSpPr>
          <p:cNvPr id="3083" name="TextBox 2162">
            <a:extLst>
              <a:ext uri="{FF2B5EF4-FFF2-40B4-BE49-F238E27FC236}">
                <a16:creationId xmlns:a16="http://schemas.microsoft.com/office/drawing/2014/main" id="{030888F2-9BA4-4342-8A38-81DAE61A03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9475" y="4754563"/>
            <a:ext cx="522288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SG" altLang="en-US" sz="1200" b="1"/>
              <a:t>-11.6</a:t>
            </a:r>
          </a:p>
        </p:txBody>
      </p:sp>
      <p:sp>
        <p:nvSpPr>
          <p:cNvPr id="3084" name="TextBox 2188">
            <a:extLst>
              <a:ext uri="{FF2B5EF4-FFF2-40B4-BE49-F238E27FC236}">
                <a16:creationId xmlns:a16="http://schemas.microsoft.com/office/drawing/2014/main" id="{238F5F3C-98D7-4FE3-8CA4-3CDD90FC5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61063" y="5875338"/>
            <a:ext cx="533400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SG" altLang="en-US" sz="1200" b="1"/>
              <a:t>-12.0</a:t>
            </a:r>
          </a:p>
        </p:txBody>
      </p:sp>
      <p:sp>
        <p:nvSpPr>
          <p:cNvPr id="741" name="Freeform 2326">
            <a:extLst>
              <a:ext uri="{FF2B5EF4-FFF2-40B4-BE49-F238E27FC236}">
                <a16:creationId xmlns:a16="http://schemas.microsoft.com/office/drawing/2014/main" id="{4E186638-A0F8-48F6-B1E3-160AF9773AAE}"/>
              </a:ext>
            </a:extLst>
          </p:cNvPr>
          <p:cNvSpPr/>
          <p:nvPr/>
        </p:nvSpPr>
        <p:spPr bwMode="auto">
          <a:xfrm>
            <a:off x="1679901" y="5377407"/>
            <a:ext cx="190500" cy="36512"/>
          </a:xfrm>
          <a:custGeom>
            <a:avLst/>
            <a:gdLst>
              <a:gd name="connsiteX0" fmla="*/ 0 w 304800"/>
              <a:gd name="connsiteY0" fmla="*/ 20125 h 48700"/>
              <a:gd name="connsiteX1" fmla="*/ 247650 w 304800"/>
              <a:gd name="connsiteY1" fmla="*/ 1075 h 48700"/>
              <a:gd name="connsiteX2" fmla="*/ 304800 w 304800"/>
              <a:gd name="connsiteY2" fmla="*/ 48700 h 4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4800" h="48700">
                <a:moveTo>
                  <a:pt x="0" y="20125"/>
                </a:moveTo>
                <a:cubicBezTo>
                  <a:pt x="98425" y="8219"/>
                  <a:pt x="196850" y="-3687"/>
                  <a:pt x="247650" y="1075"/>
                </a:cubicBezTo>
                <a:cubicBezTo>
                  <a:pt x="298450" y="5837"/>
                  <a:pt x="301625" y="27268"/>
                  <a:pt x="304800" y="4870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742" name="TextBox 2476">
            <a:extLst>
              <a:ext uri="{FF2B5EF4-FFF2-40B4-BE49-F238E27FC236}">
                <a16:creationId xmlns:a16="http://schemas.microsoft.com/office/drawing/2014/main" id="{C3512453-1B8E-4672-B456-809041295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6446" y="5511990"/>
            <a:ext cx="231775" cy="20007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SG" altLang="fr-FR" sz="1100"/>
              <a:t>mlf</a:t>
            </a:r>
          </a:p>
        </p:txBody>
      </p:sp>
      <p:sp>
        <p:nvSpPr>
          <p:cNvPr id="743" name="TextBox 2483">
            <a:extLst>
              <a:ext uri="{FF2B5EF4-FFF2-40B4-BE49-F238E27FC236}">
                <a16:creationId xmlns:a16="http://schemas.microsoft.com/office/drawing/2014/main" id="{DC3F335B-E709-4332-A7CB-2DBE8C8152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4858" y="5218235"/>
            <a:ext cx="374650" cy="23659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SG" altLang="fr-FR" sz="1400"/>
              <a:t>4V</a:t>
            </a:r>
          </a:p>
        </p:txBody>
      </p:sp>
      <p:grpSp>
        <p:nvGrpSpPr>
          <p:cNvPr id="744" name="Group 2256">
            <a:extLst>
              <a:ext uri="{FF2B5EF4-FFF2-40B4-BE49-F238E27FC236}">
                <a16:creationId xmlns:a16="http://schemas.microsoft.com/office/drawing/2014/main" id="{61165398-0FFE-4E73-8D04-53B862ABA462}"/>
              </a:ext>
            </a:extLst>
          </p:cNvPr>
          <p:cNvGrpSpPr/>
          <p:nvPr/>
        </p:nvGrpSpPr>
        <p:grpSpPr bwMode="auto">
          <a:xfrm>
            <a:off x="87638" y="3597819"/>
            <a:ext cx="3276600" cy="2413546"/>
            <a:chOff x="1033820" y="115344"/>
            <a:chExt cx="5252815" cy="3148564"/>
          </a:xfrm>
          <a:solidFill>
            <a:schemeClr val="bg1"/>
          </a:solidFill>
        </p:grpSpPr>
        <p:sp>
          <p:nvSpPr>
            <p:cNvPr id="826" name="Freeform 2257">
              <a:extLst>
                <a:ext uri="{FF2B5EF4-FFF2-40B4-BE49-F238E27FC236}">
                  <a16:creationId xmlns:a16="http://schemas.microsoft.com/office/drawing/2014/main" id="{2EFAD2F3-A102-4A84-BE38-084FF3F7D675}"/>
                </a:ext>
              </a:extLst>
            </p:cNvPr>
            <p:cNvSpPr/>
            <p:nvPr/>
          </p:nvSpPr>
          <p:spPr>
            <a:xfrm>
              <a:off x="1033820" y="115344"/>
              <a:ext cx="5252815" cy="3148564"/>
            </a:xfrm>
            <a:custGeom>
              <a:avLst/>
              <a:gdLst>
                <a:gd name="connsiteX0" fmla="*/ 2274139 w 4550431"/>
                <a:gd name="connsiteY0" fmla="*/ 507847 h 2458675"/>
                <a:gd name="connsiteX1" fmla="*/ 2026489 w 4550431"/>
                <a:gd name="connsiteY1" fmla="*/ 323697 h 2458675"/>
                <a:gd name="connsiteX2" fmla="*/ 1861389 w 4550431"/>
                <a:gd name="connsiteY2" fmla="*/ 139547 h 2458675"/>
                <a:gd name="connsiteX3" fmla="*/ 1175589 w 4550431"/>
                <a:gd name="connsiteY3" fmla="*/ 6197 h 2458675"/>
                <a:gd name="connsiteX4" fmla="*/ 896189 w 4550431"/>
                <a:gd name="connsiteY4" fmla="*/ 101447 h 2458675"/>
                <a:gd name="connsiteX5" fmla="*/ 597739 w 4550431"/>
                <a:gd name="connsiteY5" fmla="*/ 164947 h 2458675"/>
                <a:gd name="connsiteX6" fmla="*/ 375489 w 4550431"/>
                <a:gd name="connsiteY6" fmla="*/ 260197 h 2458675"/>
                <a:gd name="connsiteX7" fmla="*/ 77039 w 4550431"/>
                <a:gd name="connsiteY7" fmla="*/ 571347 h 2458675"/>
                <a:gd name="connsiteX8" fmla="*/ 839 w 4550431"/>
                <a:gd name="connsiteY8" fmla="*/ 1041247 h 2458675"/>
                <a:gd name="connsiteX9" fmla="*/ 108789 w 4550431"/>
                <a:gd name="connsiteY9" fmla="*/ 1511147 h 2458675"/>
                <a:gd name="connsiteX10" fmla="*/ 248489 w 4550431"/>
                <a:gd name="connsiteY10" fmla="*/ 1758797 h 2458675"/>
                <a:gd name="connsiteX11" fmla="*/ 623139 w 4550431"/>
                <a:gd name="connsiteY11" fmla="*/ 2006447 h 2458675"/>
                <a:gd name="connsiteX12" fmla="*/ 1105739 w 4550431"/>
                <a:gd name="connsiteY12" fmla="*/ 2247747 h 2458675"/>
                <a:gd name="connsiteX13" fmla="*/ 1480389 w 4550431"/>
                <a:gd name="connsiteY13" fmla="*/ 2374747 h 2458675"/>
                <a:gd name="connsiteX14" fmla="*/ 1537539 w 4550431"/>
                <a:gd name="connsiteY14" fmla="*/ 2362047 h 2458675"/>
                <a:gd name="connsiteX15" fmla="*/ 1620089 w 4550431"/>
                <a:gd name="connsiteY15" fmla="*/ 2419197 h 2458675"/>
                <a:gd name="connsiteX16" fmla="*/ 1835989 w 4550431"/>
                <a:gd name="connsiteY16" fmla="*/ 2457297 h 2458675"/>
                <a:gd name="connsiteX17" fmla="*/ 2058239 w 4550431"/>
                <a:gd name="connsiteY17" fmla="*/ 2419197 h 2458675"/>
                <a:gd name="connsiteX18" fmla="*/ 2191589 w 4550431"/>
                <a:gd name="connsiteY18" fmla="*/ 2235047 h 2458675"/>
                <a:gd name="connsiteX19" fmla="*/ 2337639 w 4550431"/>
                <a:gd name="connsiteY19" fmla="*/ 2241397 h 2458675"/>
                <a:gd name="connsiteX20" fmla="*/ 2413839 w 4550431"/>
                <a:gd name="connsiteY20" fmla="*/ 2349347 h 2458675"/>
                <a:gd name="connsiteX21" fmla="*/ 2636089 w 4550431"/>
                <a:gd name="connsiteY21" fmla="*/ 2457297 h 2458675"/>
                <a:gd name="connsiteX22" fmla="*/ 2947239 w 4550431"/>
                <a:gd name="connsiteY22" fmla="*/ 2406497 h 2458675"/>
                <a:gd name="connsiteX23" fmla="*/ 2998039 w 4550431"/>
                <a:gd name="connsiteY23" fmla="*/ 2349347 h 2458675"/>
                <a:gd name="connsiteX24" fmla="*/ 3067889 w 4550431"/>
                <a:gd name="connsiteY24" fmla="*/ 2374747 h 2458675"/>
                <a:gd name="connsiteX25" fmla="*/ 3613989 w 4550431"/>
                <a:gd name="connsiteY25" fmla="*/ 2152497 h 2458675"/>
                <a:gd name="connsiteX26" fmla="*/ 4001339 w 4550431"/>
                <a:gd name="connsiteY26" fmla="*/ 1955647 h 2458675"/>
                <a:gd name="connsiteX27" fmla="*/ 4223589 w 4550431"/>
                <a:gd name="connsiteY27" fmla="*/ 1784197 h 2458675"/>
                <a:gd name="connsiteX28" fmla="*/ 4388689 w 4550431"/>
                <a:gd name="connsiteY28" fmla="*/ 1663547 h 2458675"/>
                <a:gd name="connsiteX29" fmla="*/ 4528389 w 4550431"/>
                <a:gd name="connsiteY29" fmla="*/ 1257147 h 2458675"/>
                <a:gd name="connsiteX30" fmla="*/ 4528389 w 4550431"/>
                <a:gd name="connsiteY30" fmla="*/ 831697 h 2458675"/>
                <a:gd name="connsiteX31" fmla="*/ 4318839 w 4550431"/>
                <a:gd name="connsiteY31" fmla="*/ 349097 h 2458675"/>
                <a:gd name="connsiteX32" fmla="*/ 4007689 w 4550431"/>
                <a:gd name="connsiteY32" fmla="*/ 190347 h 2458675"/>
                <a:gd name="connsiteX33" fmla="*/ 3874339 w 4550431"/>
                <a:gd name="connsiteY33" fmla="*/ 152247 h 2458675"/>
                <a:gd name="connsiteX34" fmla="*/ 3848939 w 4550431"/>
                <a:gd name="connsiteY34" fmla="*/ 190347 h 2458675"/>
                <a:gd name="connsiteX35" fmla="*/ 3709239 w 4550431"/>
                <a:gd name="connsiteY35" fmla="*/ 152247 h 2458675"/>
                <a:gd name="connsiteX36" fmla="*/ 3436189 w 4550431"/>
                <a:gd name="connsiteY36" fmla="*/ 12547 h 2458675"/>
                <a:gd name="connsiteX37" fmla="*/ 3252039 w 4550431"/>
                <a:gd name="connsiteY37" fmla="*/ 18897 h 2458675"/>
                <a:gd name="connsiteX38" fmla="*/ 2839289 w 4550431"/>
                <a:gd name="connsiteY38" fmla="*/ 120497 h 2458675"/>
                <a:gd name="connsiteX39" fmla="*/ 2585289 w 4550431"/>
                <a:gd name="connsiteY39" fmla="*/ 183997 h 2458675"/>
                <a:gd name="connsiteX40" fmla="*/ 2426539 w 4550431"/>
                <a:gd name="connsiteY40" fmla="*/ 425297 h 2458675"/>
                <a:gd name="connsiteX41" fmla="*/ 2274139 w 4550431"/>
                <a:gd name="connsiteY41" fmla="*/ 507847 h 2458675"/>
                <a:gd name="connsiteX0" fmla="*/ 2188414 w 4550431"/>
                <a:gd name="connsiteY0" fmla="*/ 553515 h 2458675"/>
                <a:gd name="connsiteX1" fmla="*/ 2026489 w 4550431"/>
                <a:gd name="connsiteY1" fmla="*/ 323697 h 2458675"/>
                <a:gd name="connsiteX2" fmla="*/ 1861389 w 4550431"/>
                <a:gd name="connsiteY2" fmla="*/ 139547 h 2458675"/>
                <a:gd name="connsiteX3" fmla="*/ 1175589 w 4550431"/>
                <a:gd name="connsiteY3" fmla="*/ 6197 h 2458675"/>
                <a:gd name="connsiteX4" fmla="*/ 896189 w 4550431"/>
                <a:gd name="connsiteY4" fmla="*/ 101447 h 2458675"/>
                <a:gd name="connsiteX5" fmla="*/ 597739 w 4550431"/>
                <a:gd name="connsiteY5" fmla="*/ 164947 h 2458675"/>
                <a:gd name="connsiteX6" fmla="*/ 375489 w 4550431"/>
                <a:gd name="connsiteY6" fmla="*/ 260197 h 2458675"/>
                <a:gd name="connsiteX7" fmla="*/ 77039 w 4550431"/>
                <a:gd name="connsiteY7" fmla="*/ 571347 h 2458675"/>
                <a:gd name="connsiteX8" fmla="*/ 839 w 4550431"/>
                <a:gd name="connsiteY8" fmla="*/ 1041247 h 2458675"/>
                <a:gd name="connsiteX9" fmla="*/ 108789 w 4550431"/>
                <a:gd name="connsiteY9" fmla="*/ 1511147 h 2458675"/>
                <a:gd name="connsiteX10" fmla="*/ 248489 w 4550431"/>
                <a:gd name="connsiteY10" fmla="*/ 1758797 h 2458675"/>
                <a:gd name="connsiteX11" fmla="*/ 623139 w 4550431"/>
                <a:gd name="connsiteY11" fmla="*/ 2006447 h 2458675"/>
                <a:gd name="connsiteX12" fmla="*/ 1105739 w 4550431"/>
                <a:gd name="connsiteY12" fmla="*/ 2247747 h 2458675"/>
                <a:gd name="connsiteX13" fmla="*/ 1480389 w 4550431"/>
                <a:gd name="connsiteY13" fmla="*/ 2374747 h 2458675"/>
                <a:gd name="connsiteX14" fmla="*/ 1537539 w 4550431"/>
                <a:gd name="connsiteY14" fmla="*/ 2362047 h 2458675"/>
                <a:gd name="connsiteX15" fmla="*/ 1620089 w 4550431"/>
                <a:gd name="connsiteY15" fmla="*/ 2419197 h 2458675"/>
                <a:gd name="connsiteX16" fmla="*/ 1835989 w 4550431"/>
                <a:gd name="connsiteY16" fmla="*/ 2457297 h 2458675"/>
                <a:gd name="connsiteX17" fmla="*/ 2058239 w 4550431"/>
                <a:gd name="connsiteY17" fmla="*/ 2419197 h 2458675"/>
                <a:gd name="connsiteX18" fmla="*/ 2191589 w 4550431"/>
                <a:gd name="connsiteY18" fmla="*/ 2235047 h 2458675"/>
                <a:gd name="connsiteX19" fmla="*/ 2337639 w 4550431"/>
                <a:gd name="connsiteY19" fmla="*/ 2241397 h 2458675"/>
                <a:gd name="connsiteX20" fmla="*/ 2413839 w 4550431"/>
                <a:gd name="connsiteY20" fmla="*/ 2349347 h 2458675"/>
                <a:gd name="connsiteX21" fmla="*/ 2636089 w 4550431"/>
                <a:gd name="connsiteY21" fmla="*/ 2457297 h 2458675"/>
                <a:gd name="connsiteX22" fmla="*/ 2947239 w 4550431"/>
                <a:gd name="connsiteY22" fmla="*/ 2406497 h 2458675"/>
                <a:gd name="connsiteX23" fmla="*/ 2998039 w 4550431"/>
                <a:gd name="connsiteY23" fmla="*/ 2349347 h 2458675"/>
                <a:gd name="connsiteX24" fmla="*/ 3067889 w 4550431"/>
                <a:gd name="connsiteY24" fmla="*/ 2374747 h 2458675"/>
                <a:gd name="connsiteX25" fmla="*/ 3613989 w 4550431"/>
                <a:gd name="connsiteY25" fmla="*/ 2152497 h 2458675"/>
                <a:gd name="connsiteX26" fmla="*/ 4001339 w 4550431"/>
                <a:gd name="connsiteY26" fmla="*/ 1955647 h 2458675"/>
                <a:gd name="connsiteX27" fmla="*/ 4223589 w 4550431"/>
                <a:gd name="connsiteY27" fmla="*/ 1784197 h 2458675"/>
                <a:gd name="connsiteX28" fmla="*/ 4388689 w 4550431"/>
                <a:gd name="connsiteY28" fmla="*/ 1663547 h 2458675"/>
                <a:gd name="connsiteX29" fmla="*/ 4528389 w 4550431"/>
                <a:gd name="connsiteY29" fmla="*/ 1257147 h 2458675"/>
                <a:gd name="connsiteX30" fmla="*/ 4528389 w 4550431"/>
                <a:gd name="connsiteY30" fmla="*/ 831697 h 2458675"/>
                <a:gd name="connsiteX31" fmla="*/ 4318839 w 4550431"/>
                <a:gd name="connsiteY31" fmla="*/ 349097 h 2458675"/>
                <a:gd name="connsiteX32" fmla="*/ 4007689 w 4550431"/>
                <a:gd name="connsiteY32" fmla="*/ 190347 h 2458675"/>
                <a:gd name="connsiteX33" fmla="*/ 3874339 w 4550431"/>
                <a:gd name="connsiteY33" fmla="*/ 152247 h 2458675"/>
                <a:gd name="connsiteX34" fmla="*/ 3848939 w 4550431"/>
                <a:gd name="connsiteY34" fmla="*/ 190347 h 2458675"/>
                <a:gd name="connsiteX35" fmla="*/ 3709239 w 4550431"/>
                <a:gd name="connsiteY35" fmla="*/ 152247 h 2458675"/>
                <a:gd name="connsiteX36" fmla="*/ 3436189 w 4550431"/>
                <a:gd name="connsiteY36" fmla="*/ 12547 h 2458675"/>
                <a:gd name="connsiteX37" fmla="*/ 3252039 w 4550431"/>
                <a:gd name="connsiteY37" fmla="*/ 18897 h 2458675"/>
                <a:gd name="connsiteX38" fmla="*/ 2839289 w 4550431"/>
                <a:gd name="connsiteY38" fmla="*/ 120497 h 2458675"/>
                <a:gd name="connsiteX39" fmla="*/ 2585289 w 4550431"/>
                <a:gd name="connsiteY39" fmla="*/ 183997 h 2458675"/>
                <a:gd name="connsiteX40" fmla="*/ 2426539 w 4550431"/>
                <a:gd name="connsiteY40" fmla="*/ 425297 h 2458675"/>
                <a:gd name="connsiteX41" fmla="*/ 2188414 w 4550431"/>
                <a:gd name="connsiteY41" fmla="*/ 553515 h 2458675"/>
                <a:gd name="connsiteX0" fmla="*/ 2188414 w 4550431"/>
                <a:gd name="connsiteY0" fmla="*/ 553515 h 2458675"/>
                <a:gd name="connsiteX1" fmla="*/ 2026489 w 4550431"/>
                <a:gd name="connsiteY1" fmla="*/ 323697 h 2458675"/>
                <a:gd name="connsiteX2" fmla="*/ 1851864 w 4550431"/>
                <a:gd name="connsiteY2" fmla="*/ 166948 h 2458675"/>
                <a:gd name="connsiteX3" fmla="*/ 1175589 w 4550431"/>
                <a:gd name="connsiteY3" fmla="*/ 6197 h 2458675"/>
                <a:gd name="connsiteX4" fmla="*/ 896189 w 4550431"/>
                <a:gd name="connsiteY4" fmla="*/ 101447 h 2458675"/>
                <a:gd name="connsiteX5" fmla="*/ 597739 w 4550431"/>
                <a:gd name="connsiteY5" fmla="*/ 164947 h 2458675"/>
                <a:gd name="connsiteX6" fmla="*/ 375489 w 4550431"/>
                <a:gd name="connsiteY6" fmla="*/ 260197 h 2458675"/>
                <a:gd name="connsiteX7" fmla="*/ 77039 w 4550431"/>
                <a:gd name="connsiteY7" fmla="*/ 571347 h 2458675"/>
                <a:gd name="connsiteX8" fmla="*/ 839 w 4550431"/>
                <a:gd name="connsiteY8" fmla="*/ 1041247 h 2458675"/>
                <a:gd name="connsiteX9" fmla="*/ 108789 w 4550431"/>
                <a:gd name="connsiteY9" fmla="*/ 1511147 h 2458675"/>
                <a:gd name="connsiteX10" fmla="*/ 248489 w 4550431"/>
                <a:gd name="connsiteY10" fmla="*/ 1758797 h 2458675"/>
                <a:gd name="connsiteX11" fmla="*/ 623139 w 4550431"/>
                <a:gd name="connsiteY11" fmla="*/ 2006447 h 2458675"/>
                <a:gd name="connsiteX12" fmla="*/ 1105739 w 4550431"/>
                <a:gd name="connsiteY12" fmla="*/ 2247747 h 2458675"/>
                <a:gd name="connsiteX13" fmla="*/ 1480389 w 4550431"/>
                <a:gd name="connsiteY13" fmla="*/ 2374747 h 2458675"/>
                <a:gd name="connsiteX14" fmla="*/ 1537539 w 4550431"/>
                <a:gd name="connsiteY14" fmla="*/ 2362047 h 2458675"/>
                <a:gd name="connsiteX15" fmla="*/ 1620089 w 4550431"/>
                <a:gd name="connsiteY15" fmla="*/ 2419197 h 2458675"/>
                <a:gd name="connsiteX16" fmla="*/ 1835989 w 4550431"/>
                <a:gd name="connsiteY16" fmla="*/ 2457297 h 2458675"/>
                <a:gd name="connsiteX17" fmla="*/ 2058239 w 4550431"/>
                <a:gd name="connsiteY17" fmla="*/ 2419197 h 2458675"/>
                <a:gd name="connsiteX18" fmla="*/ 2191589 w 4550431"/>
                <a:gd name="connsiteY18" fmla="*/ 2235047 h 2458675"/>
                <a:gd name="connsiteX19" fmla="*/ 2337639 w 4550431"/>
                <a:gd name="connsiteY19" fmla="*/ 2241397 h 2458675"/>
                <a:gd name="connsiteX20" fmla="*/ 2413839 w 4550431"/>
                <a:gd name="connsiteY20" fmla="*/ 2349347 h 2458675"/>
                <a:gd name="connsiteX21" fmla="*/ 2636089 w 4550431"/>
                <a:gd name="connsiteY21" fmla="*/ 2457297 h 2458675"/>
                <a:gd name="connsiteX22" fmla="*/ 2947239 w 4550431"/>
                <a:gd name="connsiteY22" fmla="*/ 2406497 h 2458675"/>
                <a:gd name="connsiteX23" fmla="*/ 2998039 w 4550431"/>
                <a:gd name="connsiteY23" fmla="*/ 2349347 h 2458675"/>
                <a:gd name="connsiteX24" fmla="*/ 3067889 w 4550431"/>
                <a:gd name="connsiteY24" fmla="*/ 2374747 h 2458675"/>
                <a:gd name="connsiteX25" fmla="*/ 3613989 w 4550431"/>
                <a:gd name="connsiteY25" fmla="*/ 2152497 h 2458675"/>
                <a:gd name="connsiteX26" fmla="*/ 4001339 w 4550431"/>
                <a:gd name="connsiteY26" fmla="*/ 1955647 h 2458675"/>
                <a:gd name="connsiteX27" fmla="*/ 4223589 w 4550431"/>
                <a:gd name="connsiteY27" fmla="*/ 1784197 h 2458675"/>
                <a:gd name="connsiteX28" fmla="*/ 4388689 w 4550431"/>
                <a:gd name="connsiteY28" fmla="*/ 1663547 h 2458675"/>
                <a:gd name="connsiteX29" fmla="*/ 4528389 w 4550431"/>
                <a:gd name="connsiteY29" fmla="*/ 1257147 h 2458675"/>
                <a:gd name="connsiteX30" fmla="*/ 4528389 w 4550431"/>
                <a:gd name="connsiteY30" fmla="*/ 831697 h 2458675"/>
                <a:gd name="connsiteX31" fmla="*/ 4318839 w 4550431"/>
                <a:gd name="connsiteY31" fmla="*/ 349097 h 2458675"/>
                <a:gd name="connsiteX32" fmla="*/ 4007689 w 4550431"/>
                <a:gd name="connsiteY32" fmla="*/ 190347 h 2458675"/>
                <a:gd name="connsiteX33" fmla="*/ 3874339 w 4550431"/>
                <a:gd name="connsiteY33" fmla="*/ 152247 h 2458675"/>
                <a:gd name="connsiteX34" fmla="*/ 3848939 w 4550431"/>
                <a:gd name="connsiteY34" fmla="*/ 190347 h 2458675"/>
                <a:gd name="connsiteX35" fmla="*/ 3709239 w 4550431"/>
                <a:gd name="connsiteY35" fmla="*/ 152247 h 2458675"/>
                <a:gd name="connsiteX36" fmla="*/ 3436189 w 4550431"/>
                <a:gd name="connsiteY36" fmla="*/ 12547 h 2458675"/>
                <a:gd name="connsiteX37" fmla="*/ 3252039 w 4550431"/>
                <a:gd name="connsiteY37" fmla="*/ 18897 h 2458675"/>
                <a:gd name="connsiteX38" fmla="*/ 2839289 w 4550431"/>
                <a:gd name="connsiteY38" fmla="*/ 120497 h 2458675"/>
                <a:gd name="connsiteX39" fmla="*/ 2585289 w 4550431"/>
                <a:gd name="connsiteY39" fmla="*/ 183997 h 2458675"/>
                <a:gd name="connsiteX40" fmla="*/ 2426539 w 4550431"/>
                <a:gd name="connsiteY40" fmla="*/ 425297 h 2458675"/>
                <a:gd name="connsiteX41" fmla="*/ 2188414 w 4550431"/>
                <a:gd name="connsiteY41" fmla="*/ 553515 h 2458675"/>
                <a:gd name="connsiteX0" fmla="*/ 2188414 w 4550431"/>
                <a:gd name="connsiteY0" fmla="*/ 553515 h 2458675"/>
                <a:gd name="connsiteX1" fmla="*/ 2026489 w 4550431"/>
                <a:gd name="connsiteY1" fmla="*/ 323697 h 2458675"/>
                <a:gd name="connsiteX2" fmla="*/ 1851864 w 4550431"/>
                <a:gd name="connsiteY2" fmla="*/ 166948 h 2458675"/>
                <a:gd name="connsiteX3" fmla="*/ 1318464 w 4550431"/>
                <a:gd name="connsiteY3" fmla="*/ 88400 h 2458675"/>
                <a:gd name="connsiteX4" fmla="*/ 896189 w 4550431"/>
                <a:gd name="connsiteY4" fmla="*/ 101447 h 2458675"/>
                <a:gd name="connsiteX5" fmla="*/ 597739 w 4550431"/>
                <a:gd name="connsiteY5" fmla="*/ 164947 h 2458675"/>
                <a:gd name="connsiteX6" fmla="*/ 375489 w 4550431"/>
                <a:gd name="connsiteY6" fmla="*/ 260197 h 2458675"/>
                <a:gd name="connsiteX7" fmla="*/ 77039 w 4550431"/>
                <a:gd name="connsiteY7" fmla="*/ 571347 h 2458675"/>
                <a:gd name="connsiteX8" fmla="*/ 839 w 4550431"/>
                <a:gd name="connsiteY8" fmla="*/ 1041247 h 2458675"/>
                <a:gd name="connsiteX9" fmla="*/ 108789 w 4550431"/>
                <a:gd name="connsiteY9" fmla="*/ 1511147 h 2458675"/>
                <a:gd name="connsiteX10" fmla="*/ 248489 w 4550431"/>
                <a:gd name="connsiteY10" fmla="*/ 1758797 h 2458675"/>
                <a:gd name="connsiteX11" fmla="*/ 623139 w 4550431"/>
                <a:gd name="connsiteY11" fmla="*/ 2006447 h 2458675"/>
                <a:gd name="connsiteX12" fmla="*/ 1105739 w 4550431"/>
                <a:gd name="connsiteY12" fmla="*/ 2247747 h 2458675"/>
                <a:gd name="connsiteX13" fmla="*/ 1480389 w 4550431"/>
                <a:gd name="connsiteY13" fmla="*/ 2374747 h 2458675"/>
                <a:gd name="connsiteX14" fmla="*/ 1537539 w 4550431"/>
                <a:gd name="connsiteY14" fmla="*/ 2362047 h 2458675"/>
                <a:gd name="connsiteX15" fmla="*/ 1620089 w 4550431"/>
                <a:gd name="connsiteY15" fmla="*/ 2419197 h 2458675"/>
                <a:gd name="connsiteX16" fmla="*/ 1835989 w 4550431"/>
                <a:gd name="connsiteY16" fmla="*/ 2457297 h 2458675"/>
                <a:gd name="connsiteX17" fmla="*/ 2058239 w 4550431"/>
                <a:gd name="connsiteY17" fmla="*/ 2419197 h 2458675"/>
                <a:gd name="connsiteX18" fmla="*/ 2191589 w 4550431"/>
                <a:gd name="connsiteY18" fmla="*/ 2235047 h 2458675"/>
                <a:gd name="connsiteX19" fmla="*/ 2337639 w 4550431"/>
                <a:gd name="connsiteY19" fmla="*/ 2241397 h 2458675"/>
                <a:gd name="connsiteX20" fmla="*/ 2413839 w 4550431"/>
                <a:gd name="connsiteY20" fmla="*/ 2349347 h 2458675"/>
                <a:gd name="connsiteX21" fmla="*/ 2636089 w 4550431"/>
                <a:gd name="connsiteY21" fmla="*/ 2457297 h 2458675"/>
                <a:gd name="connsiteX22" fmla="*/ 2947239 w 4550431"/>
                <a:gd name="connsiteY22" fmla="*/ 2406497 h 2458675"/>
                <a:gd name="connsiteX23" fmla="*/ 2998039 w 4550431"/>
                <a:gd name="connsiteY23" fmla="*/ 2349347 h 2458675"/>
                <a:gd name="connsiteX24" fmla="*/ 3067889 w 4550431"/>
                <a:gd name="connsiteY24" fmla="*/ 2374747 h 2458675"/>
                <a:gd name="connsiteX25" fmla="*/ 3613989 w 4550431"/>
                <a:gd name="connsiteY25" fmla="*/ 2152497 h 2458675"/>
                <a:gd name="connsiteX26" fmla="*/ 4001339 w 4550431"/>
                <a:gd name="connsiteY26" fmla="*/ 1955647 h 2458675"/>
                <a:gd name="connsiteX27" fmla="*/ 4223589 w 4550431"/>
                <a:gd name="connsiteY27" fmla="*/ 1784197 h 2458675"/>
                <a:gd name="connsiteX28" fmla="*/ 4388689 w 4550431"/>
                <a:gd name="connsiteY28" fmla="*/ 1663547 h 2458675"/>
                <a:gd name="connsiteX29" fmla="*/ 4528389 w 4550431"/>
                <a:gd name="connsiteY29" fmla="*/ 1257147 h 2458675"/>
                <a:gd name="connsiteX30" fmla="*/ 4528389 w 4550431"/>
                <a:gd name="connsiteY30" fmla="*/ 831697 h 2458675"/>
                <a:gd name="connsiteX31" fmla="*/ 4318839 w 4550431"/>
                <a:gd name="connsiteY31" fmla="*/ 349097 h 2458675"/>
                <a:gd name="connsiteX32" fmla="*/ 4007689 w 4550431"/>
                <a:gd name="connsiteY32" fmla="*/ 190347 h 2458675"/>
                <a:gd name="connsiteX33" fmla="*/ 3874339 w 4550431"/>
                <a:gd name="connsiteY33" fmla="*/ 152247 h 2458675"/>
                <a:gd name="connsiteX34" fmla="*/ 3848939 w 4550431"/>
                <a:gd name="connsiteY34" fmla="*/ 190347 h 2458675"/>
                <a:gd name="connsiteX35" fmla="*/ 3709239 w 4550431"/>
                <a:gd name="connsiteY35" fmla="*/ 152247 h 2458675"/>
                <a:gd name="connsiteX36" fmla="*/ 3436189 w 4550431"/>
                <a:gd name="connsiteY36" fmla="*/ 12547 h 2458675"/>
                <a:gd name="connsiteX37" fmla="*/ 3252039 w 4550431"/>
                <a:gd name="connsiteY37" fmla="*/ 18897 h 2458675"/>
                <a:gd name="connsiteX38" fmla="*/ 2839289 w 4550431"/>
                <a:gd name="connsiteY38" fmla="*/ 120497 h 2458675"/>
                <a:gd name="connsiteX39" fmla="*/ 2585289 w 4550431"/>
                <a:gd name="connsiteY39" fmla="*/ 183997 h 2458675"/>
                <a:gd name="connsiteX40" fmla="*/ 2426539 w 4550431"/>
                <a:gd name="connsiteY40" fmla="*/ 425297 h 2458675"/>
                <a:gd name="connsiteX41" fmla="*/ 2188414 w 4550431"/>
                <a:gd name="connsiteY41" fmla="*/ 553515 h 2458675"/>
                <a:gd name="connsiteX0" fmla="*/ 2188414 w 4550431"/>
                <a:gd name="connsiteY0" fmla="*/ 553515 h 2458675"/>
                <a:gd name="connsiteX1" fmla="*/ 2026489 w 4550431"/>
                <a:gd name="connsiteY1" fmla="*/ 323697 h 2458675"/>
                <a:gd name="connsiteX2" fmla="*/ 1851864 w 4550431"/>
                <a:gd name="connsiteY2" fmla="*/ 166948 h 2458675"/>
                <a:gd name="connsiteX3" fmla="*/ 1318464 w 4550431"/>
                <a:gd name="connsiteY3" fmla="*/ 88400 h 2458675"/>
                <a:gd name="connsiteX4" fmla="*/ 896189 w 4550431"/>
                <a:gd name="connsiteY4" fmla="*/ 101447 h 2458675"/>
                <a:gd name="connsiteX5" fmla="*/ 597739 w 4550431"/>
                <a:gd name="connsiteY5" fmla="*/ 164947 h 2458675"/>
                <a:gd name="connsiteX6" fmla="*/ 375489 w 4550431"/>
                <a:gd name="connsiteY6" fmla="*/ 260197 h 2458675"/>
                <a:gd name="connsiteX7" fmla="*/ 77039 w 4550431"/>
                <a:gd name="connsiteY7" fmla="*/ 571347 h 2458675"/>
                <a:gd name="connsiteX8" fmla="*/ 839 w 4550431"/>
                <a:gd name="connsiteY8" fmla="*/ 1041247 h 2458675"/>
                <a:gd name="connsiteX9" fmla="*/ 108789 w 4550431"/>
                <a:gd name="connsiteY9" fmla="*/ 1511147 h 2458675"/>
                <a:gd name="connsiteX10" fmla="*/ 248489 w 4550431"/>
                <a:gd name="connsiteY10" fmla="*/ 1758797 h 2458675"/>
                <a:gd name="connsiteX11" fmla="*/ 670764 w 4550431"/>
                <a:gd name="connsiteY11" fmla="*/ 2070383 h 2458675"/>
                <a:gd name="connsiteX12" fmla="*/ 1105739 w 4550431"/>
                <a:gd name="connsiteY12" fmla="*/ 2247747 h 2458675"/>
                <a:gd name="connsiteX13" fmla="*/ 1480389 w 4550431"/>
                <a:gd name="connsiteY13" fmla="*/ 2374747 h 2458675"/>
                <a:gd name="connsiteX14" fmla="*/ 1537539 w 4550431"/>
                <a:gd name="connsiteY14" fmla="*/ 2362047 h 2458675"/>
                <a:gd name="connsiteX15" fmla="*/ 1620089 w 4550431"/>
                <a:gd name="connsiteY15" fmla="*/ 2419197 h 2458675"/>
                <a:gd name="connsiteX16" fmla="*/ 1835989 w 4550431"/>
                <a:gd name="connsiteY16" fmla="*/ 2457297 h 2458675"/>
                <a:gd name="connsiteX17" fmla="*/ 2058239 w 4550431"/>
                <a:gd name="connsiteY17" fmla="*/ 2419197 h 2458675"/>
                <a:gd name="connsiteX18" fmla="*/ 2191589 w 4550431"/>
                <a:gd name="connsiteY18" fmla="*/ 2235047 h 2458675"/>
                <a:gd name="connsiteX19" fmla="*/ 2337639 w 4550431"/>
                <a:gd name="connsiteY19" fmla="*/ 2241397 h 2458675"/>
                <a:gd name="connsiteX20" fmla="*/ 2413839 w 4550431"/>
                <a:gd name="connsiteY20" fmla="*/ 2349347 h 2458675"/>
                <a:gd name="connsiteX21" fmla="*/ 2636089 w 4550431"/>
                <a:gd name="connsiteY21" fmla="*/ 2457297 h 2458675"/>
                <a:gd name="connsiteX22" fmla="*/ 2947239 w 4550431"/>
                <a:gd name="connsiteY22" fmla="*/ 2406497 h 2458675"/>
                <a:gd name="connsiteX23" fmla="*/ 2998039 w 4550431"/>
                <a:gd name="connsiteY23" fmla="*/ 2349347 h 2458675"/>
                <a:gd name="connsiteX24" fmla="*/ 3067889 w 4550431"/>
                <a:gd name="connsiteY24" fmla="*/ 2374747 h 2458675"/>
                <a:gd name="connsiteX25" fmla="*/ 3613989 w 4550431"/>
                <a:gd name="connsiteY25" fmla="*/ 2152497 h 2458675"/>
                <a:gd name="connsiteX26" fmla="*/ 4001339 w 4550431"/>
                <a:gd name="connsiteY26" fmla="*/ 1955647 h 2458675"/>
                <a:gd name="connsiteX27" fmla="*/ 4223589 w 4550431"/>
                <a:gd name="connsiteY27" fmla="*/ 1784197 h 2458675"/>
                <a:gd name="connsiteX28" fmla="*/ 4388689 w 4550431"/>
                <a:gd name="connsiteY28" fmla="*/ 1663547 h 2458675"/>
                <a:gd name="connsiteX29" fmla="*/ 4528389 w 4550431"/>
                <a:gd name="connsiteY29" fmla="*/ 1257147 h 2458675"/>
                <a:gd name="connsiteX30" fmla="*/ 4528389 w 4550431"/>
                <a:gd name="connsiteY30" fmla="*/ 831697 h 2458675"/>
                <a:gd name="connsiteX31" fmla="*/ 4318839 w 4550431"/>
                <a:gd name="connsiteY31" fmla="*/ 349097 h 2458675"/>
                <a:gd name="connsiteX32" fmla="*/ 4007689 w 4550431"/>
                <a:gd name="connsiteY32" fmla="*/ 190347 h 2458675"/>
                <a:gd name="connsiteX33" fmla="*/ 3874339 w 4550431"/>
                <a:gd name="connsiteY33" fmla="*/ 152247 h 2458675"/>
                <a:gd name="connsiteX34" fmla="*/ 3848939 w 4550431"/>
                <a:gd name="connsiteY34" fmla="*/ 190347 h 2458675"/>
                <a:gd name="connsiteX35" fmla="*/ 3709239 w 4550431"/>
                <a:gd name="connsiteY35" fmla="*/ 152247 h 2458675"/>
                <a:gd name="connsiteX36" fmla="*/ 3436189 w 4550431"/>
                <a:gd name="connsiteY36" fmla="*/ 12547 h 2458675"/>
                <a:gd name="connsiteX37" fmla="*/ 3252039 w 4550431"/>
                <a:gd name="connsiteY37" fmla="*/ 18897 h 2458675"/>
                <a:gd name="connsiteX38" fmla="*/ 2839289 w 4550431"/>
                <a:gd name="connsiteY38" fmla="*/ 120497 h 2458675"/>
                <a:gd name="connsiteX39" fmla="*/ 2585289 w 4550431"/>
                <a:gd name="connsiteY39" fmla="*/ 183997 h 2458675"/>
                <a:gd name="connsiteX40" fmla="*/ 2426539 w 4550431"/>
                <a:gd name="connsiteY40" fmla="*/ 425297 h 2458675"/>
                <a:gd name="connsiteX41" fmla="*/ 2188414 w 4550431"/>
                <a:gd name="connsiteY41" fmla="*/ 553515 h 2458675"/>
                <a:gd name="connsiteX0" fmla="*/ 2188414 w 4550431"/>
                <a:gd name="connsiteY0" fmla="*/ 553515 h 2458675"/>
                <a:gd name="connsiteX1" fmla="*/ 2026489 w 4550431"/>
                <a:gd name="connsiteY1" fmla="*/ 323697 h 2458675"/>
                <a:gd name="connsiteX2" fmla="*/ 1851864 w 4550431"/>
                <a:gd name="connsiteY2" fmla="*/ 166948 h 2458675"/>
                <a:gd name="connsiteX3" fmla="*/ 1318464 w 4550431"/>
                <a:gd name="connsiteY3" fmla="*/ 88400 h 2458675"/>
                <a:gd name="connsiteX4" fmla="*/ 896189 w 4550431"/>
                <a:gd name="connsiteY4" fmla="*/ 101447 h 2458675"/>
                <a:gd name="connsiteX5" fmla="*/ 597739 w 4550431"/>
                <a:gd name="connsiteY5" fmla="*/ 164947 h 2458675"/>
                <a:gd name="connsiteX6" fmla="*/ 375489 w 4550431"/>
                <a:gd name="connsiteY6" fmla="*/ 260197 h 2458675"/>
                <a:gd name="connsiteX7" fmla="*/ 77039 w 4550431"/>
                <a:gd name="connsiteY7" fmla="*/ 571347 h 2458675"/>
                <a:gd name="connsiteX8" fmla="*/ 839 w 4550431"/>
                <a:gd name="connsiteY8" fmla="*/ 1041247 h 2458675"/>
                <a:gd name="connsiteX9" fmla="*/ 108789 w 4550431"/>
                <a:gd name="connsiteY9" fmla="*/ 1511147 h 2458675"/>
                <a:gd name="connsiteX10" fmla="*/ 248489 w 4550431"/>
                <a:gd name="connsiteY10" fmla="*/ 1758797 h 2458675"/>
                <a:gd name="connsiteX11" fmla="*/ 670764 w 4550431"/>
                <a:gd name="connsiteY11" fmla="*/ 2070383 h 2458675"/>
                <a:gd name="connsiteX12" fmla="*/ 1105739 w 4550431"/>
                <a:gd name="connsiteY12" fmla="*/ 2275148 h 2458675"/>
                <a:gd name="connsiteX13" fmla="*/ 1480389 w 4550431"/>
                <a:gd name="connsiteY13" fmla="*/ 2374747 h 2458675"/>
                <a:gd name="connsiteX14" fmla="*/ 1537539 w 4550431"/>
                <a:gd name="connsiteY14" fmla="*/ 2362047 h 2458675"/>
                <a:gd name="connsiteX15" fmla="*/ 1620089 w 4550431"/>
                <a:gd name="connsiteY15" fmla="*/ 2419197 h 2458675"/>
                <a:gd name="connsiteX16" fmla="*/ 1835989 w 4550431"/>
                <a:gd name="connsiteY16" fmla="*/ 2457297 h 2458675"/>
                <a:gd name="connsiteX17" fmla="*/ 2058239 w 4550431"/>
                <a:gd name="connsiteY17" fmla="*/ 2419197 h 2458675"/>
                <a:gd name="connsiteX18" fmla="*/ 2191589 w 4550431"/>
                <a:gd name="connsiteY18" fmla="*/ 2235047 h 2458675"/>
                <a:gd name="connsiteX19" fmla="*/ 2337639 w 4550431"/>
                <a:gd name="connsiteY19" fmla="*/ 2241397 h 2458675"/>
                <a:gd name="connsiteX20" fmla="*/ 2413839 w 4550431"/>
                <a:gd name="connsiteY20" fmla="*/ 2349347 h 2458675"/>
                <a:gd name="connsiteX21" fmla="*/ 2636089 w 4550431"/>
                <a:gd name="connsiteY21" fmla="*/ 2457297 h 2458675"/>
                <a:gd name="connsiteX22" fmla="*/ 2947239 w 4550431"/>
                <a:gd name="connsiteY22" fmla="*/ 2406497 h 2458675"/>
                <a:gd name="connsiteX23" fmla="*/ 2998039 w 4550431"/>
                <a:gd name="connsiteY23" fmla="*/ 2349347 h 2458675"/>
                <a:gd name="connsiteX24" fmla="*/ 3067889 w 4550431"/>
                <a:gd name="connsiteY24" fmla="*/ 2374747 h 2458675"/>
                <a:gd name="connsiteX25" fmla="*/ 3613989 w 4550431"/>
                <a:gd name="connsiteY25" fmla="*/ 2152497 h 2458675"/>
                <a:gd name="connsiteX26" fmla="*/ 4001339 w 4550431"/>
                <a:gd name="connsiteY26" fmla="*/ 1955647 h 2458675"/>
                <a:gd name="connsiteX27" fmla="*/ 4223589 w 4550431"/>
                <a:gd name="connsiteY27" fmla="*/ 1784197 h 2458675"/>
                <a:gd name="connsiteX28" fmla="*/ 4388689 w 4550431"/>
                <a:gd name="connsiteY28" fmla="*/ 1663547 h 2458675"/>
                <a:gd name="connsiteX29" fmla="*/ 4528389 w 4550431"/>
                <a:gd name="connsiteY29" fmla="*/ 1257147 h 2458675"/>
                <a:gd name="connsiteX30" fmla="*/ 4528389 w 4550431"/>
                <a:gd name="connsiteY30" fmla="*/ 831697 h 2458675"/>
                <a:gd name="connsiteX31" fmla="*/ 4318839 w 4550431"/>
                <a:gd name="connsiteY31" fmla="*/ 349097 h 2458675"/>
                <a:gd name="connsiteX32" fmla="*/ 4007689 w 4550431"/>
                <a:gd name="connsiteY32" fmla="*/ 190347 h 2458675"/>
                <a:gd name="connsiteX33" fmla="*/ 3874339 w 4550431"/>
                <a:gd name="connsiteY33" fmla="*/ 152247 h 2458675"/>
                <a:gd name="connsiteX34" fmla="*/ 3848939 w 4550431"/>
                <a:gd name="connsiteY34" fmla="*/ 190347 h 2458675"/>
                <a:gd name="connsiteX35" fmla="*/ 3709239 w 4550431"/>
                <a:gd name="connsiteY35" fmla="*/ 152247 h 2458675"/>
                <a:gd name="connsiteX36" fmla="*/ 3436189 w 4550431"/>
                <a:gd name="connsiteY36" fmla="*/ 12547 h 2458675"/>
                <a:gd name="connsiteX37" fmla="*/ 3252039 w 4550431"/>
                <a:gd name="connsiteY37" fmla="*/ 18897 h 2458675"/>
                <a:gd name="connsiteX38" fmla="*/ 2839289 w 4550431"/>
                <a:gd name="connsiteY38" fmla="*/ 120497 h 2458675"/>
                <a:gd name="connsiteX39" fmla="*/ 2585289 w 4550431"/>
                <a:gd name="connsiteY39" fmla="*/ 183997 h 2458675"/>
                <a:gd name="connsiteX40" fmla="*/ 2426539 w 4550431"/>
                <a:gd name="connsiteY40" fmla="*/ 425297 h 2458675"/>
                <a:gd name="connsiteX41" fmla="*/ 2188414 w 4550431"/>
                <a:gd name="connsiteY41" fmla="*/ 553515 h 2458675"/>
                <a:gd name="connsiteX0" fmla="*/ 2188414 w 4550431"/>
                <a:gd name="connsiteY0" fmla="*/ 553515 h 2458675"/>
                <a:gd name="connsiteX1" fmla="*/ 2026489 w 4550431"/>
                <a:gd name="connsiteY1" fmla="*/ 323697 h 2458675"/>
                <a:gd name="connsiteX2" fmla="*/ 1851864 w 4550431"/>
                <a:gd name="connsiteY2" fmla="*/ 166948 h 2458675"/>
                <a:gd name="connsiteX3" fmla="*/ 1318464 w 4550431"/>
                <a:gd name="connsiteY3" fmla="*/ 88400 h 2458675"/>
                <a:gd name="connsiteX4" fmla="*/ 896189 w 4550431"/>
                <a:gd name="connsiteY4" fmla="*/ 101447 h 2458675"/>
                <a:gd name="connsiteX5" fmla="*/ 597739 w 4550431"/>
                <a:gd name="connsiteY5" fmla="*/ 164947 h 2458675"/>
                <a:gd name="connsiteX6" fmla="*/ 375489 w 4550431"/>
                <a:gd name="connsiteY6" fmla="*/ 260197 h 2458675"/>
                <a:gd name="connsiteX7" fmla="*/ 77039 w 4550431"/>
                <a:gd name="connsiteY7" fmla="*/ 571347 h 2458675"/>
                <a:gd name="connsiteX8" fmla="*/ 839 w 4550431"/>
                <a:gd name="connsiteY8" fmla="*/ 1041247 h 2458675"/>
                <a:gd name="connsiteX9" fmla="*/ 108789 w 4550431"/>
                <a:gd name="connsiteY9" fmla="*/ 1511147 h 2458675"/>
                <a:gd name="connsiteX10" fmla="*/ 248489 w 4550431"/>
                <a:gd name="connsiteY10" fmla="*/ 1758797 h 2458675"/>
                <a:gd name="connsiteX11" fmla="*/ 670764 w 4550431"/>
                <a:gd name="connsiteY11" fmla="*/ 2070383 h 2458675"/>
                <a:gd name="connsiteX12" fmla="*/ 1105739 w 4550431"/>
                <a:gd name="connsiteY12" fmla="*/ 2275148 h 2458675"/>
                <a:gd name="connsiteX13" fmla="*/ 1432764 w 4550431"/>
                <a:gd name="connsiteY13" fmla="*/ 2411282 h 2458675"/>
                <a:gd name="connsiteX14" fmla="*/ 1537539 w 4550431"/>
                <a:gd name="connsiteY14" fmla="*/ 2362047 h 2458675"/>
                <a:gd name="connsiteX15" fmla="*/ 1620089 w 4550431"/>
                <a:gd name="connsiteY15" fmla="*/ 2419197 h 2458675"/>
                <a:gd name="connsiteX16" fmla="*/ 1835989 w 4550431"/>
                <a:gd name="connsiteY16" fmla="*/ 2457297 h 2458675"/>
                <a:gd name="connsiteX17" fmla="*/ 2058239 w 4550431"/>
                <a:gd name="connsiteY17" fmla="*/ 2419197 h 2458675"/>
                <a:gd name="connsiteX18" fmla="*/ 2191589 w 4550431"/>
                <a:gd name="connsiteY18" fmla="*/ 2235047 h 2458675"/>
                <a:gd name="connsiteX19" fmla="*/ 2337639 w 4550431"/>
                <a:gd name="connsiteY19" fmla="*/ 2241397 h 2458675"/>
                <a:gd name="connsiteX20" fmla="*/ 2413839 w 4550431"/>
                <a:gd name="connsiteY20" fmla="*/ 2349347 h 2458675"/>
                <a:gd name="connsiteX21" fmla="*/ 2636089 w 4550431"/>
                <a:gd name="connsiteY21" fmla="*/ 2457297 h 2458675"/>
                <a:gd name="connsiteX22" fmla="*/ 2947239 w 4550431"/>
                <a:gd name="connsiteY22" fmla="*/ 2406497 h 2458675"/>
                <a:gd name="connsiteX23" fmla="*/ 2998039 w 4550431"/>
                <a:gd name="connsiteY23" fmla="*/ 2349347 h 2458675"/>
                <a:gd name="connsiteX24" fmla="*/ 3067889 w 4550431"/>
                <a:gd name="connsiteY24" fmla="*/ 2374747 h 2458675"/>
                <a:gd name="connsiteX25" fmla="*/ 3613989 w 4550431"/>
                <a:gd name="connsiteY25" fmla="*/ 2152497 h 2458675"/>
                <a:gd name="connsiteX26" fmla="*/ 4001339 w 4550431"/>
                <a:gd name="connsiteY26" fmla="*/ 1955647 h 2458675"/>
                <a:gd name="connsiteX27" fmla="*/ 4223589 w 4550431"/>
                <a:gd name="connsiteY27" fmla="*/ 1784197 h 2458675"/>
                <a:gd name="connsiteX28" fmla="*/ 4388689 w 4550431"/>
                <a:gd name="connsiteY28" fmla="*/ 1663547 h 2458675"/>
                <a:gd name="connsiteX29" fmla="*/ 4528389 w 4550431"/>
                <a:gd name="connsiteY29" fmla="*/ 1257147 h 2458675"/>
                <a:gd name="connsiteX30" fmla="*/ 4528389 w 4550431"/>
                <a:gd name="connsiteY30" fmla="*/ 831697 h 2458675"/>
                <a:gd name="connsiteX31" fmla="*/ 4318839 w 4550431"/>
                <a:gd name="connsiteY31" fmla="*/ 349097 h 2458675"/>
                <a:gd name="connsiteX32" fmla="*/ 4007689 w 4550431"/>
                <a:gd name="connsiteY32" fmla="*/ 190347 h 2458675"/>
                <a:gd name="connsiteX33" fmla="*/ 3874339 w 4550431"/>
                <a:gd name="connsiteY33" fmla="*/ 152247 h 2458675"/>
                <a:gd name="connsiteX34" fmla="*/ 3848939 w 4550431"/>
                <a:gd name="connsiteY34" fmla="*/ 190347 h 2458675"/>
                <a:gd name="connsiteX35" fmla="*/ 3709239 w 4550431"/>
                <a:gd name="connsiteY35" fmla="*/ 152247 h 2458675"/>
                <a:gd name="connsiteX36" fmla="*/ 3436189 w 4550431"/>
                <a:gd name="connsiteY36" fmla="*/ 12547 h 2458675"/>
                <a:gd name="connsiteX37" fmla="*/ 3252039 w 4550431"/>
                <a:gd name="connsiteY37" fmla="*/ 18897 h 2458675"/>
                <a:gd name="connsiteX38" fmla="*/ 2839289 w 4550431"/>
                <a:gd name="connsiteY38" fmla="*/ 120497 h 2458675"/>
                <a:gd name="connsiteX39" fmla="*/ 2585289 w 4550431"/>
                <a:gd name="connsiteY39" fmla="*/ 183997 h 2458675"/>
                <a:gd name="connsiteX40" fmla="*/ 2426539 w 4550431"/>
                <a:gd name="connsiteY40" fmla="*/ 425297 h 2458675"/>
                <a:gd name="connsiteX41" fmla="*/ 2188414 w 4550431"/>
                <a:gd name="connsiteY41" fmla="*/ 553515 h 2458675"/>
                <a:gd name="connsiteX0" fmla="*/ 2188414 w 4550431"/>
                <a:gd name="connsiteY0" fmla="*/ 553515 h 2471675"/>
                <a:gd name="connsiteX1" fmla="*/ 2026489 w 4550431"/>
                <a:gd name="connsiteY1" fmla="*/ 323697 h 2471675"/>
                <a:gd name="connsiteX2" fmla="*/ 1851864 w 4550431"/>
                <a:gd name="connsiteY2" fmla="*/ 166948 h 2471675"/>
                <a:gd name="connsiteX3" fmla="*/ 1318464 w 4550431"/>
                <a:gd name="connsiteY3" fmla="*/ 88400 h 2471675"/>
                <a:gd name="connsiteX4" fmla="*/ 896189 w 4550431"/>
                <a:gd name="connsiteY4" fmla="*/ 101447 h 2471675"/>
                <a:gd name="connsiteX5" fmla="*/ 597739 w 4550431"/>
                <a:gd name="connsiteY5" fmla="*/ 164947 h 2471675"/>
                <a:gd name="connsiteX6" fmla="*/ 375489 w 4550431"/>
                <a:gd name="connsiteY6" fmla="*/ 260197 h 2471675"/>
                <a:gd name="connsiteX7" fmla="*/ 77039 w 4550431"/>
                <a:gd name="connsiteY7" fmla="*/ 571347 h 2471675"/>
                <a:gd name="connsiteX8" fmla="*/ 839 w 4550431"/>
                <a:gd name="connsiteY8" fmla="*/ 1041247 h 2471675"/>
                <a:gd name="connsiteX9" fmla="*/ 108789 w 4550431"/>
                <a:gd name="connsiteY9" fmla="*/ 1511147 h 2471675"/>
                <a:gd name="connsiteX10" fmla="*/ 248489 w 4550431"/>
                <a:gd name="connsiteY10" fmla="*/ 1758797 h 2471675"/>
                <a:gd name="connsiteX11" fmla="*/ 670764 w 4550431"/>
                <a:gd name="connsiteY11" fmla="*/ 2070383 h 2471675"/>
                <a:gd name="connsiteX12" fmla="*/ 1105739 w 4550431"/>
                <a:gd name="connsiteY12" fmla="*/ 2275148 h 2471675"/>
                <a:gd name="connsiteX13" fmla="*/ 1432764 w 4550431"/>
                <a:gd name="connsiteY13" fmla="*/ 2411282 h 2471675"/>
                <a:gd name="connsiteX14" fmla="*/ 1575639 w 4550431"/>
                <a:gd name="connsiteY14" fmla="*/ 2471651 h 2471675"/>
                <a:gd name="connsiteX15" fmla="*/ 1620089 w 4550431"/>
                <a:gd name="connsiteY15" fmla="*/ 2419197 h 2471675"/>
                <a:gd name="connsiteX16" fmla="*/ 1835989 w 4550431"/>
                <a:gd name="connsiteY16" fmla="*/ 2457297 h 2471675"/>
                <a:gd name="connsiteX17" fmla="*/ 2058239 w 4550431"/>
                <a:gd name="connsiteY17" fmla="*/ 2419197 h 2471675"/>
                <a:gd name="connsiteX18" fmla="*/ 2191589 w 4550431"/>
                <a:gd name="connsiteY18" fmla="*/ 2235047 h 2471675"/>
                <a:gd name="connsiteX19" fmla="*/ 2337639 w 4550431"/>
                <a:gd name="connsiteY19" fmla="*/ 2241397 h 2471675"/>
                <a:gd name="connsiteX20" fmla="*/ 2413839 w 4550431"/>
                <a:gd name="connsiteY20" fmla="*/ 2349347 h 2471675"/>
                <a:gd name="connsiteX21" fmla="*/ 2636089 w 4550431"/>
                <a:gd name="connsiteY21" fmla="*/ 2457297 h 2471675"/>
                <a:gd name="connsiteX22" fmla="*/ 2947239 w 4550431"/>
                <a:gd name="connsiteY22" fmla="*/ 2406497 h 2471675"/>
                <a:gd name="connsiteX23" fmla="*/ 2998039 w 4550431"/>
                <a:gd name="connsiteY23" fmla="*/ 2349347 h 2471675"/>
                <a:gd name="connsiteX24" fmla="*/ 3067889 w 4550431"/>
                <a:gd name="connsiteY24" fmla="*/ 2374747 h 2471675"/>
                <a:gd name="connsiteX25" fmla="*/ 3613989 w 4550431"/>
                <a:gd name="connsiteY25" fmla="*/ 2152497 h 2471675"/>
                <a:gd name="connsiteX26" fmla="*/ 4001339 w 4550431"/>
                <a:gd name="connsiteY26" fmla="*/ 1955647 h 2471675"/>
                <a:gd name="connsiteX27" fmla="*/ 4223589 w 4550431"/>
                <a:gd name="connsiteY27" fmla="*/ 1784197 h 2471675"/>
                <a:gd name="connsiteX28" fmla="*/ 4388689 w 4550431"/>
                <a:gd name="connsiteY28" fmla="*/ 1663547 h 2471675"/>
                <a:gd name="connsiteX29" fmla="*/ 4528389 w 4550431"/>
                <a:gd name="connsiteY29" fmla="*/ 1257147 h 2471675"/>
                <a:gd name="connsiteX30" fmla="*/ 4528389 w 4550431"/>
                <a:gd name="connsiteY30" fmla="*/ 831697 h 2471675"/>
                <a:gd name="connsiteX31" fmla="*/ 4318839 w 4550431"/>
                <a:gd name="connsiteY31" fmla="*/ 349097 h 2471675"/>
                <a:gd name="connsiteX32" fmla="*/ 4007689 w 4550431"/>
                <a:gd name="connsiteY32" fmla="*/ 190347 h 2471675"/>
                <a:gd name="connsiteX33" fmla="*/ 3874339 w 4550431"/>
                <a:gd name="connsiteY33" fmla="*/ 152247 h 2471675"/>
                <a:gd name="connsiteX34" fmla="*/ 3848939 w 4550431"/>
                <a:gd name="connsiteY34" fmla="*/ 190347 h 2471675"/>
                <a:gd name="connsiteX35" fmla="*/ 3709239 w 4550431"/>
                <a:gd name="connsiteY35" fmla="*/ 152247 h 2471675"/>
                <a:gd name="connsiteX36" fmla="*/ 3436189 w 4550431"/>
                <a:gd name="connsiteY36" fmla="*/ 12547 h 2471675"/>
                <a:gd name="connsiteX37" fmla="*/ 3252039 w 4550431"/>
                <a:gd name="connsiteY37" fmla="*/ 18897 h 2471675"/>
                <a:gd name="connsiteX38" fmla="*/ 2839289 w 4550431"/>
                <a:gd name="connsiteY38" fmla="*/ 120497 h 2471675"/>
                <a:gd name="connsiteX39" fmla="*/ 2585289 w 4550431"/>
                <a:gd name="connsiteY39" fmla="*/ 183997 h 2471675"/>
                <a:gd name="connsiteX40" fmla="*/ 2426539 w 4550431"/>
                <a:gd name="connsiteY40" fmla="*/ 425297 h 2471675"/>
                <a:gd name="connsiteX41" fmla="*/ 2188414 w 4550431"/>
                <a:gd name="connsiteY41" fmla="*/ 553515 h 2471675"/>
                <a:gd name="connsiteX0" fmla="*/ 2188414 w 4550431"/>
                <a:gd name="connsiteY0" fmla="*/ 553515 h 2473229"/>
                <a:gd name="connsiteX1" fmla="*/ 2026489 w 4550431"/>
                <a:gd name="connsiteY1" fmla="*/ 323697 h 2473229"/>
                <a:gd name="connsiteX2" fmla="*/ 1851864 w 4550431"/>
                <a:gd name="connsiteY2" fmla="*/ 166948 h 2473229"/>
                <a:gd name="connsiteX3" fmla="*/ 1318464 w 4550431"/>
                <a:gd name="connsiteY3" fmla="*/ 88400 h 2473229"/>
                <a:gd name="connsiteX4" fmla="*/ 896189 w 4550431"/>
                <a:gd name="connsiteY4" fmla="*/ 101447 h 2473229"/>
                <a:gd name="connsiteX5" fmla="*/ 597739 w 4550431"/>
                <a:gd name="connsiteY5" fmla="*/ 164947 h 2473229"/>
                <a:gd name="connsiteX6" fmla="*/ 375489 w 4550431"/>
                <a:gd name="connsiteY6" fmla="*/ 260197 h 2473229"/>
                <a:gd name="connsiteX7" fmla="*/ 77039 w 4550431"/>
                <a:gd name="connsiteY7" fmla="*/ 571347 h 2473229"/>
                <a:gd name="connsiteX8" fmla="*/ 839 w 4550431"/>
                <a:gd name="connsiteY8" fmla="*/ 1041247 h 2473229"/>
                <a:gd name="connsiteX9" fmla="*/ 108789 w 4550431"/>
                <a:gd name="connsiteY9" fmla="*/ 1511147 h 2473229"/>
                <a:gd name="connsiteX10" fmla="*/ 248489 w 4550431"/>
                <a:gd name="connsiteY10" fmla="*/ 1758797 h 2473229"/>
                <a:gd name="connsiteX11" fmla="*/ 670764 w 4550431"/>
                <a:gd name="connsiteY11" fmla="*/ 2070383 h 2473229"/>
                <a:gd name="connsiteX12" fmla="*/ 1105739 w 4550431"/>
                <a:gd name="connsiteY12" fmla="*/ 2275148 h 2473229"/>
                <a:gd name="connsiteX13" fmla="*/ 1432764 w 4550431"/>
                <a:gd name="connsiteY13" fmla="*/ 2411282 h 2473229"/>
                <a:gd name="connsiteX14" fmla="*/ 1575639 w 4550431"/>
                <a:gd name="connsiteY14" fmla="*/ 2471651 h 2473229"/>
                <a:gd name="connsiteX15" fmla="*/ 1677239 w 4550431"/>
                <a:gd name="connsiteY15" fmla="*/ 2455731 h 2473229"/>
                <a:gd name="connsiteX16" fmla="*/ 1835989 w 4550431"/>
                <a:gd name="connsiteY16" fmla="*/ 2457297 h 2473229"/>
                <a:gd name="connsiteX17" fmla="*/ 2058239 w 4550431"/>
                <a:gd name="connsiteY17" fmla="*/ 2419197 h 2473229"/>
                <a:gd name="connsiteX18" fmla="*/ 2191589 w 4550431"/>
                <a:gd name="connsiteY18" fmla="*/ 2235047 h 2473229"/>
                <a:gd name="connsiteX19" fmla="*/ 2337639 w 4550431"/>
                <a:gd name="connsiteY19" fmla="*/ 2241397 h 2473229"/>
                <a:gd name="connsiteX20" fmla="*/ 2413839 w 4550431"/>
                <a:gd name="connsiteY20" fmla="*/ 2349347 h 2473229"/>
                <a:gd name="connsiteX21" fmla="*/ 2636089 w 4550431"/>
                <a:gd name="connsiteY21" fmla="*/ 2457297 h 2473229"/>
                <a:gd name="connsiteX22" fmla="*/ 2947239 w 4550431"/>
                <a:gd name="connsiteY22" fmla="*/ 2406497 h 2473229"/>
                <a:gd name="connsiteX23" fmla="*/ 2998039 w 4550431"/>
                <a:gd name="connsiteY23" fmla="*/ 2349347 h 2473229"/>
                <a:gd name="connsiteX24" fmla="*/ 3067889 w 4550431"/>
                <a:gd name="connsiteY24" fmla="*/ 2374747 h 2473229"/>
                <a:gd name="connsiteX25" fmla="*/ 3613989 w 4550431"/>
                <a:gd name="connsiteY25" fmla="*/ 2152497 h 2473229"/>
                <a:gd name="connsiteX26" fmla="*/ 4001339 w 4550431"/>
                <a:gd name="connsiteY26" fmla="*/ 1955647 h 2473229"/>
                <a:gd name="connsiteX27" fmla="*/ 4223589 w 4550431"/>
                <a:gd name="connsiteY27" fmla="*/ 1784197 h 2473229"/>
                <a:gd name="connsiteX28" fmla="*/ 4388689 w 4550431"/>
                <a:gd name="connsiteY28" fmla="*/ 1663547 h 2473229"/>
                <a:gd name="connsiteX29" fmla="*/ 4528389 w 4550431"/>
                <a:gd name="connsiteY29" fmla="*/ 1257147 h 2473229"/>
                <a:gd name="connsiteX30" fmla="*/ 4528389 w 4550431"/>
                <a:gd name="connsiteY30" fmla="*/ 831697 h 2473229"/>
                <a:gd name="connsiteX31" fmla="*/ 4318839 w 4550431"/>
                <a:gd name="connsiteY31" fmla="*/ 349097 h 2473229"/>
                <a:gd name="connsiteX32" fmla="*/ 4007689 w 4550431"/>
                <a:gd name="connsiteY32" fmla="*/ 190347 h 2473229"/>
                <a:gd name="connsiteX33" fmla="*/ 3874339 w 4550431"/>
                <a:gd name="connsiteY33" fmla="*/ 152247 h 2473229"/>
                <a:gd name="connsiteX34" fmla="*/ 3848939 w 4550431"/>
                <a:gd name="connsiteY34" fmla="*/ 190347 h 2473229"/>
                <a:gd name="connsiteX35" fmla="*/ 3709239 w 4550431"/>
                <a:gd name="connsiteY35" fmla="*/ 152247 h 2473229"/>
                <a:gd name="connsiteX36" fmla="*/ 3436189 w 4550431"/>
                <a:gd name="connsiteY36" fmla="*/ 12547 h 2473229"/>
                <a:gd name="connsiteX37" fmla="*/ 3252039 w 4550431"/>
                <a:gd name="connsiteY37" fmla="*/ 18897 h 2473229"/>
                <a:gd name="connsiteX38" fmla="*/ 2839289 w 4550431"/>
                <a:gd name="connsiteY38" fmla="*/ 120497 h 2473229"/>
                <a:gd name="connsiteX39" fmla="*/ 2585289 w 4550431"/>
                <a:gd name="connsiteY39" fmla="*/ 183997 h 2473229"/>
                <a:gd name="connsiteX40" fmla="*/ 2426539 w 4550431"/>
                <a:gd name="connsiteY40" fmla="*/ 425297 h 2473229"/>
                <a:gd name="connsiteX41" fmla="*/ 2188414 w 4550431"/>
                <a:gd name="connsiteY41" fmla="*/ 553515 h 2473229"/>
                <a:gd name="connsiteX0" fmla="*/ 2188414 w 4550431"/>
                <a:gd name="connsiteY0" fmla="*/ 553515 h 2473147"/>
                <a:gd name="connsiteX1" fmla="*/ 2026489 w 4550431"/>
                <a:gd name="connsiteY1" fmla="*/ 323697 h 2473147"/>
                <a:gd name="connsiteX2" fmla="*/ 1851864 w 4550431"/>
                <a:gd name="connsiteY2" fmla="*/ 166948 h 2473147"/>
                <a:gd name="connsiteX3" fmla="*/ 1318464 w 4550431"/>
                <a:gd name="connsiteY3" fmla="*/ 88400 h 2473147"/>
                <a:gd name="connsiteX4" fmla="*/ 896189 w 4550431"/>
                <a:gd name="connsiteY4" fmla="*/ 101447 h 2473147"/>
                <a:gd name="connsiteX5" fmla="*/ 597739 w 4550431"/>
                <a:gd name="connsiteY5" fmla="*/ 164947 h 2473147"/>
                <a:gd name="connsiteX6" fmla="*/ 375489 w 4550431"/>
                <a:gd name="connsiteY6" fmla="*/ 260197 h 2473147"/>
                <a:gd name="connsiteX7" fmla="*/ 77039 w 4550431"/>
                <a:gd name="connsiteY7" fmla="*/ 571347 h 2473147"/>
                <a:gd name="connsiteX8" fmla="*/ 839 w 4550431"/>
                <a:gd name="connsiteY8" fmla="*/ 1041247 h 2473147"/>
                <a:gd name="connsiteX9" fmla="*/ 108789 w 4550431"/>
                <a:gd name="connsiteY9" fmla="*/ 1511147 h 2473147"/>
                <a:gd name="connsiteX10" fmla="*/ 248489 w 4550431"/>
                <a:gd name="connsiteY10" fmla="*/ 1758797 h 2473147"/>
                <a:gd name="connsiteX11" fmla="*/ 670764 w 4550431"/>
                <a:gd name="connsiteY11" fmla="*/ 2070383 h 2473147"/>
                <a:gd name="connsiteX12" fmla="*/ 1105739 w 4550431"/>
                <a:gd name="connsiteY12" fmla="*/ 2275148 h 2473147"/>
                <a:gd name="connsiteX13" fmla="*/ 1432764 w 4550431"/>
                <a:gd name="connsiteY13" fmla="*/ 2411282 h 2473147"/>
                <a:gd name="connsiteX14" fmla="*/ 1575639 w 4550431"/>
                <a:gd name="connsiteY14" fmla="*/ 2471651 h 2473147"/>
                <a:gd name="connsiteX15" fmla="*/ 1677239 w 4550431"/>
                <a:gd name="connsiteY15" fmla="*/ 2455731 h 2473147"/>
                <a:gd name="connsiteX16" fmla="*/ 1845514 w 4550431"/>
                <a:gd name="connsiteY16" fmla="*/ 2466430 h 2473147"/>
                <a:gd name="connsiteX17" fmla="*/ 2058239 w 4550431"/>
                <a:gd name="connsiteY17" fmla="*/ 2419197 h 2473147"/>
                <a:gd name="connsiteX18" fmla="*/ 2191589 w 4550431"/>
                <a:gd name="connsiteY18" fmla="*/ 2235047 h 2473147"/>
                <a:gd name="connsiteX19" fmla="*/ 2337639 w 4550431"/>
                <a:gd name="connsiteY19" fmla="*/ 2241397 h 2473147"/>
                <a:gd name="connsiteX20" fmla="*/ 2413839 w 4550431"/>
                <a:gd name="connsiteY20" fmla="*/ 2349347 h 2473147"/>
                <a:gd name="connsiteX21" fmla="*/ 2636089 w 4550431"/>
                <a:gd name="connsiteY21" fmla="*/ 2457297 h 2473147"/>
                <a:gd name="connsiteX22" fmla="*/ 2947239 w 4550431"/>
                <a:gd name="connsiteY22" fmla="*/ 2406497 h 2473147"/>
                <a:gd name="connsiteX23" fmla="*/ 2998039 w 4550431"/>
                <a:gd name="connsiteY23" fmla="*/ 2349347 h 2473147"/>
                <a:gd name="connsiteX24" fmla="*/ 3067889 w 4550431"/>
                <a:gd name="connsiteY24" fmla="*/ 2374747 h 2473147"/>
                <a:gd name="connsiteX25" fmla="*/ 3613989 w 4550431"/>
                <a:gd name="connsiteY25" fmla="*/ 2152497 h 2473147"/>
                <a:gd name="connsiteX26" fmla="*/ 4001339 w 4550431"/>
                <a:gd name="connsiteY26" fmla="*/ 1955647 h 2473147"/>
                <a:gd name="connsiteX27" fmla="*/ 4223589 w 4550431"/>
                <a:gd name="connsiteY27" fmla="*/ 1784197 h 2473147"/>
                <a:gd name="connsiteX28" fmla="*/ 4388689 w 4550431"/>
                <a:gd name="connsiteY28" fmla="*/ 1663547 h 2473147"/>
                <a:gd name="connsiteX29" fmla="*/ 4528389 w 4550431"/>
                <a:gd name="connsiteY29" fmla="*/ 1257147 h 2473147"/>
                <a:gd name="connsiteX30" fmla="*/ 4528389 w 4550431"/>
                <a:gd name="connsiteY30" fmla="*/ 831697 h 2473147"/>
                <a:gd name="connsiteX31" fmla="*/ 4318839 w 4550431"/>
                <a:gd name="connsiteY31" fmla="*/ 349097 h 2473147"/>
                <a:gd name="connsiteX32" fmla="*/ 4007689 w 4550431"/>
                <a:gd name="connsiteY32" fmla="*/ 190347 h 2473147"/>
                <a:gd name="connsiteX33" fmla="*/ 3874339 w 4550431"/>
                <a:gd name="connsiteY33" fmla="*/ 152247 h 2473147"/>
                <a:gd name="connsiteX34" fmla="*/ 3848939 w 4550431"/>
                <a:gd name="connsiteY34" fmla="*/ 190347 h 2473147"/>
                <a:gd name="connsiteX35" fmla="*/ 3709239 w 4550431"/>
                <a:gd name="connsiteY35" fmla="*/ 152247 h 2473147"/>
                <a:gd name="connsiteX36" fmla="*/ 3436189 w 4550431"/>
                <a:gd name="connsiteY36" fmla="*/ 12547 h 2473147"/>
                <a:gd name="connsiteX37" fmla="*/ 3252039 w 4550431"/>
                <a:gd name="connsiteY37" fmla="*/ 18897 h 2473147"/>
                <a:gd name="connsiteX38" fmla="*/ 2839289 w 4550431"/>
                <a:gd name="connsiteY38" fmla="*/ 120497 h 2473147"/>
                <a:gd name="connsiteX39" fmla="*/ 2585289 w 4550431"/>
                <a:gd name="connsiteY39" fmla="*/ 183997 h 2473147"/>
                <a:gd name="connsiteX40" fmla="*/ 2426539 w 4550431"/>
                <a:gd name="connsiteY40" fmla="*/ 425297 h 2473147"/>
                <a:gd name="connsiteX41" fmla="*/ 2188414 w 4550431"/>
                <a:gd name="connsiteY41" fmla="*/ 553515 h 2473147"/>
                <a:gd name="connsiteX0" fmla="*/ 2188414 w 4550431"/>
                <a:gd name="connsiteY0" fmla="*/ 553515 h 2482777"/>
                <a:gd name="connsiteX1" fmla="*/ 2026489 w 4550431"/>
                <a:gd name="connsiteY1" fmla="*/ 323697 h 2482777"/>
                <a:gd name="connsiteX2" fmla="*/ 1851864 w 4550431"/>
                <a:gd name="connsiteY2" fmla="*/ 166948 h 2482777"/>
                <a:gd name="connsiteX3" fmla="*/ 1318464 w 4550431"/>
                <a:gd name="connsiteY3" fmla="*/ 88400 h 2482777"/>
                <a:gd name="connsiteX4" fmla="*/ 896189 w 4550431"/>
                <a:gd name="connsiteY4" fmla="*/ 101447 h 2482777"/>
                <a:gd name="connsiteX5" fmla="*/ 597739 w 4550431"/>
                <a:gd name="connsiteY5" fmla="*/ 164947 h 2482777"/>
                <a:gd name="connsiteX6" fmla="*/ 375489 w 4550431"/>
                <a:gd name="connsiteY6" fmla="*/ 260197 h 2482777"/>
                <a:gd name="connsiteX7" fmla="*/ 77039 w 4550431"/>
                <a:gd name="connsiteY7" fmla="*/ 571347 h 2482777"/>
                <a:gd name="connsiteX8" fmla="*/ 839 w 4550431"/>
                <a:gd name="connsiteY8" fmla="*/ 1041247 h 2482777"/>
                <a:gd name="connsiteX9" fmla="*/ 108789 w 4550431"/>
                <a:gd name="connsiteY9" fmla="*/ 1511147 h 2482777"/>
                <a:gd name="connsiteX10" fmla="*/ 248489 w 4550431"/>
                <a:gd name="connsiteY10" fmla="*/ 1758797 h 2482777"/>
                <a:gd name="connsiteX11" fmla="*/ 670764 w 4550431"/>
                <a:gd name="connsiteY11" fmla="*/ 2070383 h 2482777"/>
                <a:gd name="connsiteX12" fmla="*/ 1105739 w 4550431"/>
                <a:gd name="connsiteY12" fmla="*/ 2275148 h 2482777"/>
                <a:gd name="connsiteX13" fmla="*/ 1432764 w 4550431"/>
                <a:gd name="connsiteY13" fmla="*/ 2411282 h 2482777"/>
                <a:gd name="connsiteX14" fmla="*/ 1575639 w 4550431"/>
                <a:gd name="connsiteY14" fmla="*/ 2471651 h 2482777"/>
                <a:gd name="connsiteX15" fmla="*/ 1677239 w 4550431"/>
                <a:gd name="connsiteY15" fmla="*/ 2455731 h 2482777"/>
                <a:gd name="connsiteX16" fmla="*/ 1845514 w 4550431"/>
                <a:gd name="connsiteY16" fmla="*/ 2466430 h 2482777"/>
                <a:gd name="connsiteX17" fmla="*/ 2058239 w 4550431"/>
                <a:gd name="connsiteY17" fmla="*/ 2464865 h 2482777"/>
                <a:gd name="connsiteX18" fmla="*/ 2191589 w 4550431"/>
                <a:gd name="connsiteY18" fmla="*/ 2235047 h 2482777"/>
                <a:gd name="connsiteX19" fmla="*/ 2337639 w 4550431"/>
                <a:gd name="connsiteY19" fmla="*/ 2241397 h 2482777"/>
                <a:gd name="connsiteX20" fmla="*/ 2413839 w 4550431"/>
                <a:gd name="connsiteY20" fmla="*/ 2349347 h 2482777"/>
                <a:gd name="connsiteX21" fmla="*/ 2636089 w 4550431"/>
                <a:gd name="connsiteY21" fmla="*/ 2457297 h 2482777"/>
                <a:gd name="connsiteX22" fmla="*/ 2947239 w 4550431"/>
                <a:gd name="connsiteY22" fmla="*/ 2406497 h 2482777"/>
                <a:gd name="connsiteX23" fmla="*/ 2998039 w 4550431"/>
                <a:gd name="connsiteY23" fmla="*/ 2349347 h 2482777"/>
                <a:gd name="connsiteX24" fmla="*/ 3067889 w 4550431"/>
                <a:gd name="connsiteY24" fmla="*/ 2374747 h 2482777"/>
                <a:gd name="connsiteX25" fmla="*/ 3613989 w 4550431"/>
                <a:gd name="connsiteY25" fmla="*/ 2152497 h 2482777"/>
                <a:gd name="connsiteX26" fmla="*/ 4001339 w 4550431"/>
                <a:gd name="connsiteY26" fmla="*/ 1955647 h 2482777"/>
                <a:gd name="connsiteX27" fmla="*/ 4223589 w 4550431"/>
                <a:gd name="connsiteY27" fmla="*/ 1784197 h 2482777"/>
                <a:gd name="connsiteX28" fmla="*/ 4388689 w 4550431"/>
                <a:gd name="connsiteY28" fmla="*/ 1663547 h 2482777"/>
                <a:gd name="connsiteX29" fmla="*/ 4528389 w 4550431"/>
                <a:gd name="connsiteY29" fmla="*/ 1257147 h 2482777"/>
                <a:gd name="connsiteX30" fmla="*/ 4528389 w 4550431"/>
                <a:gd name="connsiteY30" fmla="*/ 831697 h 2482777"/>
                <a:gd name="connsiteX31" fmla="*/ 4318839 w 4550431"/>
                <a:gd name="connsiteY31" fmla="*/ 349097 h 2482777"/>
                <a:gd name="connsiteX32" fmla="*/ 4007689 w 4550431"/>
                <a:gd name="connsiteY32" fmla="*/ 190347 h 2482777"/>
                <a:gd name="connsiteX33" fmla="*/ 3874339 w 4550431"/>
                <a:gd name="connsiteY33" fmla="*/ 152247 h 2482777"/>
                <a:gd name="connsiteX34" fmla="*/ 3848939 w 4550431"/>
                <a:gd name="connsiteY34" fmla="*/ 190347 h 2482777"/>
                <a:gd name="connsiteX35" fmla="*/ 3709239 w 4550431"/>
                <a:gd name="connsiteY35" fmla="*/ 152247 h 2482777"/>
                <a:gd name="connsiteX36" fmla="*/ 3436189 w 4550431"/>
                <a:gd name="connsiteY36" fmla="*/ 12547 h 2482777"/>
                <a:gd name="connsiteX37" fmla="*/ 3252039 w 4550431"/>
                <a:gd name="connsiteY37" fmla="*/ 18897 h 2482777"/>
                <a:gd name="connsiteX38" fmla="*/ 2839289 w 4550431"/>
                <a:gd name="connsiteY38" fmla="*/ 120497 h 2482777"/>
                <a:gd name="connsiteX39" fmla="*/ 2585289 w 4550431"/>
                <a:gd name="connsiteY39" fmla="*/ 183997 h 2482777"/>
                <a:gd name="connsiteX40" fmla="*/ 2426539 w 4550431"/>
                <a:gd name="connsiteY40" fmla="*/ 425297 h 2482777"/>
                <a:gd name="connsiteX41" fmla="*/ 2188414 w 4550431"/>
                <a:gd name="connsiteY41" fmla="*/ 553515 h 2482777"/>
                <a:gd name="connsiteX0" fmla="*/ 2188414 w 4550431"/>
                <a:gd name="connsiteY0" fmla="*/ 553515 h 2475358"/>
                <a:gd name="connsiteX1" fmla="*/ 2026489 w 4550431"/>
                <a:gd name="connsiteY1" fmla="*/ 323697 h 2475358"/>
                <a:gd name="connsiteX2" fmla="*/ 1851864 w 4550431"/>
                <a:gd name="connsiteY2" fmla="*/ 166948 h 2475358"/>
                <a:gd name="connsiteX3" fmla="*/ 1318464 w 4550431"/>
                <a:gd name="connsiteY3" fmla="*/ 88400 h 2475358"/>
                <a:gd name="connsiteX4" fmla="*/ 896189 w 4550431"/>
                <a:gd name="connsiteY4" fmla="*/ 101447 h 2475358"/>
                <a:gd name="connsiteX5" fmla="*/ 597739 w 4550431"/>
                <a:gd name="connsiteY5" fmla="*/ 164947 h 2475358"/>
                <a:gd name="connsiteX6" fmla="*/ 375489 w 4550431"/>
                <a:gd name="connsiteY6" fmla="*/ 260197 h 2475358"/>
                <a:gd name="connsiteX7" fmla="*/ 77039 w 4550431"/>
                <a:gd name="connsiteY7" fmla="*/ 571347 h 2475358"/>
                <a:gd name="connsiteX8" fmla="*/ 839 w 4550431"/>
                <a:gd name="connsiteY8" fmla="*/ 1041247 h 2475358"/>
                <a:gd name="connsiteX9" fmla="*/ 108789 w 4550431"/>
                <a:gd name="connsiteY9" fmla="*/ 1511147 h 2475358"/>
                <a:gd name="connsiteX10" fmla="*/ 248489 w 4550431"/>
                <a:gd name="connsiteY10" fmla="*/ 1758797 h 2475358"/>
                <a:gd name="connsiteX11" fmla="*/ 670764 w 4550431"/>
                <a:gd name="connsiteY11" fmla="*/ 2070383 h 2475358"/>
                <a:gd name="connsiteX12" fmla="*/ 1105739 w 4550431"/>
                <a:gd name="connsiteY12" fmla="*/ 2275148 h 2475358"/>
                <a:gd name="connsiteX13" fmla="*/ 1432764 w 4550431"/>
                <a:gd name="connsiteY13" fmla="*/ 2411282 h 2475358"/>
                <a:gd name="connsiteX14" fmla="*/ 1575639 w 4550431"/>
                <a:gd name="connsiteY14" fmla="*/ 2471651 h 2475358"/>
                <a:gd name="connsiteX15" fmla="*/ 1677239 w 4550431"/>
                <a:gd name="connsiteY15" fmla="*/ 2455731 h 2475358"/>
                <a:gd name="connsiteX16" fmla="*/ 1845514 w 4550431"/>
                <a:gd name="connsiteY16" fmla="*/ 2466430 h 2475358"/>
                <a:gd name="connsiteX17" fmla="*/ 2058239 w 4550431"/>
                <a:gd name="connsiteY17" fmla="*/ 2464865 h 2475358"/>
                <a:gd name="connsiteX18" fmla="*/ 2220164 w 4550431"/>
                <a:gd name="connsiteY18" fmla="*/ 2335517 h 2475358"/>
                <a:gd name="connsiteX19" fmla="*/ 2337639 w 4550431"/>
                <a:gd name="connsiteY19" fmla="*/ 2241397 h 2475358"/>
                <a:gd name="connsiteX20" fmla="*/ 2413839 w 4550431"/>
                <a:gd name="connsiteY20" fmla="*/ 2349347 h 2475358"/>
                <a:gd name="connsiteX21" fmla="*/ 2636089 w 4550431"/>
                <a:gd name="connsiteY21" fmla="*/ 2457297 h 2475358"/>
                <a:gd name="connsiteX22" fmla="*/ 2947239 w 4550431"/>
                <a:gd name="connsiteY22" fmla="*/ 2406497 h 2475358"/>
                <a:gd name="connsiteX23" fmla="*/ 2998039 w 4550431"/>
                <a:gd name="connsiteY23" fmla="*/ 2349347 h 2475358"/>
                <a:gd name="connsiteX24" fmla="*/ 3067889 w 4550431"/>
                <a:gd name="connsiteY24" fmla="*/ 2374747 h 2475358"/>
                <a:gd name="connsiteX25" fmla="*/ 3613989 w 4550431"/>
                <a:gd name="connsiteY25" fmla="*/ 2152497 h 2475358"/>
                <a:gd name="connsiteX26" fmla="*/ 4001339 w 4550431"/>
                <a:gd name="connsiteY26" fmla="*/ 1955647 h 2475358"/>
                <a:gd name="connsiteX27" fmla="*/ 4223589 w 4550431"/>
                <a:gd name="connsiteY27" fmla="*/ 1784197 h 2475358"/>
                <a:gd name="connsiteX28" fmla="*/ 4388689 w 4550431"/>
                <a:gd name="connsiteY28" fmla="*/ 1663547 h 2475358"/>
                <a:gd name="connsiteX29" fmla="*/ 4528389 w 4550431"/>
                <a:gd name="connsiteY29" fmla="*/ 1257147 h 2475358"/>
                <a:gd name="connsiteX30" fmla="*/ 4528389 w 4550431"/>
                <a:gd name="connsiteY30" fmla="*/ 831697 h 2475358"/>
                <a:gd name="connsiteX31" fmla="*/ 4318839 w 4550431"/>
                <a:gd name="connsiteY31" fmla="*/ 349097 h 2475358"/>
                <a:gd name="connsiteX32" fmla="*/ 4007689 w 4550431"/>
                <a:gd name="connsiteY32" fmla="*/ 190347 h 2475358"/>
                <a:gd name="connsiteX33" fmla="*/ 3874339 w 4550431"/>
                <a:gd name="connsiteY33" fmla="*/ 152247 h 2475358"/>
                <a:gd name="connsiteX34" fmla="*/ 3848939 w 4550431"/>
                <a:gd name="connsiteY34" fmla="*/ 190347 h 2475358"/>
                <a:gd name="connsiteX35" fmla="*/ 3709239 w 4550431"/>
                <a:gd name="connsiteY35" fmla="*/ 152247 h 2475358"/>
                <a:gd name="connsiteX36" fmla="*/ 3436189 w 4550431"/>
                <a:gd name="connsiteY36" fmla="*/ 12547 h 2475358"/>
                <a:gd name="connsiteX37" fmla="*/ 3252039 w 4550431"/>
                <a:gd name="connsiteY37" fmla="*/ 18897 h 2475358"/>
                <a:gd name="connsiteX38" fmla="*/ 2839289 w 4550431"/>
                <a:gd name="connsiteY38" fmla="*/ 120497 h 2475358"/>
                <a:gd name="connsiteX39" fmla="*/ 2585289 w 4550431"/>
                <a:gd name="connsiteY39" fmla="*/ 183997 h 2475358"/>
                <a:gd name="connsiteX40" fmla="*/ 2426539 w 4550431"/>
                <a:gd name="connsiteY40" fmla="*/ 425297 h 2475358"/>
                <a:gd name="connsiteX41" fmla="*/ 2188414 w 4550431"/>
                <a:gd name="connsiteY41" fmla="*/ 553515 h 2475358"/>
                <a:gd name="connsiteX0" fmla="*/ 2188414 w 4550431"/>
                <a:gd name="connsiteY0" fmla="*/ 553515 h 2475358"/>
                <a:gd name="connsiteX1" fmla="*/ 2026489 w 4550431"/>
                <a:gd name="connsiteY1" fmla="*/ 323697 h 2475358"/>
                <a:gd name="connsiteX2" fmla="*/ 1851864 w 4550431"/>
                <a:gd name="connsiteY2" fmla="*/ 166948 h 2475358"/>
                <a:gd name="connsiteX3" fmla="*/ 1318464 w 4550431"/>
                <a:gd name="connsiteY3" fmla="*/ 88400 h 2475358"/>
                <a:gd name="connsiteX4" fmla="*/ 896189 w 4550431"/>
                <a:gd name="connsiteY4" fmla="*/ 101447 h 2475358"/>
                <a:gd name="connsiteX5" fmla="*/ 597739 w 4550431"/>
                <a:gd name="connsiteY5" fmla="*/ 164947 h 2475358"/>
                <a:gd name="connsiteX6" fmla="*/ 375489 w 4550431"/>
                <a:gd name="connsiteY6" fmla="*/ 260197 h 2475358"/>
                <a:gd name="connsiteX7" fmla="*/ 77039 w 4550431"/>
                <a:gd name="connsiteY7" fmla="*/ 571347 h 2475358"/>
                <a:gd name="connsiteX8" fmla="*/ 839 w 4550431"/>
                <a:gd name="connsiteY8" fmla="*/ 1041247 h 2475358"/>
                <a:gd name="connsiteX9" fmla="*/ 108789 w 4550431"/>
                <a:gd name="connsiteY9" fmla="*/ 1511147 h 2475358"/>
                <a:gd name="connsiteX10" fmla="*/ 248489 w 4550431"/>
                <a:gd name="connsiteY10" fmla="*/ 1758797 h 2475358"/>
                <a:gd name="connsiteX11" fmla="*/ 670764 w 4550431"/>
                <a:gd name="connsiteY11" fmla="*/ 2070383 h 2475358"/>
                <a:gd name="connsiteX12" fmla="*/ 1105739 w 4550431"/>
                <a:gd name="connsiteY12" fmla="*/ 2275148 h 2475358"/>
                <a:gd name="connsiteX13" fmla="*/ 1432764 w 4550431"/>
                <a:gd name="connsiteY13" fmla="*/ 2411282 h 2475358"/>
                <a:gd name="connsiteX14" fmla="*/ 1575639 w 4550431"/>
                <a:gd name="connsiteY14" fmla="*/ 2471651 h 2475358"/>
                <a:gd name="connsiteX15" fmla="*/ 1677239 w 4550431"/>
                <a:gd name="connsiteY15" fmla="*/ 2455731 h 2475358"/>
                <a:gd name="connsiteX16" fmla="*/ 1845514 w 4550431"/>
                <a:gd name="connsiteY16" fmla="*/ 2466430 h 2475358"/>
                <a:gd name="connsiteX17" fmla="*/ 2058239 w 4550431"/>
                <a:gd name="connsiteY17" fmla="*/ 2464865 h 2475358"/>
                <a:gd name="connsiteX18" fmla="*/ 2220164 w 4550431"/>
                <a:gd name="connsiteY18" fmla="*/ 2335517 h 2475358"/>
                <a:gd name="connsiteX19" fmla="*/ 2318589 w 4550431"/>
                <a:gd name="connsiteY19" fmla="*/ 2296199 h 2475358"/>
                <a:gd name="connsiteX20" fmla="*/ 2413839 w 4550431"/>
                <a:gd name="connsiteY20" fmla="*/ 2349347 h 2475358"/>
                <a:gd name="connsiteX21" fmla="*/ 2636089 w 4550431"/>
                <a:gd name="connsiteY21" fmla="*/ 2457297 h 2475358"/>
                <a:gd name="connsiteX22" fmla="*/ 2947239 w 4550431"/>
                <a:gd name="connsiteY22" fmla="*/ 2406497 h 2475358"/>
                <a:gd name="connsiteX23" fmla="*/ 2998039 w 4550431"/>
                <a:gd name="connsiteY23" fmla="*/ 2349347 h 2475358"/>
                <a:gd name="connsiteX24" fmla="*/ 3067889 w 4550431"/>
                <a:gd name="connsiteY24" fmla="*/ 2374747 h 2475358"/>
                <a:gd name="connsiteX25" fmla="*/ 3613989 w 4550431"/>
                <a:gd name="connsiteY25" fmla="*/ 2152497 h 2475358"/>
                <a:gd name="connsiteX26" fmla="*/ 4001339 w 4550431"/>
                <a:gd name="connsiteY26" fmla="*/ 1955647 h 2475358"/>
                <a:gd name="connsiteX27" fmla="*/ 4223589 w 4550431"/>
                <a:gd name="connsiteY27" fmla="*/ 1784197 h 2475358"/>
                <a:gd name="connsiteX28" fmla="*/ 4388689 w 4550431"/>
                <a:gd name="connsiteY28" fmla="*/ 1663547 h 2475358"/>
                <a:gd name="connsiteX29" fmla="*/ 4528389 w 4550431"/>
                <a:gd name="connsiteY29" fmla="*/ 1257147 h 2475358"/>
                <a:gd name="connsiteX30" fmla="*/ 4528389 w 4550431"/>
                <a:gd name="connsiteY30" fmla="*/ 831697 h 2475358"/>
                <a:gd name="connsiteX31" fmla="*/ 4318839 w 4550431"/>
                <a:gd name="connsiteY31" fmla="*/ 349097 h 2475358"/>
                <a:gd name="connsiteX32" fmla="*/ 4007689 w 4550431"/>
                <a:gd name="connsiteY32" fmla="*/ 190347 h 2475358"/>
                <a:gd name="connsiteX33" fmla="*/ 3874339 w 4550431"/>
                <a:gd name="connsiteY33" fmla="*/ 152247 h 2475358"/>
                <a:gd name="connsiteX34" fmla="*/ 3848939 w 4550431"/>
                <a:gd name="connsiteY34" fmla="*/ 190347 h 2475358"/>
                <a:gd name="connsiteX35" fmla="*/ 3709239 w 4550431"/>
                <a:gd name="connsiteY35" fmla="*/ 152247 h 2475358"/>
                <a:gd name="connsiteX36" fmla="*/ 3436189 w 4550431"/>
                <a:gd name="connsiteY36" fmla="*/ 12547 h 2475358"/>
                <a:gd name="connsiteX37" fmla="*/ 3252039 w 4550431"/>
                <a:gd name="connsiteY37" fmla="*/ 18897 h 2475358"/>
                <a:gd name="connsiteX38" fmla="*/ 2839289 w 4550431"/>
                <a:gd name="connsiteY38" fmla="*/ 120497 h 2475358"/>
                <a:gd name="connsiteX39" fmla="*/ 2585289 w 4550431"/>
                <a:gd name="connsiteY39" fmla="*/ 183997 h 2475358"/>
                <a:gd name="connsiteX40" fmla="*/ 2426539 w 4550431"/>
                <a:gd name="connsiteY40" fmla="*/ 425297 h 2475358"/>
                <a:gd name="connsiteX41" fmla="*/ 2188414 w 4550431"/>
                <a:gd name="connsiteY41" fmla="*/ 553515 h 2475358"/>
                <a:gd name="connsiteX0" fmla="*/ 2188414 w 4550431"/>
                <a:gd name="connsiteY0" fmla="*/ 553515 h 2475358"/>
                <a:gd name="connsiteX1" fmla="*/ 2026489 w 4550431"/>
                <a:gd name="connsiteY1" fmla="*/ 323697 h 2475358"/>
                <a:gd name="connsiteX2" fmla="*/ 1851864 w 4550431"/>
                <a:gd name="connsiteY2" fmla="*/ 166948 h 2475358"/>
                <a:gd name="connsiteX3" fmla="*/ 1318464 w 4550431"/>
                <a:gd name="connsiteY3" fmla="*/ 88400 h 2475358"/>
                <a:gd name="connsiteX4" fmla="*/ 896189 w 4550431"/>
                <a:gd name="connsiteY4" fmla="*/ 101447 h 2475358"/>
                <a:gd name="connsiteX5" fmla="*/ 597739 w 4550431"/>
                <a:gd name="connsiteY5" fmla="*/ 164947 h 2475358"/>
                <a:gd name="connsiteX6" fmla="*/ 375489 w 4550431"/>
                <a:gd name="connsiteY6" fmla="*/ 260197 h 2475358"/>
                <a:gd name="connsiteX7" fmla="*/ 77039 w 4550431"/>
                <a:gd name="connsiteY7" fmla="*/ 571347 h 2475358"/>
                <a:gd name="connsiteX8" fmla="*/ 839 w 4550431"/>
                <a:gd name="connsiteY8" fmla="*/ 1041247 h 2475358"/>
                <a:gd name="connsiteX9" fmla="*/ 108789 w 4550431"/>
                <a:gd name="connsiteY9" fmla="*/ 1511147 h 2475358"/>
                <a:gd name="connsiteX10" fmla="*/ 248489 w 4550431"/>
                <a:gd name="connsiteY10" fmla="*/ 1758797 h 2475358"/>
                <a:gd name="connsiteX11" fmla="*/ 670764 w 4550431"/>
                <a:gd name="connsiteY11" fmla="*/ 2070383 h 2475358"/>
                <a:gd name="connsiteX12" fmla="*/ 1105739 w 4550431"/>
                <a:gd name="connsiteY12" fmla="*/ 2275148 h 2475358"/>
                <a:gd name="connsiteX13" fmla="*/ 1432764 w 4550431"/>
                <a:gd name="connsiteY13" fmla="*/ 2411282 h 2475358"/>
                <a:gd name="connsiteX14" fmla="*/ 1575639 w 4550431"/>
                <a:gd name="connsiteY14" fmla="*/ 2471651 h 2475358"/>
                <a:gd name="connsiteX15" fmla="*/ 1677239 w 4550431"/>
                <a:gd name="connsiteY15" fmla="*/ 2455731 h 2475358"/>
                <a:gd name="connsiteX16" fmla="*/ 1845514 w 4550431"/>
                <a:gd name="connsiteY16" fmla="*/ 2466430 h 2475358"/>
                <a:gd name="connsiteX17" fmla="*/ 2058239 w 4550431"/>
                <a:gd name="connsiteY17" fmla="*/ 2464865 h 2475358"/>
                <a:gd name="connsiteX18" fmla="*/ 2220164 w 4550431"/>
                <a:gd name="connsiteY18" fmla="*/ 2335517 h 2475358"/>
                <a:gd name="connsiteX19" fmla="*/ 2318589 w 4550431"/>
                <a:gd name="connsiteY19" fmla="*/ 2296199 h 2475358"/>
                <a:gd name="connsiteX20" fmla="*/ 2413839 w 4550431"/>
                <a:gd name="connsiteY20" fmla="*/ 2413282 h 2475358"/>
                <a:gd name="connsiteX21" fmla="*/ 2636089 w 4550431"/>
                <a:gd name="connsiteY21" fmla="*/ 2457297 h 2475358"/>
                <a:gd name="connsiteX22" fmla="*/ 2947239 w 4550431"/>
                <a:gd name="connsiteY22" fmla="*/ 2406497 h 2475358"/>
                <a:gd name="connsiteX23" fmla="*/ 2998039 w 4550431"/>
                <a:gd name="connsiteY23" fmla="*/ 2349347 h 2475358"/>
                <a:gd name="connsiteX24" fmla="*/ 3067889 w 4550431"/>
                <a:gd name="connsiteY24" fmla="*/ 2374747 h 2475358"/>
                <a:gd name="connsiteX25" fmla="*/ 3613989 w 4550431"/>
                <a:gd name="connsiteY25" fmla="*/ 2152497 h 2475358"/>
                <a:gd name="connsiteX26" fmla="*/ 4001339 w 4550431"/>
                <a:gd name="connsiteY26" fmla="*/ 1955647 h 2475358"/>
                <a:gd name="connsiteX27" fmla="*/ 4223589 w 4550431"/>
                <a:gd name="connsiteY27" fmla="*/ 1784197 h 2475358"/>
                <a:gd name="connsiteX28" fmla="*/ 4388689 w 4550431"/>
                <a:gd name="connsiteY28" fmla="*/ 1663547 h 2475358"/>
                <a:gd name="connsiteX29" fmla="*/ 4528389 w 4550431"/>
                <a:gd name="connsiteY29" fmla="*/ 1257147 h 2475358"/>
                <a:gd name="connsiteX30" fmla="*/ 4528389 w 4550431"/>
                <a:gd name="connsiteY30" fmla="*/ 831697 h 2475358"/>
                <a:gd name="connsiteX31" fmla="*/ 4318839 w 4550431"/>
                <a:gd name="connsiteY31" fmla="*/ 349097 h 2475358"/>
                <a:gd name="connsiteX32" fmla="*/ 4007689 w 4550431"/>
                <a:gd name="connsiteY32" fmla="*/ 190347 h 2475358"/>
                <a:gd name="connsiteX33" fmla="*/ 3874339 w 4550431"/>
                <a:gd name="connsiteY33" fmla="*/ 152247 h 2475358"/>
                <a:gd name="connsiteX34" fmla="*/ 3848939 w 4550431"/>
                <a:gd name="connsiteY34" fmla="*/ 190347 h 2475358"/>
                <a:gd name="connsiteX35" fmla="*/ 3709239 w 4550431"/>
                <a:gd name="connsiteY35" fmla="*/ 152247 h 2475358"/>
                <a:gd name="connsiteX36" fmla="*/ 3436189 w 4550431"/>
                <a:gd name="connsiteY36" fmla="*/ 12547 h 2475358"/>
                <a:gd name="connsiteX37" fmla="*/ 3252039 w 4550431"/>
                <a:gd name="connsiteY37" fmla="*/ 18897 h 2475358"/>
                <a:gd name="connsiteX38" fmla="*/ 2839289 w 4550431"/>
                <a:gd name="connsiteY38" fmla="*/ 120497 h 2475358"/>
                <a:gd name="connsiteX39" fmla="*/ 2585289 w 4550431"/>
                <a:gd name="connsiteY39" fmla="*/ 183997 h 2475358"/>
                <a:gd name="connsiteX40" fmla="*/ 2426539 w 4550431"/>
                <a:gd name="connsiteY40" fmla="*/ 425297 h 2475358"/>
                <a:gd name="connsiteX41" fmla="*/ 2188414 w 4550431"/>
                <a:gd name="connsiteY41" fmla="*/ 553515 h 2475358"/>
                <a:gd name="connsiteX0" fmla="*/ 2188414 w 4550431"/>
                <a:gd name="connsiteY0" fmla="*/ 553515 h 2475358"/>
                <a:gd name="connsiteX1" fmla="*/ 2026489 w 4550431"/>
                <a:gd name="connsiteY1" fmla="*/ 323697 h 2475358"/>
                <a:gd name="connsiteX2" fmla="*/ 1851864 w 4550431"/>
                <a:gd name="connsiteY2" fmla="*/ 166948 h 2475358"/>
                <a:gd name="connsiteX3" fmla="*/ 1318464 w 4550431"/>
                <a:gd name="connsiteY3" fmla="*/ 88400 h 2475358"/>
                <a:gd name="connsiteX4" fmla="*/ 896189 w 4550431"/>
                <a:gd name="connsiteY4" fmla="*/ 101447 h 2475358"/>
                <a:gd name="connsiteX5" fmla="*/ 597739 w 4550431"/>
                <a:gd name="connsiteY5" fmla="*/ 164947 h 2475358"/>
                <a:gd name="connsiteX6" fmla="*/ 375489 w 4550431"/>
                <a:gd name="connsiteY6" fmla="*/ 260197 h 2475358"/>
                <a:gd name="connsiteX7" fmla="*/ 77039 w 4550431"/>
                <a:gd name="connsiteY7" fmla="*/ 571347 h 2475358"/>
                <a:gd name="connsiteX8" fmla="*/ 839 w 4550431"/>
                <a:gd name="connsiteY8" fmla="*/ 1041247 h 2475358"/>
                <a:gd name="connsiteX9" fmla="*/ 108789 w 4550431"/>
                <a:gd name="connsiteY9" fmla="*/ 1511147 h 2475358"/>
                <a:gd name="connsiteX10" fmla="*/ 248489 w 4550431"/>
                <a:gd name="connsiteY10" fmla="*/ 1758797 h 2475358"/>
                <a:gd name="connsiteX11" fmla="*/ 670764 w 4550431"/>
                <a:gd name="connsiteY11" fmla="*/ 2070383 h 2475358"/>
                <a:gd name="connsiteX12" fmla="*/ 1105739 w 4550431"/>
                <a:gd name="connsiteY12" fmla="*/ 2275148 h 2475358"/>
                <a:gd name="connsiteX13" fmla="*/ 1432764 w 4550431"/>
                <a:gd name="connsiteY13" fmla="*/ 2411282 h 2475358"/>
                <a:gd name="connsiteX14" fmla="*/ 1575639 w 4550431"/>
                <a:gd name="connsiteY14" fmla="*/ 2471651 h 2475358"/>
                <a:gd name="connsiteX15" fmla="*/ 1677239 w 4550431"/>
                <a:gd name="connsiteY15" fmla="*/ 2455731 h 2475358"/>
                <a:gd name="connsiteX16" fmla="*/ 1845514 w 4550431"/>
                <a:gd name="connsiteY16" fmla="*/ 2466430 h 2475358"/>
                <a:gd name="connsiteX17" fmla="*/ 2058239 w 4550431"/>
                <a:gd name="connsiteY17" fmla="*/ 2464865 h 2475358"/>
                <a:gd name="connsiteX18" fmla="*/ 2220164 w 4550431"/>
                <a:gd name="connsiteY18" fmla="*/ 2335517 h 2475358"/>
                <a:gd name="connsiteX19" fmla="*/ 2318589 w 4550431"/>
                <a:gd name="connsiteY19" fmla="*/ 2296199 h 2475358"/>
                <a:gd name="connsiteX20" fmla="*/ 2413839 w 4550431"/>
                <a:gd name="connsiteY20" fmla="*/ 2413282 h 2475358"/>
                <a:gd name="connsiteX21" fmla="*/ 2645614 w 4550431"/>
                <a:gd name="connsiteY21" fmla="*/ 2466431 h 2475358"/>
                <a:gd name="connsiteX22" fmla="*/ 2947239 w 4550431"/>
                <a:gd name="connsiteY22" fmla="*/ 2406497 h 2475358"/>
                <a:gd name="connsiteX23" fmla="*/ 2998039 w 4550431"/>
                <a:gd name="connsiteY23" fmla="*/ 2349347 h 2475358"/>
                <a:gd name="connsiteX24" fmla="*/ 3067889 w 4550431"/>
                <a:gd name="connsiteY24" fmla="*/ 2374747 h 2475358"/>
                <a:gd name="connsiteX25" fmla="*/ 3613989 w 4550431"/>
                <a:gd name="connsiteY25" fmla="*/ 2152497 h 2475358"/>
                <a:gd name="connsiteX26" fmla="*/ 4001339 w 4550431"/>
                <a:gd name="connsiteY26" fmla="*/ 1955647 h 2475358"/>
                <a:gd name="connsiteX27" fmla="*/ 4223589 w 4550431"/>
                <a:gd name="connsiteY27" fmla="*/ 1784197 h 2475358"/>
                <a:gd name="connsiteX28" fmla="*/ 4388689 w 4550431"/>
                <a:gd name="connsiteY28" fmla="*/ 1663547 h 2475358"/>
                <a:gd name="connsiteX29" fmla="*/ 4528389 w 4550431"/>
                <a:gd name="connsiteY29" fmla="*/ 1257147 h 2475358"/>
                <a:gd name="connsiteX30" fmla="*/ 4528389 w 4550431"/>
                <a:gd name="connsiteY30" fmla="*/ 831697 h 2475358"/>
                <a:gd name="connsiteX31" fmla="*/ 4318839 w 4550431"/>
                <a:gd name="connsiteY31" fmla="*/ 349097 h 2475358"/>
                <a:gd name="connsiteX32" fmla="*/ 4007689 w 4550431"/>
                <a:gd name="connsiteY32" fmla="*/ 190347 h 2475358"/>
                <a:gd name="connsiteX33" fmla="*/ 3874339 w 4550431"/>
                <a:gd name="connsiteY33" fmla="*/ 152247 h 2475358"/>
                <a:gd name="connsiteX34" fmla="*/ 3848939 w 4550431"/>
                <a:gd name="connsiteY34" fmla="*/ 190347 h 2475358"/>
                <a:gd name="connsiteX35" fmla="*/ 3709239 w 4550431"/>
                <a:gd name="connsiteY35" fmla="*/ 152247 h 2475358"/>
                <a:gd name="connsiteX36" fmla="*/ 3436189 w 4550431"/>
                <a:gd name="connsiteY36" fmla="*/ 12547 h 2475358"/>
                <a:gd name="connsiteX37" fmla="*/ 3252039 w 4550431"/>
                <a:gd name="connsiteY37" fmla="*/ 18897 h 2475358"/>
                <a:gd name="connsiteX38" fmla="*/ 2839289 w 4550431"/>
                <a:gd name="connsiteY38" fmla="*/ 120497 h 2475358"/>
                <a:gd name="connsiteX39" fmla="*/ 2585289 w 4550431"/>
                <a:gd name="connsiteY39" fmla="*/ 183997 h 2475358"/>
                <a:gd name="connsiteX40" fmla="*/ 2426539 w 4550431"/>
                <a:gd name="connsiteY40" fmla="*/ 425297 h 2475358"/>
                <a:gd name="connsiteX41" fmla="*/ 2188414 w 4550431"/>
                <a:gd name="connsiteY41" fmla="*/ 553515 h 2475358"/>
                <a:gd name="connsiteX0" fmla="*/ 2188414 w 4550431"/>
                <a:gd name="connsiteY0" fmla="*/ 553515 h 2475358"/>
                <a:gd name="connsiteX1" fmla="*/ 2026489 w 4550431"/>
                <a:gd name="connsiteY1" fmla="*/ 323697 h 2475358"/>
                <a:gd name="connsiteX2" fmla="*/ 1851864 w 4550431"/>
                <a:gd name="connsiteY2" fmla="*/ 166948 h 2475358"/>
                <a:gd name="connsiteX3" fmla="*/ 1318464 w 4550431"/>
                <a:gd name="connsiteY3" fmla="*/ 88400 h 2475358"/>
                <a:gd name="connsiteX4" fmla="*/ 896189 w 4550431"/>
                <a:gd name="connsiteY4" fmla="*/ 101447 h 2475358"/>
                <a:gd name="connsiteX5" fmla="*/ 597739 w 4550431"/>
                <a:gd name="connsiteY5" fmla="*/ 164947 h 2475358"/>
                <a:gd name="connsiteX6" fmla="*/ 375489 w 4550431"/>
                <a:gd name="connsiteY6" fmla="*/ 260197 h 2475358"/>
                <a:gd name="connsiteX7" fmla="*/ 77039 w 4550431"/>
                <a:gd name="connsiteY7" fmla="*/ 571347 h 2475358"/>
                <a:gd name="connsiteX8" fmla="*/ 839 w 4550431"/>
                <a:gd name="connsiteY8" fmla="*/ 1041247 h 2475358"/>
                <a:gd name="connsiteX9" fmla="*/ 108789 w 4550431"/>
                <a:gd name="connsiteY9" fmla="*/ 1511147 h 2475358"/>
                <a:gd name="connsiteX10" fmla="*/ 248489 w 4550431"/>
                <a:gd name="connsiteY10" fmla="*/ 1758797 h 2475358"/>
                <a:gd name="connsiteX11" fmla="*/ 670764 w 4550431"/>
                <a:gd name="connsiteY11" fmla="*/ 2070383 h 2475358"/>
                <a:gd name="connsiteX12" fmla="*/ 1105739 w 4550431"/>
                <a:gd name="connsiteY12" fmla="*/ 2275148 h 2475358"/>
                <a:gd name="connsiteX13" fmla="*/ 1432764 w 4550431"/>
                <a:gd name="connsiteY13" fmla="*/ 2411282 h 2475358"/>
                <a:gd name="connsiteX14" fmla="*/ 1575639 w 4550431"/>
                <a:gd name="connsiteY14" fmla="*/ 2471651 h 2475358"/>
                <a:gd name="connsiteX15" fmla="*/ 1677239 w 4550431"/>
                <a:gd name="connsiteY15" fmla="*/ 2455731 h 2475358"/>
                <a:gd name="connsiteX16" fmla="*/ 1845514 w 4550431"/>
                <a:gd name="connsiteY16" fmla="*/ 2466430 h 2475358"/>
                <a:gd name="connsiteX17" fmla="*/ 2058239 w 4550431"/>
                <a:gd name="connsiteY17" fmla="*/ 2464865 h 2475358"/>
                <a:gd name="connsiteX18" fmla="*/ 2220164 w 4550431"/>
                <a:gd name="connsiteY18" fmla="*/ 2335517 h 2475358"/>
                <a:gd name="connsiteX19" fmla="*/ 2318589 w 4550431"/>
                <a:gd name="connsiteY19" fmla="*/ 2296199 h 2475358"/>
                <a:gd name="connsiteX20" fmla="*/ 2413839 w 4550431"/>
                <a:gd name="connsiteY20" fmla="*/ 2413282 h 2475358"/>
                <a:gd name="connsiteX21" fmla="*/ 2645614 w 4550431"/>
                <a:gd name="connsiteY21" fmla="*/ 2466431 h 2475358"/>
                <a:gd name="connsiteX22" fmla="*/ 2966289 w 4550431"/>
                <a:gd name="connsiteY22" fmla="*/ 2433898 h 2475358"/>
                <a:gd name="connsiteX23" fmla="*/ 2998039 w 4550431"/>
                <a:gd name="connsiteY23" fmla="*/ 2349347 h 2475358"/>
                <a:gd name="connsiteX24" fmla="*/ 3067889 w 4550431"/>
                <a:gd name="connsiteY24" fmla="*/ 2374747 h 2475358"/>
                <a:gd name="connsiteX25" fmla="*/ 3613989 w 4550431"/>
                <a:gd name="connsiteY25" fmla="*/ 2152497 h 2475358"/>
                <a:gd name="connsiteX26" fmla="*/ 4001339 w 4550431"/>
                <a:gd name="connsiteY26" fmla="*/ 1955647 h 2475358"/>
                <a:gd name="connsiteX27" fmla="*/ 4223589 w 4550431"/>
                <a:gd name="connsiteY27" fmla="*/ 1784197 h 2475358"/>
                <a:gd name="connsiteX28" fmla="*/ 4388689 w 4550431"/>
                <a:gd name="connsiteY28" fmla="*/ 1663547 h 2475358"/>
                <a:gd name="connsiteX29" fmla="*/ 4528389 w 4550431"/>
                <a:gd name="connsiteY29" fmla="*/ 1257147 h 2475358"/>
                <a:gd name="connsiteX30" fmla="*/ 4528389 w 4550431"/>
                <a:gd name="connsiteY30" fmla="*/ 831697 h 2475358"/>
                <a:gd name="connsiteX31" fmla="*/ 4318839 w 4550431"/>
                <a:gd name="connsiteY31" fmla="*/ 349097 h 2475358"/>
                <a:gd name="connsiteX32" fmla="*/ 4007689 w 4550431"/>
                <a:gd name="connsiteY32" fmla="*/ 190347 h 2475358"/>
                <a:gd name="connsiteX33" fmla="*/ 3874339 w 4550431"/>
                <a:gd name="connsiteY33" fmla="*/ 152247 h 2475358"/>
                <a:gd name="connsiteX34" fmla="*/ 3848939 w 4550431"/>
                <a:gd name="connsiteY34" fmla="*/ 190347 h 2475358"/>
                <a:gd name="connsiteX35" fmla="*/ 3709239 w 4550431"/>
                <a:gd name="connsiteY35" fmla="*/ 152247 h 2475358"/>
                <a:gd name="connsiteX36" fmla="*/ 3436189 w 4550431"/>
                <a:gd name="connsiteY36" fmla="*/ 12547 h 2475358"/>
                <a:gd name="connsiteX37" fmla="*/ 3252039 w 4550431"/>
                <a:gd name="connsiteY37" fmla="*/ 18897 h 2475358"/>
                <a:gd name="connsiteX38" fmla="*/ 2839289 w 4550431"/>
                <a:gd name="connsiteY38" fmla="*/ 120497 h 2475358"/>
                <a:gd name="connsiteX39" fmla="*/ 2585289 w 4550431"/>
                <a:gd name="connsiteY39" fmla="*/ 183997 h 2475358"/>
                <a:gd name="connsiteX40" fmla="*/ 2426539 w 4550431"/>
                <a:gd name="connsiteY40" fmla="*/ 425297 h 2475358"/>
                <a:gd name="connsiteX41" fmla="*/ 2188414 w 4550431"/>
                <a:gd name="connsiteY41" fmla="*/ 553515 h 2475358"/>
                <a:gd name="connsiteX0" fmla="*/ 2188414 w 4550431"/>
                <a:gd name="connsiteY0" fmla="*/ 553515 h 2475358"/>
                <a:gd name="connsiteX1" fmla="*/ 2026489 w 4550431"/>
                <a:gd name="connsiteY1" fmla="*/ 323697 h 2475358"/>
                <a:gd name="connsiteX2" fmla="*/ 1851864 w 4550431"/>
                <a:gd name="connsiteY2" fmla="*/ 166948 h 2475358"/>
                <a:gd name="connsiteX3" fmla="*/ 1318464 w 4550431"/>
                <a:gd name="connsiteY3" fmla="*/ 88400 h 2475358"/>
                <a:gd name="connsiteX4" fmla="*/ 896189 w 4550431"/>
                <a:gd name="connsiteY4" fmla="*/ 101447 h 2475358"/>
                <a:gd name="connsiteX5" fmla="*/ 597739 w 4550431"/>
                <a:gd name="connsiteY5" fmla="*/ 164947 h 2475358"/>
                <a:gd name="connsiteX6" fmla="*/ 375489 w 4550431"/>
                <a:gd name="connsiteY6" fmla="*/ 260197 h 2475358"/>
                <a:gd name="connsiteX7" fmla="*/ 77039 w 4550431"/>
                <a:gd name="connsiteY7" fmla="*/ 571347 h 2475358"/>
                <a:gd name="connsiteX8" fmla="*/ 839 w 4550431"/>
                <a:gd name="connsiteY8" fmla="*/ 1041247 h 2475358"/>
                <a:gd name="connsiteX9" fmla="*/ 108789 w 4550431"/>
                <a:gd name="connsiteY9" fmla="*/ 1511147 h 2475358"/>
                <a:gd name="connsiteX10" fmla="*/ 248489 w 4550431"/>
                <a:gd name="connsiteY10" fmla="*/ 1758797 h 2475358"/>
                <a:gd name="connsiteX11" fmla="*/ 670764 w 4550431"/>
                <a:gd name="connsiteY11" fmla="*/ 2070383 h 2475358"/>
                <a:gd name="connsiteX12" fmla="*/ 1105739 w 4550431"/>
                <a:gd name="connsiteY12" fmla="*/ 2275148 h 2475358"/>
                <a:gd name="connsiteX13" fmla="*/ 1432764 w 4550431"/>
                <a:gd name="connsiteY13" fmla="*/ 2411282 h 2475358"/>
                <a:gd name="connsiteX14" fmla="*/ 1575639 w 4550431"/>
                <a:gd name="connsiteY14" fmla="*/ 2471651 h 2475358"/>
                <a:gd name="connsiteX15" fmla="*/ 1677239 w 4550431"/>
                <a:gd name="connsiteY15" fmla="*/ 2455731 h 2475358"/>
                <a:gd name="connsiteX16" fmla="*/ 1845514 w 4550431"/>
                <a:gd name="connsiteY16" fmla="*/ 2466430 h 2475358"/>
                <a:gd name="connsiteX17" fmla="*/ 2058239 w 4550431"/>
                <a:gd name="connsiteY17" fmla="*/ 2464865 h 2475358"/>
                <a:gd name="connsiteX18" fmla="*/ 2220164 w 4550431"/>
                <a:gd name="connsiteY18" fmla="*/ 2335517 h 2475358"/>
                <a:gd name="connsiteX19" fmla="*/ 2318589 w 4550431"/>
                <a:gd name="connsiteY19" fmla="*/ 2296199 h 2475358"/>
                <a:gd name="connsiteX20" fmla="*/ 2413839 w 4550431"/>
                <a:gd name="connsiteY20" fmla="*/ 2413282 h 2475358"/>
                <a:gd name="connsiteX21" fmla="*/ 2645614 w 4550431"/>
                <a:gd name="connsiteY21" fmla="*/ 2466431 h 2475358"/>
                <a:gd name="connsiteX22" fmla="*/ 2966289 w 4550431"/>
                <a:gd name="connsiteY22" fmla="*/ 2433898 h 2475358"/>
                <a:gd name="connsiteX23" fmla="*/ 2998039 w 4550431"/>
                <a:gd name="connsiteY23" fmla="*/ 2349347 h 2475358"/>
                <a:gd name="connsiteX24" fmla="*/ 3086939 w 4550431"/>
                <a:gd name="connsiteY24" fmla="*/ 2374747 h 2475358"/>
                <a:gd name="connsiteX25" fmla="*/ 3613989 w 4550431"/>
                <a:gd name="connsiteY25" fmla="*/ 2152497 h 2475358"/>
                <a:gd name="connsiteX26" fmla="*/ 4001339 w 4550431"/>
                <a:gd name="connsiteY26" fmla="*/ 1955647 h 2475358"/>
                <a:gd name="connsiteX27" fmla="*/ 4223589 w 4550431"/>
                <a:gd name="connsiteY27" fmla="*/ 1784197 h 2475358"/>
                <a:gd name="connsiteX28" fmla="*/ 4388689 w 4550431"/>
                <a:gd name="connsiteY28" fmla="*/ 1663547 h 2475358"/>
                <a:gd name="connsiteX29" fmla="*/ 4528389 w 4550431"/>
                <a:gd name="connsiteY29" fmla="*/ 1257147 h 2475358"/>
                <a:gd name="connsiteX30" fmla="*/ 4528389 w 4550431"/>
                <a:gd name="connsiteY30" fmla="*/ 831697 h 2475358"/>
                <a:gd name="connsiteX31" fmla="*/ 4318839 w 4550431"/>
                <a:gd name="connsiteY31" fmla="*/ 349097 h 2475358"/>
                <a:gd name="connsiteX32" fmla="*/ 4007689 w 4550431"/>
                <a:gd name="connsiteY32" fmla="*/ 190347 h 2475358"/>
                <a:gd name="connsiteX33" fmla="*/ 3874339 w 4550431"/>
                <a:gd name="connsiteY33" fmla="*/ 152247 h 2475358"/>
                <a:gd name="connsiteX34" fmla="*/ 3848939 w 4550431"/>
                <a:gd name="connsiteY34" fmla="*/ 190347 h 2475358"/>
                <a:gd name="connsiteX35" fmla="*/ 3709239 w 4550431"/>
                <a:gd name="connsiteY35" fmla="*/ 152247 h 2475358"/>
                <a:gd name="connsiteX36" fmla="*/ 3436189 w 4550431"/>
                <a:gd name="connsiteY36" fmla="*/ 12547 h 2475358"/>
                <a:gd name="connsiteX37" fmla="*/ 3252039 w 4550431"/>
                <a:gd name="connsiteY37" fmla="*/ 18897 h 2475358"/>
                <a:gd name="connsiteX38" fmla="*/ 2839289 w 4550431"/>
                <a:gd name="connsiteY38" fmla="*/ 120497 h 2475358"/>
                <a:gd name="connsiteX39" fmla="*/ 2585289 w 4550431"/>
                <a:gd name="connsiteY39" fmla="*/ 183997 h 2475358"/>
                <a:gd name="connsiteX40" fmla="*/ 2426539 w 4550431"/>
                <a:gd name="connsiteY40" fmla="*/ 425297 h 2475358"/>
                <a:gd name="connsiteX41" fmla="*/ 2188414 w 4550431"/>
                <a:gd name="connsiteY41" fmla="*/ 553515 h 2475358"/>
                <a:gd name="connsiteX0" fmla="*/ 2188414 w 4550431"/>
                <a:gd name="connsiteY0" fmla="*/ 553515 h 2475358"/>
                <a:gd name="connsiteX1" fmla="*/ 2026489 w 4550431"/>
                <a:gd name="connsiteY1" fmla="*/ 323697 h 2475358"/>
                <a:gd name="connsiteX2" fmla="*/ 1851864 w 4550431"/>
                <a:gd name="connsiteY2" fmla="*/ 166948 h 2475358"/>
                <a:gd name="connsiteX3" fmla="*/ 1318464 w 4550431"/>
                <a:gd name="connsiteY3" fmla="*/ 88400 h 2475358"/>
                <a:gd name="connsiteX4" fmla="*/ 896189 w 4550431"/>
                <a:gd name="connsiteY4" fmla="*/ 101447 h 2475358"/>
                <a:gd name="connsiteX5" fmla="*/ 597739 w 4550431"/>
                <a:gd name="connsiteY5" fmla="*/ 164947 h 2475358"/>
                <a:gd name="connsiteX6" fmla="*/ 375489 w 4550431"/>
                <a:gd name="connsiteY6" fmla="*/ 260197 h 2475358"/>
                <a:gd name="connsiteX7" fmla="*/ 77039 w 4550431"/>
                <a:gd name="connsiteY7" fmla="*/ 571347 h 2475358"/>
                <a:gd name="connsiteX8" fmla="*/ 839 w 4550431"/>
                <a:gd name="connsiteY8" fmla="*/ 1041247 h 2475358"/>
                <a:gd name="connsiteX9" fmla="*/ 108789 w 4550431"/>
                <a:gd name="connsiteY9" fmla="*/ 1511147 h 2475358"/>
                <a:gd name="connsiteX10" fmla="*/ 248489 w 4550431"/>
                <a:gd name="connsiteY10" fmla="*/ 1758797 h 2475358"/>
                <a:gd name="connsiteX11" fmla="*/ 670764 w 4550431"/>
                <a:gd name="connsiteY11" fmla="*/ 2070383 h 2475358"/>
                <a:gd name="connsiteX12" fmla="*/ 1105739 w 4550431"/>
                <a:gd name="connsiteY12" fmla="*/ 2275148 h 2475358"/>
                <a:gd name="connsiteX13" fmla="*/ 1432764 w 4550431"/>
                <a:gd name="connsiteY13" fmla="*/ 2411282 h 2475358"/>
                <a:gd name="connsiteX14" fmla="*/ 1575639 w 4550431"/>
                <a:gd name="connsiteY14" fmla="*/ 2471651 h 2475358"/>
                <a:gd name="connsiteX15" fmla="*/ 1677239 w 4550431"/>
                <a:gd name="connsiteY15" fmla="*/ 2455731 h 2475358"/>
                <a:gd name="connsiteX16" fmla="*/ 1845514 w 4550431"/>
                <a:gd name="connsiteY16" fmla="*/ 2466430 h 2475358"/>
                <a:gd name="connsiteX17" fmla="*/ 2058239 w 4550431"/>
                <a:gd name="connsiteY17" fmla="*/ 2464865 h 2475358"/>
                <a:gd name="connsiteX18" fmla="*/ 2220164 w 4550431"/>
                <a:gd name="connsiteY18" fmla="*/ 2335517 h 2475358"/>
                <a:gd name="connsiteX19" fmla="*/ 2318589 w 4550431"/>
                <a:gd name="connsiteY19" fmla="*/ 2296199 h 2475358"/>
                <a:gd name="connsiteX20" fmla="*/ 2413839 w 4550431"/>
                <a:gd name="connsiteY20" fmla="*/ 2413282 h 2475358"/>
                <a:gd name="connsiteX21" fmla="*/ 2645614 w 4550431"/>
                <a:gd name="connsiteY21" fmla="*/ 2466431 h 2475358"/>
                <a:gd name="connsiteX22" fmla="*/ 2966289 w 4550431"/>
                <a:gd name="connsiteY22" fmla="*/ 2433898 h 2475358"/>
                <a:gd name="connsiteX23" fmla="*/ 2998039 w 4550431"/>
                <a:gd name="connsiteY23" fmla="*/ 2349347 h 2475358"/>
                <a:gd name="connsiteX24" fmla="*/ 3086939 w 4550431"/>
                <a:gd name="connsiteY24" fmla="*/ 2374747 h 2475358"/>
                <a:gd name="connsiteX25" fmla="*/ 3613989 w 4550431"/>
                <a:gd name="connsiteY25" fmla="*/ 2152497 h 2475358"/>
                <a:gd name="connsiteX26" fmla="*/ 4001339 w 4550431"/>
                <a:gd name="connsiteY26" fmla="*/ 1955647 h 2475358"/>
                <a:gd name="connsiteX27" fmla="*/ 4223589 w 4550431"/>
                <a:gd name="connsiteY27" fmla="*/ 1784197 h 2475358"/>
                <a:gd name="connsiteX28" fmla="*/ 4388689 w 4550431"/>
                <a:gd name="connsiteY28" fmla="*/ 1663547 h 2475358"/>
                <a:gd name="connsiteX29" fmla="*/ 4528389 w 4550431"/>
                <a:gd name="connsiteY29" fmla="*/ 1257147 h 2475358"/>
                <a:gd name="connsiteX30" fmla="*/ 4528389 w 4550431"/>
                <a:gd name="connsiteY30" fmla="*/ 831697 h 2475358"/>
                <a:gd name="connsiteX31" fmla="*/ 4318839 w 4550431"/>
                <a:gd name="connsiteY31" fmla="*/ 349097 h 2475358"/>
                <a:gd name="connsiteX32" fmla="*/ 4007689 w 4550431"/>
                <a:gd name="connsiteY32" fmla="*/ 190347 h 2475358"/>
                <a:gd name="connsiteX33" fmla="*/ 3874339 w 4550431"/>
                <a:gd name="connsiteY33" fmla="*/ 152247 h 2475358"/>
                <a:gd name="connsiteX34" fmla="*/ 3848939 w 4550431"/>
                <a:gd name="connsiteY34" fmla="*/ 190347 h 2475358"/>
                <a:gd name="connsiteX35" fmla="*/ 3709239 w 4550431"/>
                <a:gd name="connsiteY35" fmla="*/ 152247 h 2475358"/>
                <a:gd name="connsiteX36" fmla="*/ 3436189 w 4550431"/>
                <a:gd name="connsiteY36" fmla="*/ 12547 h 2475358"/>
                <a:gd name="connsiteX37" fmla="*/ 3252039 w 4550431"/>
                <a:gd name="connsiteY37" fmla="*/ 18897 h 2475358"/>
                <a:gd name="connsiteX38" fmla="*/ 2839289 w 4550431"/>
                <a:gd name="connsiteY38" fmla="*/ 120497 h 2475358"/>
                <a:gd name="connsiteX39" fmla="*/ 2585289 w 4550431"/>
                <a:gd name="connsiteY39" fmla="*/ 183997 h 2475358"/>
                <a:gd name="connsiteX40" fmla="*/ 2426539 w 4550431"/>
                <a:gd name="connsiteY40" fmla="*/ 425297 h 2475358"/>
                <a:gd name="connsiteX41" fmla="*/ 2188414 w 4550431"/>
                <a:gd name="connsiteY41" fmla="*/ 553515 h 2475358"/>
                <a:gd name="connsiteX0" fmla="*/ 2188414 w 4550431"/>
                <a:gd name="connsiteY0" fmla="*/ 553515 h 2475358"/>
                <a:gd name="connsiteX1" fmla="*/ 2026489 w 4550431"/>
                <a:gd name="connsiteY1" fmla="*/ 323697 h 2475358"/>
                <a:gd name="connsiteX2" fmla="*/ 1851864 w 4550431"/>
                <a:gd name="connsiteY2" fmla="*/ 166948 h 2475358"/>
                <a:gd name="connsiteX3" fmla="*/ 1318464 w 4550431"/>
                <a:gd name="connsiteY3" fmla="*/ 88400 h 2475358"/>
                <a:gd name="connsiteX4" fmla="*/ 896189 w 4550431"/>
                <a:gd name="connsiteY4" fmla="*/ 101447 h 2475358"/>
                <a:gd name="connsiteX5" fmla="*/ 597739 w 4550431"/>
                <a:gd name="connsiteY5" fmla="*/ 164947 h 2475358"/>
                <a:gd name="connsiteX6" fmla="*/ 375489 w 4550431"/>
                <a:gd name="connsiteY6" fmla="*/ 260197 h 2475358"/>
                <a:gd name="connsiteX7" fmla="*/ 77039 w 4550431"/>
                <a:gd name="connsiteY7" fmla="*/ 571347 h 2475358"/>
                <a:gd name="connsiteX8" fmla="*/ 839 w 4550431"/>
                <a:gd name="connsiteY8" fmla="*/ 1041247 h 2475358"/>
                <a:gd name="connsiteX9" fmla="*/ 108789 w 4550431"/>
                <a:gd name="connsiteY9" fmla="*/ 1511147 h 2475358"/>
                <a:gd name="connsiteX10" fmla="*/ 248489 w 4550431"/>
                <a:gd name="connsiteY10" fmla="*/ 1758797 h 2475358"/>
                <a:gd name="connsiteX11" fmla="*/ 670764 w 4550431"/>
                <a:gd name="connsiteY11" fmla="*/ 2070383 h 2475358"/>
                <a:gd name="connsiteX12" fmla="*/ 1105739 w 4550431"/>
                <a:gd name="connsiteY12" fmla="*/ 2275148 h 2475358"/>
                <a:gd name="connsiteX13" fmla="*/ 1432764 w 4550431"/>
                <a:gd name="connsiteY13" fmla="*/ 2411282 h 2475358"/>
                <a:gd name="connsiteX14" fmla="*/ 1575639 w 4550431"/>
                <a:gd name="connsiteY14" fmla="*/ 2471651 h 2475358"/>
                <a:gd name="connsiteX15" fmla="*/ 1677239 w 4550431"/>
                <a:gd name="connsiteY15" fmla="*/ 2455731 h 2475358"/>
                <a:gd name="connsiteX16" fmla="*/ 1845514 w 4550431"/>
                <a:gd name="connsiteY16" fmla="*/ 2466430 h 2475358"/>
                <a:gd name="connsiteX17" fmla="*/ 2058239 w 4550431"/>
                <a:gd name="connsiteY17" fmla="*/ 2464865 h 2475358"/>
                <a:gd name="connsiteX18" fmla="*/ 2220164 w 4550431"/>
                <a:gd name="connsiteY18" fmla="*/ 2335517 h 2475358"/>
                <a:gd name="connsiteX19" fmla="*/ 2318589 w 4550431"/>
                <a:gd name="connsiteY19" fmla="*/ 2296199 h 2475358"/>
                <a:gd name="connsiteX20" fmla="*/ 2413839 w 4550431"/>
                <a:gd name="connsiteY20" fmla="*/ 2413282 h 2475358"/>
                <a:gd name="connsiteX21" fmla="*/ 2645614 w 4550431"/>
                <a:gd name="connsiteY21" fmla="*/ 2466431 h 2475358"/>
                <a:gd name="connsiteX22" fmla="*/ 2966289 w 4550431"/>
                <a:gd name="connsiteY22" fmla="*/ 2433898 h 2475358"/>
                <a:gd name="connsiteX23" fmla="*/ 2998039 w 4550431"/>
                <a:gd name="connsiteY23" fmla="*/ 2349347 h 2475358"/>
                <a:gd name="connsiteX24" fmla="*/ 3163139 w 4550431"/>
                <a:gd name="connsiteY24" fmla="*/ 2383881 h 2475358"/>
                <a:gd name="connsiteX25" fmla="*/ 3613989 w 4550431"/>
                <a:gd name="connsiteY25" fmla="*/ 2152497 h 2475358"/>
                <a:gd name="connsiteX26" fmla="*/ 4001339 w 4550431"/>
                <a:gd name="connsiteY26" fmla="*/ 1955647 h 2475358"/>
                <a:gd name="connsiteX27" fmla="*/ 4223589 w 4550431"/>
                <a:gd name="connsiteY27" fmla="*/ 1784197 h 2475358"/>
                <a:gd name="connsiteX28" fmla="*/ 4388689 w 4550431"/>
                <a:gd name="connsiteY28" fmla="*/ 1663547 h 2475358"/>
                <a:gd name="connsiteX29" fmla="*/ 4528389 w 4550431"/>
                <a:gd name="connsiteY29" fmla="*/ 1257147 h 2475358"/>
                <a:gd name="connsiteX30" fmla="*/ 4528389 w 4550431"/>
                <a:gd name="connsiteY30" fmla="*/ 831697 h 2475358"/>
                <a:gd name="connsiteX31" fmla="*/ 4318839 w 4550431"/>
                <a:gd name="connsiteY31" fmla="*/ 349097 h 2475358"/>
                <a:gd name="connsiteX32" fmla="*/ 4007689 w 4550431"/>
                <a:gd name="connsiteY32" fmla="*/ 190347 h 2475358"/>
                <a:gd name="connsiteX33" fmla="*/ 3874339 w 4550431"/>
                <a:gd name="connsiteY33" fmla="*/ 152247 h 2475358"/>
                <a:gd name="connsiteX34" fmla="*/ 3848939 w 4550431"/>
                <a:gd name="connsiteY34" fmla="*/ 190347 h 2475358"/>
                <a:gd name="connsiteX35" fmla="*/ 3709239 w 4550431"/>
                <a:gd name="connsiteY35" fmla="*/ 152247 h 2475358"/>
                <a:gd name="connsiteX36" fmla="*/ 3436189 w 4550431"/>
                <a:gd name="connsiteY36" fmla="*/ 12547 h 2475358"/>
                <a:gd name="connsiteX37" fmla="*/ 3252039 w 4550431"/>
                <a:gd name="connsiteY37" fmla="*/ 18897 h 2475358"/>
                <a:gd name="connsiteX38" fmla="*/ 2839289 w 4550431"/>
                <a:gd name="connsiteY38" fmla="*/ 120497 h 2475358"/>
                <a:gd name="connsiteX39" fmla="*/ 2585289 w 4550431"/>
                <a:gd name="connsiteY39" fmla="*/ 183997 h 2475358"/>
                <a:gd name="connsiteX40" fmla="*/ 2426539 w 4550431"/>
                <a:gd name="connsiteY40" fmla="*/ 425297 h 2475358"/>
                <a:gd name="connsiteX41" fmla="*/ 2188414 w 4550431"/>
                <a:gd name="connsiteY41" fmla="*/ 553515 h 2475358"/>
                <a:gd name="connsiteX0" fmla="*/ 2216989 w 4550431"/>
                <a:gd name="connsiteY0" fmla="*/ 516981 h 2475358"/>
                <a:gd name="connsiteX1" fmla="*/ 2026489 w 4550431"/>
                <a:gd name="connsiteY1" fmla="*/ 323697 h 2475358"/>
                <a:gd name="connsiteX2" fmla="*/ 1851864 w 4550431"/>
                <a:gd name="connsiteY2" fmla="*/ 166948 h 2475358"/>
                <a:gd name="connsiteX3" fmla="*/ 1318464 w 4550431"/>
                <a:gd name="connsiteY3" fmla="*/ 88400 h 2475358"/>
                <a:gd name="connsiteX4" fmla="*/ 896189 w 4550431"/>
                <a:gd name="connsiteY4" fmla="*/ 101447 h 2475358"/>
                <a:gd name="connsiteX5" fmla="*/ 597739 w 4550431"/>
                <a:gd name="connsiteY5" fmla="*/ 164947 h 2475358"/>
                <a:gd name="connsiteX6" fmla="*/ 375489 w 4550431"/>
                <a:gd name="connsiteY6" fmla="*/ 260197 h 2475358"/>
                <a:gd name="connsiteX7" fmla="*/ 77039 w 4550431"/>
                <a:gd name="connsiteY7" fmla="*/ 571347 h 2475358"/>
                <a:gd name="connsiteX8" fmla="*/ 839 w 4550431"/>
                <a:gd name="connsiteY8" fmla="*/ 1041247 h 2475358"/>
                <a:gd name="connsiteX9" fmla="*/ 108789 w 4550431"/>
                <a:gd name="connsiteY9" fmla="*/ 1511147 h 2475358"/>
                <a:gd name="connsiteX10" fmla="*/ 248489 w 4550431"/>
                <a:gd name="connsiteY10" fmla="*/ 1758797 h 2475358"/>
                <a:gd name="connsiteX11" fmla="*/ 670764 w 4550431"/>
                <a:gd name="connsiteY11" fmla="*/ 2070383 h 2475358"/>
                <a:gd name="connsiteX12" fmla="*/ 1105739 w 4550431"/>
                <a:gd name="connsiteY12" fmla="*/ 2275148 h 2475358"/>
                <a:gd name="connsiteX13" fmla="*/ 1432764 w 4550431"/>
                <a:gd name="connsiteY13" fmla="*/ 2411282 h 2475358"/>
                <a:gd name="connsiteX14" fmla="*/ 1575639 w 4550431"/>
                <a:gd name="connsiteY14" fmla="*/ 2471651 h 2475358"/>
                <a:gd name="connsiteX15" fmla="*/ 1677239 w 4550431"/>
                <a:gd name="connsiteY15" fmla="*/ 2455731 h 2475358"/>
                <a:gd name="connsiteX16" fmla="*/ 1845514 w 4550431"/>
                <a:gd name="connsiteY16" fmla="*/ 2466430 h 2475358"/>
                <a:gd name="connsiteX17" fmla="*/ 2058239 w 4550431"/>
                <a:gd name="connsiteY17" fmla="*/ 2464865 h 2475358"/>
                <a:gd name="connsiteX18" fmla="*/ 2220164 w 4550431"/>
                <a:gd name="connsiteY18" fmla="*/ 2335517 h 2475358"/>
                <a:gd name="connsiteX19" fmla="*/ 2318589 w 4550431"/>
                <a:gd name="connsiteY19" fmla="*/ 2296199 h 2475358"/>
                <a:gd name="connsiteX20" fmla="*/ 2413839 w 4550431"/>
                <a:gd name="connsiteY20" fmla="*/ 2413282 h 2475358"/>
                <a:gd name="connsiteX21" fmla="*/ 2645614 w 4550431"/>
                <a:gd name="connsiteY21" fmla="*/ 2466431 h 2475358"/>
                <a:gd name="connsiteX22" fmla="*/ 2966289 w 4550431"/>
                <a:gd name="connsiteY22" fmla="*/ 2433898 h 2475358"/>
                <a:gd name="connsiteX23" fmla="*/ 2998039 w 4550431"/>
                <a:gd name="connsiteY23" fmla="*/ 2349347 h 2475358"/>
                <a:gd name="connsiteX24" fmla="*/ 3163139 w 4550431"/>
                <a:gd name="connsiteY24" fmla="*/ 2383881 h 2475358"/>
                <a:gd name="connsiteX25" fmla="*/ 3613989 w 4550431"/>
                <a:gd name="connsiteY25" fmla="*/ 2152497 h 2475358"/>
                <a:gd name="connsiteX26" fmla="*/ 4001339 w 4550431"/>
                <a:gd name="connsiteY26" fmla="*/ 1955647 h 2475358"/>
                <a:gd name="connsiteX27" fmla="*/ 4223589 w 4550431"/>
                <a:gd name="connsiteY27" fmla="*/ 1784197 h 2475358"/>
                <a:gd name="connsiteX28" fmla="*/ 4388689 w 4550431"/>
                <a:gd name="connsiteY28" fmla="*/ 1663547 h 2475358"/>
                <a:gd name="connsiteX29" fmla="*/ 4528389 w 4550431"/>
                <a:gd name="connsiteY29" fmla="*/ 1257147 h 2475358"/>
                <a:gd name="connsiteX30" fmla="*/ 4528389 w 4550431"/>
                <a:gd name="connsiteY30" fmla="*/ 831697 h 2475358"/>
                <a:gd name="connsiteX31" fmla="*/ 4318839 w 4550431"/>
                <a:gd name="connsiteY31" fmla="*/ 349097 h 2475358"/>
                <a:gd name="connsiteX32" fmla="*/ 4007689 w 4550431"/>
                <a:gd name="connsiteY32" fmla="*/ 190347 h 2475358"/>
                <a:gd name="connsiteX33" fmla="*/ 3874339 w 4550431"/>
                <a:gd name="connsiteY33" fmla="*/ 152247 h 2475358"/>
                <a:gd name="connsiteX34" fmla="*/ 3848939 w 4550431"/>
                <a:gd name="connsiteY34" fmla="*/ 190347 h 2475358"/>
                <a:gd name="connsiteX35" fmla="*/ 3709239 w 4550431"/>
                <a:gd name="connsiteY35" fmla="*/ 152247 h 2475358"/>
                <a:gd name="connsiteX36" fmla="*/ 3436189 w 4550431"/>
                <a:gd name="connsiteY36" fmla="*/ 12547 h 2475358"/>
                <a:gd name="connsiteX37" fmla="*/ 3252039 w 4550431"/>
                <a:gd name="connsiteY37" fmla="*/ 18897 h 2475358"/>
                <a:gd name="connsiteX38" fmla="*/ 2839289 w 4550431"/>
                <a:gd name="connsiteY38" fmla="*/ 120497 h 2475358"/>
                <a:gd name="connsiteX39" fmla="*/ 2585289 w 4550431"/>
                <a:gd name="connsiteY39" fmla="*/ 183997 h 2475358"/>
                <a:gd name="connsiteX40" fmla="*/ 2426539 w 4550431"/>
                <a:gd name="connsiteY40" fmla="*/ 425297 h 2475358"/>
                <a:gd name="connsiteX41" fmla="*/ 2216989 w 4550431"/>
                <a:gd name="connsiteY41" fmla="*/ 516981 h 2475358"/>
                <a:gd name="connsiteX0" fmla="*/ 2216989 w 4550431"/>
                <a:gd name="connsiteY0" fmla="*/ 540331 h 2498708"/>
                <a:gd name="connsiteX1" fmla="*/ 2026489 w 4550431"/>
                <a:gd name="connsiteY1" fmla="*/ 347047 h 2498708"/>
                <a:gd name="connsiteX2" fmla="*/ 1699464 w 4550431"/>
                <a:gd name="connsiteY2" fmla="*/ 7626 h 2498708"/>
                <a:gd name="connsiteX3" fmla="*/ 1318464 w 4550431"/>
                <a:gd name="connsiteY3" fmla="*/ 111750 h 2498708"/>
                <a:gd name="connsiteX4" fmla="*/ 896189 w 4550431"/>
                <a:gd name="connsiteY4" fmla="*/ 124797 h 2498708"/>
                <a:gd name="connsiteX5" fmla="*/ 597739 w 4550431"/>
                <a:gd name="connsiteY5" fmla="*/ 188297 h 2498708"/>
                <a:gd name="connsiteX6" fmla="*/ 375489 w 4550431"/>
                <a:gd name="connsiteY6" fmla="*/ 283547 h 2498708"/>
                <a:gd name="connsiteX7" fmla="*/ 77039 w 4550431"/>
                <a:gd name="connsiteY7" fmla="*/ 594697 h 2498708"/>
                <a:gd name="connsiteX8" fmla="*/ 839 w 4550431"/>
                <a:gd name="connsiteY8" fmla="*/ 1064597 h 2498708"/>
                <a:gd name="connsiteX9" fmla="*/ 108789 w 4550431"/>
                <a:gd name="connsiteY9" fmla="*/ 1534497 h 2498708"/>
                <a:gd name="connsiteX10" fmla="*/ 248489 w 4550431"/>
                <a:gd name="connsiteY10" fmla="*/ 1782147 h 2498708"/>
                <a:gd name="connsiteX11" fmla="*/ 670764 w 4550431"/>
                <a:gd name="connsiteY11" fmla="*/ 2093733 h 2498708"/>
                <a:gd name="connsiteX12" fmla="*/ 1105739 w 4550431"/>
                <a:gd name="connsiteY12" fmla="*/ 2298498 h 2498708"/>
                <a:gd name="connsiteX13" fmla="*/ 1432764 w 4550431"/>
                <a:gd name="connsiteY13" fmla="*/ 2434632 h 2498708"/>
                <a:gd name="connsiteX14" fmla="*/ 1575639 w 4550431"/>
                <a:gd name="connsiteY14" fmla="*/ 2495001 h 2498708"/>
                <a:gd name="connsiteX15" fmla="*/ 1677239 w 4550431"/>
                <a:gd name="connsiteY15" fmla="*/ 2479081 h 2498708"/>
                <a:gd name="connsiteX16" fmla="*/ 1845514 w 4550431"/>
                <a:gd name="connsiteY16" fmla="*/ 2489780 h 2498708"/>
                <a:gd name="connsiteX17" fmla="*/ 2058239 w 4550431"/>
                <a:gd name="connsiteY17" fmla="*/ 2488215 h 2498708"/>
                <a:gd name="connsiteX18" fmla="*/ 2220164 w 4550431"/>
                <a:gd name="connsiteY18" fmla="*/ 2358867 h 2498708"/>
                <a:gd name="connsiteX19" fmla="*/ 2318589 w 4550431"/>
                <a:gd name="connsiteY19" fmla="*/ 2319549 h 2498708"/>
                <a:gd name="connsiteX20" fmla="*/ 2413839 w 4550431"/>
                <a:gd name="connsiteY20" fmla="*/ 2436632 h 2498708"/>
                <a:gd name="connsiteX21" fmla="*/ 2645614 w 4550431"/>
                <a:gd name="connsiteY21" fmla="*/ 2489781 h 2498708"/>
                <a:gd name="connsiteX22" fmla="*/ 2966289 w 4550431"/>
                <a:gd name="connsiteY22" fmla="*/ 2457248 h 2498708"/>
                <a:gd name="connsiteX23" fmla="*/ 2998039 w 4550431"/>
                <a:gd name="connsiteY23" fmla="*/ 2372697 h 2498708"/>
                <a:gd name="connsiteX24" fmla="*/ 3163139 w 4550431"/>
                <a:gd name="connsiteY24" fmla="*/ 2407231 h 2498708"/>
                <a:gd name="connsiteX25" fmla="*/ 3613989 w 4550431"/>
                <a:gd name="connsiteY25" fmla="*/ 2175847 h 2498708"/>
                <a:gd name="connsiteX26" fmla="*/ 4001339 w 4550431"/>
                <a:gd name="connsiteY26" fmla="*/ 1978997 h 2498708"/>
                <a:gd name="connsiteX27" fmla="*/ 4223589 w 4550431"/>
                <a:gd name="connsiteY27" fmla="*/ 1807547 h 2498708"/>
                <a:gd name="connsiteX28" fmla="*/ 4388689 w 4550431"/>
                <a:gd name="connsiteY28" fmla="*/ 1686897 h 2498708"/>
                <a:gd name="connsiteX29" fmla="*/ 4528389 w 4550431"/>
                <a:gd name="connsiteY29" fmla="*/ 1280497 h 2498708"/>
                <a:gd name="connsiteX30" fmla="*/ 4528389 w 4550431"/>
                <a:gd name="connsiteY30" fmla="*/ 855047 h 2498708"/>
                <a:gd name="connsiteX31" fmla="*/ 4318839 w 4550431"/>
                <a:gd name="connsiteY31" fmla="*/ 372447 h 2498708"/>
                <a:gd name="connsiteX32" fmla="*/ 4007689 w 4550431"/>
                <a:gd name="connsiteY32" fmla="*/ 213697 h 2498708"/>
                <a:gd name="connsiteX33" fmla="*/ 3874339 w 4550431"/>
                <a:gd name="connsiteY33" fmla="*/ 175597 h 2498708"/>
                <a:gd name="connsiteX34" fmla="*/ 3848939 w 4550431"/>
                <a:gd name="connsiteY34" fmla="*/ 213697 h 2498708"/>
                <a:gd name="connsiteX35" fmla="*/ 3709239 w 4550431"/>
                <a:gd name="connsiteY35" fmla="*/ 175597 h 2498708"/>
                <a:gd name="connsiteX36" fmla="*/ 3436189 w 4550431"/>
                <a:gd name="connsiteY36" fmla="*/ 35897 h 2498708"/>
                <a:gd name="connsiteX37" fmla="*/ 3252039 w 4550431"/>
                <a:gd name="connsiteY37" fmla="*/ 42247 h 2498708"/>
                <a:gd name="connsiteX38" fmla="*/ 2839289 w 4550431"/>
                <a:gd name="connsiteY38" fmla="*/ 143847 h 2498708"/>
                <a:gd name="connsiteX39" fmla="*/ 2585289 w 4550431"/>
                <a:gd name="connsiteY39" fmla="*/ 207347 h 2498708"/>
                <a:gd name="connsiteX40" fmla="*/ 2426539 w 4550431"/>
                <a:gd name="connsiteY40" fmla="*/ 448647 h 2498708"/>
                <a:gd name="connsiteX41" fmla="*/ 2216989 w 4550431"/>
                <a:gd name="connsiteY41" fmla="*/ 540331 h 2498708"/>
                <a:gd name="connsiteX0" fmla="*/ 2216989 w 4550431"/>
                <a:gd name="connsiteY0" fmla="*/ 542387 h 2500764"/>
                <a:gd name="connsiteX1" fmla="*/ 2026489 w 4550431"/>
                <a:gd name="connsiteY1" fmla="*/ 349103 h 2500764"/>
                <a:gd name="connsiteX2" fmla="*/ 1699464 w 4550431"/>
                <a:gd name="connsiteY2" fmla="*/ 9682 h 2500764"/>
                <a:gd name="connsiteX3" fmla="*/ 1308939 w 4550431"/>
                <a:gd name="connsiteY3" fmla="*/ 95539 h 2500764"/>
                <a:gd name="connsiteX4" fmla="*/ 896189 w 4550431"/>
                <a:gd name="connsiteY4" fmla="*/ 126853 h 2500764"/>
                <a:gd name="connsiteX5" fmla="*/ 597739 w 4550431"/>
                <a:gd name="connsiteY5" fmla="*/ 190353 h 2500764"/>
                <a:gd name="connsiteX6" fmla="*/ 375489 w 4550431"/>
                <a:gd name="connsiteY6" fmla="*/ 285603 h 2500764"/>
                <a:gd name="connsiteX7" fmla="*/ 77039 w 4550431"/>
                <a:gd name="connsiteY7" fmla="*/ 596753 h 2500764"/>
                <a:gd name="connsiteX8" fmla="*/ 839 w 4550431"/>
                <a:gd name="connsiteY8" fmla="*/ 1066653 h 2500764"/>
                <a:gd name="connsiteX9" fmla="*/ 108789 w 4550431"/>
                <a:gd name="connsiteY9" fmla="*/ 1536553 h 2500764"/>
                <a:gd name="connsiteX10" fmla="*/ 248489 w 4550431"/>
                <a:gd name="connsiteY10" fmla="*/ 1784203 h 2500764"/>
                <a:gd name="connsiteX11" fmla="*/ 670764 w 4550431"/>
                <a:gd name="connsiteY11" fmla="*/ 2095789 h 2500764"/>
                <a:gd name="connsiteX12" fmla="*/ 1105739 w 4550431"/>
                <a:gd name="connsiteY12" fmla="*/ 2300554 h 2500764"/>
                <a:gd name="connsiteX13" fmla="*/ 1432764 w 4550431"/>
                <a:gd name="connsiteY13" fmla="*/ 2436688 h 2500764"/>
                <a:gd name="connsiteX14" fmla="*/ 1575639 w 4550431"/>
                <a:gd name="connsiteY14" fmla="*/ 2497057 h 2500764"/>
                <a:gd name="connsiteX15" fmla="*/ 1677239 w 4550431"/>
                <a:gd name="connsiteY15" fmla="*/ 2481137 h 2500764"/>
                <a:gd name="connsiteX16" fmla="*/ 1845514 w 4550431"/>
                <a:gd name="connsiteY16" fmla="*/ 2491836 h 2500764"/>
                <a:gd name="connsiteX17" fmla="*/ 2058239 w 4550431"/>
                <a:gd name="connsiteY17" fmla="*/ 2490271 h 2500764"/>
                <a:gd name="connsiteX18" fmla="*/ 2220164 w 4550431"/>
                <a:gd name="connsiteY18" fmla="*/ 2360923 h 2500764"/>
                <a:gd name="connsiteX19" fmla="*/ 2318589 w 4550431"/>
                <a:gd name="connsiteY19" fmla="*/ 2321605 h 2500764"/>
                <a:gd name="connsiteX20" fmla="*/ 2413839 w 4550431"/>
                <a:gd name="connsiteY20" fmla="*/ 2438688 h 2500764"/>
                <a:gd name="connsiteX21" fmla="*/ 2645614 w 4550431"/>
                <a:gd name="connsiteY21" fmla="*/ 2491837 h 2500764"/>
                <a:gd name="connsiteX22" fmla="*/ 2966289 w 4550431"/>
                <a:gd name="connsiteY22" fmla="*/ 2459304 h 2500764"/>
                <a:gd name="connsiteX23" fmla="*/ 2998039 w 4550431"/>
                <a:gd name="connsiteY23" fmla="*/ 2374753 h 2500764"/>
                <a:gd name="connsiteX24" fmla="*/ 3163139 w 4550431"/>
                <a:gd name="connsiteY24" fmla="*/ 2409287 h 2500764"/>
                <a:gd name="connsiteX25" fmla="*/ 3613989 w 4550431"/>
                <a:gd name="connsiteY25" fmla="*/ 2177903 h 2500764"/>
                <a:gd name="connsiteX26" fmla="*/ 4001339 w 4550431"/>
                <a:gd name="connsiteY26" fmla="*/ 1981053 h 2500764"/>
                <a:gd name="connsiteX27" fmla="*/ 4223589 w 4550431"/>
                <a:gd name="connsiteY27" fmla="*/ 1809603 h 2500764"/>
                <a:gd name="connsiteX28" fmla="*/ 4388689 w 4550431"/>
                <a:gd name="connsiteY28" fmla="*/ 1688953 h 2500764"/>
                <a:gd name="connsiteX29" fmla="*/ 4528389 w 4550431"/>
                <a:gd name="connsiteY29" fmla="*/ 1282553 h 2500764"/>
                <a:gd name="connsiteX30" fmla="*/ 4528389 w 4550431"/>
                <a:gd name="connsiteY30" fmla="*/ 857103 h 2500764"/>
                <a:gd name="connsiteX31" fmla="*/ 4318839 w 4550431"/>
                <a:gd name="connsiteY31" fmla="*/ 374503 h 2500764"/>
                <a:gd name="connsiteX32" fmla="*/ 4007689 w 4550431"/>
                <a:gd name="connsiteY32" fmla="*/ 215753 h 2500764"/>
                <a:gd name="connsiteX33" fmla="*/ 3874339 w 4550431"/>
                <a:gd name="connsiteY33" fmla="*/ 177653 h 2500764"/>
                <a:gd name="connsiteX34" fmla="*/ 3848939 w 4550431"/>
                <a:gd name="connsiteY34" fmla="*/ 215753 h 2500764"/>
                <a:gd name="connsiteX35" fmla="*/ 3709239 w 4550431"/>
                <a:gd name="connsiteY35" fmla="*/ 177653 h 2500764"/>
                <a:gd name="connsiteX36" fmla="*/ 3436189 w 4550431"/>
                <a:gd name="connsiteY36" fmla="*/ 37953 h 2500764"/>
                <a:gd name="connsiteX37" fmla="*/ 3252039 w 4550431"/>
                <a:gd name="connsiteY37" fmla="*/ 44303 h 2500764"/>
                <a:gd name="connsiteX38" fmla="*/ 2839289 w 4550431"/>
                <a:gd name="connsiteY38" fmla="*/ 145903 h 2500764"/>
                <a:gd name="connsiteX39" fmla="*/ 2585289 w 4550431"/>
                <a:gd name="connsiteY39" fmla="*/ 209403 h 2500764"/>
                <a:gd name="connsiteX40" fmla="*/ 2426539 w 4550431"/>
                <a:gd name="connsiteY40" fmla="*/ 450703 h 2500764"/>
                <a:gd name="connsiteX41" fmla="*/ 2216989 w 4550431"/>
                <a:gd name="connsiteY41" fmla="*/ 542387 h 2500764"/>
                <a:gd name="connsiteX0" fmla="*/ 2270390 w 4603832"/>
                <a:gd name="connsiteY0" fmla="*/ 542387 h 2500764"/>
                <a:gd name="connsiteX1" fmla="*/ 2079890 w 4603832"/>
                <a:gd name="connsiteY1" fmla="*/ 349103 h 2500764"/>
                <a:gd name="connsiteX2" fmla="*/ 1752865 w 4603832"/>
                <a:gd name="connsiteY2" fmla="*/ 9682 h 2500764"/>
                <a:gd name="connsiteX3" fmla="*/ 1362340 w 4603832"/>
                <a:gd name="connsiteY3" fmla="*/ 95539 h 2500764"/>
                <a:gd name="connsiteX4" fmla="*/ 949590 w 4603832"/>
                <a:gd name="connsiteY4" fmla="*/ 126853 h 2500764"/>
                <a:gd name="connsiteX5" fmla="*/ 651140 w 4603832"/>
                <a:gd name="connsiteY5" fmla="*/ 190353 h 2500764"/>
                <a:gd name="connsiteX6" fmla="*/ 428890 w 4603832"/>
                <a:gd name="connsiteY6" fmla="*/ 285603 h 2500764"/>
                <a:gd name="connsiteX7" fmla="*/ 25665 w 4603832"/>
                <a:gd name="connsiteY7" fmla="*/ 605886 h 2500764"/>
                <a:gd name="connsiteX8" fmla="*/ 54240 w 4603832"/>
                <a:gd name="connsiteY8" fmla="*/ 1066653 h 2500764"/>
                <a:gd name="connsiteX9" fmla="*/ 162190 w 4603832"/>
                <a:gd name="connsiteY9" fmla="*/ 1536553 h 2500764"/>
                <a:gd name="connsiteX10" fmla="*/ 301890 w 4603832"/>
                <a:gd name="connsiteY10" fmla="*/ 1784203 h 2500764"/>
                <a:gd name="connsiteX11" fmla="*/ 724165 w 4603832"/>
                <a:gd name="connsiteY11" fmla="*/ 2095789 h 2500764"/>
                <a:gd name="connsiteX12" fmla="*/ 1159140 w 4603832"/>
                <a:gd name="connsiteY12" fmla="*/ 2300554 h 2500764"/>
                <a:gd name="connsiteX13" fmla="*/ 1486165 w 4603832"/>
                <a:gd name="connsiteY13" fmla="*/ 2436688 h 2500764"/>
                <a:gd name="connsiteX14" fmla="*/ 1629040 w 4603832"/>
                <a:gd name="connsiteY14" fmla="*/ 2497057 h 2500764"/>
                <a:gd name="connsiteX15" fmla="*/ 1730640 w 4603832"/>
                <a:gd name="connsiteY15" fmla="*/ 2481137 h 2500764"/>
                <a:gd name="connsiteX16" fmla="*/ 1898915 w 4603832"/>
                <a:gd name="connsiteY16" fmla="*/ 2491836 h 2500764"/>
                <a:gd name="connsiteX17" fmla="*/ 2111640 w 4603832"/>
                <a:gd name="connsiteY17" fmla="*/ 2490271 h 2500764"/>
                <a:gd name="connsiteX18" fmla="*/ 2273565 w 4603832"/>
                <a:gd name="connsiteY18" fmla="*/ 2360923 h 2500764"/>
                <a:gd name="connsiteX19" fmla="*/ 2371990 w 4603832"/>
                <a:gd name="connsiteY19" fmla="*/ 2321605 h 2500764"/>
                <a:gd name="connsiteX20" fmla="*/ 2467240 w 4603832"/>
                <a:gd name="connsiteY20" fmla="*/ 2438688 h 2500764"/>
                <a:gd name="connsiteX21" fmla="*/ 2699015 w 4603832"/>
                <a:gd name="connsiteY21" fmla="*/ 2491837 h 2500764"/>
                <a:gd name="connsiteX22" fmla="*/ 3019690 w 4603832"/>
                <a:gd name="connsiteY22" fmla="*/ 2459304 h 2500764"/>
                <a:gd name="connsiteX23" fmla="*/ 3051440 w 4603832"/>
                <a:gd name="connsiteY23" fmla="*/ 2374753 h 2500764"/>
                <a:gd name="connsiteX24" fmla="*/ 3216540 w 4603832"/>
                <a:gd name="connsiteY24" fmla="*/ 2409287 h 2500764"/>
                <a:gd name="connsiteX25" fmla="*/ 3667390 w 4603832"/>
                <a:gd name="connsiteY25" fmla="*/ 2177903 h 2500764"/>
                <a:gd name="connsiteX26" fmla="*/ 4054740 w 4603832"/>
                <a:gd name="connsiteY26" fmla="*/ 1981053 h 2500764"/>
                <a:gd name="connsiteX27" fmla="*/ 4276990 w 4603832"/>
                <a:gd name="connsiteY27" fmla="*/ 1809603 h 2500764"/>
                <a:gd name="connsiteX28" fmla="*/ 4442090 w 4603832"/>
                <a:gd name="connsiteY28" fmla="*/ 1688953 h 2500764"/>
                <a:gd name="connsiteX29" fmla="*/ 4581790 w 4603832"/>
                <a:gd name="connsiteY29" fmla="*/ 1282553 h 2500764"/>
                <a:gd name="connsiteX30" fmla="*/ 4581790 w 4603832"/>
                <a:gd name="connsiteY30" fmla="*/ 857103 h 2500764"/>
                <a:gd name="connsiteX31" fmla="*/ 4372240 w 4603832"/>
                <a:gd name="connsiteY31" fmla="*/ 374503 h 2500764"/>
                <a:gd name="connsiteX32" fmla="*/ 4061090 w 4603832"/>
                <a:gd name="connsiteY32" fmla="*/ 215753 h 2500764"/>
                <a:gd name="connsiteX33" fmla="*/ 3927740 w 4603832"/>
                <a:gd name="connsiteY33" fmla="*/ 177653 h 2500764"/>
                <a:gd name="connsiteX34" fmla="*/ 3902340 w 4603832"/>
                <a:gd name="connsiteY34" fmla="*/ 215753 h 2500764"/>
                <a:gd name="connsiteX35" fmla="*/ 3762640 w 4603832"/>
                <a:gd name="connsiteY35" fmla="*/ 177653 h 2500764"/>
                <a:gd name="connsiteX36" fmla="*/ 3489590 w 4603832"/>
                <a:gd name="connsiteY36" fmla="*/ 37953 h 2500764"/>
                <a:gd name="connsiteX37" fmla="*/ 3305440 w 4603832"/>
                <a:gd name="connsiteY37" fmla="*/ 44303 h 2500764"/>
                <a:gd name="connsiteX38" fmla="*/ 2892690 w 4603832"/>
                <a:gd name="connsiteY38" fmla="*/ 145903 h 2500764"/>
                <a:gd name="connsiteX39" fmla="*/ 2638690 w 4603832"/>
                <a:gd name="connsiteY39" fmla="*/ 209403 h 2500764"/>
                <a:gd name="connsiteX40" fmla="*/ 2479940 w 4603832"/>
                <a:gd name="connsiteY40" fmla="*/ 450703 h 2500764"/>
                <a:gd name="connsiteX41" fmla="*/ 2270390 w 4603832"/>
                <a:gd name="connsiteY41" fmla="*/ 542387 h 2500764"/>
                <a:gd name="connsiteX0" fmla="*/ 2294596 w 4628038"/>
                <a:gd name="connsiteY0" fmla="*/ 542387 h 2500764"/>
                <a:gd name="connsiteX1" fmla="*/ 2104096 w 4628038"/>
                <a:gd name="connsiteY1" fmla="*/ 349103 h 2500764"/>
                <a:gd name="connsiteX2" fmla="*/ 1777071 w 4628038"/>
                <a:gd name="connsiteY2" fmla="*/ 9682 h 2500764"/>
                <a:gd name="connsiteX3" fmla="*/ 1386546 w 4628038"/>
                <a:gd name="connsiteY3" fmla="*/ 95539 h 2500764"/>
                <a:gd name="connsiteX4" fmla="*/ 973796 w 4628038"/>
                <a:gd name="connsiteY4" fmla="*/ 126853 h 2500764"/>
                <a:gd name="connsiteX5" fmla="*/ 675346 w 4628038"/>
                <a:gd name="connsiteY5" fmla="*/ 190353 h 2500764"/>
                <a:gd name="connsiteX6" fmla="*/ 453096 w 4628038"/>
                <a:gd name="connsiteY6" fmla="*/ 285603 h 2500764"/>
                <a:gd name="connsiteX7" fmla="*/ 49871 w 4628038"/>
                <a:gd name="connsiteY7" fmla="*/ 605886 h 2500764"/>
                <a:gd name="connsiteX8" fmla="*/ 21296 w 4628038"/>
                <a:gd name="connsiteY8" fmla="*/ 1130588 h 2500764"/>
                <a:gd name="connsiteX9" fmla="*/ 186396 w 4628038"/>
                <a:gd name="connsiteY9" fmla="*/ 1536553 h 2500764"/>
                <a:gd name="connsiteX10" fmla="*/ 326096 w 4628038"/>
                <a:gd name="connsiteY10" fmla="*/ 1784203 h 2500764"/>
                <a:gd name="connsiteX11" fmla="*/ 748371 w 4628038"/>
                <a:gd name="connsiteY11" fmla="*/ 2095789 h 2500764"/>
                <a:gd name="connsiteX12" fmla="*/ 1183346 w 4628038"/>
                <a:gd name="connsiteY12" fmla="*/ 2300554 h 2500764"/>
                <a:gd name="connsiteX13" fmla="*/ 1510371 w 4628038"/>
                <a:gd name="connsiteY13" fmla="*/ 2436688 h 2500764"/>
                <a:gd name="connsiteX14" fmla="*/ 1653246 w 4628038"/>
                <a:gd name="connsiteY14" fmla="*/ 2497057 h 2500764"/>
                <a:gd name="connsiteX15" fmla="*/ 1754846 w 4628038"/>
                <a:gd name="connsiteY15" fmla="*/ 2481137 h 2500764"/>
                <a:gd name="connsiteX16" fmla="*/ 1923121 w 4628038"/>
                <a:gd name="connsiteY16" fmla="*/ 2491836 h 2500764"/>
                <a:gd name="connsiteX17" fmla="*/ 2135846 w 4628038"/>
                <a:gd name="connsiteY17" fmla="*/ 2490271 h 2500764"/>
                <a:gd name="connsiteX18" fmla="*/ 2297771 w 4628038"/>
                <a:gd name="connsiteY18" fmla="*/ 2360923 h 2500764"/>
                <a:gd name="connsiteX19" fmla="*/ 2396196 w 4628038"/>
                <a:gd name="connsiteY19" fmla="*/ 2321605 h 2500764"/>
                <a:gd name="connsiteX20" fmla="*/ 2491446 w 4628038"/>
                <a:gd name="connsiteY20" fmla="*/ 2438688 h 2500764"/>
                <a:gd name="connsiteX21" fmla="*/ 2723221 w 4628038"/>
                <a:gd name="connsiteY21" fmla="*/ 2491837 h 2500764"/>
                <a:gd name="connsiteX22" fmla="*/ 3043896 w 4628038"/>
                <a:gd name="connsiteY22" fmla="*/ 2459304 h 2500764"/>
                <a:gd name="connsiteX23" fmla="*/ 3075646 w 4628038"/>
                <a:gd name="connsiteY23" fmla="*/ 2374753 h 2500764"/>
                <a:gd name="connsiteX24" fmla="*/ 3240746 w 4628038"/>
                <a:gd name="connsiteY24" fmla="*/ 2409287 h 2500764"/>
                <a:gd name="connsiteX25" fmla="*/ 3691596 w 4628038"/>
                <a:gd name="connsiteY25" fmla="*/ 2177903 h 2500764"/>
                <a:gd name="connsiteX26" fmla="*/ 4078946 w 4628038"/>
                <a:gd name="connsiteY26" fmla="*/ 1981053 h 2500764"/>
                <a:gd name="connsiteX27" fmla="*/ 4301196 w 4628038"/>
                <a:gd name="connsiteY27" fmla="*/ 1809603 h 2500764"/>
                <a:gd name="connsiteX28" fmla="*/ 4466296 w 4628038"/>
                <a:gd name="connsiteY28" fmla="*/ 1688953 h 2500764"/>
                <a:gd name="connsiteX29" fmla="*/ 4605996 w 4628038"/>
                <a:gd name="connsiteY29" fmla="*/ 1282553 h 2500764"/>
                <a:gd name="connsiteX30" fmla="*/ 4605996 w 4628038"/>
                <a:gd name="connsiteY30" fmla="*/ 857103 h 2500764"/>
                <a:gd name="connsiteX31" fmla="*/ 4396446 w 4628038"/>
                <a:gd name="connsiteY31" fmla="*/ 374503 h 2500764"/>
                <a:gd name="connsiteX32" fmla="*/ 4085296 w 4628038"/>
                <a:gd name="connsiteY32" fmla="*/ 215753 h 2500764"/>
                <a:gd name="connsiteX33" fmla="*/ 3951946 w 4628038"/>
                <a:gd name="connsiteY33" fmla="*/ 177653 h 2500764"/>
                <a:gd name="connsiteX34" fmla="*/ 3926546 w 4628038"/>
                <a:gd name="connsiteY34" fmla="*/ 215753 h 2500764"/>
                <a:gd name="connsiteX35" fmla="*/ 3786846 w 4628038"/>
                <a:gd name="connsiteY35" fmla="*/ 177653 h 2500764"/>
                <a:gd name="connsiteX36" fmla="*/ 3513796 w 4628038"/>
                <a:gd name="connsiteY36" fmla="*/ 37953 h 2500764"/>
                <a:gd name="connsiteX37" fmla="*/ 3329646 w 4628038"/>
                <a:gd name="connsiteY37" fmla="*/ 44303 h 2500764"/>
                <a:gd name="connsiteX38" fmla="*/ 2916896 w 4628038"/>
                <a:gd name="connsiteY38" fmla="*/ 145903 h 2500764"/>
                <a:gd name="connsiteX39" fmla="*/ 2662896 w 4628038"/>
                <a:gd name="connsiteY39" fmla="*/ 209403 h 2500764"/>
                <a:gd name="connsiteX40" fmla="*/ 2504146 w 4628038"/>
                <a:gd name="connsiteY40" fmla="*/ 450703 h 2500764"/>
                <a:gd name="connsiteX41" fmla="*/ 2294596 w 4628038"/>
                <a:gd name="connsiteY41" fmla="*/ 542387 h 2500764"/>
                <a:gd name="connsiteX0" fmla="*/ 2321840 w 4655282"/>
                <a:gd name="connsiteY0" fmla="*/ 542387 h 2500764"/>
                <a:gd name="connsiteX1" fmla="*/ 2131340 w 4655282"/>
                <a:gd name="connsiteY1" fmla="*/ 349103 h 2500764"/>
                <a:gd name="connsiteX2" fmla="*/ 1804315 w 4655282"/>
                <a:gd name="connsiteY2" fmla="*/ 9682 h 2500764"/>
                <a:gd name="connsiteX3" fmla="*/ 1413790 w 4655282"/>
                <a:gd name="connsiteY3" fmla="*/ 95539 h 2500764"/>
                <a:gd name="connsiteX4" fmla="*/ 1001040 w 4655282"/>
                <a:gd name="connsiteY4" fmla="*/ 126853 h 2500764"/>
                <a:gd name="connsiteX5" fmla="*/ 702590 w 4655282"/>
                <a:gd name="connsiteY5" fmla="*/ 190353 h 2500764"/>
                <a:gd name="connsiteX6" fmla="*/ 480340 w 4655282"/>
                <a:gd name="connsiteY6" fmla="*/ 285603 h 2500764"/>
                <a:gd name="connsiteX7" fmla="*/ 77115 w 4655282"/>
                <a:gd name="connsiteY7" fmla="*/ 605886 h 2500764"/>
                <a:gd name="connsiteX8" fmla="*/ 10440 w 4655282"/>
                <a:gd name="connsiteY8" fmla="*/ 1167123 h 2500764"/>
                <a:gd name="connsiteX9" fmla="*/ 213640 w 4655282"/>
                <a:gd name="connsiteY9" fmla="*/ 1536553 h 2500764"/>
                <a:gd name="connsiteX10" fmla="*/ 353340 w 4655282"/>
                <a:gd name="connsiteY10" fmla="*/ 1784203 h 2500764"/>
                <a:gd name="connsiteX11" fmla="*/ 775615 w 4655282"/>
                <a:gd name="connsiteY11" fmla="*/ 2095789 h 2500764"/>
                <a:gd name="connsiteX12" fmla="*/ 1210590 w 4655282"/>
                <a:gd name="connsiteY12" fmla="*/ 2300554 h 2500764"/>
                <a:gd name="connsiteX13" fmla="*/ 1537615 w 4655282"/>
                <a:gd name="connsiteY13" fmla="*/ 2436688 h 2500764"/>
                <a:gd name="connsiteX14" fmla="*/ 1680490 w 4655282"/>
                <a:gd name="connsiteY14" fmla="*/ 2497057 h 2500764"/>
                <a:gd name="connsiteX15" fmla="*/ 1782090 w 4655282"/>
                <a:gd name="connsiteY15" fmla="*/ 2481137 h 2500764"/>
                <a:gd name="connsiteX16" fmla="*/ 1950365 w 4655282"/>
                <a:gd name="connsiteY16" fmla="*/ 2491836 h 2500764"/>
                <a:gd name="connsiteX17" fmla="*/ 2163090 w 4655282"/>
                <a:gd name="connsiteY17" fmla="*/ 2490271 h 2500764"/>
                <a:gd name="connsiteX18" fmla="*/ 2325015 w 4655282"/>
                <a:gd name="connsiteY18" fmla="*/ 2360923 h 2500764"/>
                <a:gd name="connsiteX19" fmla="*/ 2423440 w 4655282"/>
                <a:gd name="connsiteY19" fmla="*/ 2321605 h 2500764"/>
                <a:gd name="connsiteX20" fmla="*/ 2518690 w 4655282"/>
                <a:gd name="connsiteY20" fmla="*/ 2438688 h 2500764"/>
                <a:gd name="connsiteX21" fmla="*/ 2750465 w 4655282"/>
                <a:gd name="connsiteY21" fmla="*/ 2491837 h 2500764"/>
                <a:gd name="connsiteX22" fmla="*/ 3071140 w 4655282"/>
                <a:gd name="connsiteY22" fmla="*/ 2459304 h 2500764"/>
                <a:gd name="connsiteX23" fmla="*/ 3102890 w 4655282"/>
                <a:gd name="connsiteY23" fmla="*/ 2374753 h 2500764"/>
                <a:gd name="connsiteX24" fmla="*/ 3267990 w 4655282"/>
                <a:gd name="connsiteY24" fmla="*/ 2409287 h 2500764"/>
                <a:gd name="connsiteX25" fmla="*/ 3718840 w 4655282"/>
                <a:gd name="connsiteY25" fmla="*/ 2177903 h 2500764"/>
                <a:gd name="connsiteX26" fmla="*/ 4106190 w 4655282"/>
                <a:gd name="connsiteY26" fmla="*/ 1981053 h 2500764"/>
                <a:gd name="connsiteX27" fmla="*/ 4328440 w 4655282"/>
                <a:gd name="connsiteY27" fmla="*/ 1809603 h 2500764"/>
                <a:gd name="connsiteX28" fmla="*/ 4493540 w 4655282"/>
                <a:gd name="connsiteY28" fmla="*/ 1688953 h 2500764"/>
                <a:gd name="connsiteX29" fmla="*/ 4633240 w 4655282"/>
                <a:gd name="connsiteY29" fmla="*/ 1282553 h 2500764"/>
                <a:gd name="connsiteX30" fmla="*/ 4633240 w 4655282"/>
                <a:gd name="connsiteY30" fmla="*/ 857103 h 2500764"/>
                <a:gd name="connsiteX31" fmla="*/ 4423690 w 4655282"/>
                <a:gd name="connsiteY31" fmla="*/ 374503 h 2500764"/>
                <a:gd name="connsiteX32" fmla="*/ 4112540 w 4655282"/>
                <a:gd name="connsiteY32" fmla="*/ 215753 h 2500764"/>
                <a:gd name="connsiteX33" fmla="*/ 3979190 w 4655282"/>
                <a:gd name="connsiteY33" fmla="*/ 177653 h 2500764"/>
                <a:gd name="connsiteX34" fmla="*/ 3953790 w 4655282"/>
                <a:gd name="connsiteY34" fmla="*/ 215753 h 2500764"/>
                <a:gd name="connsiteX35" fmla="*/ 3814090 w 4655282"/>
                <a:gd name="connsiteY35" fmla="*/ 177653 h 2500764"/>
                <a:gd name="connsiteX36" fmla="*/ 3541040 w 4655282"/>
                <a:gd name="connsiteY36" fmla="*/ 37953 h 2500764"/>
                <a:gd name="connsiteX37" fmla="*/ 3356890 w 4655282"/>
                <a:gd name="connsiteY37" fmla="*/ 44303 h 2500764"/>
                <a:gd name="connsiteX38" fmla="*/ 2944140 w 4655282"/>
                <a:gd name="connsiteY38" fmla="*/ 145903 h 2500764"/>
                <a:gd name="connsiteX39" fmla="*/ 2690140 w 4655282"/>
                <a:gd name="connsiteY39" fmla="*/ 209403 h 2500764"/>
                <a:gd name="connsiteX40" fmla="*/ 2531390 w 4655282"/>
                <a:gd name="connsiteY40" fmla="*/ 450703 h 2500764"/>
                <a:gd name="connsiteX41" fmla="*/ 2321840 w 4655282"/>
                <a:gd name="connsiteY41" fmla="*/ 542387 h 2500764"/>
                <a:gd name="connsiteX0" fmla="*/ 2316289 w 4649731"/>
                <a:gd name="connsiteY0" fmla="*/ 542387 h 2500764"/>
                <a:gd name="connsiteX1" fmla="*/ 2125789 w 4649731"/>
                <a:gd name="connsiteY1" fmla="*/ 349103 h 2500764"/>
                <a:gd name="connsiteX2" fmla="*/ 1798764 w 4649731"/>
                <a:gd name="connsiteY2" fmla="*/ 9682 h 2500764"/>
                <a:gd name="connsiteX3" fmla="*/ 1408239 w 4649731"/>
                <a:gd name="connsiteY3" fmla="*/ 95539 h 2500764"/>
                <a:gd name="connsiteX4" fmla="*/ 995489 w 4649731"/>
                <a:gd name="connsiteY4" fmla="*/ 126853 h 2500764"/>
                <a:gd name="connsiteX5" fmla="*/ 697039 w 4649731"/>
                <a:gd name="connsiteY5" fmla="*/ 190353 h 2500764"/>
                <a:gd name="connsiteX6" fmla="*/ 474789 w 4649731"/>
                <a:gd name="connsiteY6" fmla="*/ 285603 h 2500764"/>
                <a:gd name="connsiteX7" fmla="*/ 71564 w 4649731"/>
                <a:gd name="connsiteY7" fmla="*/ 605886 h 2500764"/>
                <a:gd name="connsiteX8" fmla="*/ 4889 w 4649731"/>
                <a:gd name="connsiteY8" fmla="*/ 1167123 h 2500764"/>
                <a:gd name="connsiteX9" fmla="*/ 131889 w 4649731"/>
                <a:gd name="connsiteY9" fmla="*/ 1390415 h 2500764"/>
                <a:gd name="connsiteX10" fmla="*/ 347789 w 4649731"/>
                <a:gd name="connsiteY10" fmla="*/ 1784203 h 2500764"/>
                <a:gd name="connsiteX11" fmla="*/ 770064 w 4649731"/>
                <a:gd name="connsiteY11" fmla="*/ 2095789 h 2500764"/>
                <a:gd name="connsiteX12" fmla="*/ 1205039 w 4649731"/>
                <a:gd name="connsiteY12" fmla="*/ 2300554 h 2500764"/>
                <a:gd name="connsiteX13" fmla="*/ 1532064 w 4649731"/>
                <a:gd name="connsiteY13" fmla="*/ 2436688 h 2500764"/>
                <a:gd name="connsiteX14" fmla="*/ 1674939 w 4649731"/>
                <a:gd name="connsiteY14" fmla="*/ 2497057 h 2500764"/>
                <a:gd name="connsiteX15" fmla="*/ 1776539 w 4649731"/>
                <a:gd name="connsiteY15" fmla="*/ 2481137 h 2500764"/>
                <a:gd name="connsiteX16" fmla="*/ 1944814 w 4649731"/>
                <a:gd name="connsiteY16" fmla="*/ 2491836 h 2500764"/>
                <a:gd name="connsiteX17" fmla="*/ 2157539 w 4649731"/>
                <a:gd name="connsiteY17" fmla="*/ 2490271 h 2500764"/>
                <a:gd name="connsiteX18" fmla="*/ 2319464 w 4649731"/>
                <a:gd name="connsiteY18" fmla="*/ 2360923 h 2500764"/>
                <a:gd name="connsiteX19" fmla="*/ 2417889 w 4649731"/>
                <a:gd name="connsiteY19" fmla="*/ 2321605 h 2500764"/>
                <a:gd name="connsiteX20" fmla="*/ 2513139 w 4649731"/>
                <a:gd name="connsiteY20" fmla="*/ 2438688 h 2500764"/>
                <a:gd name="connsiteX21" fmla="*/ 2744914 w 4649731"/>
                <a:gd name="connsiteY21" fmla="*/ 2491837 h 2500764"/>
                <a:gd name="connsiteX22" fmla="*/ 3065589 w 4649731"/>
                <a:gd name="connsiteY22" fmla="*/ 2459304 h 2500764"/>
                <a:gd name="connsiteX23" fmla="*/ 3097339 w 4649731"/>
                <a:gd name="connsiteY23" fmla="*/ 2374753 h 2500764"/>
                <a:gd name="connsiteX24" fmla="*/ 3262439 w 4649731"/>
                <a:gd name="connsiteY24" fmla="*/ 2409287 h 2500764"/>
                <a:gd name="connsiteX25" fmla="*/ 3713289 w 4649731"/>
                <a:gd name="connsiteY25" fmla="*/ 2177903 h 2500764"/>
                <a:gd name="connsiteX26" fmla="*/ 4100639 w 4649731"/>
                <a:gd name="connsiteY26" fmla="*/ 1981053 h 2500764"/>
                <a:gd name="connsiteX27" fmla="*/ 4322889 w 4649731"/>
                <a:gd name="connsiteY27" fmla="*/ 1809603 h 2500764"/>
                <a:gd name="connsiteX28" fmla="*/ 4487989 w 4649731"/>
                <a:gd name="connsiteY28" fmla="*/ 1688953 h 2500764"/>
                <a:gd name="connsiteX29" fmla="*/ 4627689 w 4649731"/>
                <a:gd name="connsiteY29" fmla="*/ 1282553 h 2500764"/>
                <a:gd name="connsiteX30" fmla="*/ 4627689 w 4649731"/>
                <a:gd name="connsiteY30" fmla="*/ 857103 h 2500764"/>
                <a:gd name="connsiteX31" fmla="*/ 4418139 w 4649731"/>
                <a:gd name="connsiteY31" fmla="*/ 374503 h 2500764"/>
                <a:gd name="connsiteX32" fmla="*/ 4106989 w 4649731"/>
                <a:gd name="connsiteY32" fmla="*/ 215753 h 2500764"/>
                <a:gd name="connsiteX33" fmla="*/ 3973639 w 4649731"/>
                <a:gd name="connsiteY33" fmla="*/ 177653 h 2500764"/>
                <a:gd name="connsiteX34" fmla="*/ 3948239 w 4649731"/>
                <a:gd name="connsiteY34" fmla="*/ 215753 h 2500764"/>
                <a:gd name="connsiteX35" fmla="*/ 3808539 w 4649731"/>
                <a:gd name="connsiteY35" fmla="*/ 177653 h 2500764"/>
                <a:gd name="connsiteX36" fmla="*/ 3535489 w 4649731"/>
                <a:gd name="connsiteY36" fmla="*/ 37953 h 2500764"/>
                <a:gd name="connsiteX37" fmla="*/ 3351339 w 4649731"/>
                <a:gd name="connsiteY37" fmla="*/ 44303 h 2500764"/>
                <a:gd name="connsiteX38" fmla="*/ 2938589 w 4649731"/>
                <a:gd name="connsiteY38" fmla="*/ 145903 h 2500764"/>
                <a:gd name="connsiteX39" fmla="*/ 2684589 w 4649731"/>
                <a:gd name="connsiteY39" fmla="*/ 209403 h 2500764"/>
                <a:gd name="connsiteX40" fmla="*/ 2525839 w 4649731"/>
                <a:gd name="connsiteY40" fmla="*/ 450703 h 2500764"/>
                <a:gd name="connsiteX41" fmla="*/ 2316289 w 4649731"/>
                <a:gd name="connsiteY41" fmla="*/ 542387 h 2500764"/>
                <a:gd name="connsiteX0" fmla="*/ 2316289 w 4649731"/>
                <a:gd name="connsiteY0" fmla="*/ 542387 h 2500764"/>
                <a:gd name="connsiteX1" fmla="*/ 2125789 w 4649731"/>
                <a:gd name="connsiteY1" fmla="*/ 349103 h 2500764"/>
                <a:gd name="connsiteX2" fmla="*/ 1798764 w 4649731"/>
                <a:gd name="connsiteY2" fmla="*/ 9682 h 2500764"/>
                <a:gd name="connsiteX3" fmla="*/ 1408239 w 4649731"/>
                <a:gd name="connsiteY3" fmla="*/ 95539 h 2500764"/>
                <a:gd name="connsiteX4" fmla="*/ 995489 w 4649731"/>
                <a:gd name="connsiteY4" fmla="*/ 126853 h 2500764"/>
                <a:gd name="connsiteX5" fmla="*/ 697039 w 4649731"/>
                <a:gd name="connsiteY5" fmla="*/ 190353 h 2500764"/>
                <a:gd name="connsiteX6" fmla="*/ 474789 w 4649731"/>
                <a:gd name="connsiteY6" fmla="*/ 285603 h 2500764"/>
                <a:gd name="connsiteX7" fmla="*/ 71564 w 4649731"/>
                <a:gd name="connsiteY7" fmla="*/ 605886 h 2500764"/>
                <a:gd name="connsiteX8" fmla="*/ 4889 w 4649731"/>
                <a:gd name="connsiteY8" fmla="*/ 1167123 h 2500764"/>
                <a:gd name="connsiteX9" fmla="*/ 131889 w 4649731"/>
                <a:gd name="connsiteY9" fmla="*/ 1390415 h 2500764"/>
                <a:gd name="connsiteX10" fmla="*/ 347789 w 4649731"/>
                <a:gd name="connsiteY10" fmla="*/ 1784203 h 2500764"/>
                <a:gd name="connsiteX11" fmla="*/ 770064 w 4649731"/>
                <a:gd name="connsiteY11" fmla="*/ 2095789 h 2500764"/>
                <a:gd name="connsiteX12" fmla="*/ 1205039 w 4649731"/>
                <a:gd name="connsiteY12" fmla="*/ 2300554 h 2500764"/>
                <a:gd name="connsiteX13" fmla="*/ 1532064 w 4649731"/>
                <a:gd name="connsiteY13" fmla="*/ 2436688 h 2500764"/>
                <a:gd name="connsiteX14" fmla="*/ 1674939 w 4649731"/>
                <a:gd name="connsiteY14" fmla="*/ 2497057 h 2500764"/>
                <a:gd name="connsiteX15" fmla="*/ 1776539 w 4649731"/>
                <a:gd name="connsiteY15" fmla="*/ 2481137 h 2500764"/>
                <a:gd name="connsiteX16" fmla="*/ 1944814 w 4649731"/>
                <a:gd name="connsiteY16" fmla="*/ 2491836 h 2500764"/>
                <a:gd name="connsiteX17" fmla="*/ 2157539 w 4649731"/>
                <a:gd name="connsiteY17" fmla="*/ 2490271 h 2500764"/>
                <a:gd name="connsiteX18" fmla="*/ 2319464 w 4649731"/>
                <a:gd name="connsiteY18" fmla="*/ 2360923 h 2500764"/>
                <a:gd name="connsiteX19" fmla="*/ 2417889 w 4649731"/>
                <a:gd name="connsiteY19" fmla="*/ 2367273 h 2500764"/>
                <a:gd name="connsiteX20" fmla="*/ 2513139 w 4649731"/>
                <a:gd name="connsiteY20" fmla="*/ 2438688 h 2500764"/>
                <a:gd name="connsiteX21" fmla="*/ 2744914 w 4649731"/>
                <a:gd name="connsiteY21" fmla="*/ 2491837 h 2500764"/>
                <a:gd name="connsiteX22" fmla="*/ 3065589 w 4649731"/>
                <a:gd name="connsiteY22" fmla="*/ 2459304 h 2500764"/>
                <a:gd name="connsiteX23" fmla="*/ 3097339 w 4649731"/>
                <a:gd name="connsiteY23" fmla="*/ 2374753 h 2500764"/>
                <a:gd name="connsiteX24" fmla="*/ 3262439 w 4649731"/>
                <a:gd name="connsiteY24" fmla="*/ 2409287 h 2500764"/>
                <a:gd name="connsiteX25" fmla="*/ 3713289 w 4649731"/>
                <a:gd name="connsiteY25" fmla="*/ 2177903 h 2500764"/>
                <a:gd name="connsiteX26" fmla="*/ 4100639 w 4649731"/>
                <a:gd name="connsiteY26" fmla="*/ 1981053 h 2500764"/>
                <a:gd name="connsiteX27" fmla="*/ 4322889 w 4649731"/>
                <a:gd name="connsiteY27" fmla="*/ 1809603 h 2500764"/>
                <a:gd name="connsiteX28" fmla="*/ 4487989 w 4649731"/>
                <a:gd name="connsiteY28" fmla="*/ 1688953 h 2500764"/>
                <a:gd name="connsiteX29" fmla="*/ 4627689 w 4649731"/>
                <a:gd name="connsiteY29" fmla="*/ 1282553 h 2500764"/>
                <a:gd name="connsiteX30" fmla="*/ 4627689 w 4649731"/>
                <a:gd name="connsiteY30" fmla="*/ 857103 h 2500764"/>
                <a:gd name="connsiteX31" fmla="*/ 4418139 w 4649731"/>
                <a:gd name="connsiteY31" fmla="*/ 374503 h 2500764"/>
                <a:gd name="connsiteX32" fmla="*/ 4106989 w 4649731"/>
                <a:gd name="connsiteY32" fmla="*/ 215753 h 2500764"/>
                <a:gd name="connsiteX33" fmla="*/ 3973639 w 4649731"/>
                <a:gd name="connsiteY33" fmla="*/ 177653 h 2500764"/>
                <a:gd name="connsiteX34" fmla="*/ 3948239 w 4649731"/>
                <a:gd name="connsiteY34" fmla="*/ 215753 h 2500764"/>
                <a:gd name="connsiteX35" fmla="*/ 3808539 w 4649731"/>
                <a:gd name="connsiteY35" fmla="*/ 177653 h 2500764"/>
                <a:gd name="connsiteX36" fmla="*/ 3535489 w 4649731"/>
                <a:gd name="connsiteY36" fmla="*/ 37953 h 2500764"/>
                <a:gd name="connsiteX37" fmla="*/ 3351339 w 4649731"/>
                <a:gd name="connsiteY37" fmla="*/ 44303 h 2500764"/>
                <a:gd name="connsiteX38" fmla="*/ 2938589 w 4649731"/>
                <a:gd name="connsiteY38" fmla="*/ 145903 h 2500764"/>
                <a:gd name="connsiteX39" fmla="*/ 2684589 w 4649731"/>
                <a:gd name="connsiteY39" fmla="*/ 209403 h 2500764"/>
                <a:gd name="connsiteX40" fmla="*/ 2525839 w 4649731"/>
                <a:gd name="connsiteY40" fmla="*/ 450703 h 2500764"/>
                <a:gd name="connsiteX41" fmla="*/ 2316289 w 4649731"/>
                <a:gd name="connsiteY41" fmla="*/ 542387 h 2500764"/>
                <a:gd name="connsiteX0" fmla="*/ 2316289 w 4649731"/>
                <a:gd name="connsiteY0" fmla="*/ 542387 h 2510826"/>
                <a:gd name="connsiteX1" fmla="*/ 2125789 w 4649731"/>
                <a:gd name="connsiteY1" fmla="*/ 349103 h 2510826"/>
                <a:gd name="connsiteX2" fmla="*/ 1798764 w 4649731"/>
                <a:gd name="connsiteY2" fmla="*/ 9682 h 2510826"/>
                <a:gd name="connsiteX3" fmla="*/ 1408239 w 4649731"/>
                <a:gd name="connsiteY3" fmla="*/ 95539 h 2510826"/>
                <a:gd name="connsiteX4" fmla="*/ 995489 w 4649731"/>
                <a:gd name="connsiteY4" fmla="*/ 126853 h 2510826"/>
                <a:gd name="connsiteX5" fmla="*/ 697039 w 4649731"/>
                <a:gd name="connsiteY5" fmla="*/ 190353 h 2510826"/>
                <a:gd name="connsiteX6" fmla="*/ 474789 w 4649731"/>
                <a:gd name="connsiteY6" fmla="*/ 285603 h 2510826"/>
                <a:gd name="connsiteX7" fmla="*/ 71564 w 4649731"/>
                <a:gd name="connsiteY7" fmla="*/ 605886 h 2510826"/>
                <a:gd name="connsiteX8" fmla="*/ 4889 w 4649731"/>
                <a:gd name="connsiteY8" fmla="*/ 1167123 h 2510826"/>
                <a:gd name="connsiteX9" fmla="*/ 131889 w 4649731"/>
                <a:gd name="connsiteY9" fmla="*/ 1390415 h 2510826"/>
                <a:gd name="connsiteX10" fmla="*/ 347789 w 4649731"/>
                <a:gd name="connsiteY10" fmla="*/ 1784203 h 2510826"/>
                <a:gd name="connsiteX11" fmla="*/ 770064 w 4649731"/>
                <a:gd name="connsiteY11" fmla="*/ 2095789 h 2510826"/>
                <a:gd name="connsiteX12" fmla="*/ 1205039 w 4649731"/>
                <a:gd name="connsiteY12" fmla="*/ 2300554 h 2510826"/>
                <a:gd name="connsiteX13" fmla="*/ 1532064 w 4649731"/>
                <a:gd name="connsiteY13" fmla="*/ 2436688 h 2510826"/>
                <a:gd name="connsiteX14" fmla="*/ 1674939 w 4649731"/>
                <a:gd name="connsiteY14" fmla="*/ 2497057 h 2510826"/>
                <a:gd name="connsiteX15" fmla="*/ 1776539 w 4649731"/>
                <a:gd name="connsiteY15" fmla="*/ 2481137 h 2510826"/>
                <a:gd name="connsiteX16" fmla="*/ 1944814 w 4649731"/>
                <a:gd name="connsiteY16" fmla="*/ 2491836 h 2510826"/>
                <a:gd name="connsiteX17" fmla="*/ 2157539 w 4649731"/>
                <a:gd name="connsiteY17" fmla="*/ 2490271 h 2510826"/>
                <a:gd name="connsiteX18" fmla="*/ 2319464 w 4649731"/>
                <a:gd name="connsiteY18" fmla="*/ 2360923 h 2510826"/>
                <a:gd name="connsiteX19" fmla="*/ 2417889 w 4649731"/>
                <a:gd name="connsiteY19" fmla="*/ 2367273 h 2510826"/>
                <a:gd name="connsiteX20" fmla="*/ 2541714 w 4649731"/>
                <a:gd name="connsiteY20" fmla="*/ 2502623 h 2510826"/>
                <a:gd name="connsiteX21" fmla="*/ 2744914 w 4649731"/>
                <a:gd name="connsiteY21" fmla="*/ 2491837 h 2510826"/>
                <a:gd name="connsiteX22" fmla="*/ 3065589 w 4649731"/>
                <a:gd name="connsiteY22" fmla="*/ 2459304 h 2510826"/>
                <a:gd name="connsiteX23" fmla="*/ 3097339 w 4649731"/>
                <a:gd name="connsiteY23" fmla="*/ 2374753 h 2510826"/>
                <a:gd name="connsiteX24" fmla="*/ 3262439 w 4649731"/>
                <a:gd name="connsiteY24" fmla="*/ 2409287 h 2510826"/>
                <a:gd name="connsiteX25" fmla="*/ 3713289 w 4649731"/>
                <a:gd name="connsiteY25" fmla="*/ 2177903 h 2510826"/>
                <a:gd name="connsiteX26" fmla="*/ 4100639 w 4649731"/>
                <a:gd name="connsiteY26" fmla="*/ 1981053 h 2510826"/>
                <a:gd name="connsiteX27" fmla="*/ 4322889 w 4649731"/>
                <a:gd name="connsiteY27" fmla="*/ 1809603 h 2510826"/>
                <a:gd name="connsiteX28" fmla="*/ 4487989 w 4649731"/>
                <a:gd name="connsiteY28" fmla="*/ 1688953 h 2510826"/>
                <a:gd name="connsiteX29" fmla="*/ 4627689 w 4649731"/>
                <a:gd name="connsiteY29" fmla="*/ 1282553 h 2510826"/>
                <a:gd name="connsiteX30" fmla="*/ 4627689 w 4649731"/>
                <a:gd name="connsiteY30" fmla="*/ 857103 h 2510826"/>
                <a:gd name="connsiteX31" fmla="*/ 4418139 w 4649731"/>
                <a:gd name="connsiteY31" fmla="*/ 374503 h 2510826"/>
                <a:gd name="connsiteX32" fmla="*/ 4106989 w 4649731"/>
                <a:gd name="connsiteY32" fmla="*/ 215753 h 2510826"/>
                <a:gd name="connsiteX33" fmla="*/ 3973639 w 4649731"/>
                <a:gd name="connsiteY33" fmla="*/ 177653 h 2510826"/>
                <a:gd name="connsiteX34" fmla="*/ 3948239 w 4649731"/>
                <a:gd name="connsiteY34" fmla="*/ 215753 h 2510826"/>
                <a:gd name="connsiteX35" fmla="*/ 3808539 w 4649731"/>
                <a:gd name="connsiteY35" fmla="*/ 177653 h 2510826"/>
                <a:gd name="connsiteX36" fmla="*/ 3535489 w 4649731"/>
                <a:gd name="connsiteY36" fmla="*/ 37953 h 2510826"/>
                <a:gd name="connsiteX37" fmla="*/ 3351339 w 4649731"/>
                <a:gd name="connsiteY37" fmla="*/ 44303 h 2510826"/>
                <a:gd name="connsiteX38" fmla="*/ 2938589 w 4649731"/>
                <a:gd name="connsiteY38" fmla="*/ 145903 h 2510826"/>
                <a:gd name="connsiteX39" fmla="*/ 2684589 w 4649731"/>
                <a:gd name="connsiteY39" fmla="*/ 209403 h 2510826"/>
                <a:gd name="connsiteX40" fmla="*/ 2525839 w 4649731"/>
                <a:gd name="connsiteY40" fmla="*/ 450703 h 2510826"/>
                <a:gd name="connsiteX41" fmla="*/ 2316289 w 4649731"/>
                <a:gd name="connsiteY41" fmla="*/ 542387 h 2510826"/>
                <a:gd name="connsiteX0" fmla="*/ 2316289 w 4649731"/>
                <a:gd name="connsiteY0" fmla="*/ 542387 h 2556888"/>
                <a:gd name="connsiteX1" fmla="*/ 2125789 w 4649731"/>
                <a:gd name="connsiteY1" fmla="*/ 349103 h 2556888"/>
                <a:gd name="connsiteX2" fmla="*/ 1798764 w 4649731"/>
                <a:gd name="connsiteY2" fmla="*/ 9682 h 2556888"/>
                <a:gd name="connsiteX3" fmla="*/ 1408239 w 4649731"/>
                <a:gd name="connsiteY3" fmla="*/ 95539 h 2556888"/>
                <a:gd name="connsiteX4" fmla="*/ 995489 w 4649731"/>
                <a:gd name="connsiteY4" fmla="*/ 126853 h 2556888"/>
                <a:gd name="connsiteX5" fmla="*/ 697039 w 4649731"/>
                <a:gd name="connsiteY5" fmla="*/ 190353 h 2556888"/>
                <a:gd name="connsiteX6" fmla="*/ 474789 w 4649731"/>
                <a:gd name="connsiteY6" fmla="*/ 285603 h 2556888"/>
                <a:gd name="connsiteX7" fmla="*/ 71564 w 4649731"/>
                <a:gd name="connsiteY7" fmla="*/ 605886 h 2556888"/>
                <a:gd name="connsiteX8" fmla="*/ 4889 w 4649731"/>
                <a:gd name="connsiteY8" fmla="*/ 1167123 h 2556888"/>
                <a:gd name="connsiteX9" fmla="*/ 131889 w 4649731"/>
                <a:gd name="connsiteY9" fmla="*/ 1390415 h 2556888"/>
                <a:gd name="connsiteX10" fmla="*/ 347789 w 4649731"/>
                <a:gd name="connsiteY10" fmla="*/ 1784203 h 2556888"/>
                <a:gd name="connsiteX11" fmla="*/ 770064 w 4649731"/>
                <a:gd name="connsiteY11" fmla="*/ 2095789 h 2556888"/>
                <a:gd name="connsiteX12" fmla="*/ 1205039 w 4649731"/>
                <a:gd name="connsiteY12" fmla="*/ 2300554 h 2556888"/>
                <a:gd name="connsiteX13" fmla="*/ 1532064 w 4649731"/>
                <a:gd name="connsiteY13" fmla="*/ 2436688 h 2556888"/>
                <a:gd name="connsiteX14" fmla="*/ 1674939 w 4649731"/>
                <a:gd name="connsiteY14" fmla="*/ 2497057 h 2556888"/>
                <a:gd name="connsiteX15" fmla="*/ 1776539 w 4649731"/>
                <a:gd name="connsiteY15" fmla="*/ 2481137 h 2556888"/>
                <a:gd name="connsiteX16" fmla="*/ 1944814 w 4649731"/>
                <a:gd name="connsiteY16" fmla="*/ 2491836 h 2556888"/>
                <a:gd name="connsiteX17" fmla="*/ 2157539 w 4649731"/>
                <a:gd name="connsiteY17" fmla="*/ 2490271 h 2556888"/>
                <a:gd name="connsiteX18" fmla="*/ 2319464 w 4649731"/>
                <a:gd name="connsiteY18" fmla="*/ 2360923 h 2556888"/>
                <a:gd name="connsiteX19" fmla="*/ 2417889 w 4649731"/>
                <a:gd name="connsiteY19" fmla="*/ 2367273 h 2556888"/>
                <a:gd name="connsiteX20" fmla="*/ 2541714 w 4649731"/>
                <a:gd name="connsiteY20" fmla="*/ 2502623 h 2556888"/>
                <a:gd name="connsiteX21" fmla="*/ 2783014 w 4649731"/>
                <a:gd name="connsiteY21" fmla="*/ 2555772 h 2556888"/>
                <a:gd name="connsiteX22" fmla="*/ 3065589 w 4649731"/>
                <a:gd name="connsiteY22" fmla="*/ 2459304 h 2556888"/>
                <a:gd name="connsiteX23" fmla="*/ 3097339 w 4649731"/>
                <a:gd name="connsiteY23" fmla="*/ 2374753 h 2556888"/>
                <a:gd name="connsiteX24" fmla="*/ 3262439 w 4649731"/>
                <a:gd name="connsiteY24" fmla="*/ 2409287 h 2556888"/>
                <a:gd name="connsiteX25" fmla="*/ 3713289 w 4649731"/>
                <a:gd name="connsiteY25" fmla="*/ 2177903 h 2556888"/>
                <a:gd name="connsiteX26" fmla="*/ 4100639 w 4649731"/>
                <a:gd name="connsiteY26" fmla="*/ 1981053 h 2556888"/>
                <a:gd name="connsiteX27" fmla="*/ 4322889 w 4649731"/>
                <a:gd name="connsiteY27" fmla="*/ 1809603 h 2556888"/>
                <a:gd name="connsiteX28" fmla="*/ 4487989 w 4649731"/>
                <a:gd name="connsiteY28" fmla="*/ 1688953 h 2556888"/>
                <a:gd name="connsiteX29" fmla="*/ 4627689 w 4649731"/>
                <a:gd name="connsiteY29" fmla="*/ 1282553 h 2556888"/>
                <a:gd name="connsiteX30" fmla="*/ 4627689 w 4649731"/>
                <a:gd name="connsiteY30" fmla="*/ 857103 h 2556888"/>
                <a:gd name="connsiteX31" fmla="*/ 4418139 w 4649731"/>
                <a:gd name="connsiteY31" fmla="*/ 374503 h 2556888"/>
                <a:gd name="connsiteX32" fmla="*/ 4106989 w 4649731"/>
                <a:gd name="connsiteY32" fmla="*/ 215753 h 2556888"/>
                <a:gd name="connsiteX33" fmla="*/ 3973639 w 4649731"/>
                <a:gd name="connsiteY33" fmla="*/ 177653 h 2556888"/>
                <a:gd name="connsiteX34" fmla="*/ 3948239 w 4649731"/>
                <a:gd name="connsiteY34" fmla="*/ 215753 h 2556888"/>
                <a:gd name="connsiteX35" fmla="*/ 3808539 w 4649731"/>
                <a:gd name="connsiteY35" fmla="*/ 177653 h 2556888"/>
                <a:gd name="connsiteX36" fmla="*/ 3535489 w 4649731"/>
                <a:gd name="connsiteY36" fmla="*/ 37953 h 2556888"/>
                <a:gd name="connsiteX37" fmla="*/ 3351339 w 4649731"/>
                <a:gd name="connsiteY37" fmla="*/ 44303 h 2556888"/>
                <a:gd name="connsiteX38" fmla="*/ 2938589 w 4649731"/>
                <a:gd name="connsiteY38" fmla="*/ 145903 h 2556888"/>
                <a:gd name="connsiteX39" fmla="*/ 2684589 w 4649731"/>
                <a:gd name="connsiteY39" fmla="*/ 209403 h 2556888"/>
                <a:gd name="connsiteX40" fmla="*/ 2525839 w 4649731"/>
                <a:gd name="connsiteY40" fmla="*/ 450703 h 2556888"/>
                <a:gd name="connsiteX41" fmla="*/ 2316289 w 4649731"/>
                <a:gd name="connsiteY41" fmla="*/ 542387 h 2556888"/>
                <a:gd name="connsiteX0" fmla="*/ 2316289 w 4649731"/>
                <a:gd name="connsiteY0" fmla="*/ 542622 h 2557123"/>
                <a:gd name="connsiteX1" fmla="*/ 2125789 w 4649731"/>
                <a:gd name="connsiteY1" fmla="*/ 349338 h 2557123"/>
                <a:gd name="connsiteX2" fmla="*/ 1798764 w 4649731"/>
                <a:gd name="connsiteY2" fmla="*/ 9917 h 2557123"/>
                <a:gd name="connsiteX3" fmla="*/ 1408239 w 4649731"/>
                <a:gd name="connsiteY3" fmla="*/ 95774 h 2557123"/>
                <a:gd name="connsiteX4" fmla="*/ 995489 w 4649731"/>
                <a:gd name="connsiteY4" fmla="*/ 127088 h 2557123"/>
                <a:gd name="connsiteX5" fmla="*/ 697039 w 4649731"/>
                <a:gd name="connsiteY5" fmla="*/ 190588 h 2557123"/>
                <a:gd name="connsiteX6" fmla="*/ 474789 w 4649731"/>
                <a:gd name="connsiteY6" fmla="*/ 285838 h 2557123"/>
                <a:gd name="connsiteX7" fmla="*/ 71564 w 4649731"/>
                <a:gd name="connsiteY7" fmla="*/ 606121 h 2557123"/>
                <a:gd name="connsiteX8" fmla="*/ 4889 w 4649731"/>
                <a:gd name="connsiteY8" fmla="*/ 1167358 h 2557123"/>
                <a:gd name="connsiteX9" fmla="*/ 131889 w 4649731"/>
                <a:gd name="connsiteY9" fmla="*/ 1390650 h 2557123"/>
                <a:gd name="connsiteX10" fmla="*/ 347789 w 4649731"/>
                <a:gd name="connsiteY10" fmla="*/ 1784438 h 2557123"/>
                <a:gd name="connsiteX11" fmla="*/ 770064 w 4649731"/>
                <a:gd name="connsiteY11" fmla="*/ 2096024 h 2557123"/>
                <a:gd name="connsiteX12" fmla="*/ 1205039 w 4649731"/>
                <a:gd name="connsiteY12" fmla="*/ 2300789 h 2557123"/>
                <a:gd name="connsiteX13" fmla="*/ 1532064 w 4649731"/>
                <a:gd name="connsiteY13" fmla="*/ 2436923 h 2557123"/>
                <a:gd name="connsiteX14" fmla="*/ 1674939 w 4649731"/>
                <a:gd name="connsiteY14" fmla="*/ 2497292 h 2557123"/>
                <a:gd name="connsiteX15" fmla="*/ 1776539 w 4649731"/>
                <a:gd name="connsiteY15" fmla="*/ 2481372 h 2557123"/>
                <a:gd name="connsiteX16" fmla="*/ 1944814 w 4649731"/>
                <a:gd name="connsiteY16" fmla="*/ 2492071 h 2557123"/>
                <a:gd name="connsiteX17" fmla="*/ 2157539 w 4649731"/>
                <a:gd name="connsiteY17" fmla="*/ 2490506 h 2557123"/>
                <a:gd name="connsiteX18" fmla="*/ 2319464 w 4649731"/>
                <a:gd name="connsiteY18" fmla="*/ 2361158 h 2557123"/>
                <a:gd name="connsiteX19" fmla="*/ 2417889 w 4649731"/>
                <a:gd name="connsiteY19" fmla="*/ 2367508 h 2557123"/>
                <a:gd name="connsiteX20" fmla="*/ 2541714 w 4649731"/>
                <a:gd name="connsiteY20" fmla="*/ 2502858 h 2557123"/>
                <a:gd name="connsiteX21" fmla="*/ 2783014 w 4649731"/>
                <a:gd name="connsiteY21" fmla="*/ 2556007 h 2557123"/>
                <a:gd name="connsiteX22" fmla="*/ 3065589 w 4649731"/>
                <a:gd name="connsiteY22" fmla="*/ 2459539 h 2557123"/>
                <a:gd name="connsiteX23" fmla="*/ 3097339 w 4649731"/>
                <a:gd name="connsiteY23" fmla="*/ 2374988 h 2557123"/>
                <a:gd name="connsiteX24" fmla="*/ 3262439 w 4649731"/>
                <a:gd name="connsiteY24" fmla="*/ 2409522 h 2557123"/>
                <a:gd name="connsiteX25" fmla="*/ 3713289 w 4649731"/>
                <a:gd name="connsiteY25" fmla="*/ 2178138 h 2557123"/>
                <a:gd name="connsiteX26" fmla="*/ 4100639 w 4649731"/>
                <a:gd name="connsiteY26" fmla="*/ 1981288 h 2557123"/>
                <a:gd name="connsiteX27" fmla="*/ 4322889 w 4649731"/>
                <a:gd name="connsiteY27" fmla="*/ 1809838 h 2557123"/>
                <a:gd name="connsiteX28" fmla="*/ 4487989 w 4649731"/>
                <a:gd name="connsiteY28" fmla="*/ 1689188 h 2557123"/>
                <a:gd name="connsiteX29" fmla="*/ 4627689 w 4649731"/>
                <a:gd name="connsiteY29" fmla="*/ 1282788 h 2557123"/>
                <a:gd name="connsiteX30" fmla="*/ 4627689 w 4649731"/>
                <a:gd name="connsiteY30" fmla="*/ 857338 h 2557123"/>
                <a:gd name="connsiteX31" fmla="*/ 4418139 w 4649731"/>
                <a:gd name="connsiteY31" fmla="*/ 374738 h 2557123"/>
                <a:gd name="connsiteX32" fmla="*/ 4106989 w 4649731"/>
                <a:gd name="connsiteY32" fmla="*/ 215988 h 2557123"/>
                <a:gd name="connsiteX33" fmla="*/ 3973639 w 4649731"/>
                <a:gd name="connsiteY33" fmla="*/ 177888 h 2557123"/>
                <a:gd name="connsiteX34" fmla="*/ 3948239 w 4649731"/>
                <a:gd name="connsiteY34" fmla="*/ 215988 h 2557123"/>
                <a:gd name="connsiteX35" fmla="*/ 3808539 w 4649731"/>
                <a:gd name="connsiteY35" fmla="*/ 177888 h 2557123"/>
                <a:gd name="connsiteX36" fmla="*/ 3535489 w 4649731"/>
                <a:gd name="connsiteY36" fmla="*/ 38188 h 2557123"/>
                <a:gd name="connsiteX37" fmla="*/ 3351339 w 4649731"/>
                <a:gd name="connsiteY37" fmla="*/ 44538 h 2557123"/>
                <a:gd name="connsiteX38" fmla="*/ 2967164 w 4649731"/>
                <a:gd name="connsiteY38" fmla="*/ 0 h 2557123"/>
                <a:gd name="connsiteX39" fmla="*/ 2684589 w 4649731"/>
                <a:gd name="connsiteY39" fmla="*/ 209638 h 2557123"/>
                <a:gd name="connsiteX40" fmla="*/ 2525839 w 4649731"/>
                <a:gd name="connsiteY40" fmla="*/ 450938 h 2557123"/>
                <a:gd name="connsiteX41" fmla="*/ 2316289 w 4649731"/>
                <a:gd name="connsiteY41" fmla="*/ 542622 h 2557123"/>
                <a:gd name="connsiteX0" fmla="*/ 2316289 w 4649731"/>
                <a:gd name="connsiteY0" fmla="*/ 542622 h 2557123"/>
                <a:gd name="connsiteX1" fmla="*/ 2011489 w 4649731"/>
                <a:gd name="connsiteY1" fmla="*/ 349338 h 2557123"/>
                <a:gd name="connsiteX2" fmla="*/ 1798764 w 4649731"/>
                <a:gd name="connsiteY2" fmla="*/ 9917 h 2557123"/>
                <a:gd name="connsiteX3" fmla="*/ 1408239 w 4649731"/>
                <a:gd name="connsiteY3" fmla="*/ 95774 h 2557123"/>
                <a:gd name="connsiteX4" fmla="*/ 995489 w 4649731"/>
                <a:gd name="connsiteY4" fmla="*/ 127088 h 2557123"/>
                <a:gd name="connsiteX5" fmla="*/ 697039 w 4649731"/>
                <a:gd name="connsiteY5" fmla="*/ 190588 h 2557123"/>
                <a:gd name="connsiteX6" fmla="*/ 474789 w 4649731"/>
                <a:gd name="connsiteY6" fmla="*/ 285838 h 2557123"/>
                <a:gd name="connsiteX7" fmla="*/ 71564 w 4649731"/>
                <a:gd name="connsiteY7" fmla="*/ 606121 h 2557123"/>
                <a:gd name="connsiteX8" fmla="*/ 4889 w 4649731"/>
                <a:gd name="connsiteY8" fmla="*/ 1167358 h 2557123"/>
                <a:gd name="connsiteX9" fmla="*/ 131889 w 4649731"/>
                <a:gd name="connsiteY9" fmla="*/ 1390650 h 2557123"/>
                <a:gd name="connsiteX10" fmla="*/ 347789 w 4649731"/>
                <a:gd name="connsiteY10" fmla="*/ 1784438 h 2557123"/>
                <a:gd name="connsiteX11" fmla="*/ 770064 w 4649731"/>
                <a:gd name="connsiteY11" fmla="*/ 2096024 h 2557123"/>
                <a:gd name="connsiteX12" fmla="*/ 1205039 w 4649731"/>
                <a:gd name="connsiteY12" fmla="*/ 2300789 h 2557123"/>
                <a:gd name="connsiteX13" fmla="*/ 1532064 w 4649731"/>
                <a:gd name="connsiteY13" fmla="*/ 2436923 h 2557123"/>
                <a:gd name="connsiteX14" fmla="*/ 1674939 w 4649731"/>
                <a:gd name="connsiteY14" fmla="*/ 2497292 h 2557123"/>
                <a:gd name="connsiteX15" fmla="*/ 1776539 w 4649731"/>
                <a:gd name="connsiteY15" fmla="*/ 2481372 h 2557123"/>
                <a:gd name="connsiteX16" fmla="*/ 1944814 w 4649731"/>
                <a:gd name="connsiteY16" fmla="*/ 2492071 h 2557123"/>
                <a:gd name="connsiteX17" fmla="*/ 2157539 w 4649731"/>
                <a:gd name="connsiteY17" fmla="*/ 2490506 h 2557123"/>
                <a:gd name="connsiteX18" fmla="*/ 2319464 w 4649731"/>
                <a:gd name="connsiteY18" fmla="*/ 2361158 h 2557123"/>
                <a:gd name="connsiteX19" fmla="*/ 2417889 w 4649731"/>
                <a:gd name="connsiteY19" fmla="*/ 2367508 h 2557123"/>
                <a:gd name="connsiteX20" fmla="*/ 2541714 w 4649731"/>
                <a:gd name="connsiteY20" fmla="*/ 2502858 h 2557123"/>
                <a:gd name="connsiteX21" fmla="*/ 2783014 w 4649731"/>
                <a:gd name="connsiteY21" fmla="*/ 2556007 h 2557123"/>
                <a:gd name="connsiteX22" fmla="*/ 3065589 w 4649731"/>
                <a:gd name="connsiteY22" fmla="*/ 2459539 h 2557123"/>
                <a:gd name="connsiteX23" fmla="*/ 3097339 w 4649731"/>
                <a:gd name="connsiteY23" fmla="*/ 2374988 h 2557123"/>
                <a:gd name="connsiteX24" fmla="*/ 3262439 w 4649731"/>
                <a:gd name="connsiteY24" fmla="*/ 2409522 h 2557123"/>
                <a:gd name="connsiteX25" fmla="*/ 3713289 w 4649731"/>
                <a:gd name="connsiteY25" fmla="*/ 2178138 h 2557123"/>
                <a:gd name="connsiteX26" fmla="*/ 4100639 w 4649731"/>
                <a:gd name="connsiteY26" fmla="*/ 1981288 h 2557123"/>
                <a:gd name="connsiteX27" fmla="*/ 4322889 w 4649731"/>
                <a:gd name="connsiteY27" fmla="*/ 1809838 h 2557123"/>
                <a:gd name="connsiteX28" fmla="*/ 4487989 w 4649731"/>
                <a:gd name="connsiteY28" fmla="*/ 1689188 h 2557123"/>
                <a:gd name="connsiteX29" fmla="*/ 4627689 w 4649731"/>
                <a:gd name="connsiteY29" fmla="*/ 1282788 h 2557123"/>
                <a:gd name="connsiteX30" fmla="*/ 4627689 w 4649731"/>
                <a:gd name="connsiteY30" fmla="*/ 857338 h 2557123"/>
                <a:gd name="connsiteX31" fmla="*/ 4418139 w 4649731"/>
                <a:gd name="connsiteY31" fmla="*/ 374738 h 2557123"/>
                <a:gd name="connsiteX32" fmla="*/ 4106989 w 4649731"/>
                <a:gd name="connsiteY32" fmla="*/ 215988 h 2557123"/>
                <a:gd name="connsiteX33" fmla="*/ 3973639 w 4649731"/>
                <a:gd name="connsiteY33" fmla="*/ 177888 h 2557123"/>
                <a:gd name="connsiteX34" fmla="*/ 3948239 w 4649731"/>
                <a:gd name="connsiteY34" fmla="*/ 215988 h 2557123"/>
                <a:gd name="connsiteX35" fmla="*/ 3808539 w 4649731"/>
                <a:gd name="connsiteY35" fmla="*/ 177888 h 2557123"/>
                <a:gd name="connsiteX36" fmla="*/ 3535489 w 4649731"/>
                <a:gd name="connsiteY36" fmla="*/ 38188 h 2557123"/>
                <a:gd name="connsiteX37" fmla="*/ 3351339 w 4649731"/>
                <a:gd name="connsiteY37" fmla="*/ 44538 h 2557123"/>
                <a:gd name="connsiteX38" fmla="*/ 2967164 w 4649731"/>
                <a:gd name="connsiteY38" fmla="*/ 0 h 2557123"/>
                <a:gd name="connsiteX39" fmla="*/ 2684589 w 4649731"/>
                <a:gd name="connsiteY39" fmla="*/ 209638 h 2557123"/>
                <a:gd name="connsiteX40" fmla="*/ 2525839 w 4649731"/>
                <a:gd name="connsiteY40" fmla="*/ 450938 h 2557123"/>
                <a:gd name="connsiteX41" fmla="*/ 2316289 w 4649731"/>
                <a:gd name="connsiteY41" fmla="*/ 542622 h 2557123"/>
                <a:gd name="connsiteX0" fmla="*/ 2316289 w 4649731"/>
                <a:gd name="connsiteY0" fmla="*/ 542622 h 2557123"/>
                <a:gd name="connsiteX1" fmla="*/ 2011489 w 4649731"/>
                <a:gd name="connsiteY1" fmla="*/ 349338 h 2557123"/>
                <a:gd name="connsiteX2" fmla="*/ 1741614 w 4649731"/>
                <a:gd name="connsiteY2" fmla="*/ 9917 h 2557123"/>
                <a:gd name="connsiteX3" fmla="*/ 1408239 w 4649731"/>
                <a:gd name="connsiteY3" fmla="*/ 95774 h 2557123"/>
                <a:gd name="connsiteX4" fmla="*/ 995489 w 4649731"/>
                <a:gd name="connsiteY4" fmla="*/ 127088 h 2557123"/>
                <a:gd name="connsiteX5" fmla="*/ 697039 w 4649731"/>
                <a:gd name="connsiteY5" fmla="*/ 190588 h 2557123"/>
                <a:gd name="connsiteX6" fmla="*/ 474789 w 4649731"/>
                <a:gd name="connsiteY6" fmla="*/ 285838 h 2557123"/>
                <a:gd name="connsiteX7" fmla="*/ 71564 w 4649731"/>
                <a:gd name="connsiteY7" fmla="*/ 606121 h 2557123"/>
                <a:gd name="connsiteX8" fmla="*/ 4889 w 4649731"/>
                <a:gd name="connsiteY8" fmla="*/ 1167358 h 2557123"/>
                <a:gd name="connsiteX9" fmla="*/ 131889 w 4649731"/>
                <a:gd name="connsiteY9" fmla="*/ 1390650 h 2557123"/>
                <a:gd name="connsiteX10" fmla="*/ 347789 w 4649731"/>
                <a:gd name="connsiteY10" fmla="*/ 1784438 h 2557123"/>
                <a:gd name="connsiteX11" fmla="*/ 770064 w 4649731"/>
                <a:gd name="connsiteY11" fmla="*/ 2096024 h 2557123"/>
                <a:gd name="connsiteX12" fmla="*/ 1205039 w 4649731"/>
                <a:gd name="connsiteY12" fmla="*/ 2300789 h 2557123"/>
                <a:gd name="connsiteX13" fmla="*/ 1532064 w 4649731"/>
                <a:gd name="connsiteY13" fmla="*/ 2436923 h 2557123"/>
                <a:gd name="connsiteX14" fmla="*/ 1674939 w 4649731"/>
                <a:gd name="connsiteY14" fmla="*/ 2497292 h 2557123"/>
                <a:gd name="connsiteX15" fmla="*/ 1776539 w 4649731"/>
                <a:gd name="connsiteY15" fmla="*/ 2481372 h 2557123"/>
                <a:gd name="connsiteX16" fmla="*/ 1944814 w 4649731"/>
                <a:gd name="connsiteY16" fmla="*/ 2492071 h 2557123"/>
                <a:gd name="connsiteX17" fmla="*/ 2157539 w 4649731"/>
                <a:gd name="connsiteY17" fmla="*/ 2490506 h 2557123"/>
                <a:gd name="connsiteX18" fmla="*/ 2319464 w 4649731"/>
                <a:gd name="connsiteY18" fmla="*/ 2361158 h 2557123"/>
                <a:gd name="connsiteX19" fmla="*/ 2417889 w 4649731"/>
                <a:gd name="connsiteY19" fmla="*/ 2367508 h 2557123"/>
                <a:gd name="connsiteX20" fmla="*/ 2541714 w 4649731"/>
                <a:gd name="connsiteY20" fmla="*/ 2502858 h 2557123"/>
                <a:gd name="connsiteX21" fmla="*/ 2783014 w 4649731"/>
                <a:gd name="connsiteY21" fmla="*/ 2556007 h 2557123"/>
                <a:gd name="connsiteX22" fmla="*/ 3065589 w 4649731"/>
                <a:gd name="connsiteY22" fmla="*/ 2459539 h 2557123"/>
                <a:gd name="connsiteX23" fmla="*/ 3097339 w 4649731"/>
                <a:gd name="connsiteY23" fmla="*/ 2374988 h 2557123"/>
                <a:gd name="connsiteX24" fmla="*/ 3262439 w 4649731"/>
                <a:gd name="connsiteY24" fmla="*/ 2409522 h 2557123"/>
                <a:gd name="connsiteX25" fmla="*/ 3713289 w 4649731"/>
                <a:gd name="connsiteY25" fmla="*/ 2178138 h 2557123"/>
                <a:gd name="connsiteX26" fmla="*/ 4100639 w 4649731"/>
                <a:gd name="connsiteY26" fmla="*/ 1981288 h 2557123"/>
                <a:gd name="connsiteX27" fmla="*/ 4322889 w 4649731"/>
                <a:gd name="connsiteY27" fmla="*/ 1809838 h 2557123"/>
                <a:gd name="connsiteX28" fmla="*/ 4487989 w 4649731"/>
                <a:gd name="connsiteY28" fmla="*/ 1689188 h 2557123"/>
                <a:gd name="connsiteX29" fmla="*/ 4627689 w 4649731"/>
                <a:gd name="connsiteY29" fmla="*/ 1282788 h 2557123"/>
                <a:gd name="connsiteX30" fmla="*/ 4627689 w 4649731"/>
                <a:gd name="connsiteY30" fmla="*/ 857338 h 2557123"/>
                <a:gd name="connsiteX31" fmla="*/ 4418139 w 4649731"/>
                <a:gd name="connsiteY31" fmla="*/ 374738 h 2557123"/>
                <a:gd name="connsiteX32" fmla="*/ 4106989 w 4649731"/>
                <a:gd name="connsiteY32" fmla="*/ 215988 h 2557123"/>
                <a:gd name="connsiteX33" fmla="*/ 3973639 w 4649731"/>
                <a:gd name="connsiteY33" fmla="*/ 177888 h 2557123"/>
                <a:gd name="connsiteX34" fmla="*/ 3948239 w 4649731"/>
                <a:gd name="connsiteY34" fmla="*/ 215988 h 2557123"/>
                <a:gd name="connsiteX35" fmla="*/ 3808539 w 4649731"/>
                <a:gd name="connsiteY35" fmla="*/ 177888 h 2557123"/>
                <a:gd name="connsiteX36" fmla="*/ 3535489 w 4649731"/>
                <a:gd name="connsiteY36" fmla="*/ 38188 h 2557123"/>
                <a:gd name="connsiteX37" fmla="*/ 3351339 w 4649731"/>
                <a:gd name="connsiteY37" fmla="*/ 44538 h 2557123"/>
                <a:gd name="connsiteX38" fmla="*/ 2967164 w 4649731"/>
                <a:gd name="connsiteY38" fmla="*/ 0 h 2557123"/>
                <a:gd name="connsiteX39" fmla="*/ 2684589 w 4649731"/>
                <a:gd name="connsiteY39" fmla="*/ 209638 h 2557123"/>
                <a:gd name="connsiteX40" fmla="*/ 2525839 w 4649731"/>
                <a:gd name="connsiteY40" fmla="*/ 450938 h 2557123"/>
                <a:gd name="connsiteX41" fmla="*/ 2316289 w 4649731"/>
                <a:gd name="connsiteY41" fmla="*/ 542622 h 2557123"/>
                <a:gd name="connsiteX0" fmla="*/ 2316289 w 4649731"/>
                <a:gd name="connsiteY0" fmla="*/ 868110 h 2882611"/>
                <a:gd name="connsiteX1" fmla="*/ 2011489 w 4649731"/>
                <a:gd name="connsiteY1" fmla="*/ 674826 h 2882611"/>
                <a:gd name="connsiteX2" fmla="*/ 1741614 w 4649731"/>
                <a:gd name="connsiteY2" fmla="*/ 335405 h 2882611"/>
                <a:gd name="connsiteX3" fmla="*/ 1379664 w 4649731"/>
                <a:gd name="connsiteY3" fmla="*/ 1116 h 2882611"/>
                <a:gd name="connsiteX4" fmla="*/ 995489 w 4649731"/>
                <a:gd name="connsiteY4" fmla="*/ 452576 h 2882611"/>
                <a:gd name="connsiteX5" fmla="*/ 697039 w 4649731"/>
                <a:gd name="connsiteY5" fmla="*/ 516076 h 2882611"/>
                <a:gd name="connsiteX6" fmla="*/ 474789 w 4649731"/>
                <a:gd name="connsiteY6" fmla="*/ 611326 h 2882611"/>
                <a:gd name="connsiteX7" fmla="*/ 71564 w 4649731"/>
                <a:gd name="connsiteY7" fmla="*/ 931609 h 2882611"/>
                <a:gd name="connsiteX8" fmla="*/ 4889 w 4649731"/>
                <a:gd name="connsiteY8" fmla="*/ 1492846 h 2882611"/>
                <a:gd name="connsiteX9" fmla="*/ 131889 w 4649731"/>
                <a:gd name="connsiteY9" fmla="*/ 1716138 h 2882611"/>
                <a:gd name="connsiteX10" fmla="*/ 347789 w 4649731"/>
                <a:gd name="connsiteY10" fmla="*/ 2109926 h 2882611"/>
                <a:gd name="connsiteX11" fmla="*/ 770064 w 4649731"/>
                <a:gd name="connsiteY11" fmla="*/ 2421512 h 2882611"/>
                <a:gd name="connsiteX12" fmla="*/ 1205039 w 4649731"/>
                <a:gd name="connsiteY12" fmla="*/ 2626277 h 2882611"/>
                <a:gd name="connsiteX13" fmla="*/ 1532064 w 4649731"/>
                <a:gd name="connsiteY13" fmla="*/ 2762411 h 2882611"/>
                <a:gd name="connsiteX14" fmla="*/ 1674939 w 4649731"/>
                <a:gd name="connsiteY14" fmla="*/ 2822780 h 2882611"/>
                <a:gd name="connsiteX15" fmla="*/ 1776539 w 4649731"/>
                <a:gd name="connsiteY15" fmla="*/ 2806860 h 2882611"/>
                <a:gd name="connsiteX16" fmla="*/ 1944814 w 4649731"/>
                <a:gd name="connsiteY16" fmla="*/ 2817559 h 2882611"/>
                <a:gd name="connsiteX17" fmla="*/ 2157539 w 4649731"/>
                <a:gd name="connsiteY17" fmla="*/ 2815994 h 2882611"/>
                <a:gd name="connsiteX18" fmla="*/ 2319464 w 4649731"/>
                <a:gd name="connsiteY18" fmla="*/ 2686646 h 2882611"/>
                <a:gd name="connsiteX19" fmla="*/ 2417889 w 4649731"/>
                <a:gd name="connsiteY19" fmla="*/ 2692996 h 2882611"/>
                <a:gd name="connsiteX20" fmla="*/ 2541714 w 4649731"/>
                <a:gd name="connsiteY20" fmla="*/ 2828346 h 2882611"/>
                <a:gd name="connsiteX21" fmla="*/ 2783014 w 4649731"/>
                <a:gd name="connsiteY21" fmla="*/ 2881495 h 2882611"/>
                <a:gd name="connsiteX22" fmla="*/ 3065589 w 4649731"/>
                <a:gd name="connsiteY22" fmla="*/ 2785027 h 2882611"/>
                <a:gd name="connsiteX23" fmla="*/ 3097339 w 4649731"/>
                <a:gd name="connsiteY23" fmla="*/ 2700476 h 2882611"/>
                <a:gd name="connsiteX24" fmla="*/ 3262439 w 4649731"/>
                <a:gd name="connsiteY24" fmla="*/ 2735010 h 2882611"/>
                <a:gd name="connsiteX25" fmla="*/ 3713289 w 4649731"/>
                <a:gd name="connsiteY25" fmla="*/ 2503626 h 2882611"/>
                <a:gd name="connsiteX26" fmla="*/ 4100639 w 4649731"/>
                <a:gd name="connsiteY26" fmla="*/ 2306776 h 2882611"/>
                <a:gd name="connsiteX27" fmla="*/ 4322889 w 4649731"/>
                <a:gd name="connsiteY27" fmla="*/ 2135326 h 2882611"/>
                <a:gd name="connsiteX28" fmla="*/ 4487989 w 4649731"/>
                <a:gd name="connsiteY28" fmla="*/ 2014676 h 2882611"/>
                <a:gd name="connsiteX29" fmla="*/ 4627689 w 4649731"/>
                <a:gd name="connsiteY29" fmla="*/ 1608276 h 2882611"/>
                <a:gd name="connsiteX30" fmla="*/ 4627689 w 4649731"/>
                <a:gd name="connsiteY30" fmla="*/ 1182826 h 2882611"/>
                <a:gd name="connsiteX31" fmla="*/ 4418139 w 4649731"/>
                <a:gd name="connsiteY31" fmla="*/ 700226 h 2882611"/>
                <a:gd name="connsiteX32" fmla="*/ 4106989 w 4649731"/>
                <a:gd name="connsiteY32" fmla="*/ 541476 h 2882611"/>
                <a:gd name="connsiteX33" fmla="*/ 3973639 w 4649731"/>
                <a:gd name="connsiteY33" fmla="*/ 503376 h 2882611"/>
                <a:gd name="connsiteX34" fmla="*/ 3948239 w 4649731"/>
                <a:gd name="connsiteY34" fmla="*/ 541476 h 2882611"/>
                <a:gd name="connsiteX35" fmla="*/ 3808539 w 4649731"/>
                <a:gd name="connsiteY35" fmla="*/ 503376 h 2882611"/>
                <a:gd name="connsiteX36" fmla="*/ 3535489 w 4649731"/>
                <a:gd name="connsiteY36" fmla="*/ 363676 h 2882611"/>
                <a:gd name="connsiteX37" fmla="*/ 3351339 w 4649731"/>
                <a:gd name="connsiteY37" fmla="*/ 370026 h 2882611"/>
                <a:gd name="connsiteX38" fmla="*/ 2967164 w 4649731"/>
                <a:gd name="connsiteY38" fmla="*/ 325488 h 2882611"/>
                <a:gd name="connsiteX39" fmla="*/ 2684589 w 4649731"/>
                <a:gd name="connsiteY39" fmla="*/ 535126 h 2882611"/>
                <a:gd name="connsiteX40" fmla="*/ 2525839 w 4649731"/>
                <a:gd name="connsiteY40" fmla="*/ 776426 h 2882611"/>
                <a:gd name="connsiteX41" fmla="*/ 2316289 w 4649731"/>
                <a:gd name="connsiteY41" fmla="*/ 868110 h 2882611"/>
                <a:gd name="connsiteX0" fmla="*/ 2316289 w 4649731"/>
                <a:gd name="connsiteY0" fmla="*/ 873842 h 2888343"/>
                <a:gd name="connsiteX1" fmla="*/ 2011489 w 4649731"/>
                <a:gd name="connsiteY1" fmla="*/ 680558 h 2888343"/>
                <a:gd name="connsiteX2" fmla="*/ 1741614 w 4649731"/>
                <a:gd name="connsiteY2" fmla="*/ 341137 h 2888343"/>
                <a:gd name="connsiteX3" fmla="*/ 1379664 w 4649731"/>
                <a:gd name="connsiteY3" fmla="*/ 6848 h 2888343"/>
                <a:gd name="connsiteX4" fmla="*/ 700214 w 4649731"/>
                <a:gd name="connsiteY4" fmla="*/ 147765 h 2888343"/>
                <a:gd name="connsiteX5" fmla="*/ 697039 w 4649731"/>
                <a:gd name="connsiteY5" fmla="*/ 521808 h 2888343"/>
                <a:gd name="connsiteX6" fmla="*/ 474789 w 4649731"/>
                <a:gd name="connsiteY6" fmla="*/ 617058 h 2888343"/>
                <a:gd name="connsiteX7" fmla="*/ 71564 w 4649731"/>
                <a:gd name="connsiteY7" fmla="*/ 937341 h 2888343"/>
                <a:gd name="connsiteX8" fmla="*/ 4889 w 4649731"/>
                <a:gd name="connsiteY8" fmla="*/ 1498578 h 2888343"/>
                <a:gd name="connsiteX9" fmla="*/ 131889 w 4649731"/>
                <a:gd name="connsiteY9" fmla="*/ 1721870 h 2888343"/>
                <a:gd name="connsiteX10" fmla="*/ 347789 w 4649731"/>
                <a:gd name="connsiteY10" fmla="*/ 2115658 h 2888343"/>
                <a:gd name="connsiteX11" fmla="*/ 770064 w 4649731"/>
                <a:gd name="connsiteY11" fmla="*/ 2427244 h 2888343"/>
                <a:gd name="connsiteX12" fmla="*/ 1205039 w 4649731"/>
                <a:gd name="connsiteY12" fmla="*/ 2632009 h 2888343"/>
                <a:gd name="connsiteX13" fmla="*/ 1532064 w 4649731"/>
                <a:gd name="connsiteY13" fmla="*/ 2768143 h 2888343"/>
                <a:gd name="connsiteX14" fmla="*/ 1674939 w 4649731"/>
                <a:gd name="connsiteY14" fmla="*/ 2828512 h 2888343"/>
                <a:gd name="connsiteX15" fmla="*/ 1776539 w 4649731"/>
                <a:gd name="connsiteY15" fmla="*/ 2812592 h 2888343"/>
                <a:gd name="connsiteX16" fmla="*/ 1944814 w 4649731"/>
                <a:gd name="connsiteY16" fmla="*/ 2823291 h 2888343"/>
                <a:gd name="connsiteX17" fmla="*/ 2157539 w 4649731"/>
                <a:gd name="connsiteY17" fmla="*/ 2821726 h 2888343"/>
                <a:gd name="connsiteX18" fmla="*/ 2319464 w 4649731"/>
                <a:gd name="connsiteY18" fmla="*/ 2692378 h 2888343"/>
                <a:gd name="connsiteX19" fmla="*/ 2417889 w 4649731"/>
                <a:gd name="connsiteY19" fmla="*/ 2698728 h 2888343"/>
                <a:gd name="connsiteX20" fmla="*/ 2541714 w 4649731"/>
                <a:gd name="connsiteY20" fmla="*/ 2834078 h 2888343"/>
                <a:gd name="connsiteX21" fmla="*/ 2783014 w 4649731"/>
                <a:gd name="connsiteY21" fmla="*/ 2887227 h 2888343"/>
                <a:gd name="connsiteX22" fmla="*/ 3065589 w 4649731"/>
                <a:gd name="connsiteY22" fmla="*/ 2790759 h 2888343"/>
                <a:gd name="connsiteX23" fmla="*/ 3097339 w 4649731"/>
                <a:gd name="connsiteY23" fmla="*/ 2706208 h 2888343"/>
                <a:gd name="connsiteX24" fmla="*/ 3262439 w 4649731"/>
                <a:gd name="connsiteY24" fmla="*/ 2740742 h 2888343"/>
                <a:gd name="connsiteX25" fmla="*/ 3713289 w 4649731"/>
                <a:gd name="connsiteY25" fmla="*/ 2509358 h 2888343"/>
                <a:gd name="connsiteX26" fmla="*/ 4100639 w 4649731"/>
                <a:gd name="connsiteY26" fmla="*/ 2312508 h 2888343"/>
                <a:gd name="connsiteX27" fmla="*/ 4322889 w 4649731"/>
                <a:gd name="connsiteY27" fmla="*/ 2141058 h 2888343"/>
                <a:gd name="connsiteX28" fmla="*/ 4487989 w 4649731"/>
                <a:gd name="connsiteY28" fmla="*/ 2020408 h 2888343"/>
                <a:gd name="connsiteX29" fmla="*/ 4627689 w 4649731"/>
                <a:gd name="connsiteY29" fmla="*/ 1614008 h 2888343"/>
                <a:gd name="connsiteX30" fmla="*/ 4627689 w 4649731"/>
                <a:gd name="connsiteY30" fmla="*/ 1188558 h 2888343"/>
                <a:gd name="connsiteX31" fmla="*/ 4418139 w 4649731"/>
                <a:gd name="connsiteY31" fmla="*/ 705958 h 2888343"/>
                <a:gd name="connsiteX32" fmla="*/ 4106989 w 4649731"/>
                <a:gd name="connsiteY32" fmla="*/ 547208 h 2888343"/>
                <a:gd name="connsiteX33" fmla="*/ 3973639 w 4649731"/>
                <a:gd name="connsiteY33" fmla="*/ 509108 h 2888343"/>
                <a:gd name="connsiteX34" fmla="*/ 3948239 w 4649731"/>
                <a:gd name="connsiteY34" fmla="*/ 547208 h 2888343"/>
                <a:gd name="connsiteX35" fmla="*/ 3808539 w 4649731"/>
                <a:gd name="connsiteY35" fmla="*/ 509108 h 2888343"/>
                <a:gd name="connsiteX36" fmla="*/ 3535489 w 4649731"/>
                <a:gd name="connsiteY36" fmla="*/ 369408 h 2888343"/>
                <a:gd name="connsiteX37" fmla="*/ 3351339 w 4649731"/>
                <a:gd name="connsiteY37" fmla="*/ 375758 h 2888343"/>
                <a:gd name="connsiteX38" fmla="*/ 2967164 w 4649731"/>
                <a:gd name="connsiteY38" fmla="*/ 331220 h 2888343"/>
                <a:gd name="connsiteX39" fmla="*/ 2684589 w 4649731"/>
                <a:gd name="connsiteY39" fmla="*/ 540858 h 2888343"/>
                <a:gd name="connsiteX40" fmla="*/ 2525839 w 4649731"/>
                <a:gd name="connsiteY40" fmla="*/ 782158 h 2888343"/>
                <a:gd name="connsiteX41" fmla="*/ 2316289 w 4649731"/>
                <a:gd name="connsiteY41" fmla="*/ 873842 h 2888343"/>
                <a:gd name="connsiteX0" fmla="*/ 2316289 w 4649731"/>
                <a:gd name="connsiteY0" fmla="*/ 872543 h 2887044"/>
                <a:gd name="connsiteX1" fmla="*/ 2011489 w 4649731"/>
                <a:gd name="connsiteY1" fmla="*/ 679259 h 2887044"/>
                <a:gd name="connsiteX2" fmla="*/ 1741614 w 4649731"/>
                <a:gd name="connsiteY2" fmla="*/ 339838 h 2887044"/>
                <a:gd name="connsiteX3" fmla="*/ 1379664 w 4649731"/>
                <a:gd name="connsiteY3" fmla="*/ 5549 h 2887044"/>
                <a:gd name="connsiteX4" fmla="*/ 700214 w 4649731"/>
                <a:gd name="connsiteY4" fmla="*/ 146466 h 2887044"/>
                <a:gd name="connsiteX5" fmla="*/ 497014 w 4649731"/>
                <a:gd name="connsiteY5" fmla="*/ 346970 h 2887044"/>
                <a:gd name="connsiteX6" fmla="*/ 474789 w 4649731"/>
                <a:gd name="connsiteY6" fmla="*/ 615759 h 2887044"/>
                <a:gd name="connsiteX7" fmla="*/ 71564 w 4649731"/>
                <a:gd name="connsiteY7" fmla="*/ 936042 h 2887044"/>
                <a:gd name="connsiteX8" fmla="*/ 4889 w 4649731"/>
                <a:gd name="connsiteY8" fmla="*/ 1497279 h 2887044"/>
                <a:gd name="connsiteX9" fmla="*/ 131889 w 4649731"/>
                <a:gd name="connsiteY9" fmla="*/ 1720571 h 2887044"/>
                <a:gd name="connsiteX10" fmla="*/ 347789 w 4649731"/>
                <a:gd name="connsiteY10" fmla="*/ 2114359 h 2887044"/>
                <a:gd name="connsiteX11" fmla="*/ 770064 w 4649731"/>
                <a:gd name="connsiteY11" fmla="*/ 2425945 h 2887044"/>
                <a:gd name="connsiteX12" fmla="*/ 1205039 w 4649731"/>
                <a:gd name="connsiteY12" fmla="*/ 2630710 h 2887044"/>
                <a:gd name="connsiteX13" fmla="*/ 1532064 w 4649731"/>
                <a:gd name="connsiteY13" fmla="*/ 2766844 h 2887044"/>
                <a:gd name="connsiteX14" fmla="*/ 1674939 w 4649731"/>
                <a:gd name="connsiteY14" fmla="*/ 2827213 h 2887044"/>
                <a:gd name="connsiteX15" fmla="*/ 1776539 w 4649731"/>
                <a:gd name="connsiteY15" fmla="*/ 2811293 h 2887044"/>
                <a:gd name="connsiteX16" fmla="*/ 1944814 w 4649731"/>
                <a:gd name="connsiteY16" fmla="*/ 2821992 h 2887044"/>
                <a:gd name="connsiteX17" fmla="*/ 2157539 w 4649731"/>
                <a:gd name="connsiteY17" fmla="*/ 2820427 h 2887044"/>
                <a:gd name="connsiteX18" fmla="*/ 2319464 w 4649731"/>
                <a:gd name="connsiteY18" fmla="*/ 2691079 h 2887044"/>
                <a:gd name="connsiteX19" fmla="*/ 2417889 w 4649731"/>
                <a:gd name="connsiteY19" fmla="*/ 2697429 h 2887044"/>
                <a:gd name="connsiteX20" fmla="*/ 2541714 w 4649731"/>
                <a:gd name="connsiteY20" fmla="*/ 2832779 h 2887044"/>
                <a:gd name="connsiteX21" fmla="*/ 2783014 w 4649731"/>
                <a:gd name="connsiteY21" fmla="*/ 2885928 h 2887044"/>
                <a:gd name="connsiteX22" fmla="*/ 3065589 w 4649731"/>
                <a:gd name="connsiteY22" fmla="*/ 2789460 h 2887044"/>
                <a:gd name="connsiteX23" fmla="*/ 3097339 w 4649731"/>
                <a:gd name="connsiteY23" fmla="*/ 2704909 h 2887044"/>
                <a:gd name="connsiteX24" fmla="*/ 3262439 w 4649731"/>
                <a:gd name="connsiteY24" fmla="*/ 2739443 h 2887044"/>
                <a:gd name="connsiteX25" fmla="*/ 3713289 w 4649731"/>
                <a:gd name="connsiteY25" fmla="*/ 2508059 h 2887044"/>
                <a:gd name="connsiteX26" fmla="*/ 4100639 w 4649731"/>
                <a:gd name="connsiteY26" fmla="*/ 2311209 h 2887044"/>
                <a:gd name="connsiteX27" fmla="*/ 4322889 w 4649731"/>
                <a:gd name="connsiteY27" fmla="*/ 2139759 h 2887044"/>
                <a:gd name="connsiteX28" fmla="*/ 4487989 w 4649731"/>
                <a:gd name="connsiteY28" fmla="*/ 2019109 h 2887044"/>
                <a:gd name="connsiteX29" fmla="*/ 4627689 w 4649731"/>
                <a:gd name="connsiteY29" fmla="*/ 1612709 h 2887044"/>
                <a:gd name="connsiteX30" fmla="*/ 4627689 w 4649731"/>
                <a:gd name="connsiteY30" fmla="*/ 1187259 h 2887044"/>
                <a:gd name="connsiteX31" fmla="*/ 4418139 w 4649731"/>
                <a:gd name="connsiteY31" fmla="*/ 704659 h 2887044"/>
                <a:gd name="connsiteX32" fmla="*/ 4106989 w 4649731"/>
                <a:gd name="connsiteY32" fmla="*/ 545909 h 2887044"/>
                <a:gd name="connsiteX33" fmla="*/ 3973639 w 4649731"/>
                <a:gd name="connsiteY33" fmla="*/ 507809 h 2887044"/>
                <a:gd name="connsiteX34" fmla="*/ 3948239 w 4649731"/>
                <a:gd name="connsiteY34" fmla="*/ 545909 h 2887044"/>
                <a:gd name="connsiteX35" fmla="*/ 3808539 w 4649731"/>
                <a:gd name="connsiteY35" fmla="*/ 507809 h 2887044"/>
                <a:gd name="connsiteX36" fmla="*/ 3535489 w 4649731"/>
                <a:gd name="connsiteY36" fmla="*/ 368109 h 2887044"/>
                <a:gd name="connsiteX37" fmla="*/ 3351339 w 4649731"/>
                <a:gd name="connsiteY37" fmla="*/ 374459 h 2887044"/>
                <a:gd name="connsiteX38" fmla="*/ 2967164 w 4649731"/>
                <a:gd name="connsiteY38" fmla="*/ 329921 h 2887044"/>
                <a:gd name="connsiteX39" fmla="*/ 2684589 w 4649731"/>
                <a:gd name="connsiteY39" fmla="*/ 539559 h 2887044"/>
                <a:gd name="connsiteX40" fmla="*/ 2525839 w 4649731"/>
                <a:gd name="connsiteY40" fmla="*/ 780859 h 2887044"/>
                <a:gd name="connsiteX41" fmla="*/ 2316289 w 4649731"/>
                <a:gd name="connsiteY41" fmla="*/ 872543 h 2887044"/>
                <a:gd name="connsiteX0" fmla="*/ 2312499 w 4645941"/>
                <a:gd name="connsiteY0" fmla="*/ 872543 h 2887044"/>
                <a:gd name="connsiteX1" fmla="*/ 2007699 w 4645941"/>
                <a:gd name="connsiteY1" fmla="*/ 679259 h 2887044"/>
                <a:gd name="connsiteX2" fmla="*/ 1737824 w 4645941"/>
                <a:gd name="connsiteY2" fmla="*/ 339838 h 2887044"/>
                <a:gd name="connsiteX3" fmla="*/ 1375874 w 4645941"/>
                <a:gd name="connsiteY3" fmla="*/ 5549 h 2887044"/>
                <a:gd name="connsiteX4" fmla="*/ 696424 w 4645941"/>
                <a:gd name="connsiteY4" fmla="*/ 146466 h 2887044"/>
                <a:gd name="connsiteX5" fmla="*/ 493224 w 4645941"/>
                <a:gd name="connsiteY5" fmla="*/ 346970 h 2887044"/>
                <a:gd name="connsiteX6" fmla="*/ 89999 w 4645941"/>
                <a:gd name="connsiteY6" fmla="*/ 497022 h 2887044"/>
                <a:gd name="connsiteX7" fmla="*/ 67774 w 4645941"/>
                <a:gd name="connsiteY7" fmla="*/ 936042 h 2887044"/>
                <a:gd name="connsiteX8" fmla="*/ 1099 w 4645941"/>
                <a:gd name="connsiteY8" fmla="*/ 1497279 h 2887044"/>
                <a:gd name="connsiteX9" fmla="*/ 128099 w 4645941"/>
                <a:gd name="connsiteY9" fmla="*/ 1720571 h 2887044"/>
                <a:gd name="connsiteX10" fmla="*/ 343999 w 4645941"/>
                <a:gd name="connsiteY10" fmla="*/ 2114359 h 2887044"/>
                <a:gd name="connsiteX11" fmla="*/ 766274 w 4645941"/>
                <a:gd name="connsiteY11" fmla="*/ 2425945 h 2887044"/>
                <a:gd name="connsiteX12" fmla="*/ 1201249 w 4645941"/>
                <a:gd name="connsiteY12" fmla="*/ 2630710 h 2887044"/>
                <a:gd name="connsiteX13" fmla="*/ 1528274 w 4645941"/>
                <a:gd name="connsiteY13" fmla="*/ 2766844 h 2887044"/>
                <a:gd name="connsiteX14" fmla="*/ 1671149 w 4645941"/>
                <a:gd name="connsiteY14" fmla="*/ 2827213 h 2887044"/>
                <a:gd name="connsiteX15" fmla="*/ 1772749 w 4645941"/>
                <a:gd name="connsiteY15" fmla="*/ 2811293 h 2887044"/>
                <a:gd name="connsiteX16" fmla="*/ 1941024 w 4645941"/>
                <a:gd name="connsiteY16" fmla="*/ 2821992 h 2887044"/>
                <a:gd name="connsiteX17" fmla="*/ 2153749 w 4645941"/>
                <a:gd name="connsiteY17" fmla="*/ 2820427 h 2887044"/>
                <a:gd name="connsiteX18" fmla="*/ 2315674 w 4645941"/>
                <a:gd name="connsiteY18" fmla="*/ 2691079 h 2887044"/>
                <a:gd name="connsiteX19" fmla="*/ 2414099 w 4645941"/>
                <a:gd name="connsiteY19" fmla="*/ 2697429 h 2887044"/>
                <a:gd name="connsiteX20" fmla="*/ 2537924 w 4645941"/>
                <a:gd name="connsiteY20" fmla="*/ 2832779 h 2887044"/>
                <a:gd name="connsiteX21" fmla="*/ 2779224 w 4645941"/>
                <a:gd name="connsiteY21" fmla="*/ 2885928 h 2887044"/>
                <a:gd name="connsiteX22" fmla="*/ 3061799 w 4645941"/>
                <a:gd name="connsiteY22" fmla="*/ 2789460 h 2887044"/>
                <a:gd name="connsiteX23" fmla="*/ 3093549 w 4645941"/>
                <a:gd name="connsiteY23" fmla="*/ 2704909 h 2887044"/>
                <a:gd name="connsiteX24" fmla="*/ 3258649 w 4645941"/>
                <a:gd name="connsiteY24" fmla="*/ 2739443 h 2887044"/>
                <a:gd name="connsiteX25" fmla="*/ 3709499 w 4645941"/>
                <a:gd name="connsiteY25" fmla="*/ 2508059 h 2887044"/>
                <a:gd name="connsiteX26" fmla="*/ 4096849 w 4645941"/>
                <a:gd name="connsiteY26" fmla="*/ 2311209 h 2887044"/>
                <a:gd name="connsiteX27" fmla="*/ 4319099 w 4645941"/>
                <a:gd name="connsiteY27" fmla="*/ 2139759 h 2887044"/>
                <a:gd name="connsiteX28" fmla="*/ 4484199 w 4645941"/>
                <a:gd name="connsiteY28" fmla="*/ 2019109 h 2887044"/>
                <a:gd name="connsiteX29" fmla="*/ 4623899 w 4645941"/>
                <a:gd name="connsiteY29" fmla="*/ 1612709 h 2887044"/>
                <a:gd name="connsiteX30" fmla="*/ 4623899 w 4645941"/>
                <a:gd name="connsiteY30" fmla="*/ 1187259 h 2887044"/>
                <a:gd name="connsiteX31" fmla="*/ 4414349 w 4645941"/>
                <a:gd name="connsiteY31" fmla="*/ 704659 h 2887044"/>
                <a:gd name="connsiteX32" fmla="*/ 4103199 w 4645941"/>
                <a:gd name="connsiteY32" fmla="*/ 545909 h 2887044"/>
                <a:gd name="connsiteX33" fmla="*/ 3969849 w 4645941"/>
                <a:gd name="connsiteY33" fmla="*/ 507809 h 2887044"/>
                <a:gd name="connsiteX34" fmla="*/ 3944449 w 4645941"/>
                <a:gd name="connsiteY34" fmla="*/ 545909 h 2887044"/>
                <a:gd name="connsiteX35" fmla="*/ 3804749 w 4645941"/>
                <a:gd name="connsiteY35" fmla="*/ 507809 h 2887044"/>
                <a:gd name="connsiteX36" fmla="*/ 3531699 w 4645941"/>
                <a:gd name="connsiteY36" fmla="*/ 368109 h 2887044"/>
                <a:gd name="connsiteX37" fmla="*/ 3347549 w 4645941"/>
                <a:gd name="connsiteY37" fmla="*/ 374459 h 2887044"/>
                <a:gd name="connsiteX38" fmla="*/ 2963374 w 4645941"/>
                <a:gd name="connsiteY38" fmla="*/ 329921 h 2887044"/>
                <a:gd name="connsiteX39" fmla="*/ 2680799 w 4645941"/>
                <a:gd name="connsiteY39" fmla="*/ 539559 h 2887044"/>
                <a:gd name="connsiteX40" fmla="*/ 2522049 w 4645941"/>
                <a:gd name="connsiteY40" fmla="*/ 780859 h 2887044"/>
                <a:gd name="connsiteX41" fmla="*/ 2312499 w 4645941"/>
                <a:gd name="connsiteY41" fmla="*/ 872543 h 2887044"/>
                <a:gd name="connsiteX0" fmla="*/ 2436752 w 4770194"/>
                <a:gd name="connsiteY0" fmla="*/ 872543 h 2887044"/>
                <a:gd name="connsiteX1" fmla="*/ 2131952 w 4770194"/>
                <a:gd name="connsiteY1" fmla="*/ 679259 h 2887044"/>
                <a:gd name="connsiteX2" fmla="*/ 1862077 w 4770194"/>
                <a:gd name="connsiteY2" fmla="*/ 339838 h 2887044"/>
                <a:gd name="connsiteX3" fmla="*/ 1500127 w 4770194"/>
                <a:gd name="connsiteY3" fmla="*/ 5549 h 2887044"/>
                <a:gd name="connsiteX4" fmla="*/ 820677 w 4770194"/>
                <a:gd name="connsiteY4" fmla="*/ 146466 h 2887044"/>
                <a:gd name="connsiteX5" fmla="*/ 617477 w 4770194"/>
                <a:gd name="connsiteY5" fmla="*/ 346970 h 2887044"/>
                <a:gd name="connsiteX6" fmla="*/ 214252 w 4770194"/>
                <a:gd name="connsiteY6" fmla="*/ 497022 h 2887044"/>
                <a:gd name="connsiteX7" fmla="*/ 1527 w 4770194"/>
                <a:gd name="connsiteY7" fmla="*/ 972576 h 2887044"/>
                <a:gd name="connsiteX8" fmla="*/ 125352 w 4770194"/>
                <a:gd name="connsiteY8" fmla="*/ 1497279 h 2887044"/>
                <a:gd name="connsiteX9" fmla="*/ 252352 w 4770194"/>
                <a:gd name="connsiteY9" fmla="*/ 1720571 h 2887044"/>
                <a:gd name="connsiteX10" fmla="*/ 468252 w 4770194"/>
                <a:gd name="connsiteY10" fmla="*/ 2114359 h 2887044"/>
                <a:gd name="connsiteX11" fmla="*/ 890527 w 4770194"/>
                <a:gd name="connsiteY11" fmla="*/ 2425945 h 2887044"/>
                <a:gd name="connsiteX12" fmla="*/ 1325502 w 4770194"/>
                <a:gd name="connsiteY12" fmla="*/ 2630710 h 2887044"/>
                <a:gd name="connsiteX13" fmla="*/ 1652527 w 4770194"/>
                <a:gd name="connsiteY13" fmla="*/ 2766844 h 2887044"/>
                <a:gd name="connsiteX14" fmla="*/ 1795402 w 4770194"/>
                <a:gd name="connsiteY14" fmla="*/ 2827213 h 2887044"/>
                <a:gd name="connsiteX15" fmla="*/ 1897002 w 4770194"/>
                <a:gd name="connsiteY15" fmla="*/ 2811293 h 2887044"/>
                <a:gd name="connsiteX16" fmla="*/ 2065277 w 4770194"/>
                <a:gd name="connsiteY16" fmla="*/ 2821992 h 2887044"/>
                <a:gd name="connsiteX17" fmla="*/ 2278002 w 4770194"/>
                <a:gd name="connsiteY17" fmla="*/ 2820427 h 2887044"/>
                <a:gd name="connsiteX18" fmla="*/ 2439927 w 4770194"/>
                <a:gd name="connsiteY18" fmla="*/ 2691079 h 2887044"/>
                <a:gd name="connsiteX19" fmla="*/ 2538352 w 4770194"/>
                <a:gd name="connsiteY19" fmla="*/ 2697429 h 2887044"/>
                <a:gd name="connsiteX20" fmla="*/ 2662177 w 4770194"/>
                <a:gd name="connsiteY20" fmla="*/ 2832779 h 2887044"/>
                <a:gd name="connsiteX21" fmla="*/ 2903477 w 4770194"/>
                <a:gd name="connsiteY21" fmla="*/ 2885928 h 2887044"/>
                <a:gd name="connsiteX22" fmla="*/ 3186052 w 4770194"/>
                <a:gd name="connsiteY22" fmla="*/ 2789460 h 2887044"/>
                <a:gd name="connsiteX23" fmla="*/ 3217802 w 4770194"/>
                <a:gd name="connsiteY23" fmla="*/ 2704909 h 2887044"/>
                <a:gd name="connsiteX24" fmla="*/ 3382902 w 4770194"/>
                <a:gd name="connsiteY24" fmla="*/ 2739443 h 2887044"/>
                <a:gd name="connsiteX25" fmla="*/ 3833752 w 4770194"/>
                <a:gd name="connsiteY25" fmla="*/ 2508059 h 2887044"/>
                <a:gd name="connsiteX26" fmla="*/ 4221102 w 4770194"/>
                <a:gd name="connsiteY26" fmla="*/ 2311209 h 2887044"/>
                <a:gd name="connsiteX27" fmla="*/ 4443352 w 4770194"/>
                <a:gd name="connsiteY27" fmla="*/ 2139759 h 2887044"/>
                <a:gd name="connsiteX28" fmla="*/ 4608452 w 4770194"/>
                <a:gd name="connsiteY28" fmla="*/ 2019109 h 2887044"/>
                <a:gd name="connsiteX29" fmla="*/ 4748152 w 4770194"/>
                <a:gd name="connsiteY29" fmla="*/ 1612709 h 2887044"/>
                <a:gd name="connsiteX30" fmla="*/ 4748152 w 4770194"/>
                <a:gd name="connsiteY30" fmla="*/ 1187259 h 2887044"/>
                <a:gd name="connsiteX31" fmla="*/ 4538602 w 4770194"/>
                <a:gd name="connsiteY31" fmla="*/ 704659 h 2887044"/>
                <a:gd name="connsiteX32" fmla="*/ 4227452 w 4770194"/>
                <a:gd name="connsiteY32" fmla="*/ 545909 h 2887044"/>
                <a:gd name="connsiteX33" fmla="*/ 4094102 w 4770194"/>
                <a:gd name="connsiteY33" fmla="*/ 507809 h 2887044"/>
                <a:gd name="connsiteX34" fmla="*/ 4068702 w 4770194"/>
                <a:gd name="connsiteY34" fmla="*/ 545909 h 2887044"/>
                <a:gd name="connsiteX35" fmla="*/ 3929002 w 4770194"/>
                <a:gd name="connsiteY35" fmla="*/ 507809 h 2887044"/>
                <a:gd name="connsiteX36" fmla="*/ 3655952 w 4770194"/>
                <a:gd name="connsiteY36" fmla="*/ 368109 h 2887044"/>
                <a:gd name="connsiteX37" fmla="*/ 3471802 w 4770194"/>
                <a:gd name="connsiteY37" fmla="*/ 374459 h 2887044"/>
                <a:gd name="connsiteX38" fmla="*/ 3087627 w 4770194"/>
                <a:gd name="connsiteY38" fmla="*/ 329921 h 2887044"/>
                <a:gd name="connsiteX39" fmla="*/ 2805052 w 4770194"/>
                <a:gd name="connsiteY39" fmla="*/ 539559 h 2887044"/>
                <a:gd name="connsiteX40" fmla="*/ 2646302 w 4770194"/>
                <a:gd name="connsiteY40" fmla="*/ 780859 h 2887044"/>
                <a:gd name="connsiteX41" fmla="*/ 2436752 w 4770194"/>
                <a:gd name="connsiteY41" fmla="*/ 872543 h 2887044"/>
                <a:gd name="connsiteX0" fmla="*/ 2440402 w 4773844"/>
                <a:gd name="connsiteY0" fmla="*/ 872543 h 2887044"/>
                <a:gd name="connsiteX1" fmla="*/ 2135602 w 4773844"/>
                <a:gd name="connsiteY1" fmla="*/ 679259 h 2887044"/>
                <a:gd name="connsiteX2" fmla="*/ 1865727 w 4773844"/>
                <a:gd name="connsiteY2" fmla="*/ 339838 h 2887044"/>
                <a:gd name="connsiteX3" fmla="*/ 1503777 w 4773844"/>
                <a:gd name="connsiteY3" fmla="*/ 5549 h 2887044"/>
                <a:gd name="connsiteX4" fmla="*/ 824327 w 4773844"/>
                <a:gd name="connsiteY4" fmla="*/ 146466 h 2887044"/>
                <a:gd name="connsiteX5" fmla="*/ 621127 w 4773844"/>
                <a:gd name="connsiteY5" fmla="*/ 346970 h 2887044"/>
                <a:gd name="connsiteX6" fmla="*/ 217902 w 4773844"/>
                <a:gd name="connsiteY6" fmla="*/ 497022 h 2887044"/>
                <a:gd name="connsiteX7" fmla="*/ 5177 w 4773844"/>
                <a:gd name="connsiteY7" fmla="*/ 972576 h 2887044"/>
                <a:gd name="connsiteX8" fmla="*/ 81377 w 4773844"/>
                <a:gd name="connsiteY8" fmla="*/ 1597749 h 2887044"/>
                <a:gd name="connsiteX9" fmla="*/ 256002 w 4773844"/>
                <a:gd name="connsiteY9" fmla="*/ 1720571 h 2887044"/>
                <a:gd name="connsiteX10" fmla="*/ 471902 w 4773844"/>
                <a:gd name="connsiteY10" fmla="*/ 2114359 h 2887044"/>
                <a:gd name="connsiteX11" fmla="*/ 894177 w 4773844"/>
                <a:gd name="connsiteY11" fmla="*/ 2425945 h 2887044"/>
                <a:gd name="connsiteX12" fmla="*/ 1329152 w 4773844"/>
                <a:gd name="connsiteY12" fmla="*/ 2630710 h 2887044"/>
                <a:gd name="connsiteX13" fmla="*/ 1656177 w 4773844"/>
                <a:gd name="connsiteY13" fmla="*/ 2766844 h 2887044"/>
                <a:gd name="connsiteX14" fmla="*/ 1799052 w 4773844"/>
                <a:gd name="connsiteY14" fmla="*/ 2827213 h 2887044"/>
                <a:gd name="connsiteX15" fmla="*/ 1900652 w 4773844"/>
                <a:gd name="connsiteY15" fmla="*/ 2811293 h 2887044"/>
                <a:gd name="connsiteX16" fmla="*/ 2068927 w 4773844"/>
                <a:gd name="connsiteY16" fmla="*/ 2821992 h 2887044"/>
                <a:gd name="connsiteX17" fmla="*/ 2281652 w 4773844"/>
                <a:gd name="connsiteY17" fmla="*/ 2820427 h 2887044"/>
                <a:gd name="connsiteX18" fmla="*/ 2443577 w 4773844"/>
                <a:gd name="connsiteY18" fmla="*/ 2691079 h 2887044"/>
                <a:gd name="connsiteX19" fmla="*/ 2542002 w 4773844"/>
                <a:gd name="connsiteY19" fmla="*/ 2697429 h 2887044"/>
                <a:gd name="connsiteX20" fmla="*/ 2665827 w 4773844"/>
                <a:gd name="connsiteY20" fmla="*/ 2832779 h 2887044"/>
                <a:gd name="connsiteX21" fmla="*/ 2907127 w 4773844"/>
                <a:gd name="connsiteY21" fmla="*/ 2885928 h 2887044"/>
                <a:gd name="connsiteX22" fmla="*/ 3189702 w 4773844"/>
                <a:gd name="connsiteY22" fmla="*/ 2789460 h 2887044"/>
                <a:gd name="connsiteX23" fmla="*/ 3221452 w 4773844"/>
                <a:gd name="connsiteY23" fmla="*/ 2704909 h 2887044"/>
                <a:gd name="connsiteX24" fmla="*/ 3386552 w 4773844"/>
                <a:gd name="connsiteY24" fmla="*/ 2739443 h 2887044"/>
                <a:gd name="connsiteX25" fmla="*/ 3837402 w 4773844"/>
                <a:gd name="connsiteY25" fmla="*/ 2508059 h 2887044"/>
                <a:gd name="connsiteX26" fmla="*/ 4224752 w 4773844"/>
                <a:gd name="connsiteY26" fmla="*/ 2311209 h 2887044"/>
                <a:gd name="connsiteX27" fmla="*/ 4447002 w 4773844"/>
                <a:gd name="connsiteY27" fmla="*/ 2139759 h 2887044"/>
                <a:gd name="connsiteX28" fmla="*/ 4612102 w 4773844"/>
                <a:gd name="connsiteY28" fmla="*/ 2019109 h 2887044"/>
                <a:gd name="connsiteX29" fmla="*/ 4751802 w 4773844"/>
                <a:gd name="connsiteY29" fmla="*/ 1612709 h 2887044"/>
                <a:gd name="connsiteX30" fmla="*/ 4751802 w 4773844"/>
                <a:gd name="connsiteY30" fmla="*/ 1187259 h 2887044"/>
                <a:gd name="connsiteX31" fmla="*/ 4542252 w 4773844"/>
                <a:gd name="connsiteY31" fmla="*/ 704659 h 2887044"/>
                <a:gd name="connsiteX32" fmla="*/ 4231102 w 4773844"/>
                <a:gd name="connsiteY32" fmla="*/ 545909 h 2887044"/>
                <a:gd name="connsiteX33" fmla="*/ 4097752 w 4773844"/>
                <a:gd name="connsiteY33" fmla="*/ 507809 h 2887044"/>
                <a:gd name="connsiteX34" fmla="*/ 4072352 w 4773844"/>
                <a:gd name="connsiteY34" fmla="*/ 545909 h 2887044"/>
                <a:gd name="connsiteX35" fmla="*/ 3932652 w 4773844"/>
                <a:gd name="connsiteY35" fmla="*/ 507809 h 2887044"/>
                <a:gd name="connsiteX36" fmla="*/ 3659602 w 4773844"/>
                <a:gd name="connsiteY36" fmla="*/ 368109 h 2887044"/>
                <a:gd name="connsiteX37" fmla="*/ 3475452 w 4773844"/>
                <a:gd name="connsiteY37" fmla="*/ 374459 h 2887044"/>
                <a:gd name="connsiteX38" fmla="*/ 3091277 w 4773844"/>
                <a:gd name="connsiteY38" fmla="*/ 329921 h 2887044"/>
                <a:gd name="connsiteX39" fmla="*/ 2808702 w 4773844"/>
                <a:gd name="connsiteY39" fmla="*/ 539559 h 2887044"/>
                <a:gd name="connsiteX40" fmla="*/ 2649952 w 4773844"/>
                <a:gd name="connsiteY40" fmla="*/ 780859 h 2887044"/>
                <a:gd name="connsiteX41" fmla="*/ 2440402 w 4773844"/>
                <a:gd name="connsiteY41" fmla="*/ 872543 h 2887044"/>
                <a:gd name="connsiteX0" fmla="*/ 2440402 w 4773844"/>
                <a:gd name="connsiteY0" fmla="*/ 872543 h 2887044"/>
                <a:gd name="connsiteX1" fmla="*/ 2135602 w 4773844"/>
                <a:gd name="connsiteY1" fmla="*/ 679259 h 2887044"/>
                <a:gd name="connsiteX2" fmla="*/ 1865727 w 4773844"/>
                <a:gd name="connsiteY2" fmla="*/ 339838 h 2887044"/>
                <a:gd name="connsiteX3" fmla="*/ 1503777 w 4773844"/>
                <a:gd name="connsiteY3" fmla="*/ 5549 h 2887044"/>
                <a:gd name="connsiteX4" fmla="*/ 824327 w 4773844"/>
                <a:gd name="connsiteY4" fmla="*/ 146466 h 2887044"/>
                <a:gd name="connsiteX5" fmla="*/ 621127 w 4773844"/>
                <a:gd name="connsiteY5" fmla="*/ 346970 h 2887044"/>
                <a:gd name="connsiteX6" fmla="*/ 217902 w 4773844"/>
                <a:gd name="connsiteY6" fmla="*/ 497022 h 2887044"/>
                <a:gd name="connsiteX7" fmla="*/ 5177 w 4773844"/>
                <a:gd name="connsiteY7" fmla="*/ 972576 h 2887044"/>
                <a:gd name="connsiteX8" fmla="*/ 81377 w 4773844"/>
                <a:gd name="connsiteY8" fmla="*/ 1597749 h 2887044"/>
                <a:gd name="connsiteX9" fmla="*/ 256002 w 4773844"/>
                <a:gd name="connsiteY9" fmla="*/ 1720571 h 2887044"/>
                <a:gd name="connsiteX10" fmla="*/ 221198 w 4773844"/>
                <a:gd name="connsiteY10" fmla="*/ 1886503 h 2887044"/>
                <a:gd name="connsiteX11" fmla="*/ 471902 w 4773844"/>
                <a:gd name="connsiteY11" fmla="*/ 2114359 h 2887044"/>
                <a:gd name="connsiteX12" fmla="*/ 894177 w 4773844"/>
                <a:gd name="connsiteY12" fmla="*/ 2425945 h 2887044"/>
                <a:gd name="connsiteX13" fmla="*/ 1329152 w 4773844"/>
                <a:gd name="connsiteY13" fmla="*/ 2630710 h 2887044"/>
                <a:gd name="connsiteX14" fmla="*/ 1656177 w 4773844"/>
                <a:gd name="connsiteY14" fmla="*/ 2766844 h 2887044"/>
                <a:gd name="connsiteX15" fmla="*/ 1799052 w 4773844"/>
                <a:gd name="connsiteY15" fmla="*/ 2827213 h 2887044"/>
                <a:gd name="connsiteX16" fmla="*/ 1900652 w 4773844"/>
                <a:gd name="connsiteY16" fmla="*/ 2811293 h 2887044"/>
                <a:gd name="connsiteX17" fmla="*/ 2068927 w 4773844"/>
                <a:gd name="connsiteY17" fmla="*/ 2821992 h 2887044"/>
                <a:gd name="connsiteX18" fmla="*/ 2281652 w 4773844"/>
                <a:gd name="connsiteY18" fmla="*/ 2820427 h 2887044"/>
                <a:gd name="connsiteX19" fmla="*/ 2443577 w 4773844"/>
                <a:gd name="connsiteY19" fmla="*/ 2691079 h 2887044"/>
                <a:gd name="connsiteX20" fmla="*/ 2542002 w 4773844"/>
                <a:gd name="connsiteY20" fmla="*/ 2697429 h 2887044"/>
                <a:gd name="connsiteX21" fmla="*/ 2665827 w 4773844"/>
                <a:gd name="connsiteY21" fmla="*/ 2832779 h 2887044"/>
                <a:gd name="connsiteX22" fmla="*/ 2907127 w 4773844"/>
                <a:gd name="connsiteY22" fmla="*/ 2885928 h 2887044"/>
                <a:gd name="connsiteX23" fmla="*/ 3189702 w 4773844"/>
                <a:gd name="connsiteY23" fmla="*/ 2789460 h 2887044"/>
                <a:gd name="connsiteX24" fmla="*/ 3221452 w 4773844"/>
                <a:gd name="connsiteY24" fmla="*/ 2704909 h 2887044"/>
                <a:gd name="connsiteX25" fmla="*/ 3386552 w 4773844"/>
                <a:gd name="connsiteY25" fmla="*/ 2739443 h 2887044"/>
                <a:gd name="connsiteX26" fmla="*/ 3837402 w 4773844"/>
                <a:gd name="connsiteY26" fmla="*/ 2508059 h 2887044"/>
                <a:gd name="connsiteX27" fmla="*/ 4224752 w 4773844"/>
                <a:gd name="connsiteY27" fmla="*/ 2311209 h 2887044"/>
                <a:gd name="connsiteX28" fmla="*/ 4447002 w 4773844"/>
                <a:gd name="connsiteY28" fmla="*/ 2139759 h 2887044"/>
                <a:gd name="connsiteX29" fmla="*/ 4612102 w 4773844"/>
                <a:gd name="connsiteY29" fmla="*/ 2019109 h 2887044"/>
                <a:gd name="connsiteX30" fmla="*/ 4751802 w 4773844"/>
                <a:gd name="connsiteY30" fmla="*/ 1612709 h 2887044"/>
                <a:gd name="connsiteX31" fmla="*/ 4751802 w 4773844"/>
                <a:gd name="connsiteY31" fmla="*/ 1187259 h 2887044"/>
                <a:gd name="connsiteX32" fmla="*/ 4542252 w 4773844"/>
                <a:gd name="connsiteY32" fmla="*/ 704659 h 2887044"/>
                <a:gd name="connsiteX33" fmla="*/ 4231102 w 4773844"/>
                <a:gd name="connsiteY33" fmla="*/ 545909 h 2887044"/>
                <a:gd name="connsiteX34" fmla="*/ 4097752 w 4773844"/>
                <a:gd name="connsiteY34" fmla="*/ 507809 h 2887044"/>
                <a:gd name="connsiteX35" fmla="*/ 4072352 w 4773844"/>
                <a:gd name="connsiteY35" fmla="*/ 545909 h 2887044"/>
                <a:gd name="connsiteX36" fmla="*/ 3932652 w 4773844"/>
                <a:gd name="connsiteY36" fmla="*/ 507809 h 2887044"/>
                <a:gd name="connsiteX37" fmla="*/ 3659602 w 4773844"/>
                <a:gd name="connsiteY37" fmla="*/ 368109 h 2887044"/>
                <a:gd name="connsiteX38" fmla="*/ 3475452 w 4773844"/>
                <a:gd name="connsiteY38" fmla="*/ 374459 h 2887044"/>
                <a:gd name="connsiteX39" fmla="*/ 3091277 w 4773844"/>
                <a:gd name="connsiteY39" fmla="*/ 329921 h 2887044"/>
                <a:gd name="connsiteX40" fmla="*/ 2808702 w 4773844"/>
                <a:gd name="connsiteY40" fmla="*/ 539559 h 2887044"/>
                <a:gd name="connsiteX41" fmla="*/ 2649952 w 4773844"/>
                <a:gd name="connsiteY41" fmla="*/ 780859 h 2887044"/>
                <a:gd name="connsiteX42" fmla="*/ 2440402 w 4773844"/>
                <a:gd name="connsiteY42" fmla="*/ 872543 h 2887044"/>
                <a:gd name="connsiteX0" fmla="*/ 2440402 w 4773844"/>
                <a:gd name="connsiteY0" fmla="*/ 872543 h 2887044"/>
                <a:gd name="connsiteX1" fmla="*/ 2135602 w 4773844"/>
                <a:gd name="connsiteY1" fmla="*/ 679259 h 2887044"/>
                <a:gd name="connsiteX2" fmla="*/ 1865727 w 4773844"/>
                <a:gd name="connsiteY2" fmla="*/ 339838 h 2887044"/>
                <a:gd name="connsiteX3" fmla="*/ 1503777 w 4773844"/>
                <a:gd name="connsiteY3" fmla="*/ 5549 h 2887044"/>
                <a:gd name="connsiteX4" fmla="*/ 824327 w 4773844"/>
                <a:gd name="connsiteY4" fmla="*/ 146466 h 2887044"/>
                <a:gd name="connsiteX5" fmla="*/ 621127 w 4773844"/>
                <a:gd name="connsiteY5" fmla="*/ 346970 h 2887044"/>
                <a:gd name="connsiteX6" fmla="*/ 217902 w 4773844"/>
                <a:gd name="connsiteY6" fmla="*/ 497022 h 2887044"/>
                <a:gd name="connsiteX7" fmla="*/ 5177 w 4773844"/>
                <a:gd name="connsiteY7" fmla="*/ 972576 h 2887044"/>
                <a:gd name="connsiteX8" fmla="*/ 81377 w 4773844"/>
                <a:gd name="connsiteY8" fmla="*/ 1597749 h 2887044"/>
                <a:gd name="connsiteX9" fmla="*/ 256002 w 4773844"/>
                <a:gd name="connsiteY9" fmla="*/ 1720571 h 2887044"/>
                <a:gd name="connsiteX10" fmla="*/ 221198 w 4773844"/>
                <a:gd name="connsiteY10" fmla="*/ 1886503 h 2887044"/>
                <a:gd name="connsiteX11" fmla="*/ 471902 w 4773844"/>
                <a:gd name="connsiteY11" fmla="*/ 2114359 h 2887044"/>
                <a:gd name="connsiteX12" fmla="*/ 894177 w 4773844"/>
                <a:gd name="connsiteY12" fmla="*/ 2425945 h 2887044"/>
                <a:gd name="connsiteX13" fmla="*/ 1329152 w 4773844"/>
                <a:gd name="connsiteY13" fmla="*/ 2630710 h 2887044"/>
                <a:gd name="connsiteX14" fmla="*/ 1656177 w 4773844"/>
                <a:gd name="connsiteY14" fmla="*/ 2766844 h 2887044"/>
                <a:gd name="connsiteX15" fmla="*/ 1799052 w 4773844"/>
                <a:gd name="connsiteY15" fmla="*/ 2827213 h 2887044"/>
                <a:gd name="connsiteX16" fmla="*/ 1900652 w 4773844"/>
                <a:gd name="connsiteY16" fmla="*/ 2811293 h 2887044"/>
                <a:gd name="connsiteX17" fmla="*/ 2068927 w 4773844"/>
                <a:gd name="connsiteY17" fmla="*/ 2821992 h 2887044"/>
                <a:gd name="connsiteX18" fmla="*/ 2281652 w 4773844"/>
                <a:gd name="connsiteY18" fmla="*/ 2820427 h 2887044"/>
                <a:gd name="connsiteX19" fmla="*/ 2443577 w 4773844"/>
                <a:gd name="connsiteY19" fmla="*/ 2691079 h 2887044"/>
                <a:gd name="connsiteX20" fmla="*/ 2542002 w 4773844"/>
                <a:gd name="connsiteY20" fmla="*/ 2697429 h 2887044"/>
                <a:gd name="connsiteX21" fmla="*/ 2665827 w 4773844"/>
                <a:gd name="connsiteY21" fmla="*/ 2832779 h 2887044"/>
                <a:gd name="connsiteX22" fmla="*/ 2907127 w 4773844"/>
                <a:gd name="connsiteY22" fmla="*/ 2885928 h 2887044"/>
                <a:gd name="connsiteX23" fmla="*/ 3189702 w 4773844"/>
                <a:gd name="connsiteY23" fmla="*/ 2789460 h 2887044"/>
                <a:gd name="connsiteX24" fmla="*/ 3221452 w 4773844"/>
                <a:gd name="connsiteY24" fmla="*/ 2704909 h 2887044"/>
                <a:gd name="connsiteX25" fmla="*/ 3386552 w 4773844"/>
                <a:gd name="connsiteY25" fmla="*/ 2739443 h 2887044"/>
                <a:gd name="connsiteX26" fmla="*/ 3837402 w 4773844"/>
                <a:gd name="connsiteY26" fmla="*/ 2508059 h 2887044"/>
                <a:gd name="connsiteX27" fmla="*/ 4224752 w 4773844"/>
                <a:gd name="connsiteY27" fmla="*/ 2311209 h 2887044"/>
                <a:gd name="connsiteX28" fmla="*/ 4447002 w 4773844"/>
                <a:gd name="connsiteY28" fmla="*/ 2139759 h 2887044"/>
                <a:gd name="connsiteX29" fmla="*/ 4612102 w 4773844"/>
                <a:gd name="connsiteY29" fmla="*/ 2019109 h 2887044"/>
                <a:gd name="connsiteX30" fmla="*/ 4751802 w 4773844"/>
                <a:gd name="connsiteY30" fmla="*/ 1612709 h 2887044"/>
                <a:gd name="connsiteX31" fmla="*/ 4751802 w 4773844"/>
                <a:gd name="connsiteY31" fmla="*/ 1187259 h 2887044"/>
                <a:gd name="connsiteX32" fmla="*/ 4542252 w 4773844"/>
                <a:gd name="connsiteY32" fmla="*/ 704659 h 2887044"/>
                <a:gd name="connsiteX33" fmla="*/ 4231102 w 4773844"/>
                <a:gd name="connsiteY33" fmla="*/ 545909 h 2887044"/>
                <a:gd name="connsiteX34" fmla="*/ 4097752 w 4773844"/>
                <a:gd name="connsiteY34" fmla="*/ 507809 h 2887044"/>
                <a:gd name="connsiteX35" fmla="*/ 4072352 w 4773844"/>
                <a:gd name="connsiteY35" fmla="*/ 545909 h 2887044"/>
                <a:gd name="connsiteX36" fmla="*/ 3932652 w 4773844"/>
                <a:gd name="connsiteY36" fmla="*/ 507809 h 2887044"/>
                <a:gd name="connsiteX37" fmla="*/ 3659602 w 4773844"/>
                <a:gd name="connsiteY37" fmla="*/ 368109 h 2887044"/>
                <a:gd name="connsiteX38" fmla="*/ 3475452 w 4773844"/>
                <a:gd name="connsiteY38" fmla="*/ 374459 h 2887044"/>
                <a:gd name="connsiteX39" fmla="*/ 3091277 w 4773844"/>
                <a:gd name="connsiteY39" fmla="*/ 329921 h 2887044"/>
                <a:gd name="connsiteX40" fmla="*/ 2923002 w 4773844"/>
                <a:gd name="connsiteY40" fmla="*/ 557827 h 2887044"/>
                <a:gd name="connsiteX41" fmla="*/ 2649952 w 4773844"/>
                <a:gd name="connsiteY41" fmla="*/ 780859 h 2887044"/>
                <a:gd name="connsiteX42" fmla="*/ 2440402 w 4773844"/>
                <a:gd name="connsiteY42" fmla="*/ 872543 h 2887044"/>
                <a:gd name="connsiteX0" fmla="*/ 2440402 w 4773844"/>
                <a:gd name="connsiteY0" fmla="*/ 872543 h 2887044"/>
                <a:gd name="connsiteX1" fmla="*/ 2135602 w 4773844"/>
                <a:gd name="connsiteY1" fmla="*/ 679259 h 2887044"/>
                <a:gd name="connsiteX2" fmla="*/ 1865727 w 4773844"/>
                <a:gd name="connsiteY2" fmla="*/ 339838 h 2887044"/>
                <a:gd name="connsiteX3" fmla="*/ 1503777 w 4773844"/>
                <a:gd name="connsiteY3" fmla="*/ 5549 h 2887044"/>
                <a:gd name="connsiteX4" fmla="*/ 824327 w 4773844"/>
                <a:gd name="connsiteY4" fmla="*/ 146466 h 2887044"/>
                <a:gd name="connsiteX5" fmla="*/ 621127 w 4773844"/>
                <a:gd name="connsiteY5" fmla="*/ 346970 h 2887044"/>
                <a:gd name="connsiteX6" fmla="*/ 217902 w 4773844"/>
                <a:gd name="connsiteY6" fmla="*/ 497022 h 2887044"/>
                <a:gd name="connsiteX7" fmla="*/ 5177 w 4773844"/>
                <a:gd name="connsiteY7" fmla="*/ 972576 h 2887044"/>
                <a:gd name="connsiteX8" fmla="*/ 81377 w 4773844"/>
                <a:gd name="connsiteY8" fmla="*/ 1597749 h 2887044"/>
                <a:gd name="connsiteX9" fmla="*/ 256002 w 4773844"/>
                <a:gd name="connsiteY9" fmla="*/ 1720571 h 2887044"/>
                <a:gd name="connsiteX10" fmla="*/ 221198 w 4773844"/>
                <a:gd name="connsiteY10" fmla="*/ 1886503 h 2887044"/>
                <a:gd name="connsiteX11" fmla="*/ 471902 w 4773844"/>
                <a:gd name="connsiteY11" fmla="*/ 2114359 h 2887044"/>
                <a:gd name="connsiteX12" fmla="*/ 894177 w 4773844"/>
                <a:gd name="connsiteY12" fmla="*/ 2425945 h 2887044"/>
                <a:gd name="connsiteX13" fmla="*/ 1329152 w 4773844"/>
                <a:gd name="connsiteY13" fmla="*/ 2630710 h 2887044"/>
                <a:gd name="connsiteX14" fmla="*/ 1656177 w 4773844"/>
                <a:gd name="connsiteY14" fmla="*/ 2766844 h 2887044"/>
                <a:gd name="connsiteX15" fmla="*/ 1799052 w 4773844"/>
                <a:gd name="connsiteY15" fmla="*/ 2827213 h 2887044"/>
                <a:gd name="connsiteX16" fmla="*/ 1900652 w 4773844"/>
                <a:gd name="connsiteY16" fmla="*/ 2811293 h 2887044"/>
                <a:gd name="connsiteX17" fmla="*/ 2068927 w 4773844"/>
                <a:gd name="connsiteY17" fmla="*/ 2821992 h 2887044"/>
                <a:gd name="connsiteX18" fmla="*/ 2281652 w 4773844"/>
                <a:gd name="connsiteY18" fmla="*/ 2820427 h 2887044"/>
                <a:gd name="connsiteX19" fmla="*/ 2443577 w 4773844"/>
                <a:gd name="connsiteY19" fmla="*/ 2691079 h 2887044"/>
                <a:gd name="connsiteX20" fmla="*/ 2542002 w 4773844"/>
                <a:gd name="connsiteY20" fmla="*/ 2697429 h 2887044"/>
                <a:gd name="connsiteX21" fmla="*/ 2665827 w 4773844"/>
                <a:gd name="connsiteY21" fmla="*/ 2832779 h 2887044"/>
                <a:gd name="connsiteX22" fmla="*/ 2907127 w 4773844"/>
                <a:gd name="connsiteY22" fmla="*/ 2885928 h 2887044"/>
                <a:gd name="connsiteX23" fmla="*/ 3189702 w 4773844"/>
                <a:gd name="connsiteY23" fmla="*/ 2789460 h 2887044"/>
                <a:gd name="connsiteX24" fmla="*/ 3221452 w 4773844"/>
                <a:gd name="connsiteY24" fmla="*/ 2704909 h 2887044"/>
                <a:gd name="connsiteX25" fmla="*/ 3386552 w 4773844"/>
                <a:gd name="connsiteY25" fmla="*/ 2739443 h 2887044"/>
                <a:gd name="connsiteX26" fmla="*/ 3837402 w 4773844"/>
                <a:gd name="connsiteY26" fmla="*/ 2508059 h 2887044"/>
                <a:gd name="connsiteX27" fmla="*/ 4224752 w 4773844"/>
                <a:gd name="connsiteY27" fmla="*/ 2311209 h 2887044"/>
                <a:gd name="connsiteX28" fmla="*/ 4447002 w 4773844"/>
                <a:gd name="connsiteY28" fmla="*/ 2139759 h 2887044"/>
                <a:gd name="connsiteX29" fmla="*/ 4612102 w 4773844"/>
                <a:gd name="connsiteY29" fmla="*/ 2019109 h 2887044"/>
                <a:gd name="connsiteX30" fmla="*/ 4751802 w 4773844"/>
                <a:gd name="connsiteY30" fmla="*/ 1612709 h 2887044"/>
                <a:gd name="connsiteX31" fmla="*/ 4751802 w 4773844"/>
                <a:gd name="connsiteY31" fmla="*/ 1187259 h 2887044"/>
                <a:gd name="connsiteX32" fmla="*/ 4542252 w 4773844"/>
                <a:gd name="connsiteY32" fmla="*/ 704659 h 2887044"/>
                <a:gd name="connsiteX33" fmla="*/ 4231102 w 4773844"/>
                <a:gd name="connsiteY33" fmla="*/ 545909 h 2887044"/>
                <a:gd name="connsiteX34" fmla="*/ 4097752 w 4773844"/>
                <a:gd name="connsiteY34" fmla="*/ 507809 h 2887044"/>
                <a:gd name="connsiteX35" fmla="*/ 4072352 w 4773844"/>
                <a:gd name="connsiteY35" fmla="*/ 545909 h 2887044"/>
                <a:gd name="connsiteX36" fmla="*/ 3932652 w 4773844"/>
                <a:gd name="connsiteY36" fmla="*/ 507809 h 2887044"/>
                <a:gd name="connsiteX37" fmla="*/ 3659602 w 4773844"/>
                <a:gd name="connsiteY37" fmla="*/ 368109 h 2887044"/>
                <a:gd name="connsiteX38" fmla="*/ 3475452 w 4773844"/>
                <a:gd name="connsiteY38" fmla="*/ 374459 h 2887044"/>
                <a:gd name="connsiteX39" fmla="*/ 3110327 w 4773844"/>
                <a:gd name="connsiteY39" fmla="*/ 357322 h 2887044"/>
                <a:gd name="connsiteX40" fmla="*/ 2923002 w 4773844"/>
                <a:gd name="connsiteY40" fmla="*/ 557827 h 2887044"/>
                <a:gd name="connsiteX41" fmla="*/ 2649952 w 4773844"/>
                <a:gd name="connsiteY41" fmla="*/ 780859 h 2887044"/>
                <a:gd name="connsiteX42" fmla="*/ 2440402 w 4773844"/>
                <a:gd name="connsiteY42" fmla="*/ 872543 h 2887044"/>
                <a:gd name="connsiteX0" fmla="*/ 2440402 w 4773844"/>
                <a:gd name="connsiteY0" fmla="*/ 936505 h 2951006"/>
                <a:gd name="connsiteX1" fmla="*/ 2135602 w 4773844"/>
                <a:gd name="connsiteY1" fmla="*/ 743221 h 2951006"/>
                <a:gd name="connsiteX2" fmla="*/ 1865727 w 4773844"/>
                <a:gd name="connsiteY2" fmla="*/ 403800 h 2951006"/>
                <a:gd name="connsiteX3" fmla="*/ 1503777 w 4773844"/>
                <a:gd name="connsiteY3" fmla="*/ 69511 h 2951006"/>
                <a:gd name="connsiteX4" fmla="*/ 824327 w 4773844"/>
                <a:gd name="connsiteY4" fmla="*/ 210428 h 2951006"/>
                <a:gd name="connsiteX5" fmla="*/ 621127 w 4773844"/>
                <a:gd name="connsiteY5" fmla="*/ 410932 h 2951006"/>
                <a:gd name="connsiteX6" fmla="*/ 217902 w 4773844"/>
                <a:gd name="connsiteY6" fmla="*/ 560984 h 2951006"/>
                <a:gd name="connsiteX7" fmla="*/ 5177 w 4773844"/>
                <a:gd name="connsiteY7" fmla="*/ 1036538 h 2951006"/>
                <a:gd name="connsiteX8" fmla="*/ 81377 w 4773844"/>
                <a:gd name="connsiteY8" fmla="*/ 1661711 h 2951006"/>
                <a:gd name="connsiteX9" fmla="*/ 256002 w 4773844"/>
                <a:gd name="connsiteY9" fmla="*/ 1784533 h 2951006"/>
                <a:gd name="connsiteX10" fmla="*/ 221198 w 4773844"/>
                <a:gd name="connsiteY10" fmla="*/ 1950465 h 2951006"/>
                <a:gd name="connsiteX11" fmla="*/ 471902 w 4773844"/>
                <a:gd name="connsiteY11" fmla="*/ 2178321 h 2951006"/>
                <a:gd name="connsiteX12" fmla="*/ 894177 w 4773844"/>
                <a:gd name="connsiteY12" fmla="*/ 2489907 h 2951006"/>
                <a:gd name="connsiteX13" fmla="*/ 1329152 w 4773844"/>
                <a:gd name="connsiteY13" fmla="*/ 2694672 h 2951006"/>
                <a:gd name="connsiteX14" fmla="*/ 1656177 w 4773844"/>
                <a:gd name="connsiteY14" fmla="*/ 2830806 h 2951006"/>
                <a:gd name="connsiteX15" fmla="*/ 1799052 w 4773844"/>
                <a:gd name="connsiteY15" fmla="*/ 2891175 h 2951006"/>
                <a:gd name="connsiteX16" fmla="*/ 1900652 w 4773844"/>
                <a:gd name="connsiteY16" fmla="*/ 2875255 h 2951006"/>
                <a:gd name="connsiteX17" fmla="*/ 2068927 w 4773844"/>
                <a:gd name="connsiteY17" fmla="*/ 2885954 h 2951006"/>
                <a:gd name="connsiteX18" fmla="*/ 2281652 w 4773844"/>
                <a:gd name="connsiteY18" fmla="*/ 2884389 h 2951006"/>
                <a:gd name="connsiteX19" fmla="*/ 2443577 w 4773844"/>
                <a:gd name="connsiteY19" fmla="*/ 2755041 h 2951006"/>
                <a:gd name="connsiteX20" fmla="*/ 2542002 w 4773844"/>
                <a:gd name="connsiteY20" fmla="*/ 2761391 h 2951006"/>
                <a:gd name="connsiteX21" fmla="*/ 2665827 w 4773844"/>
                <a:gd name="connsiteY21" fmla="*/ 2896741 h 2951006"/>
                <a:gd name="connsiteX22" fmla="*/ 2907127 w 4773844"/>
                <a:gd name="connsiteY22" fmla="*/ 2949890 h 2951006"/>
                <a:gd name="connsiteX23" fmla="*/ 3189702 w 4773844"/>
                <a:gd name="connsiteY23" fmla="*/ 2853422 h 2951006"/>
                <a:gd name="connsiteX24" fmla="*/ 3221452 w 4773844"/>
                <a:gd name="connsiteY24" fmla="*/ 2768871 h 2951006"/>
                <a:gd name="connsiteX25" fmla="*/ 3386552 w 4773844"/>
                <a:gd name="connsiteY25" fmla="*/ 2803405 h 2951006"/>
                <a:gd name="connsiteX26" fmla="*/ 3837402 w 4773844"/>
                <a:gd name="connsiteY26" fmla="*/ 2572021 h 2951006"/>
                <a:gd name="connsiteX27" fmla="*/ 4224752 w 4773844"/>
                <a:gd name="connsiteY27" fmla="*/ 2375171 h 2951006"/>
                <a:gd name="connsiteX28" fmla="*/ 4447002 w 4773844"/>
                <a:gd name="connsiteY28" fmla="*/ 2203721 h 2951006"/>
                <a:gd name="connsiteX29" fmla="*/ 4612102 w 4773844"/>
                <a:gd name="connsiteY29" fmla="*/ 2083071 h 2951006"/>
                <a:gd name="connsiteX30" fmla="*/ 4751802 w 4773844"/>
                <a:gd name="connsiteY30" fmla="*/ 1676671 h 2951006"/>
                <a:gd name="connsiteX31" fmla="*/ 4751802 w 4773844"/>
                <a:gd name="connsiteY31" fmla="*/ 1251221 h 2951006"/>
                <a:gd name="connsiteX32" fmla="*/ 4542252 w 4773844"/>
                <a:gd name="connsiteY32" fmla="*/ 768621 h 2951006"/>
                <a:gd name="connsiteX33" fmla="*/ 4231102 w 4773844"/>
                <a:gd name="connsiteY33" fmla="*/ 609871 h 2951006"/>
                <a:gd name="connsiteX34" fmla="*/ 4097752 w 4773844"/>
                <a:gd name="connsiteY34" fmla="*/ 571771 h 2951006"/>
                <a:gd name="connsiteX35" fmla="*/ 4072352 w 4773844"/>
                <a:gd name="connsiteY35" fmla="*/ 609871 h 2951006"/>
                <a:gd name="connsiteX36" fmla="*/ 3932652 w 4773844"/>
                <a:gd name="connsiteY36" fmla="*/ 571771 h 2951006"/>
                <a:gd name="connsiteX37" fmla="*/ 3659602 w 4773844"/>
                <a:gd name="connsiteY37" fmla="*/ 432071 h 2951006"/>
                <a:gd name="connsiteX38" fmla="*/ 3465927 w 4773844"/>
                <a:gd name="connsiteY38" fmla="*/ 7 h 2951006"/>
                <a:gd name="connsiteX39" fmla="*/ 3110327 w 4773844"/>
                <a:gd name="connsiteY39" fmla="*/ 421284 h 2951006"/>
                <a:gd name="connsiteX40" fmla="*/ 2923002 w 4773844"/>
                <a:gd name="connsiteY40" fmla="*/ 621789 h 2951006"/>
                <a:gd name="connsiteX41" fmla="*/ 2649952 w 4773844"/>
                <a:gd name="connsiteY41" fmla="*/ 844821 h 2951006"/>
                <a:gd name="connsiteX42" fmla="*/ 2440402 w 4773844"/>
                <a:gd name="connsiteY42" fmla="*/ 936505 h 2951006"/>
                <a:gd name="connsiteX0" fmla="*/ 2440402 w 4773844"/>
                <a:gd name="connsiteY0" fmla="*/ 954113 h 2968614"/>
                <a:gd name="connsiteX1" fmla="*/ 2135602 w 4773844"/>
                <a:gd name="connsiteY1" fmla="*/ 760829 h 2968614"/>
                <a:gd name="connsiteX2" fmla="*/ 1865727 w 4773844"/>
                <a:gd name="connsiteY2" fmla="*/ 421408 h 2968614"/>
                <a:gd name="connsiteX3" fmla="*/ 1503777 w 4773844"/>
                <a:gd name="connsiteY3" fmla="*/ 87119 h 2968614"/>
                <a:gd name="connsiteX4" fmla="*/ 824327 w 4773844"/>
                <a:gd name="connsiteY4" fmla="*/ 228036 h 2968614"/>
                <a:gd name="connsiteX5" fmla="*/ 621127 w 4773844"/>
                <a:gd name="connsiteY5" fmla="*/ 428540 h 2968614"/>
                <a:gd name="connsiteX6" fmla="*/ 217902 w 4773844"/>
                <a:gd name="connsiteY6" fmla="*/ 578592 h 2968614"/>
                <a:gd name="connsiteX7" fmla="*/ 5177 w 4773844"/>
                <a:gd name="connsiteY7" fmla="*/ 1054146 h 2968614"/>
                <a:gd name="connsiteX8" fmla="*/ 81377 w 4773844"/>
                <a:gd name="connsiteY8" fmla="*/ 1679319 h 2968614"/>
                <a:gd name="connsiteX9" fmla="*/ 256002 w 4773844"/>
                <a:gd name="connsiteY9" fmla="*/ 1802141 h 2968614"/>
                <a:gd name="connsiteX10" fmla="*/ 221198 w 4773844"/>
                <a:gd name="connsiteY10" fmla="*/ 1968073 h 2968614"/>
                <a:gd name="connsiteX11" fmla="*/ 471902 w 4773844"/>
                <a:gd name="connsiteY11" fmla="*/ 2195929 h 2968614"/>
                <a:gd name="connsiteX12" fmla="*/ 894177 w 4773844"/>
                <a:gd name="connsiteY12" fmla="*/ 2507515 h 2968614"/>
                <a:gd name="connsiteX13" fmla="*/ 1329152 w 4773844"/>
                <a:gd name="connsiteY13" fmla="*/ 2712280 h 2968614"/>
                <a:gd name="connsiteX14" fmla="*/ 1656177 w 4773844"/>
                <a:gd name="connsiteY14" fmla="*/ 2848414 h 2968614"/>
                <a:gd name="connsiteX15" fmla="*/ 1799052 w 4773844"/>
                <a:gd name="connsiteY15" fmla="*/ 2908783 h 2968614"/>
                <a:gd name="connsiteX16" fmla="*/ 1900652 w 4773844"/>
                <a:gd name="connsiteY16" fmla="*/ 2892863 h 2968614"/>
                <a:gd name="connsiteX17" fmla="*/ 2068927 w 4773844"/>
                <a:gd name="connsiteY17" fmla="*/ 2903562 h 2968614"/>
                <a:gd name="connsiteX18" fmla="*/ 2281652 w 4773844"/>
                <a:gd name="connsiteY18" fmla="*/ 2901997 h 2968614"/>
                <a:gd name="connsiteX19" fmla="*/ 2443577 w 4773844"/>
                <a:gd name="connsiteY19" fmla="*/ 2772649 h 2968614"/>
                <a:gd name="connsiteX20" fmla="*/ 2542002 w 4773844"/>
                <a:gd name="connsiteY20" fmla="*/ 2778999 h 2968614"/>
                <a:gd name="connsiteX21" fmla="*/ 2665827 w 4773844"/>
                <a:gd name="connsiteY21" fmla="*/ 2914349 h 2968614"/>
                <a:gd name="connsiteX22" fmla="*/ 2907127 w 4773844"/>
                <a:gd name="connsiteY22" fmla="*/ 2967498 h 2968614"/>
                <a:gd name="connsiteX23" fmla="*/ 3189702 w 4773844"/>
                <a:gd name="connsiteY23" fmla="*/ 2871030 h 2968614"/>
                <a:gd name="connsiteX24" fmla="*/ 3221452 w 4773844"/>
                <a:gd name="connsiteY24" fmla="*/ 2786479 h 2968614"/>
                <a:gd name="connsiteX25" fmla="*/ 3386552 w 4773844"/>
                <a:gd name="connsiteY25" fmla="*/ 2821013 h 2968614"/>
                <a:gd name="connsiteX26" fmla="*/ 3837402 w 4773844"/>
                <a:gd name="connsiteY26" fmla="*/ 2589629 h 2968614"/>
                <a:gd name="connsiteX27" fmla="*/ 4224752 w 4773844"/>
                <a:gd name="connsiteY27" fmla="*/ 2392779 h 2968614"/>
                <a:gd name="connsiteX28" fmla="*/ 4447002 w 4773844"/>
                <a:gd name="connsiteY28" fmla="*/ 2221329 h 2968614"/>
                <a:gd name="connsiteX29" fmla="*/ 4612102 w 4773844"/>
                <a:gd name="connsiteY29" fmla="*/ 2100679 h 2968614"/>
                <a:gd name="connsiteX30" fmla="*/ 4751802 w 4773844"/>
                <a:gd name="connsiteY30" fmla="*/ 1694279 h 2968614"/>
                <a:gd name="connsiteX31" fmla="*/ 4751802 w 4773844"/>
                <a:gd name="connsiteY31" fmla="*/ 1268829 h 2968614"/>
                <a:gd name="connsiteX32" fmla="*/ 4542252 w 4773844"/>
                <a:gd name="connsiteY32" fmla="*/ 786229 h 2968614"/>
                <a:gd name="connsiteX33" fmla="*/ 4231102 w 4773844"/>
                <a:gd name="connsiteY33" fmla="*/ 627479 h 2968614"/>
                <a:gd name="connsiteX34" fmla="*/ 4097752 w 4773844"/>
                <a:gd name="connsiteY34" fmla="*/ 589379 h 2968614"/>
                <a:gd name="connsiteX35" fmla="*/ 4072352 w 4773844"/>
                <a:gd name="connsiteY35" fmla="*/ 627479 h 2968614"/>
                <a:gd name="connsiteX36" fmla="*/ 3932652 w 4773844"/>
                <a:gd name="connsiteY36" fmla="*/ 589379 h 2968614"/>
                <a:gd name="connsiteX37" fmla="*/ 3983452 w 4773844"/>
                <a:gd name="connsiteY37" fmla="*/ 130003 h 2968614"/>
                <a:gd name="connsiteX38" fmla="*/ 3465927 w 4773844"/>
                <a:gd name="connsiteY38" fmla="*/ 17615 h 2968614"/>
                <a:gd name="connsiteX39" fmla="*/ 3110327 w 4773844"/>
                <a:gd name="connsiteY39" fmla="*/ 438892 h 2968614"/>
                <a:gd name="connsiteX40" fmla="*/ 2923002 w 4773844"/>
                <a:gd name="connsiteY40" fmla="*/ 639397 h 2968614"/>
                <a:gd name="connsiteX41" fmla="*/ 2649952 w 4773844"/>
                <a:gd name="connsiteY41" fmla="*/ 862429 h 2968614"/>
                <a:gd name="connsiteX42" fmla="*/ 2440402 w 4773844"/>
                <a:gd name="connsiteY42" fmla="*/ 954113 h 2968614"/>
                <a:gd name="connsiteX0" fmla="*/ 2440402 w 4773844"/>
                <a:gd name="connsiteY0" fmla="*/ 948346 h 2962847"/>
                <a:gd name="connsiteX1" fmla="*/ 2135602 w 4773844"/>
                <a:gd name="connsiteY1" fmla="*/ 755062 h 2962847"/>
                <a:gd name="connsiteX2" fmla="*/ 1865727 w 4773844"/>
                <a:gd name="connsiteY2" fmla="*/ 415641 h 2962847"/>
                <a:gd name="connsiteX3" fmla="*/ 1503777 w 4773844"/>
                <a:gd name="connsiteY3" fmla="*/ 81352 h 2962847"/>
                <a:gd name="connsiteX4" fmla="*/ 824327 w 4773844"/>
                <a:gd name="connsiteY4" fmla="*/ 222269 h 2962847"/>
                <a:gd name="connsiteX5" fmla="*/ 621127 w 4773844"/>
                <a:gd name="connsiteY5" fmla="*/ 422773 h 2962847"/>
                <a:gd name="connsiteX6" fmla="*/ 217902 w 4773844"/>
                <a:gd name="connsiteY6" fmla="*/ 572825 h 2962847"/>
                <a:gd name="connsiteX7" fmla="*/ 5177 w 4773844"/>
                <a:gd name="connsiteY7" fmla="*/ 1048379 h 2962847"/>
                <a:gd name="connsiteX8" fmla="*/ 81377 w 4773844"/>
                <a:gd name="connsiteY8" fmla="*/ 1673552 h 2962847"/>
                <a:gd name="connsiteX9" fmla="*/ 256002 w 4773844"/>
                <a:gd name="connsiteY9" fmla="*/ 1796374 h 2962847"/>
                <a:gd name="connsiteX10" fmla="*/ 221198 w 4773844"/>
                <a:gd name="connsiteY10" fmla="*/ 1962306 h 2962847"/>
                <a:gd name="connsiteX11" fmla="*/ 471902 w 4773844"/>
                <a:gd name="connsiteY11" fmla="*/ 2190162 h 2962847"/>
                <a:gd name="connsiteX12" fmla="*/ 894177 w 4773844"/>
                <a:gd name="connsiteY12" fmla="*/ 2501748 h 2962847"/>
                <a:gd name="connsiteX13" fmla="*/ 1329152 w 4773844"/>
                <a:gd name="connsiteY13" fmla="*/ 2706513 h 2962847"/>
                <a:gd name="connsiteX14" fmla="*/ 1656177 w 4773844"/>
                <a:gd name="connsiteY14" fmla="*/ 2842647 h 2962847"/>
                <a:gd name="connsiteX15" fmla="*/ 1799052 w 4773844"/>
                <a:gd name="connsiteY15" fmla="*/ 2903016 h 2962847"/>
                <a:gd name="connsiteX16" fmla="*/ 1900652 w 4773844"/>
                <a:gd name="connsiteY16" fmla="*/ 2887096 h 2962847"/>
                <a:gd name="connsiteX17" fmla="*/ 2068927 w 4773844"/>
                <a:gd name="connsiteY17" fmla="*/ 2897795 h 2962847"/>
                <a:gd name="connsiteX18" fmla="*/ 2281652 w 4773844"/>
                <a:gd name="connsiteY18" fmla="*/ 2896230 h 2962847"/>
                <a:gd name="connsiteX19" fmla="*/ 2443577 w 4773844"/>
                <a:gd name="connsiteY19" fmla="*/ 2766882 h 2962847"/>
                <a:gd name="connsiteX20" fmla="*/ 2542002 w 4773844"/>
                <a:gd name="connsiteY20" fmla="*/ 2773232 h 2962847"/>
                <a:gd name="connsiteX21" fmla="*/ 2665827 w 4773844"/>
                <a:gd name="connsiteY21" fmla="*/ 2908582 h 2962847"/>
                <a:gd name="connsiteX22" fmla="*/ 2907127 w 4773844"/>
                <a:gd name="connsiteY22" fmla="*/ 2961731 h 2962847"/>
                <a:gd name="connsiteX23" fmla="*/ 3189702 w 4773844"/>
                <a:gd name="connsiteY23" fmla="*/ 2865263 h 2962847"/>
                <a:gd name="connsiteX24" fmla="*/ 3221452 w 4773844"/>
                <a:gd name="connsiteY24" fmla="*/ 2780712 h 2962847"/>
                <a:gd name="connsiteX25" fmla="*/ 3386552 w 4773844"/>
                <a:gd name="connsiteY25" fmla="*/ 2815246 h 2962847"/>
                <a:gd name="connsiteX26" fmla="*/ 3837402 w 4773844"/>
                <a:gd name="connsiteY26" fmla="*/ 2583862 h 2962847"/>
                <a:gd name="connsiteX27" fmla="*/ 4224752 w 4773844"/>
                <a:gd name="connsiteY27" fmla="*/ 2387012 h 2962847"/>
                <a:gd name="connsiteX28" fmla="*/ 4447002 w 4773844"/>
                <a:gd name="connsiteY28" fmla="*/ 2215562 h 2962847"/>
                <a:gd name="connsiteX29" fmla="*/ 4612102 w 4773844"/>
                <a:gd name="connsiteY29" fmla="*/ 2094912 h 2962847"/>
                <a:gd name="connsiteX30" fmla="*/ 4751802 w 4773844"/>
                <a:gd name="connsiteY30" fmla="*/ 1688512 h 2962847"/>
                <a:gd name="connsiteX31" fmla="*/ 4751802 w 4773844"/>
                <a:gd name="connsiteY31" fmla="*/ 1263062 h 2962847"/>
                <a:gd name="connsiteX32" fmla="*/ 4542252 w 4773844"/>
                <a:gd name="connsiteY32" fmla="*/ 780462 h 2962847"/>
                <a:gd name="connsiteX33" fmla="*/ 4231102 w 4773844"/>
                <a:gd name="connsiteY33" fmla="*/ 621712 h 2962847"/>
                <a:gd name="connsiteX34" fmla="*/ 4097752 w 4773844"/>
                <a:gd name="connsiteY34" fmla="*/ 583612 h 2962847"/>
                <a:gd name="connsiteX35" fmla="*/ 4072352 w 4773844"/>
                <a:gd name="connsiteY35" fmla="*/ 621712 h 2962847"/>
                <a:gd name="connsiteX36" fmla="*/ 4151727 w 4773844"/>
                <a:gd name="connsiteY36" fmla="*/ 209133 h 2962847"/>
                <a:gd name="connsiteX37" fmla="*/ 3983452 w 4773844"/>
                <a:gd name="connsiteY37" fmla="*/ 124236 h 2962847"/>
                <a:gd name="connsiteX38" fmla="*/ 3465927 w 4773844"/>
                <a:gd name="connsiteY38" fmla="*/ 11848 h 2962847"/>
                <a:gd name="connsiteX39" fmla="*/ 3110327 w 4773844"/>
                <a:gd name="connsiteY39" fmla="*/ 433125 h 2962847"/>
                <a:gd name="connsiteX40" fmla="*/ 2923002 w 4773844"/>
                <a:gd name="connsiteY40" fmla="*/ 633630 h 2962847"/>
                <a:gd name="connsiteX41" fmla="*/ 2649952 w 4773844"/>
                <a:gd name="connsiteY41" fmla="*/ 856662 h 2962847"/>
                <a:gd name="connsiteX42" fmla="*/ 2440402 w 4773844"/>
                <a:gd name="connsiteY42" fmla="*/ 948346 h 2962847"/>
                <a:gd name="connsiteX0" fmla="*/ 2440402 w 4773844"/>
                <a:gd name="connsiteY0" fmla="*/ 948346 h 2962847"/>
                <a:gd name="connsiteX1" fmla="*/ 2135602 w 4773844"/>
                <a:gd name="connsiteY1" fmla="*/ 755062 h 2962847"/>
                <a:gd name="connsiteX2" fmla="*/ 1865727 w 4773844"/>
                <a:gd name="connsiteY2" fmla="*/ 415641 h 2962847"/>
                <a:gd name="connsiteX3" fmla="*/ 1503777 w 4773844"/>
                <a:gd name="connsiteY3" fmla="*/ 81352 h 2962847"/>
                <a:gd name="connsiteX4" fmla="*/ 824327 w 4773844"/>
                <a:gd name="connsiteY4" fmla="*/ 222269 h 2962847"/>
                <a:gd name="connsiteX5" fmla="*/ 621127 w 4773844"/>
                <a:gd name="connsiteY5" fmla="*/ 422773 h 2962847"/>
                <a:gd name="connsiteX6" fmla="*/ 217902 w 4773844"/>
                <a:gd name="connsiteY6" fmla="*/ 572825 h 2962847"/>
                <a:gd name="connsiteX7" fmla="*/ 5177 w 4773844"/>
                <a:gd name="connsiteY7" fmla="*/ 1048379 h 2962847"/>
                <a:gd name="connsiteX8" fmla="*/ 81377 w 4773844"/>
                <a:gd name="connsiteY8" fmla="*/ 1673552 h 2962847"/>
                <a:gd name="connsiteX9" fmla="*/ 256002 w 4773844"/>
                <a:gd name="connsiteY9" fmla="*/ 1796374 h 2962847"/>
                <a:gd name="connsiteX10" fmla="*/ 221198 w 4773844"/>
                <a:gd name="connsiteY10" fmla="*/ 1962306 h 2962847"/>
                <a:gd name="connsiteX11" fmla="*/ 471902 w 4773844"/>
                <a:gd name="connsiteY11" fmla="*/ 2190162 h 2962847"/>
                <a:gd name="connsiteX12" fmla="*/ 894177 w 4773844"/>
                <a:gd name="connsiteY12" fmla="*/ 2501748 h 2962847"/>
                <a:gd name="connsiteX13" fmla="*/ 1329152 w 4773844"/>
                <a:gd name="connsiteY13" fmla="*/ 2706513 h 2962847"/>
                <a:gd name="connsiteX14" fmla="*/ 1656177 w 4773844"/>
                <a:gd name="connsiteY14" fmla="*/ 2842647 h 2962847"/>
                <a:gd name="connsiteX15" fmla="*/ 1799052 w 4773844"/>
                <a:gd name="connsiteY15" fmla="*/ 2903016 h 2962847"/>
                <a:gd name="connsiteX16" fmla="*/ 1900652 w 4773844"/>
                <a:gd name="connsiteY16" fmla="*/ 2887096 h 2962847"/>
                <a:gd name="connsiteX17" fmla="*/ 2068927 w 4773844"/>
                <a:gd name="connsiteY17" fmla="*/ 2897795 h 2962847"/>
                <a:gd name="connsiteX18" fmla="*/ 2281652 w 4773844"/>
                <a:gd name="connsiteY18" fmla="*/ 2896230 h 2962847"/>
                <a:gd name="connsiteX19" fmla="*/ 2443577 w 4773844"/>
                <a:gd name="connsiteY19" fmla="*/ 2766882 h 2962847"/>
                <a:gd name="connsiteX20" fmla="*/ 2542002 w 4773844"/>
                <a:gd name="connsiteY20" fmla="*/ 2773232 h 2962847"/>
                <a:gd name="connsiteX21" fmla="*/ 2665827 w 4773844"/>
                <a:gd name="connsiteY21" fmla="*/ 2908582 h 2962847"/>
                <a:gd name="connsiteX22" fmla="*/ 2907127 w 4773844"/>
                <a:gd name="connsiteY22" fmla="*/ 2961731 h 2962847"/>
                <a:gd name="connsiteX23" fmla="*/ 3189702 w 4773844"/>
                <a:gd name="connsiteY23" fmla="*/ 2865263 h 2962847"/>
                <a:gd name="connsiteX24" fmla="*/ 3221452 w 4773844"/>
                <a:gd name="connsiteY24" fmla="*/ 2780712 h 2962847"/>
                <a:gd name="connsiteX25" fmla="*/ 3386552 w 4773844"/>
                <a:gd name="connsiteY25" fmla="*/ 2815246 h 2962847"/>
                <a:gd name="connsiteX26" fmla="*/ 3837402 w 4773844"/>
                <a:gd name="connsiteY26" fmla="*/ 2583862 h 2962847"/>
                <a:gd name="connsiteX27" fmla="*/ 4224752 w 4773844"/>
                <a:gd name="connsiteY27" fmla="*/ 2387012 h 2962847"/>
                <a:gd name="connsiteX28" fmla="*/ 4447002 w 4773844"/>
                <a:gd name="connsiteY28" fmla="*/ 2215562 h 2962847"/>
                <a:gd name="connsiteX29" fmla="*/ 4612102 w 4773844"/>
                <a:gd name="connsiteY29" fmla="*/ 2094912 h 2962847"/>
                <a:gd name="connsiteX30" fmla="*/ 4751802 w 4773844"/>
                <a:gd name="connsiteY30" fmla="*/ 1688512 h 2962847"/>
                <a:gd name="connsiteX31" fmla="*/ 4751802 w 4773844"/>
                <a:gd name="connsiteY31" fmla="*/ 1263062 h 2962847"/>
                <a:gd name="connsiteX32" fmla="*/ 4542252 w 4773844"/>
                <a:gd name="connsiteY32" fmla="*/ 780462 h 2962847"/>
                <a:gd name="connsiteX33" fmla="*/ 4231102 w 4773844"/>
                <a:gd name="connsiteY33" fmla="*/ 621712 h 2962847"/>
                <a:gd name="connsiteX34" fmla="*/ 4097752 w 4773844"/>
                <a:gd name="connsiteY34" fmla="*/ 583612 h 2962847"/>
                <a:gd name="connsiteX35" fmla="*/ 4329527 w 4773844"/>
                <a:gd name="connsiteY35" fmla="*/ 338570 h 2962847"/>
                <a:gd name="connsiteX36" fmla="*/ 4151727 w 4773844"/>
                <a:gd name="connsiteY36" fmla="*/ 209133 h 2962847"/>
                <a:gd name="connsiteX37" fmla="*/ 3983452 w 4773844"/>
                <a:gd name="connsiteY37" fmla="*/ 124236 h 2962847"/>
                <a:gd name="connsiteX38" fmla="*/ 3465927 w 4773844"/>
                <a:gd name="connsiteY38" fmla="*/ 11848 h 2962847"/>
                <a:gd name="connsiteX39" fmla="*/ 3110327 w 4773844"/>
                <a:gd name="connsiteY39" fmla="*/ 433125 h 2962847"/>
                <a:gd name="connsiteX40" fmla="*/ 2923002 w 4773844"/>
                <a:gd name="connsiteY40" fmla="*/ 633630 h 2962847"/>
                <a:gd name="connsiteX41" fmla="*/ 2649952 w 4773844"/>
                <a:gd name="connsiteY41" fmla="*/ 856662 h 2962847"/>
                <a:gd name="connsiteX42" fmla="*/ 2440402 w 4773844"/>
                <a:gd name="connsiteY42" fmla="*/ 948346 h 2962847"/>
                <a:gd name="connsiteX0" fmla="*/ 2440402 w 4773844"/>
                <a:gd name="connsiteY0" fmla="*/ 948346 h 2962847"/>
                <a:gd name="connsiteX1" fmla="*/ 2135602 w 4773844"/>
                <a:gd name="connsiteY1" fmla="*/ 755062 h 2962847"/>
                <a:gd name="connsiteX2" fmla="*/ 1865727 w 4773844"/>
                <a:gd name="connsiteY2" fmla="*/ 415641 h 2962847"/>
                <a:gd name="connsiteX3" fmla="*/ 1503777 w 4773844"/>
                <a:gd name="connsiteY3" fmla="*/ 81352 h 2962847"/>
                <a:gd name="connsiteX4" fmla="*/ 824327 w 4773844"/>
                <a:gd name="connsiteY4" fmla="*/ 222269 h 2962847"/>
                <a:gd name="connsiteX5" fmla="*/ 621127 w 4773844"/>
                <a:gd name="connsiteY5" fmla="*/ 422773 h 2962847"/>
                <a:gd name="connsiteX6" fmla="*/ 217902 w 4773844"/>
                <a:gd name="connsiteY6" fmla="*/ 572825 h 2962847"/>
                <a:gd name="connsiteX7" fmla="*/ 5177 w 4773844"/>
                <a:gd name="connsiteY7" fmla="*/ 1048379 h 2962847"/>
                <a:gd name="connsiteX8" fmla="*/ 81377 w 4773844"/>
                <a:gd name="connsiteY8" fmla="*/ 1673552 h 2962847"/>
                <a:gd name="connsiteX9" fmla="*/ 256002 w 4773844"/>
                <a:gd name="connsiteY9" fmla="*/ 1796374 h 2962847"/>
                <a:gd name="connsiteX10" fmla="*/ 221198 w 4773844"/>
                <a:gd name="connsiteY10" fmla="*/ 1962306 h 2962847"/>
                <a:gd name="connsiteX11" fmla="*/ 471902 w 4773844"/>
                <a:gd name="connsiteY11" fmla="*/ 2190162 h 2962847"/>
                <a:gd name="connsiteX12" fmla="*/ 894177 w 4773844"/>
                <a:gd name="connsiteY12" fmla="*/ 2501748 h 2962847"/>
                <a:gd name="connsiteX13" fmla="*/ 1329152 w 4773844"/>
                <a:gd name="connsiteY13" fmla="*/ 2706513 h 2962847"/>
                <a:gd name="connsiteX14" fmla="*/ 1656177 w 4773844"/>
                <a:gd name="connsiteY14" fmla="*/ 2842647 h 2962847"/>
                <a:gd name="connsiteX15" fmla="*/ 1799052 w 4773844"/>
                <a:gd name="connsiteY15" fmla="*/ 2903016 h 2962847"/>
                <a:gd name="connsiteX16" fmla="*/ 1900652 w 4773844"/>
                <a:gd name="connsiteY16" fmla="*/ 2887096 h 2962847"/>
                <a:gd name="connsiteX17" fmla="*/ 2068927 w 4773844"/>
                <a:gd name="connsiteY17" fmla="*/ 2897795 h 2962847"/>
                <a:gd name="connsiteX18" fmla="*/ 2281652 w 4773844"/>
                <a:gd name="connsiteY18" fmla="*/ 2896230 h 2962847"/>
                <a:gd name="connsiteX19" fmla="*/ 2443577 w 4773844"/>
                <a:gd name="connsiteY19" fmla="*/ 2766882 h 2962847"/>
                <a:gd name="connsiteX20" fmla="*/ 2542002 w 4773844"/>
                <a:gd name="connsiteY20" fmla="*/ 2773232 h 2962847"/>
                <a:gd name="connsiteX21" fmla="*/ 2665827 w 4773844"/>
                <a:gd name="connsiteY21" fmla="*/ 2908582 h 2962847"/>
                <a:gd name="connsiteX22" fmla="*/ 2907127 w 4773844"/>
                <a:gd name="connsiteY22" fmla="*/ 2961731 h 2962847"/>
                <a:gd name="connsiteX23" fmla="*/ 3189702 w 4773844"/>
                <a:gd name="connsiteY23" fmla="*/ 2865263 h 2962847"/>
                <a:gd name="connsiteX24" fmla="*/ 3221452 w 4773844"/>
                <a:gd name="connsiteY24" fmla="*/ 2780712 h 2962847"/>
                <a:gd name="connsiteX25" fmla="*/ 3386552 w 4773844"/>
                <a:gd name="connsiteY25" fmla="*/ 2815246 h 2962847"/>
                <a:gd name="connsiteX26" fmla="*/ 3837402 w 4773844"/>
                <a:gd name="connsiteY26" fmla="*/ 2583862 h 2962847"/>
                <a:gd name="connsiteX27" fmla="*/ 4224752 w 4773844"/>
                <a:gd name="connsiteY27" fmla="*/ 2387012 h 2962847"/>
                <a:gd name="connsiteX28" fmla="*/ 4447002 w 4773844"/>
                <a:gd name="connsiteY28" fmla="*/ 2215562 h 2962847"/>
                <a:gd name="connsiteX29" fmla="*/ 4612102 w 4773844"/>
                <a:gd name="connsiteY29" fmla="*/ 2094912 h 2962847"/>
                <a:gd name="connsiteX30" fmla="*/ 4751802 w 4773844"/>
                <a:gd name="connsiteY30" fmla="*/ 1688512 h 2962847"/>
                <a:gd name="connsiteX31" fmla="*/ 4751802 w 4773844"/>
                <a:gd name="connsiteY31" fmla="*/ 1263062 h 2962847"/>
                <a:gd name="connsiteX32" fmla="*/ 4542252 w 4773844"/>
                <a:gd name="connsiteY32" fmla="*/ 780462 h 2962847"/>
                <a:gd name="connsiteX33" fmla="*/ 4231102 w 4773844"/>
                <a:gd name="connsiteY33" fmla="*/ 621712 h 2962847"/>
                <a:gd name="connsiteX34" fmla="*/ 4545427 w 4773844"/>
                <a:gd name="connsiteY34" fmla="*/ 510543 h 2962847"/>
                <a:gd name="connsiteX35" fmla="*/ 4329527 w 4773844"/>
                <a:gd name="connsiteY35" fmla="*/ 338570 h 2962847"/>
                <a:gd name="connsiteX36" fmla="*/ 4151727 w 4773844"/>
                <a:gd name="connsiteY36" fmla="*/ 209133 h 2962847"/>
                <a:gd name="connsiteX37" fmla="*/ 3983452 w 4773844"/>
                <a:gd name="connsiteY37" fmla="*/ 124236 h 2962847"/>
                <a:gd name="connsiteX38" fmla="*/ 3465927 w 4773844"/>
                <a:gd name="connsiteY38" fmla="*/ 11848 h 2962847"/>
                <a:gd name="connsiteX39" fmla="*/ 3110327 w 4773844"/>
                <a:gd name="connsiteY39" fmla="*/ 433125 h 2962847"/>
                <a:gd name="connsiteX40" fmla="*/ 2923002 w 4773844"/>
                <a:gd name="connsiteY40" fmla="*/ 633630 h 2962847"/>
                <a:gd name="connsiteX41" fmla="*/ 2649952 w 4773844"/>
                <a:gd name="connsiteY41" fmla="*/ 856662 h 2962847"/>
                <a:gd name="connsiteX42" fmla="*/ 2440402 w 4773844"/>
                <a:gd name="connsiteY42" fmla="*/ 948346 h 2962847"/>
                <a:gd name="connsiteX0" fmla="*/ 2440402 w 4840702"/>
                <a:gd name="connsiteY0" fmla="*/ 948346 h 2962847"/>
                <a:gd name="connsiteX1" fmla="*/ 2135602 w 4840702"/>
                <a:gd name="connsiteY1" fmla="*/ 755062 h 2962847"/>
                <a:gd name="connsiteX2" fmla="*/ 1865727 w 4840702"/>
                <a:gd name="connsiteY2" fmla="*/ 415641 h 2962847"/>
                <a:gd name="connsiteX3" fmla="*/ 1503777 w 4840702"/>
                <a:gd name="connsiteY3" fmla="*/ 81352 h 2962847"/>
                <a:gd name="connsiteX4" fmla="*/ 824327 w 4840702"/>
                <a:gd name="connsiteY4" fmla="*/ 222269 h 2962847"/>
                <a:gd name="connsiteX5" fmla="*/ 621127 w 4840702"/>
                <a:gd name="connsiteY5" fmla="*/ 422773 h 2962847"/>
                <a:gd name="connsiteX6" fmla="*/ 217902 w 4840702"/>
                <a:gd name="connsiteY6" fmla="*/ 572825 h 2962847"/>
                <a:gd name="connsiteX7" fmla="*/ 5177 w 4840702"/>
                <a:gd name="connsiteY7" fmla="*/ 1048379 h 2962847"/>
                <a:gd name="connsiteX8" fmla="*/ 81377 w 4840702"/>
                <a:gd name="connsiteY8" fmla="*/ 1673552 h 2962847"/>
                <a:gd name="connsiteX9" fmla="*/ 256002 w 4840702"/>
                <a:gd name="connsiteY9" fmla="*/ 1796374 h 2962847"/>
                <a:gd name="connsiteX10" fmla="*/ 221198 w 4840702"/>
                <a:gd name="connsiteY10" fmla="*/ 1962306 h 2962847"/>
                <a:gd name="connsiteX11" fmla="*/ 471902 w 4840702"/>
                <a:gd name="connsiteY11" fmla="*/ 2190162 h 2962847"/>
                <a:gd name="connsiteX12" fmla="*/ 894177 w 4840702"/>
                <a:gd name="connsiteY12" fmla="*/ 2501748 h 2962847"/>
                <a:gd name="connsiteX13" fmla="*/ 1329152 w 4840702"/>
                <a:gd name="connsiteY13" fmla="*/ 2706513 h 2962847"/>
                <a:gd name="connsiteX14" fmla="*/ 1656177 w 4840702"/>
                <a:gd name="connsiteY14" fmla="*/ 2842647 h 2962847"/>
                <a:gd name="connsiteX15" fmla="*/ 1799052 w 4840702"/>
                <a:gd name="connsiteY15" fmla="*/ 2903016 h 2962847"/>
                <a:gd name="connsiteX16" fmla="*/ 1900652 w 4840702"/>
                <a:gd name="connsiteY16" fmla="*/ 2887096 h 2962847"/>
                <a:gd name="connsiteX17" fmla="*/ 2068927 w 4840702"/>
                <a:gd name="connsiteY17" fmla="*/ 2897795 h 2962847"/>
                <a:gd name="connsiteX18" fmla="*/ 2281652 w 4840702"/>
                <a:gd name="connsiteY18" fmla="*/ 2896230 h 2962847"/>
                <a:gd name="connsiteX19" fmla="*/ 2443577 w 4840702"/>
                <a:gd name="connsiteY19" fmla="*/ 2766882 h 2962847"/>
                <a:gd name="connsiteX20" fmla="*/ 2542002 w 4840702"/>
                <a:gd name="connsiteY20" fmla="*/ 2773232 h 2962847"/>
                <a:gd name="connsiteX21" fmla="*/ 2665827 w 4840702"/>
                <a:gd name="connsiteY21" fmla="*/ 2908582 h 2962847"/>
                <a:gd name="connsiteX22" fmla="*/ 2907127 w 4840702"/>
                <a:gd name="connsiteY22" fmla="*/ 2961731 h 2962847"/>
                <a:gd name="connsiteX23" fmla="*/ 3189702 w 4840702"/>
                <a:gd name="connsiteY23" fmla="*/ 2865263 h 2962847"/>
                <a:gd name="connsiteX24" fmla="*/ 3221452 w 4840702"/>
                <a:gd name="connsiteY24" fmla="*/ 2780712 h 2962847"/>
                <a:gd name="connsiteX25" fmla="*/ 3386552 w 4840702"/>
                <a:gd name="connsiteY25" fmla="*/ 2815246 h 2962847"/>
                <a:gd name="connsiteX26" fmla="*/ 3837402 w 4840702"/>
                <a:gd name="connsiteY26" fmla="*/ 2583862 h 2962847"/>
                <a:gd name="connsiteX27" fmla="*/ 4224752 w 4840702"/>
                <a:gd name="connsiteY27" fmla="*/ 2387012 h 2962847"/>
                <a:gd name="connsiteX28" fmla="*/ 4447002 w 4840702"/>
                <a:gd name="connsiteY28" fmla="*/ 2215562 h 2962847"/>
                <a:gd name="connsiteX29" fmla="*/ 4612102 w 4840702"/>
                <a:gd name="connsiteY29" fmla="*/ 2094912 h 2962847"/>
                <a:gd name="connsiteX30" fmla="*/ 4751802 w 4840702"/>
                <a:gd name="connsiteY30" fmla="*/ 1688512 h 2962847"/>
                <a:gd name="connsiteX31" fmla="*/ 4751802 w 4840702"/>
                <a:gd name="connsiteY31" fmla="*/ 1263062 h 2962847"/>
                <a:gd name="connsiteX32" fmla="*/ 4542252 w 4840702"/>
                <a:gd name="connsiteY32" fmla="*/ 780462 h 2962847"/>
                <a:gd name="connsiteX33" fmla="*/ 4840702 w 4840702"/>
                <a:gd name="connsiteY33" fmla="*/ 649113 h 2962847"/>
                <a:gd name="connsiteX34" fmla="*/ 4545427 w 4840702"/>
                <a:gd name="connsiteY34" fmla="*/ 510543 h 2962847"/>
                <a:gd name="connsiteX35" fmla="*/ 4329527 w 4840702"/>
                <a:gd name="connsiteY35" fmla="*/ 338570 h 2962847"/>
                <a:gd name="connsiteX36" fmla="*/ 4151727 w 4840702"/>
                <a:gd name="connsiteY36" fmla="*/ 209133 h 2962847"/>
                <a:gd name="connsiteX37" fmla="*/ 3983452 w 4840702"/>
                <a:gd name="connsiteY37" fmla="*/ 124236 h 2962847"/>
                <a:gd name="connsiteX38" fmla="*/ 3465927 w 4840702"/>
                <a:gd name="connsiteY38" fmla="*/ 11848 h 2962847"/>
                <a:gd name="connsiteX39" fmla="*/ 3110327 w 4840702"/>
                <a:gd name="connsiteY39" fmla="*/ 433125 h 2962847"/>
                <a:gd name="connsiteX40" fmla="*/ 2923002 w 4840702"/>
                <a:gd name="connsiteY40" fmla="*/ 633630 h 2962847"/>
                <a:gd name="connsiteX41" fmla="*/ 2649952 w 4840702"/>
                <a:gd name="connsiteY41" fmla="*/ 856662 h 2962847"/>
                <a:gd name="connsiteX42" fmla="*/ 2440402 w 4840702"/>
                <a:gd name="connsiteY42" fmla="*/ 948346 h 2962847"/>
                <a:gd name="connsiteX0" fmla="*/ 2440402 w 5000953"/>
                <a:gd name="connsiteY0" fmla="*/ 948346 h 2962847"/>
                <a:gd name="connsiteX1" fmla="*/ 2135602 w 5000953"/>
                <a:gd name="connsiteY1" fmla="*/ 755062 h 2962847"/>
                <a:gd name="connsiteX2" fmla="*/ 1865727 w 5000953"/>
                <a:gd name="connsiteY2" fmla="*/ 415641 h 2962847"/>
                <a:gd name="connsiteX3" fmla="*/ 1503777 w 5000953"/>
                <a:gd name="connsiteY3" fmla="*/ 81352 h 2962847"/>
                <a:gd name="connsiteX4" fmla="*/ 824327 w 5000953"/>
                <a:gd name="connsiteY4" fmla="*/ 222269 h 2962847"/>
                <a:gd name="connsiteX5" fmla="*/ 621127 w 5000953"/>
                <a:gd name="connsiteY5" fmla="*/ 422773 h 2962847"/>
                <a:gd name="connsiteX6" fmla="*/ 217902 w 5000953"/>
                <a:gd name="connsiteY6" fmla="*/ 572825 h 2962847"/>
                <a:gd name="connsiteX7" fmla="*/ 5177 w 5000953"/>
                <a:gd name="connsiteY7" fmla="*/ 1048379 h 2962847"/>
                <a:gd name="connsiteX8" fmla="*/ 81377 w 5000953"/>
                <a:gd name="connsiteY8" fmla="*/ 1673552 h 2962847"/>
                <a:gd name="connsiteX9" fmla="*/ 256002 w 5000953"/>
                <a:gd name="connsiteY9" fmla="*/ 1796374 h 2962847"/>
                <a:gd name="connsiteX10" fmla="*/ 221198 w 5000953"/>
                <a:gd name="connsiteY10" fmla="*/ 1962306 h 2962847"/>
                <a:gd name="connsiteX11" fmla="*/ 471902 w 5000953"/>
                <a:gd name="connsiteY11" fmla="*/ 2190162 h 2962847"/>
                <a:gd name="connsiteX12" fmla="*/ 894177 w 5000953"/>
                <a:gd name="connsiteY12" fmla="*/ 2501748 h 2962847"/>
                <a:gd name="connsiteX13" fmla="*/ 1329152 w 5000953"/>
                <a:gd name="connsiteY13" fmla="*/ 2706513 h 2962847"/>
                <a:gd name="connsiteX14" fmla="*/ 1656177 w 5000953"/>
                <a:gd name="connsiteY14" fmla="*/ 2842647 h 2962847"/>
                <a:gd name="connsiteX15" fmla="*/ 1799052 w 5000953"/>
                <a:gd name="connsiteY15" fmla="*/ 2903016 h 2962847"/>
                <a:gd name="connsiteX16" fmla="*/ 1900652 w 5000953"/>
                <a:gd name="connsiteY16" fmla="*/ 2887096 h 2962847"/>
                <a:gd name="connsiteX17" fmla="*/ 2068927 w 5000953"/>
                <a:gd name="connsiteY17" fmla="*/ 2897795 h 2962847"/>
                <a:gd name="connsiteX18" fmla="*/ 2281652 w 5000953"/>
                <a:gd name="connsiteY18" fmla="*/ 2896230 h 2962847"/>
                <a:gd name="connsiteX19" fmla="*/ 2443577 w 5000953"/>
                <a:gd name="connsiteY19" fmla="*/ 2766882 h 2962847"/>
                <a:gd name="connsiteX20" fmla="*/ 2542002 w 5000953"/>
                <a:gd name="connsiteY20" fmla="*/ 2773232 h 2962847"/>
                <a:gd name="connsiteX21" fmla="*/ 2665827 w 5000953"/>
                <a:gd name="connsiteY21" fmla="*/ 2908582 h 2962847"/>
                <a:gd name="connsiteX22" fmla="*/ 2907127 w 5000953"/>
                <a:gd name="connsiteY22" fmla="*/ 2961731 h 2962847"/>
                <a:gd name="connsiteX23" fmla="*/ 3189702 w 5000953"/>
                <a:gd name="connsiteY23" fmla="*/ 2865263 h 2962847"/>
                <a:gd name="connsiteX24" fmla="*/ 3221452 w 5000953"/>
                <a:gd name="connsiteY24" fmla="*/ 2780712 h 2962847"/>
                <a:gd name="connsiteX25" fmla="*/ 3386552 w 5000953"/>
                <a:gd name="connsiteY25" fmla="*/ 2815246 h 2962847"/>
                <a:gd name="connsiteX26" fmla="*/ 3837402 w 5000953"/>
                <a:gd name="connsiteY26" fmla="*/ 2583862 h 2962847"/>
                <a:gd name="connsiteX27" fmla="*/ 4224752 w 5000953"/>
                <a:gd name="connsiteY27" fmla="*/ 2387012 h 2962847"/>
                <a:gd name="connsiteX28" fmla="*/ 4447002 w 5000953"/>
                <a:gd name="connsiteY28" fmla="*/ 2215562 h 2962847"/>
                <a:gd name="connsiteX29" fmla="*/ 4612102 w 5000953"/>
                <a:gd name="connsiteY29" fmla="*/ 2094912 h 2962847"/>
                <a:gd name="connsiteX30" fmla="*/ 4751802 w 5000953"/>
                <a:gd name="connsiteY30" fmla="*/ 1688512 h 2962847"/>
                <a:gd name="connsiteX31" fmla="*/ 4751802 w 5000953"/>
                <a:gd name="connsiteY31" fmla="*/ 1263062 h 2962847"/>
                <a:gd name="connsiteX32" fmla="*/ 4999452 w 5000953"/>
                <a:gd name="connsiteY32" fmla="*/ 1054471 h 2962847"/>
                <a:gd name="connsiteX33" fmla="*/ 4840702 w 5000953"/>
                <a:gd name="connsiteY33" fmla="*/ 649113 h 2962847"/>
                <a:gd name="connsiteX34" fmla="*/ 4545427 w 5000953"/>
                <a:gd name="connsiteY34" fmla="*/ 510543 h 2962847"/>
                <a:gd name="connsiteX35" fmla="*/ 4329527 w 5000953"/>
                <a:gd name="connsiteY35" fmla="*/ 338570 h 2962847"/>
                <a:gd name="connsiteX36" fmla="*/ 4151727 w 5000953"/>
                <a:gd name="connsiteY36" fmla="*/ 209133 h 2962847"/>
                <a:gd name="connsiteX37" fmla="*/ 3983452 w 5000953"/>
                <a:gd name="connsiteY37" fmla="*/ 124236 h 2962847"/>
                <a:gd name="connsiteX38" fmla="*/ 3465927 w 5000953"/>
                <a:gd name="connsiteY38" fmla="*/ 11848 h 2962847"/>
                <a:gd name="connsiteX39" fmla="*/ 3110327 w 5000953"/>
                <a:gd name="connsiteY39" fmla="*/ 433125 h 2962847"/>
                <a:gd name="connsiteX40" fmla="*/ 2923002 w 5000953"/>
                <a:gd name="connsiteY40" fmla="*/ 633630 h 2962847"/>
                <a:gd name="connsiteX41" fmla="*/ 2649952 w 5000953"/>
                <a:gd name="connsiteY41" fmla="*/ 856662 h 2962847"/>
                <a:gd name="connsiteX42" fmla="*/ 2440402 w 5000953"/>
                <a:gd name="connsiteY42" fmla="*/ 948346 h 2962847"/>
                <a:gd name="connsiteX0" fmla="*/ 2440402 w 5002759"/>
                <a:gd name="connsiteY0" fmla="*/ 948346 h 2962847"/>
                <a:gd name="connsiteX1" fmla="*/ 2135602 w 5002759"/>
                <a:gd name="connsiteY1" fmla="*/ 755062 h 2962847"/>
                <a:gd name="connsiteX2" fmla="*/ 1865727 w 5002759"/>
                <a:gd name="connsiteY2" fmla="*/ 415641 h 2962847"/>
                <a:gd name="connsiteX3" fmla="*/ 1503777 w 5002759"/>
                <a:gd name="connsiteY3" fmla="*/ 81352 h 2962847"/>
                <a:gd name="connsiteX4" fmla="*/ 824327 w 5002759"/>
                <a:gd name="connsiteY4" fmla="*/ 222269 h 2962847"/>
                <a:gd name="connsiteX5" fmla="*/ 621127 w 5002759"/>
                <a:gd name="connsiteY5" fmla="*/ 422773 h 2962847"/>
                <a:gd name="connsiteX6" fmla="*/ 217902 w 5002759"/>
                <a:gd name="connsiteY6" fmla="*/ 572825 h 2962847"/>
                <a:gd name="connsiteX7" fmla="*/ 5177 w 5002759"/>
                <a:gd name="connsiteY7" fmla="*/ 1048379 h 2962847"/>
                <a:gd name="connsiteX8" fmla="*/ 81377 w 5002759"/>
                <a:gd name="connsiteY8" fmla="*/ 1673552 h 2962847"/>
                <a:gd name="connsiteX9" fmla="*/ 256002 w 5002759"/>
                <a:gd name="connsiteY9" fmla="*/ 1796374 h 2962847"/>
                <a:gd name="connsiteX10" fmla="*/ 221198 w 5002759"/>
                <a:gd name="connsiteY10" fmla="*/ 1962306 h 2962847"/>
                <a:gd name="connsiteX11" fmla="*/ 471902 w 5002759"/>
                <a:gd name="connsiteY11" fmla="*/ 2190162 h 2962847"/>
                <a:gd name="connsiteX12" fmla="*/ 894177 w 5002759"/>
                <a:gd name="connsiteY12" fmla="*/ 2501748 h 2962847"/>
                <a:gd name="connsiteX13" fmla="*/ 1329152 w 5002759"/>
                <a:gd name="connsiteY13" fmla="*/ 2706513 h 2962847"/>
                <a:gd name="connsiteX14" fmla="*/ 1656177 w 5002759"/>
                <a:gd name="connsiteY14" fmla="*/ 2842647 h 2962847"/>
                <a:gd name="connsiteX15" fmla="*/ 1799052 w 5002759"/>
                <a:gd name="connsiteY15" fmla="*/ 2903016 h 2962847"/>
                <a:gd name="connsiteX16" fmla="*/ 1900652 w 5002759"/>
                <a:gd name="connsiteY16" fmla="*/ 2887096 h 2962847"/>
                <a:gd name="connsiteX17" fmla="*/ 2068927 w 5002759"/>
                <a:gd name="connsiteY17" fmla="*/ 2897795 h 2962847"/>
                <a:gd name="connsiteX18" fmla="*/ 2281652 w 5002759"/>
                <a:gd name="connsiteY18" fmla="*/ 2896230 h 2962847"/>
                <a:gd name="connsiteX19" fmla="*/ 2443577 w 5002759"/>
                <a:gd name="connsiteY19" fmla="*/ 2766882 h 2962847"/>
                <a:gd name="connsiteX20" fmla="*/ 2542002 w 5002759"/>
                <a:gd name="connsiteY20" fmla="*/ 2773232 h 2962847"/>
                <a:gd name="connsiteX21" fmla="*/ 2665827 w 5002759"/>
                <a:gd name="connsiteY21" fmla="*/ 2908582 h 2962847"/>
                <a:gd name="connsiteX22" fmla="*/ 2907127 w 5002759"/>
                <a:gd name="connsiteY22" fmla="*/ 2961731 h 2962847"/>
                <a:gd name="connsiteX23" fmla="*/ 3189702 w 5002759"/>
                <a:gd name="connsiteY23" fmla="*/ 2865263 h 2962847"/>
                <a:gd name="connsiteX24" fmla="*/ 3221452 w 5002759"/>
                <a:gd name="connsiteY24" fmla="*/ 2780712 h 2962847"/>
                <a:gd name="connsiteX25" fmla="*/ 3386552 w 5002759"/>
                <a:gd name="connsiteY25" fmla="*/ 2815246 h 2962847"/>
                <a:gd name="connsiteX26" fmla="*/ 3837402 w 5002759"/>
                <a:gd name="connsiteY26" fmla="*/ 2583862 h 2962847"/>
                <a:gd name="connsiteX27" fmla="*/ 4224752 w 5002759"/>
                <a:gd name="connsiteY27" fmla="*/ 2387012 h 2962847"/>
                <a:gd name="connsiteX28" fmla="*/ 4447002 w 5002759"/>
                <a:gd name="connsiteY28" fmla="*/ 2215562 h 2962847"/>
                <a:gd name="connsiteX29" fmla="*/ 4612102 w 5002759"/>
                <a:gd name="connsiteY29" fmla="*/ 2094912 h 2962847"/>
                <a:gd name="connsiteX30" fmla="*/ 4751802 w 5002759"/>
                <a:gd name="connsiteY30" fmla="*/ 1688512 h 2962847"/>
                <a:gd name="connsiteX31" fmla="*/ 4932777 w 5002759"/>
                <a:gd name="connsiteY31" fmla="*/ 1527937 h 2962847"/>
                <a:gd name="connsiteX32" fmla="*/ 4999452 w 5002759"/>
                <a:gd name="connsiteY32" fmla="*/ 1054471 h 2962847"/>
                <a:gd name="connsiteX33" fmla="*/ 4840702 w 5002759"/>
                <a:gd name="connsiteY33" fmla="*/ 649113 h 2962847"/>
                <a:gd name="connsiteX34" fmla="*/ 4545427 w 5002759"/>
                <a:gd name="connsiteY34" fmla="*/ 510543 h 2962847"/>
                <a:gd name="connsiteX35" fmla="*/ 4329527 w 5002759"/>
                <a:gd name="connsiteY35" fmla="*/ 338570 h 2962847"/>
                <a:gd name="connsiteX36" fmla="*/ 4151727 w 5002759"/>
                <a:gd name="connsiteY36" fmla="*/ 209133 h 2962847"/>
                <a:gd name="connsiteX37" fmla="*/ 3983452 w 5002759"/>
                <a:gd name="connsiteY37" fmla="*/ 124236 h 2962847"/>
                <a:gd name="connsiteX38" fmla="*/ 3465927 w 5002759"/>
                <a:gd name="connsiteY38" fmla="*/ 11848 h 2962847"/>
                <a:gd name="connsiteX39" fmla="*/ 3110327 w 5002759"/>
                <a:gd name="connsiteY39" fmla="*/ 433125 h 2962847"/>
                <a:gd name="connsiteX40" fmla="*/ 2923002 w 5002759"/>
                <a:gd name="connsiteY40" fmla="*/ 633630 h 2962847"/>
                <a:gd name="connsiteX41" fmla="*/ 2649952 w 5002759"/>
                <a:gd name="connsiteY41" fmla="*/ 856662 h 2962847"/>
                <a:gd name="connsiteX42" fmla="*/ 2440402 w 5002759"/>
                <a:gd name="connsiteY42" fmla="*/ 948346 h 2962847"/>
                <a:gd name="connsiteX0" fmla="*/ 2440402 w 5002437"/>
                <a:gd name="connsiteY0" fmla="*/ 948346 h 2962847"/>
                <a:gd name="connsiteX1" fmla="*/ 2135602 w 5002437"/>
                <a:gd name="connsiteY1" fmla="*/ 755062 h 2962847"/>
                <a:gd name="connsiteX2" fmla="*/ 1865727 w 5002437"/>
                <a:gd name="connsiteY2" fmla="*/ 415641 h 2962847"/>
                <a:gd name="connsiteX3" fmla="*/ 1503777 w 5002437"/>
                <a:gd name="connsiteY3" fmla="*/ 81352 h 2962847"/>
                <a:gd name="connsiteX4" fmla="*/ 824327 w 5002437"/>
                <a:gd name="connsiteY4" fmla="*/ 222269 h 2962847"/>
                <a:gd name="connsiteX5" fmla="*/ 621127 w 5002437"/>
                <a:gd name="connsiteY5" fmla="*/ 422773 h 2962847"/>
                <a:gd name="connsiteX6" fmla="*/ 217902 w 5002437"/>
                <a:gd name="connsiteY6" fmla="*/ 572825 h 2962847"/>
                <a:gd name="connsiteX7" fmla="*/ 5177 w 5002437"/>
                <a:gd name="connsiteY7" fmla="*/ 1048379 h 2962847"/>
                <a:gd name="connsiteX8" fmla="*/ 81377 w 5002437"/>
                <a:gd name="connsiteY8" fmla="*/ 1673552 h 2962847"/>
                <a:gd name="connsiteX9" fmla="*/ 256002 w 5002437"/>
                <a:gd name="connsiteY9" fmla="*/ 1796374 h 2962847"/>
                <a:gd name="connsiteX10" fmla="*/ 221198 w 5002437"/>
                <a:gd name="connsiteY10" fmla="*/ 1962306 h 2962847"/>
                <a:gd name="connsiteX11" fmla="*/ 471902 w 5002437"/>
                <a:gd name="connsiteY11" fmla="*/ 2190162 h 2962847"/>
                <a:gd name="connsiteX12" fmla="*/ 894177 w 5002437"/>
                <a:gd name="connsiteY12" fmla="*/ 2501748 h 2962847"/>
                <a:gd name="connsiteX13" fmla="*/ 1329152 w 5002437"/>
                <a:gd name="connsiteY13" fmla="*/ 2706513 h 2962847"/>
                <a:gd name="connsiteX14" fmla="*/ 1656177 w 5002437"/>
                <a:gd name="connsiteY14" fmla="*/ 2842647 h 2962847"/>
                <a:gd name="connsiteX15" fmla="*/ 1799052 w 5002437"/>
                <a:gd name="connsiteY15" fmla="*/ 2903016 h 2962847"/>
                <a:gd name="connsiteX16" fmla="*/ 1900652 w 5002437"/>
                <a:gd name="connsiteY16" fmla="*/ 2887096 h 2962847"/>
                <a:gd name="connsiteX17" fmla="*/ 2068927 w 5002437"/>
                <a:gd name="connsiteY17" fmla="*/ 2897795 h 2962847"/>
                <a:gd name="connsiteX18" fmla="*/ 2281652 w 5002437"/>
                <a:gd name="connsiteY18" fmla="*/ 2896230 h 2962847"/>
                <a:gd name="connsiteX19" fmla="*/ 2443577 w 5002437"/>
                <a:gd name="connsiteY19" fmla="*/ 2766882 h 2962847"/>
                <a:gd name="connsiteX20" fmla="*/ 2542002 w 5002437"/>
                <a:gd name="connsiteY20" fmla="*/ 2773232 h 2962847"/>
                <a:gd name="connsiteX21" fmla="*/ 2665827 w 5002437"/>
                <a:gd name="connsiteY21" fmla="*/ 2908582 h 2962847"/>
                <a:gd name="connsiteX22" fmla="*/ 2907127 w 5002437"/>
                <a:gd name="connsiteY22" fmla="*/ 2961731 h 2962847"/>
                <a:gd name="connsiteX23" fmla="*/ 3189702 w 5002437"/>
                <a:gd name="connsiteY23" fmla="*/ 2865263 h 2962847"/>
                <a:gd name="connsiteX24" fmla="*/ 3221452 w 5002437"/>
                <a:gd name="connsiteY24" fmla="*/ 2780712 h 2962847"/>
                <a:gd name="connsiteX25" fmla="*/ 3386552 w 5002437"/>
                <a:gd name="connsiteY25" fmla="*/ 2815246 h 2962847"/>
                <a:gd name="connsiteX26" fmla="*/ 3837402 w 5002437"/>
                <a:gd name="connsiteY26" fmla="*/ 2583862 h 2962847"/>
                <a:gd name="connsiteX27" fmla="*/ 4224752 w 5002437"/>
                <a:gd name="connsiteY27" fmla="*/ 2387012 h 2962847"/>
                <a:gd name="connsiteX28" fmla="*/ 4447002 w 5002437"/>
                <a:gd name="connsiteY28" fmla="*/ 2215562 h 2962847"/>
                <a:gd name="connsiteX29" fmla="*/ 4612102 w 5002437"/>
                <a:gd name="connsiteY29" fmla="*/ 2094912 h 2962847"/>
                <a:gd name="connsiteX30" fmla="*/ 4789902 w 5002437"/>
                <a:gd name="connsiteY30" fmla="*/ 1725047 h 2962847"/>
                <a:gd name="connsiteX31" fmla="*/ 4932777 w 5002437"/>
                <a:gd name="connsiteY31" fmla="*/ 1527937 h 2962847"/>
                <a:gd name="connsiteX32" fmla="*/ 4999452 w 5002437"/>
                <a:gd name="connsiteY32" fmla="*/ 1054471 h 2962847"/>
                <a:gd name="connsiteX33" fmla="*/ 4840702 w 5002437"/>
                <a:gd name="connsiteY33" fmla="*/ 649113 h 2962847"/>
                <a:gd name="connsiteX34" fmla="*/ 4545427 w 5002437"/>
                <a:gd name="connsiteY34" fmla="*/ 510543 h 2962847"/>
                <a:gd name="connsiteX35" fmla="*/ 4329527 w 5002437"/>
                <a:gd name="connsiteY35" fmla="*/ 338570 h 2962847"/>
                <a:gd name="connsiteX36" fmla="*/ 4151727 w 5002437"/>
                <a:gd name="connsiteY36" fmla="*/ 209133 h 2962847"/>
                <a:gd name="connsiteX37" fmla="*/ 3983452 w 5002437"/>
                <a:gd name="connsiteY37" fmla="*/ 124236 h 2962847"/>
                <a:gd name="connsiteX38" fmla="*/ 3465927 w 5002437"/>
                <a:gd name="connsiteY38" fmla="*/ 11848 h 2962847"/>
                <a:gd name="connsiteX39" fmla="*/ 3110327 w 5002437"/>
                <a:gd name="connsiteY39" fmla="*/ 433125 h 2962847"/>
                <a:gd name="connsiteX40" fmla="*/ 2923002 w 5002437"/>
                <a:gd name="connsiteY40" fmla="*/ 633630 h 2962847"/>
                <a:gd name="connsiteX41" fmla="*/ 2649952 w 5002437"/>
                <a:gd name="connsiteY41" fmla="*/ 856662 h 2962847"/>
                <a:gd name="connsiteX42" fmla="*/ 2440402 w 5002437"/>
                <a:gd name="connsiteY42" fmla="*/ 948346 h 2962847"/>
                <a:gd name="connsiteX0" fmla="*/ 2440402 w 5002437"/>
                <a:gd name="connsiteY0" fmla="*/ 948346 h 2962847"/>
                <a:gd name="connsiteX1" fmla="*/ 2135602 w 5002437"/>
                <a:gd name="connsiteY1" fmla="*/ 755062 h 2962847"/>
                <a:gd name="connsiteX2" fmla="*/ 1865727 w 5002437"/>
                <a:gd name="connsiteY2" fmla="*/ 415641 h 2962847"/>
                <a:gd name="connsiteX3" fmla="*/ 1503777 w 5002437"/>
                <a:gd name="connsiteY3" fmla="*/ 81352 h 2962847"/>
                <a:gd name="connsiteX4" fmla="*/ 824327 w 5002437"/>
                <a:gd name="connsiteY4" fmla="*/ 222269 h 2962847"/>
                <a:gd name="connsiteX5" fmla="*/ 621127 w 5002437"/>
                <a:gd name="connsiteY5" fmla="*/ 422773 h 2962847"/>
                <a:gd name="connsiteX6" fmla="*/ 217902 w 5002437"/>
                <a:gd name="connsiteY6" fmla="*/ 572825 h 2962847"/>
                <a:gd name="connsiteX7" fmla="*/ 5177 w 5002437"/>
                <a:gd name="connsiteY7" fmla="*/ 1048379 h 2962847"/>
                <a:gd name="connsiteX8" fmla="*/ 81377 w 5002437"/>
                <a:gd name="connsiteY8" fmla="*/ 1673552 h 2962847"/>
                <a:gd name="connsiteX9" fmla="*/ 256002 w 5002437"/>
                <a:gd name="connsiteY9" fmla="*/ 1796374 h 2962847"/>
                <a:gd name="connsiteX10" fmla="*/ 221198 w 5002437"/>
                <a:gd name="connsiteY10" fmla="*/ 1962306 h 2962847"/>
                <a:gd name="connsiteX11" fmla="*/ 471902 w 5002437"/>
                <a:gd name="connsiteY11" fmla="*/ 2190162 h 2962847"/>
                <a:gd name="connsiteX12" fmla="*/ 894177 w 5002437"/>
                <a:gd name="connsiteY12" fmla="*/ 2501748 h 2962847"/>
                <a:gd name="connsiteX13" fmla="*/ 1329152 w 5002437"/>
                <a:gd name="connsiteY13" fmla="*/ 2706513 h 2962847"/>
                <a:gd name="connsiteX14" fmla="*/ 1656177 w 5002437"/>
                <a:gd name="connsiteY14" fmla="*/ 2842647 h 2962847"/>
                <a:gd name="connsiteX15" fmla="*/ 1799052 w 5002437"/>
                <a:gd name="connsiteY15" fmla="*/ 2903016 h 2962847"/>
                <a:gd name="connsiteX16" fmla="*/ 1900652 w 5002437"/>
                <a:gd name="connsiteY16" fmla="*/ 2887096 h 2962847"/>
                <a:gd name="connsiteX17" fmla="*/ 2068927 w 5002437"/>
                <a:gd name="connsiteY17" fmla="*/ 2897795 h 2962847"/>
                <a:gd name="connsiteX18" fmla="*/ 2281652 w 5002437"/>
                <a:gd name="connsiteY18" fmla="*/ 2896230 h 2962847"/>
                <a:gd name="connsiteX19" fmla="*/ 2443577 w 5002437"/>
                <a:gd name="connsiteY19" fmla="*/ 2766882 h 2962847"/>
                <a:gd name="connsiteX20" fmla="*/ 2542002 w 5002437"/>
                <a:gd name="connsiteY20" fmla="*/ 2773232 h 2962847"/>
                <a:gd name="connsiteX21" fmla="*/ 2665827 w 5002437"/>
                <a:gd name="connsiteY21" fmla="*/ 2908582 h 2962847"/>
                <a:gd name="connsiteX22" fmla="*/ 2907127 w 5002437"/>
                <a:gd name="connsiteY22" fmla="*/ 2961731 h 2962847"/>
                <a:gd name="connsiteX23" fmla="*/ 3189702 w 5002437"/>
                <a:gd name="connsiteY23" fmla="*/ 2865263 h 2962847"/>
                <a:gd name="connsiteX24" fmla="*/ 3221452 w 5002437"/>
                <a:gd name="connsiteY24" fmla="*/ 2780712 h 2962847"/>
                <a:gd name="connsiteX25" fmla="*/ 3386552 w 5002437"/>
                <a:gd name="connsiteY25" fmla="*/ 2815246 h 2962847"/>
                <a:gd name="connsiteX26" fmla="*/ 3837402 w 5002437"/>
                <a:gd name="connsiteY26" fmla="*/ 2583862 h 2962847"/>
                <a:gd name="connsiteX27" fmla="*/ 4224752 w 5002437"/>
                <a:gd name="connsiteY27" fmla="*/ 2387012 h 2962847"/>
                <a:gd name="connsiteX28" fmla="*/ 4447002 w 5002437"/>
                <a:gd name="connsiteY28" fmla="*/ 2215562 h 2962847"/>
                <a:gd name="connsiteX29" fmla="*/ 4612102 w 5002437"/>
                <a:gd name="connsiteY29" fmla="*/ 2094912 h 2962847"/>
                <a:gd name="connsiteX30" fmla="*/ 4745573 w 5002437"/>
                <a:gd name="connsiteY30" fmla="*/ 1907505 h 2962847"/>
                <a:gd name="connsiteX31" fmla="*/ 4789902 w 5002437"/>
                <a:gd name="connsiteY31" fmla="*/ 1725047 h 2962847"/>
                <a:gd name="connsiteX32" fmla="*/ 4932777 w 5002437"/>
                <a:gd name="connsiteY32" fmla="*/ 1527937 h 2962847"/>
                <a:gd name="connsiteX33" fmla="*/ 4999452 w 5002437"/>
                <a:gd name="connsiteY33" fmla="*/ 1054471 h 2962847"/>
                <a:gd name="connsiteX34" fmla="*/ 4840702 w 5002437"/>
                <a:gd name="connsiteY34" fmla="*/ 649113 h 2962847"/>
                <a:gd name="connsiteX35" fmla="*/ 4545427 w 5002437"/>
                <a:gd name="connsiteY35" fmla="*/ 510543 h 2962847"/>
                <a:gd name="connsiteX36" fmla="*/ 4329527 w 5002437"/>
                <a:gd name="connsiteY36" fmla="*/ 338570 h 2962847"/>
                <a:gd name="connsiteX37" fmla="*/ 4151727 w 5002437"/>
                <a:gd name="connsiteY37" fmla="*/ 209133 h 2962847"/>
                <a:gd name="connsiteX38" fmla="*/ 3983452 w 5002437"/>
                <a:gd name="connsiteY38" fmla="*/ 124236 h 2962847"/>
                <a:gd name="connsiteX39" fmla="*/ 3465927 w 5002437"/>
                <a:gd name="connsiteY39" fmla="*/ 11848 h 2962847"/>
                <a:gd name="connsiteX40" fmla="*/ 3110327 w 5002437"/>
                <a:gd name="connsiteY40" fmla="*/ 433125 h 2962847"/>
                <a:gd name="connsiteX41" fmla="*/ 2923002 w 5002437"/>
                <a:gd name="connsiteY41" fmla="*/ 633630 h 2962847"/>
                <a:gd name="connsiteX42" fmla="*/ 2649952 w 5002437"/>
                <a:gd name="connsiteY42" fmla="*/ 856662 h 2962847"/>
                <a:gd name="connsiteX43" fmla="*/ 2440402 w 5002437"/>
                <a:gd name="connsiteY43" fmla="*/ 948346 h 2962847"/>
                <a:gd name="connsiteX0" fmla="*/ 2440402 w 5002437"/>
                <a:gd name="connsiteY0" fmla="*/ 948346 h 2962847"/>
                <a:gd name="connsiteX1" fmla="*/ 2135602 w 5002437"/>
                <a:gd name="connsiteY1" fmla="*/ 755062 h 2962847"/>
                <a:gd name="connsiteX2" fmla="*/ 1865727 w 5002437"/>
                <a:gd name="connsiteY2" fmla="*/ 415641 h 2962847"/>
                <a:gd name="connsiteX3" fmla="*/ 1503777 w 5002437"/>
                <a:gd name="connsiteY3" fmla="*/ 81352 h 2962847"/>
                <a:gd name="connsiteX4" fmla="*/ 824327 w 5002437"/>
                <a:gd name="connsiteY4" fmla="*/ 222269 h 2962847"/>
                <a:gd name="connsiteX5" fmla="*/ 621127 w 5002437"/>
                <a:gd name="connsiteY5" fmla="*/ 422773 h 2962847"/>
                <a:gd name="connsiteX6" fmla="*/ 217902 w 5002437"/>
                <a:gd name="connsiteY6" fmla="*/ 572825 h 2962847"/>
                <a:gd name="connsiteX7" fmla="*/ 5177 w 5002437"/>
                <a:gd name="connsiteY7" fmla="*/ 1048379 h 2962847"/>
                <a:gd name="connsiteX8" fmla="*/ 81377 w 5002437"/>
                <a:gd name="connsiteY8" fmla="*/ 1673552 h 2962847"/>
                <a:gd name="connsiteX9" fmla="*/ 256002 w 5002437"/>
                <a:gd name="connsiteY9" fmla="*/ 1796374 h 2962847"/>
                <a:gd name="connsiteX10" fmla="*/ 221198 w 5002437"/>
                <a:gd name="connsiteY10" fmla="*/ 1962306 h 2962847"/>
                <a:gd name="connsiteX11" fmla="*/ 471902 w 5002437"/>
                <a:gd name="connsiteY11" fmla="*/ 2190162 h 2962847"/>
                <a:gd name="connsiteX12" fmla="*/ 894177 w 5002437"/>
                <a:gd name="connsiteY12" fmla="*/ 2501748 h 2962847"/>
                <a:gd name="connsiteX13" fmla="*/ 1329152 w 5002437"/>
                <a:gd name="connsiteY13" fmla="*/ 2706513 h 2962847"/>
                <a:gd name="connsiteX14" fmla="*/ 1656177 w 5002437"/>
                <a:gd name="connsiteY14" fmla="*/ 2842647 h 2962847"/>
                <a:gd name="connsiteX15" fmla="*/ 1799052 w 5002437"/>
                <a:gd name="connsiteY15" fmla="*/ 2903016 h 2962847"/>
                <a:gd name="connsiteX16" fmla="*/ 1900652 w 5002437"/>
                <a:gd name="connsiteY16" fmla="*/ 2887096 h 2962847"/>
                <a:gd name="connsiteX17" fmla="*/ 2068927 w 5002437"/>
                <a:gd name="connsiteY17" fmla="*/ 2897795 h 2962847"/>
                <a:gd name="connsiteX18" fmla="*/ 2281652 w 5002437"/>
                <a:gd name="connsiteY18" fmla="*/ 2896230 h 2962847"/>
                <a:gd name="connsiteX19" fmla="*/ 2443577 w 5002437"/>
                <a:gd name="connsiteY19" fmla="*/ 2766882 h 2962847"/>
                <a:gd name="connsiteX20" fmla="*/ 2542002 w 5002437"/>
                <a:gd name="connsiteY20" fmla="*/ 2773232 h 2962847"/>
                <a:gd name="connsiteX21" fmla="*/ 2665827 w 5002437"/>
                <a:gd name="connsiteY21" fmla="*/ 2908582 h 2962847"/>
                <a:gd name="connsiteX22" fmla="*/ 2907127 w 5002437"/>
                <a:gd name="connsiteY22" fmla="*/ 2961731 h 2962847"/>
                <a:gd name="connsiteX23" fmla="*/ 3189702 w 5002437"/>
                <a:gd name="connsiteY23" fmla="*/ 2865263 h 2962847"/>
                <a:gd name="connsiteX24" fmla="*/ 3221452 w 5002437"/>
                <a:gd name="connsiteY24" fmla="*/ 2780712 h 2962847"/>
                <a:gd name="connsiteX25" fmla="*/ 3386552 w 5002437"/>
                <a:gd name="connsiteY25" fmla="*/ 2815246 h 2962847"/>
                <a:gd name="connsiteX26" fmla="*/ 3837402 w 5002437"/>
                <a:gd name="connsiteY26" fmla="*/ 2583862 h 2962847"/>
                <a:gd name="connsiteX27" fmla="*/ 4224752 w 5002437"/>
                <a:gd name="connsiteY27" fmla="*/ 2387012 h 2962847"/>
                <a:gd name="connsiteX28" fmla="*/ 4447002 w 5002437"/>
                <a:gd name="connsiteY28" fmla="*/ 2215562 h 2962847"/>
                <a:gd name="connsiteX29" fmla="*/ 4612102 w 5002437"/>
                <a:gd name="connsiteY29" fmla="*/ 2094912 h 2962847"/>
                <a:gd name="connsiteX30" fmla="*/ 4812248 w 5002437"/>
                <a:gd name="connsiteY30" fmla="*/ 2026242 h 2962847"/>
                <a:gd name="connsiteX31" fmla="*/ 4789902 w 5002437"/>
                <a:gd name="connsiteY31" fmla="*/ 1725047 h 2962847"/>
                <a:gd name="connsiteX32" fmla="*/ 4932777 w 5002437"/>
                <a:gd name="connsiteY32" fmla="*/ 1527937 h 2962847"/>
                <a:gd name="connsiteX33" fmla="*/ 4999452 w 5002437"/>
                <a:gd name="connsiteY33" fmla="*/ 1054471 h 2962847"/>
                <a:gd name="connsiteX34" fmla="*/ 4840702 w 5002437"/>
                <a:gd name="connsiteY34" fmla="*/ 649113 h 2962847"/>
                <a:gd name="connsiteX35" fmla="*/ 4545427 w 5002437"/>
                <a:gd name="connsiteY35" fmla="*/ 510543 h 2962847"/>
                <a:gd name="connsiteX36" fmla="*/ 4329527 w 5002437"/>
                <a:gd name="connsiteY36" fmla="*/ 338570 h 2962847"/>
                <a:gd name="connsiteX37" fmla="*/ 4151727 w 5002437"/>
                <a:gd name="connsiteY37" fmla="*/ 209133 h 2962847"/>
                <a:gd name="connsiteX38" fmla="*/ 3983452 w 5002437"/>
                <a:gd name="connsiteY38" fmla="*/ 124236 h 2962847"/>
                <a:gd name="connsiteX39" fmla="*/ 3465927 w 5002437"/>
                <a:gd name="connsiteY39" fmla="*/ 11848 h 2962847"/>
                <a:gd name="connsiteX40" fmla="*/ 3110327 w 5002437"/>
                <a:gd name="connsiteY40" fmla="*/ 433125 h 2962847"/>
                <a:gd name="connsiteX41" fmla="*/ 2923002 w 5002437"/>
                <a:gd name="connsiteY41" fmla="*/ 633630 h 2962847"/>
                <a:gd name="connsiteX42" fmla="*/ 2649952 w 5002437"/>
                <a:gd name="connsiteY42" fmla="*/ 856662 h 2962847"/>
                <a:gd name="connsiteX43" fmla="*/ 2440402 w 5002437"/>
                <a:gd name="connsiteY43" fmla="*/ 948346 h 2962847"/>
                <a:gd name="connsiteX0" fmla="*/ 2440402 w 5058645"/>
                <a:gd name="connsiteY0" fmla="*/ 948346 h 2962847"/>
                <a:gd name="connsiteX1" fmla="*/ 2135602 w 5058645"/>
                <a:gd name="connsiteY1" fmla="*/ 755062 h 2962847"/>
                <a:gd name="connsiteX2" fmla="*/ 1865727 w 5058645"/>
                <a:gd name="connsiteY2" fmla="*/ 415641 h 2962847"/>
                <a:gd name="connsiteX3" fmla="*/ 1503777 w 5058645"/>
                <a:gd name="connsiteY3" fmla="*/ 81352 h 2962847"/>
                <a:gd name="connsiteX4" fmla="*/ 824327 w 5058645"/>
                <a:gd name="connsiteY4" fmla="*/ 222269 h 2962847"/>
                <a:gd name="connsiteX5" fmla="*/ 621127 w 5058645"/>
                <a:gd name="connsiteY5" fmla="*/ 422773 h 2962847"/>
                <a:gd name="connsiteX6" fmla="*/ 217902 w 5058645"/>
                <a:gd name="connsiteY6" fmla="*/ 572825 h 2962847"/>
                <a:gd name="connsiteX7" fmla="*/ 5177 w 5058645"/>
                <a:gd name="connsiteY7" fmla="*/ 1048379 h 2962847"/>
                <a:gd name="connsiteX8" fmla="*/ 81377 w 5058645"/>
                <a:gd name="connsiteY8" fmla="*/ 1673552 h 2962847"/>
                <a:gd name="connsiteX9" fmla="*/ 256002 w 5058645"/>
                <a:gd name="connsiteY9" fmla="*/ 1796374 h 2962847"/>
                <a:gd name="connsiteX10" fmla="*/ 221198 w 5058645"/>
                <a:gd name="connsiteY10" fmla="*/ 1962306 h 2962847"/>
                <a:gd name="connsiteX11" fmla="*/ 471902 w 5058645"/>
                <a:gd name="connsiteY11" fmla="*/ 2190162 h 2962847"/>
                <a:gd name="connsiteX12" fmla="*/ 894177 w 5058645"/>
                <a:gd name="connsiteY12" fmla="*/ 2501748 h 2962847"/>
                <a:gd name="connsiteX13" fmla="*/ 1329152 w 5058645"/>
                <a:gd name="connsiteY13" fmla="*/ 2706513 h 2962847"/>
                <a:gd name="connsiteX14" fmla="*/ 1656177 w 5058645"/>
                <a:gd name="connsiteY14" fmla="*/ 2842647 h 2962847"/>
                <a:gd name="connsiteX15" fmla="*/ 1799052 w 5058645"/>
                <a:gd name="connsiteY15" fmla="*/ 2903016 h 2962847"/>
                <a:gd name="connsiteX16" fmla="*/ 1900652 w 5058645"/>
                <a:gd name="connsiteY16" fmla="*/ 2887096 h 2962847"/>
                <a:gd name="connsiteX17" fmla="*/ 2068927 w 5058645"/>
                <a:gd name="connsiteY17" fmla="*/ 2897795 h 2962847"/>
                <a:gd name="connsiteX18" fmla="*/ 2281652 w 5058645"/>
                <a:gd name="connsiteY18" fmla="*/ 2896230 h 2962847"/>
                <a:gd name="connsiteX19" fmla="*/ 2443577 w 5058645"/>
                <a:gd name="connsiteY19" fmla="*/ 2766882 h 2962847"/>
                <a:gd name="connsiteX20" fmla="*/ 2542002 w 5058645"/>
                <a:gd name="connsiteY20" fmla="*/ 2773232 h 2962847"/>
                <a:gd name="connsiteX21" fmla="*/ 2665827 w 5058645"/>
                <a:gd name="connsiteY21" fmla="*/ 2908582 h 2962847"/>
                <a:gd name="connsiteX22" fmla="*/ 2907127 w 5058645"/>
                <a:gd name="connsiteY22" fmla="*/ 2961731 h 2962847"/>
                <a:gd name="connsiteX23" fmla="*/ 3189702 w 5058645"/>
                <a:gd name="connsiteY23" fmla="*/ 2865263 h 2962847"/>
                <a:gd name="connsiteX24" fmla="*/ 3221452 w 5058645"/>
                <a:gd name="connsiteY24" fmla="*/ 2780712 h 2962847"/>
                <a:gd name="connsiteX25" fmla="*/ 3386552 w 5058645"/>
                <a:gd name="connsiteY25" fmla="*/ 2815246 h 2962847"/>
                <a:gd name="connsiteX26" fmla="*/ 3837402 w 5058645"/>
                <a:gd name="connsiteY26" fmla="*/ 2583862 h 2962847"/>
                <a:gd name="connsiteX27" fmla="*/ 4224752 w 5058645"/>
                <a:gd name="connsiteY27" fmla="*/ 2387012 h 2962847"/>
                <a:gd name="connsiteX28" fmla="*/ 4447002 w 5058645"/>
                <a:gd name="connsiteY28" fmla="*/ 2215562 h 2962847"/>
                <a:gd name="connsiteX29" fmla="*/ 4612102 w 5058645"/>
                <a:gd name="connsiteY29" fmla="*/ 2094912 h 2962847"/>
                <a:gd name="connsiteX30" fmla="*/ 4812248 w 5058645"/>
                <a:gd name="connsiteY30" fmla="*/ 2026242 h 2962847"/>
                <a:gd name="connsiteX31" fmla="*/ 5056602 w 5058645"/>
                <a:gd name="connsiteY31" fmla="*/ 1898586 h 2962847"/>
                <a:gd name="connsiteX32" fmla="*/ 4932777 w 5058645"/>
                <a:gd name="connsiteY32" fmla="*/ 1527937 h 2962847"/>
                <a:gd name="connsiteX33" fmla="*/ 4999452 w 5058645"/>
                <a:gd name="connsiteY33" fmla="*/ 1054471 h 2962847"/>
                <a:gd name="connsiteX34" fmla="*/ 4840702 w 5058645"/>
                <a:gd name="connsiteY34" fmla="*/ 649113 h 2962847"/>
                <a:gd name="connsiteX35" fmla="*/ 4545427 w 5058645"/>
                <a:gd name="connsiteY35" fmla="*/ 510543 h 2962847"/>
                <a:gd name="connsiteX36" fmla="*/ 4329527 w 5058645"/>
                <a:gd name="connsiteY36" fmla="*/ 338570 h 2962847"/>
                <a:gd name="connsiteX37" fmla="*/ 4151727 w 5058645"/>
                <a:gd name="connsiteY37" fmla="*/ 209133 h 2962847"/>
                <a:gd name="connsiteX38" fmla="*/ 3983452 w 5058645"/>
                <a:gd name="connsiteY38" fmla="*/ 124236 h 2962847"/>
                <a:gd name="connsiteX39" fmla="*/ 3465927 w 5058645"/>
                <a:gd name="connsiteY39" fmla="*/ 11848 h 2962847"/>
                <a:gd name="connsiteX40" fmla="*/ 3110327 w 5058645"/>
                <a:gd name="connsiteY40" fmla="*/ 433125 h 2962847"/>
                <a:gd name="connsiteX41" fmla="*/ 2923002 w 5058645"/>
                <a:gd name="connsiteY41" fmla="*/ 633630 h 2962847"/>
                <a:gd name="connsiteX42" fmla="*/ 2649952 w 5058645"/>
                <a:gd name="connsiteY42" fmla="*/ 856662 h 2962847"/>
                <a:gd name="connsiteX43" fmla="*/ 2440402 w 5058645"/>
                <a:gd name="connsiteY43" fmla="*/ 948346 h 2962847"/>
                <a:gd name="connsiteX0" fmla="*/ 2440402 w 5134460"/>
                <a:gd name="connsiteY0" fmla="*/ 948346 h 2962847"/>
                <a:gd name="connsiteX1" fmla="*/ 2135602 w 5134460"/>
                <a:gd name="connsiteY1" fmla="*/ 755062 h 2962847"/>
                <a:gd name="connsiteX2" fmla="*/ 1865727 w 5134460"/>
                <a:gd name="connsiteY2" fmla="*/ 415641 h 2962847"/>
                <a:gd name="connsiteX3" fmla="*/ 1503777 w 5134460"/>
                <a:gd name="connsiteY3" fmla="*/ 81352 h 2962847"/>
                <a:gd name="connsiteX4" fmla="*/ 824327 w 5134460"/>
                <a:gd name="connsiteY4" fmla="*/ 222269 h 2962847"/>
                <a:gd name="connsiteX5" fmla="*/ 621127 w 5134460"/>
                <a:gd name="connsiteY5" fmla="*/ 422773 h 2962847"/>
                <a:gd name="connsiteX6" fmla="*/ 217902 w 5134460"/>
                <a:gd name="connsiteY6" fmla="*/ 572825 h 2962847"/>
                <a:gd name="connsiteX7" fmla="*/ 5177 w 5134460"/>
                <a:gd name="connsiteY7" fmla="*/ 1048379 h 2962847"/>
                <a:gd name="connsiteX8" fmla="*/ 81377 w 5134460"/>
                <a:gd name="connsiteY8" fmla="*/ 1673552 h 2962847"/>
                <a:gd name="connsiteX9" fmla="*/ 256002 w 5134460"/>
                <a:gd name="connsiteY9" fmla="*/ 1796374 h 2962847"/>
                <a:gd name="connsiteX10" fmla="*/ 221198 w 5134460"/>
                <a:gd name="connsiteY10" fmla="*/ 1962306 h 2962847"/>
                <a:gd name="connsiteX11" fmla="*/ 471902 w 5134460"/>
                <a:gd name="connsiteY11" fmla="*/ 2190162 h 2962847"/>
                <a:gd name="connsiteX12" fmla="*/ 894177 w 5134460"/>
                <a:gd name="connsiteY12" fmla="*/ 2501748 h 2962847"/>
                <a:gd name="connsiteX13" fmla="*/ 1329152 w 5134460"/>
                <a:gd name="connsiteY13" fmla="*/ 2706513 h 2962847"/>
                <a:gd name="connsiteX14" fmla="*/ 1656177 w 5134460"/>
                <a:gd name="connsiteY14" fmla="*/ 2842647 h 2962847"/>
                <a:gd name="connsiteX15" fmla="*/ 1799052 w 5134460"/>
                <a:gd name="connsiteY15" fmla="*/ 2903016 h 2962847"/>
                <a:gd name="connsiteX16" fmla="*/ 1900652 w 5134460"/>
                <a:gd name="connsiteY16" fmla="*/ 2887096 h 2962847"/>
                <a:gd name="connsiteX17" fmla="*/ 2068927 w 5134460"/>
                <a:gd name="connsiteY17" fmla="*/ 2897795 h 2962847"/>
                <a:gd name="connsiteX18" fmla="*/ 2281652 w 5134460"/>
                <a:gd name="connsiteY18" fmla="*/ 2896230 h 2962847"/>
                <a:gd name="connsiteX19" fmla="*/ 2443577 w 5134460"/>
                <a:gd name="connsiteY19" fmla="*/ 2766882 h 2962847"/>
                <a:gd name="connsiteX20" fmla="*/ 2542002 w 5134460"/>
                <a:gd name="connsiteY20" fmla="*/ 2773232 h 2962847"/>
                <a:gd name="connsiteX21" fmla="*/ 2665827 w 5134460"/>
                <a:gd name="connsiteY21" fmla="*/ 2908582 h 2962847"/>
                <a:gd name="connsiteX22" fmla="*/ 2907127 w 5134460"/>
                <a:gd name="connsiteY22" fmla="*/ 2961731 h 2962847"/>
                <a:gd name="connsiteX23" fmla="*/ 3189702 w 5134460"/>
                <a:gd name="connsiteY23" fmla="*/ 2865263 h 2962847"/>
                <a:gd name="connsiteX24" fmla="*/ 3221452 w 5134460"/>
                <a:gd name="connsiteY24" fmla="*/ 2780712 h 2962847"/>
                <a:gd name="connsiteX25" fmla="*/ 3386552 w 5134460"/>
                <a:gd name="connsiteY25" fmla="*/ 2815246 h 2962847"/>
                <a:gd name="connsiteX26" fmla="*/ 3837402 w 5134460"/>
                <a:gd name="connsiteY26" fmla="*/ 2583862 h 2962847"/>
                <a:gd name="connsiteX27" fmla="*/ 4224752 w 5134460"/>
                <a:gd name="connsiteY27" fmla="*/ 2387012 h 2962847"/>
                <a:gd name="connsiteX28" fmla="*/ 4447002 w 5134460"/>
                <a:gd name="connsiteY28" fmla="*/ 2215562 h 2962847"/>
                <a:gd name="connsiteX29" fmla="*/ 4612102 w 5134460"/>
                <a:gd name="connsiteY29" fmla="*/ 2094912 h 2962847"/>
                <a:gd name="connsiteX30" fmla="*/ 4812248 w 5134460"/>
                <a:gd name="connsiteY30" fmla="*/ 2026242 h 2962847"/>
                <a:gd name="connsiteX31" fmla="*/ 5056602 w 5134460"/>
                <a:gd name="connsiteY31" fmla="*/ 1898586 h 2962847"/>
                <a:gd name="connsiteX32" fmla="*/ 5132802 w 5134460"/>
                <a:gd name="connsiteY32" fmla="*/ 1518804 h 2962847"/>
                <a:gd name="connsiteX33" fmla="*/ 4999452 w 5134460"/>
                <a:gd name="connsiteY33" fmla="*/ 1054471 h 2962847"/>
                <a:gd name="connsiteX34" fmla="*/ 4840702 w 5134460"/>
                <a:gd name="connsiteY34" fmla="*/ 649113 h 2962847"/>
                <a:gd name="connsiteX35" fmla="*/ 4545427 w 5134460"/>
                <a:gd name="connsiteY35" fmla="*/ 510543 h 2962847"/>
                <a:gd name="connsiteX36" fmla="*/ 4329527 w 5134460"/>
                <a:gd name="connsiteY36" fmla="*/ 338570 h 2962847"/>
                <a:gd name="connsiteX37" fmla="*/ 4151727 w 5134460"/>
                <a:gd name="connsiteY37" fmla="*/ 209133 h 2962847"/>
                <a:gd name="connsiteX38" fmla="*/ 3983452 w 5134460"/>
                <a:gd name="connsiteY38" fmla="*/ 124236 h 2962847"/>
                <a:gd name="connsiteX39" fmla="*/ 3465927 w 5134460"/>
                <a:gd name="connsiteY39" fmla="*/ 11848 h 2962847"/>
                <a:gd name="connsiteX40" fmla="*/ 3110327 w 5134460"/>
                <a:gd name="connsiteY40" fmla="*/ 433125 h 2962847"/>
                <a:gd name="connsiteX41" fmla="*/ 2923002 w 5134460"/>
                <a:gd name="connsiteY41" fmla="*/ 633630 h 2962847"/>
                <a:gd name="connsiteX42" fmla="*/ 2649952 w 5134460"/>
                <a:gd name="connsiteY42" fmla="*/ 856662 h 2962847"/>
                <a:gd name="connsiteX43" fmla="*/ 2440402 w 5134460"/>
                <a:gd name="connsiteY43" fmla="*/ 948346 h 2962847"/>
                <a:gd name="connsiteX0" fmla="*/ 2440402 w 5150963"/>
                <a:gd name="connsiteY0" fmla="*/ 948346 h 2962847"/>
                <a:gd name="connsiteX1" fmla="*/ 2135602 w 5150963"/>
                <a:gd name="connsiteY1" fmla="*/ 755062 h 2962847"/>
                <a:gd name="connsiteX2" fmla="*/ 1865727 w 5150963"/>
                <a:gd name="connsiteY2" fmla="*/ 415641 h 2962847"/>
                <a:gd name="connsiteX3" fmla="*/ 1503777 w 5150963"/>
                <a:gd name="connsiteY3" fmla="*/ 81352 h 2962847"/>
                <a:gd name="connsiteX4" fmla="*/ 824327 w 5150963"/>
                <a:gd name="connsiteY4" fmla="*/ 222269 h 2962847"/>
                <a:gd name="connsiteX5" fmla="*/ 621127 w 5150963"/>
                <a:gd name="connsiteY5" fmla="*/ 422773 h 2962847"/>
                <a:gd name="connsiteX6" fmla="*/ 217902 w 5150963"/>
                <a:gd name="connsiteY6" fmla="*/ 572825 h 2962847"/>
                <a:gd name="connsiteX7" fmla="*/ 5177 w 5150963"/>
                <a:gd name="connsiteY7" fmla="*/ 1048379 h 2962847"/>
                <a:gd name="connsiteX8" fmla="*/ 81377 w 5150963"/>
                <a:gd name="connsiteY8" fmla="*/ 1673552 h 2962847"/>
                <a:gd name="connsiteX9" fmla="*/ 256002 w 5150963"/>
                <a:gd name="connsiteY9" fmla="*/ 1796374 h 2962847"/>
                <a:gd name="connsiteX10" fmla="*/ 221198 w 5150963"/>
                <a:gd name="connsiteY10" fmla="*/ 1962306 h 2962847"/>
                <a:gd name="connsiteX11" fmla="*/ 471902 w 5150963"/>
                <a:gd name="connsiteY11" fmla="*/ 2190162 h 2962847"/>
                <a:gd name="connsiteX12" fmla="*/ 894177 w 5150963"/>
                <a:gd name="connsiteY12" fmla="*/ 2501748 h 2962847"/>
                <a:gd name="connsiteX13" fmla="*/ 1329152 w 5150963"/>
                <a:gd name="connsiteY13" fmla="*/ 2706513 h 2962847"/>
                <a:gd name="connsiteX14" fmla="*/ 1656177 w 5150963"/>
                <a:gd name="connsiteY14" fmla="*/ 2842647 h 2962847"/>
                <a:gd name="connsiteX15" fmla="*/ 1799052 w 5150963"/>
                <a:gd name="connsiteY15" fmla="*/ 2903016 h 2962847"/>
                <a:gd name="connsiteX16" fmla="*/ 1900652 w 5150963"/>
                <a:gd name="connsiteY16" fmla="*/ 2887096 h 2962847"/>
                <a:gd name="connsiteX17" fmla="*/ 2068927 w 5150963"/>
                <a:gd name="connsiteY17" fmla="*/ 2897795 h 2962847"/>
                <a:gd name="connsiteX18" fmla="*/ 2281652 w 5150963"/>
                <a:gd name="connsiteY18" fmla="*/ 2896230 h 2962847"/>
                <a:gd name="connsiteX19" fmla="*/ 2443577 w 5150963"/>
                <a:gd name="connsiteY19" fmla="*/ 2766882 h 2962847"/>
                <a:gd name="connsiteX20" fmla="*/ 2542002 w 5150963"/>
                <a:gd name="connsiteY20" fmla="*/ 2773232 h 2962847"/>
                <a:gd name="connsiteX21" fmla="*/ 2665827 w 5150963"/>
                <a:gd name="connsiteY21" fmla="*/ 2908582 h 2962847"/>
                <a:gd name="connsiteX22" fmla="*/ 2907127 w 5150963"/>
                <a:gd name="connsiteY22" fmla="*/ 2961731 h 2962847"/>
                <a:gd name="connsiteX23" fmla="*/ 3189702 w 5150963"/>
                <a:gd name="connsiteY23" fmla="*/ 2865263 h 2962847"/>
                <a:gd name="connsiteX24" fmla="*/ 3221452 w 5150963"/>
                <a:gd name="connsiteY24" fmla="*/ 2780712 h 2962847"/>
                <a:gd name="connsiteX25" fmla="*/ 3386552 w 5150963"/>
                <a:gd name="connsiteY25" fmla="*/ 2815246 h 2962847"/>
                <a:gd name="connsiteX26" fmla="*/ 3837402 w 5150963"/>
                <a:gd name="connsiteY26" fmla="*/ 2583862 h 2962847"/>
                <a:gd name="connsiteX27" fmla="*/ 4224752 w 5150963"/>
                <a:gd name="connsiteY27" fmla="*/ 2387012 h 2962847"/>
                <a:gd name="connsiteX28" fmla="*/ 4447002 w 5150963"/>
                <a:gd name="connsiteY28" fmla="*/ 2215562 h 2962847"/>
                <a:gd name="connsiteX29" fmla="*/ 4612102 w 5150963"/>
                <a:gd name="connsiteY29" fmla="*/ 2094912 h 2962847"/>
                <a:gd name="connsiteX30" fmla="*/ 4812248 w 5150963"/>
                <a:gd name="connsiteY30" fmla="*/ 2026242 h 2962847"/>
                <a:gd name="connsiteX31" fmla="*/ 5056602 w 5150963"/>
                <a:gd name="connsiteY31" fmla="*/ 1898586 h 2962847"/>
                <a:gd name="connsiteX32" fmla="*/ 5132802 w 5150963"/>
                <a:gd name="connsiteY32" fmla="*/ 1518804 h 2962847"/>
                <a:gd name="connsiteX33" fmla="*/ 5123277 w 5150963"/>
                <a:gd name="connsiteY33" fmla="*/ 990536 h 2962847"/>
                <a:gd name="connsiteX34" fmla="*/ 4840702 w 5150963"/>
                <a:gd name="connsiteY34" fmla="*/ 649113 h 2962847"/>
                <a:gd name="connsiteX35" fmla="*/ 4545427 w 5150963"/>
                <a:gd name="connsiteY35" fmla="*/ 510543 h 2962847"/>
                <a:gd name="connsiteX36" fmla="*/ 4329527 w 5150963"/>
                <a:gd name="connsiteY36" fmla="*/ 338570 h 2962847"/>
                <a:gd name="connsiteX37" fmla="*/ 4151727 w 5150963"/>
                <a:gd name="connsiteY37" fmla="*/ 209133 h 2962847"/>
                <a:gd name="connsiteX38" fmla="*/ 3983452 w 5150963"/>
                <a:gd name="connsiteY38" fmla="*/ 124236 h 2962847"/>
                <a:gd name="connsiteX39" fmla="*/ 3465927 w 5150963"/>
                <a:gd name="connsiteY39" fmla="*/ 11848 h 2962847"/>
                <a:gd name="connsiteX40" fmla="*/ 3110327 w 5150963"/>
                <a:gd name="connsiteY40" fmla="*/ 433125 h 2962847"/>
                <a:gd name="connsiteX41" fmla="*/ 2923002 w 5150963"/>
                <a:gd name="connsiteY41" fmla="*/ 633630 h 2962847"/>
                <a:gd name="connsiteX42" fmla="*/ 2649952 w 5150963"/>
                <a:gd name="connsiteY42" fmla="*/ 856662 h 2962847"/>
                <a:gd name="connsiteX43" fmla="*/ 2440402 w 5150963"/>
                <a:gd name="connsiteY43" fmla="*/ 948346 h 2962847"/>
                <a:gd name="connsiteX0" fmla="*/ 2440402 w 5150963"/>
                <a:gd name="connsiteY0" fmla="*/ 948346 h 2962847"/>
                <a:gd name="connsiteX1" fmla="*/ 2135602 w 5150963"/>
                <a:gd name="connsiteY1" fmla="*/ 755062 h 2962847"/>
                <a:gd name="connsiteX2" fmla="*/ 1865727 w 5150963"/>
                <a:gd name="connsiteY2" fmla="*/ 415641 h 2962847"/>
                <a:gd name="connsiteX3" fmla="*/ 1503777 w 5150963"/>
                <a:gd name="connsiteY3" fmla="*/ 81352 h 2962847"/>
                <a:gd name="connsiteX4" fmla="*/ 824327 w 5150963"/>
                <a:gd name="connsiteY4" fmla="*/ 222269 h 2962847"/>
                <a:gd name="connsiteX5" fmla="*/ 621127 w 5150963"/>
                <a:gd name="connsiteY5" fmla="*/ 422773 h 2962847"/>
                <a:gd name="connsiteX6" fmla="*/ 217902 w 5150963"/>
                <a:gd name="connsiteY6" fmla="*/ 572825 h 2962847"/>
                <a:gd name="connsiteX7" fmla="*/ 5177 w 5150963"/>
                <a:gd name="connsiteY7" fmla="*/ 1048379 h 2962847"/>
                <a:gd name="connsiteX8" fmla="*/ 81377 w 5150963"/>
                <a:gd name="connsiteY8" fmla="*/ 1673552 h 2962847"/>
                <a:gd name="connsiteX9" fmla="*/ 256002 w 5150963"/>
                <a:gd name="connsiteY9" fmla="*/ 1796374 h 2962847"/>
                <a:gd name="connsiteX10" fmla="*/ 221198 w 5150963"/>
                <a:gd name="connsiteY10" fmla="*/ 1962306 h 2962847"/>
                <a:gd name="connsiteX11" fmla="*/ 471902 w 5150963"/>
                <a:gd name="connsiteY11" fmla="*/ 2190162 h 2962847"/>
                <a:gd name="connsiteX12" fmla="*/ 894177 w 5150963"/>
                <a:gd name="connsiteY12" fmla="*/ 2501748 h 2962847"/>
                <a:gd name="connsiteX13" fmla="*/ 1329152 w 5150963"/>
                <a:gd name="connsiteY13" fmla="*/ 2706513 h 2962847"/>
                <a:gd name="connsiteX14" fmla="*/ 1656177 w 5150963"/>
                <a:gd name="connsiteY14" fmla="*/ 2842647 h 2962847"/>
                <a:gd name="connsiteX15" fmla="*/ 1799052 w 5150963"/>
                <a:gd name="connsiteY15" fmla="*/ 2903016 h 2962847"/>
                <a:gd name="connsiteX16" fmla="*/ 1900652 w 5150963"/>
                <a:gd name="connsiteY16" fmla="*/ 2887096 h 2962847"/>
                <a:gd name="connsiteX17" fmla="*/ 2068927 w 5150963"/>
                <a:gd name="connsiteY17" fmla="*/ 2897795 h 2962847"/>
                <a:gd name="connsiteX18" fmla="*/ 2281652 w 5150963"/>
                <a:gd name="connsiteY18" fmla="*/ 2896230 h 2962847"/>
                <a:gd name="connsiteX19" fmla="*/ 2443577 w 5150963"/>
                <a:gd name="connsiteY19" fmla="*/ 2766882 h 2962847"/>
                <a:gd name="connsiteX20" fmla="*/ 2542002 w 5150963"/>
                <a:gd name="connsiteY20" fmla="*/ 2773232 h 2962847"/>
                <a:gd name="connsiteX21" fmla="*/ 2665827 w 5150963"/>
                <a:gd name="connsiteY21" fmla="*/ 2908582 h 2962847"/>
                <a:gd name="connsiteX22" fmla="*/ 2907127 w 5150963"/>
                <a:gd name="connsiteY22" fmla="*/ 2961731 h 2962847"/>
                <a:gd name="connsiteX23" fmla="*/ 3189702 w 5150963"/>
                <a:gd name="connsiteY23" fmla="*/ 2865263 h 2962847"/>
                <a:gd name="connsiteX24" fmla="*/ 3221452 w 5150963"/>
                <a:gd name="connsiteY24" fmla="*/ 2780712 h 2962847"/>
                <a:gd name="connsiteX25" fmla="*/ 3386552 w 5150963"/>
                <a:gd name="connsiteY25" fmla="*/ 2815246 h 2962847"/>
                <a:gd name="connsiteX26" fmla="*/ 3837402 w 5150963"/>
                <a:gd name="connsiteY26" fmla="*/ 2583862 h 2962847"/>
                <a:gd name="connsiteX27" fmla="*/ 4224752 w 5150963"/>
                <a:gd name="connsiteY27" fmla="*/ 2387012 h 2962847"/>
                <a:gd name="connsiteX28" fmla="*/ 4447002 w 5150963"/>
                <a:gd name="connsiteY28" fmla="*/ 2215562 h 2962847"/>
                <a:gd name="connsiteX29" fmla="*/ 4612102 w 5150963"/>
                <a:gd name="connsiteY29" fmla="*/ 2094912 h 2962847"/>
                <a:gd name="connsiteX30" fmla="*/ 4812248 w 5150963"/>
                <a:gd name="connsiteY30" fmla="*/ 2026242 h 2962847"/>
                <a:gd name="connsiteX31" fmla="*/ 5056602 w 5150963"/>
                <a:gd name="connsiteY31" fmla="*/ 1898586 h 2962847"/>
                <a:gd name="connsiteX32" fmla="*/ 5132802 w 5150963"/>
                <a:gd name="connsiteY32" fmla="*/ 1518804 h 2962847"/>
                <a:gd name="connsiteX33" fmla="*/ 5123277 w 5150963"/>
                <a:gd name="connsiteY33" fmla="*/ 990536 h 2962847"/>
                <a:gd name="connsiteX34" fmla="*/ 4840702 w 5150963"/>
                <a:gd name="connsiteY34" fmla="*/ 649113 h 2962847"/>
                <a:gd name="connsiteX35" fmla="*/ 4612102 w 5150963"/>
                <a:gd name="connsiteY35" fmla="*/ 474008 h 2962847"/>
                <a:gd name="connsiteX36" fmla="*/ 4329527 w 5150963"/>
                <a:gd name="connsiteY36" fmla="*/ 338570 h 2962847"/>
                <a:gd name="connsiteX37" fmla="*/ 4151727 w 5150963"/>
                <a:gd name="connsiteY37" fmla="*/ 209133 h 2962847"/>
                <a:gd name="connsiteX38" fmla="*/ 3983452 w 5150963"/>
                <a:gd name="connsiteY38" fmla="*/ 124236 h 2962847"/>
                <a:gd name="connsiteX39" fmla="*/ 3465927 w 5150963"/>
                <a:gd name="connsiteY39" fmla="*/ 11848 h 2962847"/>
                <a:gd name="connsiteX40" fmla="*/ 3110327 w 5150963"/>
                <a:gd name="connsiteY40" fmla="*/ 433125 h 2962847"/>
                <a:gd name="connsiteX41" fmla="*/ 2923002 w 5150963"/>
                <a:gd name="connsiteY41" fmla="*/ 633630 h 2962847"/>
                <a:gd name="connsiteX42" fmla="*/ 2649952 w 5150963"/>
                <a:gd name="connsiteY42" fmla="*/ 856662 h 2962847"/>
                <a:gd name="connsiteX43" fmla="*/ 2440402 w 5150963"/>
                <a:gd name="connsiteY43" fmla="*/ 948346 h 2962847"/>
                <a:gd name="connsiteX0" fmla="*/ 2440402 w 5150963"/>
                <a:gd name="connsiteY0" fmla="*/ 948346 h 2962847"/>
                <a:gd name="connsiteX1" fmla="*/ 2135602 w 5150963"/>
                <a:gd name="connsiteY1" fmla="*/ 755062 h 2962847"/>
                <a:gd name="connsiteX2" fmla="*/ 1865727 w 5150963"/>
                <a:gd name="connsiteY2" fmla="*/ 415641 h 2962847"/>
                <a:gd name="connsiteX3" fmla="*/ 1503777 w 5150963"/>
                <a:gd name="connsiteY3" fmla="*/ 81352 h 2962847"/>
                <a:gd name="connsiteX4" fmla="*/ 824327 w 5150963"/>
                <a:gd name="connsiteY4" fmla="*/ 222269 h 2962847"/>
                <a:gd name="connsiteX5" fmla="*/ 621127 w 5150963"/>
                <a:gd name="connsiteY5" fmla="*/ 422773 h 2962847"/>
                <a:gd name="connsiteX6" fmla="*/ 217902 w 5150963"/>
                <a:gd name="connsiteY6" fmla="*/ 572825 h 2962847"/>
                <a:gd name="connsiteX7" fmla="*/ 5177 w 5150963"/>
                <a:gd name="connsiteY7" fmla="*/ 1048379 h 2962847"/>
                <a:gd name="connsiteX8" fmla="*/ 81377 w 5150963"/>
                <a:gd name="connsiteY8" fmla="*/ 1673552 h 2962847"/>
                <a:gd name="connsiteX9" fmla="*/ 256002 w 5150963"/>
                <a:gd name="connsiteY9" fmla="*/ 1796374 h 2962847"/>
                <a:gd name="connsiteX10" fmla="*/ 221198 w 5150963"/>
                <a:gd name="connsiteY10" fmla="*/ 1962306 h 2962847"/>
                <a:gd name="connsiteX11" fmla="*/ 471902 w 5150963"/>
                <a:gd name="connsiteY11" fmla="*/ 2190162 h 2962847"/>
                <a:gd name="connsiteX12" fmla="*/ 894177 w 5150963"/>
                <a:gd name="connsiteY12" fmla="*/ 2501748 h 2962847"/>
                <a:gd name="connsiteX13" fmla="*/ 1329152 w 5150963"/>
                <a:gd name="connsiteY13" fmla="*/ 2706513 h 2962847"/>
                <a:gd name="connsiteX14" fmla="*/ 1656177 w 5150963"/>
                <a:gd name="connsiteY14" fmla="*/ 2842647 h 2962847"/>
                <a:gd name="connsiteX15" fmla="*/ 1799052 w 5150963"/>
                <a:gd name="connsiteY15" fmla="*/ 2903016 h 2962847"/>
                <a:gd name="connsiteX16" fmla="*/ 1900652 w 5150963"/>
                <a:gd name="connsiteY16" fmla="*/ 2887096 h 2962847"/>
                <a:gd name="connsiteX17" fmla="*/ 2068927 w 5150963"/>
                <a:gd name="connsiteY17" fmla="*/ 2897795 h 2962847"/>
                <a:gd name="connsiteX18" fmla="*/ 2281652 w 5150963"/>
                <a:gd name="connsiteY18" fmla="*/ 2896230 h 2962847"/>
                <a:gd name="connsiteX19" fmla="*/ 2443577 w 5150963"/>
                <a:gd name="connsiteY19" fmla="*/ 2766882 h 2962847"/>
                <a:gd name="connsiteX20" fmla="*/ 2542002 w 5150963"/>
                <a:gd name="connsiteY20" fmla="*/ 2773232 h 2962847"/>
                <a:gd name="connsiteX21" fmla="*/ 2665827 w 5150963"/>
                <a:gd name="connsiteY21" fmla="*/ 2908582 h 2962847"/>
                <a:gd name="connsiteX22" fmla="*/ 2907127 w 5150963"/>
                <a:gd name="connsiteY22" fmla="*/ 2961731 h 2962847"/>
                <a:gd name="connsiteX23" fmla="*/ 3189702 w 5150963"/>
                <a:gd name="connsiteY23" fmla="*/ 2865263 h 2962847"/>
                <a:gd name="connsiteX24" fmla="*/ 3221452 w 5150963"/>
                <a:gd name="connsiteY24" fmla="*/ 2780712 h 2962847"/>
                <a:gd name="connsiteX25" fmla="*/ 3386552 w 5150963"/>
                <a:gd name="connsiteY25" fmla="*/ 2815246 h 2962847"/>
                <a:gd name="connsiteX26" fmla="*/ 3837402 w 5150963"/>
                <a:gd name="connsiteY26" fmla="*/ 2583862 h 2962847"/>
                <a:gd name="connsiteX27" fmla="*/ 4224752 w 5150963"/>
                <a:gd name="connsiteY27" fmla="*/ 2387012 h 2962847"/>
                <a:gd name="connsiteX28" fmla="*/ 4447002 w 5150963"/>
                <a:gd name="connsiteY28" fmla="*/ 2215562 h 2962847"/>
                <a:gd name="connsiteX29" fmla="*/ 4612102 w 5150963"/>
                <a:gd name="connsiteY29" fmla="*/ 2094912 h 2962847"/>
                <a:gd name="connsiteX30" fmla="*/ 4812248 w 5150963"/>
                <a:gd name="connsiteY30" fmla="*/ 2026242 h 2962847"/>
                <a:gd name="connsiteX31" fmla="*/ 5056602 w 5150963"/>
                <a:gd name="connsiteY31" fmla="*/ 1898586 h 2962847"/>
                <a:gd name="connsiteX32" fmla="*/ 5132802 w 5150963"/>
                <a:gd name="connsiteY32" fmla="*/ 1518804 h 2962847"/>
                <a:gd name="connsiteX33" fmla="*/ 5123277 w 5150963"/>
                <a:gd name="connsiteY33" fmla="*/ 990536 h 2962847"/>
                <a:gd name="connsiteX34" fmla="*/ 4840702 w 5150963"/>
                <a:gd name="connsiteY34" fmla="*/ 649113 h 2962847"/>
                <a:gd name="connsiteX35" fmla="*/ 4612102 w 5150963"/>
                <a:gd name="connsiteY35" fmla="*/ 474008 h 2962847"/>
                <a:gd name="connsiteX36" fmla="*/ 4615277 w 5150963"/>
                <a:gd name="connsiteY36" fmla="*/ 822652 h 2962847"/>
                <a:gd name="connsiteX37" fmla="*/ 4151727 w 5150963"/>
                <a:gd name="connsiteY37" fmla="*/ 209133 h 2962847"/>
                <a:gd name="connsiteX38" fmla="*/ 3983452 w 5150963"/>
                <a:gd name="connsiteY38" fmla="*/ 124236 h 2962847"/>
                <a:gd name="connsiteX39" fmla="*/ 3465927 w 5150963"/>
                <a:gd name="connsiteY39" fmla="*/ 11848 h 2962847"/>
                <a:gd name="connsiteX40" fmla="*/ 3110327 w 5150963"/>
                <a:gd name="connsiteY40" fmla="*/ 433125 h 2962847"/>
                <a:gd name="connsiteX41" fmla="*/ 2923002 w 5150963"/>
                <a:gd name="connsiteY41" fmla="*/ 633630 h 2962847"/>
                <a:gd name="connsiteX42" fmla="*/ 2649952 w 5150963"/>
                <a:gd name="connsiteY42" fmla="*/ 856662 h 2962847"/>
                <a:gd name="connsiteX43" fmla="*/ 2440402 w 5150963"/>
                <a:gd name="connsiteY43" fmla="*/ 948346 h 2962847"/>
                <a:gd name="connsiteX0" fmla="*/ 2440402 w 5150963"/>
                <a:gd name="connsiteY0" fmla="*/ 955779 h 2970280"/>
                <a:gd name="connsiteX1" fmla="*/ 2135602 w 5150963"/>
                <a:gd name="connsiteY1" fmla="*/ 762495 h 2970280"/>
                <a:gd name="connsiteX2" fmla="*/ 1865727 w 5150963"/>
                <a:gd name="connsiteY2" fmla="*/ 423074 h 2970280"/>
                <a:gd name="connsiteX3" fmla="*/ 1503777 w 5150963"/>
                <a:gd name="connsiteY3" fmla="*/ 88785 h 2970280"/>
                <a:gd name="connsiteX4" fmla="*/ 824327 w 5150963"/>
                <a:gd name="connsiteY4" fmla="*/ 229702 h 2970280"/>
                <a:gd name="connsiteX5" fmla="*/ 621127 w 5150963"/>
                <a:gd name="connsiteY5" fmla="*/ 430206 h 2970280"/>
                <a:gd name="connsiteX6" fmla="*/ 217902 w 5150963"/>
                <a:gd name="connsiteY6" fmla="*/ 580258 h 2970280"/>
                <a:gd name="connsiteX7" fmla="*/ 5177 w 5150963"/>
                <a:gd name="connsiteY7" fmla="*/ 1055812 h 2970280"/>
                <a:gd name="connsiteX8" fmla="*/ 81377 w 5150963"/>
                <a:gd name="connsiteY8" fmla="*/ 1680985 h 2970280"/>
                <a:gd name="connsiteX9" fmla="*/ 256002 w 5150963"/>
                <a:gd name="connsiteY9" fmla="*/ 1803807 h 2970280"/>
                <a:gd name="connsiteX10" fmla="*/ 221198 w 5150963"/>
                <a:gd name="connsiteY10" fmla="*/ 1969739 h 2970280"/>
                <a:gd name="connsiteX11" fmla="*/ 471902 w 5150963"/>
                <a:gd name="connsiteY11" fmla="*/ 2197595 h 2970280"/>
                <a:gd name="connsiteX12" fmla="*/ 894177 w 5150963"/>
                <a:gd name="connsiteY12" fmla="*/ 2509181 h 2970280"/>
                <a:gd name="connsiteX13" fmla="*/ 1329152 w 5150963"/>
                <a:gd name="connsiteY13" fmla="*/ 2713946 h 2970280"/>
                <a:gd name="connsiteX14" fmla="*/ 1656177 w 5150963"/>
                <a:gd name="connsiteY14" fmla="*/ 2850080 h 2970280"/>
                <a:gd name="connsiteX15" fmla="*/ 1799052 w 5150963"/>
                <a:gd name="connsiteY15" fmla="*/ 2910449 h 2970280"/>
                <a:gd name="connsiteX16" fmla="*/ 1900652 w 5150963"/>
                <a:gd name="connsiteY16" fmla="*/ 2894529 h 2970280"/>
                <a:gd name="connsiteX17" fmla="*/ 2068927 w 5150963"/>
                <a:gd name="connsiteY17" fmla="*/ 2905228 h 2970280"/>
                <a:gd name="connsiteX18" fmla="*/ 2281652 w 5150963"/>
                <a:gd name="connsiteY18" fmla="*/ 2903663 h 2970280"/>
                <a:gd name="connsiteX19" fmla="*/ 2443577 w 5150963"/>
                <a:gd name="connsiteY19" fmla="*/ 2774315 h 2970280"/>
                <a:gd name="connsiteX20" fmla="*/ 2542002 w 5150963"/>
                <a:gd name="connsiteY20" fmla="*/ 2780665 h 2970280"/>
                <a:gd name="connsiteX21" fmla="*/ 2665827 w 5150963"/>
                <a:gd name="connsiteY21" fmla="*/ 2916015 h 2970280"/>
                <a:gd name="connsiteX22" fmla="*/ 2907127 w 5150963"/>
                <a:gd name="connsiteY22" fmla="*/ 2969164 h 2970280"/>
                <a:gd name="connsiteX23" fmla="*/ 3189702 w 5150963"/>
                <a:gd name="connsiteY23" fmla="*/ 2872696 h 2970280"/>
                <a:gd name="connsiteX24" fmla="*/ 3221452 w 5150963"/>
                <a:gd name="connsiteY24" fmla="*/ 2788145 h 2970280"/>
                <a:gd name="connsiteX25" fmla="*/ 3386552 w 5150963"/>
                <a:gd name="connsiteY25" fmla="*/ 2822679 h 2970280"/>
                <a:gd name="connsiteX26" fmla="*/ 3837402 w 5150963"/>
                <a:gd name="connsiteY26" fmla="*/ 2591295 h 2970280"/>
                <a:gd name="connsiteX27" fmla="*/ 4224752 w 5150963"/>
                <a:gd name="connsiteY27" fmla="*/ 2394445 h 2970280"/>
                <a:gd name="connsiteX28" fmla="*/ 4447002 w 5150963"/>
                <a:gd name="connsiteY28" fmla="*/ 2222995 h 2970280"/>
                <a:gd name="connsiteX29" fmla="*/ 4612102 w 5150963"/>
                <a:gd name="connsiteY29" fmla="*/ 2102345 h 2970280"/>
                <a:gd name="connsiteX30" fmla="*/ 4812248 w 5150963"/>
                <a:gd name="connsiteY30" fmla="*/ 2033675 h 2970280"/>
                <a:gd name="connsiteX31" fmla="*/ 5056602 w 5150963"/>
                <a:gd name="connsiteY31" fmla="*/ 1906019 h 2970280"/>
                <a:gd name="connsiteX32" fmla="*/ 5132802 w 5150963"/>
                <a:gd name="connsiteY32" fmla="*/ 1526237 h 2970280"/>
                <a:gd name="connsiteX33" fmla="*/ 5123277 w 5150963"/>
                <a:gd name="connsiteY33" fmla="*/ 997969 h 2970280"/>
                <a:gd name="connsiteX34" fmla="*/ 4840702 w 5150963"/>
                <a:gd name="connsiteY34" fmla="*/ 656546 h 2970280"/>
                <a:gd name="connsiteX35" fmla="*/ 4612102 w 5150963"/>
                <a:gd name="connsiteY35" fmla="*/ 481441 h 2970280"/>
                <a:gd name="connsiteX36" fmla="*/ 4615277 w 5150963"/>
                <a:gd name="connsiteY36" fmla="*/ 830085 h 2970280"/>
                <a:gd name="connsiteX37" fmla="*/ 4123152 w 5150963"/>
                <a:gd name="connsiteY37" fmla="*/ 664114 h 2970280"/>
                <a:gd name="connsiteX38" fmla="*/ 3983452 w 5150963"/>
                <a:gd name="connsiteY38" fmla="*/ 131669 h 2970280"/>
                <a:gd name="connsiteX39" fmla="*/ 3465927 w 5150963"/>
                <a:gd name="connsiteY39" fmla="*/ 19281 h 2970280"/>
                <a:gd name="connsiteX40" fmla="*/ 3110327 w 5150963"/>
                <a:gd name="connsiteY40" fmla="*/ 440558 h 2970280"/>
                <a:gd name="connsiteX41" fmla="*/ 2923002 w 5150963"/>
                <a:gd name="connsiteY41" fmla="*/ 641063 h 2970280"/>
                <a:gd name="connsiteX42" fmla="*/ 2649952 w 5150963"/>
                <a:gd name="connsiteY42" fmla="*/ 864095 h 2970280"/>
                <a:gd name="connsiteX43" fmla="*/ 2440402 w 5150963"/>
                <a:gd name="connsiteY43" fmla="*/ 955779 h 2970280"/>
                <a:gd name="connsiteX0" fmla="*/ 2440402 w 5150963"/>
                <a:gd name="connsiteY0" fmla="*/ 955779 h 2970280"/>
                <a:gd name="connsiteX1" fmla="*/ 2135602 w 5150963"/>
                <a:gd name="connsiteY1" fmla="*/ 762495 h 2970280"/>
                <a:gd name="connsiteX2" fmla="*/ 1865727 w 5150963"/>
                <a:gd name="connsiteY2" fmla="*/ 423074 h 2970280"/>
                <a:gd name="connsiteX3" fmla="*/ 1503777 w 5150963"/>
                <a:gd name="connsiteY3" fmla="*/ 88785 h 2970280"/>
                <a:gd name="connsiteX4" fmla="*/ 824327 w 5150963"/>
                <a:gd name="connsiteY4" fmla="*/ 229702 h 2970280"/>
                <a:gd name="connsiteX5" fmla="*/ 621127 w 5150963"/>
                <a:gd name="connsiteY5" fmla="*/ 430206 h 2970280"/>
                <a:gd name="connsiteX6" fmla="*/ 217902 w 5150963"/>
                <a:gd name="connsiteY6" fmla="*/ 580258 h 2970280"/>
                <a:gd name="connsiteX7" fmla="*/ 5177 w 5150963"/>
                <a:gd name="connsiteY7" fmla="*/ 1055812 h 2970280"/>
                <a:gd name="connsiteX8" fmla="*/ 81377 w 5150963"/>
                <a:gd name="connsiteY8" fmla="*/ 1680985 h 2970280"/>
                <a:gd name="connsiteX9" fmla="*/ 256002 w 5150963"/>
                <a:gd name="connsiteY9" fmla="*/ 1803807 h 2970280"/>
                <a:gd name="connsiteX10" fmla="*/ 221198 w 5150963"/>
                <a:gd name="connsiteY10" fmla="*/ 1969739 h 2970280"/>
                <a:gd name="connsiteX11" fmla="*/ 471902 w 5150963"/>
                <a:gd name="connsiteY11" fmla="*/ 2197595 h 2970280"/>
                <a:gd name="connsiteX12" fmla="*/ 894177 w 5150963"/>
                <a:gd name="connsiteY12" fmla="*/ 2509181 h 2970280"/>
                <a:gd name="connsiteX13" fmla="*/ 1329152 w 5150963"/>
                <a:gd name="connsiteY13" fmla="*/ 2713946 h 2970280"/>
                <a:gd name="connsiteX14" fmla="*/ 1656177 w 5150963"/>
                <a:gd name="connsiteY14" fmla="*/ 2850080 h 2970280"/>
                <a:gd name="connsiteX15" fmla="*/ 1799052 w 5150963"/>
                <a:gd name="connsiteY15" fmla="*/ 2910449 h 2970280"/>
                <a:gd name="connsiteX16" fmla="*/ 1900652 w 5150963"/>
                <a:gd name="connsiteY16" fmla="*/ 2894529 h 2970280"/>
                <a:gd name="connsiteX17" fmla="*/ 2068927 w 5150963"/>
                <a:gd name="connsiteY17" fmla="*/ 2905228 h 2970280"/>
                <a:gd name="connsiteX18" fmla="*/ 2281652 w 5150963"/>
                <a:gd name="connsiteY18" fmla="*/ 2903663 h 2970280"/>
                <a:gd name="connsiteX19" fmla="*/ 2443577 w 5150963"/>
                <a:gd name="connsiteY19" fmla="*/ 2774315 h 2970280"/>
                <a:gd name="connsiteX20" fmla="*/ 2542002 w 5150963"/>
                <a:gd name="connsiteY20" fmla="*/ 2780665 h 2970280"/>
                <a:gd name="connsiteX21" fmla="*/ 2665827 w 5150963"/>
                <a:gd name="connsiteY21" fmla="*/ 2916015 h 2970280"/>
                <a:gd name="connsiteX22" fmla="*/ 2907127 w 5150963"/>
                <a:gd name="connsiteY22" fmla="*/ 2969164 h 2970280"/>
                <a:gd name="connsiteX23" fmla="*/ 3189702 w 5150963"/>
                <a:gd name="connsiteY23" fmla="*/ 2872696 h 2970280"/>
                <a:gd name="connsiteX24" fmla="*/ 3221452 w 5150963"/>
                <a:gd name="connsiteY24" fmla="*/ 2788145 h 2970280"/>
                <a:gd name="connsiteX25" fmla="*/ 3386552 w 5150963"/>
                <a:gd name="connsiteY25" fmla="*/ 2822679 h 2970280"/>
                <a:gd name="connsiteX26" fmla="*/ 3837402 w 5150963"/>
                <a:gd name="connsiteY26" fmla="*/ 2591295 h 2970280"/>
                <a:gd name="connsiteX27" fmla="*/ 4224752 w 5150963"/>
                <a:gd name="connsiteY27" fmla="*/ 2394445 h 2970280"/>
                <a:gd name="connsiteX28" fmla="*/ 4447002 w 5150963"/>
                <a:gd name="connsiteY28" fmla="*/ 2222995 h 2970280"/>
                <a:gd name="connsiteX29" fmla="*/ 4612102 w 5150963"/>
                <a:gd name="connsiteY29" fmla="*/ 2102345 h 2970280"/>
                <a:gd name="connsiteX30" fmla="*/ 4812248 w 5150963"/>
                <a:gd name="connsiteY30" fmla="*/ 2033675 h 2970280"/>
                <a:gd name="connsiteX31" fmla="*/ 5056602 w 5150963"/>
                <a:gd name="connsiteY31" fmla="*/ 1906019 h 2970280"/>
                <a:gd name="connsiteX32" fmla="*/ 5132802 w 5150963"/>
                <a:gd name="connsiteY32" fmla="*/ 1526237 h 2970280"/>
                <a:gd name="connsiteX33" fmla="*/ 5123277 w 5150963"/>
                <a:gd name="connsiteY33" fmla="*/ 997969 h 2970280"/>
                <a:gd name="connsiteX34" fmla="*/ 4840702 w 5150963"/>
                <a:gd name="connsiteY34" fmla="*/ 656546 h 2970280"/>
                <a:gd name="connsiteX35" fmla="*/ 4612102 w 5150963"/>
                <a:gd name="connsiteY35" fmla="*/ 481441 h 2970280"/>
                <a:gd name="connsiteX36" fmla="*/ 4615277 w 5150963"/>
                <a:gd name="connsiteY36" fmla="*/ 830085 h 2970280"/>
                <a:gd name="connsiteX37" fmla="*/ 4398353 w 5150963"/>
                <a:gd name="connsiteY37" fmla="*/ 735580 h 2970280"/>
                <a:gd name="connsiteX38" fmla="*/ 4123152 w 5150963"/>
                <a:gd name="connsiteY38" fmla="*/ 664114 h 2970280"/>
                <a:gd name="connsiteX39" fmla="*/ 3983452 w 5150963"/>
                <a:gd name="connsiteY39" fmla="*/ 131669 h 2970280"/>
                <a:gd name="connsiteX40" fmla="*/ 3465927 w 5150963"/>
                <a:gd name="connsiteY40" fmla="*/ 19281 h 2970280"/>
                <a:gd name="connsiteX41" fmla="*/ 3110327 w 5150963"/>
                <a:gd name="connsiteY41" fmla="*/ 440558 h 2970280"/>
                <a:gd name="connsiteX42" fmla="*/ 2923002 w 5150963"/>
                <a:gd name="connsiteY42" fmla="*/ 641063 h 2970280"/>
                <a:gd name="connsiteX43" fmla="*/ 2649952 w 5150963"/>
                <a:gd name="connsiteY43" fmla="*/ 864095 h 2970280"/>
                <a:gd name="connsiteX44" fmla="*/ 2440402 w 5150963"/>
                <a:gd name="connsiteY44" fmla="*/ 955779 h 2970280"/>
                <a:gd name="connsiteX0" fmla="*/ 2440402 w 5150963"/>
                <a:gd name="connsiteY0" fmla="*/ 981684 h 2996185"/>
                <a:gd name="connsiteX1" fmla="*/ 2135602 w 5150963"/>
                <a:gd name="connsiteY1" fmla="*/ 788400 h 2996185"/>
                <a:gd name="connsiteX2" fmla="*/ 1865727 w 5150963"/>
                <a:gd name="connsiteY2" fmla="*/ 448979 h 2996185"/>
                <a:gd name="connsiteX3" fmla="*/ 1503777 w 5150963"/>
                <a:gd name="connsiteY3" fmla="*/ 114690 h 2996185"/>
                <a:gd name="connsiteX4" fmla="*/ 824327 w 5150963"/>
                <a:gd name="connsiteY4" fmla="*/ 255607 h 2996185"/>
                <a:gd name="connsiteX5" fmla="*/ 621127 w 5150963"/>
                <a:gd name="connsiteY5" fmla="*/ 456111 h 2996185"/>
                <a:gd name="connsiteX6" fmla="*/ 217902 w 5150963"/>
                <a:gd name="connsiteY6" fmla="*/ 606163 h 2996185"/>
                <a:gd name="connsiteX7" fmla="*/ 5177 w 5150963"/>
                <a:gd name="connsiteY7" fmla="*/ 1081717 h 2996185"/>
                <a:gd name="connsiteX8" fmla="*/ 81377 w 5150963"/>
                <a:gd name="connsiteY8" fmla="*/ 1706890 h 2996185"/>
                <a:gd name="connsiteX9" fmla="*/ 256002 w 5150963"/>
                <a:gd name="connsiteY9" fmla="*/ 1829712 h 2996185"/>
                <a:gd name="connsiteX10" fmla="*/ 221198 w 5150963"/>
                <a:gd name="connsiteY10" fmla="*/ 1995644 h 2996185"/>
                <a:gd name="connsiteX11" fmla="*/ 471902 w 5150963"/>
                <a:gd name="connsiteY11" fmla="*/ 2223500 h 2996185"/>
                <a:gd name="connsiteX12" fmla="*/ 894177 w 5150963"/>
                <a:gd name="connsiteY12" fmla="*/ 2535086 h 2996185"/>
                <a:gd name="connsiteX13" fmla="*/ 1329152 w 5150963"/>
                <a:gd name="connsiteY13" fmla="*/ 2739851 h 2996185"/>
                <a:gd name="connsiteX14" fmla="*/ 1656177 w 5150963"/>
                <a:gd name="connsiteY14" fmla="*/ 2875985 h 2996185"/>
                <a:gd name="connsiteX15" fmla="*/ 1799052 w 5150963"/>
                <a:gd name="connsiteY15" fmla="*/ 2936354 h 2996185"/>
                <a:gd name="connsiteX16" fmla="*/ 1900652 w 5150963"/>
                <a:gd name="connsiteY16" fmla="*/ 2920434 h 2996185"/>
                <a:gd name="connsiteX17" fmla="*/ 2068927 w 5150963"/>
                <a:gd name="connsiteY17" fmla="*/ 2931133 h 2996185"/>
                <a:gd name="connsiteX18" fmla="*/ 2281652 w 5150963"/>
                <a:gd name="connsiteY18" fmla="*/ 2929568 h 2996185"/>
                <a:gd name="connsiteX19" fmla="*/ 2443577 w 5150963"/>
                <a:gd name="connsiteY19" fmla="*/ 2800220 h 2996185"/>
                <a:gd name="connsiteX20" fmla="*/ 2542002 w 5150963"/>
                <a:gd name="connsiteY20" fmla="*/ 2806570 h 2996185"/>
                <a:gd name="connsiteX21" fmla="*/ 2665827 w 5150963"/>
                <a:gd name="connsiteY21" fmla="*/ 2941920 h 2996185"/>
                <a:gd name="connsiteX22" fmla="*/ 2907127 w 5150963"/>
                <a:gd name="connsiteY22" fmla="*/ 2995069 h 2996185"/>
                <a:gd name="connsiteX23" fmla="*/ 3189702 w 5150963"/>
                <a:gd name="connsiteY23" fmla="*/ 2898601 h 2996185"/>
                <a:gd name="connsiteX24" fmla="*/ 3221452 w 5150963"/>
                <a:gd name="connsiteY24" fmla="*/ 2814050 h 2996185"/>
                <a:gd name="connsiteX25" fmla="*/ 3386552 w 5150963"/>
                <a:gd name="connsiteY25" fmla="*/ 2848584 h 2996185"/>
                <a:gd name="connsiteX26" fmla="*/ 3837402 w 5150963"/>
                <a:gd name="connsiteY26" fmla="*/ 2617200 h 2996185"/>
                <a:gd name="connsiteX27" fmla="*/ 4224752 w 5150963"/>
                <a:gd name="connsiteY27" fmla="*/ 2420350 h 2996185"/>
                <a:gd name="connsiteX28" fmla="*/ 4447002 w 5150963"/>
                <a:gd name="connsiteY28" fmla="*/ 2248900 h 2996185"/>
                <a:gd name="connsiteX29" fmla="*/ 4612102 w 5150963"/>
                <a:gd name="connsiteY29" fmla="*/ 2128250 h 2996185"/>
                <a:gd name="connsiteX30" fmla="*/ 4812248 w 5150963"/>
                <a:gd name="connsiteY30" fmla="*/ 2059580 h 2996185"/>
                <a:gd name="connsiteX31" fmla="*/ 5056602 w 5150963"/>
                <a:gd name="connsiteY31" fmla="*/ 1931924 h 2996185"/>
                <a:gd name="connsiteX32" fmla="*/ 5132802 w 5150963"/>
                <a:gd name="connsiteY32" fmla="*/ 1552142 h 2996185"/>
                <a:gd name="connsiteX33" fmla="*/ 5123277 w 5150963"/>
                <a:gd name="connsiteY33" fmla="*/ 1023874 h 2996185"/>
                <a:gd name="connsiteX34" fmla="*/ 4840702 w 5150963"/>
                <a:gd name="connsiteY34" fmla="*/ 682451 h 2996185"/>
                <a:gd name="connsiteX35" fmla="*/ 4612102 w 5150963"/>
                <a:gd name="connsiteY35" fmla="*/ 507346 h 2996185"/>
                <a:gd name="connsiteX36" fmla="*/ 4615277 w 5150963"/>
                <a:gd name="connsiteY36" fmla="*/ 855990 h 2996185"/>
                <a:gd name="connsiteX37" fmla="*/ 4398353 w 5150963"/>
                <a:gd name="connsiteY37" fmla="*/ 761485 h 2996185"/>
                <a:gd name="connsiteX38" fmla="*/ 4123152 w 5150963"/>
                <a:gd name="connsiteY38" fmla="*/ 690019 h 2996185"/>
                <a:gd name="connsiteX39" fmla="*/ 3964402 w 5150963"/>
                <a:gd name="connsiteY39" fmla="*/ 84505 h 2996185"/>
                <a:gd name="connsiteX40" fmla="*/ 3465927 w 5150963"/>
                <a:gd name="connsiteY40" fmla="*/ 45186 h 2996185"/>
                <a:gd name="connsiteX41" fmla="*/ 3110327 w 5150963"/>
                <a:gd name="connsiteY41" fmla="*/ 466463 h 2996185"/>
                <a:gd name="connsiteX42" fmla="*/ 2923002 w 5150963"/>
                <a:gd name="connsiteY42" fmla="*/ 666968 h 2996185"/>
                <a:gd name="connsiteX43" fmla="*/ 2649952 w 5150963"/>
                <a:gd name="connsiteY43" fmla="*/ 890000 h 2996185"/>
                <a:gd name="connsiteX44" fmla="*/ 2440402 w 5150963"/>
                <a:gd name="connsiteY44" fmla="*/ 981684 h 2996185"/>
                <a:gd name="connsiteX0" fmla="*/ 2497552 w 5150963"/>
                <a:gd name="connsiteY0" fmla="*/ 881214 h 2996185"/>
                <a:gd name="connsiteX1" fmla="*/ 2135602 w 5150963"/>
                <a:gd name="connsiteY1" fmla="*/ 788400 h 2996185"/>
                <a:gd name="connsiteX2" fmla="*/ 1865727 w 5150963"/>
                <a:gd name="connsiteY2" fmla="*/ 448979 h 2996185"/>
                <a:gd name="connsiteX3" fmla="*/ 1503777 w 5150963"/>
                <a:gd name="connsiteY3" fmla="*/ 114690 h 2996185"/>
                <a:gd name="connsiteX4" fmla="*/ 824327 w 5150963"/>
                <a:gd name="connsiteY4" fmla="*/ 255607 h 2996185"/>
                <a:gd name="connsiteX5" fmla="*/ 621127 w 5150963"/>
                <a:gd name="connsiteY5" fmla="*/ 456111 h 2996185"/>
                <a:gd name="connsiteX6" fmla="*/ 217902 w 5150963"/>
                <a:gd name="connsiteY6" fmla="*/ 606163 h 2996185"/>
                <a:gd name="connsiteX7" fmla="*/ 5177 w 5150963"/>
                <a:gd name="connsiteY7" fmla="*/ 1081717 h 2996185"/>
                <a:gd name="connsiteX8" fmla="*/ 81377 w 5150963"/>
                <a:gd name="connsiteY8" fmla="*/ 1706890 h 2996185"/>
                <a:gd name="connsiteX9" fmla="*/ 256002 w 5150963"/>
                <a:gd name="connsiteY9" fmla="*/ 1829712 h 2996185"/>
                <a:gd name="connsiteX10" fmla="*/ 221198 w 5150963"/>
                <a:gd name="connsiteY10" fmla="*/ 1995644 h 2996185"/>
                <a:gd name="connsiteX11" fmla="*/ 471902 w 5150963"/>
                <a:gd name="connsiteY11" fmla="*/ 2223500 h 2996185"/>
                <a:gd name="connsiteX12" fmla="*/ 894177 w 5150963"/>
                <a:gd name="connsiteY12" fmla="*/ 2535086 h 2996185"/>
                <a:gd name="connsiteX13" fmla="*/ 1329152 w 5150963"/>
                <a:gd name="connsiteY13" fmla="*/ 2739851 h 2996185"/>
                <a:gd name="connsiteX14" fmla="*/ 1656177 w 5150963"/>
                <a:gd name="connsiteY14" fmla="*/ 2875985 h 2996185"/>
                <a:gd name="connsiteX15" fmla="*/ 1799052 w 5150963"/>
                <a:gd name="connsiteY15" fmla="*/ 2936354 h 2996185"/>
                <a:gd name="connsiteX16" fmla="*/ 1900652 w 5150963"/>
                <a:gd name="connsiteY16" fmla="*/ 2920434 h 2996185"/>
                <a:gd name="connsiteX17" fmla="*/ 2068927 w 5150963"/>
                <a:gd name="connsiteY17" fmla="*/ 2931133 h 2996185"/>
                <a:gd name="connsiteX18" fmla="*/ 2281652 w 5150963"/>
                <a:gd name="connsiteY18" fmla="*/ 2929568 h 2996185"/>
                <a:gd name="connsiteX19" fmla="*/ 2443577 w 5150963"/>
                <a:gd name="connsiteY19" fmla="*/ 2800220 h 2996185"/>
                <a:gd name="connsiteX20" fmla="*/ 2542002 w 5150963"/>
                <a:gd name="connsiteY20" fmla="*/ 2806570 h 2996185"/>
                <a:gd name="connsiteX21" fmla="*/ 2665827 w 5150963"/>
                <a:gd name="connsiteY21" fmla="*/ 2941920 h 2996185"/>
                <a:gd name="connsiteX22" fmla="*/ 2907127 w 5150963"/>
                <a:gd name="connsiteY22" fmla="*/ 2995069 h 2996185"/>
                <a:gd name="connsiteX23" fmla="*/ 3189702 w 5150963"/>
                <a:gd name="connsiteY23" fmla="*/ 2898601 h 2996185"/>
                <a:gd name="connsiteX24" fmla="*/ 3221452 w 5150963"/>
                <a:gd name="connsiteY24" fmla="*/ 2814050 h 2996185"/>
                <a:gd name="connsiteX25" fmla="*/ 3386552 w 5150963"/>
                <a:gd name="connsiteY25" fmla="*/ 2848584 h 2996185"/>
                <a:gd name="connsiteX26" fmla="*/ 3837402 w 5150963"/>
                <a:gd name="connsiteY26" fmla="*/ 2617200 h 2996185"/>
                <a:gd name="connsiteX27" fmla="*/ 4224752 w 5150963"/>
                <a:gd name="connsiteY27" fmla="*/ 2420350 h 2996185"/>
                <a:gd name="connsiteX28" fmla="*/ 4447002 w 5150963"/>
                <a:gd name="connsiteY28" fmla="*/ 2248900 h 2996185"/>
                <a:gd name="connsiteX29" fmla="*/ 4612102 w 5150963"/>
                <a:gd name="connsiteY29" fmla="*/ 2128250 h 2996185"/>
                <a:gd name="connsiteX30" fmla="*/ 4812248 w 5150963"/>
                <a:gd name="connsiteY30" fmla="*/ 2059580 h 2996185"/>
                <a:gd name="connsiteX31" fmla="*/ 5056602 w 5150963"/>
                <a:gd name="connsiteY31" fmla="*/ 1931924 h 2996185"/>
                <a:gd name="connsiteX32" fmla="*/ 5132802 w 5150963"/>
                <a:gd name="connsiteY32" fmla="*/ 1552142 h 2996185"/>
                <a:gd name="connsiteX33" fmla="*/ 5123277 w 5150963"/>
                <a:gd name="connsiteY33" fmla="*/ 1023874 h 2996185"/>
                <a:gd name="connsiteX34" fmla="*/ 4840702 w 5150963"/>
                <a:gd name="connsiteY34" fmla="*/ 682451 h 2996185"/>
                <a:gd name="connsiteX35" fmla="*/ 4612102 w 5150963"/>
                <a:gd name="connsiteY35" fmla="*/ 507346 h 2996185"/>
                <a:gd name="connsiteX36" fmla="*/ 4615277 w 5150963"/>
                <a:gd name="connsiteY36" fmla="*/ 855990 h 2996185"/>
                <a:gd name="connsiteX37" fmla="*/ 4398353 w 5150963"/>
                <a:gd name="connsiteY37" fmla="*/ 761485 h 2996185"/>
                <a:gd name="connsiteX38" fmla="*/ 4123152 w 5150963"/>
                <a:gd name="connsiteY38" fmla="*/ 690019 h 2996185"/>
                <a:gd name="connsiteX39" fmla="*/ 3964402 w 5150963"/>
                <a:gd name="connsiteY39" fmla="*/ 84505 h 2996185"/>
                <a:gd name="connsiteX40" fmla="*/ 3465927 w 5150963"/>
                <a:gd name="connsiteY40" fmla="*/ 45186 h 2996185"/>
                <a:gd name="connsiteX41" fmla="*/ 3110327 w 5150963"/>
                <a:gd name="connsiteY41" fmla="*/ 466463 h 2996185"/>
                <a:gd name="connsiteX42" fmla="*/ 2923002 w 5150963"/>
                <a:gd name="connsiteY42" fmla="*/ 666968 h 2996185"/>
                <a:gd name="connsiteX43" fmla="*/ 2649952 w 5150963"/>
                <a:gd name="connsiteY43" fmla="*/ 890000 h 2996185"/>
                <a:gd name="connsiteX44" fmla="*/ 2497552 w 5150963"/>
                <a:gd name="connsiteY44" fmla="*/ 881214 h 2996185"/>
                <a:gd name="connsiteX0" fmla="*/ 2497552 w 5150963"/>
                <a:gd name="connsiteY0" fmla="*/ 881214 h 2996185"/>
                <a:gd name="connsiteX1" fmla="*/ 2135602 w 5150963"/>
                <a:gd name="connsiteY1" fmla="*/ 788400 h 2996185"/>
                <a:gd name="connsiteX2" fmla="*/ 1865727 w 5150963"/>
                <a:gd name="connsiteY2" fmla="*/ 448979 h 2996185"/>
                <a:gd name="connsiteX3" fmla="*/ 1503777 w 5150963"/>
                <a:gd name="connsiteY3" fmla="*/ 114690 h 2996185"/>
                <a:gd name="connsiteX4" fmla="*/ 824327 w 5150963"/>
                <a:gd name="connsiteY4" fmla="*/ 255607 h 2996185"/>
                <a:gd name="connsiteX5" fmla="*/ 621127 w 5150963"/>
                <a:gd name="connsiteY5" fmla="*/ 456111 h 2996185"/>
                <a:gd name="connsiteX6" fmla="*/ 217902 w 5150963"/>
                <a:gd name="connsiteY6" fmla="*/ 606163 h 2996185"/>
                <a:gd name="connsiteX7" fmla="*/ 5177 w 5150963"/>
                <a:gd name="connsiteY7" fmla="*/ 1081717 h 2996185"/>
                <a:gd name="connsiteX8" fmla="*/ 81377 w 5150963"/>
                <a:gd name="connsiteY8" fmla="*/ 1706890 h 2996185"/>
                <a:gd name="connsiteX9" fmla="*/ 256002 w 5150963"/>
                <a:gd name="connsiteY9" fmla="*/ 1829712 h 2996185"/>
                <a:gd name="connsiteX10" fmla="*/ 221198 w 5150963"/>
                <a:gd name="connsiteY10" fmla="*/ 1995644 h 2996185"/>
                <a:gd name="connsiteX11" fmla="*/ 471902 w 5150963"/>
                <a:gd name="connsiteY11" fmla="*/ 2223500 h 2996185"/>
                <a:gd name="connsiteX12" fmla="*/ 894177 w 5150963"/>
                <a:gd name="connsiteY12" fmla="*/ 2535086 h 2996185"/>
                <a:gd name="connsiteX13" fmla="*/ 1329152 w 5150963"/>
                <a:gd name="connsiteY13" fmla="*/ 2739851 h 2996185"/>
                <a:gd name="connsiteX14" fmla="*/ 1656177 w 5150963"/>
                <a:gd name="connsiteY14" fmla="*/ 2875985 h 2996185"/>
                <a:gd name="connsiteX15" fmla="*/ 1799052 w 5150963"/>
                <a:gd name="connsiteY15" fmla="*/ 2936354 h 2996185"/>
                <a:gd name="connsiteX16" fmla="*/ 1900652 w 5150963"/>
                <a:gd name="connsiteY16" fmla="*/ 2920434 h 2996185"/>
                <a:gd name="connsiteX17" fmla="*/ 2068927 w 5150963"/>
                <a:gd name="connsiteY17" fmla="*/ 2931133 h 2996185"/>
                <a:gd name="connsiteX18" fmla="*/ 2281652 w 5150963"/>
                <a:gd name="connsiteY18" fmla="*/ 2929568 h 2996185"/>
                <a:gd name="connsiteX19" fmla="*/ 2443577 w 5150963"/>
                <a:gd name="connsiteY19" fmla="*/ 2800220 h 2996185"/>
                <a:gd name="connsiteX20" fmla="*/ 2542002 w 5150963"/>
                <a:gd name="connsiteY20" fmla="*/ 2806570 h 2996185"/>
                <a:gd name="connsiteX21" fmla="*/ 2665827 w 5150963"/>
                <a:gd name="connsiteY21" fmla="*/ 2941920 h 2996185"/>
                <a:gd name="connsiteX22" fmla="*/ 2907127 w 5150963"/>
                <a:gd name="connsiteY22" fmla="*/ 2995069 h 2996185"/>
                <a:gd name="connsiteX23" fmla="*/ 3189702 w 5150963"/>
                <a:gd name="connsiteY23" fmla="*/ 2898601 h 2996185"/>
                <a:gd name="connsiteX24" fmla="*/ 3221452 w 5150963"/>
                <a:gd name="connsiteY24" fmla="*/ 2814050 h 2996185"/>
                <a:gd name="connsiteX25" fmla="*/ 3386552 w 5150963"/>
                <a:gd name="connsiteY25" fmla="*/ 2848584 h 2996185"/>
                <a:gd name="connsiteX26" fmla="*/ 3837402 w 5150963"/>
                <a:gd name="connsiteY26" fmla="*/ 2617200 h 2996185"/>
                <a:gd name="connsiteX27" fmla="*/ 4224752 w 5150963"/>
                <a:gd name="connsiteY27" fmla="*/ 2420350 h 2996185"/>
                <a:gd name="connsiteX28" fmla="*/ 4447002 w 5150963"/>
                <a:gd name="connsiteY28" fmla="*/ 2248900 h 2996185"/>
                <a:gd name="connsiteX29" fmla="*/ 4612102 w 5150963"/>
                <a:gd name="connsiteY29" fmla="*/ 2128250 h 2996185"/>
                <a:gd name="connsiteX30" fmla="*/ 4812248 w 5150963"/>
                <a:gd name="connsiteY30" fmla="*/ 2059580 h 2996185"/>
                <a:gd name="connsiteX31" fmla="*/ 5056602 w 5150963"/>
                <a:gd name="connsiteY31" fmla="*/ 1931924 h 2996185"/>
                <a:gd name="connsiteX32" fmla="*/ 5132802 w 5150963"/>
                <a:gd name="connsiteY32" fmla="*/ 1552142 h 2996185"/>
                <a:gd name="connsiteX33" fmla="*/ 5123277 w 5150963"/>
                <a:gd name="connsiteY33" fmla="*/ 1023874 h 2996185"/>
                <a:gd name="connsiteX34" fmla="*/ 4840702 w 5150963"/>
                <a:gd name="connsiteY34" fmla="*/ 682451 h 2996185"/>
                <a:gd name="connsiteX35" fmla="*/ 4612102 w 5150963"/>
                <a:gd name="connsiteY35" fmla="*/ 507346 h 2996185"/>
                <a:gd name="connsiteX36" fmla="*/ 4615277 w 5150963"/>
                <a:gd name="connsiteY36" fmla="*/ 855990 h 2996185"/>
                <a:gd name="connsiteX37" fmla="*/ 4398353 w 5150963"/>
                <a:gd name="connsiteY37" fmla="*/ 761485 h 2996185"/>
                <a:gd name="connsiteX38" fmla="*/ 4123152 w 5150963"/>
                <a:gd name="connsiteY38" fmla="*/ 690019 h 2996185"/>
                <a:gd name="connsiteX39" fmla="*/ 3964402 w 5150963"/>
                <a:gd name="connsiteY39" fmla="*/ 84505 h 2996185"/>
                <a:gd name="connsiteX40" fmla="*/ 3465927 w 5150963"/>
                <a:gd name="connsiteY40" fmla="*/ 45186 h 2996185"/>
                <a:gd name="connsiteX41" fmla="*/ 3110327 w 5150963"/>
                <a:gd name="connsiteY41" fmla="*/ 466463 h 2996185"/>
                <a:gd name="connsiteX42" fmla="*/ 2923002 w 5150963"/>
                <a:gd name="connsiteY42" fmla="*/ 666968 h 2996185"/>
                <a:gd name="connsiteX43" fmla="*/ 2783302 w 5150963"/>
                <a:gd name="connsiteY43" fmla="*/ 679927 h 2996185"/>
                <a:gd name="connsiteX44" fmla="*/ 2497552 w 5150963"/>
                <a:gd name="connsiteY44" fmla="*/ 881214 h 2996185"/>
                <a:gd name="connsiteX0" fmla="*/ 2497552 w 5150963"/>
                <a:gd name="connsiteY0" fmla="*/ 881214 h 2996185"/>
                <a:gd name="connsiteX1" fmla="*/ 2173702 w 5150963"/>
                <a:gd name="connsiteY1" fmla="*/ 678797 h 2996185"/>
                <a:gd name="connsiteX2" fmla="*/ 1865727 w 5150963"/>
                <a:gd name="connsiteY2" fmla="*/ 448979 h 2996185"/>
                <a:gd name="connsiteX3" fmla="*/ 1503777 w 5150963"/>
                <a:gd name="connsiteY3" fmla="*/ 114690 h 2996185"/>
                <a:gd name="connsiteX4" fmla="*/ 824327 w 5150963"/>
                <a:gd name="connsiteY4" fmla="*/ 255607 h 2996185"/>
                <a:gd name="connsiteX5" fmla="*/ 621127 w 5150963"/>
                <a:gd name="connsiteY5" fmla="*/ 456111 h 2996185"/>
                <a:gd name="connsiteX6" fmla="*/ 217902 w 5150963"/>
                <a:gd name="connsiteY6" fmla="*/ 606163 h 2996185"/>
                <a:gd name="connsiteX7" fmla="*/ 5177 w 5150963"/>
                <a:gd name="connsiteY7" fmla="*/ 1081717 h 2996185"/>
                <a:gd name="connsiteX8" fmla="*/ 81377 w 5150963"/>
                <a:gd name="connsiteY8" fmla="*/ 1706890 h 2996185"/>
                <a:gd name="connsiteX9" fmla="*/ 256002 w 5150963"/>
                <a:gd name="connsiteY9" fmla="*/ 1829712 h 2996185"/>
                <a:gd name="connsiteX10" fmla="*/ 221198 w 5150963"/>
                <a:gd name="connsiteY10" fmla="*/ 1995644 h 2996185"/>
                <a:gd name="connsiteX11" fmla="*/ 471902 w 5150963"/>
                <a:gd name="connsiteY11" fmla="*/ 2223500 h 2996185"/>
                <a:gd name="connsiteX12" fmla="*/ 894177 w 5150963"/>
                <a:gd name="connsiteY12" fmla="*/ 2535086 h 2996185"/>
                <a:gd name="connsiteX13" fmla="*/ 1329152 w 5150963"/>
                <a:gd name="connsiteY13" fmla="*/ 2739851 h 2996185"/>
                <a:gd name="connsiteX14" fmla="*/ 1656177 w 5150963"/>
                <a:gd name="connsiteY14" fmla="*/ 2875985 h 2996185"/>
                <a:gd name="connsiteX15" fmla="*/ 1799052 w 5150963"/>
                <a:gd name="connsiteY15" fmla="*/ 2936354 h 2996185"/>
                <a:gd name="connsiteX16" fmla="*/ 1900652 w 5150963"/>
                <a:gd name="connsiteY16" fmla="*/ 2920434 h 2996185"/>
                <a:gd name="connsiteX17" fmla="*/ 2068927 w 5150963"/>
                <a:gd name="connsiteY17" fmla="*/ 2931133 h 2996185"/>
                <a:gd name="connsiteX18" fmla="*/ 2281652 w 5150963"/>
                <a:gd name="connsiteY18" fmla="*/ 2929568 h 2996185"/>
                <a:gd name="connsiteX19" fmla="*/ 2443577 w 5150963"/>
                <a:gd name="connsiteY19" fmla="*/ 2800220 h 2996185"/>
                <a:gd name="connsiteX20" fmla="*/ 2542002 w 5150963"/>
                <a:gd name="connsiteY20" fmla="*/ 2806570 h 2996185"/>
                <a:gd name="connsiteX21" fmla="*/ 2665827 w 5150963"/>
                <a:gd name="connsiteY21" fmla="*/ 2941920 h 2996185"/>
                <a:gd name="connsiteX22" fmla="*/ 2907127 w 5150963"/>
                <a:gd name="connsiteY22" fmla="*/ 2995069 h 2996185"/>
                <a:gd name="connsiteX23" fmla="*/ 3189702 w 5150963"/>
                <a:gd name="connsiteY23" fmla="*/ 2898601 h 2996185"/>
                <a:gd name="connsiteX24" fmla="*/ 3221452 w 5150963"/>
                <a:gd name="connsiteY24" fmla="*/ 2814050 h 2996185"/>
                <a:gd name="connsiteX25" fmla="*/ 3386552 w 5150963"/>
                <a:gd name="connsiteY25" fmla="*/ 2848584 h 2996185"/>
                <a:gd name="connsiteX26" fmla="*/ 3837402 w 5150963"/>
                <a:gd name="connsiteY26" fmla="*/ 2617200 h 2996185"/>
                <a:gd name="connsiteX27" fmla="*/ 4224752 w 5150963"/>
                <a:gd name="connsiteY27" fmla="*/ 2420350 h 2996185"/>
                <a:gd name="connsiteX28" fmla="*/ 4447002 w 5150963"/>
                <a:gd name="connsiteY28" fmla="*/ 2248900 h 2996185"/>
                <a:gd name="connsiteX29" fmla="*/ 4612102 w 5150963"/>
                <a:gd name="connsiteY29" fmla="*/ 2128250 h 2996185"/>
                <a:gd name="connsiteX30" fmla="*/ 4812248 w 5150963"/>
                <a:gd name="connsiteY30" fmla="*/ 2059580 h 2996185"/>
                <a:gd name="connsiteX31" fmla="*/ 5056602 w 5150963"/>
                <a:gd name="connsiteY31" fmla="*/ 1931924 h 2996185"/>
                <a:gd name="connsiteX32" fmla="*/ 5132802 w 5150963"/>
                <a:gd name="connsiteY32" fmla="*/ 1552142 h 2996185"/>
                <a:gd name="connsiteX33" fmla="*/ 5123277 w 5150963"/>
                <a:gd name="connsiteY33" fmla="*/ 1023874 h 2996185"/>
                <a:gd name="connsiteX34" fmla="*/ 4840702 w 5150963"/>
                <a:gd name="connsiteY34" fmla="*/ 682451 h 2996185"/>
                <a:gd name="connsiteX35" fmla="*/ 4612102 w 5150963"/>
                <a:gd name="connsiteY35" fmla="*/ 507346 h 2996185"/>
                <a:gd name="connsiteX36" fmla="*/ 4615277 w 5150963"/>
                <a:gd name="connsiteY36" fmla="*/ 855990 h 2996185"/>
                <a:gd name="connsiteX37" fmla="*/ 4398353 w 5150963"/>
                <a:gd name="connsiteY37" fmla="*/ 761485 h 2996185"/>
                <a:gd name="connsiteX38" fmla="*/ 4123152 w 5150963"/>
                <a:gd name="connsiteY38" fmla="*/ 690019 h 2996185"/>
                <a:gd name="connsiteX39" fmla="*/ 3964402 w 5150963"/>
                <a:gd name="connsiteY39" fmla="*/ 84505 h 2996185"/>
                <a:gd name="connsiteX40" fmla="*/ 3465927 w 5150963"/>
                <a:gd name="connsiteY40" fmla="*/ 45186 h 2996185"/>
                <a:gd name="connsiteX41" fmla="*/ 3110327 w 5150963"/>
                <a:gd name="connsiteY41" fmla="*/ 466463 h 2996185"/>
                <a:gd name="connsiteX42" fmla="*/ 2923002 w 5150963"/>
                <a:gd name="connsiteY42" fmla="*/ 666968 h 2996185"/>
                <a:gd name="connsiteX43" fmla="*/ 2783302 w 5150963"/>
                <a:gd name="connsiteY43" fmla="*/ 679927 h 2996185"/>
                <a:gd name="connsiteX44" fmla="*/ 2497552 w 5150963"/>
                <a:gd name="connsiteY44" fmla="*/ 881214 h 2996185"/>
                <a:gd name="connsiteX0" fmla="*/ 2497552 w 5150963"/>
                <a:gd name="connsiteY0" fmla="*/ 881214 h 2996185"/>
                <a:gd name="connsiteX1" fmla="*/ 2173702 w 5150963"/>
                <a:gd name="connsiteY1" fmla="*/ 678797 h 2996185"/>
                <a:gd name="connsiteX2" fmla="*/ 1865727 w 5150963"/>
                <a:gd name="connsiteY2" fmla="*/ 448979 h 2996185"/>
                <a:gd name="connsiteX3" fmla="*/ 1503777 w 5150963"/>
                <a:gd name="connsiteY3" fmla="*/ 114690 h 2996185"/>
                <a:gd name="connsiteX4" fmla="*/ 824327 w 5150963"/>
                <a:gd name="connsiteY4" fmla="*/ 255607 h 2996185"/>
                <a:gd name="connsiteX5" fmla="*/ 621127 w 5150963"/>
                <a:gd name="connsiteY5" fmla="*/ 456111 h 2996185"/>
                <a:gd name="connsiteX6" fmla="*/ 217902 w 5150963"/>
                <a:gd name="connsiteY6" fmla="*/ 606163 h 2996185"/>
                <a:gd name="connsiteX7" fmla="*/ 5177 w 5150963"/>
                <a:gd name="connsiteY7" fmla="*/ 1081717 h 2996185"/>
                <a:gd name="connsiteX8" fmla="*/ 81377 w 5150963"/>
                <a:gd name="connsiteY8" fmla="*/ 1706890 h 2996185"/>
                <a:gd name="connsiteX9" fmla="*/ 256002 w 5150963"/>
                <a:gd name="connsiteY9" fmla="*/ 1829712 h 2996185"/>
                <a:gd name="connsiteX10" fmla="*/ 221198 w 5150963"/>
                <a:gd name="connsiteY10" fmla="*/ 1995644 h 2996185"/>
                <a:gd name="connsiteX11" fmla="*/ 471902 w 5150963"/>
                <a:gd name="connsiteY11" fmla="*/ 2223500 h 2996185"/>
                <a:gd name="connsiteX12" fmla="*/ 894177 w 5150963"/>
                <a:gd name="connsiteY12" fmla="*/ 2535086 h 2996185"/>
                <a:gd name="connsiteX13" fmla="*/ 1329152 w 5150963"/>
                <a:gd name="connsiteY13" fmla="*/ 2739851 h 2996185"/>
                <a:gd name="connsiteX14" fmla="*/ 1656177 w 5150963"/>
                <a:gd name="connsiteY14" fmla="*/ 2875985 h 2996185"/>
                <a:gd name="connsiteX15" fmla="*/ 1799052 w 5150963"/>
                <a:gd name="connsiteY15" fmla="*/ 2936354 h 2996185"/>
                <a:gd name="connsiteX16" fmla="*/ 1900652 w 5150963"/>
                <a:gd name="connsiteY16" fmla="*/ 2920434 h 2996185"/>
                <a:gd name="connsiteX17" fmla="*/ 2068927 w 5150963"/>
                <a:gd name="connsiteY17" fmla="*/ 2931133 h 2996185"/>
                <a:gd name="connsiteX18" fmla="*/ 2281652 w 5150963"/>
                <a:gd name="connsiteY18" fmla="*/ 2929568 h 2996185"/>
                <a:gd name="connsiteX19" fmla="*/ 2443577 w 5150963"/>
                <a:gd name="connsiteY19" fmla="*/ 2800220 h 2996185"/>
                <a:gd name="connsiteX20" fmla="*/ 2542002 w 5150963"/>
                <a:gd name="connsiteY20" fmla="*/ 2806570 h 2996185"/>
                <a:gd name="connsiteX21" fmla="*/ 2665827 w 5150963"/>
                <a:gd name="connsiteY21" fmla="*/ 2941920 h 2996185"/>
                <a:gd name="connsiteX22" fmla="*/ 2907127 w 5150963"/>
                <a:gd name="connsiteY22" fmla="*/ 2995069 h 2996185"/>
                <a:gd name="connsiteX23" fmla="*/ 3189702 w 5150963"/>
                <a:gd name="connsiteY23" fmla="*/ 2898601 h 2996185"/>
                <a:gd name="connsiteX24" fmla="*/ 3221452 w 5150963"/>
                <a:gd name="connsiteY24" fmla="*/ 2814050 h 2996185"/>
                <a:gd name="connsiteX25" fmla="*/ 3386552 w 5150963"/>
                <a:gd name="connsiteY25" fmla="*/ 2848584 h 2996185"/>
                <a:gd name="connsiteX26" fmla="*/ 3837402 w 5150963"/>
                <a:gd name="connsiteY26" fmla="*/ 2617200 h 2996185"/>
                <a:gd name="connsiteX27" fmla="*/ 4224752 w 5150963"/>
                <a:gd name="connsiteY27" fmla="*/ 2420350 h 2996185"/>
                <a:gd name="connsiteX28" fmla="*/ 4447002 w 5150963"/>
                <a:gd name="connsiteY28" fmla="*/ 2248900 h 2996185"/>
                <a:gd name="connsiteX29" fmla="*/ 4612102 w 5150963"/>
                <a:gd name="connsiteY29" fmla="*/ 2128250 h 2996185"/>
                <a:gd name="connsiteX30" fmla="*/ 4812248 w 5150963"/>
                <a:gd name="connsiteY30" fmla="*/ 2059580 h 2996185"/>
                <a:gd name="connsiteX31" fmla="*/ 5056602 w 5150963"/>
                <a:gd name="connsiteY31" fmla="*/ 1931924 h 2996185"/>
                <a:gd name="connsiteX32" fmla="*/ 5132802 w 5150963"/>
                <a:gd name="connsiteY32" fmla="*/ 1552142 h 2996185"/>
                <a:gd name="connsiteX33" fmla="*/ 5123277 w 5150963"/>
                <a:gd name="connsiteY33" fmla="*/ 1023874 h 2996185"/>
                <a:gd name="connsiteX34" fmla="*/ 4840702 w 5150963"/>
                <a:gd name="connsiteY34" fmla="*/ 682451 h 2996185"/>
                <a:gd name="connsiteX35" fmla="*/ 4612102 w 5150963"/>
                <a:gd name="connsiteY35" fmla="*/ 507346 h 2996185"/>
                <a:gd name="connsiteX36" fmla="*/ 4615277 w 5150963"/>
                <a:gd name="connsiteY36" fmla="*/ 855990 h 2996185"/>
                <a:gd name="connsiteX37" fmla="*/ 4398353 w 5150963"/>
                <a:gd name="connsiteY37" fmla="*/ 761485 h 2996185"/>
                <a:gd name="connsiteX38" fmla="*/ 4123152 w 5150963"/>
                <a:gd name="connsiteY38" fmla="*/ 690019 h 2996185"/>
                <a:gd name="connsiteX39" fmla="*/ 3964402 w 5150963"/>
                <a:gd name="connsiteY39" fmla="*/ 84505 h 2996185"/>
                <a:gd name="connsiteX40" fmla="*/ 3465927 w 5150963"/>
                <a:gd name="connsiteY40" fmla="*/ 45186 h 2996185"/>
                <a:gd name="connsiteX41" fmla="*/ 3110327 w 5150963"/>
                <a:gd name="connsiteY41" fmla="*/ 466463 h 2996185"/>
                <a:gd name="connsiteX42" fmla="*/ 2923002 w 5150963"/>
                <a:gd name="connsiteY42" fmla="*/ 666968 h 2996185"/>
                <a:gd name="connsiteX43" fmla="*/ 2783302 w 5150963"/>
                <a:gd name="connsiteY43" fmla="*/ 679927 h 2996185"/>
                <a:gd name="connsiteX44" fmla="*/ 2497552 w 5150963"/>
                <a:gd name="connsiteY44" fmla="*/ 881214 h 2996185"/>
                <a:gd name="connsiteX0" fmla="*/ 2497552 w 5150963"/>
                <a:gd name="connsiteY0" fmla="*/ 897557 h 3012528"/>
                <a:gd name="connsiteX1" fmla="*/ 2173702 w 5150963"/>
                <a:gd name="connsiteY1" fmla="*/ 695140 h 3012528"/>
                <a:gd name="connsiteX2" fmla="*/ 1865727 w 5150963"/>
                <a:gd name="connsiteY2" fmla="*/ 465322 h 3012528"/>
                <a:gd name="connsiteX3" fmla="*/ 1503777 w 5150963"/>
                <a:gd name="connsiteY3" fmla="*/ 3163 h 3012528"/>
                <a:gd name="connsiteX4" fmla="*/ 824327 w 5150963"/>
                <a:gd name="connsiteY4" fmla="*/ 271950 h 3012528"/>
                <a:gd name="connsiteX5" fmla="*/ 621127 w 5150963"/>
                <a:gd name="connsiteY5" fmla="*/ 472454 h 3012528"/>
                <a:gd name="connsiteX6" fmla="*/ 217902 w 5150963"/>
                <a:gd name="connsiteY6" fmla="*/ 622506 h 3012528"/>
                <a:gd name="connsiteX7" fmla="*/ 5177 w 5150963"/>
                <a:gd name="connsiteY7" fmla="*/ 1098060 h 3012528"/>
                <a:gd name="connsiteX8" fmla="*/ 81377 w 5150963"/>
                <a:gd name="connsiteY8" fmla="*/ 1723233 h 3012528"/>
                <a:gd name="connsiteX9" fmla="*/ 256002 w 5150963"/>
                <a:gd name="connsiteY9" fmla="*/ 1846055 h 3012528"/>
                <a:gd name="connsiteX10" fmla="*/ 221198 w 5150963"/>
                <a:gd name="connsiteY10" fmla="*/ 2011987 h 3012528"/>
                <a:gd name="connsiteX11" fmla="*/ 471902 w 5150963"/>
                <a:gd name="connsiteY11" fmla="*/ 2239843 h 3012528"/>
                <a:gd name="connsiteX12" fmla="*/ 894177 w 5150963"/>
                <a:gd name="connsiteY12" fmla="*/ 2551429 h 3012528"/>
                <a:gd name="connsiteX13" fmla="*/ 1329152 w 5150963"/>
                <a:gd name="connsiteY13" fmla="*/ 2756194 h 3012528"/>
                <a:gd name="connsiteX14" fmla="*/ 1656177 w 5150963"/>
                <a:gd name="connsiteY14" fmla="*/ 2892328 h 3012528"/>
                <a:gd name="connsiteX15" fmla="*/ 1799052 w 5150963"/>
                <a:gd name="connsiteY15" fmla="*/ 2952697 h 3012528"/>
                <a:gd name="connsiteX16" fmla="*/ 1900652 w 5150963"/>
                <a:gd name="connsiteY16" fmla="*/ 2936777 h 3012528"/>
                <a:gd name="connsiteX17" fmla="*/ 2068927 w 5150963"/>
                <a:gd name="connsiteY17" fmla="*/ 2947476 h 3012528"/>
                <a:gd name="connsiteX18" fmla="*/ 2281652 w 5150963"/>
                <a:gd name="connsiteY18" fmla="*/ 2945911 h 3012528"/>
                <a:gd name="connsiteX19" fmla="*/ 2443577 w 5150963"/>
                <a:gd name="connsiteY19" fmla="*/ 2816563 h 3012528"/>
                <a:gd name="connsiteX20" fmla="*/ 2542002 w 5150963"/>
                <a:gd name="connsiteY20" fmla="*/ 2822913 h 3012528"/>
                <a:gd name="connsiteX21" fmla="*/ 2665827 w 5150963"/>
                <a:gd name="connsiteY21" fmla="*/ 2958263 h 3012528"/>
                <a:gd name="connsiteX22" fmla="*/ 2907127 w 5150963"/>
                <a:gd name="connsiteY22" fmla="*/ 3011412 h 3012528"/>
                <a:gd name="connsiteX23" fmla="*/ 3189702 w 5150963"/>
                <a:gd name="connsiteY23" fmla="*/ 2914944 h 3012528"/>
                <a:gd name="connsiteX24" fmla="*/ 3221452 w 5150963"/>
                <a:gd name="connsiteY24" fmla="*/ 2830393 h 3012528"/>
                <a:gd name="connsiteX25" fmla="*/ 3386552 w 5150963"/>
                <a:gd name="connsiteY25" fmla="*/ 2864927 h 3012528"/>
                <a:gd name="connsiteX26" fmla="*/ 3837402 w 5150963"/>
                <a:gd name="connsiteY26" fmla="*/ 2633543 h 3012528"/>
                <a:gd name="connsiteX27" fmla="*/ 4224752 w 5150963"/>
                <a:gd name="connsiteY27" fmla="*/ 2436693 h 3012528"/>
                <a:gd name="connsiteX28" fmla="*/ 4447002 w 5150963"/>
                <a:gd name="connsiteY28" fmla="*/ 2265243 h 3012528"/>
                <a:gd name="connsiteX29" fmla="*/ 4612102 w 5150963"/>
                <a:gd name="connsiteY29" fmla="*/ 2144593 h 3012528"/>
                <a:gd name="connsiteX30" fmla="*/ 4812248 w 5150963"/>
                <a:gd name="connsiteY30" fmla="*/ 2075923 h 3012528"/>
                <a:gd name="connsiteX31" fmla="*/ 5056602 w 5150963"/>
                <a:gd name="connsiteY31" fmla="*/ 1948267 h 3012528"/>
                <a:gd name="connsiteX32" fmla="*/ 5132802 w 5150963"/>
                <a:gd name="connsiteY32" fmla="*/ 1568485 h 3012528"/>
                <a:gd name="connsiteX33" fmla="*/ 5123277 w 5150963"/>
                <a:gd name="connsiteY33" fmla="*/ 1040217 h 3012528"/>
                <a:gd name="connsiteX34" fmla="*/ 4840702 w 5150963"/>
                <a:gd name="connsiteY34" fmla="*/ 698794 h 3012528"/>
                <a:gd name="connsiteX35" fmla="*/ 4612102 w 5150963"/>
                <a:gd name="connsiteY35" fmla="*/ 523689 h 3012528"/>
                <a:gd name="connsiteX36" fmla="*/ 4615277 w 5150963"/>
                <a:gd name="connsiteY36" fmla="*/ 872333 h 3012528"/>
                <a:gd name="connsiteX37" fmla="*/ 4398353 w 5150963"/>
                <a:gd name="connsiteY37" fmla="*/ 777828 h 3012528"/>
                <a:gd name="connsiteX38" fmla="*/ 4123152 w 5150963"/>
                <a:gd name="connsiteY38" fmla="*/ 706362 h 3012528"/>
                <a:gd name="connsiteX39" fmla="*/ 3964402 w 5150963"/>
                <a:gd name="connsiteY39" fmla="*/ 100848 h 3012528"/>
                <a:gd name="connsiteX40" fmla="*/ 3465927 w 5150963"/>
                <a:gd name="connsiteY40" fmla="*/ 61529 h 3012528"/>
                <a:gd name="connsiteX41" fmla="*/ 3110327 w 5150963"/>
                <a:gd name="connsiteY41" fmla="*/ 482806 h 3012528"/>
                <a:gd name="connsiteX42" fmla="*/ 2923002 w 5150963"/>
                <a:gd name="connsiteY42" fmla="*/ 683311 h 3012528"/>
                <a:gd name="connsiteX43" fmla="*/ 2783302 w 5150963"/>
                <a:gd name="connsiteY43" fmla="*/ 696270 h 3012528"/>
                <a:gd name="connsiteX44" fmla="*/ 2497552 w 5150963"/>
                <a:gd name="connsiteY44" fmla="*/ 897557 h 3012528"/>
                <a:gd name="connsiteX0" fmla="*/ 2495883 w 5149294"/>
                <a:gd name="connsiteY0" fmla="*/ 897557 h 3012528"/>
                <a:gd name="connsiteX1" fmla="*/ 2172033 w 5149294"/>
                <a:gd name="connsiteY1" fmla="*/ 695140 h 3012528"/>
                <a:gd name="connsiteX2" fmla="*/ 1864058 w 5149294"/>
                <a:gd name="connsiteY2" fmla="*/ 465322 h 3012528"/>
                <a:gd name="connsiteX3" fmla="*/ 1502108 w 5149294"/>
                <a:gd name="connsiteY3" fmla="*/ 3163 h 3012528"/>
                <a:gd name="connsiteX4" fmla="*/ 822658 w 5149294"/>
                <a:gd name="connsiteY4" fmla="*/ 271950 h 3012528"/>
                <a:gd name="connsiteX5" fmla="*/ 619458 w 5149294"/>
                <a:gd name="connsiteY5" fmla="*/ 472454 h 3012528"/>
                <a:gd name="connsiteX6" fmla="*/ 216233 w 5149294"/>
                <a:gd name="connsiteY6" fmla="*/ 622506 h 3012528"/>
                <a:gd name="connsiteX7" fmla="*/ 3508 w 5149294"/>
                <a:gd name="connsiteY7" fmla="*/ 1098060 h 3012528"/>
                <a:gd name="connsiteX8" fmla="*/ 79708 w 5149294"/>
                <a:gd name="connsiteY8" fmla="*/ 1723233 h 3012528"/>
                <a:gd name="connsiteX9" fmla="*/ 25733 w 5149294"/>
                <a:gd name="connsiteY9" fmla="*/ 2010460 h 3012528"/>
                <a:gd name="connsiteX10" fmla="*/ 219529 w 5149294"/>
                <a:gd name="connsiteY10" fmla="*/ 2011987 h 3012528"/>
                <a:gd name="connsiteX11" fmla="*/ 470233 w 5149294"/>
                <a:gd name="connsiteY11" fmla="*/ 2239843 h 3012528"/>
                <a:gd name="connsiteX12" fmla="*/ 892508 w 5149294"/>
                <a:gd name="connsiteY12" fmla="*/ 2551429 h 3012528"/>
                <a:gd name="connsiteX13" fmla="*/ 1327483 w 5149294"/>
                <a:gd name="connsiteY13" fmla="*/ 2756194 h 3012528"/>
                <a:gd name="connsiteX14" fmla="*/ 1654508 w 5149294"/>
                <a:gd name="connsiteY14" fmla="*/ 2892328 h 3012528"/>
                <a:gd name="connsiteX15" fmla="*/ 1797383 w 5149294"/>
                <a:gd name="connsiteY15" fmla="*/ 2952697 h 3012528"/>
                <a:gd name="connsiteX16" fmla="*/ 1898983 w 5149294"/>
                <a:gd name="connsiteY16" fmla="*/ 2936777 h 3012528"/>
                <a:gd name="connsiteX17" fmla="*/ 2067258 w 5149294"/>
                <a:gd name="connsiteY17" fmla="*/ 2947476 h 3012528"/>
                <a:gd name="connsiteX18" fmla="*/ 2279983 w 5149294"/>
                <a:gd name="connsiteY18" fmla="*/ 2945911 h 3012528"/>
                <a:gd name="connsiteX19" fmla="*/ 2441908 w 5149294"/>
                <a:gd name="connsiteY19" fmla="*/ 2816563 h 3012528"/>
                <a:gd name="connsiteX20" fmla="*/ 2540333 w 5149294"/>
                <a:gd name="connsiteY20" fmla="*/ 2822913 h 3012528"/>
                <a:gd name="connsiteX21" fmla="*/ 2664158 w 5149294"/>
                <a:gd name="connsiteY21" fmla="*/ 2958263 h 3012528"/>
                <a:gd name="connsiteX22" fmla="*/ 2905458 w 5149294"/>
                <a:gd name="connsiteY22" fmla="*/ 3011412 h 3012528"/>
                <a:gd name="connsiteX23" fmla="*/ 3188033 w 5149294"/>
                <a:gd name="connsiteY23" fmla="*/ 2914944 h 3012528"/>
                <a:gd name="connsiteX24" fmla="*/ 3219783 w 5149294"/>
                <a:gd name="connsiteY24" fmla="*/ 2830393 h 3012528"/>
                <a:gd name="connsiteX25" fmla="*/ 3384883 w 5149294"/>
                <a:gd name="connsiteY25" fmla="*/ 2864927 h 3012528"/>
                <a:gd name="connsiteX26" fmla="*/ 3835733 w 5149294"/>
                <a:gd name="connsiteY26" fmla="*/ 2633543 h 3012528"/>
                <a:gd name="connsiteX27" fmla="*/ 4223083 w 5149294"/>
                <a:gd name="connsiteY27" fmla="*/ 2436693 h 3012528"/>
                <a:gd name="connsiteX28" fmla="*/ 4445333 w 5149294"/>
                <a:gd name="connsiteY28" fmla="*/ 2265243 h 3012528"/>
                <a:gd name="connsiteX29" fmla="*/ 4610433 w 5149294"/>
                <a:gd name="connsiteY29" fmla="*/ 2144593 h 3012528"/>
                <a:gd name="connsiteX30" fmla="*/ 4810579 w 5149294"/>
                <a:gd name="connsiteY30" fmla="*/ 2075923 h 3012528"/>
                <a:gd name="connsiteX31" fmla="*/ 5054933 w 5149294"/>
                <a:gd name="connsiteY31" fmla="*/ 1948267 h 3012528"/>
                <a:gd name="connsiteX32" fmla="*/ 5131133 w 5149294"/>
                <a:gd name="connsiteY32" fmla="*/ 1568485 h 3012528"/>
                <a:gd name="connsiteX33" fmla="*/ 5121608 w 5149294"/>
                <a:gd name="connsiteY33" fmla="*/ 1040217 h 3012528"/>
                <a:gd name="connsiteX34" fmla="*/ 4839033 w 5149294"/>
                <a:gd name="connsiteY34" fmla="*/ 698794 h 3012528"/>
                <a:gd name="connsiteX35" fmla="*/ 4610433 w 5149294"/>
                <a:gd name="connsiteY35" fmla="*/ 523689 h 3012528"/>
                <a:gd name="connsiteX36" fmla="*/ 4613608 w 5149294"/>
                <a:gd name="connsiteY36" fmla="*/ 872333 h 3012528"/>
                <a:gd name="connsiteX37" fmla="*/ 4396684 w 5149294"/>
                <a:gd name="connsiteY37" fmla="*/ 777828 h 3012528"/>
                <a:gd name="connsiteX38" fmla="*/ 4121483 w 5149294"/>
                <a:gd name="connsiteY38" fmla="*/ 706362 h 3012528"/>
                <a:gd name="connsiteX39" fmla="*/ 3962733 w 5149294"/>
                <a:gd name="connsiteY39" fmla="*/ 100848 h 3012528"/>
                <a:gd name="connsiteX40" fmla="*/ 3464258 w 5149294"/>
                <a:gd name="connsiteY40" fmla="*/ 61529 h 3012528"/>
                <a:gd name="connsiteX41" fmla="*/ 3108658 w 5149294"/>
                <a:gd name="connsiteY41" fmla="*/ 482806 h 3012528"/>
                <a:gd name="connsiteX42" fmla="*/ 2921333 w 5149294"/>
                <a:gd name="connsiteY42" fmla="*/ 683311 h 3012528"/>
                <a:gd name="connsiteX43" fmla="*/ 2781633 w 5149294"/>
                <a:gd name="connsiteY43" fmla="*/ 696270 h 3012528"/>
                <a:gd name="connsiteX44" fmla="*/ 2495883 w 5149294"/>
                <a:gd name="connsiteY44" fmla="*/ 897557 h 3012528"/>
                <a:gd name="connsiteX0" fmla="*/ 2495883 w 5149294"/>
                <a:gd name="connsiteY0" fmla="*/ 897557 h 3012528"/>
                <a:gd name="connsiteX1" fmla="*/ 2172033 w 5149294"/>
                <a:gd name="connsiteY1" fmla="*/ 695140 h 3012528"/>
                <a:gd name="connsiteX2" fmla="*/ 1864058 w 5149294"/>
                <a:gd name="connsiteY2" fmla="*/ 465322 h 3012528"/>
                <a:gd name="connsiteX3" fmla="*/ 1502108 w 5149294"/>
                <a:gd name="connsiteY3" fmla="*/ 3163 h 3012528"/>
                <a:gd name="connsiteX4" fmla="*/ 822658 w 5149294"/>
                <a:gd name="connsiteY4" fmla="*/ 271950 h 3012528"/>
                <a:gd name="connsiteX5" fmla="*/ 619458 w 5149294"/>
                <a:gd name="connsiteY5" fmla="*/ 472454 h 3012528"/>
                <a:gd name="connsiteX6" fmla="*/ 216233 w 5149294"/>
                <a:gd name="connsiteY6" fmla="*/ 622506 h 3012528"/>
                <a:gd name="connsiteX7" fmla="*/ 3508 w 5149294"/>
                <a:gd name="connsiteY7" fmla="*/ 1098060 h 3012528"/>
                <a:gd name="connsiteX8" fmla="*/ 79708 w 5149294"/>
                <a:gd name="connsiteY8" fmla="*/ 1723233 h 3012528"/>
                <a:gd name="connsiteX9" fmla="*/ 25733 w 5149294"/>
                <a:gd name="connsiteY9" fmla="*/ 2010460 h 3012528"/>
                <a:gd name="connsiteX10" fmla="*/ 219529 w 5149294"/>
                <a:gd name="connsiteY10" fmla="*/ 2039388 h 3012528"/>
                <a:gd name="connsiteX11" fmla="*/ 470233 w 5149294"/>
                <a:gd name="connsiteY11" fmla="*/ 2239843 h 3012528"/>
                <a:gd name="connsiteX12" fmla="*/ 892508 w 5149294"/>
                <a:gd name="connsiteY12" fmla="*/ 2551429 h 3012528"/>
                <a:gd name="connsiteX13" fmla="*/ 1327483 w 5149294"/>
                <a:gd name="connsiteY13" fmla="*/ 2756194 h 3012528"/>
                <a:gd name="connsiteX14" fmla="*/ 1654508 w 5149294"/>
                <a:gd name="connsiteY14" fmla="*/ 2892328 h 3012528"/>
                <a:gd name="connsiteX15" fmla="*/ 1797383 w 5149294"/>
                <a:gd name="connsiteY15" fmla="*/ 2952697 h 3012528"/>
                <a:gd name="connsiteX16" fmla="*/ 1898983 w 5149294"/>
                <a:gd name="connsiteY16" fmla="*/ 2936777 h 3012528"/>
                <a:gd name="connsiteX17" fmla="*/ 2067258 w 5149294"/>
                <a:gd name="connsiteY17" fmla="*/ 2947476 h 3012528"/>
                <a:gd name="connsiteX18" fmla="*/ 2279983 w 5149294"/>
                <a:gd name="connsiteY18" fmla="*/ 2945911 h 3012528"/>
                <a:gd name="connsiteX19" fmla="*/ 2441908 w 5149294"/>
                <a:gd name="connsiteY19" fmla="*/ 2816563 h 3012528"/>
                <a:gd name="connsiteX20" fmla="*/ 2540333 w 5149294"/>
                <a:gd name="connsiteY20" fmla="*/ 2822913 h 3012528"/>
                <a:gd name="connsiteX21" fmla="*/ 2664158 w 5149294"/>
                <a:gd name="connsiteY21" fmla="*/ 2958263 h 3012528"/>
                <a:gd name="connsiteX22" fmla="*/ 2905458 w 5149294"/>
                <a:gd name="connsiteY22" fmla="*/ 3011412 h 3012528"/>
                <a:gd name="connsiteX23" fmla="*/ 3188033 w 5149294"/>
                <a:gd name="connsiteY23" fmla="*/ 2914944 h 3012528"/>
                <a:gd name="connsiteX24" fmla="*/ 3219783 w 5149294"/>
                <a:gd name="connsiteY24" fmla="*/ 2830393 h 3012528"/>
                <a:gd name="connsiteX25" fmla="*/ 3384883 w 5149294"/>
                <a:gd name="connsiteY25" fmla="*/ 2864927 h 3012528"/>
                <a:gd name="connsiteX26" fmla="*/ 3835733 w 5149294"/>
                <a:gd name="connsiteY26" fmla="*/ 2633543 h 3012528"/>
                <a:gd name="connsiteX27" fmla="*/ 4223083 w 5149294"/>
                <a:gd name="connsiteY27" fmla="*/ 2436693 h 3012528"/>
                <a:gd name="connsiteX28" fmla="*/ 4445333 w 5149294"/>
                <a:gd name="connsiteY28" fmla="*/ 2265243 h 3012528"/>
                <a:gd name="connsiteX29" fmla="*/ 4610433 w 5149294"/>
                <a:gd name="connsiteY29" fmla="*/ 2144593 h 3012528"/>
                <a:gd name="connsiteX30" fmla="*/ 4810579 w 5149294"/>
                <a:gd name="connsiteY30" fmla="*/ 2075923 h 3012528"/>
                <a:gd name="connsiteX31" fmla="*/ 5054933 w 5149294"/>
                <a:gd name="connsiteY31" fmla="*/ 1948267 h 3012528"/>
                <a:gd name="connsiteX32" fmla="*/ 5131133 w 5149294"/>
                <a:gd name="connsiteY32" fmla="*/ 1568485 h 3012528"/>
                <a:gd name="connsiteX33" fmla="*/ 5121608 w 5149294"/>
                <a:gd name="connsiteY33" fmla="*/ 1040217 h 3012528"/>
                <a:gd name="connsiteX34" fmla="*/ 4839033 w 5149294"/>
                <a:gd name="connsiteY34" fmla="*/ 698794 h 3012528"/>
                <a:gd name="connsiteX35" fmla="*/ 4610433 w 5149294"/>
                <a:gd name="connsiteY35" fmla="*/ 523689 h 3012528"/>
                <a:gd name="connsiteX36" fmla="*/ 4613608 w 5149294"/>
                <a:gd name="connsiteY36" fmla="*/ 872333 h 3012528"/>
                <a:gd name="connsiteX37" fmla="*/ 4396684 w 5149294"/>
                <a:gd name="connsiteY37" fmla="*/ 777828 h 3012528"/>
                <a:gd name="connsiteX38" fmla="*/ 4121483 w 5149294"/>
                <a:gd name="connsiteY38" fmla="*/ 706362 h 3012528"/>
                <a:gd name="connsiteX39" fmla="*/ 3962733 w 5149294"/>
                <a:gd name="connsiteY39" fmla="*/ 100848 h 3012528"/>
                <a:gd name="connsiteX40" fmla="*/ 3464258 w 5149294"/>
                <a:gd name="connsiteY40" fmla="*/ 61529 h 3012528"/>
                <a:gd name="connsiteX41" fmla="*/ 3108658 w 5149294"/>
                <a:gd name="connsiteY41" fmla="*/ 482806 h 3012528"/>
                <a:gd name="connsiteX42" fmla="*/ 2921333 w 5149294"/>
                <a:gd name="connsiteY42" fmla="*/ 683311 h 3012528"/>
                <a:gd name="connsiteX43" fmla="*/ 2781633 w 5149294"/>
                <a:gd name="connsiteY43" fmla="*/ 696270 h 3012528"/>
                <a:gd name="connsiteX44" fmla="*/ 2495883 w 5149294"/>
                <a:gd name="connsiteY44" fmla="*/ 897557 h 3012528"/>
                <a:gd name="connsiteX0" fmla="*/ 2597325 w 5250736"/>
                <a:gd name="connsiteY0" fmla="*/ 897557 h 3012528"/>
                <a:gd name="connsiteX1" fmla="*/ 2273475 w 5250736"/>
                <a:gd name="connsiteY1" fmla="*/ 695140 h 3012528"/>
                <a:gd name="connsiteX2" fmla="*/ 1965500 w 5250736"/>
                <a:gd name="connsiteY2" fmla="*/ 465322 h 3012528"/>
                <a:gd name="connsiteX3" fmla="*/ 1603550 w 5250736"/>
                <a:gd name="connsiteY3" fmla="*/ 3163 h 3012528"/>
                <a:gd name="connsiteX4" fmla="*/ 924100 w 5250736"/>
                <a:gd name="connsiteY4" fmla="*/ 271950 h 3012528"/>
                <a:gd name="connsiteX5" fmla="*/ 720900 w 5250736"/>
                <a:gd name="connsiteY5" fmla="*/ 472454 h 3012528"/>
                <a:gd name="connsiteX6" fmla="*/ 317675 w 5250736"/>
                <a:gd name="connsiteY6" fmla="*/ 622506 h 3012528"/>
                <a:gd name="connsiteX7" fmla="*/ 104950 w 5250736"/>
                <a:gd name="connsiteY7" fmla="*/ 1098060 h 3012528"/>
                <a:gd name="connsiteX8" fmla="*/ 175 w 5250736"/>
                <a:gd name="connsiteY8" fmla="*/ 1567961 h 3012528"/>
                <a:gd name="connsiteX9" fmla="*/ 127175 w 5250736"/>
                <a:gd name="connsiteY9" fmla="*/ 2010460 h 3012528"/>
                <a:gd name="connsiteX10" fmla="*/ 320971 w 5250736"/>
                <a:gd name="connsiteY10" fmla="*/ 2039388 h 3012528"/>
                <a:gd name="connsiteX11" fmla="*/ 571675 w 5250736"/>
                <a:gd name="connsiteY11" fmla="*/ 2239843 h 3012528"/>
                <a:gd name="connsiteX12" fmla="*/ 993950 w 5250736"/>
                <a:gd name="connsiteY12" fmla="*/ 2551429 h 3012528"/>
                <a:gd name="connsiteX13" fmla="*/ 1428925 w 5250736"/>
                <a:gd name="connsiteY13" fmla="*/ 2756194 h 3012528"/>
                <a:gd name="connsiteX14" fmla="*/ 1755950 w 5250736"/>
                <a:gd name="connsiteY14" fmla="*/ 2892328 h 3012528"/>
                <a:gd name="connsiteX15" fmla="*/ 1898825 w 5250736"/>
                <a:gd name="connsiteY15" fmla="*/ 2952697 h 3012528"/>
                <a:gd name="connsiteX16" fmla="*/ 2000425 w 5250736"/>
                <a:gd name="connsiteY16" fmla="*/ 2936777 h 3012528"/>
                <a:gd name="connsiteX17" fmla="*/ 2168700 w 5250736"/>
                <a:gd name="connsiteY17" fmla="*/ 2947476 h 3012528"/>
                <a:gd name="connsiteX18" fmla="*/ 2381425 w 5250736"/>
                <a:gd name="connsiteY18" fmla="*/ 2945911 h 3012528"/>
                <a:gd name="connsiteX19" fmla="*/ 2543350 w 5250736"/>
                <a:gd name="connsiteY19" fmla="*/ 2816563 h 3012528"/>
                <a:gd name="connsiteX20" fmla="*/ 2641775 w 5250736"/>
                <a:gd name="connsiteY20" fmla="*/ 2822913 h 3012528"/>
                <a:gd name="connsiteX21" fmla="*/ 2765600 w 5250736"/>
                <a:gd name="connsiteY21" fmla="*/ 2958263 h 3012528"/>
                <a:gd name="connsiteX22" fmla="*/ 3006900 w 5250736"/>
                <a:gd name="connsiteY22" fmla="*/ 3011412 h 3012528"/>
                <a:gd name="connsiteX23" fmla="*/ 3289475 w 5250736"/>
                <a:gd name="connsiteY23" fmla="*/ 2914944 h 3012528"/>
                <a:gd name="connsiteX24" fmla="*/ 3321225 w 5250736"/>
                <a:gd name="connsiteY24" fmla="*/ 2830393 h 3012528"/>
                <a:gd name="connsiteX25" fmla="*/ 3486325 w 5250736"/>
                <a:gd name="connsiteY25" fmla="*/ 2864927 h 3012528"/>
                <a:gd name="connsiteX26" fmla="*/ 3937175 w 5250736"/>
                <a:gd name="connsiteY26" fmla="*/ 2633543 h 3012528"/>
                <a:gd name="connsiteX27" fmla="*/ 4324525 w 5250736"/>
                <a:gd name="connsiteY27" fmla="*/ 2436693 h 3012528"/>
                <a:gd name="connsiteX28" fmla="*/ 4546775 w 5250736"/>
                <a:gd name="connsiteY28" fmla="*/ 2265243 h 3012528"/>
                <a:gd name="connsiteX29" fmla="*/ 4711875 w 5250736"/>
                <a:gd name="connsiteY29" fmla="*/ 2144593 h 3012528"/>
                <a:gd name="connsiteX30" fmla="*/ 4912021 w 5250736"/>
                <a:gd name="connsiteY30" fmla="*/ 2075923 h 3012528"/>
                <a:gd name="connsiteX31" fmla="*/ 5156375 w 5250736"/>
                <a:gd name="connsiteY31" fmla="*/ 1948267 h 3012528"/>
                <a:gd name="connsiteX32" fmla="*/ 5232575 w 5250736"/>
                <a:gd name="connsiteY32" fmla="*/ 1568485 h 3012528"/>
                <a:gd name="connsiteX33" fmla="*/ 5223050 w 5250736"/>
                <a:gd name="connsiteY33" fmla="*/ 1040217 h 3012528"/>
                <a:gd name="connsiteX34" fmla="*/ 4940475 w 5250736"/>
                <a:gd name="connsiteY34" fmla="*/ 698794 h 3012528"/>
                <a:gd name="connsiteX35" fmla="*/ 4711875 w 5250736"/>
                <a:gd name="connsiteY35" fmla="*/ 523689 h 3012528"/>
                <a:gd name="connsiteX36" fmla="*/ 4715050 w 5250736"/>
                <a:gd name="connsiteY36" fmla="*/ 872333 h 3012528"/>
                <a:gd name="connsiteX37" fmla="*/ 4498126 w 5250736"/>
                <a:gd name="connsiteY37" fmla="*/ 777828 h 3012528"/>
                <a:gd name="connsiteX38" fmla="*/ 4222925 w 5250736"/>
                <a:gd name="connsiteY38" fmla="*/ 706362 h 3012528"/>
                <a:gd name="connsiteX39" fmla="*/ 4064175 w 5250736"/>
                <a:gd name="connsiteY39" fmla="*/ 100848 h 3012528"/>
                <a:gd name="connsiteX40" fmla="*/ 3565700 w 5250736"/>
                <a:gd name="connsiteY40" fmla="*/ 61529 h 3012528"/>
                <a:gd name="connsiteX41" fmla="*/ 3210100 w 5250736"/>
                <a:gd name="connsiteY41" fmla="*/ 482806 h 3012528"/>
                <a:gd name="connsiteX42" fmla="*/ 3022775 w 5250736"/>
                <a:gd name="connsiteY42" fmla="*/ 683311 h 3012528"/>
                <a:gd name="connsiteX43" fmla="*/ 2883075 w 5250736"/>
                <a:gd name="connsiteY43" fmla="*/ 696270 h 3012528"/>
                <a:gd name="connsiteX44" fmla="*/ 2597325 w 5250736"/>
                <a:gd name="connsiteY44" fmla="*/ 897557 h 3012528"/>
                <a:gd name="connsiteX0" fmla="*/ 2597325 w 5250736"/>
                <a:gd name="connsiteY0" fmla="*/ 897557 h 3012528"/>
                <a:gd name="connsiteX1" fmla="*/ 2273475 w 5250736"/>
                <a:gd name="connsiteY1" fmla="*/ 695140 h 3012528"/>
                <a:gd name="connsiteX2" fmla="*/ 1965500 w 5250736"/>
                <a:gd name="connsiteY2" fmla="*/ 465322 h 3012528"/>
                <a:gd name="connsiteX3" fmla="*/ 1603550 w 5250736"/>
                <a:gd name="connsiteY3" fmla="*/ 3163 h 3012528"/>
                <a:gd name="connsiteX4" fmla="*/ 924100 w 5250736"/>
                <a:gd name="connsiteY4" fmla="*/ 271950 h 3012528"/>
                <a:gd name="connsiteX5" fmla="*/ 720900 w 5250736"/>
                <a:gd name="connsiteY5" fmla="*/ 472454 h 3012528"/>
                <a:gd name="connsiteX6" fmla="*/ 317675 w 5250736"/>
                <a:gd name="connsiteY6" fmla="*/ 622506 h 3012528"/>
                <a:gd name="connsiteX7" fmla="*/ 104950 w 5250736"/>
                <a:gd name="connsiteY7" fmla="*/ 1098060 h 3012528"/>
                <a:gd name="connsiteX8" fmla="*/ 175 w 5250736"/>
                <a:gd name="connsiteY8" fmla="*/ 1567961 h 3012528"/>
                <a:gd name="connsiteX9" fmla="*/ 127175 w 5250736"/>
                <a:gd name="connsiteY9" fmla="*/ 2010460 h 3012528"/>
                <a:gd name="connsiteX10" fmla="*/ 349546 w 5250736"/>
                <a:gd name="connsiteY10" fmla="*/ 2085056 h 3012528"/>
                <a:gd name="connsiteX11" fmla="*/ 571675 w 5250736"/>
                <a:gd name="connsiteY11" fmla="*/ 2239843 h 3012528"/>
                <a:gd name="connsiteX12" fmla="*/ 993950 w 5250736"/>
                <a:gd name="connsiteY12" fmla="*/ 2551429 h 3012528"/>
                <a:gd name="connsiteX13" fmla="*/ 1428925 w 5250736"/>
                <a:gd name="connsiteY13" fmla="*/ 2756194 h 3012528"/>
                <a:gd name="connsiteX14" fmla="*/ 1755950 w 5250736"/>
                <a:gd name="connsiteY14" fmla="*/ 2892328 h 3012528"/>
                <a:gd name="connsiteX15" fmla="*/ 1898825 w 5250736"/>
                <a:gd name="connsiteY15" fmla="*/ 2952697 h 3012528"/>
                <a:gd name="connsiteX16" fmla="*/ 2000425 w 5250736"/>
                <a:gd name="connsiteY16" fmla="*/ 2936777 h 3012528"/>
                <a:gd name="connsiteX17" fmla="*/ 2168700 w 5250736"/>
                <a:gd name="connsiteY17" fmla="*/ 2947476 h 3012528"/>
                <a:gd name="connsiteX18" fmla="*/ 2381425 w 5250736"/>
                <a:gd name="connsiteY18" fmla="*/ 2945911 h 3012528"/>
                <a:gd name="connsiteX19" fmla="*/ 2543350 w 5250736"/>
                <a:gd name="connsiteY19" fmla="*/ 2816563 h 3012528"/>
                <a:gd name="connsiteX20" fmla="*/ 2641775 w 5250736"/>
                <a:gd name="connsiteY20" fmla="*/ 2822913 h 3012528"/>
                <a:gd name="connsiteX21" fmla="*/ 2765600 w 5250736"/>
                <a:gd name="connsiteY21" fmla="*/ 2958263 h 3012528"/>
                <a:gd name="connsiteX22" fmla="*/ 3006900 w 5250736"/>
                <a:gd name="connsiteY22" fmla="*/ 3011412 h 3012528"/>
                <a:gd name="connsiteX23" fmla="*/ 3289475 w 5250736"/>
                <a:gd name="connsiteY23" fmla="*/ 2914944 h 3012528"/>
                <a:gd name="connsiteX24" fmla="*/ 3321225 w 5250736"/>
                <a:gd name="connsiteY24" fmla="*/ 2830393 h 3012528"/>
                <a:gd name="connsiteX25" fmla="*/ 3486325 w 5250736"/>
                <a:gd name="connsiteY25" fmla="*/ 2864927 h 3012528"/>
                <a:gd name="connsiteX26" fmla="*/ 3937175 w 5250736"/>
                <a:gd name="connsiteY26" fmla="*/ 2633543 h 3012528"/>
                <a:gd name="connsiteX27" fmla="*/ 4324525 w 5250736"/>
                <a:gd name="connsiteY27" fmla="*/ 2436693 h 3012528"/>
                <a:gd name="connsiteX28" fmla="*/ 4546775 w 5250736"/>
                <a:gd name="connsiteY28" fmla="*/ 2265243 h 3012528"/>
                <a:gd name="connsiteX29" fmla="*/ 4711875 w 5250736"/>
                <a:gd name="connsiteY29" fmla="*/ 2144593 h 3012528"/>
                <a:gd name="connsiteX30" fmla="*/ 4912021 w 5250736"/>
                <a:gd name="connsiteY30" fmla="*/ 2075923 h 3012528"/>
                <a:gd name="connsiteX31" fmla="*/ 5156375 w 5250736"/>
                <a:gd name="connsiteY31" fmla="*/ 1948267 h 3012528"/>
                <a:gd name="connsiteX32" fmla="*/ 5232575 w 5250736"/>
                <a:gd name="connsiteY32" fmla="*/ 1568485 h 3012528"/>
                <a:gd name="connsiteX33" fmla="*/ 5223050 w 5250736"/>
                <a:gd name="connsiteY33" fmla="*/ 1040217 h 3012528"/>
                <a:gd name="connsiteX34" fmla="*/ 4940475 w 5250736"/>
                <a:gd name="connsiteY34" fmla="*/ 698794 h 3012528"/>
                <a:gd name="connsiteX35" fmla="*/ 4711875 w 5250736"/>
                <a:gd name="connsiteY35" fmla="*/ 523689 h 3012528"/>
                <a:gd name="connsiteX36" fmla="*/ 4715050 w 5250736"/>
                <a:gd name="connsiteY36" fmla="*/ 872333 h 3012528"/>
                <a:gd name="connsiteX37" fmla="*/ 4498126 w 5250736"/>
                <a:gd name="connsiteY37" fmla="*/ 777828 h 3012528"/>
                <a:gd name="connsiteX38" fmla="*/ 4222925 w 5250736"/>
                <a:gd name="connsiteY38" fmla="*/ 706362 h 3012528"/>
                <a:gd name="connsiteX39" fmla="*/ 4064175 w 5250736"/>
                <a:gd name="connsiteY39" fmla="*/ 100848 h 3012528"/>
                <a:gd name="connsiteX40" fmla="*/ 3565700 w 5250736"/>
                <a:gd name="connsiteY40" fmla="*/ 61529 h 3012528"/>
                <a:gd name="connsiteX41" fmla="*/ 3210100 w 5250736"/>
                <a:gd name="connsiteY41" fmla="*/ 482806 h 3012528"/>
                <a:gd name="connsiteX42" fmla="*/ 3022775 w 5250736"/>
                <a:gd name="connsiteY42" fmla="*/ 683311 h 3012528"/>
                <a:gd name="connsiteX43" fmla="*/ 2883075 w 5250736"/>
                <a:gd name="connsiteY43" fmla="*/ 696270 h 3012528"/>
                <a:gd name="connsiteX44" fmla="*/ 2597325 w 5250736"/>
                <a:gd name="connsiteY44" fmla="*/ 897557 h 3012528"/>
                <a:gd name="connsiteX0" fmla="*/ 2599404 w 5252815"/>
                <a:gd name="connsiteY0" fmla="*/ 897557 h 3012528"/>
                <a:gd name="connsiteX1" fmla="*/ 2275554 w 5252815"/>
                <a:gd name="connsiteY1" fmla="*/ 695140 h 3012528"/>
                <a:gd name="connsiteX2" fmla="*/ 1967579 w 5252815"/>
                <a:gd name="connsiteY2" fmla="*/ 465322 h 3012528"/>
                <a:gd name="connsiteX3" fmla="*/ 1605629 w 5252815"/>
                <a:gd name="connsiteY3" fmla="*/ 3163 h 3012528"/>
                <a:gd name="connsiteX4" fmla="*/ 926179 w 5252815"/>
                <a:gd name="connsiteY4" fmla="*/ 271950 h 3012528"/>
                <a:gd name="connsiteX5" fmla="*/ 722979 w 5252815"/>
                <a:gd name="connsiteY5" fmla="*/ 472454 h 3012528"/>
                <a:gd name="connsiteX6" fmla="*/ 319754 w 5252815"/>
                <a:gd name="connsiteY6" fmla="*/ 622506 h 3012528"/>
                <a:gd name="connsiteX7" fmla="*/ 68929 w 5252815"/>
                <a:gd name="connsiteY7" fmla="*/ 997590 h 3012528"/>
                <a:gd name="connsiteX8" fmla="*/ 2254 w 5252815"/>
                <a:gd name="connsiteY8" fmla="*/ 1567961 h 3012528"/>
                <a:gd name="connsiteX9" fmla="*/ 129254 w 5252815"/>
                <a:gd name="connsiteY9" fmla="*/ 2010460 h 3012528"/>
                <a:gd name="connsiteX10" fmla="*/ 351625 w 5252815"/>
                <a:gd name="connsiteY10" fmla="*/ 2085056 h 3012528"/>
                <a:gd name="connsiteX11" fmla="*/ 573754 w 5252815"/>
                <a:gd name="connsiteY11" fmla="*/ 2239843 h 3012528"/>
                <a:gd name="connsiteX12" fmla="*/ 996029 w 5252815"/>
                <a:gd name="connsiteY12" fmla="*/ 2551429 h 3012528"/>
                <a:gd name="connsiteX13" fmla="*/ 1431004 w 5252815"/>
                <a:gd name="connsiteY13" fmla="*/ 2756194 h 3012528"/>
                <a:gd name="connsiteX14" fmla="*/ 1758029 w 5252815"/>
                <a:gd name="connsiteY14" fmla="*/ 2892328 h 3012528"/>
                <a:gd name="connsiteX15" fmla="*/ 1900904 w 5252815"/>
                <a:gd name="connsiteY15" fmla="*/ 2952697 h 3012528"/>
                <a:gd name="connsiteX16" fmla="*/ 2002504 w 5252815"/>
                <a:gd name="connsiteY16" fmla="*/ 2936777 h 3012528"/>
                <a:gd name="connsiteX17" fmla="*/ 2170779 w 5252815"/>
                <a:gd name="connsiteY17" fmla="*/ 2947476 h 3012528"/>
                <a:gd name="connsiteX18" fmla="*/ 2383504 w 5252815"/>
                <a:gd name="connsiteY18" fmla="*/ 2945911 h 3012528"/>
                <a:gd name="connsiteX19" fmla="*/ 2545429 w 5252815"/>
                <a:gd name="connsiteY19" fmla="*/ 2816563 h 3012528"/>
                <a:gd name="connsiteX20" fmla="*/ 2643854 w 5252815"/>
                <a:gd name="connsiteY20" fmla="*/ 2822913 h 3012528"/>
                <a:gd name="connsiteX21" fmla="*/ 2767679 w 5252815"/>
                <a:gd name="connsiteY21" fmla="*/ 2958263 h 3012528"/>
                <a:gd name="connsiteX22" fmla="*/ 3008979 w 5252815"/>
                <a:gd name="connsiteY22" fmla="*/ 3011412 h 3012528"/>
                <a:gd name="connsiteX23" fmla="*/ 3291554 w 5252815"/>
                <a:gd name="connsiteY23" fmla="*/ 2914944 h 3012528"/>
                <a:gd name="connsiteX24" fmla="*/ 3323304 w 5252815"/>
                <a:gd name="connsiteY24" fmla="*/ 2830393 h 3012528"/>
                <a:gd name="connsiteX25" fmla="*/ 3488404 w 5252815"/>
                <a:gd name="connsiteY25" fmla="*/ 2864927 h 3012528"/>
                <a:gd name="connsiteX26" fmla="*/ 3939254 w 5252815"/>
                <a:gd name="connsiteY26" fmla="*/ 2633543 h 3012528"/>
                <a:gd name="connsiteX27" fmla="*/ 4326604 w 5252815"/>
                <a:gd name="connsiteY27" fmla="*/ 2436693 h 3012528"/>
                <a:gd name="connsiteX28" fmla="*/ 4548854 w 5252815"/>
                <a:gd name="connsiteY28" fmla="*/ 2265243 h 3012528"/>
                <a:gd name="connsiteX29" fmla="*/ 4713954 w 5252815"/>
                <a:gd name="connsiteY29" fmla="*/ 2144593 h 3012528"/>
                <a:gd name="connsiteX30" fmla="*/ 4914100 w 5252815"/>
                <a:gd name="connsiteY30" fmla="*/ 2075923 h 3012528"/>
                <a:gd name="connsiteX31" fmla="*/ 5158454 w 5252815"/>
                <a:gd name="connsiteY31" fmla="*/ 1948267 h 3012528"/>
                <a:gd name="connsiteX32" fmla="*/ 5234654 w 5252815"/>
                <a:gd name="connsiteY32" fmla="*/ 1568485 h 3012528"/>
                <a:gd name="connsiteX33" fmla="*/ 5225129 w 5252815"/>
                <a:gd name="connsiteY33" fmla="*/ 1040217 h 3012528"/>
                <a:gd name="connsiteX34" fmla="*/ 4942554 w 5252815"/>
                <a:gd name="connsiteY34" fmla="*/ 698794 h 3012528"/>
                <a:gd name="connsiteX35" fmla="*/ 4713954 w 5252815"/>
                <a:gd name="connsiteY35" fmla="*/ 523689 h 3012528"/>
                <a:gd name="connsiteX36" fmla="*/ 4717129 w 5252815"/>
                <a:gd name="connsiteY36" fmla="*/ 872333 h 3012528"/>
                <a:gd name="connsiteX37" fmla="*/ 4500205 w 5252815"/>
                <a:gd name="connsiteY37" fmla="*/ 777828 h 3012528"/>
                <a:gd name="connsiteX38" fmla="*/ 4225004 w 5252815"/>
                <a:gd name="connsiteY38" fmla="*/ 706362 h 3012528"/>
                <a:gd name="connsiteX39" fmla="*/ 4066254 w 5252815"/>
                <a:gd name="connsiteY39" fmla="*/ 100848 h 3012528"/>
                <a:gd name="connsiteX40" fmla="*/ 3567779 w 5252815"/>
                <a:gd name="connsiteY40" fmla="*/ 61529 h 3012528"/>
                <a:gd name="connsiteX41" fmla="*/ 3212179 w 5252815"/>
                <a:gd name="connsiteY41" fmla="*/ 482806 h 3012528"/>
                <a:gd name="connsiteX42" fmla="*/ 3024854 w 5252815"/>
                <a:gd name="connsiteY42" fmla="*/ 683311 h 3012528"/>
                <a:gd name="connsiteX43" fmla="*/ 2885154 w 5252815"/>
                <a:gd name="connsiteY43" fmla="*/ 696270 h 3012528"/>
                <a:gd name="connsiteX44" fmla="*/ 2599404 w 5252815"/>
                <a:gd name="connsiteY44" fmla="*/ 897557 h 3012528"/>
                <a:gd name="connsiteX0" fmla="*/ 2599404 w 5252815"/>
                <a:gd name="connsiteY0" fmla="*/ 897655 h 3012626"/>
                <a:gd name="connsiteX1" fmla="*/ 2275554 w 5252815"/>
                <a:gd name="connsiteY1" fmla="*/ 695238 h 3012626"/>
                <a:gd name="connsiteX2" fmla="*/ 1967579 w 5252815"/>
                <a:gd name="connsiteY2" fmla="*/ 465420 h 3012626"/>
                <a:gd name="connsiteX3" fmla="*/ 1605629 w 5252815"/>
                <a:gd name="connsiteY3" fmla="*/ 3261 h 3012626"/>
                <a:gd name="connsiteX4" fmla="*/ 926179 w 5252815"/>
                <a:gd name="connsiteY4" fmla="*/ 272048 h 3012626"/>
                <a:gd name="connsiteX5" fmla="*/ 551529 w 5252815"/>
                <a:gd name="connsiteY5" fmla="*/ 518220 h 3012626"/>
                <a:gd name="connsiteX6" fmla="*/ 319754 w 5252815"/>
                <a:gd name="connsiteY6" fmla="*/ 622604 h 3012626"/>
                <a:gd name="connsiteX7" fmla="*/ 68929 w 5252815"/>
                <a:gd name="connsiteY7" fmla="*/ 997688 h 3012626"/>
                <a:gd name="connsiteX8" fmla="*/ 2254 w 5252815"/>
                <a:gd name="connsiteY8" fmla="*/ 1568059 h 3012626"/>
                <a:gd name="connsiteX9" fmla="*/ 129254 w 5252815"/>
                <a:gd name="connsiteY9" fmla="*/ 2010558 h 3012626"/>
                <a:gd name="connsiteX10" fmla="*/ 351625 w 5252815"/>
                <a:gd name="connsiteY10" fmla="*/ 2085154 h 3012626"/>
                <a:gd name="connsiteX11" fmla="*/ 573754 w 5252815"/>
                <a:gd name="connsiteY11" fmla="*/ 2239941 h 3012626"/>
                <a:gd name="connsiteX12" fmla="*/ 996029 w 5252815"/>
                <a:gd name="connsiteY12" fmla="*/ 2551527 h 3012626"/>
                <a:gd name="connsiteX13" fmla="*/ 1431004 w 5252815"/>
                <a:gd name="connsiteY13" fmla="*/ 2756292 h 3012626"/>
                <a:gd name="connsiteX14" fmla="*/ 1758029 w 5252815"/>
                <a:gd name="connsiteY14" fmla="*/ 2892426 h 3012626"/>
                <a:gd name="connsiteX15" fmla="*/ 1900904 w 5252815"/>
                <a:gd name="connsiteY15" fmla="*/ 2952795 h 3012626"/>
                <a:gd name="connsiteX16" fmla="*/ 2002504 w 5252815"/>
                <a:gd name="connsiteY16" fmla="*/ 2936875 h 3012626"/>
                <a:gd name="connsiteX17" fmla="*/ 2170779 w 5252815"/>
                <a:gd name="connsiteY17" fmla="*/ 2947574 h 3012626"/>
                <a:gd name="connsiteX18" fmla="*/ 2383504 w 5252815"/>
                <a:gd name="connsiteY18" fmla="*/ 2946009 h 3012626"/>
                <a:gd name="connsiteX19" fmla="*/ 2545429 w 5252815"/>
                <a:gd name="connsiteY19" fmla="*/ 2816661 h 3012626"/>
                <a:gd name="connsiteX20" fmla="*/ 2643854 w 5252815"/>
                <a:gd name="connsiteY20" fmla="*/ 2823011 h 3012626"/>
                <a:gd name="connsiteX21" fmla="*/ 2767679 w 5252815"/>
                <a:gd name="connsiteY21" fmla="*/ 2958361 h 3012626"/>
                <a:gd name="connsiteX22" fmla="*/ 3008979 w 5252815"/>
                <a:gd name="connsiteY22" fmla="*/ 3011510 h 3012626"/>
                <a:gd name="connsiteX23" fmla="*/ 3291554 w 5252815"/>
                <a:gd name="connsiteY23" fmla="*/ 2915042 h 3012626"/>
                <a:gd name="connsiteX24" fmla="*/ 3323304 w 5252815"/>
                <a:gd name="connsiteY24" fmla="*/ 2830491 h 3012626"/>
                <a:gd name="connsiteX25" fmla="*/ 3488404 w 5252815"/>
                <a:gd name="connsiteY25" fmla="*/ 2865025 h 3012626"/>
                <a:gd name="connsiteX26" fmla="*/ 3939254 w 5252815"/>
                <a:gd name="connsiteY26" fmla="*/ 2633641 h 3012626"/>
                <a:gd name="connsiteX27" fmla="*/ 4326604 w 5252815"/>
                <a:gd name="connsiteY27" fmla="*/ 2436791 h 3012626"/>
                <a:gd name="connsiteX28" fmla="*/ 4548854 w 5252815"/>
                <a:gd name="connsiteY28" fmla="*/ 2265341 h 3012626"/>
                <a:gd name="connsiteX29" fmla="*/ 4713954 w 5252815"/>
                <a:gd name="connsiteY29" fmla="*/ 2144691 h 3012626"/>
                <a:gd name="connsiteX30" fmla="*/ 4914100 w 5252815"/>
                <a:gd name="connsiteY30" fmla="*/ 2076021 h 3012626"/>
                <a:gd name="connsiteX31" fmla="*/ 5158454 w 5252815"/>
                <a:gd name="connsiteY31" fmla="*/ 1948365 h 3012626"/>
                <a:gd name="connsiteX32" fmla="*/ 5234654 w 5252815"/>
                <a:gd name="connsiteY32" fmla="*/ 1568583 h 3012626"/>
                <a:gd name="connsiteX33" fmla="*/ 5225129 w 5252815"/>
                <a:gd name="connsiteY33" fmla="*/ 1040315 h 3012626"/>
                <a:gd name="connsiteX34" fmla="*/ 4942554 w 5252815"/>
                <a:gd name="connsiteY34" fmla="*/ 698892 h 3012626"/>
                <a:gd name="connsiteX35" fmla="*/ 4713954 w 5252815"/>
                <a:gd name="connsiteY35" fmla="*/ 523787 h 3012626"/>
                <a:gd name="connsiteX36" fmla="*/ 4717129 w 5252815"/>
                <a:gd name="connsiteY36" fmla="*/ 872431 h 3012626"/>
                <a:gd name="connsiteX37" fmla="*/ 4500205 w 5252815"/>
                <a:gd name="connsiteY37" fmla="*/ 777926 h 3012626"/>
                <a:gd name="connsiteX38" fmla="*/ 4225004 w 5252815"/>
                <a:gd name="connsiteY38" fmla="*/ 706460 h 3012626"/>
                <a:gd name="connsiteX39" fmla="*/ 4066254 w 5252815"/>
                <a:gd name="connsiteY39" fmla="*/ 100946 h 3012626"/>
                <a:gd name="connsiteX40" fmla="*/ 3567779 w 5252815"/>
                <a:gd name="connsiteY40" fmla="*/ 61627 h 3012626"/>
                <a:gd name="connsiteX41" fmla="*/ 3212179 w 5252815"/>
                <a:gd name="connsiteY41" fmla="*/ 482904 h 3012626"/>
                <a:gd name="connsiteX42" fmla="*/ 3024854 w 5252815"/>
                <a:gd name="connsiteY42" fmla="*/ 683409 h 3012626"/>
                <a:gd name="connsiteX43" fmla="*/ 2885154 w 5252815"/>
                <a:gd name="connsiteY43" fmla="*/ 696368 h 3012626"/>
                <a:gd name="connsiteX44" fmla="*/ 2599404 w 5252815"/>
                <a:gd name="connsiteY44" fmla="*/ 897655 h 3012626"/>
                <a:gd name="connsiteX0" fmla="*/ 2599404 w 5252815"/>
                <a:gd name="connsiteY0" fmla="*/ 897655 h 3012626"/>
                <a:gd name="connsiteX1" fmla="*/ 2275554 w 5252815"/>
                <a:gd name="connsiteY1" fmla="*/ 695238 h 3012626"/>
                <a:gd name="connsiteX2" fmla="*/ 1967579 w 5252815"/>
                <a:gd name="connsiteY2" fmla="*/ 465420 h 3012626"/>
                <a:gd name="connsiteX3" fmla="*/ 1605629 w 5252815"/>
                <a:gd name="connsiteY3" fmla="*/ 3261 h 3012626"/>
                <a:gd name="connsiteX4" fmla="*/ 926179 w 5252815"/>
                <a:gd name="connsiteY4" fmla="*/ 272048 h 3012626"/>
                <a:gd name="connsiteX5" fmla="*/ 551529 w 5252815"/>
                <a:gd name="connsiteY5" fmla="*/ 518220 h 3012626"/>
                <a:gd name="connsiteX6" fmla="*/ 319754 w 5252815"/>
                <a:gd name="connsiteY6" fmla="*/ 622604 h 3012626"/>
                <a:gd name="connsiteX7" fmla="*/ 68929 w 5252815"/>
                <a:gd name="connsiteY7" fmla="*/ 997688 h 3012626"/>
                <a:gd name="connsiteX8" fmla="*/ 2254 w 5252815"/>
                <a:gd name="connsiteY8" fmla="*/ 1568059 h 3012626"/>
                <a:gd name="connsiteX9" fmla="*/ 129254 w 5252815"/>
                <a:gd name="connsiteY9" fmla="*/ 2010558 h 3012626"/>
                <a:gd name="connsiteX10" fmla="*/ 351625 w 5252815"/>
                <a:gd name="connsiteY10" fmla="*/ 2085154 h 3012626"/>
                <a:gd name="connsiteX11" fmla="*/ 573754 w 5252815"/>
                <a:gd name="connsiteY11" fmla="*/ 2239941 h 3012626"/>
                <a:gd name="connsiteX12" fmla="*/ 996029 w 5252815"/>
                <a:gd name="connsiteY12" fmla="*/ 2551527 h 3012626"/>
                <a:gd name="connsiteX13" fmla="*/ 1431004 w 5252815"/>
                <a:gd name="connsiteY13" fmla="*/ 2756292 h 3012626"/>
                <a:gd name="connsiteX14" fmla="*/ 1758029 w 5252815"/>
                <a:gd name="connsiteY14" fmla="*/ 2892426 h 3012626"/>
                <a:gd name="connsiteX15" fmla="*/ 1900904 w 5252815"/>
                <a:gd name="connsiteY15" fmla="*/ 2952795 h 3012626"/>
                <a:gd name="connsiteX16" fmla="*/ 2002504 w 5252815"/>
                <a:gd name="connsiteY16" fmla="*/ 2936875 h 3012626"/>
                <a:gd name="connsiteX17" fmla="*/ 2170779 w 5252815"/>
                <a:gd name="connsiteY17" fmla="*/ 2947574 h 3012626"/>
                <a:gd name="connsiteX18" fmla="*/ 2383504 w 5252815"/>
                <a:gd name="connsiteY18" fmla="*/ 2946009 h 3012626"/>
                <a:gd name="connsiteX19" fmla="*/ 2545429 w 5252815"/>
                <a:gd name="connsiteY19" fmla="*/ 2816661 h 3012626"/>
                <a:gd name="connsiteX20" fmla="*/ 2643854 w 5252815"/>
                <a:gd name="connsiteY20" fmla="*/ 2823011 h 3012626"/>
                <a:gd name="connsiteX21" fmla="*/ 2767679 w 5252815"/>
                <a:gd name="connsiteY21" fmla="*/ 2958361 h 3012626"/>
                <a:gd name="connsiteX22" fmla="*/ 3008979 w 5252815"/>
                <a:gd name="connsiteY22" fmla="*/ 3011510 h 3012626"/>
                <a:gd name="connsiteX23" fmla="*/ 3291554 w 5252815"/>
                <a:gd name="connsiteY23" fmla="*/ 2915042 h 3012626"/>
                <a:gd name="connsiteX24" fmla="*/ 3323304 w 5252815"/>
                <a:gd name="connsiteY24" fmla="*/ 2830491 h 3012626"/>
                <a:gd name="connsiteX25" fmla="*/ 3488404 w 5252815"/>
                <a:gd name="connsiteY25" fmla="*/ 2865025 h 3012626"/>
                <a:gd name="connsiteX26" fmla="*/ 3939254 w 5252815"/>
                <a:gd name="connsiteY26" fmla="*/ 2633641 h 3012626"/>
                <a:gd name="connsiteX27" fmla="*/ 4326604 w 5252815"/>
                <a:gd name="connsiteY27" fmla="*/ 2436791 h 3012626"/>
                <a:gd name="connsiteX28" fmla="*/ 4548854 w 5252815"/>
                <a:gd name="connsiteY28" fmla="*/ 2265341 h 3012626"/>
                <a:gd name="connsiteX29" fmla="*/ 4713954 w 5252815"/>
                <a:gd name="connsiteY29" fmla="*/ 2144691 h 3012626"/>
                <a:gd name="connsiteX30" fmla="*/ 4914100 w 5252815"/>
                <a:gd name="connsiteY30" fmla="*/ 2076021 h 3012626"/>
                <a:gd name="connsiteX31" fmla="*/ 5158454 w 5252815"/>
                <a:gd name="connsiteY31" fmla="*/ 1948365 h 3012626"/>
                <a:gd name="connsiteX32" fmla="*/ 5234654 w 5252815"/>
                <a:gd name="connsiteY32" fmla="*/ 1568583 h 3012626"/>
                <a:gd name="connsiteX33" fmla="*/ 5225129 w 5252815"/>
                <a:gd name="connsiteY33" fmla="*/ 1040315 h 3012626"/>
                <a:gd name="connsiteX34" fmla="*/ 4942554 w 5252815"/>
                <a:gd name="connsiteY34" fmla="*/ 698892 h 3012626"/>
                <a:gd name="connsiteX35" fmla="*/ 4713954 w 5252815"/>
                <a:gd name="connsiteY35" fmla="*/ 523787 h 3012626"/>
                <a:gd name="connsiteX36" fmla="*/ 4717129 w 5252815"/>
                <a:gd name="connsiteY36" fmla="*/ 872431 h 3012626"/>
                <a:gd name="connsiteX37" fmla="*/ 4500205 w 5252815"/>
                <a:gd name="connsiteY37" fmla="*/ 777926 h 3012626"/>
                <a:gd name="connsiteX38" fmla="*/ 4225004 w 5252815"/>
                <a:gd name="connsiteY38" fmla="*/ 706460 h 3012626"/>
                <a:gd name="connsiteX39" fmla="*/ 4066254 w 5252815"/>
                <a:gd name="connsiteY39" fmla="*/ 100946 h 3012626"/>
                <a:gd name="connsiteX40" fmla="*/ 3567779 w 5252815"/>
                <a:gd name="connsiteY40" fmla="*/ 61627 h 3012626"/>
                <a:gd name="connsiteX41" fmla="*/ 3212179 w 5252815"/>
                <a:gd name="connsiteY41" fmla="*/ 482904 h 3012626"/>
                <a:gd name="connsiteX42" fmla="*/ 3024854 w 5252815"/>
                <a:gd name="connsiteY42" fmla="*/ 683409 h 3012626"/>
                <a:gd name="connsiteX43" fmla="*/ 2885154 w 5252815"/>
                <a:gd name="connsiteY43" fmla="*/ 696368 h 3012626"/>
                <a:gd name="connsiteX44" fmla="*/ 2599404 w 5252815"/>
                <a:gd name="connsiteY44" fmla="*/ 897655 h 3012626"/>
                <a:gd name="connsiteX0" fmla="*/ 2599404 w 5252815"/>
                <a:gd name="connsiteY0" fmla="*/ 898488 h 3013459"/>
                <a:gd name="connsiteX1" fmla="*/ 2275554 w 5252815"/>
                <a:gd name="connsiteY1" fmla="*/ 696071 h 3013459"/>
                <a:gd name="connsiteX2" fmla="*/ 1967579 w 5252815"/>
                <a:gd name="connsiteY2" fmla="*/ 466253 h 3013459"/>
                <a:gd name="connsiteX3" fmla="*/ 1605629 w 5252815"/>
                <a:gd name="connsiteY3" fmla="*/ 4094 h 3013459"/>
                <a:gd name="connsiteX4" fmla="*/ 783304 w 5252815"/>
                <a:gd name="connsiteY4" fmla="*/ 756963 h 3013459"/>
                <a:gd name="connsiteX5" fmla="*/ 551529 w 5252815"/>
                <a:gd name="connsiteY5" fmla="*/ 519053 h 3013459"/>
                <a:gd name="connsiteX6" fmla="*/ 319754 w 5252815"/>
                <a:gd name="connsiteY6" fmla="*/ 623437 h 3013459"/>
                <a:gd name="connsiteX7" fmla="*/ 68929 w 5252815"/>
                <a:gd name="connsiteY7" fmla="*/ 998521 h 3013459"/>
                <a:gd name="connsiteX8" fmla="*/ 2254 w 5252815"/>
                <a:gd name="connsiteY8" fmla="*/ 1568892 h 3013459"/>
                <a:gd name="connsiteX9" fmla="*/ 129254 w 5252815"/>
                <a:gd name="connsiteY9" fmla="*/ 2011391 h 3013459"/>
                <a:gd name="connsiteX10" fmla="*/ 351625 w 5252815"/>
                <a:gd name="connsiteY10" fmla="*/ 2085987 h 3013459"/>
                <a:gd name="connsiteX11" fmla="*/ 573754 w 5252815"/>
                <a:gd name="connsiteY11" fmla="*/ 2240774 h 3013459"/>
                <a:gd name="connsiteX12" fmla="*/ 996029 w 5252815"/>
                <a:gd name="connsiteY12" fmla="*/ 2552360 h 3013459"/>
                <a:gd name="connsiteX13" fmla="*/ 1431004 w 5252815"/>
                <a:gd name="connsiteY13" fmla="*/ 2757125 h 3013459"/>
                <a:gd name="connsiteX14" fmla="*/ 1758029 w 5252815"/>
                <a:gd name="connsiteY14" fmla="*/ 2893259 h 3013459"/>
                <a:gd name="connsiteX15" fmla="*/ 1900904 w 5252815"/>
                <a:gd name="connsiteY15" fmla="*/ 2953628 h 3013459"/>
                <a:gd name="connsiteX16" fmla="*/ 2002504 w 5252815"/>
                <a:gd name="connsiteY16" fmla="*/ 2937708 h 3013459"/>
                <a:gd name="connsiteX17" fmla="*/ 2170779 w 5252815"/>
                <a:gd name="connsiteY17" fmla="*/ 2948407 h 3013459"/>
                <a:gd name="connsiteX18" fmla="*/ 2383504 w 5252815"/>
                <a:gd name="connsiteY18" fmla="*/ 2946842 h 3013459"/>
                <a:gd name="connsiteX19" fmla="*/ 2545429 w 5252815"/>
                <a:gd name="connsiteY19" fmla="*/ 2817494 h 3013459"/>
                <a:gd name="connsiteX20" fmla="*/ 2643854 w 5252815"/>
                <a:gd name="connsiteY20" fmla="*/ 2823844 h 3013459"/>
                <a:gd name="connsiteX21" fmla="*/ 2767679 w 5252815"/>
                <a:gd name="connsiteY21" fmla="*/ 2959194 h 3013459"/>
                <a:gd name="connsiteX22" fmla="*/ 3008979 w 5252815"/>
                <a:gd name="connsiteY22" fmla="*/ 3012343 h 3013459"/>
                <a:gd name="connsiteX23" fmla="*/ 3291554 w 5252815"/>
                <a:gd name="connsiteY23" fmla="*/ 2915875 h 3013459"/>
                <a:gd name="connsiteX24" fmla="*/ 3323304 w 5252815"/>
                <a:gd name="connsiteY24" fmla="*/ 2831324 h 3013459"/>
                <a:gd name="connsiteX25" fmla="*/ 3488404 w 5252815"/>
                <a:gd name="connsiteY25" fmla="*/ 2865858 h 3013459"/>
                <a:gd name="connsiteX26" fmla="*/ 3939254 w 5252815"/>
                <a:gd name="connsiteY26" fmla="*/ 2634474 h 3013459"/>
                <a:gd name="connsiteX27" fmla="*/ 4326604 w 5252815"/>
                <a:gd name="connsiteY27" fmla="*/ 2437624 h 3013459"/>
                <a:gd name="connsiteX28" fmla="*/ 4548854 w 5252815"/>
                <a:gd name="connsiteY28" fmla="*/ 2266174 h 3013459"/>
                <a:gd name="connsiteX29" fmla="*/ 4713954 w 5252815"/>
                <a:gd name="connsiteY29" fmla="*/ 2145524 h 3013459"/>
                <a:gd name="connsiteX30" fmla="*/ 4914100 w 5252815"/>
                <a:gd name="connsiteY30" fmla="*/ 2076854 h 3013459"/>
                <a:gd name="connsiteX31" fmla="*/ 5158454 w 5252815"/>
                <a:gd name="connsiteY31" fmla="*/ 1949198 h 3013459"/>
                <a:gd name="connsiteX32" fmla="*/ 5234654 w 5252815"/>
                <a:gd name="connsiteY32" fmla="*/ 1569416 h 3013459"/>
                <a:gd name="connsiteX33" fmla="*/ 5225129 w 5252815"/>
                <a:gd name="connsiteY33" fmla="*/ 1041148 h 3013459"/>
                <a:gd name="connsiteX34" fmla="*/ 4942554 w 5252815"/>
                <a:gd name="connsiteY34" fmla="*/ 699725 h 3013459"/>
                <a:gd name="connsiteX35" fmla="*/ 4713954 w 5252815"/>
                <a:gd name="connsiteY35" fmla="*/ 524620 h 3013459"/>
                <a:gd name="connsiteX36" fmla="*/ 4717129 w 5252815"/>
                <a:gd name="connsiteY36" fmla="*/ 873264 h 3013459"/>
                <a:gd name="connsiteX37" fmla="*/ 4500205 w 5252815"/>
                <a:gd name="connsiteY37" fmla="*/ 778759 h 3013459"/>
                <a:gd name="connsiteX38" fmla="*/ 4225004 w 5252815"/>
                <a:gd name="connsiteY38" fmla="*/ 707293 h 3013459"/>
                <a:gd name="connsiteX39" fmla="*/ 4066254 w 5252815"/>
                <a:gd name="connsiteY39" fmla="*/ 101779 h 3013459"/>
                <a:gd name="connsiteX40" fmla="*/ 3567779 w 5252815"/>
                <a:gd name="connsiteY40" fmla="*/ 62460 h 3013459"/>
                <a:gd name="connsiteX41" fmla="*/ 3212179 w 5252815"/>
                <a:gd name="connsiteY41" fmla="*/ 483737 h 3013459"/>
                <a:gd name="connsiteX42" fmla="*/ 3024854 w 5252815"/>
                <a:gd name="connsiteY42" fmla="*/ 684242 h 3013459"/>
                <a:gd name="connsiteX43" fmla="*/ 2885154 w 5252815"/>
                <a:gd name="connsiteY43" fmla="*/ 697201 h 3013459"/>
                <a:gd name="connsiteX44" fmla="*/ 2599404 w 5252815"/>
                <a:gd name="connsiteY44" fmla="*/ 898488 h 3013459"/>
                <a:gd name="connsiteX0" fmla="*/ 2599404 w 5252815"/>
                <a:gd name="connsiteY0" fmla="*/ 898488 h 3013459"/>
                <a:gd name="connsiteX1" fmla="*/ 2275554 w 5252815"/>
                <a:gd name="connsiteY1" fmla="*/ 696071 h 3013459"/>
                <a:gd name="connsiteX2" fmla="*/ 1967579 w 5252815"/>
                <a:gd name="connsiteY2" fmla="*/ 466253 h 3013459"/>
                <a:gd name="connsiteX3" fmla="*/ 1605629 w 5252815"/>
                <a:gd name="connsiteY3" fmla="*/ 4094 h 3013459"/>
                <a:gd name="connsiteX4" fmla="*/ 783304 w 5252815"/>
                <a:gd name="connsiteY4" fmla="*/ 756963 h 3013459"/>
                <a:gd name="connsiteX5" fmla="*/ 509230 w 5252815"/>
                <a:gd name="connsiteY5" fmla="*/ 897497 h 3013459"/>
                <a:gd name="connsiteX6" fmla="*/ 551529 w 5252815"/>
                <a:gd name="connsiteY6" fmla="*/ 519053 h 3013459"/>
                <a:gd name="connsiteX7" fmla="*/ 319754 w 5252815"/>
                <a:gd name="connsiteY7" fmla="*/ 623437 h 3013459"/>
                <a:gd name="connsiteX8" fmla="*/ 68929 w 5252815"/>
                <a:gd name="connsiteY8" fmla="*/ 998521 h 3013459"/>
                <a:gd name="connsiteX9" fmla="*/ 2254 w 5252815"/>
                <a:gd name="connsiteY9" fmla="*/ 1568892 h 3013459"/>
                <a:gd name="connsiteX10" fmla="*/ 129254 w 5252815"/>
                <a:gd name="connsiteY10" fmla="*/ 2011391 h 3013459"/>
                <a:gd name="connsiteX11" fmla="*/ 351625 w 5252815"/>
                <a:gd name="connsiteY11" fmla="*/ 2085987 h 3013459"/>
                <a:gd name="connsiteX12" fmla="*/ 573754 w 5252815"/>
                <a:gd name="connsiteY12" fmla="*/ 2240774 h 3013459"/>
                <a:gd name="connsiteX13" fmla="*/ 996029 w 5252815"/>
                <a:gd name="connsiteY13" fmla="*/ 2552360 h 3013459"/>
                <a:gd name="connsiteX14" fmla="*/ 1431004 w 5252815"/>
                <a:gd name="connsiteY14" fmla="*/ 2757125 h 3013459"/>
                <a:gd name="connsiteX15" fmla="*/ 1758029 w 5252815"/>
                <a:gd name="connsiteY15" fmla="*/ 2893259 h 3013459"/>
                <a:gd name="connsiteX16" fmla="*/ 1900904 w 5252815"/>
                <a:gd name="connsiteY16" fmla="*/ 2953628 h 3013459"/>
                <a:gd name="connsiteX17" fmla="*/ 2002504 w 5252815"/>
                <a:gd name="connsiteY17" fmla="*/ 2937708 h 3013459"/>
                <a:gd name="connsiteX18" fmla="*/ 2170779 w 5252815"/>
                <a:gd name="connsiteY18" fmla="*/ 2948407 h 3013459"/>
                <a:gd name="connsiteX19" fmla="*/ 2383504 w 5252815"/>
                <a:gd name="connsiteY19" fmla="*/ 2946842 h 3013459"/>
                <a:gd name="connsiteX20" fmla="*/ 2545429 w 5252815"/>
                <a:gd name="connsiteY20" fmla="*/ 2817494 h 3013459"/>
                <a:gd name="connsiteX21" fmla="*/ 2643854 w 5252815"/>
                <a:gd name="connsiteY21" fmla="*/ 2823844 h 3013459"/>
                <a:gd name="connsiteX22" fmla="*/ 2767679 w 5252815"/>
                <a:gd name="connsiteY22" fmla="*/ 2959194 h 3013459"/>
                <a:gd name="connsiteX23" fmla="*/ 3008979 w 5252815"/>
                <a:gd name="connsiteY23" fmla="*/ 3012343 h 3013459"/>
                <a:gd name="connsiteX24" fmla="*/ 3291554 w 5252815"/>
                <a:gd name="connsiteY24" fmla="*/ 2915875 h 3013459"/>
                <a:gd name="connsiteX25" fmla="*/ 3323304 w 5252815"/>
                <a:gd name="connsiteY25" fmla="*/ 2831324 h 3013459"/>
                <a:gd name="connsiteX26" fmla="*/ 3488404 w 5252815"/>
                <a:gd name="connsiteY26" fmla="*/ 2865858 h 3013459"/>
                <a:gd name="connsiteX27" fmla="*/ 3939254 w 5252815"/>
                <a:gd name="connsiteY27" fmla="*/ 2634474 h 3013459"/>
                <a:gd name="connsiteX28" fmla="*/ 4326604 w 5252815"/>
                <a:gd name="connsiteY28" fmla="*/ 2437624 h 3013459"/>
                <a:gd name="connsiteX29" fmla="*/ 4548854 w 5252815"/>
                <a:gd name="connsiteY29" fmla="*/ 2266174 h 3013459"/>
                <a:gd name="connsiteX30" fmla="*/ 4713954 w 5252815"/>
                <a:gd name="connsiteY30" fmla="*/ 2145524 h 3013459"/>
                <a:gd name="connsiteX31" fmla="*/ 4914100 w 5252815"/>
                <a:gd name="connsiteY31" fmla="*/ 2076854 h 3013459"/>
                <a:gd name="connsiteX32" fmla="*/ 5158454 w 5252815"/>
                <a:gd name="connsiteY32" fmla="*/ 1949198 h 3013459"/>
                <a:gd name="connsiteX33" fmla="*/ 5234654 w 5252815"/>
                <a:gd name="connsiteY33" fmla="*/ 1569416 h 3013459"/>
                <a:gd name="connsiteX34" fmla="*/ 5225129 w 5252815"/>
                <a:gd name="connsiteY34" fmla="*/ 1041148 h 3013459"/>
                <a:gd name="connsiteX35" fmla="*/ 4942554 w 5252815"/>
                <a:gd name="connsiteY35" fmla="*/ 699725 h 3013459"/>
                <a:gd name="connsiteX36" fmla="*/ 4713954 w 5252815"/>
                <a:gd name="connsiteY36" fmla="*/ 524620 h 3013459"/>
                <a:gd name="connsiteX37" fmla="*/ 4717129 w 5252815"/>
                <a:gd name="connsiteY37" fmla="*/ 873264 h 3013459"/>
                <a:gd name="connsiteX38" fmla="*/ 4500205 w 5252815"/>
                <a:gd name="connsiteY38" fmla="*/ 778759 h 3013459"/>
                <a:gd name="connsiteX39" fmla="*/ 4225004 w 5252815"/>
                <a:gd name="connsiteY39" fmla="*/ 707293 h 3013459"/>
                <a:gd name="connsiteX40" fmla="*/ 4066254 w 5252815"/>
                <a:gd name="connsiteY40" fmla="*/ 101779 h 3013459"/>
                <a:gd name="connsiteX41" fmla="*/ 3567779 w 5252815"/>
                <a:gd name="connsiteY41" fmla="*/ 62460 h 3013459"/>
                <a:gd name="connsiteX42" fmla="*/ 3212179 w 5252815"/>
                <a:gd name="connsiteY42" fmla="*/ 483737 h 3013459"/>
                <a:gd name="connsiteX43" fmla="*/ 3024854 w 5252815"/>
                <a:gd name="connsiteY43" fmla="*/ 684242 h 3013459"/>
                <a:gd name="connsiteX44" fmla="*/ 2885154 w 5252815"/>
                <a:gd name="connsiteY44" fmla="*/ 697201 h 3013459"/>
                <a:gd name="connsiteX45" fmla="*/ 2599404 w 5252815"/>
                <a:gd name="connsiteY45" fmla="*/ 898488 h 3013459"/>
                <a:gd name="connsiteX0" fmla="*/ 2599404 w 5252815"/>
                <a:gd name="connsiteY0" fmla="*/ 898488 h 3013459"/>
                <a:gd name="connsiteX1" fmla="*/ 2275554 w 5252815"/>
                <a:gd name="connsiteY1" fmla="*/ 696071 h 3013459"/>
                <a:gd name="connsiteX2" fmla="*/ 1967579 w 5252815"/>
                <a:gd name="connsiteY2" fmla="*/ 466253 h 3013459"/>
                <a:gd name="connsiteX3" fmla="*/ 1605629 w 5252815"/>
                <a:gd name="connsiteY3" fmla="*/ 4094 h 3013459"/>
                <a:gd name="connsiteX4" fmla="*/ 783304 w 5252815"/>
                <a:gd name="connsiteY4" fmla="*/ 756963 h 3013459"/>
                <a:gd name="connsiteX5" fmla="*/ 652105 w 5252815"/>
                <a:gd name="connsiteY5" fmla="*/ 815295 h 3013459"/>
                <a:gd name="connsiteX6" fmla="*/ 509230 w 5252815"/>
                <a:gd name="connsiteY6" fmla="*/ 897497 h 3013459"/>
                <a:gd name="connsiteX7" fmla="*/ 551529 w 5252815"/>
                <a:gd name="connsiteY7" fmla="*/ 519053 h 3013459"/>
                <a:gd name="connsiteX8" fmla="*/ 319754 w 5252815"/>
                <a:gd name="connsiteY8" fmla="*/ 623437 h 3013459"/>
                <a:gd name="connsiteX9" fmla="*/ 68929 w 5252815"/>
                <a:gd name="connsiteY9" fmla="*/ 998521 h 3013459"/>
                <a:gd name="connsiteX10" fmla="*/ 2254 w 5252815"/>
                <a:gd name="connsiteY10" fmla="*/ 1568892 h 3013459"/>
                <a:gd name="connsiteX11" fmla="*/ 129254 w 5252815"/>
                <a:gd name="connsiteY11" fmla="*/ 2011391 h 3013459"/>
                <a:gd name="connsiteX12" fmla="*/ 351625 w 5252815"/>
                <a:gd name="connsiteY12" fmla="*/ 2085987 h 3013459"/>
                <a:gd name="connsiteX13" fmla="*/ 573754 w 5252815"/>
                <a:gd name="connsiteY13" fmla="*/ 2240774 h 3013459"/>
                <a:gd name="connsiteX14" fmla="*/ 996029 w 5252815"/>
                <a:gd name="connsiteY14" fmla="*/ 2552360 h 3013459"/>
                <a:gd name="connsiteX15" fmla="*/ 1431004 w 5252815"/>
                <a:gd name="connsiteY15" fmla="*/ 2757125 h 3013459"/>
                <a:gd name="connsiteX16" fmla="*/ 1758029 w 5252815"/>
                <a:gd name="connsiteY16" fmla="*/ 2893259 h 3013459"/>
                <a:gd name="connsiteX17" fmla="*/ 1900904 w 5252815"/>
                <a:gd name="connsiteY17" fmla="*/ 2953628 h 3013459"/>
                <a:gd name="connsiteX18" fmla="*/ 2002504 w 5252815"/>
                <a:gd name="connsiteY18" fmla="*/ 2937708 h 3013459"/>
                <a:gd name="connsiteX19" fmla="*/ 2170779 w 5252815"/>
                <a:gd name="connsiteY19" fmla="*/ 2948407 h 3013459"/>
                <a:gd name="connsiteX20" fmla="*/ 2383504 w 5252815"/>
                <a:gd name="connsiteY20" fmla="*/ 2946842 h 3013459"/>
                <a:gd name="connsiteX21" fmla="*/ 2545429 w 5252815"/>
                <a:gd name="connsiteY21" fmla="*/ 2817494 h 3013459"/>
                <a:gd name="connsiteX22" fmla="*/ 2643854 w 5252815"/>
                <a:gd name="connsiteY22" fmla="*/ 2823844 h 3013459"/>
                <a:gd name="connsiteX23" fmla="*/ 2767679 w 5252815"/>
                <a:gd name="connsiteY23" fmla="*/ 2959194 h 3013459"/>
                <a:gd name="connsiteX24" fmla="*/ 3008979 w 5252815"/>
                <a:gd name="connsiteY24" fmla="*/ 3012343 h 3013459"/>
                <a:gd name="connsiteX25" fmla="*/ 3291554 w 5252815"/>
                <a:gd name="connsiteY25" fmla="*/ 2915875 h 3013459"/>
                <a:gd name="connsiteX26" fmla="*/ 3323304 w 5252815"/>
                <a:gd name="connsiteY26" fmla="*/ 2831324 h 3013459"/>
                <a:gd name="connsiteX27" fmla="*/ 3488404 w 5252815"/>
                <a:gd name="connsiteY27" fmla="*/ 2865858 h 3013459"/>
                <a:gd name="connsiteX28" fmla="*/ 3939254 w 5252815"/>
                <a:gd name="connsiteY28" fmla="*/ 2634474 h 3013459"/>
                <a:gd name="connsiteX29" fmla="*/ 4326604 w 5252815"/>
                <a:gd name="connsiteY29" fmla="*/ 2437624 h 3013459"/>
                <a:gd name="connsiteX30" fmla="*/ 4548854 w 5252815"/>
                <a:gd name="connsiteY30" fmla="*/ 2266174 h 3013459"/>
                <a:gd name="connsiteX31" fmla="*/ 4713954 w 5252815"/>
                <a:gd name="connsiteY31" fmla="*/ 2145524 h 3013459"/>
                <a:gd name="connsiteX32" fmla="*/ 4914100 w 5252815"/>
                <a:gd name="connsiteY32" fmla="*/ 2076854 h 3013459"/>
                <a:gd name="connsiteX33" fmla="*/ 5158454 w 5252815"/>
                <a:gd name="connsiteY33" fmla="*/ 1949198 h 3013459"/>
                <a:gd name="connsiteX34" fmla="*/ 5234654 w 5252815"/>
                <a:gd name="connsiteY34" fmla="*/ 1569416 h 3013459"/>
                <a:gd name="connsiteX35" fmla="*/ 5225129 w 5252815"/>
                <a:gd name="connsiteY35" fmla="*/ 1041148 h 3013459"/>
                <a:gd name="connsiteX36" fmla="*/ 4942554 w 5252815"/>
                <a:gd name="connsiteY36" fmla="*/ 699725 h 3013459"/>
                <a:gd name="connsiteX37" fmla="*/ 4713954 w 5252815"/>
                <a:gd name="connsiteY37" fmla="*/ 524620 h 3013459"/>
                <a:gd name="connsiteX38" fmla="*/ 4717129 w 5252815"/>
                <a:gd name="connsiteY38" fmla="*/ 873264 h 3013459"/>
                <a:gd name="connsiteX39" fmla="*/ 4500205 w 5252815"/>
                <a:gd name="connsiteY39" fmla="*/ 778759 h 3013459"/>
                <a:gd name="connsiteX40" fmla="*/ 4225004 w 5252815"/>
                <a:gd name="connsiteY40" fmla="*/ 707293 h 3013459"/>
                <a:gd name="connsiteX41" fmla="*/ 4066254 w 5252815"/>
                <a:gd name="connsiteY41" fmla="*/ 101779 h 3013459"/>
                <a:gd name="connsiteX42" fmla="*/ 3567779 w 5252815"/>
                <a:gd name="connsiteY42" fmla="*/ 62460 h 3013459"/>
                <a:gd name="connsiteX43" fmla="*/ 3212179 w 5252815"/>
                <a:gd name="connsiteY43" fmla="*/ 483737 h 3013459"/>
                <a:gd name="connsiteX44" fmla="*/ 3024854 w 5252815"/>
                <a:gd name="connsiteY44" fmla="*/ 684242 h 3013459"/>
                <a:gd name="connsiteX45" fmla="*/ 2885154 w 5252815"/>
                <a:gd name="connsiteY45" fmla="*/ 697201 h 3013459"/>
                <a:gd name="connsiteX46" fmla="*/ 2599404 w 5252815"/>
                <a:gd name="connsiteY46" fmla="*/ 898488 h 3013459"/>
                <a:gd name="connsiteX0" fmla="*/ 2599404 w 5252815"/>
                <a:gd name="connsiteY0" fmla="*/ 897684 h 3012655"/>
                <a:gd name="connsiteX1" fmla="*/ 2275554 w 5252815"/>
                <a:gd name="connsiteY1" fmla="*/ 695267 h 3012655"/>
                <a:gd name="connsiteX2" fmla="*/ 1967579 w 5252815"/>
                <a:gd name="connsiteY2" fmla="*/ 465449 h 3012655"/>
                <a:gd name="connsiteX3" fmla="*/ 1605629 w 5252815"/>
                <a:gd name="connsiteY3" fmla="*/ 3290 h 3012655"/>
                <a:gd name="connsiteX4" fmla="*/ 1004530 w 5252815"/>
                <a:gd name="connsiteY4" fmla="*/ 723155 h 3012655"/>
                <a:gd name="connsiteX5" fmla="*/ 783304 w 5252815"/>
                <a:gd name="connsiteY5" fmla="*/ 756159 h 3012655"/>
                <a:gd name="connsiteX6" fmla="*/ 652105 w 5252815"/>
                <a:gd name="connsiteY6" fmla="*/ 814491 h 3012655"/>
                <a:gd name="connsiteX7" fmla="*/ 509230 w 5252815"/>
                <a:gd name="connsiteY7" fmla="*/ 896693 h 3012655"/>
                <a:gd name="connsiteX8" fmla="*/ 551529 w 5252815"/>
                <a:gd name="connsiteY8" fmla="*/ 518249 h 3012655"/>
                <a:gd name="connsiteX9" fmla="*/ 319754 w 5252815"/>
                <a:gd name="connsiteY9" fmla="*/ 622633 h 3012655"/>
                <a:gd name="connsiteX10" fmla="*/ 68929 w 5252815"/>
                <a:gd name="connsiteY10" fmla="*/ 997717 h 3012655"/>
                <a:gd name="connsiteX11" fmla="*/ 2254 w 5252815"/>
                <a:gd name="connsiteY11" fmla="*/ 1568088 h 3012655"/>
                <a:gd name="connsiteX12" fmla="*/ 129254 w 5252815"/>
                <a:gd name="connsiteY12" fmla="*/ 2010587 h 3012655"/>
                <a:gd name="connsiteX13" fmla="*/ 351625 w 5252815"/>
                <a:gd name="connsiteY13" fmla="*/ 2085183 h 3012655"/>
                <a:gd name="connsiteX14" fmla="*/ 573754 w 5252815"/>
                <a:gd name="connsiteY14" fmla="*/ 2239970 h 3012655"/>
                <a:gd name="connsiteX15" fmla="*/ 996029 w 5252815"/>
                <a:gd name="connsiteY15" fmla="*/ 2551556 h 3012655"/>
                <a:gd name="connsiteX16" fmla="*/ 1431004 w 5252815"/>
                <a:gd name="connsiteY16" fmla="*/ 2756321 h 3012655"/>
                <a:gd name="connsiteX17" fmla="*/ 1758029 w 5252815"/>
                <a:gd name="connsiteY17" fmla="*/ 2892455 h 3012655"/>
                <a:gd name="connsiteX18" fmla="*/ 1900904 w 5252815"/>
                <a:gd name="connsiteY18" fmla="*/ 2952824 h 3012655"/>
                <a:gd name="connsiteX19" fmla="*/ 2002504 w 5252815"/>
                <a:gd name="connsiteY19" fmla="*/ 2936904 h 3012655"/>
                <a:gd name="connsiteX20" fmla="*/ 2170779 w 5252815"/>
                <a:gd name="connsiteY20" fmla="*/ 2947603 h 3012655"/>
                <a:gd name="connsiteX21" fmla="*/ 2383504 w 5252815"/>
                <a:gd name="connsiteY21" fmla="*/ 2946038 h 3012655"/>
                <a:gd name="connsiteX22" fmla="*/ 2545429 w 5252815"/>
                <a:gd name="connsiteY22" fmla="*/ 2816690 h 3012655"/>
                <a:gd name="connsiteX23" fmla="*/ 2643854 w 5252815"/>
                <a:gd name="connsiteY23" fmla="*/ 2823040 h 3012655"/>
                <a:gd name="connsiteX24" fmla="*/ 2767679 w 5252815"/>
                <a:gd name="connsiteY24" fmla="*/ 2958390 h 3012655"/>
                <a:gd name="connsiteX25" fmla="*/ 3008979 w 5252815"/>
                <a:gd name="connsiteY25" fmla="*/ 3011539 h 3012655"/>
                <a:gd name="connsiteX26" fmla="*/ 3291554 w 5252815"/>
                <a:gd name="connsiteY26" fmla="*/ 2915071 h 3012655"/>
                <a:gd name="connsiteX27" fmla="*/ 3323304 w 5252815"/>
                <a:gd name="connsiteY27" fmla="*/ 2830520 h 3012655"/>
                <a:gd name="connsiteX28" fmla="*/ 3488404 w 5252815"/>
                <a:gd name="connsiteY28" fmla="*/ 2865054 h 3012655"/>
                <a:gd name="connsiteX29" fmla="*/ 3939254 w 5252815"/>
                <a:gd name="connsiteY29" fmla="*/ 2633670 h 3012655"/>
                <a:gd name="connsiteX30" fmla="*/ 4326604 w 5252815"/>
                <a:gd name="connsiteY30" fmla="*/ 2436820 h 3012655"/>
                <a:gd name="connsiteX31" fmla="*/ 4548854 w 5252815"/>
                <a:gd name="connsiteY31" fmla="*/ 2265370 h 3012655"/>
                <a:gd name="connsiteX32" fmla="*/ 4713954 w 5252815"/>
                <a:gd name="connsiteY32" fmla="*/ 2144720 h 3012655"/>
                <a:gd name="connsiteX33" fmla="*/ 4914100 w 5252815"/>
                <a:gd name="connsiteY33" fmla="*/ 2076050 h 3012655"/>
                <a:gd name="connsiteX34" fmla="*/ 5158454 w 5252815"/>
                <a:gd name="connsiteY34" fmla="*/ 1948394 h 3012655"/>
                <a:gd name="connsiteX35" fmla="*/ 5234654 w 5252815"/>
                <a:gd name="connsiteY35" fmla="*/ 1568612 h 3012655"/>
                <a:gd name="connsiteX36" fmla="*/ 5225129 w 5252815"/>
                <a:gd name="connsiteY36" fmla="*/ 1040344 h 3012655"/>
                <a:gd name="connsiteX37" fmla="*/ 4942554 w 5252815"/>
                <a:gd name="connsiteY37" fmla="*/ 698921 h 3012655"/>
                <a:gd name="connsiteX38" fmla="*/ 4713954 w 5252815"/>
                <a:gd name="connsiteY38" fmla="*/ 523816 h 3012655"/>
                <a:gd name="connsiteX39" fmla="*/ 4717129 w 5252815"/>
                <a:gd name="connsiteY39" fmla="*/ 872460 h 3012655"/>
                <a:gd name="connsiteX40" fmla="*/ 4500205 w 5252815"/>
                <a:gd name="connsiteY40" fmla="*/ 777955 h 3012655"/>
                <a:gd name="connsiteX41" fmla="*/ 4225004 w 5252815"/>
                <a:gd name="connsiteY41" fmla="*/ 706489 h 3012655"/>
                <a:gd name="connsiteX42" fmla="*/ 4066254 w 5252815"/>
                <a:gd name="connsiteY42" fmla="*/ 100975 h 3012655"/>
                <a:gd name="connsiteX43" fmla="*/ 3567779 w 5252815"/>
                <a:gd name="connsiteY43" fmla="*/ 61656 h 3012655"/>
                <a:gd name="connsiteX44" fmla="*/ 3212179 w 5252815"/>
                <a:gd name="connsiteY44" fmla="*/ 482933 h 3012655"/>
                <a:gd name="connsiteX45" fmla="*/ 3024854 w 5252815"/>
                <a:gd name="connsiteY45" fmla="*/ 683438 h 3012655"/>
                <a:gd name="connsiteX46" fmla="*/ 2885154 w 5252815"/>
                <a:gd name="connsiteY46" fmla="*/ 696397 h 3012655"/>
                <a:gd name="connsiteX47" fmla="*/ 2599404 w 5252815"/>
                <a:gd name="connsiteY47" fmla="*/ 897684 h 3012655"/>
                <a:gd name="connsiteX0" fmla="*/ 2599404 w 5252815"/>
                <a:gd name="connsiteY0" fmla="*/ 895302 h 3010273"/>
                <a:gd name="connsiteX1" fmla="*/ 2275554 w 5252815"/>
                <a:gd name="connsiteY1" fmla="*/ 692885 h 3010273"/>
                <a:gd name="connsiteX2" fmla="*/ 1967579 w 5252815"/>
                <a:gd name="connsiteY2" fmla="*/ 463067 h 3010273"/>
                <a:gd name="connsiteX3" fmla="*/ 1605629 w 5252815"/>
                <a:gd name="connsiteY3" fmla="*/ 908 h 3010273"/>
                <a:gd name="connsiteX4" fmla="*/ 1147405 w 5252815"/>
                <a:gd name="connsiteY4" fmla="*/ 355428 h 3010273"/>
                <a:gd name="connsiteX5" fmla="*/ 1004530 w 5252815"/>
                <a:gd name="connsiteY5" fmla="*/ 720773 h 3010273"/>
                <a:gd name="connsiteX6" fmla="*/ 783304 w 5252815"/>
                <a:gd name="connsiteY6" fmla="*/ 753777 h 3010273"/>
                <a:gd name="connsiteX7" fmla="*/ 652105 w 5252815"/>
                <a:gd name="connsiteY7" fmla="*/ 812109 h 3010273"/>
                <a:gd name="connsiteX8" fmla="*/ 509230 w 5252815"/>
                <a:gd name="connsiteY8" fmla="*/ 894311 h 3010273"/>
                <a:gd name="connsiteX9" fmla="*/ 551529 w 5252815"/>
                <a:gd name="connsiteY9" fmla="*/ 515867 h 3010273"/>
                <a:gd name="connsiteX10" fmla="*/ 319754 w 5252815"/>
                <a:gd name="connsiteY10" fmla="*/ 620251 h 3010273"/>
                <a:gd name="connsiteX11" fmla="*/ 68929 w 5252815"/>
                <a:gd name="connsiteY11" fmla="*/ 995335 h 3010273"/>
                <a:gd name="connsiteX12" fmla="*/ 2254 w 5252815"/>
                <a:gd name="connsiteY12" fmla="*/ 1565706 h 3010273"/>
                <a:gd name="connsiteX13" fmla="*/ 129254 w 5252815"/>
                <a:gd name="connsiteY13" fmla="*/ 2008205 h 3010273"/>
                <a:gd name="connsiteX14" fmla="*/ 351625 w 5252815"/>
                <a:gd name="connsiteY14" fmla="*/ 2082801 h 3010273"/>
                <a:gd name="connsiteX15" fmla="*/ 573754 w 5252815"/>
                <a:gd name="connsiteY15" fmla="*/ 2237588 h 3010273"/>
                <a:gd name="connsiteX16" fmla="*/ 996029 w 5252815"/>
                <a:gd name="connsiteY16" fmla="*/ 2549174 h 3010273"/>
                <a:gd name="connsiteX17" fmla="*/ 1431004 w 5252815"/>
                <a:gd name="connsiteY17" fmla="*/ 2753939 h 3010273"/>
                <a:gd name="connsiteX18" fmla="*/ 1758029 w 5252815"/>
                <a:gd name="connsiteY18" fmla="*/ 2890073 h 3010273"/>
                <a:gd name="connsiteX19" fmla="*/ 1900904 w 5252815"/>
                <a:gd name="connsiteY19" fmla="*/ 2950442 h 3010273"/>
                <a:gd name="connsiteX20" fmla="*/ 2002504 w 5252815"/>
                <a:gd name="connsiteY20" fmla="*/ 2934522 h 3010273"/>
                <a:gd name="connsiteX21" fmla="*/ 2170779 w 5252815"/>
                <a:gd name="connsiteY21" fmla="*/ 2945221 h 3010273"/>
                <a:gd name="connsiteX22" fmla="*/ 2383504 w 5252815"/>
                <a:gd name="connsiteY22" fmla="*/ 2943656 h 3010273"/>
                <a:gd name="connsiteX23" fmla="*/ 2545429 w 5252815"/>
                <a:gd name="connsiteY23" fmla="*/ 2814308 h 3010273"/>
                <a:gd name="connsiteX24" fmla="*/ 2643854 w 5252815"/>
                <a:gd name="connsiteY24" fmla="*/ 2820658 h 3010273"/>
                <a:gd name="connsiteX25" fmla="*/ 2767679 w 5252815"/>
                <a:gd name="connsiteY25" fmla="*/ 2956008 h 3010273"/>
                <a:gd name="connsiteX26" fmla="*/ 3008979 w 5252815"/>
                <a:gd name="connsiteY26" fmla="*/ 3009157 h 3010273"/>
                <a:gd name="connsiteX27" fmla="*/ 3291554 w 5252815"/>
                <a:gd name="connsiteY27" fmla="*/ 2912689 h 3010273"/>
                <a:gd name="connsiteX28" fmla="*/ 3323304 w 5252815"/>
                <a:gd name="connsiteY28" fmla="*/ 2828138 h 3010273"/>
                <a:gd name="connsiteX29" fmla="*/ 3488404 w 5252815"/>
                <a:gd name="connsiteY29" fmla="*/ 2862672 h 3010273"/>
                <a:gd name="connsiteX30" fmla="*/ 3939254 w 5252815"/>
                <a:gd name="connsiteY30" fmla="*/ 2631288 h 3010273"/>
                <a:gd name="connsiteX31" fmla="*/ 4326604 w 5252815"/>
                <a:gd name="connsiteY31" fmla="*/ 2434438 h 3010273"/>
                <a:gd name="connsiteX32" fmla="*/ 4548854 w 5252815"/>
                <a:gd name="connsiteY32" fmla="*/ 2262988 h 3010273"/>
                <a:gd name="connsiteX33" fmla="*/ 4713954 w 5252815"/>
                <a:gd name="connsiteY33" fmla="*/ 2142338 h 3010273"/>
                <a:gd name="connsiteX34" fmla="*/ 4914100 w 5252815"/>
                <a:gd name="connsiteY34" fmla="*/ 2073668 h 3010273"/>
                <a:gd name="connsiteX35" fmla="*/ 5158454 w 5252815"/>
                <a:gd name="connsiteY35" fmla="*/ 1946012 h 3010273"/>
                <a:gd name="connsiteX36" fmla="*/ 5234654 w 5252815"/>
                <a:gd name="connsiteY36" fmla="*/ 1566230 h 3010273"/>
                <a:gd name="connsiteX37" fmla="*/ 5225129 w 5252815"/>
                <a:gd name="connsiteY37" fmla="*/ 1037962 h 3010273"/>
                <a:gd name="connsiteX38" fmla="*/ 4942554 w 5252815"/>
                <a:gd name="connsiteY38" fmla="*/ 696539 h 3010273"/>
                <a:gd name="connsiteX39" fmla="*/ 4713954 w 5252815"/>
                <a:gd name="connsiteY39" fmla="*/ 521434 h 3010273"/>
                <a:gd name="connsiteX40" fmla="*/ 4717129 w 5252815"/>
                <a:gd name="connsiteY40" fmla="*/ 870078 h 3010273"/>
                <a:gd name="connsiteX41" fmla="*/ 4500205 w 5252815"/>
                <a:gd name="connsiteY41" fmla="*/ 775573 h 3010273"/>
                <a:gd name="connsiteX42" fmla="*/ 4225004 w 5252815"/>
                <a:gd name="connsiteY42" fmla="*/ 704107 h 3010273"/>
                <a:gd name="connsiteX43" fmla="*/ 4066254 w 5252815"/>
                <a:gd name="connsiteY43" fmla="*/ 98593 h 3010273"/>
                <a:gd name="connsiteX44" fmla="*/ 3567779 w 5252815"/>
                <a:gd name="connsiteY44" fmla="*/ 59274 h 3010273"/>
                <a:gd name="connsiteX45" fmla="*/ 3212179 w 5252815"/>
                <a:gd name="connsiteY45" fmla="*/ 480551 h 3010273"/>
                <a:gd name="connsiteX46" fmla="*/ 3024854 w 5252815"/>
                <a:gd name="connsiteY46" fmla="*/ 681056 h 3010273"/>
                <a:gd name="connsiteX47" fmla="*/ 2885154 w 5252815"/>
                <a:gd name="connsiteY47" fmla="*/ 694015 h 3010273"/>
                <a:gd name="connsiteX48" fmla="*/ 2599404 w 5252815"/>
                <a:gd name="connsiteY48" fmla="*/ 895302 h 3010273"/>
                <a:gd name="connsiteX0" fmla="*/ 2599404 w 5252815"/>
                <a:gd name="connsiteY0" fmla="*/ 913166 h 3028137"/>
                <a:gd name="connsiteX1" fmla="*/ 2275554 w 5252815"/>
                <a:gd name="connsiteY1" fmla="*/ 710749 h 3028137"/>
                <a:gd name="connsiteX2" fmla="*/ 1967579 w 5252815"/>
                <a:gd name="connsiteY2" fmla="*/ 480931 h 3028137"/>
                <a:gd name="connsiteX3" fmla="*/ 1605629 w 5252815"/>
                <a:gd name="connsiteY3" fmla="*/ 18772 h 3028137"/>
                <a:gd name="connsiteX4" fmla="*/ 1223605 w 5252815"/>
                <a:gd name="connsiteY4" fmla="*/ 117551 h 3028137"/>
                <a:gd name="connsiteX5" fmla="*/ 1147405 w 5252815"/>
                <a:gd name="connsiteY5" fmla="*/ 373292 h 3028137"/>
                <a:gd name="connsiteX6" fmla="*/ 1004530 w 5252815"/>
                <a:gd name="connsiteY6" fmla="*/ 738637 h 3028137"/>
                <a:gd name="connsiteX7" fmla="*/ 783304 w 5252815"/>
                <a:gd name="connsiteY7" fmla="*/ 771641 h 3028137"/>
                <a:gd name="connsiteX8" fmla="*/ 652105 w 5252815"/>
                <a:gd name="connsiteY8" fmla="*/ 829973 h 3028137"/>
                <a:gd name="connsiteX9" fmla="*/ 509230 w 5252815"/>
                <a:gd name="connsiteY9" fmla="*/ 912175 h 3028137"/>
                <a:gd name="connsiteX10" fmla="*/ 551529 w 5252815"/>
                <a:gd name="connsiteY10" fmla="*/ 533731 h 3028137"/>
                <a:gd name="connsiteX11" fmla="*/ 319754 w 5252815"/>
                <a:gd name="connsiteY11" fmla="*/ 638115 h 3028137"/>
                <a:gd name="connsiteX12" fmla="*/ 68929 w 5252815"/>
                <a:gd name="connsiteY12" fmla="*/ 1013199 h 3028137"/>
                <a:gd name="connsiteX13" fmla="*/ 2254 w 5252815"/>
                <a:gd name="connsiteY13" fmla="*/ 1583570 h 3028137"/>
                <a:gd name="connsiteX14" fmla="*/ 129254 w 5252815"/>
                <a:gd name="connsiteY14" fmla="*/ 2026069 h 3028137"/>
                <a:gd name="connsiteX15" fmla="*/ 351625 w 5252815"/>
                <a:gd name="connsiteY15" fmla="*/ 2100665 h 3028137"/>
                <a:gd name="connsiteX16" fmla="*/ 573754 w 5252815"/>
                <a:gd name="connsiteY16" fmla="*/ 2255452 h 3028137"/>
                <a:gd name="connsiteX17" fmla="*/ 996029 w 5252815"/>
                <a:gd name="connsiteY17" fmla="*/ 2567038 h 3028137"/>
                <a:gd name="connsiteX18" fmla="*/ 1431004 w 5252815"/>
                <a:gd name="connsiteY18" fmla="*/ 2771803 h 3028137"/>
                <a:gd name="connsiteX19" fmla="*/ 1758029 w 5252815"/>
                <a:gd name="connsiteY19" fmla="*/ 2907937 h 3028137"/>
                <a:gd name="connsiteX20" fmla="*/ 1900904 w 5252815"/>
                <a:gd name="connsiteY20" fmla="*/ 2968306 h 3028137"/>
                <a:gd name="connsiteX21" fmla="*/ 2002504 w 5252815"/>
                <a:gd name="connsiteY21" fmla="*/ 2952386 h 3028137"/>
                <a:gd name="connsiteX22" fmla="*/ 2170779 w 5252815"/>
                <a:gd name="connsiteY22" fmla="*/ 2963085 h 3028137"/>
                <a:gd name="connsiteX23" fmla="*/ 2383504 w 5252815"/>
                <a:gd name="connsiteY23" fmla="*/ 2961520 h 3028137"/>
                <a:gd name="connsiteX24" fmla="*/ 2545429 w 5252815"/>
                <a:gd name="connsiteY24" fmla="*/ 2832172 h 3028137"/>
                <a:gd name="connsiteX25" fmla="*/ 2643854 w 5252815"/>
                <a:gd name="connsiteY25" fmla="*/ 2838522 h 3028137"/>
                <a:gd name="connsiteX26" fmla="*/ 2767679 w 5252815"/>
                <a:gd name="connsiteY26" fmla="*/ 2973872 h 3028137"/>
                <a:gd name="connsiteX27" fmla="*/ 3008979 w 5252815"/>
                <a:gd name="connsiteY27" fmla="*/ 3027021 h 3028137"/>
                <a:gd name="connsiteX28" fmla="*/ 3291554 w 5252815"/>
                <a:gd name="connsiteY28" fmla="*/ 2930553 h 3028137"/>
                <a:gd name="connsiteX29" fmla="*/ 3323304 w 5252815"/>
                <a:gd name="connsiteY29" fmla="*/ 2846002 h 3028137"/>
                <a:gd name="connsiteX30" fmla="*/ 3488404 w 5252815"/>
                <a:gd name="connsiteY30" fmla="*/ 2880536 h 3028137"/>
                <a:gd name="connsiteX31" fmla="*/ 3939254 w 5252815"/>
                <a:gd name="connsiteY31" fmla="*/ 2649152 h 3028137"/>
                <a:gd name="connsiteX32" fmla="*/ 4326604 w 5252815"/>
                <a:gd name="connsiteY32" fmla="*/ 2452302 h 3028137"/>
                <a:gd name="connsiteX33" fmla="*/ 4548854 w 5252815"/>
                <a:gd name="connsiteY33" fmla="*/ 2280852 h 3028137"/>
                <a:gd name="connsiteX34" fmla="*/ 4713954 w 5252815"/>
                <a:gd name="connsiteY34" fmla="*/ 2160202 h 3028137"/>
                <a:gd name="connsiteX35" fmla="*/ 4914100 w 5252815"/>
                <a:gd name="connsiteY35" fmla="*/ 2091532 h 3028137"/>
                <a:gd name="connsiteX36" fmla="*/ 5158454 w 5252815"/>
                <a:gd name="connsiteY36" fmla="*/ 1963876 h 3028137"/>
                <a:gd name="connsiteX37" fmla="*/ 5234654 w 5252815"/>
                <a:gd name="connsiteY37" fmla="*/ 1584094 h 3028137"/>
                <a:gd name="connsiteX38" fmla="*/ 5225129 w 5252815"/>
                <a:gd name="connsiteY38" fmla="*/ 1055826 h 3028137"/>
                <a:gd name="connsiteX39" fmla="*/ 4942554 w 5252815"/>
                <a:gd name="connsiteY39" fmla="*/ 714403 h 3028137"/>
                <a:gd name="connsiteX40" fmla="*/ 4713954 w 5252815"/>
                <a:gd name="connsiteY40" fmla="*/ 539298 h 3028137"/>
                <a:gd name="connsiteX41" fmla="*/ 4717129 w 5252815"/>
                <a:gd name="connsiteY41" fmla="*/ 887942 h 3028137"/>
                <a:gd name="connsiteX42" fmla="*/ 4500205 w 5252815"/>
                <a:gd name="connsiteY42" fmla="*/ 793437 h 3028137"/>
                <a:gd name="connsiteX43" fmla="*/ 4225004 w 5252815"/>
                <a:gd name="connsiteY43" fmla="*/ 721971 h 3028137"/>
                <a:gd name="connsiteX44" fmla="*/ 4066254 w 5252815"/>
                <a:gd name="connsiteY44" fmla="*/ 116457 h 3028137"/>
                <a:gd name="connsiteX45" fmla="*/ 3567779 w 5252815"/>
                <a:gd name="connsiteY45" fmla="*/ 77138 h 3028137"/>
                <a:gd name="connsiteX46" fmla="*/ 3212179 w 5252815"/>
                <a:gd name="connsiteY46" fmla="*/ 498415 h 3028137"/>
                <a:gd name="connsiteX47" fmla="*/ 3024854 w 5252815"/>
                <a:gd name="connsiteY47" fmla="*/ 698920 h 3028137"/>
                <a:gd name="connsiteX48" fmla="*/ 2885154 w 5252815"/>
                <a:gd name="connsiteY48" fmla="*/ 711879 h 3028137"/>
                <a:gd name="connsiteX49" fmla="*/ 2599404 w 5252815"/>
                <a:gd name="connsiteY49" fmla="*/ 913166 h 3028137"/>
                <a:gd name="connsiteX0" fmla="*/ 2599404 w 5252815"/>
                <a:gd name="connsiteY0" fmla="*/ 904217 h 3019188"/>
                <a:gd name="connsiteX1" fmla="*/ 2275554 w 5252815"/>
                <a:gd name="connsiteY1" fmla="*/ 701800 h 3019188"/>
                <a:gd name="connsiteX2" fmla="*/ 1967579 w 5252815"/>
                <a:gd name="connsiteY2" fmla="*/ 471982 h 3019188"/>
                <a:gd name="connsiteX3" fmla="*/ 1605629 w 5252815"/>
                <a:gd name="connsiteY3" fmla="*/ 9823 h 3019188"/>
                <a:gd name="connsiteX4" fmla="*/ 1128355 w 5252815"/>
                <a:gd name="connsiteY4" fmla="*/ 172537 h 3019188"/>
                <a:gd name="connsiteX5" fmla="*/ 1147405 w 5252815"/>
                <a:gd name="connsiteY5" fmla="*/ 364343 h 3019188"/>
                <a:gd name="connsiteX6" fmla="*/ 1004530 w 5252815"/>
                <a:gd name="connsiteY6" fmla="*/ 729688 h 3019188"/>
                <a:gd name="connsiteX7" fmla="*/ 783304 w 5252815"/>
                <a:gd name="connsiteY7" fmla="*/ 762692 h 3019188"/>
                <a:gd name="connsiteX8" fmla="*/ 652105 w 5252815"/>
                <a:gd name="connsiteY8" fmla="*/ 821024 h 3019188"/>
                <a:gd name="connsiteX9" fmla="*/ 509230 w 5252815"/>
                <a:gd name="connsiteY9" fmla="*/ 903226 h 3019188"/>
                <a:gd name="connsiteX10" fmla="*/ 551529 w 5252815"/>
                <a:gd name="connsiteY10" fmla="*/ 524782 h 3019188"/>
                <a:gd name="connsiteX11" fmla="*/ 319754 w 5252815"/>
                <a:gd name="connsiteY11" fmla="*/ 629166 h 3019188"/>
                <a:gd name="connsiteX12" fmla="*/ 68929 w 5252815"/>
                <a:gd name="connsiteY12" fmla="*/ 1004250 h 3019188"/>
                <a:gd name="connsiteX13" fmla="*/ 2254 w 5252815"/>
                <a:gd name="connsiteY13" fmla="*/ 1574621 h 3019188"/>
                <a:gd name="connsiteX14" fmla="*/ 129254 w 5252815"/>
                <a:gd name="connsiteY14" fmla="*/ 2017120 h 3019188"/>
                <a:gd name="connsiteX15" fmla="*/ 351625 w 5252815"/>
                <a:gd name="connsiteY15" fmla="*/ 2091716 h 3019188"/>
                <a:gd name="connsiteX16" fmla="*/ 573754 w 5252815"/>
                <a:gd name="connsiteY16" fmla="*/ 2246503 h 3019188"/>
                <a:gd name="connsiteX17" fmla="*/ 996029 w 5252815"/>
                <a:gd name="connsiteY17" fmla="*/ 2558089 h 3019188"/>
                <a:gd name="connsiteX18" fmla="*/ 1431004 w 5252815"/>
                <a:gd name="connsiteY18" fmla="*/ 2762854 h 3019188"/>
                <a:gd name="connsiteX19" fmla="*/ 1758029 w 5252815"/>
                <a:gd name="connsiteY19" fmla="*/ 2898988 h 3019188"/>
                <a:gd name="connsiteX20" fmla="*/ 1900904 w 5252815"/>
                <a:gd name="connsiteY20" fmla="*/ 2959357 h 3019188"/>
                <a:gd name="connsiteX21" fmla="*/ 2002504 w 5252815"/>
                <a:gd name="connsiteY21" fmla="*/ 2943437 h 3019188"/>
                <a:gd name="connsiteX22" fmla="*/ 2170779 w 5252815"/>
                <a:gd name="connsiteY22" fmla="*/ 2954136 h 3019188"/>
                <a:gd name="connsiteX23" fmla="*/ 2383504 w 5252815"/>
                <a:gd name="connsiteY23" fmla="*/ 2952571 h 3019188"/>
                <a:gd name="connsiteX24" fmla="*/ 2545429 w 5252815"/>
                <a:gd name="connsiteY24" fmla="*/ 2823223 h 3019188"/>
                <a:gd name="connsiteX25" fmla="*/ 2643854 w 5252815"/>
                <a:gd name="connsiteY25" fmla="*/ 2829573 h 3019188"/>
                <a:gd name="connsiteX26" fmla="*/ 2767679 w 5252815"/>
                <a:gd name="connsiteY26" fmla="*/ 2964923 h 3019188"/>
                <a:gd name="connsiteX27" fmla="*/ 3008979 w 5252815"/>
                <a:gd name="connsiteY27" fmla="*/ 3018072 h 3019188"/>
                <a:gd name="connsiteX28" fmla="*/ 3291554 w 5252815"/>
                <a:gd name="connsiteY28" fmla="*/ 2921604 h 3019188"/>
                <a:gd name="connsiteX29" fmla="*/ 3323304 w 5252815"/>
                <a:gd name="connsiteY29" fmla="*/ 2837053 h 3019188"/>
                <a:gd name="connsiteX30" fmla="*/ 3488404 w 5252815"/>
                <a:gd name="connsiteY30" fmla="*/ 2871587 h 3019188"/>
                <a:gd name="connsiteX31" fmla="*/ 3939254 w 5252815"/>
                <a:gd name="connsiteY31" fmla="*/ 2640203 h 3019188"/>
                <a:gd name="connsiteX32" fmla="*/ 4326604 w 5252815"/>
                <a:gd name="connsiteY32" fmla="*/ 2443353 h 3019188"/>
                <a:gd name="connsiteX33" fmla="*/ 4548854 w 5252815"/>
                <a:gd name="connsiteY33" fmla="*/ 2271903 h 3019188"/>
                <a:gd name="connsiteX34" fmla="*/ 4713954 w 5252815"/>
                <a:gd name="connsiteY34" fmla="*/ 2151253 h 3019188"/>
                <a:gd name="connsiteX35" fmla="*/ 4914100 w 5252815"/>
                <a:gd name="connsiteY35" fmla="*/ 2082583 h 3019188"/>
                <a:gd name="connsiteX36" fmla="*/ 5158454 w 5252815"/>
                <a:gd name="connsiteY36" fmla="*/ 1954927 h 3019188"/>
                <a:gd name="connsiteX37" fmla="*/ 5234654 w 5252815"/>
                <a:gd name="connsiteY37" fmla="*/ 1575145 h 3019188"/>
                <a:gd name="connsiteX38" fmla="*/ 5225129 w 5252815"/>
                <a:gd name="connsiteY38" fmla="*/ 1046877 h 3019188"/>
                <a:gd name="connsiteX39" fmla="*/ 4942554 w 5252815"/>
                <a:gd name="connsiteY39" fmla="*/ 705454 h 3019188"/>
                <a:gd name="connsiteX40" fmla="*/ 4713954 w 5252815"/>
                <a:gd name="connsiteY40" fmla="*/ 530349 h 3019188"/>
                <a:gd name="connsiteX41" fmla="*/ 4717129 w 5252815"/>
                <a:gd name="connsiteY41" fmla="*/ 878993 h 3019188"/>
                <a:gd name="connsiteX42" fmla="*/ 4500205 w 5252815"/>
                <a:gd name="connsiteY42" fmla="*/ 784488 h 3019188"/>
                <a:gd name="connsiteX43" fmla="*/ 4225004 w 5252815"/>
                <a:gd name="connsiteY43" fmla="*/ 713022 h 3019188"/>
                <a:gd name="connsiteX44" fmla="*/ 4066254 w 5252815"/>
                <a:gd name="connsiteY44" fmla="*/ 107508 h 3019188"/>
                <a:gd name="connsiteX45" fmla="*/ 3567779 w 5252815"/>
                <a:gd name="connsiteY45" fmla="*/ 68189 h 3019188"/>
                <a:gd name="connsiteX46" fmla="*/ 3212179 w 5252815"/>
                <a:gd name="connsiteY46" fmla="*/ 489466 h 3019188"/>
                <a:gd name="connsiteX47" fmla="*/ 3024854 w 5252815"/>
                <a:gd name="connsiteY47" fmla="*/ 689971 h 3019188"/>
                <a:gd name="connsiteX48" fmla="*/ 2885154 w 5252815"/>
                <a:gd name="connsiteY48" fmla="*/ 702930 h 3019188"/>
                <a:gd name="connsiteX49" fmla="*/ 2599404 w 5252815"/>
                <a:gd name="connsiteY49" fmla="*/ 904217 h 3019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5252815" h="3019188">
                  <a:moveTo>
                    <a:pt x="2599404" y="904217"/>
                  </a:moveTo>
                  <a:cubicBezTo>
                    <a:pt x="2497804" y="904029"/>
                    <a:pt x="2409433" y="737304"/>
                    <a:pt x="2275554" y="701800"/>
                  </a:cubicBezTo>
                  <a:cubicBezTo>
                    <a:pt x="2141675" y="666296"/>
                    <a:pt x="2079233" y="587311"/>
                    <a:pt x="1967579" y="471982"/>
                  </a:cubicBezTo>
                  <a:cubicBezTo>
                    <a:pt x="1855925" y="356653"/>
                    <a:pt x="1745500" y="59730"/>
                    <a:pt x="1605629" y="9823"/>
                  </a:cubicBezTo>
                  <a:cubicBezTo>
                    <a:pt x="1465758" y="-40084"/>
                    <a:pt x="1204726" y="113450"/>
                    <a:pt x="1128355" y="172537"/>
                  </a:cubicBezTo>
                  <a:cubicBezTo>
                    <a:pt x="1051984" y="231624"/>
                    <a:pt x="1201380" y="271485"/>
                    <a:pt x="1147405" y="364343"/>
                  </a:cubicBezTo>
                  <a:cubicBezTo>
                    <a:pt x="1093430" y="457201"/>
                    <a:pt x="1076326" y="676997"/>
                    <a:pt x="1004530" y="729688"/>
                  </a:cubicBezTo>
                  <a:cubicBezTo>
                    <a:pt x="932734" y="782379"/>
                    <a:pt x="842041" y="747469"/>
                    <a:pt x="783304" y="762692"/>
                  </a:cubicBezTo>
                  <a:cubicBezTo>
                    <a:pt x="724567" y="777915"/>
                    <a:pt x="697784" y="797602"/>
                    <a:pt x="652105" y="821024"/>
                  </a:cubicBezTo>
                  <a:cubicBezTo>
                    <a:pt x="606426" y="844446"/>
                    <a:pt x="529168" y="958689"/>
                    <a:pt x="509230" y="903226"/>
                  </a:cubicBezTo>
                  <a:cubicBezTo>
                    <a:pt x="489292" y="847763"/>
                    <a:pt x="583108" y="570459"/>
                    <a:pt x="551529" y="524782"/>
                  </a:cubicBezTo>
                  <a:cubicBezTo>
                    <a:pt x="519950" y="479105"/>
                    <a:pt x="400187" y="549255"/>
                    <a:pt x="319754" y="629166"/>
                  </a:cubicBezTo>
                  <a:cubicBezTo>
                    <a:pt x="239321" y="709077"/>
                    <a:pt x="121846" y="846674"/>
                    <a:pt x="68929" y="1004250"/>
                  </a:cubicBezTo>
                  <a:cubicBezTo>
                    <a:pt x="16012" y="1161826"/>
                    <a:pt x="-7800" y="1405809"/>
                    <a:pt x="2254" y="1574621"/>
                  </a:cubicBezTo>
                  <a:cubicBezTo>
                    <a:pt x="12308" y="1743433"/>
                    <a:pt x="71026" y="1930938"/>
                    <a:pt x="129254" y="2017120"/>
                  </a:cubicBezTo>
                  <a:cubicBezTo>
                    <a:pt x="187482" y="2103302"/>
                    <a:pt x="315642" y="2026085"/>
                    <a:pt x="351625" y="2091716"/>
                  </a:cubicBezTo>
                  <a:cubicBezTo>
                    <a:pt x="387608" y="2157347"/>
                    <a:pt x="466353" y="2168774"/>
                    <a:pt x="573754" y="2246503"/>
                  </a:cubicBezTo>
                  <a:cubicBezTo>
                    <a:pt x="681155" y="2324232"/>
                    <a:pt x="853154" y="2472030"/>
                    <a:pt x="996029" y="2558089"/>
                  </a:cubicBezTo>
                  <a:cubicBezTo>
                    <a:pt x="1138904" y="2644148"/>
                    <a:pt x="1304004" y="2706038"/>
                    <a:pt x="1431004" y="2762854"/>
                  </a:cubicBezTo>
                  <a:cubicBezTo>
                    <a:pt x="1558004" y="2819671"/>
                    <a:pt x="1679712" y="2866238"/>
                    <a:pt x="1758029" y="2898988"/>
                  </a:cubicBezTo>
                  <a:cubicBezTo>
                    <a:pt x="1836346" y="2931738"/>
                    <a:pt x="1860158" y="2951949"/>
                    <a:pt x="1900904" y="2959357"/>
                  </a:cubicBezTo>
                  <a:cubicBezTo>
                    <a:pt x="1941650" y="2966765"/>
                    <a:pt x="1957525" y="2944307"/>
                    <a:pt x="2002504" y="2943437"/>
                  </a:cubicBezTo>
                  <a:cubicBezTo>
                    <a:pt x="2047483" y="2942567"/>
                    <a:pt x="2107279" y="2952614"/>
                    <a:pt x="2170779" y="2954136"/>
                  </a:cubicBezTo>
                  <a:cubicBezTo>
                    <a:pt x="2234279" y="2955658"/>
                    <a:pt x="2321062" y="2974390"/>
                    <a:pt x="2383504" y="2952571"/>
                  </a:cubicBezTo>
                  <a:cubicBezTo>
                    <a:pt x="2445946" y="2930752"/>
                    <a:pt x="2502037" y="2843723"/>
                    <a:pt x="2545429" y="2823223"/>
                  </a:cubicBezTo>
                  <a:cubicBezTo>
                    <a:pt x="2588821" y="2802723"/>
                    <a:pt x="2606812" y="2805956"/>
                    <a:pt x="2643854" y="2829573"/>
                  </a:cubicBezTo>
                  <a:cubicBezTo>
                    <a:pt x="2680896" y="2853190"/>
                    <a:pt x="2706825" y="2933507"/>
                    <a:pt x="2767679" y="2964923"/>
                  </a:cubicBezTo>
                  <a:cubicBezTo>
                    <a:pt x="2828533" y="2996339"/>
                    <a:pt x="2921667" y="3025292"/>
                    <a:pt x="3008979" y="3018072"/>
                  </a:cubicBezTo>
                  <a:cubicBezTo>
                    <a:pt x="3096291" y="3010852"/>
                    <a:pt x="3239167" y="2951774"/>
                    <a:pt x="3291554" y="2921604"/>
                  </a:cubicBezTo>
                  <a:cubicBezTo>
                    <a:pt x="3343942" y="2891434"/>
                    <a:pt x="3290496" y="2845389"/>
                    <a:pt x="3323304" y="2837053"/>
                  </a:cubicBezTo>
                  <a:cubicBezTo>
                    <a:pt x="3356112" y="2828717"/>
                    <a:pt x="3385746" y="2904395"/>
                    <a:pt x="3488404" y="2871587"/>
                  </a:cubicBezTo>
                  <a:cubicBezTo>
                    <a:pt x="3591062" y="2838779"/>
                    <a:pt x="3799554" y="2711575"/>
                    <a:pt x="3939254" y="2640203"/>
                  </a:cubicBezTo>
                  <a:cubicBezTo>
                    <a:pt x="4078954" y="2568831"/>
                    <a:pt x="4225004" y="2504736"/>
                    <a:pt x="4326604" y="2443353"/>
                  </a:cubicBezTo>
                  <a:cubicBezTo>
                    <a:pt x="4428204" y="2381970"/>
                    <a:pt x="4484296" y="2320586"/>
                    <a:pt x="4548854" y="2271903"/>
                  </a:cubicBezTo>
                  <a:cubicBezTo>
                    <a:pt x="4613412" y="2223220"/>
                    <a:pt x="4653080" y="2182806"/>
                    <a:pt x="4713954" y="2151253"/>
                  </a:cubicBezTo>
                  <a:cubicBezTo>
                    <a:pt x="4774828" y="2119700"/>
                    <a:pt x="4884467" y="2144227"/>
                    <a:pt x="4914100" y="2082583"/>
                  </a:cubicBezTo>
                  <a:cubicBezTo>
                    <a:pt x="4943733" y="2020939"/>
                    <a:pt x="5105028" y="2039500"/>
                    <a:pt x="5158454" y="1954927"/>
                  </a:cubicBezTo>
                  <a:cubicBezTo>
                    <a:pt x="5211880" y="1870354"/>
                    <a:pt x="5223542" y="1726487"/>
                    <a:pt x="5234654" y="1575145"/>
                  </a:cubicBezTo>
                  <a:cubicBezTo>
                    <a:pt x="5245767" y="1423803"/>
                    <a:pt x="5273812" y="1191825"/>
                    <a:pt x="5225129" y="1046877"/>
                  </a:cubicBezTo>
                  <a:cubicBezTo>
                    <a:pt x="5176446" y="901929"/>
                    <a:pt x="5027750" y="791542"/>
                    <a:pt x="4942554" y="705454"/>
                  </a:cubicBezTo>
                  <a:cubicBezTo>
                    <a:pt x="4857358" y="619366"/>
                    <a:pt x="4751525" y="501426"/>
                    <a:pt x="4713954" y="530349"/>
                  </a:cubicBezTo>
                  <a:cubicBezTo>
                    <a:pt x="4676383" y="559272"/>
                    <a:pt x="4752754" y="836637"/>
                    <a:pt x="4717129" y="878993"/>
                  </a:cubicBezTo>
                  <a:cubicBezTo>
                    <a:pt x="4681504" y="921349"/>
                    <a:pt x="4582226" y="812150"/>
                    <a:pt x="4500205" y="784488"/>
                  </a:cubicBezTo>
                  <a:cubicBezTo>
                    <a:pt x="4418184" y="756826"/>
                    <a:pt x="4297329" y="825852"/>
                    <a:pt x="4225004" y="713022"/>
                  </a:cubicBezTo>
                  <a:cubicBezTo>
                    <a:pt x="4152679" y="600192"/>
                    <a:pt x="4175791" y="214980"/>
                    <a:pt x="4066254" y="107508"/>
                  </a:cubicBezTo>
                  <a:cubicBezTo>
                    <a:pt x="3956717" y="36"/>
                    <a:pt x="3710125" y="4529"/>
                    <a:pt x="3567779" y="68189"/>
                  </a:cubicBezTo>
                  <a:cubicBezTo>
                    <a:pt x="3425433" y="131849"/>
                    <a:pt x="3302667" y="385836"/>
                    <a:pt x="3212179" y="489466"/>
                  </a:cubicBezTo>
                  <a:cubicBezTo>
                    <a:pt x="3121691" y="593096"/>
                    <a:pt x="3093646" y="639171"/>
                    <a:pt x="3024854" y="689971"/>
                  </a:cubicBezTo>
                  <a:cubicBezTo>
                    <a:pt x="2956062" y="740771"/>
                    <a:pt x="2956062" y="667222"/>
                    <a:pt x="2885154" y="702930"/>
                  </a:cubicBezTo>
                  <a:cubicBezTo>
                    <a:pt x="2814246" y="738638"/>
                    <a:pt x="2701004" y="904405"/>
                    <a:pt x="2599404" y="904217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27" name="Freeform 2258">
              <a:extLst>
                <a:ext uri="{FF2B5EF4-FFF2-40B4-BE49-F238E27FC236}">
                  <a16:creationId xmlns:a16="http://schemas.microsoft.com/office/drawing/2014/main" id="{35B28838-A8B8-4AFF-B5F1-3C3D48AD0C76}"/>
                </a:ext>
              </a:extLst>
            </p:cNvPr>
            <p:cNvSpPr/>
            <p:nvPr/>
          </p:nvSpPr>
          <p:spPr>
            <a:xfrm>
              <a:off x="3400425" y="857250"/>
              <a:ext cx="476250" cy="38100"/>
            </a:xfrm>
            <a:custGeom>
              <a:avLst/>
              <a:gdLst>
                <a:gd name="connsiteX0" fmla="*/ 0 w 476250"/>
                <a:gd name="connsiteY0" fmla="*/ 38100 h 38100"/>
                <a:gd name="connsiteX1" fmla="*/ 304800 w 476250"/>
                <a:gd name="connsiteY1" fmla="*/ 19050 h 38100"/>
                <a:gd name="connsiteX2" fmla="*/ 476250 w 476250"/>
                <a:gd name="connsiteY2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250" h="38100">
                  <a:moveTo>
                    <a:pt x="0" y="38100"/>
                  </a:moveTo>
                  <a:lnTo>
                    <a:pt x="304800" y="19050"/>
                  </a:lnTo>
                  <a:cubicBezTo>
                    <a:pt x="384175" y="12700"/>
                    <a:pt x="430212" y="6350"/>
                    <a:pt x="476250" y="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28" name="Freeform 2259">
              <a:extLst>
                <a:ext uri="{FF2B5EF4-FFF2-40B4-BE49-F238E27FC236}">
                  <a16:creationId xmlns:a16="http://schemas.microsoft.com/office/drawing/2014/main" id="{186A90E8-FAA5-4A64-BDAD-5FAC7C74E66A}"/>
                </a:ext>
              </a:extLst>
            </p:cNvPr>
            <p:cNvSpPr/>
            <p:nvPr/>
          </p:nvSpPr>
          <p:spPr>
            <a:xfrm>
              <a:off x="3482639" y="1050713"/>
              <a:ext cx="351982" cy="659821"/>
            </a:xfrm>
            <a:custGeom>
              <a:avLst/>
              <a:gdLst>
                <a:gd name="connsiteX0" fmla="*/ 3511 w 365579"/>
                <a:gd name="connsiteY0" fmla="*/ 54186 h 511898"/>
                <a:gd name="connsiteX1" fmla="*/ 155911 w 365579"/>
                <a:gd name="connsiteY1" fmla="*/ 6561 h 511898"/>
                <a:gd name="connsiteX2" fmla="*/ 317836 w 365579"/>
                <a:gd name="connsiteY2" fmla="*/ 6561 h 511898"/>
                <a:gd name="connsiteX3" fmla="*/ 365461 w 365579"/>
                <a:gd name="connsiteY3" fmla="*/ 63711 h 511898"/>
                <a:gd name="connsiteX4" fmla="*/ 308311 w 365579"/>
                <a:gd name="connsiteY4" fmla="*/ 311361 h 511898"/>
                <a:gd name="connsiteX5" fmla="*/ 184486 w 365579"/>
                <a:gd name="connsiteY5" fmla="*/ 511386 h 511898"/>
                <a:gd name="connsiteX6" fmla="*/ 60661 w 365579"/>
                <a:gd name="connsiteY6" fmla="*/ 358986 h 511898"/>
                <a:gd name="connsiteX7" fmla="*/ 3511 w 365579"/>
                <a:gd name="connsiteY7" fmla="*/ 54186 h 511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5579" h="511898">
                  <a:moveTo>
                    <a:pt x="3511" y="54186"/>
                  </a:moveTo>
                  <a:cubicBezTo>
                    <a:pt x="19386" y="-4551"/>
                    <a:pt x="103524" y="14498"/>
                    <a:pt x="155911" y="6561"/>
                  </a:cubicBezTo>
                  <a:cubicBezTo>
                    <a:pt x="208298" y="-1376"/>
                    <a:pt x="282911" y="-2964"/>
                    <a:pt x="317836" y="6561"/>
                  </a:cubicBezTo>
                  <a:cubicBezTo>
                    <a:pt x="352761" y="16086"/>
                    <a:pt x="367049" y="12911"/>
                    <a:pt x="365461" y="63711"/>
                  </a:cubicBezTo>
                  <a:cubicBezTo>
                    <a:pt x="363874" y="114511"/>
                    <a:pt x="338474" y="236749"/>
                    <a:pt x="308311" y="311361"/>
                  </a:cubicBezTo>
                  <a:cubicBezTo>
                    <a:pt x="278149" y="385974"/>
                    <a:pt x="225761" y="503449"/>
                    <a:pt x="184486" y="511386"/>
                  </a:cubicBezTo>
                  <a:cubicBezTo>
                    <a:pt x="143211" y="519323"/>
                    <a:pt x="92411" y="433599"/>
                    <a:pt x="60661" y="358986"/>
                  </a:cubicBezTo>
                  <a:cubicBezTo>
                    <a:pt x="28911" y="284374"/>
                    <a:pt x="-12364" y="112923"/>
                    <a:pt x="3511" y="54186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29" name="Freeform 2260">
              <a:extLst>
                <a:ext uri="{FF2B5EF4-FFF2-40B4-BE49-F238E27FC236}">
                  <a16:creationId xmlns:a16="http://schemas.microsoft.com/office/drawing/2014/main" id="{20176260-C6B9-4784-89F0-D0C2D47C0F41}"/>
                </a:ext>
              </a:extLst>
            </p:cNvPr>
            <p:cNvSpPr/>
            <p:nvPr/>
          </p:nvSpPr>
          <p:spPr>
            <a:xfrm>
              <a:off x="5314847" y="1100691"/>
              <a:ext cx="586489" cy="1280869"/>
            </a:xfrm>
            <a:custGeom>
              <a:avLst/>
              <a:gdLst>
                <a:gd name="connsiteX0" fmla="*/ 103 w 586489"/>
                <a:gd name="connsiteY0" fmla="*/ 23259 h 1280869"/>
                <a:gd name="connsiteX1" fmla="*/ 228703 w 586489"/>
                <a:gd name="connsiteY1" fmla="*/ 13734 h 1280869"/>
                <a:gd name="connsiteX2" fmla="*/ 362053 w 586489"/>
                <a:gd name="connsiteY2" fmla="*/ 99459 h 1280869"/>
                <a:gd name="connsiteX3" fmla="*/ 562078 w 586489"/>
                <a:gd name="connsiteY3" fmla="*/ 509034 h 1280869"/>
                <a:gd name="connsiteX4" fmla="*/ 562078 w 586489"/>
                <a:gd name="connsiteY4" fmla="*/ 928134 h 1280869"/>
                <a:gd name="connsiteX5" fmla="*/ 371578 w 586489"/>
                <a:gd name="connsiteY5" fmla="*/ 1175784 h 1280869"/>
                <a:gd name="connsiteX6" fmla="*/ 152503 w 586489"/>
                <a:gd name="connsiteY6" fmla="*/ 1280559 h 1280869"/>
                <a:gd name="connsiteX7" fmla="*/ 95353 w 586489"/>
                <a:gd name="connsiteY7" fmla="*/ 1147209 h 1280869"/>
                <a:gd name="connsiteX8" fmla="*/ 304903 w 586489"/>
                <a:gd name="connsiteY8" fmla="*/ 1023384 h 1280869"/>
                <a:gd name="connsiteX9" fmla="*/ 419203 w 586489"/>
                <a:gd name="connsiteY9" fmla="*/ 690009 h 1280869"/>
                <a:gd name="connsiteX10" fmla="*/ 314428 w 586489"/>
                <a:gd name="connsiteY10" fmla="*/ 480459 h 1280869"/>
                <a:gd name="connsiteX11" fmla="*/ 200128 w 586489"/>
                <a:gd name="connsiteY11" fmla="*/ 232809 h 1280869"/>
                <a:gd name="connsiteX12" fmla="*/ 103 w 586489"/>
                <a:gd name="connsiteY12" fmla="*/ 23259 h 1280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6489" h="1280869">
                  <a:moveTo>
                    <a:pt x="103" y="23259"/>
                  </a:moveTo>
                  <a:cubicBezTo>
                    <a:pt x="4866" y="-13254"/>
                    <a:pt x="168378" y="1034"/>
                    <a:pt x="228703" y="13734"/>
                  </a:cubicBezTo>
                  <a:cubicBezTo>
                    <a:pt x="289028" y="26434"/>
                    <a:pt x="306491" y="16909"/>
                    <a:pt x="362053" y="99459"/>
                  </a:cubicBezTo>
                  <a:cubicBezTo>
                    <a:pt x="417615" y="182009"/>
                    <a:pt x="528741" y="370922"/>
                    <a:pt x="562078" y="509034"/>
                  </a:cubicBezTo>
                  <a:cubicBezTo>
                    <a:pt x="595415" y="647146"/>
                    <a:pt x="593828" y="817009"/>
                    <a:pt x="562078" y="928134"/>
                  </a:cubicBezTo>
                  <a:cubicBezTo>
                    <a:pt x="530328" y="1039259"/>
                    <a:pt x="439841" y="1117047"/>
                    <a:pt x="371578" y="1175784"/>
                  </a:cubicBezTo>
                  <a:cubicBezTo>
                    <a:pt x="303316" y="1234522"/>
                    <a:pt x="198541" y="1285322"/>
                    <a:pt x="152503" y="1280559"/>
                  </a:cubicBezTo>
                  <a:cubicBezTo>
                    <a:pt x="106466" y="1275797"/>
                    <a:pt x="69953" y="1190071"/>
                    <a:pt x="95353" y="1147209"/>
                  </a:cubicBezTo>
                  <a:cubicBezTo>
                    <a:pt x="120753" y="1104347"/>
                    <a:pt x="250928" y="1099584"/>
                    <a:pt x="304903" y="1023384"/>
                  </a:cubicBezTo>
                  <a:cubicBezTo>
                    <a:pt x="358878" y="947184"/>
                    <a:pt x="417616" y="780496"/>
                    <a:pt x="419203" y="690009"/>
                  </a:cubicBezTo>
                  <a:cubicBezTo>
                    <a:pt x="420790" y="599522"/>
                    <a:pt x="350941" y="556659"/>
                    <a:pt x="314428" y="480459"/>
                  </a:cubicBezTo>
                  <a:cubicBezTo>
                    <a:pt x="277915" y="404259"/>
                    <a:pt x="244578" y="307422"/>
                    <a:pt x="200128" y="232809"/>
                  </a:cubicBezTo>
                  <a:cubicBezTo>
                    <a:pt x="155678" y="158196"/>
                    <a:pt x="-4660" y="59772"/>
                    <a:pt x="103" y="23259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30" name="Freeform 2261">
              <a:extLst>
                <a:ext uri="{FF2B5EF4-FFF2-40B4-BE49-F238E27FC236}">
                  <a16:creationId xmlns:a16="http://schemas.microsoft.com/office/drawing/2014/main" id="{6F806EBD-6D8D-41D8-9E7F-8AFEC270DF42}"/>
                </a:ext>
              </a:extLst>
            </p:cNvPr>
            <p:cNvSpPr/>
            <p:nvPr/>
          </p:nvSpPr>
          <p:spPr>
            <a:xfrm>
              <a:off x="1444580" y="1103355"/>
              <a:ext cx="546289" cy="1281957"/>
            </a:xfrm>
            <a:custGeom>
              <a:avLst/>
              <a:gdLst>
                <a:gd name="connsiteX0" fmla="*/ 203245 w 546289"/>
                <a:gd name="connsiteY0" fmla="*/ 87270 h 1281957"/>
                <a:gd name="connsiteX1" fmla="*/ 346120 w 546289"/>
                <a:gd name="connsiteY1" fmla="*/ 1545 h 1281957"/>
                <a:gd name="connsiteX2" fmla="*/ 546145 w 546289"/>
                <a:gd name="connsiteY2" fmla="*/ 49170 h 1281957"/>
                <a:gd name="connsiteX3" fmla="*/ 374695 w 546289"/>
                <a:gd name="connsiteY3" fmla="*/ 249195 h 1281957"/>
                <a:gd name="connsiteX4" fmla="*/ 174670 w 546289"/>
                <a:gd name="connsiteY4" fmla="*/ 582570 h 1281957"/>
                <a:gd name="connsiteX5" fmla="*/ 184195 w 546289"/>
                <a:gd name="connsiteY5" fmla="*/ 858795 h 1281957"/>
                <a:gd name="connsiteX6" fmla="*/ 422320 w 546289"/>
                <a:gd name="connsiteY6" fmla="*/ 1135020 h 1281957"/>
                <a:gd name="connsiteX7" fmla="*/ 450895 w 546289"/>
                <a:gd name="connsiteY7" fmla="*/ 1211220 h 1281957"/>
                <a:gd name="connsiteX8" fmla="*/ 327070 w 546289"/>
                <a:gd name="connsiteY8" fmla="*/ 1277895 h 1281957"/>
                <a:gd name="connsiteX9" fmla="*/ 69895 w 546289"/>
                <a:gd name="connsiteY9" fmla="*/ 1087395 h 1281957"/>
                <a:gd name="connsiteX10" fmla="*/ 3220 w 546289"/>
                <a:gd name="connsiteY10" fmla="*/ 496845 h 1281957"/>
                <a:gd name="connsiteX11" fmla="*/ 146095 w 546289"/>
                <a:gd name="connsiteY11" fmla="*/ 163470 h 1281957"/>
                <a:gd name="connsiteX12" fmla="*/ 203245 w 546289"/>
                <a:gd name="connsiteY12" fmla="*/ 87270 h 1281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46289" h="1281957">
                  <a:moveTo>
                    <a:pt x="203245" y="87270"/>
                  </a:moveTo>
                  <a:cubicBezTo>
                    <a:pt x="236583" y="60282"/>
                    <a:pt x="288970" y="7895"/>
                    <a:pt x="346120" y="1545"/>
                  </a:cubicBezTo>
                  <a:cubicBezTo>
                    <a:pt x="403270" y="-4805"/>
                    <a:pt x="541383" y="7895"/>
                    <a:pt x="546145" y="49170"/>
                  </a:cubicBezTo>
                  <a:cubicBezTo>
                    <a:pt x="550907" y="90445"/>
                    <a:pt x="436607" y="160295"/>
                    <a:pt x="374695" y="249195"/>
                  </a:cubicBezTo>
                  <a:cubicBezTo>
                    <a:pt x="312783" y="338095"/>
                    <a:pt x="206420" y="480970"/>
                    <a:pt x="174670" y="582570"/>
                  </a:cubicBezTo>
                  <a:cubicBezTo>
                    <a:pt x="142920" y="684170"/>
                    <a:pt x="142920" y="766720"/>
                    <a:pt x="184195" y="858795"/>
                  </a:cubicBezTo>
                  <a:cubicBezTo>
                    <a:pt x="225470" y="950870"/>
                    <a:pt x="377870" y="1076283"/>
                    <a:pt x="422320" y="1135020"/>
                  </a:cubicBezTo>
                  <a:cubicBezTo>
                    <a:pt x="466770" y="1193757"/>
                    <a:pt x="466770" y="1187408"/>
                    <a:pt x="450895" y="1211220"/>
                  </a:cubicBezTo>
                  <a:cubicBezTo>
                    <a:pt x="435020" y="1235033"/>
                    <a:pt x="390570" y="1298532"/>
                    <a:pt x="327070" y="1277895"/>
                  </a:cubicBezTo>
                  <a:cubicBezTo>
                    <a:pt x="263570" y="1257258"/>
                    <a:pt x="123870" y="1217570"/>
                    <a:pt x="69895" y="1087395"/>
                  </a:cubicBezTo>
                  <a:cubicBezTo>
                    <a:pt x="15920" y="957220"/>
                    <a:pt x="-9480" y="650832"/>
                    <a:pt x="3220" y="496845"/>
                  </a:cubicBezTo>
                  <a:cubicBezTo>
                    <a:pt x="15920" y="342858"/>
                    <a:pt x="106407" y="234908"/>
                    <a:pt x="146095" y="163470"/>
                  </a:cubicBezTo>
                  <a:cubicBezTo>
                    <a:pt x="185783" y="92032"/>
                    <a:pt x="169907" y="114258"/>
                    <a:pt x="203245" y="8727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31" name="Freeform 2262">
              <a:extLst>
                <a:ext uri="{FF2B5EF4-FFF2-40B4-BE49-F238E27FC236}">
                  <a16:creationId xmlns:a16="http://schemas.microsoft.com/office/drawing/2014/main" id="{BC21FD5F-3898-4757-8290-DB839BBECE52}"/>
                </a:ext>
              </a:extLst>
            </p:cNvPr>
            <p:cNvSpPr/>
            <p:nvPr/>
          </p:nvSpPr>
          <p:spPr>
            <a:xfrm>
              <a:off x="3276526" y="2346642"/>
              <a:ext cx="755633" cy="387033"/>
            </a:xfrm>
            <a:custGeom>
              <a:avLst/>
              <a:gdLst>
                <a:gd name="connsiteX0" fmla="*/ 76274 w 755633"/>
                <a:gd name="connsiteY0" fmla="*/ 358458 h 387033"/>
                <a:gd name="connsiteX1" fmla="*/ 74 w 755633"/>
                <a:gd name="connsiteY1" fmla="*/ 310833 h 387033"/>
                <a:gd name="connsiteX2" fmla="*/ 66749 w 755633"/>
                <a:gd name="connsiteY2" fmla="*/ 139383 h 387033"/>
                <a:gd name="connsiteX3" fmla="*/ 266774 w 755633"/>
                <a:gd name="connsiteY3" fmla="*/ 6033 h 387033"/>
                <a:gd name="connsiteX4" fmla="*/ 542999 w 755633"/>
                <a:gd name="connsiteY4" fmla="*/ 34608 h 387033"/>
                <a:gd name="connsiteX5" fmla="*/ 676349 w 755633"/>
                <a:gd name="connsiteY5" fmla="*/ 139383 h 387033"/>
                <a:gd name="connsiteX6" fmla="*/ 752549 w 755633"/>
                <a:gd name="connsiteY6" fmla="*/ 301308 h 387033"/>
                <a:gd name="connsiteX7" fmla="*/ 733499 w 755633"/>
                <a:gd name="connsiteY7" fmla="*/ 387033 h 387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55633" h="387033">
                  <a:moveTo>
                    <a:pt x="76274" y="358458"/>
                  </a:moveTo>
                  <a:cubicBezTo>
                    <a:pt x="38967" y="352901"/>
                    <a:pt x="1661" y="347345"/>
                    <a:pt x="74" y="310833"/>
                  </a:cubicBezTo>
                  <a:cubicBezTo>
                    <a:pt x="-1513" y="274321"/>
                    <a:pt x="22299" y="190183"/>
                    <a:pt x="66749" y="139383"/>
                  </a:cubicBezTo>
                  <a:cubicBezTo>
                    <a:pt x="111199" y="88583"/>
                    <a:pt x="187399" y="23495"/>
                    <a:pt x="266774" y="6033"/>
                  </a:cubicBezTo>
                  <a:cubicBezTo>
                    <a:pt x="346149" y="-11429"/>
                    <a:pt x="474737" y="12383"/>
                    <a:pt x="542999" y="34608"/>
                  </a:cubicBezTo>
                  <a:cubicBezTo>
                    <a:pt x="611261" y="56833"/>
                    <a:pt x="641424" y="94933"/>
                    <a:pt x="676349" y="139383"/>
                  </a:cubicBezTo>
                  <a:cubicBezTo>
                    <a:pt x="711274" y="183833"/>
                    <a:pt x="743024" y="260033"/>
                    <a:pt x="752549" y="301308"/>
                  </a:cubicBezTo>
                  <a:cubicBezTo>
                    <a:pt x="762074" y="342583"/>
                    <a:pt x="747786" y="364808"/>
                    <a:pt x="733499" y="387033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33" name="Freeform 2263">
              <a:extLst>
                <a:ext uri="{FF2B5EF4-FFF2-40B4-BE49-F238E27FC236}">
                  <a16:creationId xmlns:a16="http://schemas.microsoft.com/office/drawing/2014/main" id="{E50ABDE8-F2E0-406D-BCD3-A8D5CF9529B8}"/>
                </a:ext>
              </a:extLst>
            </p:cNvPr>
            <p:cNvSpPr/>
            <p:nvPr/>
          </p:nvSpPr>
          <p:spPr>
            <a:xfrm>
              <a:off x="3305175" y="2533310"/>
              <a:ext cx="748936" cy="314665"/>
            </a:xfrm>
            <a:custGeom>
              <a:avLst/>
              <a:gdLst>
                <a:gd name="connsiteX0" fmla="*/ 0 w 748936"/>
                <a:gd name="connsiteY0" fmla="*/ 267040 h 314665"/>
                <a:gd name="connsiteX1" fmla="*/ 114300 w 748936"/>
                <a:gd name="connsiteY1" fmla="*/ 86065 h 314665"/>
                <a:gd name="connsiteX2" fmla="*/ 323850 w 748936"/>
                <a:gd name="connsiteY2" fmla="*/ 340 h 314665"/>
                <a:gd name="connsiteX3" fmla="*/ 609600 w 748936"/>
                <a:gd name="connsiteY3" fmla="*/ 114640 h 314665"/>
                <a:gd name="connsiteX4" fmla="*/ 733425 w 748936"/>
                <a:gd name="connsiteY4" fmla="*/ 267040 h 314665"/>
                <a:gd name="connsiteX5" fmla="*/ 742950 w 748936"/>
                <a:gd name="connsiteY5" fmla="*/ 314665 h 314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8936" h="314665">
                  <a:moveTo>
                    <a:pt x="0" y="267040"/>
                  </a:moveTo>
                  <a:cubicBezTo>
                    <a:pt x="30162" y="198777"/>
                    <a:pt x="60325" y="130515"/>
                    <a:pt x="114300" y="86065"/>
                  </a:cubicBezTo>
                  <a:cubicBezTo>
                    <a:pt x="168275" y="41615"/>
                    <a:pt x="241300" y="-4422"/>
                    <a:pt x="323850" y="340"/>
                  </a:cubicBezTo>
                  <a:cubicBezTo>
                    <a:pt x="406400" y="5102"/>
                    <a:pt x="541337" y="70190"/>
                    <a:pt x="609600" y="114640"/>
                  </a:cubicBezTo>
                  <a:cubicBezTo>
                    <a:pt x="677863" y="159090"/>
                    <a:pt x="711200" y="233703"/>
                    <a:pt x="733425" y="267040"/>
                  </a:cubicBezTo>
                  <a:cubicBezTo>
                    <a:pt x="755650" y="300377"/>
                    <a:pt x="749300" y="307521"/>
                    <a:pt x="742950" y="314665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34" name="Freeform 2264">
              <a:extLst>
                <a:ext uri="{FF2B5EF4-FFF2-40B4-BE49-F238E27FC236}">
                  <a16:creationId xmlns:a16="http://schemas.microsoft.com/office/drawing/2014/main" id="{286085EF-CA55-42FB-99B1-4A9C4C861670}"/>
                </a:ext>
              </a:extLst>
            </p:cNvPr>
            <p:cNvSpPr/>
            <p:nvPr/>
          </p:nvSpPr>
          <p:spPr>
            <a:xfrm>
              <a:off x="3324225" y="2678211"/>
              <a:ext cx="733425" cy="179289"/>
            </a:xfrm>
            <a:custGeom>
              <a:avLst/>
              <a:gdLst>
                <a:gd name="connsiteX0" fmla="*/ 0 w 733425"/>
                <a:gd name="connsiteY0" fmla="*/ 179289 h 179289"/>
                <a:gd name="connsiteX1" fmla="*/ 238125 w 733425"/>
                <a:gd name="connsiteY1" fmla="*/ 7839 h 179289"/>
                <a:gd name="connsiteX2" fmla="*/ 304800 w 733425"/>
                <a:gd name="connsiteY2" fmla="*/ 26889 h 179289"/>
                <a:gd name="connsiteX3" fmla="*/ 323850 w 733425"/>
                <a:gd name="connsiteY3" fmla="*/ 17364 h 179289"/>
                <a:gd name="connsiteX4" fmla="*/ 409575 w 733425"/>
                <a:gd name="connsiteY4" fmla="*/ 55464 h 179289"/>
                <a:gd name="connsiteX5" fmla="*/ 476250 w 733425"/>
                <a:gd name="connsiteY5" fmla="*/ 7839 h 179289"/>
                <a:gd name="connsiteX6" fmla="*/ 733425 w 733425"/>
                <a:gd name="connsiteY6" fmla="*/ 141189 h 179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3425" h="179289">
                  <a:moveTo>
                    <a:pt x="0" y="179289"/>
                  </a:moveTo>
                  <a:cubicBezTo>
                    <a:pt x="93662" y="106264"/>
                    <a:pt x="187325" y="33239"/>
                    <a:pt x="238125" y="7839"/>
                  </a:cubicBezTo>
                  <a:cubicBezTo>
                    <a:pt x="288925" y="-17561"/>
                    <a:pt x="304800" y="26889"/>
                    <a:pt x="304800" y="26889"/>
                  </a:cubicBezTo>
                  <a:cubicBezTo>
                    <a:pt x="319087" y="28476"/>
                    <a:pt x="306387" y="12601"/>
                    <a:pt x="323850" y="17364"/>
                  </a:cubicBezTo>
                  <a:cubicBezTo>
                    <a:pt x="341313" y="22127"/>
                    <a:pt x="384175" y="57051"/>
                    <a:pt x="409575" y="55464"/>
                  </a:cubicBezTo>
                  <a:cubicBezTo>
                    <a:pt x="434975" y="53876"/>
                    <a:pt x="422275" y="-6449"/>
                    <a:pt x="476250" y="7839"/>
                  </a:cubicBezTo>
                  <a:cubicBezTo>
                    <a:pt x="530225" y="22126"/>
                    <a:pt x="631825" y="81657"/>
                    <a:pt x="733425" y="141189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35" name="Freeform 2265">
              <a:extLst>
                <a:ext uri="{FF2B5EF4-FFF2-40B4-BE49-F238E27FC236}">
                  <a16:creationId xmlns:a16="http://schemas.microsoft.com/office/drawing/2014/main" id="{14B966D7-801F-4BBF-98E5-FCF1881D02B0}"/>
                </a:ext>
              </a:extLst>
            </p:cNvPr>
            <p:cNvSpPr/>
            <p:nvPr/>
          </p:nvSpPr>
          <p:spPr>
            <a:xfrm>
              <a:off x="3621735" y="2708820"/>
              <a:ext cx="148265" cy="270135"/>
            </a:xfrm>
            <a:custGeom>
              <a:avLst/>
              <a:gdLst>
                <a:gd name="connsiteX0" fmla="*/ 50653 w 148265"/>
                <a:gd name="connsiteY0" fmla="*/ 262980 h 270135"/>
                <a:gd name="connsiteX1" fmla="*/ 3028 w 148265"/>
                <a:gd name="connsiteY1" fmla="*/ 15330 h 270135"/>
                <a:gd name="connsiteX2" fmla="*/ 136378 w 148265"/>
                <a:gd name="connsiteY2" fmla="*/ 43905 h 270135"/>
                <a:gd name="connsiteX3" fmla="*/ 136378 w 148265"/>
                <a:gd name="connsiteY3" fmla="*/ 186780 h 270135"/>
                <a:gd name="connsiteX4" fmla="*/ 50653 w 148265"/>
                <a:gd name="connsiteY4" fmla="*/ 262980 h 270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65" h="270135">
                  <a:moveTo>
                    <a:pt x="50653" y="262980"/>
                  </a:moveTo>
                  <a:cubicBezTo>
                    <a:pt x="28428" y="234405"/>
                    <a:pt x="-11259" y="51842"/>
                    <a:pt x="3028" y="15330"/>
                  </a:cubicBezTo>
                  <a:cubicBezTo>
                    <a:pt x="17315" y="-21182"/>
                    <a:pt x="114153" y="15330"/>
                    <a:pt x="136378" y="43905"/>
                  </a:cubicBezTo>
                  <a:cubicBezTo>
                    <a:pt x="158603" y="72480"/>
                    <a:pt x="144315" y="145505"/>
                    <a:pt x="136378" y="186780"/>
                  </a:cubicBezTo>
                  <a:cubicBezTo>
                    <a:pt x="128441" y="228055"/>
                    <a:pt x="72878" y="291555"/>
                    <a:pt x="50653" y="26298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36" name="Freeform 2266">
              <a:extLst>
                <a:ext uri="{FF2B5EF4-FFF2-40B4-BE49-F238E27FC236}">
                  <a16:creationId xmlns:a16="http://schemas.microsoft.com/office/drawing/2014/main" id="{70E4FBCF-0E5E-414C-8016-1455D3B543E5}"/>
                </a:ext>
              </a:extLst>
            </p:cNvPr>
            <p:cNvSpPr/>
            <p:nvPr/>
          </p:nvSpPr>
          <p:spPr>
            <a:xfrm>
              <a:off x="2896389" y="2866995"/>
              <a:ext cx="1490194" cy="333405"/>
            </a:xfrm>
            <a:custGeom>
              <a:avLst/>
              <a:gdLst>
                <a:gd name="connsiteX0" fmla="*/ 27786 w 1490194"/>
                <a:gd name="connsiteY0" fmla="*/ 333405 h 333405"/>
                <a:gd name="connsiteX1" fmla="*/ 8736 w 1490194"/>
                <a:gd name="connsiteY1" fmla="*/ 142905 h 333405"/>
                <a:gd name="connsiteX2" fmla="*/ 151611 w 1490194"/>
                <a:gd name="connsiteY2" fmla="*/ 38130 h 333405"/>
                <a:gd name="connsiteX3" fmla="*/ 570711 w 1490194"/>
                <a:gd name="connsiteY3" fmla="*/ 28605 h 333405"/>
                <a:gd name="connsiteX4" fmla="*/ 742161 w 1490194"/>
                <a:gd name="connsiteY4" fmla="*/ 190530 h 333405"/>
                <a:gd name="connsiteX5" fmla="*/ 846936 w 1490194"/>
                <a:gd name="connsiteY5" fmla="*/ 104805 h 333405"/>
                <a:gd name="connsiteX6" fmla="*/ 1180311 w 1490194"/>
                <a:gd name="connsiteY6" fmla="*/ 30 h 333405"/>
                <a:gd name="connsiteX7" fmla="*/ 1456536 w 1490194"/>
                <a:gd name="connsiteY7" fmla="*/ 95280 h 333405"/>
                <a:gd name="connsiteX8" fmla="*/ 1475586 w 1490194"/>
                <a:gd name="connsiteY8" fmla="*/ 219105 h 33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90194" h="333405">
                  <a:moveTo>
                    <a:pt x="27786" y="333405"/>
                  </a:moveTo>
                  <a:cubicBezTo>
                    <a:pt x="7942" y="262761"/>
                    <a:pt x="-11901" y="192117"/>
                    <a:pt x="8736" y="142905"/>
                  </a:cubicBezTo>
                  <a:cubicBezTo>
                    <a:pt x="29373" y="93693"/>
                    <a:pt x="57949" y="57180"/>
                    <a:pt x="151611" y="38130"/>
                  </a:cubicBezTo>
                  <a:cubicBezTo>
                    <a:pt x="245273" y="19080"/>
                    <a:pt x="472286" y="3205"/>
                    <a:pt x="570711" y="28605"/>
                  </a:cubicBezTo>
                  <a:cubicBezTo>
                    <a:pt x="669136" y="54005"/>
                    <a:pt x="696124" y="177830"/>
                    <a:pt x="742161" y="190530"/>
                  </a:cubicBezTo>
                  <a:cubicBezTo>
                    <a:pt x="788198" y="203230"/>
                    <a:pt x="773911" y="136555"/>
                    <a:pt x="846936" y="104805"/>
                  </a:cubicBezTo>
                  <a:cubicBezTo>
                    <a:pt x="919961" y="73055"/>
                    <a:pt x="1078711" y="1617"/>
                    <a:pt x="1180311" y="30"/>
                  </a:cubicBezTo>
                  <a:cubicBezTo>
                    <a:pt x="1281911" y="-1558"/>
                    <a:pt x="1407324" y="58767"/>
                    <a:pt x="1456536" y="95280"/>
                  </a:cubicBezTo>
                  <a:cubicBezTo>
                    <a:pt x="1505749" y="131792"/>
                    <a:pt x="1490667" y="175448"/>
                    <a:pt x="1475586" y="219105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37" name="Freeform 2267">
              <a:extLst>
                <a:ext uri="{FF2B5EF4-FFF2-40B4-BE49-F238E27FC236}">
                  <a16:creationId xmlns:a16="http://schemas.microsoft.com/office/drawing/2014/main" id="{E8EE6391-2B64-43AE-BB5A-7A8E7DB5B7F7}"/>
                </a:ext>
              </a:extLst>
            </p:cNvPr>
            <p:cNvSpPr/>
            <p:nvPr/>
          </p:nvSpPr>
          <p:spPr>
            <a:xfrm>
              <a:off x="4211461" y="2448025"/>
              <a:ext cx="338457" cy="317752"/>
            </a:xfrm>
            <a:custGeom>
              <a:avLst/>
              <a:gdLst>
                <a:gd name="connsiteX0" fmla="*/ 17639 w 338457"/>
                <a:gd name="connsiteY0" fmla="*/ 257075 h 317752"/>
                <a:gd name="connsiteX1" fmla="*/ 55739 w 338457"/>
                <a:gd name="connsiteY1" fmla="*/ 9425 h 317752"/>
                <a:gd name="connsiteX2" fmla="*/ 322439 w 338457"/>
                <a:gd name="connsiteY2" fmla="*/ 76100 h 317752"/>
                <a:gd name="connsiteX3" fmla="*/ 274814 w 338457"/>
                <a:gd name="connsiteY3" fmla="*/ 304700 h 317752"/>
                <a:gd name="connsiteX4" fmla="*/ 17639 w 338457"/>
                <a:gd name="connsiteY4" fmla="*/ 257075 h 317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457" h="317752">
                  <a:moveTo>
                    <a:pt x="17639" y="257075"/>
                  </a:moveTo>
                  <a:cubicBezTo>
                    <a:pt x="-18874" y="207862"/>
                    <a:pt x="4939" y="39587"/>
                    <a:pt x="55739" y="9425"/>
                  </a:cubicBezTo>
                  <a:cubicBezTo>
                    <a:pt x="106539" y="-20737"/>
                    <a:pt x="285927" y="26887"/>
                    <a:pt x="322439" y="76100"/>
                  </a:cubicBezTo>
                  <a:cubicBezTo>
                    <a:pt x="358952" y="125312"/>
                    <a:pt x="328789" y="272950"/>
                    <a:pt x="274814" y="304700"/>
                  </a:cubicBezTo>
                  <a:cubicBezTo>
                    <a:pt x="220839" y="336450"/>
                    <a:pt x="54152" y="306288"/>
                    <a:pt x="17639" y="257075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39" name="Freeform 2268">
              <a:extLst>
                <a:ext uri="{FF2B5EF4-FFF2-40B4-BE49-F238E27FC236}">
                  <a16:creationId xmlns:a16="http://schemas.microsoft.com/office/drawing/2014/main" id="{9A2C45A0-28F5-4C8E-A15B-29F35E43012C}"/>
                </a:ext>
              </a:extLst>
            </p:cNvPr>
            <p:cNvSpPr/>
            <p:nvPr/>
          </p:nvSpPr>
          <p:spPr>
            <a:xfrm>
              <a:off x="2757377" y="2462671"/>
              <a:ext cx="383932" cy="359981"/>
            </a:xfrm>
            <a:custGeom>
              <a:avLst/>
              <a:gdLst>
                <a:gd name="connsiteX0" fmla="*/ 4873 w 383932"/>
                <a:gd name="connsiteY0" fmla="*/ 99554 h 359981"/>
                <a:gd name="connsiteX1" fmla="*/ 328723 w 383932"/>
                <a:gd name="connsiteY1" fmla="*/ 4304 h 359981"/>
                <a:gd name="connsiteX2" fmla="*/ 366823 w 383932"/>
                <a:gd name="connsiteY2" fmla="*/ 223379 h 359981"/>
                <a:gd name="connsiteX3" fmla="*/ 147748 w 383932"/>
                <a:gd name="connsiteY3" fmla="*/ 356729 h 359981"/>
                <a:gd name="connsiteX4" fmla="*/ 4873 w 383932"/>
                <a:gd name="connsiteY4" fmla="*/ 99554 h 35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3932" h="359981">
                  <a:moveTo>
                    <a:pt x="4873" y="99554"/>
                  </a:moveTo>
                  <a:cubicBezTo>
                    <a:pt x="35036" y="40816"/>
                    <a:pt x="268398" y="-16333"/>
                    <a:pt x="328723" y="4304"/>
                  </a:cubicBezTo>
                  <a:cubicBezTo>
                    <a:pt x="389048" y="24941"/>
                    <a:pt x="396986" y="164641"/>
                    <a:pt x="366823" y="223379"/>
                  </a:cubicBezTo>
                  <a:cubicBezTo>
                    <a:pt x="336660" y="282117"/>
                    <a:pt x="203310" y="378954"/>
                    <a:pt x="147748" y="356729"/>
                  </a:cubicBezTo>
                  <a:cubicBezTo>
                    <a:pt x="92186" y="334504"/>
                    <a:pt x="-25290" y="158292"/>
                    <a:pt x="4873" y="99554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40" name="Freeform 2269">
              <a:extLst>
                <a:ext uri="{FF2B5EF4-FFF2-40B4-BE49-F238E27FC236}">
                  <a16:creationId xmlns:a16="http://schemas.microsoft.com/office/drawing/2014/main" id="{25CC8BB5-CC59-4A11-B540-6540B4724963}"/>
                </a:ext>
              </a:extLst>
            </p:cNvPr>
            <p:cNvSpPr/>
            <p:nvPr/>
          </p:nvSpPr>
          <p:spPr>
            <a:xfrm>
              <a:off x="4599800" y="2330753"/>
              <a:ext cx="205991" cy="260976"/>
            </a:xfrm>
            <a:custGeom>
              <a:avLst/>
              <a:gdLst>
                <a:gd name="connsiteX0" fmla="*/ 0 w 208663"/>
                <a:gd name="connsiteY0" fmla="*/ 15581 h 182633"/>
                <a:gd name="connsiteX1" fmla="*/ 200025 w 208663"/>
                <a:gd name="connsiteY1" fmla="*/ 15581 h 182633"/>
                <a:gd name="connsiteX2" fmla="*/ 161925 w 208663"/>
                <a:gd name="connsiteY2" fmla="*/ 177506 h 182633"/>
                <a:gd name="connsiteX3" fmla="*/ 66675 w 208663"/>
                <a:gd name="connsiteY3" fmla="*/ 129881 h 182633"/>
                <a:gd name="connsiteX4" fmla="*/ 66675 w 208663"/>
                <a:gd name="connsiteY4" fmla="*/ 6056 h 182633"/>
                <a:gd name="connsiteX5" fmla="*/ 114300 w 208663"/>
                <a:gd name="connsiteY5" fmla="*/ 34631 h 182633"/>
                <a:gd name="connsiteX0" fmla="*/ 0 w 208663"/>
                <a:gd name="connsiteY0" fmla="*/ 31364 h 377797"/>
                <a:gd name="connsiteX1" fmla="*/ 200025 w 208663"/>
                <a:gd name="connsiteY1" fmla="*/ 31364 h 377797"/>
                <a:gd name="connsiteX2" fmla="*/ 161925 w 208663"/>
                <a:gd name="connsiteY2" fmla="*/ 193289 h 377797"/>
                <a:gd name="connsiteX3" fmla="*/ 66675 w 208663"/>
                <a:gd name="connsiteY3" fmla="*/ 374264 h 377797"/>
                <a:gd name="connsiteX4" fmla="*/ 66675 w 208663"/>
                <a:gd name="connsiteY4" fmla="*/ 21839 h 377797"/>
                <a:gd name="connsiteX5" fmla="*/ 114300 w 208663"/>
                <a:gd name="connsiteY5" fmla="*/ 50414 h 377797"/>
                <a:gd name="connsiteX0" fmla="*/ 28216 w 145648"/>
                <a:gd name="connsiteY0" fmla="*/ 315 h 870623"/>
                <a:gd name="connsiteX1" fmla="*/ 142516 w 145648"/>
                <a:gd name="connsiteY1" fmla="*/ 524190 h 870623"/>
                <a:gd name="connsiteX2" fmla="*/ 104416 w 145648"/>
                <a:gd name="connsiteY2" fmla="*/ 686115 h 870623"/>
                <a:gd name="connsiteX3" fmla="*/ 9166 w 145648"/>
                <a:gd name="connsiteY3" fmla="*/ 867090 h 870623"/>
                <a:gd name="connsiteX4" fmla="*/ 9166 w 145648"/>
                <a:gd name="connsiteY4" fmla="*/ 514665 h 870623"/>
                <a:gd name="connsiteX5" fmla="*/ 56791 w 145648"/>
                <a:gd name="connsiteY5" fmla="*/ 543240 h 870623"/>
                <a:gd name="connsiteX0" fmla="*/ 314518 w 431950"/>
                <a:gd name="connsiteY0" fmla="*/ 315 h 874908"/>
                <a:gd name="connsiteX1" fmla="*/ 428818 w 431950"/>
                <a:gd name="connsiteY1" fmla="*/ 524190 h 874908"/>
                <a:gd name="connsiteX2" fmla="*/ 390718 w 431950"/>
                <a:gd name="connsiteY2" fmla="*/ 686115 h 874908"/>
                <a:gd name="connsiteX3" fmla="*/ 295468 w 431950"/>
                <a:gd name="connsiteY3" fmla="*/ 867090 h 874908"/>
                <a:gd name="connsiteX4" fmla="*/ 193 w 431950"/>
                <a:gd name="connsiteY4" fmla="*/ 409890 h 874908"/>
                <a:gd name="connsiteX5" fmla="*/ 343093 w 431950"/>
                <a:gd name="connsiteY5" fmla="*/ 543240 h 874908"/>
                <a:gd name="connsiteX0" fmla="*/ 314354 w 431786"/>
                <a:gd name="connsiteY0" fmla="*/ 315 h 874908"/>
                <a:gd name="connsiteX1" fmla="*/ 428654 w 431786"/>
                <a:gd name="connsiteY1" fmla="*/ 524190 h 874908"/>
                <a:gd name="connsiteX2" fmla="*/ 390554 w 431786"/>
                <a:gd name="connsiteY2" fmla="*/ 686115 h 874908"/>
                <a:gd name="connsiteX3" fmla="*/ 295304 w 431786"/>
                <a:gd name="connsiteY3" fmla="*/ 867090 h 874908"/>
                <a:gd name="connsiteX4" fmla="*/ 29 w 431786"/>
                <a:gd name="connsiteY4" fmla="*/ 409890 h 874908"/>
                <a:gd name="connsiteX5" fmla="*/ 276254 w 431786"/>
                <a:gd name="connsiteY5" fmla="*/ 505140 h 874908"/>
                <a:gd name="connsiteX0" fmla="*/ 276254 w 434140"/>
                <a:gd name="connsiteY0" fmla="*/ 120305 h 480548"/>
                <a:gd name="connsiteX1" fmla="*/ 428654 w 434140"/>
                <a:gd name="connsiteY1" fmla="*/ 129830 h 480548"/>
                <a:gd name="connsiteX2" fmla="*/ 390554 w 434140"/>
                <a:gd name="connsiteY2" fmla="*/ 291755 h 480548"/>
                <a:gd name="connsiteX3" fmla="*/ 295304 w 434140"/>
                <a:gd name="connsiteY3" fmla="*/ 472730 h 480548"/>
                <a:gd name="connsiteX4" fmla="*/ 29 w 434140"/>
                <a:gd name="connsiteY4" fmla="*/ 15530 h 480548"/>
                <a:gd name="connsiteX5" fmla="*/ 276254 w 434140"/>
                <a:gd name="connsiteY5" fmla="*/ 110780 h 480548"/>
                <a:gd name="connsiteX0" fmla="*/ 47852 w 205738"/>
                <a:gd name="connsiteY0" fmla="*/ 12822 h 365590"/>
                <a:gd name="connsiteX1" fmla="*/ 200252 w 205738"/>
                <a:gd name="connsiteY1" fmla="*/ 22347 h 365590"/>
                <a:gd name="connsiteX2" fmla="*/ 162152 w 205738"/>
                <a:gd name="connsiteY2" fmla="*/ 184272 h 365590"/>
                <a:gd name="connsiteX3" fmla="*/ 66902 w 205738"/>
                <a:gd name="connsiteY3" fmla="*/ 365247 h 365590"/>
                <a:gd name="connsiteX4" fmla="*/ 227 w 205738"/>
                <a:gd name="connsiteY4" fmla="*/ 136647 h 365590"/>
                <a:gd name="connsiteX5" fmla="*/ 47852 w 205738"/>
                <a:gd name="connsiteY5" fmla="*/ 3297 h 365590"/>
                <a:gd name="connsiteX0" fmla="*/ 48400 w 205991"/>
                <a:gd name="connsiteY0" fmla="*/ 12398 h 260976"/>
                <a:gd name="connsiteX1" fmla="*/ 200800 w 205991"/>
                <a:gd name="connsiteY1" fmla="*/ 21923 h 260976"/>
                <a:gd name="connsiteX2" fmla="*/ 162700 w 205991"/>
                <a:gd name="connsiteY2" fmla="*/ 183848 h 260976"/>
                <a:gd name="connsiteX3" fmla="*/ 86500 w 205991"/>
                <a:gd name="connsiteY3" fmla="*/ 260048 h 260976"/>
                <a:gd name="connsiteX4" fmla="*/ 775 w 205991"/>
                <a:gd name="connsiteY4" fmla="*/ 136223 h 260976"/>
                <a:gd name="connsiteX5" fmla="*/ 48400 w 205991"/>
                <a:gd name="connsiteY5" fmla="*/ 2873 h 260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5991" h="260976">
                  <a:moveTo>
                    <a:pt x="48400" y="12398"/>
                  </a:moveTo>
                  <a:cubicBezTo>
                    <a:pt x="134919" y="-1096"/>
                    <a:pt x="181750" y="-6652"/>
                    <a:pt x="200800" y="21923"/>
                  </a:cubicBezTo>
                  <a:cubicBezTo>
                    <a:pt x="219850" y="50498"/>
                    <a:pt x="181750" y="144160"/>
                    <a:pt x="162700" y="183848"/>
                  </a:cubicBezTo>
                  <a:cubicBezTo>
                    <a:pt x="143650" y="223536"/>
                    <a:pt x="113487" y="267985"/>
                    <a:pt x="86500" y="260048"/>
                  </a:cubicBezTo>
                  <a:cubicBezTo>
                    <a:pt x="59513" y="252111"/>
                    <a:pt x="7125" y="179085"/>
                    <a:pt x="775" y="136223"/>
                  </a:cubicBezTo>
                  <a:cubicBezTo>
                    <a:pt x="-5575" y="93361"/>
                    <a:pt x="28556" y="-19352"/>
                    <a:pt x="48400" y="2873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41" name="Freeform 2270">
              <a:extLst>
                <a:ext uri="{FF2B5EF4-FFF2-40B4-BE49-F238E27FC236}">
                  <a16:creationId xmlns:a16="http://schemas.microsoft.com/office/drawing/2014/main" id="{157F83DE-63E5-452A-A970-367483D17DDD}"/>
                </a:ext>
              </a:extLst>
            </p:cNvPr>
            <p:cNvSpPr/>
            <p:nvPr/>
          </p:nvSpPr>
          <p:spPr>
            <a:xfrm>
              <a:off x="2464891" y="2331708"/>
              <a:ext cx="260846" cy="221365"/>
            </a:xfrm>
            <a:custGeom>
              <a:avLst/>
              <a:gdLst>
                <a:gd name="connsiteX0" fmla="*/ 59234 w 260846"/>
                <a:gd name="connsiteY0" fmla="*/ 11442 h 221365"/>
                <a:gd name="connsiteX1" fmla="*/ 259259 w 260846"/>
                <a:gd name="connsiteY1" fmla="*/ 20967 h 221365"/>
                <a:gd name="connsiteX2" fmla="*/ 144959 w 260846"/>
                <a:gd name="connsiteY2" fmla="*/ 220992 h 221365"/>
                <a:gd name="connsiteX3" fmla="*/ 2084 w 260846"/>
                <a:gd name="connsiteY3" fmla="*/ 68592 h 221365"/>
                <a:gd name="connsiteX4" fmla="*/ 59234 w 260846"/>
                <a:gd name="connsiteY4" fmla="*/ 11442 h 221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846" h="221365">
                  <a:moveTo>
                    <a:pt x="59234" y="11442"/>
                  </a:moveTo>
                  <a:cubicBezTo>
                    <a:pt x="102096" y="3505"/>
                    <a:pt x="244972" y="-13958"/>
                    <a:pt x="259259" y="20967"/>
                  </a:cubicBezTo>
                  <a:cubicBezTo>
                    <a:pt x="273547" y="55892"/>
                    <a:pt x="187821" y="213055"/>
                    <a:pt x="144959" y="220992"/>
                  </a:cubicBezTo>
                  <a:cubicBezTo>
                    <a:pt x="102097" y="228929"/>
                    <a:pt x="11609" y="108280"/>
                    <a:pt x="2084" y="68592"/>
                  </a:cubicBezTo>
                  <a:cubicBezTo>
                    <a:pt x="-7441" y="28905"/>
                    <a:pt x="16372" y="19379"/>
                    <a:pt x="59234" y="11442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42" name="Freeform 2273">
              <a:extLst>
                <a:ext uri="{FF2B5EF4-FFF2-40B4-BE49-F238E27FC236}">
                  <a16:creationId xmlns:a16="http://schemas.microsoft.com/office/drawing/2014/main" id="{78CB67EC-4EFA-44EB-B317-1FDFFC76967E}"/>
                </a:ext>
              </a:extLst>
            </p:cNvPr>
            <p:cNvSpPr/>
            <p:nvPr/>
          </p:nvSpPr>
          <p:spPr>
            <a:xfrm>
              <a:off x="2768140" y="2501034"/>
              <a:ext cx="21642" cy="57452"/>
            </a:xfrm>
            <a:custGeom>
              <a:avLst/>
              <a:gdLst>
                <a:gd name="connsiteX0" fmla="*/ 0 w 63500"/>
                <a:gd name="connsiteY0" fmla="*/ 0 h 128505"/>
                <a:gd name="connsiteX1" fmla="*/ 25400 w 63500"/>
                <a:gd name="connsiteY1" fmla="*/ 38100 h 128505"/>
                <a:gd name="connsiteX2" fmla="*/ 38100 w 63500"/>
                <a:gd name="connsiteY2" fmla="*/ 82550 h 128505"/>
                <a:gd name="connsiteX3" fmla="*/ 44450 w 63500"/>
                <a:gd name="connsiteY3" fmla="*/ 101600 h 128505"/>
                <a:gd name="connsiteX4" fmla="*/ 50800 w 63500"/>
                <a:gd name="connsiteY4" fmla="*/ 127000 h 128505"/>
                <a:gd name="connsiteX5" fmla="*/ 63500 w 63500"/>
                <a:gd name="connsiteY5" fmla="*/ 127000 h 128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500" h="128505">
                  <a:moveTo>
                    <a:pt x="0" y="0"/>
                  </a:moveTo>
                  <a:cubicBezTo>
                    <a:pt x="8467" y="12700"/>
                    <a:pt x="17987" y="24757"/>
                    <a:pt x="25400" y="38100"/>
                  </a:cubicBezTo>
                  <a:cubicBezTo>
                    <a:pt x="29878" y="46160"/>
                    <a:pt x="36166" y="75780"/>
                    <a:pt x="38100" y="82550"/>
                  </a:cubicBezTo>
                  <a:cubicBezTo>
                    <a:pt x="39939" y="88986"/>
                    <a:pt x="42611" y="95164"/>
                    <a:pt x="44450" y="101600"/>
                  </a:cubicBezTo>
                  <a:cubicBezTo>
                    <a:pt x="46848" y="109991"/>
                    <a:pt x="45564" y="120018"/>
                    <a:pt x="50800" y="127000"/>
                  </a:cubicBezTo>
                  <a:cubicBezTo>
                    <a:pt x="53340" y="130387"/>
                    <a:pt x="59267" y="127000"/>
                    <a:pt x="63500" y="12700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43" name="Freeform 2274">
              <a:extLst>
                <a:ext uri="{FF2B5EF4-FFF2-40B4-BE49-F238E27FC236}">
                  <a16:creationId xmlns:a16="http://schemas.microsoft.com/office/drawing/2014/main" id="{E35C7FD5-5F3A-4277-9A6E-2F058F9DF2A5}"/>
                </a:ext>
              </a:extLst>
            </p:cNvPr>
            <p:cNvSpPr/>
            <p:nvPr/>
          </p:nvSpPr>
          <p:spPr>
            <a:xfrm>
              <a:off x="2811423" y="2535101"/>
              <a:ext cx="25970" cy="42584"/>
            </a:xfrm>
            <a:custGeom>
              <a:avLst/>
              <a:gdLst>
                <a:gd name="connsiteX0" fmla="*/ 0 w 76200"/>
                <a:gd name="connsiteY0" fmla="*/ 0 h 95250"/>
                <a:gd name="connsiteX1" fmla="*/ 25400 w 76200"/>
                <a:gd name="connsiteY1" fmla="*/ 31750 h 95250"/>
                <a:gd name="connsiteX2" fmla="*/ 44450 w 76200"/>
                <a:gd name="connsiteY2" fmla="*/ 44450 h 95250"/>
                <a:gd name="connsiteX3" fmla="*/ 76200 w 7620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95250">
                  <a:moveTo>
                    <a:pt x="0" y="0"/>
                  </a:moveTo>
                  <a:cubicBezTo>
                    <a:pt x="8467" y="10583"/>
                    <a:pt x="15816" y="22166"/>
                    <a:pt x="25400" y="31750"/>
                  </a:cubicBezTo>
                  <a:cubicBezTo>
                    <a:pt x="30796" y="37146"/>
                    <a:pt x="39424" y="38707"/>
                    <a:pt x="44450" y="44450"/>
                  </a:cubicBezTo>
                  <a:cubicBezTo>
                    <a:pt x="60798" y="63134"/>
                    <a:pt x="66645" y="76140"/>
                    <a:pt x="76200" y="9525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44" name="Freeform 2275">
              <a:extLst>
                <a:ext uri="{FF2B5EF4-FFF2-40B4-BE49-F238E27FC236}">
                  <a16:creationId xmlns:a16="http://schemas.microsoft.com/office/drawing/2014/main" id="{FFEA1D8E-9C9D-4716-9EE5-CC7FB32DD329}"/>
                </a:ext>
              </a:extLst>
            </p:cNvPr>
            <p:cNvSpPr/>
            <p:nvPr/>
          </p:nvSpPr>
          <p:spPr>
            <a:xfrm>
              <a:off x="2813587" y="2591880"/>
              <a:ext cx="34626" cy="19873"/>
            </a:xfrm>
            <a:custGeom>
              <a:avLst/>
              <a:gdLst>
                <a:gd name="connsiteX0" fmla="*/ 0 w 101600"/>
                <a:gd name="connsiteY0" fmla="*/ 0 h 44450"/>
                <a:gd name="connsiteX1" fmla="*/ 63500 w 101600"/>
                <a:gd name="connsiteY1" fmla="*/ 25400 h 44450"/>
                <a:gd name="connsiteX2" fmla="*/ 82550 w 101600"/>
                <a:gd name="connsiteY2" fmla="*/ 38100 h 44450"/>
                <a:gd name="connsiteX3" fmla="*/ 101600 w 101600"/>
                <a:gd name="connsiteY3" fmla="*/ 44450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600" h="44450">
                  <a:moveTo>
                    <a:pt x="0" y="0"/>
                  </a:moveTo>
                  <a:cubicBezTo>
                    <a:pt x="31224" y="10408"/>
                    <a:pt x="37338" y="10451"/>
                    <a:pt x="63500" y="25400"/>
                  </a:cubicBezTo>
                  <a:cubicBezTo>
                    <a:pt x="70126" y="29186"/>
                    <a:pt x="75724" y="34687"/>
                    <a:pt x="82550" y="38100"/>
                  </a:cubicBezTo>
                  <a:cubicBezTo>
                    <a:pt x="88537" y="41093"/>
                    <a:pt x="101600" y="44450"/>
                    <a:pt x="101600" y="4445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45" name="Freeform 2276">
              <a:extLst>
                <a:ext uri="{FF2B5EF4-FFF2-40B4-BE49-F238E27FC236}">
                  <a16:creationId xmlns:a16="http://schemas.microsoft.com/office/drawing/2014/main" id="{674DC813-C754-4E15-916C-3416DAC723B8}"/>
                </a:ext>
              </a:extLst>
            </p:cNvPr>
            <p:cNvSpPr/>
            <p:nvPr/>
          </p:nvSpPr>
          <p:spPr>
            <a:xfrm>
              <a:off x="2824408" y="2640142"/>
              <a:ext cx="69253" cy="11818"/>
            </a:xfrm>
            <a:custGeom>
              <a:avLst/>
              <a:gdLst>
                <a:gd name="connsiteX0" fmla="*/ 0 w 203200"/>
                <a:gd name="connsiteY0" fmla="*/ 0 h 26433"/>
                <a:gd name="connsiteX1" fmla="*/ 120650 w 203200"/>
                <a:gd name="connsiteY1" fmla="*/ 6350 h 26433"/>
                <a:gd name="connsiteX2" fmla="*/ 177800 w 203200"/>
                <a:gd name="connsiteY2" fmla="*/ 25400 h 26433"/>
                <a:gd name="connsiteX3" fmla="*/ 203200 w 203200"/>
                <a:gd name="connsiteY3" fmla="*/ 25400 h 26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200" h="26433">
                  <a:moveTo>
                    <a:pt x="0" y="0"/>
                  </a:moveTo>
                  <a:cubicBezTo>
                    <a:pt x="40217" y="2117"/>
                    <a:pt x="80506" y="3138"/>
                    <a:pt x="120650" y="6350"/>
                  </a:cubicBezTo>
                  <a:cubicBezTo>
                    <a:pt x="240039" y="15901"/>
                    <a:pt x="104315" y="4404"/>
                    <a:pt x="177800" y="25400"/>
                  </a:cubicBezTo>
                  <a:cubicBezTo>
                    <a:pt x="185941" y="27726"/>
                    <a:pt x="194733" y="25400"/>
                    <a:pt x="203200" y="2540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46" name="Freeform 2277">
              <a:extLst>
                <a:ext uri="{FF2B5EF4-FFF2-40B4-BE49-F238E27FC236}">
                  <a16:creationId xmlns:a16="http://schemas.microsoft.com/office/drawing/2014/main" id="{DF2DFD77-DAEE-435B-87FE-8E39A503E3EB}"/>
                </a:ext>
              </a:extLst>
            </p:cNvPr>
            <p:cNvSpPr/>
            <p:nvPr/>
          </p:nvSpPr>
          <p:spPr>
            <a:xfrm>
              <a:off x="2923959" y="2654337"/>
              <a:ext cx="54104" cy="25550"/>
            </a:xfrm>
            <a:custGeom>
              <a:avLst/>
              <a:gdLst>
                <a:gd name="connsiteX0" fmla="*/ 0 w 158750"/>
                <a:gd name="connsiteY0" fmla="*/ 0 h 57150"/>
                <a:gd name="connsiteX1" fmla="*/ 38100 w 158750"/>
                <a:gd name="connsiteY1" fmla="*/ 6350 h 57150"/>
                <a:gd name="connsiteX2" fmla="*/ 101600 w 158750"/>
                <a:gd name="connsiteY2" fmla="*/ 31750 h 57150"/>
                <a:gd name="connsiteX3" fmla="*/ 120650 w 158750"/>
                <a:gd name="connsiteY3" fmla="*/ 38100 h 57150"/>
                <a:gd name="connsiteX4" fmla="*/ 139700 w 158750"/>
                <a:gd name="connsiteY4" fmla="*/ 50800 h 57150"/>
                <a:gd name="connsiteX5" fmla="*/ 158750 w 158750"/>
                <a:gd name="connsiteY5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750" h="57150">
                  <a:moveTo>
                    <a:pt x="0" y="0"/>
                  </a:moveTo>
                  <a:cubicBezTo>
                    <a:pt x="12700" y="2117"/>
                    <a:pt x="25609" y="3227"/>
                    <a:pt x="38100" y="6350"/>
                  </a:cubicBezTo>
                  <a:cubicBezTo>
                    <a:pt x="84351" y="17913"/>
                    <a:pt x="64813" y="15984"/>
                    <a:pt x="101600" y="31750"/>
                  </a:cubicBezTo>
                  <a:cubicBezTo>
                    <a:pt x="107752" y="34387"/>
                    <a:pt x="114663" y="35107"/>
                    <a:pt x="120650" y="38100"/>
                  </a:cubicBezTo>
                  <a:cubicBezTo>
                    <a:pt x="127476" y="41513"/>
                    <a:pt x="132874" y="47387"/>
                    <a:pt x="139700" y="50800"/>
                  </a:cubicBezTo>
                  <a:cubicBezTo>
                    <a:pt x="145687" y="53793"/>
                    <a:pt x="158750" y="57150"/>
                    <a:pt x="158750" y="5715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47" name="Freeform 2278">
              <a:extLst>
                <a:ext uri="{FF2B5EF4-FFF2-40B4-BE49-F238E27FC236}">
                  <a16:creationId xmlns:a16="http://schemas.microsoft.com/office/drawing/2014/main" id="{43150D20-B772-48DE-9A5C-AA8C6B016D60}"/>
                </a:ext>
              </a:extLst>
            </p:cNvPr>
            <p:cNvSpPr/>
            <p:nvPr/>
          </p:nvSpPr>
          <p:spPr>
            <a:xfrm>
              <a:off x="2882840" y="2660015"/>
              <a:ext cx="23806" cy="19873"/>
            </a:xfrm>
            <a:custGeom>
              <a:avLst/>
              <a:gdLst>
                <a:gd name="connsiteX0" fmla="*/ 0 w 69850"/>
                <a:gd name="connsiteY0" fmla="*/ 0 h 44450"/>
                <a:gd name="connsiteX1" fmla="*/ 31750 w 69850"/>
                <a:gd name="connsiteY1" fmla="*/ 19050 h 44450"/>
                <a:gd name="connsiteX2" fmla="*/ 69850 w 69850"/>
                <a:gd name="connsiteY2" fmla="*/ 44450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850" h="44450">
                  <a:moveTo>
                    <a:pt x="0" y="0"/>
                  </a:moveTo>
                  <a:cubicBezTo>
                    <a:pt x="10583" y="6350"/>
                    <a:pt x="21337" y="12424"/>
                    <a:pt x="31750" y="19050"/>
                  </a:cubicBezTo>
                  <a:cubicBezTo>
                    <a:pt x="44627" y="27245"/>
                    <a:pt x="69850" y="44450"/>
                    <a:pt x="69850" y="4445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48" name="Freeform 2279">
              <a:extLst>
                <a:ext uri="{FF2B5EF4-FFF2-40B4-BE49-F238E27FC236}">
                  <a16:creationId xmlns:a16="http://schemas.microsoft.com/office/drawing/2014/main" id="{DCCEBCBF-FA21-4AC3-BBB0-41DFEBD15E65}"/>
                </a:ext>
              </a:extLst>
            </p:cNvPr>
            <p:cNvSpPr/>
            <p:nvPr/>
          </p:nvSpPr>
          <p:spPr>
            <a:xfrm>
              <a:off x="2774632" y="2634464"/>
              <a:ext cx="127687" cy="48262"/>
            </a:xfrm>
            <a:custGeom>
              <a:avLst/>
              <a:gdLst>
                <a:gd name="connsiteX0" fmla="*/ 0 w 374655"/>
                <a:gd name="connsiteY0" fmla="*/ 69850 h 107950"/>
                <a:gd name="connsiteX1" fmla="*/ 82550 w 374655"/>
                <a:gd name="connsiteY1" fmla="*/ 44450 h 107950"/>
                <a:gd name="connsiteX2" fmla="*/ 184150 w 374655"/>
                <a:gd name="connsiteY2" fmla="*/ 31750 h 107950"/>
                <a:gd name="connsiteX3" fmla="*/ 241300 w 374655"/>
                <a:gd name="connsiteY3" fmla="*/ 12700 h 107950"/>
                <a:gd name="connsiteX4" fmla="*/ 260350 w 374655"/>
                <a:gd name="connsiteY4" fmla="*/ 6350 h 107950"/>
                <a:gd name="connsiteX5" fmla="*/ 279400 w 374655"/>
                <a:gd name="connsiteY5" fmla="*/ 0 h 107950"/>
                <a:gd name="connsiteX6" fmla="*/ 323850 w 374655"/>
                <a:gd name="connsiteY6" fmla="*/ 6350 h 107950"/>
                <a:gd name="connsiteX7" fmla="*/ 349250 w 374655"/>
                <a:gd name="connsiteY7" fmla="*/ 44450 h 107950"/>
                <a:gd name="connsiteX8" fmla="*/ 361950 w 374655"/>
                <a:gd name="connsiteY8" fmla="*/ 63500 h 107950"/>
                <a:gd name="connsiteX9" fmla="*/ 374650 w 374655"/>
                <a:gd name="connsiteY9" fmla="*/ 107950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4655" h="107950">
                  <a:moveTo>
                    <a:pt x="0" y="69850"/>
                  </a:moveTo>
                  <a:cubicBezTo>
                    <a:pt x="29594" y="58012"/>
                    <a:pt x="48809" y="48668"/>
                    <a:pt x="82550" y="44450"/>
                  </a:cubicBezTo>
                  <a:lnTo>
                    <a:pt x="184150" y="31750"/>
                  </a:lnTo>
                  <a:lnTo>
                    <a:pt x="241300" y="12700"/>
                  </a:lnTo>
                  <a:lnTo>
                    <a:pt x="260350" y="6350"/>
                  </a:lnTo>
                  <a:lnTo>
                    <a:pt x="279400" y="0"/>
                  </a:lnTo>
                  <a:cubicBezTo>
                    <a:pt x="294217" y="2117"/>
                    <a:pt x="309953" y="791"/>
                    <a:pt x="323850" y="6350"/>
                  </a:cubicBezTo>
                  <a:cubicBezTo>
                    <a:pt x="346420" y="15378"/>
                    <a:pt x="340964" y="27878"/>
                    <a:pt x="349250" y="44450"/>
                  </a:cubicBezTo>
                  <a:cubicBezTo>
                    <a:pt x="352663" y="51276"/>
                    <a:pt x="358850" y="56526"/>
                    <a:pt x="361950" y="63500"/>
                  </a:cubicBezTo>
                  <a:cubicBezTo>
                    <a:pt x="375319" y="93581"/>
                    <a:pt x="374650" y="89798"/>
                    <a:pt x="374650" y="10795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49" name="Freeform 2280">
              <a:extLst>
                <a:ext uri="{FF2B5EF4-FFF2-40B4-BE49-F238E27FC236}">
                  <a16:creationId xmlns:a16="http://schemas.microsoft.com/office/drawing/2014/main" id="{02D3D72C-87AD-4745-B5DA-199FA2D2F349}"/>
                </a:ext>
              </a:extLst>
            </p:cNvPr>
            <p:cNvSpPr/>
            <p:nvPr/>
          </p:nvSpPr>
          <p:spPr>
            <a:xfrm>
              <a:off x="3084106" y="2552134"/>
              <a:ext cx="58432" cy="14196"/>
            </a:xfrm>
            <a:custGeom>
              <a:avLst/>
              <a:gdLst>
                <a:gd name="connsiteX0" fmla="*/ 0 w 171450"/>
                <a:gd name="connsiteY0" fmla="*/ 31753 h 31753"/>
                <a:gd name="connsiteX1" fmla="*/ 31750 w 171450"/>
                <a:gd name="connsiteY1" fmla="*/ 19053 h 31753"/>
                <a:gd name="connsiteX2" fmla="*/ 63500 w 171450"/>
                <a:gd name="connsiteY2" fmla="*/ 12703 h 31753"/>
                <a:gd name="connsiteX3" fmla="*/ 88900 w 171450"/>
                <a:gd name="connsiteY3" fmla="*/ 6353 h 31753"/>
                <a:gd name="connsiteX4" fmla="*/ 171450 w 171450"/>
                <a:gd name="connsiteY4" fmla="*/ 3 h 31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31753">
                  <a:moveTo>
                    <a:pt x="0" y="31753"/>
                  </a:moveTo>
                  <a:cubicBezTo>
                    <a:pt x="10583" y="27520"/>
                    <a:pt x="20832" y="22328"/>
                    <a:pt x="31750" y="19053"/>
                  </a:cubicBezTo>
                  <a:cubicBezTo>
                    <a:pt x="42088" y="15952"/>
                    <a:pt x="52964" y="15044"/>
                    <a:pt x="63500" y="12703"/>
                  </a:cubicBezTo>
                  <a:cubicBezTo>
                    <a:pt x="72019" y="10810"/>
                    <a:pt x="80249" y="7506"/>
                    <a:pt x="88900" y="6353"/>
                  </a:cubicBezTo>
                  <a:cubicBezTo>
                    <a:pt x="139400" y="-380"/>
                    <a:pt x="139638" y="3"/>
                    <a:pt x="171450" y="3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50" name="Freeform 2281">
              <a:extLst>
                <a:ext uri="{FF2B5EF4-FFF2-40B4-BE49-F238E27FC236}">
                  <a16:creationId xmlns:a16="http://schemas.microsoft.com/office/drawing/2014/main" id="{7C73B274-62E4-4026-B379-4308D72868D7}"/>
                </a:ext>
              </a:extLst>
            </p:cNvPr>
            <p:cNvSpPr/>
            <p:nvPr/>
          </p:nvSpPr>
          <p:spPr>
            <a:xfrm>
              <a:off x="2763812" y="2513136"/>
              <a:ext cx="106043" cy="42584"/>
            </a:xfrm>
            <a:custGeom>
              <a:avLst/>
              <a:gdLst>
                <a:gd name="connsiteX0" fmla="*/ 0 w 311150"/>
                <a:gd name="connsiteY0" fmla="*/ 95250 h 95250"/>
                <a:gd name="connsiteX1" fmla="*/ 31750 w 311150"/>
                <a:gd name="connsiteY1" fmla="*/ 76200 h 95250"/>
                <a:gd name="connsiteX2" fmla="*/ 57150 w 311150"/>
                <a:gd name="connsiteY2" fmla="*/ 63500 h 95250"/>
                <a:gd name="connsiteX3" fmla="*/ 76200 w 311150"/>
                <a:gd name="connsiteY3" fmla="*/ 50800 h 95250"/>
                <a:gd name="connsiteX4" fmla="*/ 114300 w 311150"/>
                <a:gd name="connsiteY4" fmla="*/ 44450 h 95250"/>
                <a:gd name="connsiteX5" fmla="*/ 133350 w 311150"/>
                <a:gd name="connsiteY5" fmla="*/ 38100 h 95250"/>
                <a:gd name="connsiteX6" fmla="*/ 203200 w 311150"/>
                <a:gd name="connsiteY6" fmla="*/ 25400 h 95250"/>
                <a:gd name="connsiteX7" fmla="*/ 241300 w 311150"/>
                <a:gd name="connsiteY7" fmla="*/ 12700 h 95250"/>
                <a:gd name="connsiteX8" fmla="*/ 260350 w 311150"/>
                <a:gd name="connsiteY8" fmla="*/ 6350 h 95250"/>
                <a:gd name="connsiteX9" fmla="*/ 279400 w 311150"/>
                <a:gd name="connsiteY9" fmla="*/ 0 h 95250"/>
                <a:gd name="connsiteX10" fmla="*/ 311150 w 311150"/>
                <a:gd name="connsiteY10" fmla="*/ 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1150" h="95250">
                  <a:moveTo>
                    <a:pt x="0" y="95250"/>
                  </a:moveTo>
                  <a:cubicBezTo>
                    <a:pt x="10583" y="88900"/>
                    <a:pt x="20961" y="82194"/>
                    <a:pt x="31750" y="76200"/>
                  </a:cubicBezTo>
                  <a:cubicBezTo>
                    <a:pt x="40025" y="71603"/>
                    <a:pt x="48931" y="68196"/>
                    <a:pt x="57150" y="63500"/>
                  </a:cubicBezTo>
                  <a:cubicBezTo>
                    <a:pt x="63776" y="59714"/>
                    <a:pt x="68960" y="53213"/>
                    <a:pt x="76200" y="50800"/>
                  </a:cubicBezTo>
                  <a:cubicBezTo>
                    <a:pt x="88414" y="46729"/>
                    <a:pt x="101731" y="47243"/>
                    <a:pt x="114300" y="44450"/>
                  </a:cubicBezTo>
                  <a:cubicBezTo>
                    <a:pt x="120834" y="42998"/>
                    <a:pt x="126816" y="39552"/>
                    <a:pt x="133350" y="38100"/>
                  </a:cubicBezTo>
                  <a:cubicBezTo>
                    <a:pt x="159488" y="32291"/>
                    <a:pt x="177776" y="32334"/>
                    <a:pt x="203200" y="25400"/>
                  </a:cubicBezTo>
                  <a:cubicBezTo>
                    <a:pt x="216115" y="21878"/>
                    <a:pt x="228600" y="16933"/>
                    <a:pt x="241300" y="12700"/>
                  </a:cubicBezTo>
                  <a:lnTo>
                    <a:pt x="260350" y="6350"/>
                  </a:lnTo>
                  <a:cubicBezTo>
                    <a:pt x="266700" y="4233"/>
                    <a:pt x="272707" y="0"/>
                    <a:pt x="279400" y="0"/>
                  </a:cubicBezTo>
                  <a:lnTo>
                    <a:pt x="311150" y="0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51" name="Freeform 2282">
              <a:extLst>
                <a:ext uri="{FF2B5EF4-FFF2-40B4-BE49-F238E27FC236}">
                  <a16:creationId xmlns:a16="http://schemas.microsoft.com/office/drawing/2014/main" id="{DB16C92B-FF05-4A80-AD13-8AB459B5052C}"/>
                </a:ext>
              </a:extLst>
            </p:cNvPr>
            <p:cNvSpPr/>
            <p:nvPr/>
          </p:nvSpPr>
          <p:spPr>
            <a:xfrm>
              <a:off x="2861156" y="2432899"/>
              <a:ext cx="6535" cy="70973"/>
            </a:xfrm>
            <a:custGeom>
              <a:avLst/>
              <a:gdLst>
                <a:gd name="connsiteX0" fmla="*/ 6474 w 19174"/>
                <a:gd name="connsiteY0" fmla="*/ 0 h 158750"/>
                <a:gd name="connsiteX1" fmla="*/ 124 w 19174"/>
                <a:gd name="connsiteY1" fmla="*/ 31750 h 158750"/>
                <a:gd name="connsiteX2" fmla="*/ 12824 w 19174"/>
                <a:gd name="connsiteY2" fmla="*/ 146050 h 158750"/>
                <a:gd name="connsiteX3" fmla="*/ 19174 w 19174"/>
                <a:gd name="connsiteY3" fmla="*/ 158750 h 15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174" h="158750">
                  <a:moveTo>
                    <a:pt x="6474" y="0"/>
                  </a:moveTo>
                  <a:cubicBezTo>
                    <a:pt x="4357" y="10583"/>
                    <a:pt x="124" y="20957"/>
                    <a:pt x="124" y="31750"/>
                  </a:cubicBezTo>
                  <a:cubicBezTo>
                    <a:pt x="124" y="77678"/>
                    <a:pt x="-2159" y="108592"/>
                    <a:pt x="12824" y="146050"/>
                  </a:cubicBezTo>
                  <a:cubicBezTo>
                    <a:pt x="14582" y="150444"/>
                    <a:pt x="17057" y="154517"/>
                    <a:pt x="19174" y="15875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52" name="Freeform 2283">
              <a:extLst>
                <a:ext uri="{FF2B5EF4-FFF2-40B4-BE49-F238E27FC236}">
                  <a16:creationId xmlns:a16="http://schemas.microsoft.com/office/drawing/2014/main" id="{50690915-5AEB-4B52-AC77-094C0C8CE32F}"/>
                </a:ext>
              </a:extLst>
            </p:cNvPr>
            <p:cNvSpPr/>
            <p:nvPr/>
          </p:nvSpPr>
          <p:spPr>
            <a:xfrm>
              <a:off x="2947764" y="2404510"/>
              <a:ext cx="0" cy="0"/>
            </a:xfrm>
            <a:custGeom>
              <a:avLst/>
              <a:gdLst>
                <a:gd name="connsiteX0" fmla="*/ 0 w 0"/>
                <a:gd name="connsiteY0" fmla="*/ 0 h 0"/>
                <a:gd name="connsiteX1" fmla="*/ 0 w 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53" name="Freeform 2284">
              <a:extLst>
                <a:ext uri="{FF2B5EF4-FFF2-40B4-BE49-F238E27FC236}">
                  <a16:creationId xmlns:a16="http://schemas.microsoft.com/office/drawing/2014/main" id="{CDA2941B-BC54-43A6-9000-C37877CE7397}"/>
                </a:ext>
              </a:extLst>
            </p:cNvPr>
            <p:cNvSpPr/>
            <p:nvPr/>
          </p:nvSpPr>
          <p:spPr>
            <a:xfrm>
              <a:off x="3079777" y="2395993"/>
              <a:ext cx="51940" cy="19895"/>
            </a:xfrm>
            <a:custGeom>
              <a:avLst/>
              <a:gdLst>
                <a:gd name="connsiteX0" fmla="*/ 0 w 152400"/>
                <a:gd name="connsiteY0" fmla="*/ 0 h 44500"/>
                <a:gd name="connsiteX1" fmla="*/ 31750 w 152400"/>
                <a:gd name="connsiteY1" fmla="*/ 12700 h 44500"/>
                <a:gd name="connsiteX2" fmla="*/ 50800 w 152400"/>
                <a:gd name="connsiteY2" fmla="*/ 19050 h 44500"/>
                <a:gd name="connsiteX3" fmla="*/ 69850 w 152400"/>
                <a:gd name="connsiteY3" fmla="*/ 31750 h 44500"/>
                <a:gd name="connsiteX4" fmla="*/ 95250 w 152400"/>
                <a:gd name="connsiteY4" fmla="*/ 38100 h 44500"/>
                <a:gd name="connsiteX5" fmla="*/ 152400 w 152400"/>
                <a:gd name="connsiteY5" fmla="*/ 44450 h 4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400" h="44500">
                  <a:moveTo>
                    <a:pt x="0" y="0"/>
                  </a:moveTo>
                  <a:cubicBezTo>
                    <a:pt x="10583" y="4233"/>
                    <a:pt x="21077" y="8698"/>
                    <a:pt x="31750" y="12700"/>
                  </a:cubicBezTo>
                  <a:cubicBezTo>
                    <a:pt x="38017" y="15050"/>
                    <a:pt x="44813" y="16057"/>
                    <a:pt x="50800" y="19050"/>
                  </a:cubicBezTo>
                  <a:cubicBezTo>
                    <a:pt x="57626" y="22463"/>
                    <a:pt x="62835" y="28744"/>
                    <a:pt x="69850" y="31750"/>
                  </a:cubicBezTo>
                  <a:cubicBezTo>
                    <a:pt x="77872" y="35188"/>
                    <a:pt x="86692" y="36388"/>
                    <a:pt x="95250" y="38100"/>
                  </a:cubicBezTo>
                  <a:cubicBezTo>
                    <a:pt x="132220" y="45494"/>
                    <a:pt x="124121" y="44450"/>
                    <a:pt x="152400" y="4445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54" name="Freeform 2285">
              <a:extLst>
                <a:ext uri="{FF2B5EF4-FFF2-40B4-BE49-F238E27FC236}">
                  <a16:creationId xmlns:a16="http://schemas.microsoft.com/office/drawing/2014/main" id="{315D4158-DCC4-4803-BDBF-6AF362A3AF7C}"/>
                </a:ext>
              </a:extLst>
            </p:cNvPr>
            <p:cNvSpPr/>
            <p:nvPr/>
          </p:nvSpPr>
          <p:spPr>
            <a:xfrm>
              <a:off x="2859034" y="2745183"/>
              <a:ext cx="194774" cy="68135"/>
            </a:xfrm>
            <a:custGeom>
              <a:avLst/>
              <a:gdLst>
                <a:gd name="connsiteX0" fmla="*/ 0 w 571500"/>
                <a:gd name="connsiteY0" fmla="*/ 0 h 152400"/>
                <a:gd name="connsiteX1" fmla="*/ 82550 w 571500"/>
                <a:gd name="connsiteY1" fmla="*/ 19050 h 152400"/>
                <a:gd name="connsiteX2" fmla="*/ 101600 w 571500"/>
                <a:gd name="connsiteY2" fmla="*/ 25400 h 152400"/>
                <a:gd name="connsiteX3" fmla="*/ 120650 w 571500"/>
                <a:gd name="connsiteY3" fmla="*/ 31750 h 152400"/>
                <a:gd name="connsiteX4" fmla="*/ 260350 w 571500"/>
                <a:gd name="connsiteY4" fmla="*/ 38100 h 152400"/>
                <a:gd name="connsiteX5" fmla="*/ 323850 w 571500"/>
                <a:gd name="connsiteY5" fmla="*/ 50800 h 152400"/>
                <a:gd name="connsiteX6" fmla="*/ 342900 w 571500"/>
                <a:gd name="connsiteY6" fmla="*/ 57150 h 152400"/>
                <a:gd name="connsiteX7" fmla="*/ 374650 w 571500"/>
                <a:gd name="connsiteY7" fmla="*/ 63500 h 152400"/>
                <a:gd name="connsiteX8" fmla="*/ 393700 w 571500"/>
                <a:gd name="connsiteY8" fmla="*/ 69850 h 152400"/>
                <a:gd name="connsiteX9" fmla="*/ 419100 w 571500"/>
                <a:gd name="connsiteY9" fmla="*/ 76200 h 152400"/>
                <a:gd name="connsiteX10" fmla="*/ 438150 w 571500"/>
                <a:gd name="connsiteY10" fmla="*/ 88900 h 152400"/>
                <a:gd name="connsiteX11" fmla="*/ 457200 w 571500"/>
                <a:gd name="connsiteY11" fmla="*/ 107950 h 152400"/>
                <a:gd name="connsiteX12" fmla="*/ 476250 w 571500"/>
                <a:gd name="connsiteY12" fmla="*/ 114300 h 152400"/>
                <a:gd name="connsiteX13" fmla="*/ 495300 w 571500"/>
                <a:gd name="connsiteY13" fmla="*/ 127000 h 152400"/>
                <a:gd name="connsiteX14" fmla="*/ 520700 w 571500"/>
                <a:gd name="connsiteY14" fmla="*/ 133350 h 152400"/>
                <a:gd name="connsiteX15" fmla="*/ 571500 w 571500"/>
                <a:gd name="connsiteY15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71500" h="152400">
                  <a:moveTo>
                    <a:pt x="0" y="0"/>
                  </a:moveTo>
                  <a:cubicBezTo>
                    <a:pt x="57702" y="8243"/>
                    <a:pt x="30251" y="1617"/>
                    <a:pt x="82550" y="19050"/>
                  </a:cubicBezTo>
                  <a:lnTo>
                    <a:pt x="101600" y="25400"/>
                  </a:lnTo>
                  <a:cubicBezTo>
                    <a:pt x="107950" y="27517"/>
                    <a:pt x="113963" y="31446"/>
                    <a:pt x="120650" y="31750"/>
                  </a:cubicBezTo>
                  <a:lnTo>
                    <a:pt x="260350" y="38100"/>
                  </a:lnTo>
                  <a:cubicBezTo>
                    <a:pt x="303388" y="52446"/>
                    <a:pt x="250884" y="36207"/>
                    <a:pt x="323850" y="50800"/>
                  </a:cubicBezTo>
                  <a:cubicBezTo>
                    <a:pt x="330414" y="52113"/>
                    <a:pt x="336406" y="55527"/>
                    <a:pt x="342900" y="57150"/>
                  </a:cubicBezTo>
                  <a:cubicBezTo>
                    <a:pt x="353371" y="59768"/>
                    <a:pt x="364179" y="60882"/>
                    <a:pt x="374650" y="63500"/>
                  </a:cubicBezTo>
                  <a:cubicBezTo>
                    <a:pt x="381144" y="65123"/>
                    <a:pt x="387264" y="68011"/>
                    <a:pt x="393700" y="69850"/>
                  </a:cubicBezTo>
                  <a:cubicBezTo>
                    <a:pt x="402091" y="72248"/>
                    <a:pt x="410633" y="74083"/>
                    <a:pt x="419100" y="76200"/>
                  </a:cubicBezTo>
                  <a:cubicBezTo>
                    <a:pt x="425450" y="80433"/>
                    <a:pt x="432287" y="84014"/>
                    <a:pt x="438150" y="88900"/>
                  </a:cubicBezTo>
                  <a:cubicBezTo>
                    <a:pt x="445049" y="94649"/>
                    <a:pt x="449728" y="102969"/>
                    <a:pt x="457200" y="107950"/>
                  </a:cubicBezTo>
                  <a:cubicBezTo>
                    <a:pt x="462769" y="111663"/>
                    <a:pt x="470263" y="111307"/>
                    <a:pt x="476250" y="114300"/>
                  </a:cubicBezTo>
                  <a:cubicBezTo>
                    <a:pt x="483076" y="117713"/>
                    <a:pt x="488285" y="123994"/>
                    <a:pt x="495300" y="127000"/>
                  </a:cubicBezTo>
                  <a:cubicBezTo>
                    <a:pt x="503322" y="130438"/>
                    <a:pt x="512341" y="130842"/>
                    <a:pt x="520700" y="133350"/>
                  </a:cubicBezTo>
                  <a:cubicBezTo>
                    <a:pt x="556192" y="143998"/>
                    <a:pt x="549336" y="141318"/>
                    <a:pt x="571500" y="15240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55" name="Freeform 2286">
              <a:extLst>
                <a:ext uri="{FF2B5EF4-FFF2-40B4-BE49-F238E27FC236}">
                  <a16:creationId xmlns:a16="http://schemas.microsoft.com/office/drawing/2014/main" id="{7CA67E36-6E4C-48B9-A692-BA36C423F754}"/>
                </a:ext>
              </a:extLst>
            </p:cNvPr>
            <p:cNvSpPr/>
            <p:nvPr/>
          </p:nvSpPr>
          <p:spPr>
            <a:xfrm>
              <a:off x="2798438" y="2705418"/>
              <a:ext cx="80074" cy="36906"/>
            </a:xfrm>
            <a:custGeom>
              <a:avLst/>
              <a:gdLst>
                <a:gd name="connsiteX0" fmla="*/ 0 w 234950"/>
                <a:gd name="connsiteY0" fmla="*/ 0 h 82550"/>
                <a:gd name="connsiteX1" fmla="*/ 63500 w 234950"/>
                <a:gd name="connsiteY1" fmla="*/ 57150 h 82550"/>
                <a:gd name="connsiteX2" fmla="*/ 82550 w 234950"/>
                <a:gd name="connsiteY2" fmla="*/ 69850 h 82550"/>
                <a:gd name="connsiteX3" fmla="*/ 101600 w 234950"/>
                <a:gd name="connsiteY3" fmla="*/ 82550 h 82550"/>
                <a:gd name="connsiteX4" fmla="*/ 158750 w 234950"/>
                <a:gd name="connsiteY4" fmla="*/ 69850 h 82550"/>
                <a:gd name="connsiteX5" fmla="*/ 203200 w 234950"/>
                <a:gd name="connsiteY5" fmla="*/ 31750 h 82550"/>
                <a:gd name="connsiteX6" fmla="*/ 234950 w 234950"/>
                <a:gd name="connsiteY6" fmla="*/ 6350 h 8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4950" h="82550">
                  <a:moveTo>
                    <a:pt x="0" y="0"/>
                  </a:moveTo>
                  <a:cubicBezTo>
                    <a:pt x="34935" y="43669"/>
                    <a:pt x="14123" y="24232"/>
                    <a:pt x="63500" y="57150"/>
                  </a:cubicBezTo>
                  <a:lnTo>
                    <a:pt x="82550" y="69850"/>
                  </a:lnTo>
                  <a:lnTo>
                    <a:pt x="101600" y="82550"/>
                  </a:lnTo>
                  <a:cubicBezTo>
                    <a:pt x="110927" y="80996"/>
                    <a:pt x="145876" y="77206"/>
                    <a:pt x="158750" y="69850"/>
                  </a:cubicBezTo>
                  <a:cubicBezTo>
                    <a:pt x="213144" y="38768"/>
                    <a:pt x="158160" y="63921"/>
                    <a:pt x="203200" y="31750"/>
                  </a:cubicBezTo>
                  <a:cubicBezTo>
                    <a:pt x="237772" y="7056"/>
                    <a:pt x="221897" y="32456"/>
                    <a:pt x="234950" y="635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56" name="Freeform 2287">
              <a:extLst>
                <a:ext uri="{FF2B5EF4-FFF2-40B4-BE49-F238E27FC236}">
                  <a16:creationId xmlns:a16="http://schemas.microsoft.com/office/drawing/2014/main" id="{1E1AC339-EB47-40C3-A390-96A3D57AA74E}"/>
                </a:ext>
              </a:extLst>
            </p:cNvPr>
            <p:cNvSpPr/>
            <p:nvPr/>
          </p:nvSpPr>
          <p:spPr>
            <a:xfrm>
              <a:off x="2917466" y="2699740"/>
              <a:ext cx="69253" cy="2839"/>
            </a:xfrm>
            <a:custGeom>
              <a:avLst/>
              <a:gdLst>
                <a:gd name="connsiteX0" fmla="*/ 0 w 203200"/>
                <a:gd name="connsiteY0" fmla="*/ 6350 h 6350"/>
                <a:gd name="connsiteX1" fmla="*/ 50800 w 203200"/>
                <a:gd name="connsiteY1" fmla="*/ 0 h 6350"/>
                <a:gd name="connsiteX2" fmla="*/ 203200 w 203200"/>
                <a:gd name="connsiteY2" fmla="*/ 6350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3200" h="6350">
                  <a:moveTo>
                    <a:pt x="0" y="6350"/>
                  </a:moveTo>
                  <a:cubicBezTo>
                    <a:pt x="16933" y="4233"/>
                    <a:pt x="33735" y="0"/>
                    <a:pt x="50800" y="0"/>
                  </a:cubicBezTo>
                  <a:cubicBezTo>
                    <a:pt x="101644" y="0"/>
                    <a:pt x="203200" y="6350"/>
                    <a:pt x="203200" y="635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57" name="Freeform 2288">
              <a:extLst>
                <a:ext uri="{FF2B5EF4-FFF2-40B4-BE49-F238E27FC236}">
                  <a16:creationId xmlns:a16="http://schemas.microsoft.com/office/drawing/2014/main" id="{B35222D7-BDA4-4C09-BB06-227954CDE09C}"/>
                </a:ext>
              </a:extLst>
            </p:cNvPr>
            <p:cNvSpPr/>
            <p:nvPr/>
          </p:nvSpPr>
          <p:spPr>
            <a:xfrm>
              <a:off x="2872019" y="2767875"/>
              <a:ext cx="69253" cy="45423"/>
            </a:xfrm>
            <a:custGeom>
              <a:avLst/>
              <a:gdLst>
                <a:gd name="connsiteX0" fmla="*/ 0 w 203200"/>
                <a:gd name="connsiteY0" fmla="*/ 101600 h 101600"/>
                <a:gd name="connsiteX1" fmla="*/ 31750 w 203200"/>
                <a:gd name="connsiteY1" fmla="*/ 82550 h 101600"/>
                <a:gd name="connsiteX2" fmla="*/ 76200 w 203200"/>
                <a:gd name="connsiteY2" fmla="*/ 57150 h 101600"/>
                <a:gd name="connsiteX3" fmla="*/ 95250 w 203200"/>
                <a:gd name="connsiteY3" fmla="*/ 50800 h 101600"/>
                <a:gd name="connsiteX4" fmla="*/ 114300 w 203200"/>
                <a:gd name="connsiteY4" fmla="*/ 31750 h 101600"/>
                <a:gd name="connsiteX5" fmla="*/ 133350 w 203200"/>
                <a:gd name="connsiteY5" fmla="*/ 25400 h 101600"/>
                <a:gd name="connsiteX6" fmla="*/ 196850 w 203200"/>
                <a:gd name="connsiteY6" fmla="*/ 6350 h 101600"/>
                <a:gd name="connsiteX7" fmla="*/ 203200 w 203200"/>
                <a:gd name="connsiteY7" fmla="*/ 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200" h="101600">
                  <a:moveTo>
                    <a:pt x="0" y="101600"/>
                  </a:moveTo>
                  <a:cubicBezTo>
                    <a:pt x="10583" y="95250"/>
                    <a:pt x="21284" y="89091"/>
                    <a:pt x="31750" y="82550"/>
                  </a:cubicBezTo>
                  <a:cubicBezTo>
                    <a:pt x="54940" y="68056"/>
                    <a:pt x="48608" y="68975"/>
                    <a:pt x="76200" y="57150"/>
                  </a:cubicBezTo>
                  <a:cubicBezTo>
                    <a:pt x="82352" y="54513"/>
                    <a:pt x="88900" y="52917"/>
                    <a:pt x="95250" y="50800"/>
                  </a:cubicBezTo>
                  <a:cubicBezTo>
                    <a:pt x="101600" y="44450"/>
                    <a:pt x="106828" y="36731"/>
                    <a:pt x="114300" y="31750"/>
                  </a:cubicBezTo>
                  <a:cubicBezTo>
                    <a:pt x="119869" y="28037"/>
                    <a:pt x="126914" y="27239"/>
                    <a:pt x="133350" y="25400"/>
                  </a:cubicBezTo>
                  <a:cubicBezTo>
                    <a:pt x="145437" y="21947"/>
                    <a:pt x="190814" y="12386"/>
                    <a:pt x="196850" y="6350"/>
                  </a:cubicBezTo>
                  <a:lnTo>
                    <a:pt x="203200" y="0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58" name="Freeform 2289">
              <a:extLst>
                <a:ext uri="{FF2B5EF4-FFF2-40B4-BE49-F238E27FC236}">
                  <a16:creationId xmlns:a16="http://schemas.microsoft.com/office/drawing/2014/main" id="{598B04D3-99AD-4925-BE5F-BB45A52FF784}"/>
                </a:ext>
              </a:extLst>
            </p:cNvPr>
            <p:cNvSpPr/>
            <p:nvPr/>
          </p:nvSpPr>
          <p:spPr>
            <a:xfrm>
              <a:off x="2978062" y="2739485"/>
              <a:ext cx="32462" cy="8517"/>
            </a:xfrm>
            <a:custGeom>
              <a:avLst/>
              <a:gdLst>
                <a:gd name="connsiteX0" fmla="*/ 0 w 95250"/>
                <a:gd name="connsiteY0" fmla="*/ 19050 h 19050"/>
                <a:gd name="connsiteX1" fmla="*/ 44450 w 95250"/>
                <a:gd name="connsiteY1" fmla="*/ 12700 h 19050"/>
                <a:gd name="connsiteX2" fmla="*/ 95250 w 95250"/>
                <a:gd name="connsiteY2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0" h="19050">
                  <a:moveTo>
                    <a:pt x="0" y="19050"/>
                  </a:moveTo>
                  <a:lnTo>
                    <a:pt x="44450" y="12700"/>
                  </a:lnTo>
                  <a:cubicBezTo>
                    <a:pt x="85635" y="6364"/>
                    <a:pt x="71616" y="11817"/>
                    <a:pt x="95250" y="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59" name="Freeform 2290">
              <a:extLst>
                <a:ext uri="{FF2B5EF4-FFF2-40B4-BE49-F238E27FC236}">
                  <a16:creationId xmlns:a16="http://schemas.microsoft.com/office/drawing/2014/main" id="{FA30F522-5D35-4AD7-BE39-5775D2304FAD}"/>
                </a:ext>
              </a:extLst>
            </p:cNvPr>
            <p:cNvSpPr/>
            <p:nvPr/>
          </p:nvSpPr>
          <p:spPr>
            <a:xfrm>
              <a:off x="2655604" y="2631625"/>
              <a:ext cx="80074" cy="11671"/>
            </a:xfrm>
            <a:custGeom>
              <a:avLst/>
              <a:gdLst>
                <a:gd name="connsiteX0" fmla="*/ 0 w 234950"/>
                <a:gd name="connsiteY0" fmla="*/ 12700 h 26105"/>
                <a:gd name="connsiteX1" fmla="*/ 31750 w 234950"/>
                <a:gd name="connsiteY1" fmla="*/ 6350 h 26105"/>
                <a:gd name="connsiteX2" fmla="*/ 50800 w 234950"/>
                <a:gd name="connsiteY2" fmla="*/ 0 h 26105"/>
                <a:gd name="connsiteX3" fmla="*/ 107950 w 234950"/>
                <a:gd name="connsiteY3" fmla="*/ 6350 h 26105"/>
                <a:gd name="connsiteX4" fmla="*/ 127000 w 234950"/>
                <a:gd name="connsiteY4" fmla="*/ 19050 h 26105"/>
                <a:gd name="connsiteX5" fmla="*/ 234950 w 234950"/>
                <a:gd name="connsiteY5" fmla="*/ 25400 h 26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4950" h="26105">
                  <a:moveTo>
                    <a:pt x="0" y="12700"/>
                  </a:moveTo>
                  <a:cubicBezTo>
                    <a:pt x="10583" y="10583"/>
                    <a:pt x="21279" y="8968"/>
                    <a:pt x="31750" y="6350"/>
                  </a:cubicBezTo>
                  <a:cubicBezTo>
                    <a:pt x="38244" y="4727"/>
                    <a:pt x="44107" y="0"/>
                    <a:pt x="50800" y="0"/>
                  </a:cubicBezTo>
                  <a:cubicBezTo>
                    <a:pt x="69967" y="0"/>
                    <a:pt x="88900" y="4233"/>
                    <a:pt x="107950" y="6350"/>
                  </a:cubicBezTo>
                  <a:cubicBezTo>
                    <a:pt x="114300" y="10583"/>
                    <a:pt x="119760" y="16637"/>
                    <a:pt x="127000" y="19050"/>
                  </a:cubicBezTo>
                  <a:cubicBezTo>
                    <a:pt x="157533" y="29228"/>
                    <a:pt x="207441" y="25400"/>
                    <a:pt x="234950" y="2540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60" name="Freeform 2291">
              <a:extLst>
                <a:ext uri="{FF2B5EF4-FFF2-40B4-BE49-F238E27FC236}">
                  <a16:creationId xmlns:a16="http://schemas.microsoft.com/office/drawing/2014/main" id="{6FDF14CB-9485-4D0D-AFC8-913AA7325D9F}"/>
                </a:ext>
              </a:extLst>
            </p:cNvPr>
            <p:cNvSpPr/>
            <p:nvPr/>
          </p:nvSpPr>
          <p:spPr>
            <a:xfrm>
              <a:off x="2945600" y="2535101"/>
              <a:ext cx="34626" cy="5678"/>
            </a:xfrm>
            <a:custGeom>
              <a:avLst/>
              <a:gdLst>
                <a:gd name="connsiteX0" fmla="*/ 0 w 101600"/>
                <a:gd name="connsiteY0" fmla="*/ 12700 h 12700"/>
                <a:gd name="connsiteX1" fmla="*/ 101600 w 101600"/>
                <a:gd name="connsiteY1" fmla="*/ 0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600" h="12700">
                  <a:moveTo>
                    <a:pt x="0" y="12700"/>
                  </a:moveTo>
                  <a:cubicBezTo>
                    <a:pt x="93621" y="6013"/>
                    <a:pt x="62328" y="19636"/>
                    <a:pt x="101600" y="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61" name="Freeform 2292">
              <a:extLst>
                <a:ext uri="{FF2B5EF4-FFF2-40B4-BE49-F238E27FC236}">
                  <a16:creationId xmlns:a16="http://schemas.microsoft.com/office/drawing/2014/main" id="{C591E43E-C247-4A54-A980-089125B548CF}"/>
                </a:ext>
              </a:extLst>
            </p:cNvPr>
            <p:cNvSpPr/>
            <p:nvPr/>
          </p:nvSpPr>
          <p:spPr>
            <a:xfrm>
              <a:off x="2703215" y="2580524"/>
              <a:ext cx="36791" cy="20151"/>
            </a:xfrm>
            <a:custGeom>
              <a:avLst/>
              <a:gdLst>
                <a:gd name="connsiteX0" fmla="*/ 0 w 107950"/>
                <a:gd name="connsiteY0" fmla="*/ 0 h 45073"/>
                <a:gd name="connsiteX1" fmla="*/ 31750 w 107950"/>
                <a:gd name="connsiteY1" fmla="*/ 25400 h 45073"/>
                <a:gd name="connsiteX2" fmla="*/ 69850 w 107950"/>
                <a:gd name="connsiteY2" fmla="*/ 44450 h 45073"/>
                <a:gd name="connsiteX3" fmla="*/ 107950 w 107950"/>
                <a:gd name="connsiteY3" fmla="*/ 44450 h 45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50" h="45073">
                  <a:moveTo>
                    <a:pt x="0" y="0"/>
                  </a:moveTo>
                  <a:cubicBezTo>
                    <a:pt x="10583" y="8467"/>
                    <a:pt x="20907" y="17268"/>
                    <a:pt x="31750" y="25400"/>
                  </a:cubicBezTo>
                  <a:cubicBezTo>
                    <a:pt x="42732" y="33636"/>
                    <a:pt x="55521" y="42858"/>
                    <a:pt x="69850" y="44450"/>
                  </a:cubicBezTo>
                  <a:cubicBezTo>
                    <a:pt x="82472" y="45852"/>
                    <a:pt x="95250" y="44450"/>
                    <a:pt x="107950" y="4445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62" name="Freeform 2293">
              <a:extLst>
                <a:ext uri="{FF2B5EF4-FFF2-40B4-BE49-F238E27FC236}">
                  <a16:creationId xmlns:a16="http://schemas.microsoft.com/office/drawing/2014/main" id="{4B1AA4B8-E364-47D1-8E28-A9863C418891}"/>
                </a:ext>
              </a:extLst>
            </p:cNvPr>
            <p:cNvSpPr/>
            <p:nvPr/>
          </p:nvSpPr>
          <p:spPr>
            <a:xfrm>
              <a:off x="3226940" y="2393154"/>
              <a:ext cx="56268" cy="19873"/>
            </a:xfrm>
            <a:custGeom>
              <a:avLst/>
              <a:gdLst>
                <a:gd name="connsiteX0" fmla="*/ 0 w 165100"/>
                <a:gd name="connsiteY0" fmla="*/ 0 h 44450"/>
                <a:gd name="connsiteX1" fmla="*/ 50800 w 165100"/>
                <a:gd name="connsiteY1" fmla="*/ 6350 h 44450"/>
                <a:gd name="connsiteX2" fmla="*/ 120650 w 165100"/>
                <a:gd name="connsiteY2" fmla="*/ 38100 h 44450"/>
                <a:gd name="connsiteX3" fmla="*/ 139700 w 165100"/>
                <a:gd name="connsiteY3" fmla="*/ 44450 h 44450"/>
                <a:gd name="connsiteX4" fmla="*/ 165100 w 165100"/>
                <a:gd name="connsiteY4" fmla="*/ 31750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100" h="44450">
                  <a:moveTo>
                    <a:pt x="0" y="0"/>
                  </a:moveTo>
                  <a:cubicBezTo>
                    <a:pt x="16933" y="2117"/>
                    <a:pt x="34010" y="3297"/>
                    <a:pt x="50800" y="6350"/>
                  </a:cubicBezTo>
                  <a:cubicBezTo>
                    <a:pt x="72885" y="10365"/>
                    <a:pt x="106079" y="33243"/>
                    <a:pt x="120650" y="38100"/>
                  </a:cubicBezTo>
                  <a:lnTo>
                    <a:pt x="139700" y="44450"/>
                  </a:lnTo>
                  <a:cubicBezTo>
                    <a:pt x="161590" y="37153"/>
                    <a:pt x="154017" y="42833"/>
                    <a:pt x="165100" y="3175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63" name="Freeform 2294">
              <a:extLst>
                <a:ext uri="{FF2B5EF4-FFF2-40B4-BE49-F238E27FC236}">
                  <a16:creationId xmlns:a16="http://schemas.microsoft.com/office/drawing/2014/main" id="{F1C6650E-F7D2-4B1F-80DA-44A24A4E308F}"/>
                </a:ext>
              </a:extLst>
            </p:cNvPr>
            <p:cNvSpPr/>
            <p:nvPr/>
          </p:nvSpPr>
          <p:spPr>
            <a:xfrm>
              <a:off x="3233432" y="2484000"/>
              <a:ext cx="41119" cy="22712"/>
            </a:xfrm>
            <a:custGeom>
              <a:avLst/>
              <a:gdLst>
                <a:gd name="connsiteX0" fmla="*/ 0 w 120650"/>
                <a:gd name="connsiteY0" fmla="*/ 0 h 50800"/>
                <a:gd name="connsiteX1" fmla="*/ 63500 w 120650"/>
                <a:gd name="connsiteY1" fmla="*/ 38100 h 50800"/>
                <a:gd name="connsiteX2" fmla="*/ 101600 w 120650"/>
                <a:gd name="connsiteY2" fmla="*/ 50800 h 50800"/>
                <a:gd name="connsiteX3" fmla="*/ 120650 w 120650"/>
                <a:gd name="connsiteY3" fmla="*/ 50800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650" h="50800">
                  <a:moveTo>
                    <a:pt x="0" y="0"/>
                  </a:moveTo>
                  <a:cubicBezTo>
                    <a:pt x="22363" y="14908"/>
                    <a:pt x="39092" y="28337"/>
                    <a:pt x="63500" y="38100"/>
                  </a:cubicBezTo>
                  <a:cubicBezTo>
                    <a:pt x="75929" y="43072"/>
                    <a:pt x="88213" y="50800"/>
                    <a:pt x="101600" y="50800"/>
                  </a:cubicBezTo>
                  <a:lnTo>
                    <a:pt x="120650" y="50800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64" name="Freeform 2295">
              <a:extLst>
                <a:ext uri="{FF2B5EF4-FFF2-40B4-BE49-F238E27FC236}">
                  <a16:creationId xmlns:a16="http://schemas.microsoft.com/office/drawing/2014/main" id="{5E0535D6-F5CF-4FF0-B439-FD72471D961B}"/>
                </a:ext>
              </a:extLst>
            </p:cNvPr>
            <p:cNvSpPr/>
            <p:nvPr/>
          </p:nvSpPr>
          <p:spPr>
            <a:xfrm>
              <a:off x="3322162" y="2458450"/>
              <a:ext cx="77909" cy="62457"/>
            </a:xfrm>
            <a:custGeom>
              <a:avLst/>
              <a:gdLst>
                <a:gd name="connsiteX0" fmla="*/ 0 w 228600"/>
                <a:gd name="connsiteY0" fmla="*/ 139700 h 139700"/>
                <a:gd name="connsiteX1" fmla="*/ 44450 w 228600"/>
                <a:gd name="connsiteY1" fmla="*/ 133350 h 139700"/>
                <a:gd name="connsiteX2" fmla="*/ 69850 w 228600"/>
                <a:gd name="connsiteY2" fmla="*/ 127000 h 139700"/>
                <a:gd name="connsiteX3" fmla="*/ 127000 w 228600"/>
                <a:gd name="connsiteY3" fmla="*/ 114300 h 139700"/>
                <a:gd name="connsiteX4" fmla="*/ 165100 w 228600"/>
                <a:gd name="connsiteY4" fmla="*/ 76200 h 139700"/>
                <a:gd name="connsiteX5" fmla="*/ 203200 w 228600"/>
                <a:gd name="connsiteY5" fmla="*/ 44450 h 139700"/>
                <a:gd name="connsiteX6" fmla="*/ 222250 w 228600"/>
                <a:gd name="connsiteY6" fmla="*/ 19050 h 139700"/>
                <a:gd name="connsiteX7" fmla="*/ 228600 w 228600"/>
                <a:gd name="connsiteY7" fmla="*/ 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600" h="139700">
                  <a:moveTo>
                    <a:pt x="0" y="139700"/>
                  </a:moveTo>
                  <a:cubicBezTo>
                    <a:pt x="14817" y="137583"/>
                    <a:pt x="29724" y="136027"/>
                    <a:pt x="44450" y="133350"/>
                  </a:cubicBezTo>
                  <a:cubicBezTo>
                    <a:pt x="53036" y="131789"/>
                    <a:pt x="61331" y="128893"/>
                    <a:pt x="69850" y="127000"/>
                  </a:cubicBezTo>
                  <a:cubicBezTo>
                    <a:pt x="142404" y="110877"/>
                    <a:pt x="65055" y="129786"/>
                    <a:pt x="127000" y="114300"/>
                  </a:cubicBezTo>
                  <a:cubicBezTo>
                    <a:pt x="160536" y="91943"/>
                    <a:pt x="133595" y="112956"/>
                    <a:pt x="165100" y="76200"/>
                  </a:cubicBezTo>
                  <a:cubicBezTo>
                    <a:pt x="227517" y="3380"/>
                    <a:pt x="144409" y="103241"/>
                    <a:pt x="203200" y="44450"/>
                  </a:cubicBezTo>
                  <a:cubicBezTo>
                    <a:pt x="210684" y="36966"/>
                    <a:pt x="215900" y="27517"/>
                    <a:pt x="222250" y="19050"/>
                  </a:cubicBezTo>
                  <a:lnTo>
                    <a:pt x="228600" y="0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65" name="Freeform 2296">
              <a:extLst>
                <a:ext uri="{FF2B5EF4-FFF2-40B4-BE49-F238E27FC236}">
                  <a16:creationId xmlns:a16="http://schemas.microsoft.com/office/drawing/2014/main" id="{354D4646-0F29-42E1-BABD-BD87C26C55B6}"/>
                </a:ext>
              </a:extLst>
            </p:cNvPr>
            <p:cNvSpPr/>
            <p:nvPr/>
          </p:nvSpPr>
          <p:spPr>
            <a:xfrm>
              <a:off x="3066793" y="2688188"/>
              <a:ext cx="75745" cy="35356"/>
            </a:xfrm>
            <a:custGeom>
              <a:avLst/>
              <a:gdLst>
                <a:gd name="connsiteX0" fmla="*/ 0 w 222250"/>
                <a:gd name="connsiteY0" fmla="*/ 6833 h 79083"/>
                <a:gd name="connsiteX1" fmla="*/ 88900 w 222250"/>
                <a:gd name="connsiteY1" fmla="*/ 6833 h 79083"/>
                <a:gd name="connsiteX2" fmla="*/ 101600 w 222250"/>
                <a:gd name="connsiteY2" fmla="*/ 32233 h 79083"/>
                <a:gd name="connsiteX3" fmla="*/ 120650 w 222250"/>
                <a:gd name="connsiteY3" fmla="*/ 38583 h 79083"/>
                <a:gd name="connsiteX4" fmla="*/ 209550 w 222250"/>
                <a:gd name="connsiteY4" fmla="*/ 76683 h 79083"/>
                <a:gd name="connsiteX5" fmla="*/ 222250 w 222250"/>
                <a:gd name="connsiteY5" fmla="*/ 70333 h 79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2250" h="79083">
                  <a:moveTo>
                    <a:pt x="0" y="6833"/>
                  </a:moveTo>
                  <a:cubicBezTo>
                    <a:pt x="24245" y="3369"/>
                    <a:pt x="64655" y="-6637"/>
                    <a:pt x="88900" y="6833"/>
                  </a:cubicBezTo>
                  <a:cubicBezTo>
                    <a:pt x="97175" y="11430"/>
                    <a:pt x="94907" y="25540"/>
                    <a:pt x="101600" y="32233"/>
                  </a:cubicBezTo>
                  <a:cubicBezTo>
                    <a:pt x="106333" y="36966"/>
                    <a:pt x="114799" y="35332"/>
                    <a:pt x="120650" y="38583"/>
                  </a:cubicBezTo>
                  <a:cubicBezTo>
                    <a:pt x="138048" y="48248"/>
                    <a:pt x="184224" y="89346"/>
                    <a:pt x="209550" y="76683"/>
                  </a:cubicBezTo>
                  <a:lnTo>
                    <a:pt x="222250" y="70333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66" name="Freeform 2297">
              <a:extLst>
                <a:ext uri="{FF2B5EF4-FFF2-40B4-BE49-F238E27FC236}">
                  <a16:creationId xmlns:a16="http://schemas.microsoft.com/office/drawing/2014/main" id="{D5061117-955E-4EA7-A443-D61C58605A08}"/>
                </a:ext>
              </a:extLst>
            </p:cNvPr>
            <p:cNvSpPr/>
            <p:nvPr/>
          </p:nvSpPr>
          <p:spPr>
            <a:xfrm>
              <a:off x="3127389" y="2637303"/>
              <a:ext cx="23806" cy="73812"/>
            </a:xfrm>
            <a:custGeom>
              <a:avLst/>
              <a:gdLst>
                <a:gd name="connsiteX0" fmla="*/ 0 w 69850"/>
                <a:gd name="connsiteY0" fmla="*/ 0 h 165100"/>
                <a:gd name="connsiteX1" fmla="*/ 12700 w 69850"/>
                <a:gd name="connsiteY1" fmla="*/ 31750 h 165100"/>
                <a:gd name="connsiteX2" fmla="*/ 25400 w 69850"/>
                <a:gd name="connsiteY2" fmla="*/ 57150 h 165100"/>
                <a:gd name="connsiteX3" fmla="*/ 44450 w 69850"/>
                <a:gd name="connsiteY3" fmla="*/ 95250 h 165100"/>
                <a:gd name="connsiteX4" fmla="*/ 50800 w 69850"/>
                <a:gd name="connsiteY4" fmla="*/ 120650 h 165100"/>
                <a:gd name="connsiteX5" fmla="*/ 69850 w 69850"/>
                <a:gd name="connsiteY5" fmla="*/ 165100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850" h="165100">
                  <a:moveTo>
                    <a:pt x="0" y="0"/>
                  </a:moveTo>
                  <a:cubicBezTo>
                    <a:pt x="4233" y="10583"/>
                    <a:pt x="8071" y="21334"/>
                    <a:pt x="12700" y="31750"/>
                  </a:cubicBezTo>
                  <a:cubicBezTo>
                    <a:pt x="16545" y="40400"/>
                    <a:pt x="21671" y="48449"/>
                    <a:pt x="25400" y="57150"/>
                  </a:cubicBezTo>
                  <a:cubicBezTo>
                    <a:pt x="41174" y="93956"/>
                    <a:pt x="20044" y="58641"/>
                    <a:pt x="44450" y="95250"/>
                  </a:cubicBezTo>
                  <a:cubicBezTo>
                    <a:pt x="46567" y="103717"/>
                    <a:pt x="48292" y="112291"/>
                    <a:pt x="50800" y="120650"/>
                  </a:cubicBezTo>
                  <a:cubicBezTo>
                    <a:pt x="62497" y="159640"/>
                    <a:pt x="54470" y="149720"/>
                    <a:pt x="69850" y="16510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67" name="Freeform 2298">
              <a:extLst>
                <a:ext uri="{FF2B5EF4-FFF2-40B4-BE49-F238E27FC236}">
                  <a16:creationId xmlns:a16="http://schemas.microsoft.com/office/drawing/2014/main" id="{4B9C367B-2CF7-45FC-86F6-BBF65311079D}"/>
                </a:ext>
              </a:extLst>
            </p:cNvPr>
            <p:cNvSpPr/>
            <p:nvPr/>
          </p:nvSpPr>
          <p:spPr>
            <a:xfrm>
              <a:off x="3917528" y="2612734"/>
              <a:ext cx="49776" cy="14996"/>
            </a:xfrm>
            <a:custGeom>
              <a:avLst/>
              <a:gdLst>
                <a:gd name="connsiteX0" fmla="*/ 0 w 146053"/>
                <a:gd name="connsiteY0" fmla="*/ 0 h 33542"/>
                <a:gd name="connsiteX1" fmla="*/ 31750 w 146053"/>
                <a:gd name="connsiteY1" fmla="*/ 19050 h 33542"/>
                <a:gd name="connsiteX2" fmla="*/ 50800 w 146053"/>
                <a:gd name="connsiteY2" fmla="*/ 25400 h 33542"/>
                <a:gd name="connsiteX3" fmla="*/ 146050 w 146053"/>
                <a:gd name="connsiteY3" fmla="*/ 12700 h 33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053" h="33542">
                  <a:moveTo>
                    <a:pt x="0" y="0"/>
                  </a:moveTo>
                  <a:cubicBezTo>
                    <a:pt x="10583" y="6350"/>
                    <a:pt x="20711" y="13530"/>
                    <a:pt x="31750" y="19050"/>
                  </a:cubicBezTo>
                  <a:cubicBezTo>
                    <a:pt x="37737" y="22043"/>
                    <a:pt x="44107" y="25400"/>
                    <a:pt x="50800" y="25400"/>
                  </a:cubicBezTo>
                  <a:cubicBezTo>
                    <a:pt x="148162" y="25400"/>
                    <a:pt x="146050" y="50439"/>
                    <a:pt x="146050" y="1270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68" name="Freeform 2299">
              <a:extLst>
                <a:ext uri="{FF2B5EF4-FFF2-40B4-BE49-F238E27FC236}">
                  <a16:creationId xmlns:a16="http://schemas.microsoft.com/office/drawing/2014/main" id="{F371E07E-E92C-4F50-A017-4A69C8D6B014}"/>
                </a:ext>
              </a:extLst>
            </p:cNvPr>
            <p:cNvSpPr/>
            <p:nvPr/>
          </p:nvSpPr>
          <p:spPr>
            <a:xfrm>
              <a:off x="4019243" y="2411700"/>
              <a:ext cx="129857" cy="68135"/>
            </a:xfrm>
            <a:custGeom>
              <a:avLst/>
              <a:gdLst>
                <a:gd name="connsiteX0" fmla="*/ 0 w 381024"/>
                <a:gd name="connsiteY0" fmla="*/ 0 h 152400"/>
                <a:gd name="connsiteX1" fmla="*/ 38100 w 381024"/>
                <a:gd name="connsiteY1" fmla="*/ 19050 h 152400"/>
                <a:gd name="connsiteX2" fmla="*/ 57150 w 381024"/>
                <a:gd name="connsiteY2" fmla="*/ 38100 h 152400"/>
                <a:gd name="connsiteX3" fmla="*/ 95250 w 381024"/>
                <a:gd name="connsiteY3" fmla="*/ 50800 h 152400"/>
                <a:gd name="connsiteX4" fmla="*/ 107950 w 381024"/>
                <a:gd name="connsiteY4" fmla="*/ 69850 h 152400"/>
                <a:gd name="connsiteX5" fmla="*/ 127000 w 381024"/>
                <a:gd name="connsiteY5" fmla="*/ 76200 h 152400"/>
                <a:gd name="connsiteX6" fmla="*/ 165100 w 381024"/>
                <a:gd name="connsiteY6" fmla="*/ 101600 h 152400"/>
                <a:gd name="connsiteX7" fmla="*/ 184150 w 381024"/>
                <a:gd name="connsiteY7" fmla="*/ 120650 h 152400"/>
                <a:gd name="connsiteX8" fmla="*/ 228600 w 381024"/>
                <a:gd name="connsiteY8" fmla="*/ 146050 h 152400"/>
                <a:gd name="connsiteX9" fmla="*/ 254000 w 381024"/>
                <a:gd name="connsiteY9" fmla="*/ 152400 h 152400"/>
                <a:gd name="connsiteX10" fmla="*/ 330200 w 381024"/>
                <a:gd name="connsiteY10" fmla="*/ 139700 h 152400"/>
                <a:gd name="connsiteX11" fmla="*/ 368300 w 381024"/>
                <a:gd name="connsiteY11" fmla="*/ 114300 h 152400"/>
                <a:gd name="connsiteX12" fmla="*/ 381000 w 381024"/>
                <a:gd name="connsiteY12" fmla="*/ 889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24" h="152400">
                  <a:moveTo>
                    <a:pt x="0" y="0"/>
                  </a:moveTo>
                  <a:cubicBezTo>
                    <a:pt x="12700" y="6350"/>
                    <a:pt x="26286" y="11174"/>
                    <a:pt x="38100" y="19050"/>
                  </a:cubicBezTo>
                  <a:cubicBezTo>
                    <a:pt x="45572" y="24031"/>
                    <a:pt x="49300" y="33739"/>
                    <a:pt x="57150" y="38100"/>
                  </a:cubicBezTo>
                  <a:cubicBezTo>
                    <a:pt x="68852" y="44601"/>
                    <a:pt x="95250" y="50800"/>
                    <a:pt x="95250" y="50800"/>
                  </a:cubicBezTo>
                  <a:cubicBezTo>
                    <a:pt x="99483" y="57150"/>
                    <a:pt x="101991" y="65082"/>
                    <a:pt x="107950" y="69850"/>
                  </a:cubicBezTo>
                  <a:cubicBezTo>
                    <a:pt x="113177" y="74031"/>
                    <a:pt x="121149" y="72949"/>
                    <a:pt x="127000" y="76200"/>
                  </a:cubicBezTo>
                  <a:cubicBezTo>
                    <a:pt x="140343" y="83613"/>
                    <a:pt x="154307" y="90807"/>
                    <a:pt x="165100" y="101600"/>
                  </a:cubicBezTo>
                  <a:cubicBezTo>
                    <a:pt x="171450" y="107950"/>
                    <a:pt x="177251" y="114901"/>
                    <a:pt x="184150" y="120650"/>
                  </a:cubicBezTo>
                  <a:cubicBezTo>
                    <a:pt x="194199" y="129024"/>
                    <a:pt x="217308" y="141815"/>
                    <a:pt x="228600" y="146050"/>
                  </a:cubicBezTo>
                  <a:cubicBezTo>
                    <a:pt x="236772" y="149114"/>
                    <a:pt x="245533" y="150283"/>
                    <a:pt x="254000" y="152400"/>
                  </a:cubicBezTo>
                  <a:cubicBezTo>
                    <a:pt x="264492" y="151234"/>
                    <a:pt x="311583" y="150043"/>
                    <a:pt x="330200" y="139700"/>
                  </a:cubicBezTo>
                  <a:cubicBezTo>
                    <a:pt x="343543" y="132287"/>
                    <a:pt x="368300" y="114300"/>
                    <a:pt x="368300" y="114300"/>
                  </a:cubicBezTo>
                  <a:cubicBezTo>
                    <a:pt x="382174" y="93489"/>
                    <a:pt x="381000" y="102882"/>
                    <a:pt x="381000" y="8890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69" name="Freeform 2300">
              <a:extLst>
                <a:ext uri="{FF2B5EF4-FFF2-40B4-BE49-F238E27FC236}">
                  <a16:creationId xmlns:a16="http://schemas.microsoft.com/office/drawing/2014/main" id="{7E939834-1F67-4052-8173-8C9A278ED8A0}"/>
                </a:ext>
              </a:extLst>
            </p:cNvPr>
            <p:cNvSpPr/>
            <p:nvPr/>
          </p:nvSpPr>
          <p:spPr>
            <a:xfrm>
              <a:off x="3936781" y="2430060"/>
              <a:ext cx="99551" cy="34067"/>
            </a:xfrm>
            <a:custGeom>
              <a:avLst/>
              <a:gdLst>
                <a:gd name="connsiteX0" fmla="*/ 0 w 292100"/>
                <a:gd name="connsiteY0" fmla="*/ 0 h 76200"/>
                <a:gd name="connsiteX1" fmla="*/ 215900 w 292100"/>
                <a:gd name="connsiteY1" fmla="*/ 6350 h 76200"/>
                <a:gd name="connsiteX2" fmla="*/ 234950 w 292100"/>
                <a:gd name="connsiteY2" fmla="*/ 25400 h 76200"/>
                <a:gd name="connsiteX3" fmla="*/ 266700 w 292100"/>
                <a:gd name="connsiteY3" fmla="*/ 63500 h 76200"/>
                <a:gd name="connsiteX4" fmla="*/ 292100 w 292100"/>
                <a:gd name="connsiteY4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100" h="76200">
                  <a:moveTo>
                    <a:pt x="0" y="0"/>
                  </a:moveTo>
                  <a:cubicBezTo>
                    <a:pt x="71967" y="2117"/>
                    <a:pt x="144319" y="-1388"/>
                    <a:pt x="215900" y="6350"/>
                  </a:cubicBezTo>
                  <a:cubicBezTo>
                    <a:pt x="224828" y="7315"/>
                    <a:pt x="229201" y="18501"/>
                    <a:pt x="234950" y="25400"/>
                  </a:cubicBezTo>
                  <a:cubicBezTo>
                    <a:pt x="249592" y="42971"/>
                    <a:pt x="245829" y="49586"/>
                    <a:pt x="266700" y="63500"/>
                  </a:cubicBezTo>
                  <a:cubicBezTo>
                    <a:pt x="310480" y="92686"/>
                    <a:pt x="271228" y="55328"/>
                    <a:pt x="292100" y="7620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70" name="Freeform 2301">
              <a:extLst>
                <a:ext uri="{FF2B5EF4-FFF2-40B4-BE49-F238E27FC236}">
                  <a16:creationId xmlns:a16="http://schemas.microsoft.com/office/drawing/2014/main" id="{742275A3-B3C7-49D7-BA5D-3A8DAE647D8F}"/>
                </a:ext>
              </a:extLst>
            </p:cNvPr>
            <p:cNvSpPr/>
            <p:nvPr/>
          </p:nvSpPr>
          <p:spPr>
            <a:xfrm>
              <a:off x="4219539" y="2576629"/>
              <a:ext cx="73581" cy="51101"/>
            </a:xfrm>
            <a:custGeom>
              <a:avLst/>
              <a:gdLst>
                <a:gd name="connsiteX0" fmla="*/ 0 w 215900"/>
                <a:gd name="connsiteY0" fmla="*/ 0 h 114300"/>
                <a:gd name="connsiteX1" fmla="*/ 31750 w 215900"/>
                <a:gd name="connsiteY1" fmla="*/ 12700 h 114300"/>
                <a:gd name="connsiteX2" fmla="*/ 50800 w 215900"/>
                <a:gd name="connsiteY2" fmla="*/ 19050 h 114300"/>
                <a:gd name="connsiteX3" fmla="*/ 76200 w 215900"/>
                <a:gd name="connsiteY3" fmla="*/ 31750 h 114300"/>
                <a:gd name="connsiteX4" fmla="*/ 120650 w 215900"/>
                <a:gd name="connsiteY4" fmla="*/ 50800 h 114300"/>
                <a:gd name="connsiteX5" fmla="*/ 158750 w 215900"/>
                <a:gd name="connsiteY5" fmla="*/ 76200 h 114300"/>
                <a:gd name="connsiteX6" fmla="*/ 196850 w 215900"/>
                <a:gd name="connsiteY6" fmla="*/ 101600 h 114300"/>
                <a:gd name="connsiteX7" fmla="*/ 215900 w 215900"/>
                <a:gd name="connsiteY7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5900" h="114300">
                  <a:moveTo>
                    <a:pt x="0" y="0"/>
                  </a:moveTo>
                  <a:cubicBezTo>
                    <a:pt x="10583" y="4233"/>
                    <a:pt x="21077" y="8698"/>
                    <a:pt x="31750" y="12700"/>
                  </a:cubicBezTo>
                  <a:cubicBezTo>
                    <a:pt x="38017" y="15050"/>
                    <a:pt x="44648" y="16413"/>
                    <a:pt x="50800" y="19050"/>
                  </a:cubicBezTo>
                  <a:cubicBezTo>
                    <a:pt x="59501" y="22779"/>
                    <a:pt x="67499" y="28021"/>
                    <a:pt x="76200" y="31750"/>
                  </a:cubicBezTo>
                  <a:cubicBezTo>
                    <a:pt x="106856" y="44888"/>
                    <a:pt x="85550" y="29740"/>
                    <a:pt x="120650" y="50800"/>
                  </a:cubicBezTo>
                  <a:cubicBezTo>
                    <a:pt x="133738" y="58653"/>
                    <a:pt x="146050" y="67733"/>
                    <a:pt x="158750" y="76200"/>
                  </a:cubicBezTo>
                  <a:lnTo>
                    <a:pt x="196850" y="101600"/>
                  </a:lnTo>
                  <a:lnTo>
                    <a:pt x="215900" y="114300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71" name="Freeform 2302">
              <a:extLst>
                <a:ext uri="{FF2B5EF4-FFF2-40B4-BE49-F238E27FC236}">
                  <a16:creationId xmlns:a16="http://schemas.microsoft.com/office/drawing/2014/main" id="{52BA3B0B-74B6-48C4-B0D8-0E9BFA340C26}"/>
                </a:ext>
              </a:extLst>
            </p:cNvPr>
            <p:cNvSpPr/>
            <p:nvPr/>
          </p:nvSpPr>
          <p:spPr>
            <a:xfrm>
              <a:off x="4263125" y="2478322"/>
              <a:ext cx="80074" cy="37085"/>
            </a:xfrm>
            <a:custGeom>
              <a:avLst/>
              <a:gdLst>
                <a:gd name="connsiteX0" fmla="*/ 0 w 234950"/>
                <a:gd name="connsiteY0" fmla="*/ 0 h 82949"/>
                <a:gd name="connsiteX1" fmla="*/ 88900 w 234950"/>
                <a:gd name="connsiteY1" fmla="*/ 31750 h 82949"/>
                <a:gd name="connsiteX2" fmla="*/ 152400 w 234950"/>
                <a:gd name="connsiteY2" fmla="*/ 50800 h 82949"/>
                <a:gd name="connsiteX3" fmla="*/ 215900 w 234950"/>
                <a:gd name="connsiteY3" fmla="*/ 82550 h 82949"/>
                <a:gd name="connsiteX4" fmla="*/ 234950 w 234950"/>
                <a:gd name="connsiteY4" fmla="*/ 82550 h 82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950" h="82949">
                  <a:moveTo>
                    <a:pt x="0" y="0"/>
                  </a:moveTo>
                  <a:cubicBezTo>
                    <a:pt x="53712" y="26856"/>
                    <a:pt x="24325" y="15606"/>
                    <a:pt x="88900" y="31750"/>
                  </a:cubicBezTo>
                  <a:cubicBezTo>
                    <a:pt x="103099" y="35300"/>
                    <a:pt x="143124" y="44616"/>
                    <a:pt x="152400" y="50800"/>
                  </a:cubicBezTo>
                  <a:cubicBezTo>
                    <a:pt x="183378" y="71452"/>
                    <a:pt x="183917" y="77981"/>
                    <a:pt x="215900" y="82550"/>
                  </a:cubicBezTo>
                  <a:cubicBezTo>
                    <a:pt x="222186" y="83448"/>
                    <a:pt x="228600" y="82550"/>
                    <a:pt x="234950" y="8255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72" name="Freeform 2303">
              <a:extLst>
                <a:ext uri="{FF2B5EF4-FFF2-40B4-BE49-F238E27FC236}">
                  <a16:creationId xmlns:a16="http://schemas.microsoft.com/office/drawing/2014/main" id="{3B059DB2-A932-4B24-81F9-E06F55133E5F}"/>
                </a:ext>
              </a:extLst>
            </p:cNvPr>
            <p:cNvSpPr/>
            <p:nvPr/>
          </p:nvSpPr>
          <p:spPr>
            <a:xfrm>
              <a:off x="4332377" y="2580524"/>
              <a:ext cx="62760" cy="17198"/>
            </a:xfrm>
            <a:custGeom>
              <a:avLst/>
              <a:gdLst>
                <a:gd name="connsiteX0" fmla="*/ 0 w 184150"/>
                <a:gd name="connsiteY0" fmla="*/ 0 h 38468"/>
                <a:gd name="connsiteX1" fmla="*/ 38100 w 184150"/>
                <a:gd name="connsiteY1" fmla="*/ 6350 h 38468"/>
                <a:gd name="connsiteX2" fmla="*/ 57150 w 184150"/>
                <a:gd name="connsiteY2" fmla="*/ 12700 h 38468"/>
                <a:gd name="connsiteX3" fmla="*/ 127000 w 184150"/>
                <a:gd name="connsiteY3" fmla="*/ 25400 h 38468"/>
                <a:gd name="connsiteX4" fmla="*/ 152400 w 184150"/>
                <a:gd name="connsiteY4" fmla="*/ 31750 h 38468"/>
                <a:gd name="connsiteX5" fmla="*/ 171450 w 184150"/>
                <a:gd name="connsiteY5" fmla="*/ 38100 h 38468"/>
                <a:gd name="connsiteX6" fmla="*/ 184150 w 184150"/>
                <a:gd name="connsiteY6" fmla="*/ 38100 h 3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150" h="38468">
                  <a:moveTo>
                    <a:pt x="0" y="0"/>
                  </a:moveTo>
                  <a:cubicBezTo>
                    <a:pt x="12700" y="2117"/>
                    <a:pt x="25531" y="3557"/>
                    <a:pt x="38100" y="6350"/>
                  </a:cubicBezTo>
                  <a:cubicBezTo>
                    <a:pt x="44634" y="7802"/>
                    <a:pt x="50656" y="11077"/>
                    <a:pt x="57150" y="12700"/>
                  </a:cubicBezTo>
                  <a:cubicBezTo>
                    <a:pt x="84392" y="19510"/>
                    <a:pt x="98693" y="19739"/>
                    <a:pt x="127000" y="25400"/>
                  </a:cubicBezTo>
                  <a:cubicBezTo>
                    <a:pt x="135558" y="27112"/>
                    <a:pt x="144009" y="29352"/>
                    <a:pt x="152400" y="31750"/>
                  </a:cubicBezTo>
                  <a:cubicBezTo>
                    <a:pt x="158836" y="33589"/>
                    <a:pt x="164886" y="36787"/>
                    <a:pt x="171450" y="38100"/>
                  </a:cubicBezTo>
                  <a:cubicBezTo>
                    <a:pt x="175601" y="38930"/>
                    <a:pt x="179917" y="38100"/>
                    <a:pt x="184150" y="3810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73" name="Freeform 2304">
              <a:extLst>
                <a:ext uri="{FF2B5EF4-FFF2-40B4-BE49-F238E27FC236}">
                  <a16:creationId xmlns:a16="http://schemas.microsoft.com/office/drawing/2014/main" id="{9E277415-A275-4505-938A-D6667074DD9A}"/>
                </a:ext>
              </a:extLst>
            </p:cNvPr>
            <p:cNvSpPr/>
            <p:nvPr/>
          </p:nvSpPr>
          <p:spPr>
            <a:xfrm>
              <a:off x="4351855" y="2481161"/>
              <a:ext cx="85285" cy="17034"/>
            </a:xfrm>
            <a:custGeom>
              <a:avLst/>
              <a:gdLst>
                <a:gd name="connsiteX0" fmla="*/ 0 w 250242"/>
                <a:gd name="connsiteY0" fmla="*/ 0 h 38100"/>
                <a:gd name="connsiteX1" fmla="*/ 247650 w 250242"/>
                <a:gd name="connsiteY1" fmla="*/ 6350 h 38100"/>
                <a:gd name="connsiteX2" fmla="*/ 209550 w 250242"/>
                <a:gd name="connsiteY2" fmla="*/ 12700 h 38100"/>
                <a:gd name="connsiteX3" fmla="*/ 171450 w 250242"/>
                <a:gd name="connsiteY3" fmla="*/ 25400 h 38100"/>
                <a:gd name="connsiteX4" fmla="*/ 152400 w 250242"/>
                <a:gd name="connsiteY4" fmla="*/ 31750 h 38100"/>
                <a:gd name="connsiteX5" fmla="*/ 127000 w 250242"/>
                <a:gd name="connsiteY5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0242" h="38100">
                  <a:moveTo>
                    <a:pt x="0" y="0"/>
                  </a:moveTo>
                  <a:cubicBezTo>
                    <a:pt x="82550" y="2117"/>
                    <a:pt x="165224" y="1354"/>
                    <a:pt x="247650" y="6350"/>
                  </a:cubicBezTo>
                  <a:cubicBezTo>
                    <a:pt x="260502" y="7129"/>
                    <a:pt x="222041" y="9577"/>
                    <a:pt x="209550" y="12700"/>
                  </a:cubicBezTo>
                  <a:cubicBezTo>
                    <a:pt x="196563" y="15947"/>
                    <a:pt x="184150" y="21167"/>
                    <a:pt x="171450" y="25400"/>
                  </a:cubicBezTo>
                  <a:cubicBezTo>
                    <a:pt x="165100" y="27517"/>
                    <a:pt x="158894" y="30127"/>
                    <a:pt x="152400" y="31750"/>
                  </a:cubicBezTo>
                  <a:lnTo>
                    <a:pt x="127000" y="38100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74" name="Freeform 2305">
              <a:extLst>
                <a:ext uri="{FF2B5EF4-FFF2-40B4-BE49-F238E27FC236}">
                  <a16:creationId xmlns:a16="http://schemas.microsoft.com/office/drawing/2014/main" id="{8DBD30D7-52B9-4759-B0A1-3093829E6EBB}"/>
                </a:ext>
              </a:extLst>
            </p:cNvPr>
            <p:cNvSpPr/>
            <p:nvPr/>
          </p:nvSpPr>
          <p:spPr>
            <a:xfrm>
              <a:off x="4289094" y="2549296"/>
              <a:ext cx="73581" cy="6210"/>
            </a:xfrm>
            <a:custGeom>
              <a:avLst/>
              <a:gdLst>
                <a:gd name="connsiteX0" fmla="*/ 0 w 215900"/>
                <a:gd name="connsiteY0" fmla="*/ 0 h 13891"/>
                <a:gd name="connsiteX1" fmla="*/ 114300 w 215900"/>
                <a:gd name="connsiteY1" fmla="*/ 6350 h 13891"/>
                <a:gd name="connsiteX2" fmla="*/ 215900 w 215900"/>
                <a:gd name="connsiteY2" fmla="*/ 6350 h 1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5900" h="13891">
                  <a:moveTo>
                    <a:pt x="0" y="0"/>
                  </a:moveTo>
                  <a:cubicBezTo>
                    <a:pt x="61163" y="24465"/>
                    <a:pt x="11211" y="9905"/>
                    <a:pt x="114300" y="6350"/>
                  </a:cubicBezTo>
                  <a:cubicBezTo>
                    <a:pt x="148147" y="5183"/>
                    <a:pt x="182033" y="6350"/>
                    <a:pt x="215900" y="635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75" name="Freeform 2306">
              <a:extLst>
                <a:ext uri="{FF2B5EF4-FFF2-40B4-BE49-F238E27FC236}">
                  <a16:creationId xmlns:a16="http://schemas.microsoft.com/office/drawing/2014/main" id="{26C249C9-92C6-4A90-AF54-34C8CB7D1BBE}"/>
                </a:ext>
              </a:extLst>
            </p:cNvPr>
            <p:cNvSpPr/>
            <p:nvPr/>
          </p:nvSpPr>
          <p:spPr>
            <a:xfrm>
              <a:off x="4138872" y="2655083"/>
              <a:ext cx="82238" cy="45689"/>
            </a:xfrm>
            <a:custGeom>
              <a:avLst/>
              <a:gdLst>
                <a:gd name="connsiteX0" fmla="*/ 0 w 241300"/>
                <a:gd name="connsiteY0" fmla="*/ 0 h 102196"/>
                <a:gd name="connsiteX1" fmla="*/ 38100 w 241300"/>
                <a:gd name="connsiteY1" fmla="*/ 25400 h 102196"/>
                <a:gd name="connsiteX2" fmla="*/ 63500 w 241300"/>
                <a:gd name="connsiteY2" fmla="*/ 44450 h 102196"/>
                <a:gd name="connsiteX3" fmla="*/ 101600 w 241300"/>
                <a:gd name="connsiteY3" fmla="*/ 69850 h 102196"/>
                <a:gd name="connsiteX4" fmla="*/ 120650 w 241300"/>
                <a:gd name="connsiteY4" fmla="*/ 82550 h 102196"/>
                <a:gd name="connsiteX5" fmla="*/ 171450 w 241300"/>
                <a:gd name="connsiteY5" fmla="*/ 95250 h 102196"/>
                <a:gd name="connsiteX6" fmla="*/ 196850 w 241300"/>
                <a:gd name="connsiteY6" fmla="*/ 101600 h 102196"/>
                <a:gd name="connsiteX7" fmla="*/ 241300 w 241300"/>
                <a:gd name="connsiteY7" fmla="*/ 101600 h 102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300" h="102196">
                  <a:moveTo>
                    <a:pt x="0" y="0"/>
                  </a:moveTo>
                  <a:cubicBezTo>
                    <a:pt x="12700" y="8467"/>
                    <a:pt x="25596" y="16647"/>
                    <a:pt x="38100" y="25400"/>
                  </a:cubicBezTo>
                  <a:cubicBezTo>
                    <a:pt x="46770" y="31469"/>
                    <a:pt x="54830" y="38381"/>
                    <a:pt x="63500" y="44450"/>
                  </a:cubicBezTo>
                  <a:cubicBezTo>
                    <a:pt x="76004" y="53203"/>
                    <a:pt x="88900" y="61383"/>
                    <a:pt x="101600" y="69850"/>
                  </a:cubicBezTo>
                  <a:cubicBezTo>
                    <a:pt x="107950" y="74083"/>
                    <a:pt x="113410" y="80137"/>
                    <a:pt x="120650" y="82550"/>
                  </a:cubicBezTo>
                  <a:cubicBezTo>
                    <a:pt x="154691" y="93897"/>
                    <a:pt x="125474" y="85033"/>
                    <a:pt x="171450" y="95250"/>
                  </a:cubicBezTo>
                  <a:cubicBezTo>
                    <a:pt x="179969" y="97143"/>
                    <a:pt x="188159" y="100810"/>
                    <a:pt x="196850" y="101600"/>
                  </a:cubicBezTo>
                  <a:cubicBezTo>
                    <a:pt x="211606" y="102941"/>
                    <a:pt x="226483" y="101600"/>
                    <a:pt x="241300" y="10160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76" name="Freeform 2307">
              <a:extLst>
                <a:ext uri="{FF2B5EF4-FFF2-40B4-BE49-F238E27FC236}">
                  <a16:creationId xmlns:a16="http://schemas.microsoft.com/office/drawing/2014/main" id="{A0119A61-4C90-4916-9E14-ECD8E9921B52}"/>
                </a:ext>
              </a:extLst>
            </p:cNvPr>
            <p:cNvSpPr/>
            <p:nvPr/>
          </p:nvSpPr>
          <p:spPr>
            <a:xfrm>
              <a:off x="3729023" y="2483710"/>
              <a:ext cx="106043" cy="60017"/>
            </a:xfrm>
            <a:custGeom>
              <a:avLst/>
              <a:gdLst>
                <a:gd name="connsiteX0" fmla="*/ 311150 w 311150"/>
                <a:gd name="connsiteY0" fmla="*/ 0 h 134242"/>
                <a:gd name="connsiteX1" fmla="*/ 279400 w 311150"/>
                <a:gd name="connsiteY1" fmla="*/ 12700 h 134242"/>
                <a:gd name="connsiteX2" fmla="*/ 241300 w 311150"/>
                <a:gd name="connsiteY2" fmla="*/ 25400 h 134242"/>
                <a:gd name="connsiteX3" fmla="*/ 184150 w 311150"/>
                <a:gd name="connsiteY3" fmla="*/ 50800 h 134242"/>
                <a:gd name="connsiteX4" fmla="*/ 139700 w 311150"/>
                <a:gd name="connsiteY4" fmla="*/ 63500 h 134242"/>
                <a:gd name="connsiteX5" fmla="*/ 120650 w 311150"/>
                <a:gd name="connsiteY5" fmla="*/ 76200 h 134242"/>
                <a:gd name="connsiteX6" fmla="*/ 101600 w 311150"/>
                <a:gd name="connsiteY6" fmla="*/ 82550 h 134242"/>
                <a:gd name="connsiteX7" fmla="*/ 57150 w 311150"/>
                <a:gd name="connsiteY7" fmla="*/ 114300 h 134242"/>
                <a:gd name="connsiteX8" fmla="*/ 38100 w 311150"/>
                <a:gd name="connsiteY8" fmla="*/ 120650 h 134242"/>
                <a:gd name="connsiteX9" fmla="*/ 19050 w 311150"/>
                <a:gd name="connsiteY9" fmla="*/ 133350 h 134242"/>
                <a:gd name="connsiteX10" fmla="*/ 0 w 311150"/>
                <a:gd name="connsiteY10" fmla="*/ 133350 h 134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1150" h="134242">
                  <a:moveTo>
                    <a:pt x="311150" y="0"/>
                  </a:moveTo>
                  <a:cubicBezTo>
                    <a:pt x="300567" y="4233"/>
                    <a:pt x="290112" y="8805"/>
                    <a:pt x="279400" y="12700"/>
                  </a:cubicBezTo>
                  <a:cubicBezTo>
                    <a:pt x="266819" y="17275"/>
                    <a:pt x="253729" y="20428"/>
                    <a:pt x="241300" y="25400"/>
                  </a:cubicBezTo>
                  <a:cubicBezTo>
                    <a:pt x="185978" y="47529"/>
                    <a:pt x="248443" y="29369"/>
                    <a:pt x="184150" y="50800"/>
                  </a:cubicBezTo>
                  <a:cubicBezTo>
                    <a:pt x="171943" y="54869"/>
                    <a:pt x="151931" y="57385"/>
                    <a:pt x="139700" y="63500"/>
                  </a:cubicBezTo>
                  <a:cubicBezTo>
                    <a:pt x="132874" y="66913"/>
                    <a:pt x="127476" y="72787"/>
                    <a:pt x="120650" y="76200"/>
                  </a:cubicBezTo>
                  <a:cubicBezTo>
                    <a:pt x="114663" y="79193"/>
                    <a:pt x="107587" y="79557"/>
                    <a:pt x="101600" y="82550"/>
                  </a:cubicBezTo>
                  <a:cubicBezTo>
                    <a:pt x="81944" y="92378"/>
                    <a:pt x="77284" y="102795"/>
                    <a:pt x="57150" y="114300"/>
                  </a:cubicBezTo>
                  <a:cubicBezTo>
                    <a:pt x="51338" y="117621"/>
                    <a:pt x="44087" y="117657"/>
                    <a:pt x="38100" y="120650"/>
                  </a:cubicBezTo>
                  <a:cubicBezTo>
                    <a:pt x="31274" y="124063"/>
                    <a:pt x="26290" y="130937"/>
                    <a:pt x="19050" y="133350"/>
                  </a:cubicBezTo>
                  <a:cubicBezTo>
                    <a:pt x="13026" y="135358"/>
                    <a:pt x="6350" y="133350"/>
                    <a:pt x="0" y="13335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77" name="Freeform 2308">
              <a:extLst>
                <a:ext uri="{FF2B5EF4-FFF2-40B4-BE49-F238E27FC236}">
                  <a16:creationId xmlns:a16="http://schemas.microsoft.com/office/drawing/2014/main" id="{2D87F956-FF4B-4B7F-BF09-627FFCE373C5}"/>
                </a:ext>
              </a:extLst>
            </p:cNvPr>
            <p:cNvSpPr/>
            <p:nvPr/>
          </p:nvSpPr>
          <p:spPr>
            <a:xfrm>
              <a:off x="3817753" y="2506421"/>
              <a:ext cx="43283" cy="46051"/>
            </a:xfrm>
            <a:custGeom>
              <a:avLst/>
              <a:gdLst>
                <a:gd name="connsiteX0" fmla="*/ 127000 w 127000"/>
                <a:gd name="connsiteY0" fmla="*/ 0 h 103005"/>
                <a:gd name="connsiteX1" fmla="*/ 88900 w 127000"/>
                <a:gd name="connsiteY1" fmla="*/ 19050 h 103005"/>
                <a:gd name="connsiteX2" fmla="*/ 38100 w 127000"/>
                <a:gd name="connsiteY2" fmla="*/ 57150 h 103005"/>
                <a:gd name="connsiteX3" fmla="*/ 19050 w 127000"/>
                <a:gd name="connsiteY3" fmla="*/ 69850 h 103005"/>
                <a:gd name="connsiteX4" fmla="*/ 25400 w 127000"/>
                <a:gd name="connsiteY4" fmla="*/ 101600 h 103005"/>
                <a:gd name="connsiteX5" fmla="*/ 0 w 127000"/>
                <a:gd name="connsiteY5" fmla="*/ 88900 h 103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000" h="103005">
                  <a:moveTo>
                    <a:pt x="127000" y="0"/>
                  </a:moveTo>
                  <a:cubicBezTo>
                    <a:pt x="114300" y="6350"/>
                    <a:pt x="100844" y="11372"/>
                    <a:pt x="88900" y="19050"/>
                  </a:cubicBezTo>
                  <a:cubicBezTo>
                    <a:pt x="71095" y="30496"/>
                    <a:pt x="55712" y="45409"/>
                    <a:pt x="38100" y="57150"/>
                  </a:cubicBezTo>
                  <a:lnTo>
                    <a:pt x="19050" y="69850"/>
                  </a:lnTo>
                  <a:cubicBezTo>
                    <a:pt x="21167" y="80433"/>
                    <a:pt x="33032" y="93968"/>
                    <a:pt x="25400" y="101600"/>
                  </a:cubicBezTo>
                  <a:cubicBezTo>
                    <a:pt x="18707" y="108293"/>
                    <a:pt x="0" y="88900"/>
                    <a:pt x="0" y="8890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78" name="Freeform 2309">
              <a:extLst>
                <a:ext uri="{FF2B5EF4-FFF2-40B4-BE49-F238E27FC236}">
                  <a16:creationId xmlns:a16="http://schemas.microsoft.com/office/drawing/2014/main" id="{190A1749-39A0-43F3-91C5-43DEFD510C7F}"/>
                </a:ext>
              </a:extLst>
            </p:cNvPr>
            <p:cNvSpPr/>
            <p:nvPr/>
          </p:nvSpPr>
          <p:spPr>
            <a:xfrm>
              <a:off x="2796274" y="2580524"/>
              <a:ext cx="97387" cy="2884"/>
            </a:xfrm>
            <a:custGeom>
              <a:avLst/>
              <a:gdLst>
                <a:gd name="connsiteX0" fmla="*/ 0 w 285750"/>
                <a:gd name="connsiteY0" fmla="*/ 0 h 6450"/>
                <a:gd name="connsiteX1" fmla="*/ 285750 w 285750"/>
                <a:gd name="connsiteY1" fmla="*/ 6350 h 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50" h="6450">
                  <a:moveTo>
                    <a:pt x="0" y="0"/>
                  </a:moveTo>
                  <a:cubicBezTo>
                    <a:pt x="209524" y="7760"/>
                    <a:pt x="114261" y="6350"/>
                    <a:pt x="285750" y="635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79" name="Freeform 2310">
              <a:extLst>
                <a:ext uri="{FF2B5EF4-FFF2-40B4-BE49-F238E27FC236}">
                  <a16:creationId xmlns:a16="http://schemas.microsoft.com/office/drawing/2014/main" id="{892DD71C-7CF7-4A87-B213-03E37383F659}"/>
                </a:ext>
              </a:extLst>
            </p:cNvPr>
            <p:cNvSpPr/>
            <p:nvPr/>
          </p:nvSpPr>
          <p:spPr>
            <a:xfrm>
              <a:off x="3084106" y="2475147"/>
              <a:ext cx="93058" cy="11692"/>
            </a:xfrm>
            <a:custGeom>
              <a:avLst/>
              <a:gdLst>
                <a:gd name="connsiteX0" fmla="*/ 0 w 273050"/>
                <a:gd name="connsiteY0" fmla="*/ 26152 h 26152"/>
                <a:gd name="connsiteX1" fmla="*/ 63500 w 273050"/>
                <a:gd name="connsiteY1" fmla="*/ 13452 h 26152"/>
                <a:gd name="connsiteX2" fmla="*/ 120650 w 273050"/>
                <a:gd name="connsiteY2" fmla="*/ 752 h 26152"/>
                <a:gd name="connsiteX3" fmla="*/ 273050 w 273050"/>
                <a:gd name="connsiteY3" fmla="*/ 752 h 2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050" h="26152">
                  <a:moveTo>
                    <a:pt x="0" y="26152"/>
                  </a:moveTo>
                  <a:cubicBezTo>
                    <a:pt x="21167" y="21919"/>
                    <a:pt x="43022" y="20278"/>
                    <a:pt x="63500" y="13452"/>
                  </a:cubicBezTo>
                  <a:cubicBezTo>
                    <a:pt x="84436" y="6473"/>
                    <a:pt x="95815" y="1580"/>
                    <a:pt x="120650" y="752"/>
                  </a:cubicBezTo>
                  <a:cubicBezTo>
                    <a:pt x="171422" y="-940"/>
                    <a:pt x="222250" y="752"/>
                    <a:pt x="273050" y="752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80" name="Freeform 2311">
              <a:extLst>
                <a:ext uri="{FF2B5EF4-FFF2-40B4-BE49-F238E27FC236}">
                  <a16:creationId xmlns:a16="http://schemas.microsoft.com/office/drawing/2014/main" id="{71FBA594-5105-41B2-9E2A-534162EC98E4}"/>
                </a:ext>
              </a:extLst>
            </p:cNvPr>
            <p:cNvSpPr/>
            <p:nvPr/>
          </p:nvSpPr>
          <p:spPr>
            <a:xfrm>
              <a:off x="3146866" y="2699740"/>
              <a:ext cx="34626" cy="93685"/>
            </a:xfrm>
            <a:custGeom>
              <a:avLst/>
              <a:gdLst>
                <a:gd name="connsiteX0" fmla="*/ 44450 w 101600"/>
                <a:gd name="connsiteY0" fmla="*/ 0 h 209550"/>
                <a:gd name="connsiteX1" fmla="*/ 19050 w 101600"/>
                <a:gd name="connsiteY1" fmla="*/ 31750 h 209550"/>
                <a:gd name="connsiteX2" fmla="*/ 12700 w 101600"/>
                <a:gd name="connsiteY2" fmla="*/ 50800 h 209550"/>
                <a:gd name="connsiteX3" fmla="*/ 0 w 101600"/>
                <a:gd name="connsiteY3" fmla="*/ 69850 h 209550"/>
                <a:gd name="connsiteX4" fmla="*/ 19050 w 101600"/>
                <a:gd name="connsiteY4" fmla="*/ 171450 h 209550"/>
                <a:gd name="connsiteX5" fmla="*/ 57150 w 101600"/>
                <a:gd name="connsiteY5" fmla="*/ 196850 h 209550"/>
                <a:gd name="connsiteX6" fmla="*/ 76200 w 101600"/>
                <a:gd name="connsiteY6" fmla="*/ 209550 h 209550"/>
                <a:gd name="connsiteX7" fmla="*/ 101600 w 101600"/>
                <a:gd name="connsiteY7" fmla="*/ 19050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600" h="209550">
                  <a:moveTo>
                    <a:pt x="44450" y="0"/>
                  </a:moveTo>
                  <a:cubicBezTo>
                    <a:pt x="35983" y="10583"/>
                    <a:pt x="26233" y="20257"/>
                    <a:pt x="19050" y="31750"/>
                  </a:cubicBezTo>
                  <a:cubicBezTo>
                    <a:pt x="15502" y="37426"/>
                    <a:pt x="15693" y="44813"/>
                    <a:pt x="12700" y="50800"/>
                  </a:cubicBezTo>
                  <a:cubicBezTo>
                    <a:pt x="9287" y="57626"/>
                    <a:pt x="4233" y="63500"/>
                    <a:pt x="0" y="69850"/>
                  </a:cubicBezTo>
                  <a:cubicBezTo>
                    <a:pt x="1237" y="84697"/>
                    <a:pt x="-2858" y="149542"/>
                    <a:pt x="19050" y="171450"/>
                  </a:cubicBezTo>
                  <a:cubicBezTo>
                    <a:pt x="29843" y="182243"/>
                    <a:pt x="44450" y="188383"/>
                    <a:pt x="57150" y="196850"/>
                  </a:cubicBezTo>
                  <a:lnTo>
                    <a:pt x="76200" y="209550"/>
                  </a:lnTo>
                  <a:cubicBezTo>
                    <a:pt x="97741" y="195190"/>
                    <a:pt x="89854" y="202246"/>
                    <a:pt x="101600" y="19050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</p:grpSp>
      <p:sp>
        <p:nvSpPr>
          <p:cNvPr id="745" name="TextBox 1662">
            <a:extLst>
              <a:ext uri="{FF2B5EF4-FFF2-40B4-BE49-F238E27FC236}">
                <a16:creationId xmlns:a16="http://schemas.microsoft.com/office/drawing/2014/main" id="{8BC1A212-8AFC-46AF-AE2B-4B9C2160EA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733" y="5065800"/>
            <a:ext cx="376238" cy="23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SG" altLang="en-US" sz="900"/>
              <a:t>GiA</a:t>
            </a:r>
          </a:p>
        </p:txBody>
      </p:sp>
      <p:cxnSp>
        <p:nvCxnSpPr>
          <p:cNvPr id="746" name="Straight Arrow Connector 831">
            <a:extLst>
              <a:ext uri="{FF2B5EF4-FFF2-40B4-BE49-F238E27FC236}">
                <a16:creationId xmlns:a16="http://schemas.microsoft.com/office/drawing/2014/main" id="{FA7AA0DC-0853-41BF-84CC-D02090E6E693}"/>
              </a:ext>
            </a:extLst>
          </p:cNvPr>
          <p:cNvCxnSpPr>
            <a:endCxn id="831" idx="3"/>
          </p:cNvCxnSpPr>
          <p:nvPr/>
        </p:nvCxnSpPr>
        <p:spPr bwMode="auto">
          <a:xfrm>
            <a:off x="1487727" y="5295701"/>
            <a:ext cx="165274" cy="17157"/>
          </a:xfrm>
          <a:prstGeom prst="straightConnector1">
            <a:avLst/>
          </a:prstGeom>
          <a:solidFill>
            <a:schemeClr val="bg1"/>
          </a:solidFill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7" name="Groupe 746">
            <a:extLst>
              <a:ext uri="{FF2B5EF4-FFF2-40B4-BE49-F238E27FC236}">
                <a16:creationId xmlns:a16="http://schemas.microsoft.com/office/drawing/2014/main" id="{E0C75D71-6F22-458F-8325-C20FC88B59E6}"/>
              </a:ext>
            </a:extLst>
          </p:cNvPr>
          <p:cNvGrpSpPr/>
          <p:nvPr/>
        </p:nvGrpSpPr>
        <p:grpSpPr>
          <a:xfrm>
            <a:off x="61912" y="2674271"/>
            <a:ext cx="3276600" cy="2401799"/>
            <a:chOff x="27115" y="355294"/>
            <a:chExt cx="3276600" cy="2401799"/>
          </a:xfrm>
        </p:grpSpPr>
        <p:sp>
          <p:nvSpPr>
            <p:cNvPr id="748" name="TextBox 1668">
              <a:extLst>
                <a:ext uri="{FF2B5EF4-FFF2-40B4-BE49-F238E27FC236}">
                  <a16:creationId xmlns:a16="http://schemas.microsoft.com/office/drawing/2014/main" id="{354A0ED5-04B2-4EFE-84D0-88180CADDC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02847" y="875457"/>
              <a:ext cx="463550" cy="230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SG" altLang="en-US" sz="900" dirty="0"/>
                <a:t>4V</a:t>
              </a:r>
            </a:p>
          </p:txBody>
        </p:sp>
        <p:sp>
          <p:nvSpPr>
            <p:cNvPr id="749" name="Freeform 2257">
              <a:extLst>
                <a:ext uri="{FF2B5EF4-FFF2-40B4-BE49-F238E27FC236}">
                  <a16:creationId xmlns:a16="http://schemas.microsoft.com/office/drawing/2014/main" id="{8A15423A-6DFE-4854-8381-98CAAF08B083}"/>
                </a:ext>
              </a:extLst>
            </p:cNvPr>
            <p:cNvSpPr/>
            <p:nvPr/>
          </p:nvSpPr>
          <p:spPr bwMode="auto">
            <a:xfrm>
              <a:off x="27115" y="355294"/>
              <a:ext cx="3276600" cy="2387273"/>
            </a:xfrm>
            <a:custGeom>
              <a:avLst/>
              <a:gdLst>
                <a:gd name="connsiteX0" fmla="*/ 2274139 w 4550431"/>
                <a:gd name="connsiteY0" fmla="*/ 507847 h 2458675"/>
                <a:gd name="connsiteX1" fmla="*/ 2026489 w 4550431"/>
                <a:gd name="connsiteY1" fmla="*/ 323697 h 2458675"/>
                <a:gd name="connsiteX2" fmla="*/ 1861389 w 4550431"/>
                <a:gd name="connsiteY2" fmla="*/ 139547 h 2458675"/>
                <a:gd name="connsiteX3" fmla="*/ 1175589 w 4550431"/>
                <a:gd name="connsiteY3" fmla="*/ 6197 h 2458675"/>
                <a:gd name="connsiteX4" fmla="*/ 896189 w 4550431"/>
                <a:gd name="connsiteY4" fmla="*/ 101447 h 2458675"/>
                <a:gd name="connsiteX5" fmla="*/ 597739 w 4550431"/>
                <a:gd name="connsiteY5" fmla="*/ 164947 h 2458675"/>
                <a:gd name="connsiteX6" fmla="*/ 375489 w 4550431"/>
                <a:gd name="connsiteY6" fmla="*/ 260197 h 2458675"/>
                <a:gd name="connsiteX7" fmla="*/ 77039 w 4550431"/>
                <a:gd name="connsiteY7" fmla="*/ 571347 h 2458675"/>
                <a:gd name="connsiteX8" fmla="*/ 839 w 4550431"/>
                <a:gd name="connsiteY8" fmla="*/ 1041247 h 2458675"/>
                <a:gd name="connsiteX9" fmla="*/ 108789 w 4550431"/>
                <a:gd name="connsiteY9" fmla="*/ 1511147 h 2458675"/>
                <a:gd name="connsiteX10" fmla="*/ 248489 w 4550431"/>
                <a:gd name="connsiteY10" fmla="*/ 1758797 h 2458675"/>
                <a:gd name="connsiteX11" fmla="*/ 623139 w 4550431"/>
                <a:gd name="connsiteY11" fmla="*/ 2006447 h 2458675"/>
                <a:gd name="connsiteX12" fmla="*/ 1105739 w 4550431"/>
                <a:gd name="connsiteY12" fmla="*/ 2247747 h 2458675"/>
                <a:gd name="connsiteX13" fmla="*/ 1480389 w 4550431"/>
                <a:gd name="connsiteY13" fmla="*/ 2374747 h 2458675"/>
                <a:gd name="connsiteX14" fmla="*/ 1537539 w 4550431"/>
                <a:gd name="connsiteY14" fmla="*/ 2362047 h 2458675"/>
                <a:gd name="connsiteX15" fmla="*/ 1620089 w 4550431"/>
                <a:gd name="connsiteY15" fmla="*/ 2419197 h 2458675"/>
                <a:gd name="connsiteX16" fmla="*/ 1835989 w 4550431"/>
                <a:gd name="connsiteY16" fmla="*/ 2457297 h 2458675"/>
                <a:gd name="connsiteX17" fmla="*/ 2058239 w 4550431"/>
                <a:gd name="connsiteY17" fmla="*/ 2419197 h 2458675"/>
                <a:gd name="connsiteX18" fmla="*/ 2191589 w 4550431"/>
                <a:gd name="connsiteY18" fmla="*/ 2235047 h 2458675"/>
                <a:gd name="connsiteX19" fmla="*/ 2337639 w 4550431"/>
                <a:gd name="connsiteY19" fmla="*/ 2241397 h 2458675"/>
                <a:gd name="connsiteX20" fmla="*/ 2413839 w 4550431"/>
                <a:gd name="connsiteY20" fmla="*/ 2349347 h 2458675"/>
                <a:gd name="connsiteX21" fmla="*/ 2636089 w 4550431"/>
                <a:gd name="connsiteY21" fmla="*/ 2457297 h 2458675"/>
                <a:gd name="connsiteX22" fmla="*/ 2947239 w 4550431"/>
                <a:gd name="connsiteY22" fmla="*/ 2406497 h 2458675"/>
                <a:gd name="connsiteX23" fmla="*/ 2998039 w 4550431"/>
                <a:gd name="connsiteY23" fmla="*/ 2349347 h 2458675"/>
                <a:gd name="connsiteX24" fmla="*/ 3067889 w 4550431"/>
                <a:gd name="connsiteY24" fmla="*/ 2374747 h 2458675"/>
                <a:gd name="connsiteX25" fmla="*/ 3613989 w 4550431"/>
                <a:gd name="connsiteY25" fmla="*/ 2152497 h 2458675"/>
                <a:gd name="connsiteX26" fmla="*/ 4001339 w 4550431"/>
                <a:gd name="connsiteY26" fmla="*/ 1955647 h 2458675"/>
                <a:gd name="connsiteX27" fmla="*/ 4223589 w 4550431"/>
                <a:gd name="connsiteY27" fmla="*/ 1784197 h 2458675"/>
                <a:gd name="connsiteX28" fmla="*/ 4388689 w 4550431"/>
                <a:gd name="connsiteY28" fmla="*/ 1663547 h 2458675"/>
                <a:gd name="connsiteX29" fmla="*/ 4528389 w 4550431"/>
                <a:gd name="connsiteY29" fmla="*/ 1257147 h 2458675"/>
                <a:gd name="connsiteX30" fmla="*/ 4528389 w 4550431"/>
                <a:gd name="connsiteY30" fmla="*/ 831697 h 2458675"/>
                <a:gd name="connsiteX31" fmla="*/ 4318839 w 4550431"/>
                <a:gd name="connsiteY31" fmla="*/ 349097 h 2458675"/>
                <a:gd name="connsiteX32" fmla="*/ 4007689 w 4550431"/>
                <a:gd name="connsiteY32" fmla="*/ 190347 h 2458675"/>
                <a:gd name="connsiteX33" fmla="*/ 3874339 w 4550431"/>
                <a:gd name="connsiteY33" fmla="*/ 152247 h 2458675"/>
                <a:gd name="connsiteX34" fmla="*/ 3848939 w 4550431"/>
                <a:gd name="connsiteY34" fmla="*/ 190347 h 2458675"/>
                <a:gd name="connsiteX35" fmla="*/ 3709239 w 4550431"/>
                <a:gd name="connsiteY35" fmla="*/ 152247 h 2458675"/>
                <a:gd name="connsiteX36" fmla="*/ 3436189 w 4550431"/>
                <a:gd name="connsiteY36" fmla="*/ 12547 h 2458675"/>
                <a:gd name="connsiteX37" fmla="*/ 3252039 w 4550431"/>
                <a:gd name="connsiteY37" fmla="*/ 18897 h 2458675"/>
                <a:gd name="connsiteX38" fmla="*/ 2839289 w 4550431"/>
                <a:gd name="connsiteY38" fmla="*/ 120497 h 2458675"/>
                <a:gd name="connsiteX39" fmla="*/ 2585289 w 4550431"/>
                <a:gd name="connsiteY39" fmla="*/ 183997 h 2458675"/>
                <a:gd name="connsiteX40" fmla="*/ 2426539 w 4550431"/>
                <a:gd name="connsiteY40" fmla="*/ 425297 h 2458675"/>
                <a:gd name="connsiteX41" fmla="*/ 2274139 w 4550431"/>
                <a:gd name="connsiteY41" fmla="*/ 507847 h 2458675"/>
                <a:gd name="connsiteX0" fmla="*/ 2188414 w 4550431"/>
                <a:gd name="connsiteY0" fmla="*/ 553515 h 2458675"/>
                <a:gd name="connsiteX1" fmla="*/ 2026489 w 4550431"/>
                <a:gd name="connsiteY1" fmla="*/ 323697 h 2458675"/>
                <a:gd name="connsiteX2" fmla="*/ 1861389 w 4550431"/>
                <a:gd name="connsiteY2" fmla="*/ 139547 h 2458675"/>
                <a:gd name="connsiteX3" fmla="*/ 1175589 w 4550431"/>
                <a:gd name="connsiteY3" fmla="*/ 6197 h 2458675"/>
                <a:gd name="connsiteX4" fmla="*/ 896189 w 4550431"/>
                <a:gd name="connsiteY4" fmla="*/ 101447 h 2458675"/>
                <a:gd name="connsiteX5" fmla="*/ 597739 w 4550431"/>
                <a:gd name="connsiteY5" fmla="*/ 164947 h 2458675"/>
                <a:gd name="connsiteX6" fmla="*/ 375489 w 4550431"/>
                <a:gd name="connsiteY6" fmla="*/ 260197 h 2458675"/>
                <a:gd name="connsiteX7" fmla="*/ 77039 w 4550431"/>
                <a:gd name="connsiteY7" fmla="*/ 571347 h 2458675"/>
                <a:gd name="connsiteX8" fmla="*/ 839 w 4550431"/>
                <a:gd name="connsiteY8" fmla="*/ 1041247 h 2458675"/>
                <a:gd name="connsiteX9" fmla="*/ 108789 w 4550431"/>
                <a:gd name="connsiteY9" fmla="*/ 1511147 h 2458675"/>
                <a:gd name="connsiteX10" fmla="*/ 248489 w 4550431"/>
                <a:gd name="connsiteY10" fmla="*/ 1758797 h 2458675"/>
                <a:gd name="connsiteX11" fmla="*/ 623139 w 4550431"/>
                <a:gd name="connsiteY11" fmla="*/ 2006447 h 2458675"/>
                <a:gd name="connsiteX12" fmla="*/ 1105739 w 4550431"/>
                <a:gd name="connsiteY12" fmla="*/ 2247747 h 2458675"/>
                <a:gd name="connsiteX13" fmla="*/ 1480389 w 4550431"/>
                <a:gd name="connsiteY13" fmla="*/ 2374747 h 2458675"/>
                <a:gd name="connsiteX14" fmla="*/ 1537539 w 4550431"/>
                <a:gd name="connsiteY14" fmla="*/ 2362047 h 2458675"/>
                <a:gd name="connsiteX15" fmla="*/ 1620089 w 4550431"/>
                <a:gd name="connsiteY15" fmla="*/ 2419197 h 2458675"/>
                <a:gd name="connsiteX16" fmla="*/ 1835989 w 4550431"/>
                <a:gd name="connsiteY16" fmla="*/ 2457297 h 2458675"/>
                <a:gd name="connsiteX17" fmla="*/ 2058239 w 4550431"/>
                <a:gd name="connsiteY17" fmla="*/ 2419197 h 2458675"/>
                <a:gd name="connsiteX18" fmla="*/ 2191589 w 4550431"/>
                <a:gd name="connsiteY18" fmla="*/ 2235047 h 2458675"/>
                <a:gd name="connsiteX19" fmla="*/ 2337639 w 4550431"/>
                <a:gd name="connsiteY19" fmla="*/ 2241397 h 2458675"/>
                <a:gd name="connsiteX20" fmla="*/ 2413839 w 4550431"/>
                <a:gd name="connsiteY20" fmla="*/ 2349347 h 2458675"/>
                <a:gd name="connsiteX21" fmla="*/ 2636089 w 4550431"/>
                <a:gd name="connsiteY21" fmla="*/ 2457297 h 2458675"/>
                <a:gd name="connsiteX22" fmla="*/ 2947239 w 4550431"/>
                <a:gd name="connsiteY22" fmla="*/ 2406497 h 2458675"/>
                <a:gd name="connsiteX23" fmla="*/ 2998039 w 4550431"/>
                <a:gd name="connsiteY23" fmla="*/ 2349347 h 2458675"/>
                <a:gd name="connsiteX24" fmla="*/ 3067889 w 4550431"/>
                <a:gd name="connsiteY24" fmla="*/ 2374747 h 2458675"/>
                <a:gd name="connsiteX25" fmla="*/ 3613989 w 4550431"/>
                <a:gd name="connsiteY25" fmla="*/ 2152497 h 2458675"/>
                <a:gd name="connsiteX26" fmla="*/ 4001339 w 4550431"/>
                <a:gd name="connsiteY26" fmla="*/ 1955647 h 2458675"/>
                <a:gd name="connsiteX27" fmla="*/ 4223589 w 4550431"/>
                <a:gd name="connsiteY27" fmla="*/ 1784197 h 2458675"/>
                <a:gd name="connsiteX28" fmla="*/ 4388689 w 4550431"/>
                <a:gd name="connsiteY28" fmla="*/ 1663547 h 2458675"/>
                <a:gd name="connsiteX29" fmla="*/ 4528389 w 4550431"/>
                <a:gd name="connsiteY29" fmla="*/ 1257147 h 2458675"/>
                <a:gd name="connsiteX30" fmla="*/ 4528389 w 4550431"/>
                <a:gd name="connsiteY30" fmla="*/ 831697 h 2458675"/>
                <a:gd name="connsiteX31" fmla="*/ 4318839 w 4550431"/>
                <a:gd name="connsiteY31" fmla="*/ 349097 h 2458675"/>
                <a:gd name="connsiteX32" fmla="*/ 4007689 w 4550431"/>
                <a:gd name="connsiteY32" fmla="*/ 190347 h 2458675"/>
                <a:gd name="connsiteX33" fmla="*/ 3874339 w 4550431"/>
                <a:gd name="connsiteY33" fmla="*/ 152247 h 2458675"/>
                <a:gd name="connsiteX34" fmla="*/ 3848939 w 4550431"/>
                <a:gd name="connsiteY34" fmla="*/ 190347 h 2458675"/>
                <a:gd name="connsiteX35" fmla="*/ 3709239 w 4550431"/>
                <a:gd name="connsiteY35" fmla="*/ 152247 h 2458675"/>
                <a:gd name="connsiteX36" fmla="*/ 3436189 w 4550431"/>
                <a:gd name="connsiteY36" fmla="*/ 12547 h 2458675"/>
                <a:gd name="connsiteX37" fmla="*/ 3252039 w 4550431"/>
                <a:gd name="connsiteY37" fmla="*/ 18897 h 2458675"/>
                <a:gd name="connsiteX38" fmla="*/ 2839289 w 4550431"/>
                <a:gd name="connsiteY38" fmla="*/ 120497 h 2458675"/>
                <a:gd name="connsiteX39" fmla="*/ 2585289 w 4550431"/>
                <a:gd name="connsiteY39" fmla="*/ 183997 h 2458675"/>
                <a:gd name="connsiteX40" fmla="*/ 2426539 w 4550431"/>
                <a:gd name="connsiteY40" fmla="*/ 425297 h 2458675"/>
                <a:gd name="connsiteX41" fmla="*/ 2188414 w 4550431"/>
                <a:gd name="connsiteY41" fmla="*/ 553515 h 2458675"/>
                <a:gd name="connsiteX0" fmla="*/ 2188414 w 4550431"/>
                <a:gd name="connsiteY0" fmla="*/ 553515 h 2458675"/>
                <a:gd name="connsiteX1" fmla="*/ 2026489 w 4550431"/>
                <a:gd name="connsiteY1" fmla="*/ 323697 h 2458675"/>
                <a:gd name="connsiteX2" fmla="*/ 1851864 w 4550431"/>
                <a:gd name="connsiteY2" fmla="*/ 166948 h 2458675"/>
                <a:gd name="connsiteX3" fmla="*/ 1175589 w 4550431"/>
                <a:gd name="connsiteY3" fmla="*/ 6197 h 2458675"/>
                <a:gd name="connsiteX4" fmla="*/ 896189 w 4550431"/>
                <a:gd name="connsiteY4" fmla="*/ 101447 h 2458675"/>
                <a:gd name="connsiteX5" fmla="*/ 597739 w 4550431"/>
                <a:gd name="connsiteY5" fmla="*/ 164947 h 2458675"/>
                <a:gd name="connsiteX6" fmla="*/ 375489 w 4550431"/>
                <a:gd name="connsiteY6" fmla="*/ 260197 h 2458675"/>
                <a:gd name="connsiteX7" fmla="*/ 77039 w 4550431"/>
                <a:gd name="connsiteY7" fmla="*/ 571347 h 2458675"/>
                <a:gd name="connsiteX8" fmla="*/ 839 w 4550431"/>
                <a:gd name="connsiteY8" fmla="*/ 1041247 h 2458675"/>
                <a:gd name="connsiteX9" fmla="*/ 108789 w 4550431"/>
                <a:gd name="connsiteY9" fmla="*/ 1511147 h 2458675"/>
                <a:gd name="connsiteX10" fmla="*/ 248489 w 4550431"/>
                <a:gd name="connsiteY10" fmla="*/ 1758797 h 2458675"/>
                <a:gd name="connsiteX11" fmla="*/ 623139 w 4550431"/>
                <a:gd name="connsiteY11" fmla="*/ 2006447 h 2458675"/>
                <a:gd name="connsiteX12" fmla="*/ 1105739 w 4550431"/>
                <a:gd name="connsiteY12" fmla="*/ 2247747 h 2458675"/>
                <a:gd name="connsiteX13" fmla="*/ 1480389 w 4550431"/>
                <a:gd name="connsiteY13" fmla="*/ 2374747 h 2458675"/>
                <a:gd name="connsiteX14" fmla="*/ 1537539 w 4550431"/>
                <a:gd name="connsiteY14" fmla="*/ 2362047 h 2458675"/>
                <a:gd name="connsiteX15" fmla="*/ 1620089 w 4550431"/>
                <a:gd name="connsiteY15" fmla="*/ 2419197 h 2458675"/>
                <a:gd name="connsiteX16" fmla="*/ 1835989 w 4550431"/>
                <a:gd name="connsiteY16" fmla="*/ 2457297 h 2458675"/>
                <a:gd name="connsiteX17" fmla="*/ 2058239 w 4550431"/>
                <a:gd name="connsiteY17" fmla="*/ 2419197 h 2458675"/>
                <a:gd name="connsiteX18" fmla="*/ 2191589 w 4550431"/>
                <a:gd name="connsiteY18" fmla="*/ 2235047 h 2458675"/>
                <a:gd name="connsiteX19" fmla="*/ 2337639 w 4550431"/>
                <a:gd name="connsiteY19" fmla="*/ 2241397 h 2458675"/>
                <a:gd name="connsiteX20" fmla="*/ 2413839 w 4550431"/>
                <a:gd name="connsiteY20" fmla="*/ 2349347 h 2458675"/>
                <a:gd name="connsiteX21" fmla="*/ 2636089 w 4550431"/>
                <a:gd name="connsiteY21" fmla="*/ 2457297 h 2458675"/>
                <a:gd name="connsiteX22" fmla="*/ 2947239 w 4550431"/>
                <a:gd name="connsiteY22" fmla="*/ 2406497 h 2458675"/>
                <a:gd name="connsiteX23" fmla="*/ 2998039 w 4550431"/>
                <a:gd name="connsiteY23" fmla="*/ 2349347 h 2458675"/>
                <a:gd name="connsiteX24" fmla="*/ 3067889 w 4550431"/>
                <a:gd name="connsiteY24" fmla="*/ 2374747 h 2458675"/>
                <a:gd name="connsiteX25" fmla="*/ 3613989 w 4550431"/>
                <a:gd name="connsiteY25" fmla="*/ 2152497 h 2458675"/>
                <a:gd name="connsiteX26" fmla="*/ 4001339 w 4550431"/>
                <a:gd name="connsiteY26" fmla="*/ 1955647 h 2458675"/>
                <a:gd name="connsiteX27" fmla="*/ 4223589 w 4550431"/>
                <a:gd name="connsiteY27" fmla="*/ 1784197 h 2458675"/>
                <a:gd name="connsiteX28" fmla="*/ 4388689 w 4550431"/>
                <a:gd name="connsiteY28" fmla="*/ 1663547 h 2458675"/>
                <a:gd name="connsiteX29" fmla="*/ 4528389 w 4550431"/>
                <a:gd name="connsiteY29" fmla="*/ 1257147 h 2458675"/>
                <a:gd name="connsiteX30" fmla="*/ 4528389 w 4550431"/>
                <a:gd name="connsiteY30" fmla="*/ 831697 h 2458675"/>
                <a:gd name="connsiteX31" fmla="*/ 4318839 w 4550431"/>
                <a:gd name="connsiteY31" fmla="*/ 349097 h 2458675"/>
                <a:gd name="connsiteX32" fmla="*/ 4007689 w 4550431"/>
                <a:gd name="connsiteY32" fmla="*/ 190347 h 2458675"/>
                <a:gd name="connsiteX33" fmla="*/ 3874339 w 4550431"/>
                <a:gd name="connsiteY33" fmla="*/ 152247 h 2458675"/>
                <a:gd name="connsiteX34" fmla="*/ 3848939 w 4550431"/>
                <a:gd name="connsiteY34" fmla="*/ 190347 h 2458675"/>
                <a:gd name="connsiteX35" fmla="*/ 3709239 w 4550431"/>
                <a:gd name="connsiteY35" fmla="*/ 152247 h 2458675"/>
                <a:gd name="connsiteX36" fmla="*/ 3436189 w 4550431"/>
                <a:gd name="connsiteY36" fmla="*/ 12547 h 2458675"/>
                <a:gd name="connsiteX37" fmla="*/ 3252039 w 4550431"/>
                <a:gd name="connsiteY37" fmla="*/ 18897 h 2458675"/>
                <a:gd name="connsiteX38" fmla="*/ 2839289 w 4550431"/>
                <a:gd name="connsiteY38" fmla="*/ 120497 h 2458675"/>
                <a:gd name="connsiteX39" fmla="*/ 2585289 w 4550431"/>
                <a:gd name="connsiteY39" fmla="*/ 183997 h 2458675"/>
                <a:gd name="connsiteX40" fmla="*/ 2426539 w 4550431"/>
                <a:gd name="connsiteY40" fmla="*/ 425297 h 2458675"/>
                <a:gd name="connsiteX41" fmla="*/ 2188414 w 4550431"/>
                <a:gd name="connsiteY41" fmla="*/ 553515 h 2458675"/>
                <a:gd name="connsiteX0" fmla="*/ 2188414 w 4550431"/>
                <a:gd name="connsiteY0" fmla="*/ 553515 h 2458675"/>
                <a:gd name="connsiteX1" fmla="*/ 2026489 w 4550431"/>
                <a:gd name="connsiteY1" fmla="*/ 323697 h 2458675"/>
                <a:gd name="connsiteX2" fmla="*/ 1851864 w 4550431"/>
                <a:gd name="connsiteY2" fmla="*/ 166948 h 2458675"/>
                <a:gd name="connsiteX3" fmla="*/ 1318464 w 4550431"/>
                <a:gd name="connsiteY3" fmla="*/ 88400 h 2458675"/>
                <a:gd name="connsiteX4" fmla="*/ 896189 w 4550431"/>
                <a:gd name="connsiteY4" fmla="*/ 101447 h 2458675"/>
                <a:gd name="connsiteX5" fmla="*/ 597739 w 4550431"/>
                <a:gd name="connsiteY5" fmla="*/ 164947 h 2458675"/>
                <a:gd name="connsiteX6" fmla="*/ 375489 w 4550431"/>
                <a:gd name="connsiteY6" fmla="*/ 260197 h 2458675"/>
                <a:gd name="connsiteX7" fmla="*/ 77039 w 4550431"/>
                <a:gd name="connsiteY7" fmla="*/ 571347 h 2458675"/>
                <a:gd name="connsiteX8" fmla="*/ 839 w 4550431"/>
                <a:gd name="connsiteY8" fmla="*/ 1041247 h 2458675"/>
                <a:gd name="connsiteX9" fmla="*/ 108789 w 4550431"/>
                <a:gd name="connsiteY9" fmla="*/ 1511147 h 2458675"/>
                <a:gd name="connsiteX10" fmla="*/ 248489 w 4550431"/>
                <a:gd name="connsiteY10" fmla="*/ 1758797 h 2458675"/>
                <a:gd name="connsiteX11" fmla="*/ 623139 w 4550431"/>
                <a:gd name="connsiteY11" fmla="*/ 2006447 h 2458675"/>
                <a:gd name="connsiteX12" fmla="*/ 1105739 w 4550431"/>
                <a:gd name="connsiteY12" fmla="*/ 2247747 h 2458675"/>
                <a:gd name="connsiteX13" fmla="*/ 1480389 w 4550431"/>
                <a:gd name="connsiteY13" fmla="*/ 2374747 h 2458675"/>
                <a:gd name="connsiteX14" fmla="*/ 1537539 w 4550431"/>
                <a:gd name="connsiteY14" fmla="*/ 2362047 h 2458675"/>
                <a:gd name="connsiteX15" fmla="*/ 1620089 w 4550431"/>
                <a:gd name="connsiteY15" fmla="*/ 2419197 h 2458675"/>
                <a:gd name="connsiteX16" fmla="*/ 1835989 w 4550431"/>
                <a:gd name="connsiteY16" fmla="*/ 2457297 h 2458675"/>
                <a:gd name="connsiteX17" fmla="*/ 2058239 w 4550431"/>
                <a:gd name="connsiteY17" fmla="*/ 2419197 h 2458675"/>
                <a:gd name="connsiteX18" fmla="*/ 2191589 w 4550431"/>
                <a:gd name="connsiteY18" fmla="*/ 2235047 h 2458675"/>
                <a:gd name="connsiteX19" fmla="*/ 2337639 w 4550431"/>
                <a:gd name="connsiteY19" fmla="*/ 2241397 h 2458675"/>
                <a:gd name="connsiteX20" fmla="*/ 2413839 w 4550431"/>
                <a:gd name="connsiteY20" fmla="*/ 2349347 h 2458675"/>
                <a:gd name="connsiteX21" fmla="*/ 2636089 w 4550431"/>
                <a:gd name="connsiteY21" fmla="*/ 2457297 h 2458675"/>
                <a:gd name="connsiteX22" fmla="*/ 2947239 w 4550431"/>
                <a:gd name="connsiteY22" fmla="*/ 2406497 h 2458675"/>
                <a:gd name="connsiteX23" fmla="*/ 2998039 w 4550431"/>
                <a:gd name="connsiteY23" fmla="*/ 2349347 h 2458675"/>
                <a:gd name="connsiteX24" fmla="*/ 3067889 w 4550431"/>
                <a:gd name="connsiteY24" fmla="*/ 2374747 h 2458675"/>
                <a:gd name="connsiteX25" fmla="*/ 3613989 w 4550431"/>
                <a:gd name="connsiteY25" fmla="*/ 2152497 h 2458675"/>
                <a:gd name="connsiteX26" fmla="*/ 4001339 w 4550431"/>
                <a:gd name="connsiteY26" fmla="*/ 1955647 h 2458675"/>
                <a:gd name="connsiteX27" fmla="*/ 4223589 w 4550431"/>
                <a:gd name="connsiteY27" fmla="*/ 1784197 h 2458675"/>
                <a:gd name="connsiteX28" fmla="*/ 4388689 w 4550431"/>
                <a:gd name="connsiteY28" fmla="*/ 1663547 h 2458675"/>
                <a:gd name="connsiteX29" fmla="*/ 4528389 w 4550431"/>
                <a:gd name="connsiteY29" fmla="*/ 1257147 h 2458675"/>
                <a:gd name="connsiteX30" fmla="*/ 4528389 w 4550431"/>
                <a:gd name="connsiteY30" fmla="*/ 831697 h 2458675"/>
                <a:gd name="connsiteX31" fmla="*/ 4318839 w 4550431"/>
                <a:gd name="connsiteY31" fmla="*/ 349097 h 2458675"/>
                <a:gd name="connsiteX32" fmla="*/ 4007689 w 4550431"/>
                <a:gd name="connsiteY32" fmla="*/ 190347 h 2458675"/>
                <a:gd name="connsiteX33" fmla="*/ 3874339 w 4550431"/>
                <a:gd name="connsiteY33" fmla="*/ 152247 h 2458675"/>
                <a:gd name="connsiteX34" fmla="*/ 3848939 w 4550431"/>
                <a:gd name="connsiteY34" fmla="*/ 190347 h 2458675"/>
                <a:gd name="connsiteX35" fmla="*/ 3709239 w 4550431"/>
                <a:gd name="connsiteY35" fmla="*/ 152247 h 2458675"/>
                <a:gd name="connsiteX36" fmla="*/ 3436189 w 4550431"/>
                <a:gd name="connsiteY36" fmla="*/ 12547 h 2458675"/>
                <a:gd name="connsiteX37" fmla="*/ 3252039 w 4550431"/>
                <a:gd name="connsiteY37" fmla="*/ 18897 h 2458675"/>
                <a:gd name="connsiteX38" fmla="*/ 2839289 w 4550431"/>
                <a:gd name="connsiteY38" fmla="*/ 120497 h 2458675"/>
                <a:gd name="connsiteX39" fmla="*/ 2585289 w 4550431"/>
                <a:gd name="connsiteY39" fmla="*/ 183997 h 2458675"/>
                <a:gd name="connsiteX40" fmla="*/ 2426539 w 4550431"/>
                <a:gd name="connsiteY40" fmla="*/ 425297 h 2458675"/>
                <a:gd name="connsiteX41" fmla="*/ 2188414 w 4550431"/>
                <a:gd name="connsiteY41" fmla="*/ 553515 h 2458675"/>
                <a:gd name="connsiteX0" fmla="*/ 2188414 w 4550431"/>
                <a:gd name="connsiteY0" fmla="*/ 553515 h 2458675"/>
                <a:gd name="connsiteX1" fmla="*/ 2026489 w 4550431"/>
                <a:gd name="connsiteY1" fmla="*/ 323697 h 2458675"/>
                <a:gd name="connsiteX2" fmla="*/ 1851864 w 4550431"/>
                <a:gd name="connsiteY2" fmla="*/ 166948 h 2458675"/>
                <a:gd name="connsiteX3" fmla="*/ 1318464 w 4550431"/>
                <a:gd name="connsiteY3" fmla="*/ 88400 h 2458675"/>
                <a:gd name="connsiteX4" fmla="*/ 896189 w 4550431"/>
                <a:gd name="connsiteY4" fmla="*/ 101447 h 2458675"/>
                <a:gd name="connsiteX5" fmla="*/ 597739 w 4550431"/>
                <a:gd name="connsiteY5" fmla="*/ 164947 h 2458675"/>
                <a:gd name="connsiteX6" fmla="*/ 375489 w 4550431"/>
                <a:gd name="connsiteY6" fmla="*/ 260197 h 2458675"/>
                <a:gd name="connsiteX7" fmla="*/ 77039 w 4550431"/>
                <a:gd name="connsiteY7" fmla="*/ 571347 h 2458675"/>
                <a:gd name="connsiteX8" fmla="*/ 839 w 4550431"/>
                <a:gd name="connsiteY8" fmla="*/ 1041247 h 2458675"/>
                <a:gd name="connsiteX9" fmla="*/ 108789 w 4550431"/>
                <a:gd name="connsiteY9" fmla="*/ 1511147 h 2458675"/>
                <a:gd name="connsiteX10" fmla="*/ 248489 w 4550431"/>
                <a:gd name="connsiteY10" fmla="*/ 1758797 h 2458675"/>
                <a:gd name="connsiteX11" fmla="*/ 670764 w 4550431"/>
                <a:gd name="connsiteY11" fmla="*/ 2070383 h 2458675"/>
                <a:gd name="connsiteX12" fmla="*/ 1105739 w 4550431"/>
                <a:gd name="connsiteY12" fmla="*/ 2247747 h 2458675"/>
                <a:gd name="connsiteX13" fmla="*/ 1480389 w 4550431"/>
                <a:gd name="connsiteY13" fmla="*/ 2374747 h 2458675"/>
                <a:gd name="connsiteX14" fmla="*/ 1537539 w 4550431"/>
                <a:gd name="connsiteY14" fmla="*/ 2362047 h 2458675"/>
                <a:gd name="connsiteX15" fmla="*/ 1620089 w 4550431"/>
                <a:gd name="connsiteY15" fmla="*/ 2419197 h 2458675"/>
                <a:gd name="connsiteX16" fmla="*/ 1835989 w 4550431"/>
                <a:gd name="connsiteY16" fmla="*/ 2457297 h 2458675"/>
                <a:gd name="connsiteX17" fmla="*/ 2058239 w 4550431"/>
                <a:gd name="connsiteY17" fmla="*/ 2419197 h 2458675"/>
                <a:gd name="connsiteX18" fmla="*/ 2191589 w 4550431"/>
                <a:gd name="connsiteY18" fmla="*/ 2235047 h 2458675"/>
                <a:gd name="connsiteX19" fmla="*/ 2337639 w 4550431"/>
                <a:gd name="connsiteY19" fmla="*/ 2241397 h 2458675"/>
                <a:gd name="connsiteX20" fmla="*/ 2413839 w 4550431"/>
                <a:gd name="connsiteY20" fmla="*/ 2349347 h 2458675"/>
                <a:gd name="connsiteX21" fmla="*/ 2636089 w 4550431"/>
                <a:gd name="connsiteY21" fmla="*/ 2457297 h 2458675"/>
                <a:gd name="connsiteX22" fmla="*/ 2947239 w 4550431"/>
                <a:gd name="connsiteY22" fmla="*/ 2406497 h 2458675"/>
                <a:gd name="connsiteX23" fmla="*/ 2998039 w 4550431"/>
                <a:gd name="connsiteY23" fmla="*/ 2349347 h 2458675"/>
                <a:gd name="connsiteX24" fmla="*/ 3067889 w 4550431"/>
                <a:gd name="connsiteY24" fmla="*/ 2374747 h 2458675"/>
                <a:gd name="connsiteX25" fmla="*/ 3613989 w 4550431"/>
                <a:gd name="connsiteY25" fmla="*/ 2152497 h 2458675"/>
                <a:gd name="connsiteX26" fmla="*/ 4001339 w 4550431"/>
                <a:gd name="connsiteY26" fmla="*/ 1955647 h 2458675"/>
                <a:gd name="connsiteX27" fmla="*/ 4223589 w 4550431"/>
                <a:gd name="connsiteY27" fmla="*/ 1784197 h 2458675"/>
                <a:gd name="connsiteX28" fmla="*/ 4388689 w 4550431"/>
                <a:gd name="connsiteY28" fmla="*/ 1663547 h 2458675"/>
                <a:gd name="connsiteX29" fmla="*/ 4528389 w 4550431"/>
                <a:gd name="connsiteY29" fmla="*/ 1257147 h 2458675"/>
                <a:gd name="connsiteX30" fmla="*/ 4528389 w 4550431"/>
                <a:gd name="connsiteY30" fmla="*/ 831697 h 2458675"/>
                <a:gd name="connsiteX31" fmla="*/ 4318839 w 4550431"/>
                <a:gd name="connsiteY31" fmla="*/ 349097 h 2458675"/>
                <a:gd name="connsiteX32" fmla="*/ 4007689 w 4550431"/>
                <a:gd name="connsiteY32" fmla="*/ 190347 h 2458675"/>
                <a:gd name="connsiteX33" fmla="*/ 3874339 w 4550431"/>
                <a:gd name="connsiteY33" fmla="*/ 152247 h 2458675"/>
                <a:gd name="connsiteX34" fmla="*/ 3848939 w 4550431"/>
                <a:gd name="connsiteY34" fmla="*/ 190347 h 2458675"/>
                <a:gd name="connsiteX35" fmla="*/ 3709239 w 4550431"/>
                <a:gd name="connsiteY35" fmla="*/ 152247 h 2458675"/>
                <a:gd name="connsiteX36" fmla="*/ 3436189 w 4550431"/>
                <a:gd name="connsiteY36" fmla="*/ 12547 h 2458675"/>
                <a:gd name="connsiteX37" fmla="*/ 3252039 w 4550431"/>
                <a:gd name="connsiteY37" fmla="*/ 18897 h 2458675"/>
                <a:gd name="connsiteX38" fmla="*/ 2839289 w 4550431"/>
                <a:gd name="connsiteY38" fmla="*/ 120497 h 2458675"/>
                <a:gd name="connsiteX39" fmla="*/ 2585289 w 4550431"/>
                <a:gd name="connsiteY39" fmla="*/ 183997 h 2458675"/>
                <a:gd name="connsiteX40" fmla="*/ 2426539 w 4550431"/>
                <a:gd name="connsiteY40" fmla="*/ 425297 h 2458675"/>
                <a:gd name="connsiteX41" fmla="*/ 2188414 w 4550431"/>
                <a:gd name="connsiteY41" fmla="*/ 553515 h 2458675"/>
                <a:gd name="connsiteX0" fmla="*/ 2188414 w 4550431"/>
                <a:gd name="connsiteY0" fmla="*/ 553515 h 2458675"/>
                <a:gd name="connsiteX1" fmla="*/ 2026489 w 4550431"/>
                <a:gd name="connsiteY1" fmla="*/ 323697 h 2458675"/>
                <a:gd name="connsiteX2" fmla="*/ 1851864 w 4550431"/>
                <a:gd name="connsiteY2" fmla="*/ 166948 h 2458675"/>
                <a:gd name="connsiteX3" fmla="*/ 1318464 w 4550431"/>
                <a:gd name="connsiteY3" fmla="*/ 88400 h 2458675"/>
                <a:gd name="connsiteX4" fmla="*/ 896189 w 4550431"/>
                <a:gd name="connsiteY4" fmla="*/ 101447 h 2458675"/>
                <a:gd name="connsiteX5" fmla="*/ 597739 w 4550431"/>
                <a:gd name="connsiteY5" fmla="*/ 164947 h 2458675"/>
                <a:gd name="connsiteX6" fmla="*/ 375489 w 4550431"/>
                <a:gd name="connsiteY6" fmla="*/ 260197 h 2458675"/>
                <a:gd name="connsiteX7" fmla="*/ 77039 w 4550431"/>
                <a:gd name="connsiteY7" fmla="*/ 571347 h 2458675"/>
                <a:gd name="connsiteX8" fmla="*/ 839 w 4550431"/>
                <a:gd name="connsiteY8" fmla="*/ 1041247 h 2458675"/>
                <a:gd name="connsiteX9" fmla="*/ 108789 w 4550431"/>
                <a:gd name="connsiteY9" fmla="*/ 1511147 h 2458675"/>
                <a:gd name="connsiteX10" fmla="*/ 248489 w 4550431"/>
                <a:gd name="connsiteY10" fmla="*/ 1758797 h 2458675"/>
                <a:gd name="connsiteX11" fmla="*/ 670764 w 4550431"/>
                <a:gd name="connsiteY11" fmla="*/ 2070383 h 2458675"/>
                <a:gd name="connsiteX12" fmla="*/ 1105739 w 4550431"/>
                <a:gd name="connsiteY12" fmla="*/ 2275148 h 2458675"/>
                <a:gd name="connsiteX13" fmla="*/ 1480389 w 4550431"/>
                <a:gd name="connsiteY13" fmla="*/ 2374747 h 2458675"/>
                <a:gd name="connsiteX14" fmla="*/ 1537539 w 4550431"/>
                <a:gd name="connsiteY14" fmla="*/ 2362047 h 2458675"/>
                <a:gd name="connsiteX15" fmla="*/ 1620089 w 4550431"/>
                <a:gd name="connsiteY15" fmla="*/ 2419197 h 2458675"/>
                <a:gd name="connsiteX16" fmla="*/ 1835989 w 4550431"/>
                <a:gd name="connsiteY16" fmla="*/ 2457297 h 2458675"/>
                <a:gd name="connsiteX17" fmla="*/ 2058239 w 4550431"/>
                <a:gd name="connsiteY17" fmla="*/ 2419197 h 2458675"/>
                <a:gd name="connsiteX18" fmla="*/ 2191589 w 4550431"/>
                <a:gd name="connsiteY18" fmla="*/ 2235047 h 2458675"/>
                <a:gd name="connsiteX19" fmla="*/ 2337639 w 4550431"/>
                <a:gd name="connsiteY19" fmla="*/ 2241397 h 2458675"/>
                <a:gd name="connsiteX20" fmla="*/ 2413839 w 4550431"/>
                <a:gd name="connsiteY20" fmla="*/ 2349347 h 2458675"/>
                <a:gd name="connsiteX21" fmla="*/ 2636089 w 4550431"/>
                <a:gd name="connsiteY21" fmla="*/ 2457297 h 2458675"/>
                <a:gd name="connsiteX22" fmla="*/ 2947239 w 4550431"/>
                <a:gd name="connsiteY22" fmla="*/ 2406497 h 2458675"/>
                <a:gd name="connsiteX23" fmla="*/ 2998039 w 4550431"/>
                <a:gd name="connsiteY23" fmla="*/ 2349347 h 2458675"/>
                <a:gd name="connsiteX24" fmla="*/ 3067889 w 4550431"/>
                <a:gd name="connsiteY24" fmla="*/ 2374747 h 2458675"/>
                <a:gd name="connsiteX25" fmla="*/ 3613989 w 4550431"/>
                <a:gd name="connsiteY25" fmla="*/ 2152497 h 2458675"/>
                <a:gd name="connsiteX26" fmla="*/ 4001339 w 4550431"/>
                <a:gd name="connsiteY26" fmla="*/ 1955647 h 2458675"/>
                <a:gd name="connsiteX27" fmla="*/ 4223589 w 4550431"/>
                <a:gd name="connsiteY27" fmla="*/ 1784197 h 2458675"/>
                <a:gd name="connsiteX28" fmla="*/ 4388689 w 4550431"/>
                <a:gd name="connsiteY28" fmla="*/ 1663547 h 2458675"/>
                <a:gd name="connsiteX29" fmla="*/ 4528389 w 4550431"/>
                <a:gd name="connsiteY29" fmla="*/ 1257147 h 2458675"/>
                <a:gd name="connsiteX30" fmla="*/ 4528389 w 4550431"/>
                <a:gd name="connsiteY30" fmla="*/ 831697 h 2458675"/>
                <a:gd name="connsiteX31" fmla="*/ 4318839 w 4550431"/>
                <a:gd name="connsiteY31" fmla="*/ 349097 h 2458675"/>
                <a:gd name="connsiteX32" fmla="*/ 4007689 w 4550431"/>
                <a:gd name="connsiteY32" fmla="*/ 190347 h 2458675"/>
                <a:gd name="connsiteX33" fmla="*/ 3874339 w 4550431"/>
                <a:gd name="connsiteY33" fmla="*/ 152247 h 2458675"/>
                <a:gd name="connsiteX34" fmla="*/ 3848939 w 4550431"/>
                <a:gd name="connsiteY34" fmla="*/ 190347 h 2458675"/>
                <a:gd name="connsiteX35" fmla="*/ 3709239 w 4550431"/>
                <a:gd name="connsiteY35" fmla="*/ 152247 h 2458675"/>
                <a:gd name="connsiteX36" fmla="*/ 3436189 w 4550431"/>
                <a:gd name="connsiteY36" fmla="*/ 12547 h 2458675"/>
                <a:gd name="connsiteX37" fmla="*/ 3252039 w 4550431"/>
                <a:gd name="connsiteY37" fmla="*/ 18897 h 2458675"/>
                <a:gd name="connsiteX38" fmla="*/ 2839289 w 4550431"/>
                <a:gd name="connsiteY38" fmla="*/ 120497 h 2458675"/>
                <a:gd name="connsiteX39" fmla="*/ 2585289 w 4550431"/>
                <a:gd name="connsiteY39" fmla="*/ 183997 h 2458675"/>
                <a:gd name="connsiteX40" fmla="*/ 2426539 w 4550431"/>
                <a:gd name="connsiteY40" fmla="*/ 425297 h 2458675"/>
                <a:gd name="connsiteX41" fmla="*/ 2188414 w 4550431"/>
                <a:gd name="connsiteY41" fmla="*/ 553515 h 2458675"/>
                <a:gd name="connsiteX0" fmla="*/ 2188414 w 4550431"/>
                <a:gd name="connsiteY0" fmla="*/ 553515 h 2458675"/>
                <a:gd name="connsiteX1" fmla="*/ 2026489 w 4550431"/>
                <a:gd name="connsiteY1" fmla="*/ 323697 h 2458675"/>
                <a:gd name="connsiteX2" fmla="*/ 1851864 w 4550431"/>
                <a:gd name="connsiteY2" fmla="*/ 166948 h 2458675"/>
                <a:gd name="connsiteX3" fmla="*/ 1318464 w 4550431"/>
                <a:gd name="connsiteY3" fmla="*/ 88400 h 2458675"/>
                <a:gd name="connsiteX4" fmla="*/ 896189 w 4550431"/>
                <a:gd name="connsiteY4" fmla="*/ 101447 h 2458675"/>
                <a:gd name="connsiteX5" fmla="*/ 597739 w 4550431"/>
                <a:gd name="connsiteY5" fmla="*/ 164947 h 2458675"/>
                <a:gd name="connsiteX6" fmla="*/ 375489 w 4550431"/>
                <a:gd name="connsiteY6" fmla="*/ 260197 h 2458675"/>
                <a:gd name="connsiteX7" fmla="*/ 77039 w 4550431"/>
                <a:gd name="connsiteY7" fmla="*/ 571347 h 2458675"/>
                <a:gd name="connsiteX8" fmla="*/ 839 w 4550431"/>
                <a:gd name="connsiteY8" fmla="*/ 1041247 h 2458675"/>
                <a:gd name="connsiteX9" fmla="*/ 108789 w 4550431"/>
                <a:gd name="connsiteY9" fmla="*/ 1511147 h 2458675"/>
                <a:gd name="connsiteX10" fmla="*/ 248489 w 4550431"/>
                <a:gd name="connsiteY10" fmla="*/ 1758797 h 2458675"/>
                <a:gd name="connsiteX11" fmla="*/ 670764 w 4550431"/>
                <a:gd name="connsiteY11" fmla="*/ 2070383 h 2458675"/>
                <a:gd name="connsiteX12" fmla="*/ 1105739 w 4550431"/>
                <a:gd name="connsiteY12" fmla="*/ 2275148 h 2458675"/>
                <a:gd name="connsiteX13" fmla="*/ 1432764 w 4550431"/>
                <a:gd name="connsiteY13" fmla="*/ 2411282 h 2458675"/>
                <a:gd name="connsiteX14" fmla="*/ 1537539 w 4550431"/>
                <a:gd name="connsiteY14" fmla="*/ 2362047 h 2458675"/>
                <a:gd name="connsiteX15" fmla="*/ 1620089 w 4550431"/>
                <a:gd name="connsiteY15" fmla="*/ 2419197 h 2458675"/>
                <a:gd name="connsiteX16" fmla="*/ 1835989 w 4550431"/>
                <a:gd name="connsiteY16" fmla="*/ 2457297 h 2458675"/>
                <a:gd name="connsiteX17" fmla="*/ 2058239 w 4550431"/>
                <a:gd name="connsiteY17" fmla="*/ 2419197 h 2458675"/>
                <a:gd name="connsiteX18" fmla="*/ 2191589 w 4550431"/>
                <a:gd name="connsiteY18" fmla="*/ 2235047 h 2458675"/>
                <a:gd name="connsiteX19" fmla="*/ 2337639 w 4550431"/>
                <a:gd name="connsiteY19" fmla="*/ 2241397 h 2458675"/>
                <a:gd name="connsiteX20" fmla="*/ 2413839 w 4550431"/>
                <a:gd name="connsiteY20" fmla="*/ 2349347 h 2458675"/>
                <a:gd name="connsiteX21" fmla="*/ 2636089 w 4550431"/>
                <a:gd name="connsiteY21" fmla="*/ 2457297 h 2458675"/>
                <a:gd name="connsiteX22" fmla="*/ 2947239 w 4550431"/>
                <a:gd name="connsiteY22" fmla="*/ 2406497 h 2458675"/>
                <a:gd name="connsiteX23" fmla="*/ 2998039 w 4550431"/>
                <a:gd name="connsiteY23" fmla="*/ 2349347 h 2458675"/>
                <a:gd name="connsiteX24" fmla="*/ 3067889 w 4550431"/>
                <a:gd name="connsiteY24" fmla="*/ 2374747 h 2458675"/>
                <a:gd name="connsiteX25" fmla="*/ 3613989 w 4550431"/>
                <a:gd name="connsiteY25" fmla="*/ 2152497 h 2458675"/>
                <a:gd name="connsiteX26" fmla="*/ 4001339 w 4550431"/>
                <a:gd name="connsiteY26" fmla="*/ 1955647 h 2458675"/>
                <a:gd name="connsiteX27" fmla="*/ 4223589 w 4550431"/>
                <a:gd name="connsiteY27" fmla="*/ 1784197 h 2458675"/>
                <a:gd name="connsiteX28" fmla="*/ 4388689 w 4550431"/>
                <a:gd name="connsiteY28" fmla="*/ 1663547 h 2458675"/>
                <a:gd name="connsiteX29" fmla="*/ 4528389 w 4550431"/>
                <a:gd name="connsiteY29" fmla="*/ 1257147 h 2458675"/>
                <a:gd name="connsiteX30" fmla="*/ 4528389 w 4550431"/>
                <a:gd name="connsiteY30" fmla="*/ 831697 h 2458675"/>
                <a:gd name="connsiteX31" fmla="*/ 4318839 w 4550431"/>
                <a:gd name="connsiteY31" fmla="*/ 349097 h 2458675"/>
                <a:gd name="connsiteX32" fmla="*/ 4007689 w 4550431"/>
                <a:gd name="connsiteY32" fmla="*/ 190347 h 2458675"/>
                <a:gd name="connsiteX33" fmla="*/ 3874339 w 4550431"/>
                <a:gd name="connsiteY33" fmla="*/ 152247 h 2458675"/>
                <a:gd name="connsiteX34" fmla="*/ 3848939 w 4550431"/>
                <a:gd name="connsiteY34" fmla="*/ 190347 h 2458675"/>
                <a:gd name="connsiteX35" fmla="*/ 3709239 w 4550431"/>
                <a:gd name="connsiteY35" fmla="*/ 152247 h 2458675"/>
                <a:gd name="connsiteX36" fmla="*/ 3436189 w 4550431"/>
                <a:gd name="connsiteY36" fmla="*/ 12547 h 2458675"/>
                <a:gd name="connsiteX37" fmla="*/ 3252039 w 4550431"/>
                <a:gd name="connsiteY37" fmla="*/ 18897 h 2458675"/>
                <a:gd name="connsiteX38" fmla="*/ 2839289 w 4550431"/>
                <a:gd name="connsiteY38" fmla="*/ 120497 h 2458675"/>
                <a:gd name="connsiteX39" fmla="*/ 2585289 w 4550431"/>
                <a:gd name="connsiteY39" fmla="*/ 183997 h 2458675"/>
                <a:gd name="connsiteX40" fmla="*/ 2426539 w 4550431"/>
                <a:gd name="connsiteY40" fmla="*/ 425297 h 2458675"/>
                <a:gd name="connsiteX41" fmla="*/ 2188414 w 4550431"/>
                <a:gd name="connsiteY41" fmla="*/ 553515 h 2458675"/>
                <a:gd name="connsiteX0" fmla="*/ 2188414 w 4550431"/>
                <a:gd name="connsiteY0" fmla="*/ 553515 h 2471675"/>
                <a:gd name="connsiteX1" fmla="*/ 2026489 w 4550431"/>
                <a:gd name="connsiteY1" fmla="*/ 323697 h 2471675"/>
                <a:gd name="connsiteX2" fmla="*/ 1851864 w 4550431"/>
                <a:gd name="connsiteY2" fmla="*/ 166948 h 2471675"/>
                <a:gd name="connsiteX3" fmla="*/ 1318464 w 4550431"/>
                <a:gd name="connsiteY3" fmla="*/ 88400 h 2471675"/>
                <a:gd name="connsiteX4" fmla="*/ 896189 w 4550431"/>
                <a:gd name="connsiteY4" fmla="*/ 101447 h 2471675"/>
                <a:gd name="connsiteX5" fmla="*/ 597739 w 4550431"/>
                <a:gd name="connsiteY5" fmla="*/ 164947 h 2471675"/>
                <a:gd name="connsiteX6" fmla="*/ 375489 w 4550431"/>
                <a:gd name="connsiteY6" fmla="*/ 260197 h 2471675"/>
                <a:gd name="connsiteX7" fmla="*/ 77039 w 4550431"/>
                <a:gd name="connsiteY7" fmla="*/ 571347 h 2471675"/>
                <a:gd name="connsiteX8" fmla="*/ 839 w 4550431"/>
                <a:gd name="connsiteY8" fmla="*/ 1041247 h 2471675"/>
                <a:gd name="connsiteX9" fmla="*/ 108789 w 4550431"/>
                <a:gd name="connsiteY9" fmla="*/ 1511147 h 2471675"/>
                <a:gd name="connsiteX10" fmla="*/ 248489 w 4550431"/>
                <a:gd name="connsiteY10" fmla="*/ 1758797 h 2471675"/>
                <a:gd name="connsiteX11" fmla="*/ 670764 w 4550431"/>
                <a:gd name="connsiteY11" fmla="*/ 2070383 h 2471675"/>
                <a:gd name="connsiteX12" fmla="*/ 1105739 w 4550431"/>
                <a:gd name="connsiteY12" fmla="*/ 2275148 h 2471675"/>
                <a:gd name="connsiteX13" fmla="*/ 1432764 w 4550431"/>
                <a:gd name="connsiteY13" fmla="*/ 2411282 h 2471675"/>
                <a:gd name="connsiteX14" fmla="*/ 1575639 w 4550431"/>
                <a:gd name="connsiteY14" fmla="*/ 2471651 h 2471675"/>
                <a:gd name="connsiteX15" fmla="*/ 1620089 w 4550431"/>
                <a:gd name="connsiteY15" fmla="*/ 2419197 h 2471675"/>
                <a:gd name="connsiteX16" fmla="*/ 1835989 w 4550431"/>
                <a:gd name="connsiteY16" fmla="*/ 2457297 h 2471675"/>
                <a:gd name="connsiteX17" fmla="*/ 2058239 w 4550431"/>
                <a:gd name="connsiteY17" fmla="*/ 2419197 h 2471675"/>
                <a:gd name="connsiteX18" fmla="*/ 2191589 w 4550431"/>
                <a:gd name="connsiteY18" fmla="*/ 2235047 h 2471675"/>
                <a:gd name="connsiteX19" fmla="*/ 2337639 w 4550431"/>
                <a:gd name="connsiteY19" fmla="*/ 2241397 h 2471675"/>
                <a:gd name="connsiteX20" fmla="*/ 2413839 w 4550431"/>
                <a:gd name="connsiteY20" fmla="*/ 2349347 h 2471675"/>
                <a:gd name="connsiteX21" fmla="*/ 2636089 w 4550431"/>
                <a:gd name="connsiteY21" fmla="*/ 2457297 h 2471675"/>
                <a:gd name="connsiteX22" fmla="*/ 2947239 w 4550431"/>
                <a:gd name="connsiteY22" fmla="*/ 2406497 h 2471675"/>
                <a:gd name="connsiteX23" fmla="*/ 2998039 w 4550431"/>
                <a:gd name="connsiteY23" fmla="*/ 2349347 h 2471675"/>
                <a:gd name="connsiteX24" fmla="*/ 3067889 w 4550431"/>
                <a:gd name="connsiteY24" fmla="*/ 2374747 h 2471675"/>
                <a:gd name="connsiteX25" fmla="*/ 3613989 w 4550431"/>
                <a:gd name="connsiteY25" fmla="*/ 2152497 h 2471675"/>
                <a:gd name="connsiteX26" fmla="*/ 4001339 w 4550431"/>
                <a:gd name="connsiteY26" fmla="*/ 1955647 h 2471675"/>
                <a:gd name="connsiteX27" fmla="*/ 4223589 w 4550431"/>
                <a:gd name="connsiteY27" fmla="*/ 1784197 h 2471675"/>
                <a:gd name="connsiteX28" fmla="*/ 4388689 w 4550431"/>
                <a:gd name="connsiteY28" fmla="*/ 1663547 h 2471675"/>
                <a:gd name="connsiteX29" fmla="*/ 4528389 w 4550431"/>
                <a:gd name="connsiteY29" fmla="*/ 1257147 h 2471675"/>
                <a:gd name="connsiteX30" fmla="*/ 4528389 w 4550431"/>
                <a:gd name="connsiteY30" fmla="*/ 831697 h 2471675"/>
                <a:gd name="connsiteX31" fmla="*/ 4318839 w 4550431"/>
                <a:gd name="connsiteY31" fmla="*/ 349097 h 2471675"/>
                <a:gd name="connsiteX32" fmla="*/ 4007689 w 4550431"/>
                <a:gd name="connsiteY32" fmla="*/ 190347 h 2471675"/>
                <a:gd name="connsiteX33" fmla="*/ 3874339 w 4550431"/>
                <a:gd name="connsiteY33" fmla="*/ 152247 h 2471675"/>
                <a:gd name="connsiteX34" fmla="*/ 3848939 w 4550431"/>
                <a:gd name="connsiteY34" fmla="*/ 190347 h 2471675"/>
                <a:gd name="connsiteX35" fmla="*/ 3709239 w 4550431"/>
                <a:gd name="connsiteY35" fmla="*/ 152247 h 2471675"/>
                <a:gd name="connsiteX36" fmla="*/ 3436189 w 4550431"/>
                <a:gd name="connsiteY36" fmla="*/ 12547 h 2471675"/>
                <a:gd name="connsiteX37" fmla="*/ 3252039 w 4550431"/>
                <a:gd name="connsiteY37" fmla="*/ 18897 h 2471675"/>
                <a:gd name="connsiteX38" fmla="*/ 2839289 w 4550431"/>
                <a:gd name="connsiteY38" fmla="*/ 120497 h 2471675"/>
                <a:gd name="connsiteX39" fmla="*/ 2585289 w 4550431"/>
                <a:gd name="connsiteY39" fmla="*/ 183997 h 2471675"/>
                <a:gd name="connsiteX40" fmla="*/ 2426539 w 4550431"/>
                <a:gd name="connsiteY40" fmla="*/ 425297 h 2471675"/>
                <a:gd name="connsiteX41" fmla="*/ 2188414 w 4550431"/>
                <a:gd name="connsiteY41" fmla="*/ 553515 h 2471675"/>
                <a:gd name="connsiteX0" fmla="*/ 2188414 w 4550431"/>
                <a:gd name="connsiteY0" fmla="*/ 553515 h 2473229"/>
                <a:gd name="connsiteX1" fmla="*/ 2026489 w 4550431"/>
                <a:gd name="connsiteY1" fmla="*/ 323697 h 2473229"/>
                <a:gd name="connsiteX2" fmla="*/ 1851864 w 4550431"/>
                <a:gd name="connsiteY2" fmla="*/ 166948 h 2473229"/>
                <a:gd name="connsiteX3" fmla="*/ 1318464 w 4550431"/>
                <a:gd name="connsiteY3" fmla="*/ 88400 h 2473229"/>
                <a:gd name="connsiteX4" fmla="*/ 896189 w 4550431"/>
                <a:gd name="connsiteY4" fmla="*/ 101447 h 2473229"/>
                <a:gd name="connsiteX5" fmla="*/ 597739 w 4550431"/>
                <a:gd name="connsiteY5" fmla="*/ 164947 h 2473229"/>
                <a:gd name="connsiteX6" fmla="*/ 375489 w 4550431"/>
                <a:gd name="connsiteY6" fmla="*/ 260197 h 2473229"/>
                <a:gd name="connsiteX7" fmla="*/ 77039 w 4550431"/>
                <a:gd name="connsiteY7" fmla="*/ 571347 h 2473229"/>
                <a:gd name="connsiteX8" fmla="*/ 839 w 4550431"/>
                <a:gd name="connsiteY8" fmla="*/ 1041247 h 2473229"/>
                <a:gd name="connsiteX9" fmla="*/ 108789 w 4550431"/>
                <a:gd name="connsiteY9" fmla="*/ 1511147 h 2473229"/>
                <a:gd name="connsiteX10" fmla="*/ 248489 w 4550431"/>
                <a:gd name="connsiteY10" fmla="*/ 1758797 h 2473229"/>
                <a:gd name="connsiteX11" fmla="*/ 670764 w 4550431"/>
                <a:gd name="connsiteY11" fmla="*/ 2070383 h 2473229"/>
                <a:gd name="connsiteX12" fmla="*/ 1105739 w 4550431"/>
                <a:gd name="connsiteY12" fmla="*/ 2275148 h 2473229"/>
                <a:gd name="connsiteX13" fmla="*/ 1432764 w 4550431"/>
                <a:gd name="connsiteY13" fmla="*/ 2411282 h 2473229"/>
                <a:gd name="connsiteX14" fmla="*/ 1575639 w 4550431"/>
                <a:gd name="connsiteY14" fmla="*/ 2471651 h 2473229"/>
                <a:gd name="connsiteX15" fmla="*/ 1677239 w 4550431"/>
                <a:gd name="connsiteY15" fmla="*/ 2455731 h 2473229"/>
                <a:gd name="connsiteX16" fmla="*/ 1835989 w 4550431"/>
                <a:gd name="connsiteY16" fmla="*/ 2457297 h 2473229"/>
                <a:gd name="connsiteX17" fmla="*/ 2058239 w 4550431"/>
                <a:gd name="connsiteY17" fmla="*/ 2419197 h 2473229"/>
                <a:gd name="connsiteX18" fmla="*/ 2191589 w 4550431"/>
                <a:gd name="connsiteY18" fmla="*/ 2235047 h 2473229"/>
                <a:gd name="connsiteX19" fmla="*/ 2337639 w 4550431"/>
                <a:gd name="connsiteY19" fmla="*/ 2241397 h 2473229"/>
                <a:gd name="connsiteX20" fmla="*/ 2413839 w 4550431"/>
                <a:gd name="connsiteY20" fmla="*/ 2349347 h 2473229"/>
                <a:gd name="connsiteX21" fmla="*/ 2636089 w 4550431"/>
                <a:gd name="connsiteY21" fmla="*/ 2457297 h 2473229"/>
                <a:gd name="connsiteX22" fmla="*/ 2947239 w 4550431"/>
                <a:gd name="connsiteY22" fmla="*/ 2406497 h 2473229"/>
                <a:gd name="connsiteX23" fmla="*/ 2998039 w 4550431"/>
                <a:gd name="connsiteY23" fmla="*/ 2349347 h 2473229"/>
                <a:gd name="connsiteX24" fmla="*/ 3067889 w 4550431"/>
                <a:gd name="connsiteY24" fmla="*/ 2374747 h 2473229"/>
                <a:gd name="connsiteX25" fmla="*/ 3613989 w 4550431"/>
                <a:gd name="connsiteY25" fmla="*/ 2152497 h 2473229"/>
                <a:gd name="connsiteX26" fmla="*/ 4001339 w 4550431"/>
                <a:gd name="connsiteY26" fmla="*/ 1955647 h 2473229"/>
                <a:gd name="connsiteX27" fmla="*/ 4223589 w 4550431"/>
                <a:gd name="connsiteY27" fmla="*/ 1784197 h 2473229"/>
                <a:gd name="connsiteX28" fmla="*/ 4388689 w 4550431"/>
                <a:gd name="connsiteY28" fmla="*/ 1663547 h 2473229"/>
                <a:gd name="connsiteX29" fmla="*/ 4528389 w 4550431"/>
                <a:gd name="connsiteY29" fmla="*/ 1257147 h 2473229"/>
                <a:gd name="connsiteX30" fmla="*/ 4528389 w 4550431"/>
                <a:gd name="connsiteY30" fmla="*/ 831697 h 2473229"/>
                <a:gd name="connsiteX31" fmla="*/ 4318839 w 4550431"/>
                <a:gd name="connsiteY31" fmla="*/ 349097 h 2473229"/>
                <a:gd name="connsiteX32" fmla="*/ 4007689 w 4550431"/>
                <a:gd name="connsiteY32" fmla="*/ 190347 h 2473229"/>
                <a:gd name="connsiteX33" fmla="*/ 3874339 w 4550431"/>
                <a:gd name="connsiteY33" fmla="*/ 152247 h 2473229"/>
                <a:gd name="connsiteX34" fmla="*/ 3848939 w 4550431"/>
                <a:gd name="connsiteY34" fmla="*/ 190347 h 2473229"/>
                <a:gd name="connsiteX35" fmla="*/ 3709239 w 4550431"/>
                <a:gd name="connsiteY35" fmla="*/ 152247 h 2473229"/>
                <a:gd name="connsiteX36" fmla="*/ 3436189 w 4550431"/>
                <a:gd name="connsiteY36" fmla="*/ 12547 h 2473229"/>
                <a:gd name="connsiteX37" fmla="*/ 3252039 w 4550431"/>
                <a:gd name="connsiteY37" fmla="*/ 18897 h 2473229"/>
                <a:gd name="connsiteX38" fmla="*/ 2839289 w 4550431"/>
                <a:gd name="connsiteY38" fmla="*/ 120497 h 2473229"/>
                <a:gd name="connsiteX39" fmla="*/ 2585289 w 4550431"/>
                <a:gd name="connsiteY39" fmla="*/ 183997 h 2473229"/>
                <a:gd name="connsiteX40" fmla="*/ 2426539 w 4550431"/>
                <a:gd name="connsiteY40" fmla="*/ 425297 h 2473229"/>
                <a:gd name="connsiteX41" fmla="*/ 2188414 w 4550431"/>
                <a:gd name="connsiteY41" fmla="*/ 553515 h 2473229"/>
                <a:gd name="connsiteX0" fmla="*/ 2188414 w 4550431"/>
                <a:gd name="connsiteY0" fmla="*/ 553515 h 2473147"/>
                <a:gd name="connsiteX1" fmla="*/ 2026489 w 4550431"/>
                <a:gd name="connsiteY1" fmla="*/ 323697 h 2473147"/>
                <a:gd name="connsiteX2" fmla="*/ 1851864 w 4550431"/>
                <a:gd name="connsiteY2" fmla="*/ 166948 h 2473147"/>
                <a:gd name="connsiteX3" fmla="*/ 1318464 w 4550431"/>
                <a:gd name="connsiteY3" fmla="*/ 88400 h 2473147"/>
                <a:gd name="connsiteX4" fmla="*/ 896189 w 4550431"/>
                <a:gd name="connsiteY4" fmla="*/ 101447 h 2473147"/>
                <a:gd name="connsiteX5" fmla="*/ 597739 w 4550431"/>
                <a:gd name="connsiteY5" fmla="*/ 164947 h 2473147"/>
                <a:gd name="connsiteX6" fmla="*/ 375489 w 4550431"/>
                <a:gd name="connsiteY6" fmla="*/ 260197 h 2473147"/>
                <a:gd name="connsiteX7" fmla="*/ 77039 w 4550431"/>
                <a:gd name="connsiteY7" fmla="*/ 571347 h 2473147"/>
                <a:gd name="connsiteX8" fmla="*/ 839 w 4550431"/>
                <a:gd name="connsiteY8" fmla="*/ 1041247 h 2473147"/>
                <a:gd name="connsiteX9" fmla="*/ 108789 w 4550431"/>
                <a:gd name="connsiteY9" fmla="*/ 1511147 h 2473147"/>
                <a:gd name="connsiteX10" fmla="*/ 248489 w 4550431"/>
                <a:gd name="connsiteY10" fmla="*/ 1758797 h 2473147"/>
                <a:gd name="connsiteX11" fmla="*/ 670764 w 4550431"/>
                <a:gd name="connsiteY11" fmla="*/ 2070383 h 2473147"/>
                <a:gd name="connsiteX12" fmla="*/ 1105739 w 4550431"/>
                <a:gd name="connsiteY12" fmla="*/ 2275148 h 2473147"/>
                <a:gd name="connsiteX13" fmla="*/ 1432764 w 4550431"/>
                <a:gd name="connsiteY13" fmla="*/ 2411282 h 2473147"/>
                <a:gd name="connsiteX14" fmla="*/ 1575639 w 4550431"/>
                <a:gd name="connsiteY14" fmla="*/ 2471651 h 2473147"/>
                <a:gd name="connsiteX15" fmla="*/ 1677239 w 4550431"/>
                <a:gd name="connsiteY15" fmla="*/ 2455731 h 2473147"/>
                <a:gd name="connsiteX16" fmla="*/ 1845514 w 4550431"/>
                <a:gd name="connsiteY16" fmla="*/ 2466430 h 2473147"/>
                <a:gd name="connsiteX17" fmla="*/ 2058239 w 4550431"/>
                <a:gd name="connsiteY17" fmla="*/ 2419197 h 2473147"/>
                <a:gd name="connsiteX18" fmla="*/ 2191589 w 4550431"/>
                <a:gd name="connsiteY18" fmla="*/ 2235047 h 2473147"/>
                <a:gd name="connsiteX19" fmla="*/ 2337639 w 4550431"/>
                <a:gd name="connsiteY19" fmla="*/ 2241397 h 2473147"/>
                <a:gd name="connsiteX20" fmla="*/ 2413839 w 4550431"/>
                <a:gd name="connsiteY20" fmla="*/ 2349347 h 2473147"/>
                <a:gd name="connsiteX21" fmla="*/ 2636089 w 4550431"/>
                <a:gd name="connsiteY21" fmla="*/ 2457297 h 2473147"/>
                <a:gd name="connsiteX22" fmla="*/ 2947239 w 4550431"/>
                <a:gd name="connsiteY22" fmla="*/ 2406497 h 2473147"/>
                <a:gd name="connsiteX23" fmla="*/ 2998039 w 4550431"/>
                <a:gd name="connsiteY23" fmla="*/ 2349347 h 2473147"/>
                <a:gd name="connsiteX24" fmla="*/ 3067889 w 4550431"/>
                <a:gd name="connsiteY24" fmla="*/ 2374747 h 2473147"/>
                <a:gd name="connsiteX25" fmla="*/ 3613989 w 4550431"/>
                <a:gd name="connsiteY25" fmla="*/ 2152497 h 2473147"/>
                <a:gd name="connsiteX26" fmla="*/ 4001339 w 4550431"/>
                <a:gd name="connsiteY26" fmla="*/ 1955647 h 2473147"/>
                <a:gd name="connsiteX27" fmla="*/ 4223589 w 4550431"/>
                <a:gd name="connsiteY27" fmla="*/ 1784197 h 2473147"/>
                <a:gd name="connsiteX28" fmla="*/ 4388689 w 4550431"/>
                <a:gd name="connsiteY28" fmla="*/ 1663547 h 2473147"/>
                <a:gd name="connsiteX29" fmla="*/ 4528389 w 4550431"/>
                <a:gd name="connsiteY29" fmla="*/ 1257147 h 2473147"/>
                <a:gd name="connsiteX30" fmla="*/ 4528389 w 4550431"/>
                <a:gd name="connsiteY30" fmla="*/ 831697 h 2473147"/>
                <a:gd name="connsiteX31" fmla="*/ 4318839 w 4550431"/>
                <a:gd name="connsiteY31" fmla="*/ 349097 h 2473147"/>
                <a:gd name="connsiteX32" fmla="*/ 4007689 w 4550431"/>
                <a:gd name="connsiteY32" fmla="*/ 190347 h 2473147"/>
                <a:gd name="connsiteX33" fmla="*/ 3874339 w 4550431"/>
                <a:gd name="connsiteY33" fmla="*/ 152247 h 2473147"/>
                <a:gd name="connsiteX34" fmla="*/ 3848939 w 4550431"/>
                <a:gd name="connsiteY34" fmla="*/ 190347 h 2473147"/>
                <a:gd name="connsiteX35" fmla="*/ 3709239 w 4550431"/>
                <a:gd name="connsiteY35" fmla="*/ 152247 h 2473147"/>
                <a:gd name="connsiteX36" fmla="*/ 3436189 w 4550431"/>
                <a:gd name="connsiteY36" fmla="*/ 12547 h 2473147"/>
                <a:gd name="connsiteX37" fmla="*/ 3252039 w 4550431"/>
                <a:gd name="connsiteY37" fmla="*/ 18897 h 2473147"/>
                <a:gd name="connsiteX38" fmla="*/ 2839289 w 4550431"/>
                <a:gd name="connsiteY38" fmla="*/ 120497 h 2473147"/>
                <a:gd name="connsiteX39" fmla="*/ 2585289 w 4550431"/>
                <a:gd name="connsiteY39" fmla="*/ 183997 h 2473147"/>
                <a:gd name="connsiteX40" fmla="*/ 2426539 w 4550431"/>
                <a:gd name="connsiteY40" fmla="*/ 425297 h 2473147"/>
                <a:gd name="connsiteX41" fmla="*/ 2188414 w 4550431"/>
                <a:gd name="connsiteY41" fmla="*/ 553515 h 2473147"/>
                <a:gd name="connsiteX0" fmla="*/ 2188414 w 4550431"/>
                <a:gd name="connsiteY0" fmla="*/ 553515 h 2482777"/>
                <a:gd name="connsiteX1" fmla="*/ 2026489 w 4550431"/>
                <a:gd name="connsiteY1" fmla="*/ 323697 h 2482777"/>
                <a:gd name="connsiteX2" fmla="*/ 1851864 w 4550431"/>
                <a:gd name="connsiteY2" fmla="*/ 166948 h 2482777"/>
                <a:gd name="connsiteX3" fmla="*/ 1318464 w 4550431"/>
                <a:gd name="connsiteY3" fmla="*/ 88400 h 2482777"/>
                <a:gd name="connsiteX4" fmla="*/ 896189 w 4550431"/>
                <a:gd name="connsiteY4" fmla="*/ 101447 h 2482777"/>
                <a:gd name="connsiteX5" fmla="*/ 597739 w 4550431"/>
                <a:gd name="connsiteY5" fmla="*/ 164947 h 2482777"/>
                <a:gd name="connsiteX6" fmla="*/ 375489 w 4550431"/>
                <a:gd name="connsiteY6" fmla="*/ 260197 h 2482777"/>
                <a:gd name="connsiteX7" fmla="*/ 77039 w 4550431"/>
                <a:gd name="connsiteY7" fmla="*/ 571347 h 2482777"/>
                <a:gd name="connsiteX8" fmla="*/ 839 w 4550431"/>
                <a:gd name="connsiteY8" fmla="*/ 1041247 h 2482777"/>
                <a:gd name="connsiteX9" fmla="*/ 108789 w 4550431"/>
                <a:gd name="connsiteY9" fmla="*/ 1511147 h 2482777"/>
                <a:gd name="connsiteX10" fmla="*/ 248489 w 4550431"/>
                <a:gd name="connsiteY10" fmla="*/ 1758797 h 2482777"/>
                <a:gd name="connsiteX11" fmla="*/ 670764 w 4550431"/>
                <a:gd name="connsiteY11" fmla="*/ 2070383 h 2482777"/>
                <a:gd name="connsiteX12" fmla="*/ 1105739 w 4550431"/>
                <a:gd name="connsiteY12" fmla="*/ 2275148 h 2482777"/>
                <a:gd name="connsiteX13" fmla="*/ 1432764 w 4550431"/>
                <a:gd name="connsiteY13" fmla="*/ 2411282 h 2482777"/>
                <a:gd name="connsiteX14" fmla="*/ 1575639 w 4550431"/>
                <a:gd name="connsiteY14" fmla="*/ 2471651 h 2482777"/>
                <a:gd name="connsiteX15" fmla="*/ 1677239 w 4550431"/>
                <a:gd name="connsiteY15" fmla="*/ 2455731 h 2482777"/>
                <a:gd name="connsiteX16" fmla="*/ 1845514 w 4550431"/>
                <a:gd name="connsiteY16" fmla="*/ 2466430 h 2482777"/>
                <a:gd name="connsiteX17" fmla="*/ 2058239 w 4550431"/>
                <a:gd name="connsiteY17" fmla="*/ 2464865 h 2482777"/>
                <a:gd name="connsiteX18" fmla="*/ 2191589 w 4550431"/>
                <a:gd name="connsiteY18" fmla="*/ 2235047 h 2482777"/>
                <a:gd name="connsiteX19" fmla="*/ 2337639 w 4550431"/>
                <a:gd name="connsiteY19" fmla="*/ 2241397 h 2482777"/>
                <a:gd name="connsiteX20" fmla="*/ 2413839 w 4550431"/>
                <a:gd name="connsiteY20" fmla="*/ 2349347 h 2482777"/>
                <a:gd name="connsiteX21" fmla="*/ 2636089 w 4550431"/>
                <a:gd name="connsiteY21" fmla="*/ 2457297 h 2482777"/>
                <a:gd name="connsiteX22" fmla="*/ 2947239 w 4550431"/>
                <a:gd name="connsiteY22" fmla="*/ 2406497 h 2482777"/>
                <a:gd name="connsiteX23" fmla="*/ 2998039 w 4550431"/>
                <a:gd name="connsiteY23" fmla="*/ 2349347 h 2482777"/>
                <a:gd name="connsiteX24" fmla="*/ 3067889 w 4550431"/>
                <a:gd name="connsiteY24" fmla="*/ 2374747 h 2482777"/>
                <a:gd name="connsiteX25" fmla="*/ 3613989 w 4550431"/>
                <a:gd name="connsiteY25" fmla="*/ 2152497 h 2482777"/>
                <a:gd name="connsiteX26" fmla="*/ 4001339 w 4550431"/>
                <a:gd name="connsiteY26" fmla="*/ 1955647 h 2482777"/>
                <a:gd name="connsiteX27" fmla="*/ 4223589 w 4550431"/>
                <a:gd name="connsiteY27" fmla="*/ 1784197 h 2482777"/>
                <a:gd name="connsiteX28" fmla="*/ 4388689 w 4550431"/>
                <a:gd name="connsiteY28" fmla="*/ 1663547 h 2482777"/>
                <a:gd name="connsiteX29" fmla="*/ 4528389 w 4550431"/>
                <a:gd name="connsiteY29" fmla="*/ 1257147 h 2482777"/>
                <a:gd name="connsiteX30" fmla="*/ 4528389 w 4550431"/>
                <a:gd name="connsiteY30" fmla="*/ 831697 h 2482777"/>
                <a:gd name="connsiteX31" fmla="*/ 4318839 w 4550431"/>
                <a:gd name="connsiteY31" fmla="*/ 349097 h 2482777"/>
                <a:gd name="connsiteX32" fmla="*/ 4007689 w 4550431"/>
                <a:gd name="connsiteY32" fmla="*/ 190347 h 2482777"/>
                <a:gd name="connsiteX33" fmla="*/ 3874339 w 4550431"/>
                <a:gd name="connsiteY33" fmla="*/ 152247 h 2482777"/>
                <a:gd name="connsiteX34" fmla="*/ 3848939 w 4550431"/>
                <a:gd name="connsiteY34" fmla="*/ 190347 h 2482777"/>
                <a:gd name="connsiteX35" fmla="*/ 3709239 w 4550431"/>
                <a:gd name="connsiteY35" fmla="*/ 152247 h 2482777"/>
                <a:gd name="connsiteX36" fmla="*/ 3436189 w 4550431"/>
                <a:gd name="connsiteY36" fmla="*/ 12547 h 2482777"/>
                <a:gd name="connsiteX37" fmla="*/ 3252039 w 4550431"/>
                <a:gd name="connsiteY37" fmla="*/ 18897 h 2482777"/>
                <a:gd name="connsiteX38" fmla="*/ 2839289 w 4550431"/>
                <a:gd name="connsiteY38" fmla="*/ 120497 h 2482777"/>
                <a:gd name="connsiteX39" fmla="*/ 2585289 w 4550431"/>
                <a:gd name="connsiteY39" fmla="*/ 183997 h 2482777"/>
                <a:gd name="connsiteX40" fmla="*/ 2426539 w 4550431"/>
                <a:gd name="connsiteY40" fmla="*/ 425297 h 2482777"/>
                <a:gd name="connsiteX41" fmla="*/ 2188414 w 4550431"/>
                <a:gd name="connsiteY41" fmla="*/ 553515 h 2482777"/>
                <a:gd name="connsiteX0" fmla="*/ 2188414 w 4550431"/>
                <a:gd name="connsiteY0" fmla="*/ 553515 h 2475358"/>
                <a:gd name="connsiteX1" fmla="*/ 2026489 w 4550431"/>
                <a:gd name="connsiteY1" fmla="*/ 323697 h 2475358"/>
                <a:gd name="connsiteX2" fmla="*/ 1851864 w 4550431"/>
                <a:gd name="connsiteY2" fmla="*/ 166948 h 2475358"/>
                <a:gd name="connsiteX3" fmla="*/ 1318464 w 4550431"/>
                <a:gd name="connsiteY3" fmla="*/ 88400 h 2475358"/>
                <a:gd name="connsiteX4" fmla="*/ 896189 w 4550431"/>
                <a:gd name="connsiteY4" fmla="*/ 101447 h 2475358"/>
                <a:gd name="connsiteX5" fmla="*/ 597739 w 4550431"/>
                <a:gd name="connsiteY5" fmla="*/ 164947 h 2475358"/>
                <a:gd name="connsiteX6" fmla="*/ 375489 w 4550431"/>
                <a:gd name="connsiteY6" fmla="*/ 260197 h 2475358"/>
                <a:gd name="connsiteX7" fmla="*/ 77039 w 4550431"/>
                <a:gd name="connsiteY7" fmla="*/ 571347 h 2475358"/>
                <a:gd name="connsiteX8" fmla="*/ 839 w 4550431"/>
                <a:gd name="connsiteY8" fmla="*/ 1041247 h 2475358"/>
                <a:gd name="connsiteX9" fmla="*/ 108789 w 4550431"/>
                <a:gd name="connsiteY9" fmla="*/ 1511147 h 2475358"/>
                <a:gd name="connsiteX10" fmla="*/ 248489 w 4550431"/>
                <a:gd name="connsiteY10" fmla="*/ 1758797 h 2475358"/>
                <a:gd name="connsiteX11" fmla="*/ 670764 w 4550431"/>
                <a:gd name="connsiteY11" fmla="*/ 2070383 h 2475358"/>
                <a:gd name="connsiteX12" fmla="*/ 1105739 w 4550431"/>
                <a:gd name="connsiteY12" fmla="*/ 2275148 h 2475358"/>
                <a:gd name="connsiteX13" fmla="*/ 1432764 w 4550431"/>
                <a:gd name="connsiteY13" fmla="*/ 2411282 h 2475358"/>
                <a:gd name="connsiteX14" fmla="*/ 1575639 w 4550431"/>
                <a:gd name="connsiteY14" fmla="*/ 2471651 h 2475358"/>
                <a:gd name="connsiteX15" fmla="*/ 1677239 w 4550431"/>
                <a:gd name="connsiteY15" fmla="*/ 2455731 h 2475358"/>
                <a:gd name="connsiteX16" fmla="*/ 1845514 w 4550431"/>
                <a:gd name="connsiteY16" fmla="*/ 2466430 h 2475358"/>
                <a:gd name="connsiteX17" fmla="*/ 2058239 w 4550431"/>
                <a:gd name="connsiteY17" fmla="*/ 2464865 h 2475358"/>
                <a:gd name="connsiteX18" fmla="*/ 2220164 w 4550431"/>
                <a:gd name="connsiteY18" fmla="*/ 2335517 h 2475358"/>
                <a:gd name="connsiteX19" fmla="*/ 2337639 w 4550431"/>
                <a:gd name="connsiteY19" fmla="*/ 2241397 h 2475358"/>
                <a:gd name="connsiteX20" fmla="*/ 2413839 w 4550431"/>
                <a:gd name="connsiteY20" fmla="*/ 2349347 h 2475358"/>
                <a:gd name="connsiteX21" fmla="*/ 2636089 w 4550431"/>
                <a:gd name="connsiteY21" fmla="*/ 2457297 h 2475358"/>
                <a:gd name="connsiteX22" fmla="*/ 2947239 w 4550431"/>
                <a:gd name="connsiteY22" fmla="*/ 2406497 h 2475358"/>
                <a:gd name="connsiteX23" fmla="*/ 2998039 w 4550431"/>
                <a:gd name="connsiteY23" fmla="*/ 2349347 h 2475358"/>
                <a:gd name="connsiteX24" fmla="*/ 3067889 w 4550431"/>
                <a:gd name="connsiteY24" fmla="*/ 2374747 h 2475358"/>
                <a:gd name="connsiteX25" fmla="*/ 3613989 w 4550431"/>
                <a:gd name="connsiteY25" fmla="*/ 2152497 h 2475358"/>
                <a:gd name="connsiteX26" fmla="*/ 4001339 w 4550431"/>
                <a:gd name="connsiteY26" fmla="*/ 1955647 h 2475358"/>
                <a:gd name="connsiteX27" fmla="*/ 4223589 w 4550431"/>
                <a:gd name="connsiteY27" fmla="*/ 1784197 h 2475358"/>
                <a:gd name="connsiteX28" fmla="*/ 4388689 w 4550431"/>
                <a:gd name="connsiteY28" fmla="*/ 1663547 h 2475358"/>
                <a:gd name="connsiteX29" fmla="*/ 4528389 w 4550431"/>
                <a:gd name="connsiteY29" fmla="*/ 1257147 h 2475358"/>
                <a:gd name="connsiteX30" fmla="*/ 4528389 w 4550431"/>
                <a:gd name="connsiteY30" fmla="*/ 831697 h 2475358"/>
                <a:gd name="connsiteX31" fmla="*/ 4318839 w 4550431"/>
                <a:gd name="connsiteY31" fmla="*/ 349097 h 2475358"/>
                <a:gd name="connsiteX32" fmla="*/ 4007689 w 4550431"/>
                <a:gd name="connsiteY32" fmla="*/ 190347 h 2475358"/>
                <a:gd name="connsiteX33" fmla="*/ 3874339 w 4550431"/>
                <a:gd name="connsiteY33" fmla="*/ 152247 h 2475358"/>
                <a:gd name="connsiteX34" fmla="*/ 3848939 w 4550431"/>
                <a:gd name="connsiteY34" fmla="*/ 190347 h 2475358"/>
                <a:gd name="connsiteX35" fmla="*/ 3709239 w 4550431"/>
                <a:gd name="connsiteY35" fmla="*/ 152247 h 2475358"/>
                <a:gd name="connsiteX36" fmla="*/ 3436189 w 4550431"/>
                <a:gd name="connsiteY36" fmla="*/ 12547 h 2475358"/>
                <a:gd name="connsiteX37" fmla="*/ 3252039 w 4550431"/>
                <a:gd name="connsiteY37" fmla="*/ 18897 h 2475358"/>
                <a:gd name="connsiteX38" fmla="*/ 2839289 w 4550431"/>
                <a:gd name="connsiteY38" fmla="*/ 120497 h 2475358"/>
                <a:gd name="connsiteX39" fmla="*/ 2585289 w 4550431"/>
                <a:gd name="connsiteY39" fmla="*/ 183997 h 2475358"/>
                <a:gd name="connsiteX40" fmla="*/ 2426539 w 4550431"/>
                <a:gd name="connsiteY40" fmla="*/ 425297 h 2475358"/>
                <a:gd name="connsiteX41" fmla="*/ 2188414 w 4550431"/>
                <a:gd name="connsiteY41" fmla="*/ 553515 h 2475358"/>
                <a:gd name="connsiteX0" fmla="*/ 2188414 w 4550431"/>
                <a:gd name="connsiteY0" fmla="*/ 553515 h 2475358"/>
                <a:gd name="connsiteX1" fmla="*/ 2026489 w 4550431"/>
                <a:gd name="connsiteY1" fmla="*/ 323697 h 2475358"/>
                <a:gd name="connsiteX2" fmla="*/ 1851864 w 4550431"/>
                <a:gd name="connsiteY2" fmla="*/ 166948 h 2475358"/>
                <a:gd name="connsiteX3" fmla="*/ 1318464 w 4550431"/>
                <a:gd name="connsiteY3" fmla="*/ 88400 h 2475358"/>
                <a:gd name="connsiteX4" fmla="*/ 896189 w 4550431"/>
                <a:gd name="connsiteY4" fmla="*/ 101447 h 2475358"/>
                <a:gd name="connsiteX5" fmla="*/ 597739 w 4550431"/>
                <a:gd name="connsiteY5" fmla="*/ 164947 h 2475358"/>
                <a:gd name="connsiteX6" fmla="*/ 375489 w 4550431"/>
                <a:gd name="connsiteY6" fmla="*/ 260197 h 2475358"/>
                <a:gd name="connsiteX7" fmla="*/ 77039 w 4550431"/>
                <a:gd name="connsiteY7" fmla="*/ 571347 h 2475358"/>
                <a:gd name="connsiteX8" fmla="*/ 839 w 4550431"/>
                <a:gd name="connsiteY8" fmla="*/ 1041247 h 2475358"/>
                <a:gd name="connsiteX9" fmla="*/ 108789 w 4550431"/>
                <a:gd name="connsiteY9" fmla="*/ 1511147 h 2475358"/>
                <a:gd name="connsiteX10" fmla="*/ 248489 w 4550431"/>
                <a:gd name="connsiteY10" fmla="*/ 1758797 h 2475358"/>
                <a:gd name="connsiteX11" fmla="*/ 670764 w 4550431"/>
                <a:gd name="connsiteY11" fmla="*/ 2070383 h 2475358"/>
                <a:gd name="connsiteX12" fmla="*/ 1105739 w 4550431"/>
                <a:gd name="connsiteY12" fmla="*/ 2275148 h 2475358"/>
                <a:gd name="connsiteX13" fmla="*/ 1432764 w 4550431"/>
                <a:gd name="connsiteY13" fmla="*/ 2411282 h 2475358"/>
                <a:gd name="connsiteX14" fmla="*/ 1575639 w 4550431"/>
                <a:gd name="connsiteY14" fmla="*/ 2471651 h 2475358"/>
                <a:gd name="connsiteX15" fmla="*/ 1677239 w 4550431"/>
                <a:gd name="connsiteY15" fmla="*/ 2455731 h 2475358"/>
                <a:gd name="connsiteX16" fmla="*/ 1845514 w 4550431"/>
                <a:gd name="connsiteY16" fmla="*/ 2466430 h 2475358"/>
                <a:gd name="connsiteX17" fmla="*/ 2058239 w 4550431"/>
                <a:gd name="connsiteY17" fmla="*/ 2464865 h 2475358"/>
                <a:gd name="connsiteX18" fmla="*/ 2220164 w 4550431"/>
                <a:gd name="connsiteY18" fmla="*/ 2335517 h 2475358"/>
                <a:gd name="connsiteX19" fmla="*/ 2318589 w 4550431"/>
                <a:gd name="connsiteY19" fmla="*/ 2296199 h 2475358"/>
                <a:gd name="connsiteX20" fmla="*/ 2413839 w 4550431"/>
                <a:gd name="connsiteY20" fmla="*/ 2349347 h 2475358"/>
                <a:gd name="connsiteX21" fmla="*/ 2636089 w 4550431"/>
                <a:gd name="connsiteY21" fmla="*/ 2457297 h 2475358"/>
                <a:gd name="connsiteX22" fmla="*/ 2947239 w 4550431"/>
                <a:gd name="connsiteY22" fmla="*/ 2406497 h 2475358"/>
                <a:gd name="connsiteX23" fmla="*/ 2998039 w 4550431"/>
                <a:gd name="connsiteY23" fmla="*/ 2349347 h 2475358"/>
                <a:gd name="connsiteX24" fmla="*/ 3067889 w 4550431"/>
                <a:gd name="connsiteY24" fmla="*/ 2374747 h 2475358"/>
                <a:gd name="connsiteX25" fmla="*/ 3613989 w 4550431"/>
                <a:gd name="connsiteY25" fmla="*/ 2152497 h 2475358"/>
                <a:gd name="connsiteX26" fmla="*/ 4001339 w 4550431"/>
                <a:gd name="connsiteY26" fmla="*/ 1955647 h 2475358"/>
                <a:gd name="connsiteX27" fmla="*/ 4223589 w 4550431"/>
                <a:gd name="connsiteY27" fmla="*/ 1784197 h 2475358"/>
                <a:gd name="connsiteX28" fmla="*/ 4388689 w 4550431"/>
                <a:gd name="connsiteY28" fmla="*/ 1663547 h 2475358"/>
                <a:gd name="connsiteX29" fmla="*/ 4528389 w 4550431"/>
                <a:gd name="connsiteY29" fmla="*/ 1257147 h 2475358"/>
                <a:gd name="connsiteX30" fmla="*/ 4528389 w 4550431"/>
                <a:gd name="connsiteY30" fmla="*/ 831697 h 2475358"/>
                <a:gd name="connsiteX31" fmla="*/ 4318839 w 4550431"/>
                <a:gd name="connsiteY31" fmla="*/ 349097 h 2475358"/>
                <a:gd name="connsiteX32" fmla="*/ 4007689 w 4550431"/>
                <a:gd name="connsiteY32" fmla="*/ 190347 h 2475358"/>
                <a:gd name="connsiteX33" fmla="*/ 3874339 w 4550431"/>
                <a:gd name="connsiteY33" fmla="*/ 152247 h 2475358"/>
                <a:gd name="connsiteX34" fmla="*/ 3848939 w 4550431"/>
                <a:gd name="connsiteY34" fmla="*/ 190347 h 2475358"/>
                <a:gd name="connsiteX35" fmla="*/ 3709239 w 4550431"/>
                <a:gd name="connsiteY35" fmla="*/ 152247 h 2475358"/>
                <a:gd name="connsiteX36" fmla="*/ 3436189 w 4550431"/>
                <a:gd name="connsiteY36" fmla="*/ 12547 h 2475358"/>
                <a:gd name="connsiteX37" fmla="*/ 3252039 w 4550431"/>
                <a:gd name="connsiteY37" fmla="*/ 18897 h 2475358"/>
                <a:gd name="connsiteX38" fmla="*/ 2839289 w 4550431"/>
                <a:gd name="connsiteY38" fmla="*/ 120497 h 2475358"/>
                <a:gd name="connsiteX39" fmla="*/ 2585289 w 4550431"/>
                <a:gd name="connsiteY39" fmla="*/ 183997 h 2475358"/>
                <a:gd name="connsiteX40" fmla="*/ 2426539 w 4550431"/>
                <a:gd name="connsiteY40" fmla="*/ 425297 h 2475358"/>
                <a:gd name="connsiteX41" fmla="*/ 2188414 w 4550431"/>
                <a:gd name="connsiteY41" fmla="*/ 553515 h 2475358"/>
                <a:gd name="connsiteX0" fmla="*/ 2188414 w 4550431"/>
                <a:gd name="connsiteY0" fmla="*/ 553515 h 2475358"/>
                <a:gd name="connsiteX1" fmla="*/ 2026489 w 4550431"/>
                <a:gd name="connsiteY1" fmla="*/ 323697 h 2475358"/>
                <a:gd name="connsiteX2" fmla="*/ 1851864 w 4550431"/>
                <a:gd name="connsiteY2" fmla="*/ 166948 h 2475358"/>
                <a:gd name="connsiteX3" fmla="*/ 1318464 w 4550431"/>
                <a:gd name="connsiteY3" fmla="*/ 88400 h 2475358"/>
                <a:gd name="connsiteX4" fmla="*/ 896189 w 4550431"/>
                <a:gd name="connsiteY4" fmla="*/ 101447 h 2475358"/>
                <a:gd name="connsiteX5" fmla="*/ 597739 w 4550431"/>
                <a:gd name="connsiteY5" fmla="*/ 164947 h 2475358"/>
                <a:gd name="connsiteX6" fmla="*/ 375489 w 4550431"/>
                <a:gd name="connsiteY6" fmla="*/ 260197 h 2475358"/>
                <a:gd name="connsiteX7" fmla="*/ 77039 w 4550431"/>
                <a:gd name="connsiteY7" fmla="*/ 571347 h 2475358"/>
                <a:gd name="connsiteX8" fmla="*/ 839 w 4550431"/>
                <a:gd name="connsiteY8" fmla="*/ 1041247 h 2475358"/>
                <a:gd name="connsiteX9" fmla="*/ 108789 w 4550431"/>
                <a:gd name="connsiteY9" fmla="*/ 1511147 h 2475358"/>
                <a:gd name="connsiteX10" fmla="*/ 248489 w 4550431"/>
                <a:gd name="connsiteY10" fmla="*/ 1758797 h 2475358"/>
                <a:gd name="connsiteX11" fmla="*/ 670764 w 4550431"/>
                <a:gd name="connsiteY11" fmla="*/ 2070383 h 2475358"/>
                <a:gd name="connsiteX12" fmla="*/ 1105739 w 4550431"/>
                <a:gd name="connsiteY12" fmla="*/ 2275148 h 2475358"/>
                <a:gd name="connsiteX13" fmla="*/ 1432764 w 4550431"/>
                <a:gd name="connsiteY13" fmla="*/ 2411282 h 2475358"/>
                <a:gd name="connsiteX14" fmla="*/ 1575639 w 4550431"/>
                <a:gd name="connsiteY14" fmla="*/ 2471651 h 2475358"/>
                <a:gd name="connsiteX15" fmla="*/ 1677239 w 4550431"/>
                <a:gd name="connsiteY15" fmla="*/ 2455731 h 2475358"/>
                <a:gd name="connsiteX16" fmla="*/ 1845514 w 4550431"/>
                <a:gd name="connsiteY16" fmla="*/ 2466430 h 2475358"/>
                <a:gd name="connsiteX17" fmla="*/ 2058239 w 4550431"/>
                <a:gd name="connsiteY17" fmla="*/ 2464865 h 2475358"/>
                <a:gd name="connsiteX18" fmla="*/ 2220164 w 4550431"/>
                <a:gd name="connsiteY18" fmla="*/ 2335517 h 2475358"/>
                <a:gd name="connsiteX19" fmla="*/ 2318589 w 4550431"/>
                <a:gd name="connsiteY19" fmla="*/ 2296199 h 2475358"/>
                <a:gd name="connsiteX20" fmla="*/ 2413839 w 4550431"/>
                <a:gd name="connsiteY20" fmla="*/ 2413282 h 2475358"/>
                <a:gd name="connsiteX21" fmla="*/ 2636089 w 4550431"/>
                <a:gd name="connsiteY21" fmla="*/ 2457297 h 2475358"/>
                <a:gd name="connsiteX22" fmla="*/ 2947239 w 4550431"/>
                <a:gd name="connsiteY22" fmla="*/ 2406497 h 2475358"/>
                <a:gd name="connsiteX23" fmla="*/ 2998039 w 4550431"/>
                <a:gd name="connsiteY23" fmla="*/ 2349347 h 2475358"/>
                <a:gd name="connsiteX24" fmla="*/ 3067889 w 4550431"/>
                <a:gd name="connsiteY24" fmla="*/ 2374747 h 2475358"/>
                <a:gd name="connsiteX25" fmla="*/ 3613989 w 4550431"/>
                <a:gd name="connsiteY25" fmla="*/ 2152497 h 2475358"/>
                <a:gd name="connsiteX26" fmla="*/ 4001339 w 4550431"/>
                <a:gd name="connsiteY26" fmla="*/ 1955647 h 2475358"/>
                <a:gd name="connsiteX27" fmla="*/ 4223589 w 4550431"/>
                <a:gd name="connsiteY27" fmla="*/ 1784197 h 2475358"/>
                <a:gd name="connsiteX28" fmla="*/ 4388689 w 4550431"/>
                <a:gd name="connsiteY28" fmla="*/ 1663547 h 2475358"/>
                <a:gd name="connsiteX29" fmla="*/ 4528389 w 4550431"/>
                <a:gd name="connsiteY29" fmla="*/ 1257147 h 2475358"/>
                <a:gd name="connsiteX30" fmla="*/ 4528389 w 4550431"/>
                <a:gd name="connsiteY30" fmla="*/ 831697 h 2475358"/>
                <a:gd name="connsiteX31" fmla="*/ 4318839 w 4550431"/>
                <a:gd name="connsiteY31" fmla="*/ 349097 h 2475358"/>
                <a:gd name="connsiteX32" fmla="*/ 4007689 w 4550431"/>
                <a:gd name="connsiteY32" fmla="*/ 190347 h 2475358"/>
                <a:gd name="connsiteX33" fmla="*/ 3874339 w 4550431"/>
                <a:gd name="connsiteY33" fmla="*/ 152247 h 2475358"/>
                <a:gd name="connsiteX34" fmla="*/ 3848939 w 4550431"/>
                <a:gd name="connsiteY34" fmla="*/ 190347 h 2475358"/>
                <a:gd name="connsiteX35" fmla="*/ 3709239 w 4550431"/>
                <a:gd name="connsiteY35" fmla="*/ 152247 h 2475358"/>
                <a:gd name="connsiteX36" fmla="*/ 3436189 w 4550431"/>
                <a:gd name="connsiteY36" fmla="*/ 12547 h 2475358"/>
                <a:gd name="connsiteX37" fmla="*/ 3252039 w 4550431"/>
                <a:gd name="connsiteY37" fmla="*/ 18897 h 2475358"/>
                <a:gd name="connsiteX38" fmla="*/ 2839289 w 4550431"/>
                <a:gd name="connsiteY38" fmla="*/ 120497 h 2475358"/>
                <a:gd name="connsiteX39" fmla="*/ 2585289 w 4550431"/>
                <a:gd name="connsiteY39" fmla="*/ 183997 h 2475358"/>
                <a:gd name="connsiteX40" fmla="*/ 2426539 w 4550431"/>
                <a:gd name="connsiteY40" fmla="*/ 425297 h 2475358"/>
                <a:gd name="connsiteX41" fmla="*/ 2188414 w 4550431"/>
                <a:gd name="connsiteY41" fmla="*/ 553515 h 2475358"/>
                <a:gd name="connsiteX0" fmla="*/ 2188414 w 4550431"/>
                <a:gd name="connsiteY0" fmla="*/ 553515 h 2475358"/>
                <a:gd name="connsiteX1" fmla="*/ 2026489 w 4550431"/>
                <a:gd name="connsiteY1" fmla="*/ 323697 h 2475358"/>
                <a:gd name="connsiteX2" fmla="*/ 1851864 w 4550431"/>
                <a:gd name="connsiteY2" fmla="*/ 166948 h 2475358"/>
                <a:gd name="connsiteX3" fmla="*/ 1318464 w 4550431"/>
                <a:gd name="connsiteY3" fmla="*/ 88400 h 2475358"/>
                <a:gd name="connsiteX4" fmla="*/ 896189 w 4550431"/>
                <a:gd name="connsiteY4" fmla="*/ 101447 h 2475358"/>
                <a:gd name="connsiteX5" fmla="*/ 597739 w 4550431"/>
                <a:gd name="connsiteY5" fmla="*/ 164947 h 2475358"/>
                <a:gd name="connsiteX6" fmla="*/ 375489 w 4550431"/>
                <a:gd name="connsiteY6" fmla="*/ 260197 h 2475358"/>
                <a:gd name="connsiteX7" fmla="*/ 77039 w 4550431"/>
                <a:gd name="connsiteY7" fmla="*/ 571347 h 2475358"/>
                <a:gd name="connsiteX8" fmla="*/ 839 w 4550431"/>
                <a:gd name="connsiteY8" fmla="*/ 1041247 h 2475358"/>
                <a:gd name="connsiteX9" fmla="*/ 108789 w 4550431"/>
                <a:gd name="connsiteY9" fmla="*/ 1511147 h 2475358"/>
                <a:gd name="connsiteX10" fmla="*/ 248489 w 4550431"/>
                <a:gd name="connsiteY10" fmla="*/ 1758797 h 2475358"/>
                <a:gd name="connsiteX11" fmla="*/ 670764 w 4550431"/>
                <a:gd name="connsiteY11" fmla="*/ 2070383 h 2475358"/>
                <a:gd name="connsiteX12" fmla="*/ 1105739 w 4550431"/>
                <a:gd name="connsiteY12" fmla="*/ 2275148 h 2475358"/>
                <a:gd name="connsiteX13" fmla="*/ 1432764 w 4550431"/>
                <a:gd name="connsiteY13" fmla="*/ 2411282 h 2475358"/>
                <a:gd name="connsiteX14" fmla="*/ 1575639 w 4550431"/>
                <a:gd name="connsiteY14" fmla="*/ 2471651 h 2475358"/>
                <a:gd name="connsiteX15" fmla="*/ 1677239 w 4550431"/>
                <a:gd name="connsiteY15" fmla="*/ 2455731 h 2475358"/>
                <a:gd name="connsiteX16" fmla="*/ 1845514 w 4550431"/>
                <a:gd name="connsiteY16" fmla="*/ 2466430 h 2475358"/>
                <a:gd name="connsiteX17" fmla="*/ 2058239 w 4550431"/>
                <a:gd name="connsiteY17" fmla="*/ 2464865 h 2475358"/>
                <a:gd name="connsiteX18" fmla="*/ 2220164 w 4550431"/>
                <a:gd name="connsiteY18" fmla="*/ 2335517 h 2475358"/>
                <a:gd name="connsiteX19" fmla="*/ 2318589 w 4550431"/>
                <a:gd name="connsiteY19" fmla="*/ 2296199 h 2475358"/>
                <a:gd name="connsiteX20" fmla="*/ 2413839 w 4550431"/>
                <a:gd name="connsiteY20" fmla="*/ 2413282 h 2475358"/>
                <a:gd name="connsiteX21" fmla="*/ 2645614 w 4550431"/>
                <a:gd name="connsiteY21" fmla="*/ 2466431 h 2475358"/>
                <a:gd name="connsiteX22" fmla="*/ 2947239 w 4550431"/>
                <a:gd name="connsiteY22" fmla="*/ 2406497 h 2475358"/>
                <a:gd name="connsiteX23" fmla="*/ 2998039 w 4550431"/>
                <a:gd name="connsiteY23" fmla="*/ 2349347 h 2475358"/>
                <a:gd name="connsiteX24" fmla="*/ 3067889 w 4550431"/>
                <a:gd name="connsiteY24" fmla="*/ 2374747 h 2475358"/>
                <a:gd name="connsiteX25" fmla="*/ 3613989 w 4550431"/>
                <a:gd name="connsiteY25" fmla="*/ 2152497 h 2475358"/>
                <a:gd name="connsiteX26" fmla="*/ 4001339 w 4550431"/>
                <a:gd name="connsiteY26" fmla="*/ 1955647 h 2475358"/>
                <a:gd name="connsiteX27" fmla="*/ 4223589 w 4550431"/>
                <a:gd name="connsiteY27" fmla="*/ 1784197 h 2475358"/>
                <a:gd name="connsiteX28" fmla="*/ 4388689 w 4550431"/>
                <a:gd name="connsiteY28" fmla="*/ 1663547 h 2475358"/>
                <a:gd name="connsiteX29" fmla="*/ 4528389 w 4550431"/>
                <a:gd name="connsiteY29" fmla="*/ 1257147 h 2475358"/>
                <a:gd name="connsiteX30" fmla="*/ 4528389 w 4550431"/>
                <a:gd name="connsiteY30" fmla="*/ 831697 h 2475358"/>
                <a:gd name="connsiteX31" fmla="*/ 4318839 w 4550431"/>
                <a:gd name="connsiteY31" fmla="*/ 349097 h 2475358"/>
                <a:gd name="connsiteX32" fmla="*/ 4007689 w 4550431"/>
                <a:gd name="connsiteY32" fmla="*/ 190347 h 2475358"/>
                <a:gd name="connsiteX33" fmla="*/ 3874339 w 4550431"/>
                <a:gd name="connsiteY33" fmla="*/ 152247 h 2475358"/>
                <a:gd name="connsiteX34" fmla="*/ 3848939 w 4550431"/>
                <a:gd name="connsiteY34" fmla="*/ 190347 h 2475358"/>
                <a:gd name="connsiteX35" fmla="*/ 3709239 w 4550431"/>
                <a:gd name="connsiteY35" fmla="*/ 152247 h 2475358"/>
                <a:gd name="connsiteX36" fmla="*/ 3436189 w 4550431"/>
                <a:gd name="connsiteY36" fmla="*/ 12547 h 2475358"/>
                <a:gd name="connsiteX37" fmla="*/ 3252039 w 4550431"/>
                <a:gd name="connsiteY37" fmla="*/ 18897 h 2475358"/>
                <a:gd name="connsiteX38" fmla="*/ 2839289 w 4550431"/>
                <a:gd name="connsiteY38" fmla="*/ 120497 h 2475358"/>
                <a:gd name="connsiteX39" fmla="*/ 2585289 w 4550431"/>
                <a:gd name="connsiteY39" fmla="*/ 183997 h 2475358"/>
                <a:gd name="connsiteX40" fmla="*/ 2426539 w 4550431"/>
                <a:gd name="connsiteY40" fmla="*/ 425297 h 2475358"/>
                <a:gd name="connsiteX41" fmla="*/ 2188414 w 4550431"/>
                <a:gd name="connsiteY41" fmla="*/ 553515 h 2475358"/>
                <a:gd name="connsiteX0" fmla="*/ 2188414 w 4550431"/>
                <a:gd name="connsiteY0" fmla="*/ 553515 h 2475358"/>
                <a:gd name="connsiteX1" fmla="*/ 2026489 w 4550431"/>
                <a:gd name="connsiteY1" fmla="*/ 323697 h 2475358"/>
                <a:gd name="connsiteX2" fmla="*/ 1851864 w 4550431"/>
                <a:gd name="connsiteY2" fmla="*/ 166948 h 2475358"/>
                <a:gd name="connsiteX3" fmla="*/ 1318464 w 4550431"/>
                <a:gd name="connsiteY3" fmla="*/ 88400 h 2475358"/>
                <a:gd name="connsiteX4" fmla="*/ 896189 w 4550431"/>
                <a:gd name="connsiteY4" fmla="*/ 101447 h 2475358"/>
                <a:gd name="connsiteX5" fmla="*/ 597739 w 4550431"/>
                <a:gd name="connsiteY5" fmla="*/ 164947 h 2475358"/>
                <a:gd name="connsiteX6" fmla="*/ 375489 w 4550431"/>
                <a:gd name="connsiteY6" fmla="*/ 260197 h 2475358"/>
                <a:gd name="connsiteX7" fmla="*/ 77039 w 4550431"/>
                <a:gd name="connsiteY7" fmla="*/ 571347 h 2475358"/>
                <a:gd name="connsiteX8" fmla="*/ 839 w 4550431"/>
                <a:gd name="connsiteY8" fmla="*/ 1041247 h 2475358"/>
                <a:gd name="connsiteX9" fmla="*/ 108789 w 4550431"/>
                <a:gd name="connsiteY9" fmla="*/ 1511147 h 2475358"/>
                <a:gd name="connsiteX10" fmla="*/ 248489 w 4550431"/>
                <a:gd name="connsiteY10" fmla="*/ 1758797 h 2475358"/>
                <a:gd name="connsiteX11" fmla="*/ 670764 w 4550431"/>
                <a:gd name="connsiteY11" fmla="*/ 2070383 h 2475358"/>
                <a:gd name="connsiteX12" fmla="*/ 1105739 w 4550431"/>
                <a:gd name="connsiteY12" fmla="*/ 2275148 h 2475358"/>
                <a:gd name="connsiteX13" fmla="*/ 1432764 w 4550431"/>
                <a:gd name="connsiteY13" fmla="*/ 2411282 h 2475358"/>
                <a:gd name="connsiteX14" fmla="*/ 1575639 w 4550431"/>
                <a:gd name="connsiteY14" fmla="*/ 2471651 h 2475358"/>
                <a:gd name="connsiteX15" fmla="*/ 1677239 w 4550431"/>
                <a:gd name="connsiteY15" fmla="*/ 2455731 h 2475358"/>
                <a:gd name="connsiteX16" fmla="*/ 1845514 w 4550431"/>
                <a:gd name="connsiteY16" fmla="*/ 2466430 h 2475358"/>
                <a:gd name="connsiteX17" fmla="*/ 2058239 w 4550431"/>
                <a:gd name="connsiteY17" fmla="*/ 2464865 h 2475358"/>
                <a:gd name="connsiteX18" fmla="*/ 2220164 w 4550431"/>
                <a:gd name="connsiteY18" fmla="*/ 2335517 h 2475358"/>
                <a:gd name="connsiteX19" fmla="*/ 2318589 w 4550431"/>
                <a:gd name="connsiteY19" fmla="*/ 2296199 h 2475358"/>
                <a:gd name="connsiteX20" fmla="*/ 2413839 w 4550431"/>
                <a:gd name="connsiteY20" fmla="*/ 2413282 h 2475358"/>
                <a:gd name="connsiteX21" fmla="*/ 2645614 w 4550431"/>
                <a:gd name="connsiteY21" fmla="*/ 2466431 h 2475358"/>
                <a:gd name="connsiteX22" fmla="*/ 2966289 w 4550431"/>
                <a:gd name="connsiteY22" fmla="*/ 2433898 h 2475358"/>
                <a:gd name="connsiteX23" fmla="*/ 2998039 w 4550431"/>
                <a:gd name="connsiteY23" fmla="*/ 2349347 h 2475358"/>
                <a:gd name="connsiteX24" fmla="*/ 3067889 w 4550431"/>
                <a:gd name="connsiteY24" fmla="*/ 2374747 h 2475358"/>
                <a:gd name="connsiteX25" fmla="*/ 3613989 w 4550431"/>
                <a:gd name="connsiteY25" fmla="*/ 2152497 h 2475358"/>
                <a:gd name="connsiteX26" fmla="*/ 4001339 w 4550431"/>
                <a:gd name="connsiteY26" fmla="*/ 1955647 h 2475358"/>
                <a:gd name="connsiteX27" fmla="*/ 4223589 w 4550431"/>
                <a:gd name="connsiteY27" fmla="*/ 1784197 h 2475358"/>
                <a:gd name="connsiteX28" fmla="*/ 4388689 w 4550431"/>
                <a:gd name="connsiteY28" fmla="*/ 1663547 h 2475358"/>
                <a:gd name="connsiteX29" fmla="*/ 4528389 w 4550431"/>
                <a:gd name="connsiteY29" fmla="*/ 1257147 h 2475358"/>
                <a:gd name="connsiteX30" fmla="*/ 4528389 w 4550431"/>
                <a:gd name="connsiteY30" fmla="*/ 831697 h 2475358"/>
                <a:gd name="connsiteX31" fmla="*/ 4318839 w 4550431"/>
                <a:gd name="connsiteY31" fmla="*/ 349097 h 2475358"/>
                <a:gd name="connsiteX32" fmla="*/ 4007689 w 4550431"/>
                <a:gd name="connsiteY32" fmla="*/ 190347 h 2475358"/>
                <a:gd name="connsiteX33" fmla="*/ 3874339 w 4550431"/>
                <a:gd name="connsiteY33" fmla="*/ 152247 h 2475358"/>
                <a:gd name="connsiteX34" fmla="*/ 3848939 w 4550431"/>
                <a:gd name="connsiteY34" fmla="*/ 190347 h 2475358"/>
                <a:gd name="connsiteX35" fmla="*/ 3709239 w 4550431"/>
                <a:gd name="connsiteY35" fmla="*/ 152247 h 2475358"/>
                <a:gd name="connsiteX36" fmla="*/ 3436189 w 4550431"/>
                <a:gd name="connsiteY36" fmla="*/ 12547 h 2475358"/>
                <a:gd name="connsiteX37" fmla="*/ 3252039 w 4550431"/>
                <a:gd name="connsiteY37" fmla="*/ 18897 h 2475358"/>
                <a:gd name="connsiteX38" fmla="*/ 2839289 w 4550431"/>
                <a:gd name="connsiteY38" fmla="*/ 120497 h 2475358"/>
                <a:gd name="connsiteX39" fmla="*/ 2585289 w 4550431"/>
                <a:gd name="connsiteY39" fmla="*/ 183997 h 2475358"/>
                <a:gd name="connsiteX40" fmla="*/ 2426539 w 4550431"/>
                <a:gd name="connsiteY40" fmla="*/ 425297 h 2475358"/>
                <a:gd name="connsiteX41" fmla="*/ 2188414 w 4550431"/>
                <a:gd name="connsiteY41" fmla="*/ 553515 h 2475358"/>
                <a:gd name="connsiteX0" fmla="*/ 2188414 w 4550431"/>
                <a:gd name="connsiteY0" fmla="*/ 553515 h 2475358"/>
                <a:gd name="connsiteX1" fmla="*/ 2026489 w 4550431"/>
                <a:gd name="connsiteY1" fmla="*/ 323697 h 2475358"/>
                <a:gd name="connsiteX2" fmla="*/ 1851864 w 4550431"/>
                <a:gd name="connsiteY2" fmla="*/ 166948 h 2475358"/>
                <a:gd name="connsiteX3" fmla="*/ 1318464 w 4550431"/>
                <a:gd name="connsiteY3" fmla="*/ 88400 h 2475358"/>
                <a:gd name="connsiteX4" fmla="*/ 896189 w 4550431"/>
                <a:gd name="connsiteY4" fmla="*/ 101447 h 2475358"/>
                <a:gd name="connsiteX5" fmla="*/ 597739 w 4550431"/>
                <a:gd name="connsiteY5" fmla="*/ 164947 h 2475358"/>
                <a:gd name="connsiteX6" fmla="*/ 375489 w 4550431"/>
                <a:gd name="connsiteY6" fmla="*/ 260197 h 2475358"/>
                <a:gd name="connsiteX7" fmla="*/ 77039 w 4550431"/>
                <a:gd name="connsiteY7" fmla="*/ 571347 h 2475358"/>
                <a:gd name="connsiteX8" fmla="*/ 839 w 4550431"/>
                <a:gd name="connsiteY8" fmla="*/ 1041247 h 2475358"/>
                <a:gd name="connsiteX9" fmla="*/ 108789 w 4550431"/>
                <a:gd name="connsiteY9" fmla="*/ 1511147 h 2475358"/>
                <a:gd name="connsiteX10" fmla="*/ 248489 w 4550431"/>
                <a:gd name="connsiteY10" fmla="*/ 1758797 h 2475358"/>
                <a:gd name="connsiteX11" fmla="*/ 670764 w 4550431"/>
                <a:gd name="connsiteY11" fmla="*/ 2070383 h 2475358"/>
                <a:gd name="connsiteX12" fmla="*/ 1105739 w 4550431"/>
                <a:gd name="connsiteY12" fmla="*/ 2275148 h 2475358"/>
                <a:gd name="connsiteX13" fmla="*/ 1432764 w 4550431"/>
                <a:gd name="connsiteY13" fmla="*/ 2411282 h 2475358"/>
                <a:gd name="connsiteX14" fmla="*/ 1575639 w 4550431"/>
                <a:gd name="connsiteY14" fmla="*/ 2471651 h 2475358"/>
                <a:gd name="connsiteX15" fmla="*/ 1677239 w 4550431"/>
                <a:gd name="connsiteY15" fmla="*/ 2455731 h 2475358"/>
                <a:gd name="connsiteX16" fmla="*/ 1845514 w 4550431"/>
                <a:gd name="connsiteY16" fmla="*/ 2466430 h 2475358"/>
                <a:gd name="connsiteX17" fmla="*/ 2058239 w 4550431"/>
                <a:gd name="connsiteY17" fmla="*/ 2464865 h 2475358"/>
                <a:gd name="connsiteX18" fmla="*/ 2220164 w 4550431"/>
                <a:gd name="connsiteY18" fmla="*/ 2335517 h 2475358"/>
                <a:gd name="connsiteX19" fmla="*/ 2318589 w 4550431"/>
                <a:gd name="connsiteY19" fmla="*/ 2296199 h 2475358"/>
                <a:gd name="connsiteX20" fmla="*/ 2413839 w 4550431"/>
                <a:gd name="connsiteY20" fmla="*/ 2413282 h 2475358"/>
                <a:gd name="connsiteX21" fmla="*/ 2645614 w 4550431"/>
                <a:gd name="connsiteY21" fmla="*/ 2466431 h 2475358"/>
                <a:gd name="connsiteX22" fmla="*/ 2966289 w 4550431"/>
                <a:gd name="connsiteY22" fmla="*/ 2433898 h 2475358"/>
                <a:gd name="connsiteX23" fmla="*/ 2998039 w 4550431"/>
                <a:gd name="connsiteY23" fmla="*/ 2349347 h 2475358"/>
                <a:gd name="connsiteX24" fmla="*/ 3086939 w 4550431"/>
                <a:gd name="connsiteY24" fmla="*/ 2374747 h 2475358"/>
                <a:gd name="connsiteX25" fmla="*/ 3613989 w 4550431"/>
                <a:gd name="connsiteY25" fmla="*/ 2152497 h 2475358"/>
                <a:gd name="connsiteX26" fmla="*/ 4001339 w 4550431"/>
                <a:gd name="connsiteY26" fmla="*/ 1955647 h 2475358"/>
                <a:gd name="connsiteX27" fmla="*/ 4223589 w 4550431"/>
                <a:gd name="connsiteY27" fmla="*/ 1784197 h 2475358"/>
                <a:gd name="connsiteX28" fmla="*/ 4388689 w 4550431"/>
                <a:gd name="connsiteY28" fmla="*/ 1663547 h 2475358"/>
                <a:gd name="connsiteX29" fmla="*/ 4528389 w 4550431"/>
                <a:gd name="connsiteY29" fmla="*/ 1257147 h 2475358"/>
                <a:gd name="connsiteX30" fmla="*/ 4528389 w 4550431"/>
                <a:gd name="connsiteY30" fmla="*/ 831697 h 2475358"/>
                <a:gd name="connsiteX31" fmla="*/ 4318839 w 4550431"/>
                <a:gd name="connsiteY31" fmla="*/ 349097 h 2475358"/>
                <a:gd name="connsiteX32" fmla="*/ 4007689 w 4550431"/>
                <a:gd name="connsiteY32" fmla="*/ 190347 h 2475358"/>
                <a:gd name="connsiteX33" fmla="*/ 3874339 w 4550431"/>
                <a:gd name="connsiteY33" fmla="*/ 152247 h 2475358"/>
                <a:gd name="connsiteX34" fmla="*/ 3848939 w 4550431"/>
                <a:gd name="connsiteY34" fmla="*/ 190347 h 2475358"/>
                <a:gd name="connsiteX35" fmla="*/ 3709239 w 4550431"/>
                <a:gd name="connsiteY35" fmla="*/ 152247 h 2475358"/>
                <a:gd name="connsiteX36" fmla="*/ 3436189 w 4550431"/>
                <a:gd name="connsiteY36" fmla="*/ 12547 h 2475358"/>
                <a:gd name="connsiteX37" fmla="*/ 3252039 w 4550431"/>
                <a:gd name="connsiteY37" fmla="*/ 18897 h 2475358"/>
                <a:gd name="connsiteX38" fmla="*/ 2839289 w 4550431"/>
                <a:gd name="connsiteY38" fmla="*/ 120497 h 2475358"/>
                <a:gd name="connsiteX39" fmla="*/ 2585289 w 4550431"/>
                <a:gd name="connsiteY39" fmla="*/ 183997 h 2475358"/>
                <a:gd name="connsiteX40" fmla="*/ 2426539 w 4550431"/>
                <a:gd name="connsiteY40" fmla="*/ 425297 h 2475358"/>
                <a:gd name="connsiteX41" fmla="*/ 2188414 w 4550431"/>
                <a:gd name="connsiteY41" fmla="*/ 553515 h 2475358"/>
                <a:gd name="connsiteX0" fmla="*/ 2188414 w 4550431"/>
                <a:gd name="connsiteY0" fmla="*/ 553515 h 2475358"/>
                <a:gd name="connsiteX1" fmla="*/ 2026489 w 4550431"/>
                <a:gd name="connsiteY1" fmla="*/ 323697 h 2475358"/>
                <a:gd name="connsiteX2" fmla="*/ 1851864 w 4550431"/>
                <a:gd name="connsiteY2" fmla="*/ 166948 h 2475358"/>
                <a:gd name="connsiteX3" fmla="*/ 1318464 w 4550431"/>
                <a:gd name="connsiteY3" fmla="*/ 88400 h 2475358"/>
                <a:gd name="connsiteX4" fmla="*/ 896189 w 4550431"/>
                <a:gd name="connsiteY4" fmla="*/ 101447 h 2475358"/>
                <a:gd name="connsiteX5" fmla="*/ 597739 w 4550431"/>
                <a:gd name="connsiteY5" fmla="*/ 164947 h 2475358"/>
                <a:gd name="connsiteX6" fmla="*/ 375489 w 4550431"/>
                <a:gd name="connsiteY6" fmla="*/ 260197 h 2475358"/>
                <a:gd name="connsiteX7" fmla="*/ 77039 w 4550431"/>
                <a:gd name="connsiteY7" fmla="*/ 571347 h 2475358"/>
                <a:gd name="connsiteX8" fmla="*/ 839 w 4550431"/>
                <a:gd name="connsiteY8" fmla="*/ 1041247 h 2475358"/>
                <a:gd name="connsiteX9" fmla="*/ 108789 w 4550431"/>
                <a:gd name="connsiteY9" fmla="*/ 1511147 h 2475358"/>
                <a:gd name="connsiteX10" fmla="*/ 248489 w 4550431"/>
                <a:gd name="connsiteY10" fmla="*/ 1758797 h 2475358"/>
                <a:gd name="connsiteX11" fmla="*/ 670764 w 4550431"/>
                <a:gd name="connsiteY11" fmla="*/ 2070383 h 2475358"/>
                <a:gd name="connsiteX12" fmla="*/ 1105739 w 4550431"/>
                <a:gd name="connsiteY12" fmla="*/ 2275148 h 2475358"/>
                <a:gd name="connsiteX13" fmla="*/ 1432764 w 4550431"/>
                <a:gd name="connsiteY13" fmla="*/ 2411282 h 2475358"/>
                <a:gd name="connsiteX14" fmla="*/ 1575639 w 4550431"/>
                <a:gd name="connsiteY14" fmla="*/ 2471651 h 2475358"/>
                <a:gd name="connsiteX15" fmla="*/ 1677239 w 4550431"/>
                <a:gd name="connsiteY15" fmla="*/ 2455731 h 2475358"/>
                <a:gd name="connsiteX16" fmla="*/ 1845514 w 4550431"/>
                <a:gd name="connsiteY16" fmla="*/ 2466430 h 2475358"/>
                <a:gd name="connsiteX17" fmla="*/ 2058239 w 4550431"/>
                <a:gd name="connsiteY17" fmla="*/ 2464865 h 2475358"/>
                <a:gd name="connsiteX18" fmla="*/ 2220164 w 4550431"/>
                <a:gd name="connsiteY18" fmla="*/ 2335517 h 2475358"/>
                <a:gd name="connsiteX19" fmla="*/ 2318589 w 4550431"/>
                <a:gd name="connsiteY19" fmla="*/ 2296199 h 2475358"/>
                <a:gd name="connsiteX20" fmla="*/ 2413839 w 4550431"/>
                <a:gd name="connsiteY20" fmla="*/ 2413282 h 2475358"/>
                <a:gd name="connsiteX21" fmla="*/ 2645614 w 4550431"/>
                <a:gd name="connsiteY21" fmla="*/ 2466431 h 2475358"/>
                <a:gd name="connsiteX22" fmla="*/ 2966289 w 4550431"/>
                <a:gd name="connsiteY22" fmla="*/ 2433898 h 2475358"/>
                <a:gd name="connsiteX23" fmla="*/ 2998039 w 4550431"/>
                <a:gd name="connsiteY23" fmla="*/ 2349347 h 2475358"/>
                <a:gd name="connsiteX24" fmla="*/ 3086939 w 4550431"/>
                <a:gd name="connsiteY24" fmla="*/ 2374747 h 2475358"/>
                <a:gd name="connsiteX25" fmla="*/ 3613989 w 4550431"/>
                <a:gd name="connsiteY25" fmla="*/ 2152497 h 2475358"/>
                <a:gd name="connsiteX26" fmla="*/ 4001339 w 4550431"/>
                <a:gd name="connsiteY26" fmla="*/ 1955647 h 2475358"/>
                <a:gd name="connsiteX27" fmla="*/ 4223589 w 4550431"/>
                <a:gd name="connsiteY27" fmla="*/ 1784197 h 2475358"/>
                <a:gd name="connsiteX28" fmla="*/ 4388689 w 4550431"/>
                <a:gd name="connsiteY28" fmla="*/ 1663547 h 2475358"/>
                <a:gd name="connsiteX29" fmla="*/ 4528389 w 4550431"/>
                <a:gd name="connsiteY29" fmla="*/ 1257147 h 2475358"/>
                <a:gd name="connsiteX30" fmla="*/ 4528389 w 4550431"/>
                <a:gd name="connsiteY30" fmla="*/ 831697 h 2475358"/>
                <a:gd name="connsiteX31" fmla="*/ 4318839 w 4550431"/>
                <a:gd name="connsiteY31" fmla="*/ 349097 h 2475358"/>
                <a:gd name="connsiteX32" fmla="*/ 4007689 w 4550431"/>
                <a:gd name="connsiteY32" fmla="*/ 190347 h 2475358"/>
                <a:gd name="connsiteX33" fmla="*/ 3874339 w 4550431"/>
                <a:gd name="connsiteY33" fmla="*/ 152247 h 2475358"/>
                <a:gd name="connsiteX34" fmla="*/ 3848939 w 4550431"/>
                <a:gd name="connsiteY34" fmla="*/ 190347 h 2475358"/>
                <a:gd name="connsiteX35" fmla="*/ 3709239 w 4550431"/>
                <a:gd name="connsiteY35" fmla="*/ 152247 h 2475358"/>
                <a:gd name="connsiteX36" fmla="*/ 3436189 w 4550431"/>
                <a:gd name="connsiteY36" fmla="*/ 12547 h 2475358"/>
                <a:gd name="connsiteX37" fmla="*/ 3252039 w 4550431"/>
                <a:gd name="connsiteY37" fmla="*/ 18897 h 2475358"/>
                <a:gd name="connsiteX38" fmla="*/ 2839289 w 4550431"/>
                <a:gd name="connsiteY38" fmla="*/ 120497 h 2475358"/>
                <a:gd name="connsiteX39" fmla="*/ 2585289 w 4550431"/>
                <a:gd name="connsiteY39" fmla="*/ 183997 h 2475358"/>
                <a:gd name="connsiteX40" fmla="*/ 2426539 w 4550431"/>
                <a:gd name="connsiteY40" fmla="*/ 425297 h 2475358"/>
                <a:gd name="connsiteX41" fmla="*/ 2188414 w 4550431"/>
                <a:gd name="connsiteY41" fmla="*/ 553515 h 2475358"/>
                <a:gd name="connsiteX0" fmla="*/ 2188414 w 4550431"/>
                <a:gd name="connsiteY0" fmla="*/ 553515 h 2475358"/>
                <a:gd name="connsiteX1" fmla="*/ 2026489 w 4550431"/>
                <a:gd name="connsiteY1" fmla="*/ 323697 h 2475358"/>
                <a:gd name="connsiteX2" fmla="*/ 1851864 w 4550431"/>
                <a:gd name="connsiteY2" fmla="*/ 166948 h 2475358"/>
                <a:gd name="connsiteX3" fmla="*/ 1318464 w 4550431"/>
                <a:gd name="connsiteY3" fmla="*/ 88400 h 2475358"/>
                <a:gd name="connsiteX4" fmla="*/ 896189 w 4550431"/>
                <a:gd name="connsiteY4" fmla="*/ 101447 h 2475358"/>
                <a:gd name="connsiteX5" fmla="*/ 597739 w 4550431"/>
                <a:gd name="connsiteY5" fmla="*/ 164947 h 2475358"/>
                <a:gd name="connsiteX6" fmla="*/ 375489 w 4550431"/>
                <a:gd name="connsiteY6" fmla="*/ 260197 h 2475358"/>
                <a:gd name="connsiteX7" fmla="*/ 77039 w 4550431"/>
                <a:gd name="connsiteY7" fmla="*/ 571347 h 2475358"/>
                <a:gd name="connsiteX8" fmla="*/ 839 w 4550431"/>
                <a:gd name="connsiteY8" fmla="*/ 1041247 h 2475358"/>
                <a:gd name="connsiteX9" fmla="*/ 108789 w 4550431"/>
                <a:gd name="connsiteY9" fmla="*/ 1511147 h 2475358"/>
                <a:gd name="connsiteX10" fmla="*/ 248489 w 4550431"/>
                <a:gd name="connsiteY10" fmla="*/ 1758797 h 2475358"/>
                <a:gd name="connsiteX11" fmla="*/ 670764 w 4550431"/>
                <a:gd name="connsiteY11" fmla="*/ 2070383 h 2475358"/>
                <a:gd name="connsiteX12" fmla="*/ 1105739 w 4550431"/>
                <a:gd name="connsiteY12" fmla="*/ 2275148 h 2475358"/>
                <a:gd name="connsiteX13" fmla="*/ 1432764 w 4550431"/>
                <a:gd name="connsiteY13" fmla="*/ 2411282 h 2475358"/>
                <a:gd name="connsiteX14" fmla="*/ 1575639 w 4550431"/>
                <a:gd name="connsiteY14" fmla="*/ 2471651 h 2475358"/>
                <a:gd name="connsiteX15" fmla="*/ 1677239 w 4550431"/>
                <a:gd name="connsiteY15" fmla="*/ 2455731 h 2475358"/>
                <a:gd name="connsiteX16" fmla="*/ 1845514 w 4550431"/>
                <a:gd name="connsiteY16" fmla="*/ 2466430 h 2475358"/>
                <a:gd name="connsiteX17" fmla="*/ 2058239 w 4550431"/>
                <a:gd name="connsiteY17" fmla="*/ 2464865 h 2475358"/>
                <a:gd name="connsiteX18" fmla="*/ 2220164 w 4550431"/>
                <a:gd name="connsiteY18" fmla="*/ 2335517 h 2475358"/>
                <a:gd name="connsiteX19" fmla="*/ 2318589 w 4550431"/>
                <a:gd name="connsiteY19" fmla="*/ 2296199 h 2475358"/>
                <a:gd name="connsiteX20" fmla="*/ 2413839 w 4550431"/>
                <a:gd name="connsiteY20" fmla="*/ 2413282 h 2475358"/>
                <a:gd name="connsiteX21" fmla="*/ 2645614 w 4550431"/>
                <a:gd name="connsiteY21" fmla="*/ 2466431 h 2475358"/>
                <a:gd name="connsiteX22" fmla="*/ 2966289 w 4550431"/>
                <a:gd name="connsiteY22" fmla="*/ 2433898 h 2475358"/>
                <a:gd name="connsiteX23" fmla="*/ 2998039 w 4550431"/>
                <a:gd name="connsiteY23" fmla="*/ 2349347 h 2475358"/>
                <a:gd name="connsiteX24" fmla="*/ 3163139 w 4550431"/>
                <a:gd name="connsiteY24" fmla="*/ 2383881 h 2475358"/>
                <a:gd name="connsiteX25" fmla="*/ 3613989 w 4550431"/>
                <a:gd name="connsiteY25" fmla="*/ 2152497 h 2475358"/>
                <a:gd name="connsiteX26" fmla="*/ 4001339 w 4550431"/>
                <a:gd name="connsiteY26" fmla="*/ 1955647 h 2475358"/>
                <a:gd name="connsiteX27" fmla="*/ 4223589 w 4550431"/>
                <a:gd name="connsiteY27" fmla="*/ 1784197 h 2475358"/>
                <a:gd name="connsiteX28" fmla="*/ 4388689 w 4550431"/>
                <a:gd name="connsiteY28" fmla="*/ 1663547 h 2475358"/>
                <a:gd name="connsiteX29" fmla="*/ 4528389 w 4550431"/>
                <a:gd name="connsiteY29" fmla="*/ 1257147 h 2475358"/>
                <a:gd name="connsiteX30" fmla="*/ 4528389 w 4550431"/>
                <a:gd name="connsiteY30" fmla="*/ 831697 h 2475358"/>
                <a:gd name="connsiteX31" fmla="*/ 4318839 w 4550431"/>
                <a:gd name="connsiteY31" fmla="*/ 349097 h 2475358"/>
                <a:gd name="connsiteX32" fmla="*/ 4007689 w 4550431"/>
                <a:gd name="connsiteY32" fmla="*/ 190347 h 2475358"/>
                <a:gd name="connsiteX33" fmla="*/ 3874339 w 4550431"/>
                <a:gd name="connsiteY33" fmla="*/ 152247 h 2475358"/>
                <a:gd name="connsiteX34" fmla="*/ 3848939 w 4550431"/>
                <a:gd name="connsiteY34" fmla="*/ 190347 h 2475358"/>
                <a:gd name="connsiteX35" fmla="*/ 3709239 w 4550431"/>
                <a:gd name="connsiteY35" fmla="*/ 152247 h 2475358"/>
                <a:gd name="connsiteX36" fmla="*/ 3436189 w 4550431"/>
                <a:gd name="connsiteY36" fmla="*/ 12547 h 2475358"/>
                <a:gd name="connsiteX37" fmla="*/ 3252039 w 4550431"/>
                <a:gd name="connsiteY37" fmla="*/ 18897 h 2475358"/>
                <a:gd name="connsiteX38" fmla="*/ 2839289 w 4550431"/>
                <a:gd name="connsiteY38" fmla="*/ 120497 h 2475358"/>
                <a:gd name="connsiteX39" fmla="*/ 2585289 w 4550431"/>
                <a:gd name="connsiteY39" fmla="*/ 183997 h 2475358"/>
                <a:gd name="connsiteX40" fmla="*/ 2426539 w 4550431"/>
                <a:gd name="connsiteY40" fmla="*/ 425297 h 2475358"/>
                <a:gd name="connsiteX41" fmla="*/ 2188414 w 4550431"/>
                <a:gd name="connsiteY41" fmla="*/ 553515 h 2475358"/>
                <a:gd name="connsiteX0" fmla="*/ 2216989 w 4550431"/>
                <a:gd name="connsiteY0" fmla="*/ 516981 h 2475358"/>
                <a:gd name="connsiteX1" fmla="*/ 2026489 w 4550431"/>
                <a:gd name="connsiteY1" fmla="*/ 323697 h 2475358"/>
                <a:gd name="connsiteX2" fmla="*/ 1851864 w 4550431"/>
                <a:gd name="connsiteY2" fmla="*/ 166948 h 2475358"/>
                <a:gd name="connsiteX3" fmla="*/ 1318464 w 4550431"/>
                <a:gd name="connsiteY3" fmla="*/ 88400 h 2475358"/>
                <a:gd name="connsiteX4" fmla="*/ 896189 w 4550431"/>
                <a:gd name="connsiteY4" fmla="*/ 101447 h 2475358"/>
                <a:gd name="connsiteX5" fmla="*/ 597739 w 4550431"/>
                <a:gd name="connsiteY5" fmla="*/ 164947 h 2475358"/>
                <a:gd name="connsiteX6" fmla="*/ 375489 w 4550431"/>
                <a:gd name="connsiteY6" fmla="*/ 260197 h 2475358"/>
                <a:gd name="connsiteX7" fmla="*/ 77039 w 4550431"/>
                <a:gd name="connsiteY7" fmla="*/ 571347 h 2475358"/>
                <a:gd name="connsiteX8" fmla="*/ 839 w 4550431"/>
                <a:gd name="connsiteY8" fmla="*/ 1041247 h 2475358"/>
                <a:gd name="connsiteX9" fmla="*/ 108789 w 4550431"/>
                <a:gd name="connsiteY9" fmla="*/ 1511147 h 2475358"/>
                <a:gd name="connsiteX10" fmla="*/ 248489 w 4550431"/>
                <a:gd name="connsiteY10" fmla="*/ 1758797 h 2475358"/>
                <a:gd name="connsiteX11" fmla="*/ 670764 w 4550431"/>
                <a:gd name="connsiteY11" fmla="*/ 2070383 h 2475358"/>
                <a:gd name="connsiteX12" fmla="*/ 1105739 w 4550431"/>
                <a:gd name="connsiteY12" fmla="*/ 2275148 h 2475358"/>
                <a:gd name="connsiteX13" fmla="*/ 1432764 w 4550431"/>
                <a:gd name="connsiteY13" fmla="*/ 2411282 h 2475358"/>
                <a:gd name="connsiteX14" fmla="*/ 1575639 w 4550431"/>
                <a:gd name="connsiteY14" fmla="*/ 2471651 h 2475358"/>
                <a:gd name="connsiteX15" fmla="*/ 1677239 w 4550431"/>
                <a:gd name="connsiteY15" fmla="*/ 2455731 h 2475358"/>
                <a:gd name="connsiteX16" fmla="*/ 1845514 w 4550431"/>
                <a:gd name="connsiteY16" fmla="*/ 2466430 h 2475358"/>
                <a:gd name="connsiteX17" fmla="*/ 2058239 w 4550431"/>
                <a:gd name="connsiteY17" fmla="*/ 2464865 h 2475358"/>
                <a:gd name="connsiteX18" fmla="*/ 2220164 w 4550431"/>
                <a:gd name="connsiteY18" fmla="*/ 2335517 h 2475358"/>
                <a:gd name="connsiteX19" fmla="*/ 2318589 w 4550431"/>
                <a:gd name="connsiteY19" fmla="*/ 2296199 h 2475358"/>
                <a:gd name="connsiteX20" fmla="*/ 2413839 w 4550431"/>
                <a:gd name="connsiteY20" fmla="*/ 2413282 h 2475358"/>
                <a:gd name="connsiteX21" fmla="*/ 2645614 w 4550431"/>
                <a:gd name="connsiteY21" fmla="*/ 2466431 h 2475358"/>
                <a:gd name="connsiteX22" fmla="*/ 2966289 w 4550431"/>
                <a:gd name="connsiteY22" fmla="*/ 2433898 h 2475358"/>
                <a:gd name="connsiteX23" fmla="*/ 2998039 w 4550431"/>
                <a:gd name="connsiteY23" fmla="*/ 2349347 h 2475358"/>
                <a:gd name="connsiteX24" fmla="*/ 3163139 w 4550431"/>
                <a:gd name="connsiteY24" fmla="*/ 2383881 h 2475358"/>
                <a:gd name="connsiteX25" fmla="*/ 3613989 w 4550431"/>
                <a:gd name="connsiteY25" fmla="*/ 2152497 h 2475358"/>
                <a:gd name="connsiteX26" fmla="*/ 4001339 w 4550431"/>
                <a:gd name="connsiteY26" fmla="*/ 1955647 h 2475358"/>
                <a:gd name="connsiteX27" fmla="*/ 4223589 w 4550431"/>
                <a:gd name="connsiteY27" fmla="*/ 1784197 h 2475358"/>
                <a:gd name="connsiteX28" fmla="*/ 4388689 w 4550431"/>
                <a:gd name="connsiteY28" fmla="*/ 1663547 h 2475358"/>
                <a:gd name="connsiteX29" fmla="*/ 4528389 w 4550431"/>
                <a:gd name="connsiteY29" fmla="*/ 1257147 h 2475358"/>
                <a:gd name="connsiteX30" fmla="*/ 4528389 w 4550431"/>
                <a:gd name="connsiteY30" fmla="*/ 831697 h 2475358"/>
                <a:gd name="connsiteX31" fmla="*/ 4318839 w 4550431"/>
                <a:gd name="connsiteY31" fmla="*/ 349097 h 2475358"/>
                <a:gd name="connsiteX32" fmla="*/ 4007689 w 4550431"/>
                <a:gd name="connsiteY32" fmla="*/ 190347 h 2475358"/>
                <a:gd name="connsiteX33" fmla="*/ 3874339 w 4550431"/>
                <a:gd name="connsiteY33" fmla="*/ 152247 h 2475358"/>
                <a:gd name="connsiteX34" fmla="*/ 3848939 w 4550431"/>
                <a:gd name="connsiteY34" fmla="*/ 190347 h 2475358"/>
                <a:gd name="connsiteX35" fmla="*/ 3709239 w 4550431"/>
                <a:gd name="connsiteY35" fmla="*/ 152247 h 2475358"/>
                <a:gd name="connsiteX36" fmla="*/ 3436189 w 4550431"/>
                <a:gd name="connsiteY36" fmla="*/ 12547 h 2475358"/>
                <a:gd name="connsiteX37" fmla="*/ 3252039 w 4550431"/>
                <a:gd name="connsiteY37" fmla="*/ 18897 h 2475358"/>
                <a:gd name="connsiteX38" fmla="*/ 2839289 w 4550431"/>
                <a:gd name="connsiteY38" fmla="*/ 120497 h 2475358"/>
                <a:gd name="connsiteX39" fmla="*/ 2585289 w 4550431"/>
                <a:gd name="connsiteY39" fmla="*/ 183997 h 2475358"/>
                <a:gd name="connsiteX40" fmla="*/ 2426539 w 4550431"/>
                <a:gd name="connsiteY40" fmla="*/ 425297 h 2475358"/>
                <a:gd name="connsiteX41" fmla="*/ 2216989 w 4550431"/>
                <a:gd name="connsiteY41" fmla="*/ 516981 h 2475358"/>
                <a:gd name="connsiteX0" fmla="*/ 2216989 w 4550431"/>
                <a:gd name="connsiteY0" fmla="*/ 540331 h 2498708"/>
                <a:gd name="connsiteX1" fmla="*/ 2026489 w 4550431"/>
                <a:gd name="connsiteY1" fmla="*/ 347047 h 2498708"/>
                <a:gd name="connsiteX2" fmla="*/ 1699464 w 4550431"/>
                <a:gd name="connsiteY2" fmla="*/ 7626 h 2498708"/>
                <a:gd name="connsiteX3" fmla="*/ 1318464 w 4550431"/>
                <a:gd name="connsiteY3" fmla="*/ 111750 h 2498708"/>
                <a:gd name="connsiteX4" fmla="*/ 896189 w 4550431"/>
                <a:gd name="connsiteY4" fmla="*/ 124797 h 2498708"/>
                <a:gd name="connsiteX5" fmla="*/ 597739 w 4550431"/>
                <a:gd name="connsiteY5" fmla="*/ 188297 h 2498708"/>
                <a:gd name="connsiteX6" fmla="*/ 375489 w 4550431"/>
                <a:gd name="connsiteY6" fmla="*/ 283547 h 2498708"/>
                <a:gd name="connsiteX7" fmla="*/ 77039 w 4550431"/>
                <a:gd name="connsiteY7" fmla="*/ 594697 h 2498708"/>
                <a:gd name="connsiteX8" fmla="*/ 839 w 4550431"/>
                <a:gd name="connsiteY8" fmla="*/ 1064597 h 2498708"/>
                <a:gd name="connsiteX9" fmla="*/ 108789 w 4550431"/>
                <a:gd name="connsiteY9" fmla="*/ 1534497 h 2498708"/>
                <a:gd name="connsiteX10" fmla="*/ 248489 w 4550431"/>
                <a:gd name="connsiteY10" fmla="*/ 1782147 h 2498708"/>
                <a:gd name="connsiteX11" fmla="*/ 670764 w 4550431"/>
                <a:gd name="connsiteY11" fmla="*/ 2093733 h 2498708"/>
                <a:gd name="connsiteX12" fmla="*/ 1105739 w 4550431"/>
                <a:gd name="connsiteY12" fmla="*/ 2298498 h 2498708"/>
                <a:gd name="connsiteX13" fmla="*/ 1432764 w 4550431"/>
                <a:gd name="connsiteY13" fmla="*/ 2434632 h 2498708"/>
                <a:gd name="connsiteX14" fmla="*/ 1575639 w 4550431"/>
                <a:gd name="connsiteY14" fmla="*/ 2495001 h 2498708"/>
                <a:gd name="connsiteX15" fmla="*/ 1677239 w 4550431"/>
                <a:gd name="connsiteY15" fmla="*/ 2479081 h 2498708"/>
                <a:gd name="connsiteX16" fmla="*/ 1845514 w 4550431"/>
                <a:gd name="connsiteY16" fmla="*/ 2489780 h 2498708"/>
                <a:gd name="connsiteX17" fmla="*/ 2058239 w 4550431"/>
                <a:gd name="connsiteY17" fmla="*/ 2488215 h 2498708"/>
                <a:gd name="connsiteX18" fmla="*/ 2220164 w 4550431"/>
                <a:gd name="connsiteY18" fmla="*/ 2358867 h 2498708"/>
                <a:gd name="connsiteX19" fmla="*/ 2318589 w 4550431"/>
                <a:gd name="connsiteY19" fmla="*/ 2319549 h 2498708"/>
                <a:gd name="connsiteX20" fmla="*/ 2413839 w 4550431"/>
                <a:gd name="connsiteY20" fmla="*/ 2436632 h 2498708"/>
                <a:gd name="connsiteX21" fmla="*/ 2645614 w 4550431"/>
                <a:gd name="connsiteY21" fmla="*/ 2489781 h 2498708"/>
                <a:gd name="connsiteX22" fmla="*/ 2966289 w 4550431"/>
                <a:gd name="connsiteY22" fmla="*/ 2457248 h 2498708"/>
                <a:gd name="connsiteX23" fmla="*/ 2998039 w 4550431"/>
                <a:gd name="connsiteY23" fmla="*/ 2372697 h 2498708"/>
                <a:gd name="connsiteX24" fmla="*/ 3163139 w 4550431"/>
                <a:gd name="connsiteY24" fmla="*/ 2407231 h 2498708"/>
                <a:gd name="connsiteX25" fmla="*/ 3613989 w 4550431"/>
                <a:gd name="connsiteY25" fmla="*/ 2175847 h 2498708"/>
                <a:gd name="connsiteX26" fmla="*/ 4001339 w 4550431"/>
                <a:gd name="connsiteY26" fmla="*/ 1978997 h 2498708"/>
                <a:gd name="connsiteX27" fmla="*/ 4223589 w 4550431"/>
                <a:gd name="connsiteY27" fmla="*/ 1807547 h 2498708"/>
                <a:gd name="connsiteX28" fmla="*/ 4388689 w 4550431"/>
                <a:gd name="connsiteY28" fmla="*/ 1686897 h 2498708"/>
                <a:gd name="connsiteX29" fmla="*/ 4528389 w 4550431"/>
                <a:gd name="connsiteY29" fmla="*/ 1280497 h 2498708"/>
                <a:gd name="connsiteX30" fmla="*/ 4528389 w 4550431"/>
                <a:gd name="connsiteY30" fmla="*/ 855047 h 2498708"/>
                <a:gd name="connsiteX31" fmla="*/ 4318839 w 4550431"/>
                <a:gd name="connsiteY31" fmla="*/ 372447 h 2498708"/>
                <a:gd name="connsiteX32" fmla="*/ 4007689 w 4550431"/>
                <a:gd name="connsiteY32" fmla="*/ 213697 h 2498708"/>
                <a:gd name="connsiteX33" fmla="*/ 3874339 w 4550431"/>
                <a:gd name="connsiteY33" fmla="*/ 175597 h 2498708"/>
                <a:gd name="connsiteX34" fmla="*/ 3848939 w 4550431"/>
                <a:gd name="connsiteY34" fmla="*/ 213697 h 2498708"/>
                <a:gd name="connsiteX35" fmla="*/ 3709239 w 4550431"/>
                <a:gd name="connsiteY35" fmla="*/ 175597 h 2498708"/>
                <a:gd name="connsiteX36" fmla="*/ 3436189 w 4550431"/>
                <a:gd name="connsiteY36" fmla="*/ 35897 h 2498708"/>
                <a:gd name="connsiteX37" fmla="*/ 3252039 w 4550431"/>
                <a:gd name="connsiteY37" fmla="*/ 42247 h 2498708"/>
                <a:gd name="connsiteX38" fmla="*/ 2839289 w 4550431"/>
                <a:gd name="connsiteY38" fmla="*/ 143847 h 2498708"/>
                <a:gd name="connsiteX39" fmla="*/ 2585289 w 4550431"/>
                <a:gd name="connsiteY39" fmla="*/ 207347 h 2498708"/>
                <a:gd name="connsiteX40" fmla="*/ 2426539 w 4550431"/>
                <a:gd name="connsiteY40" fmla="*/ 448647 h 2498708"/>
                <a:gd name="connsiteX41" fmla="*/ 2216989 w 4550431"/>
                <a:gd name="connsiteY41" fmla="*/ 540331 h 2498708"/>
                <a:gd name="connsiteX0" fmla="*/ 2216989 w 4550431"/>
                <a:gd name="connsiteY0" fmla="*/ 542387 h 2500764"/>
                <a:gd name="connsiteX1" fmla="*/ 2026489 w 4550431"/>
                <a:gd name="connsiteY1" fmla="*/ 349103 h 2500764"/>
                <a:gd name="connsiteX2" fmla="*/ 1699464 w 4550431"/>
                <a:gd name="connsiteY2" fmla="*/ 9682 h 2500764"/>
                <a:gd name="connsiteX3" fmla="*/ 1308939 w 4550431"/>
                <a:gd name="connsiteY3" fmla="*/ 95539 h 2500764"/>
                <a:gd name="connsiteX4" fmla="*/ 896189 w 4550431"/>
                <a:gd name="connsiteY4" fmla="*/ 126853 h 2500764"/>
                <a:gd name="connsiteX5" fmla="*/ 597739 w 4550431"/>
                <a:gd name="connsiteY5" fmla="*/ 190353 h 2500764"/>
                <a:gd name="connsiteX6" fmla="*/ 375489 w 4550431"/>
                <a:gd name="connsiteY6" fmla="*/ 285603 h 2500764"/>
                <a:gd name="connsiteX7" fmla="*/ 77039 w 4550431"/>
                <a:gd name="connsiteY7" fmla="*/ 596753 h 2500764"/>
                <a:gd name="connsiteX8" fmla="*/ 839 w 4550431"/>
                <a:gd name="connsiteY8" fmla="*/ 1066653 h 2500764"/>
                <a:gd name="connsiteX9" fmla="*/ 108789 w 4550431"/>
                <a:gd name="connsiteY9" fmla="*/ 1536553 h 2500764"/>
                <a:gd name="connsiteX10" fmla="*/ 248489 w 4550431"/>
                <a:gd name="connsiteY10" fmla="*/ 1784203 h 2500764"/>
                <a:gd name="connsiteX11" fmla="*/ 670764 w 4550431"/>
                <a:gd name="connsiteY11" fmla="*/ 2095789 h 2500764"/>
                <a:gd name="connsiteX12" fmla="*/ 1105739 w 4550431"/>
                <a:gd name="connsiteY12" fmla="*/ 2300554 h 2500764"/>
                <a:gd name="connsiteX13" fmla="*/ 1432764 w 4550431"/>
                <a:gd name="connsiteY13" fmla="*/ 2436688 h 2500764"/>
                <a:gd name="connsiteX14" fmla="*/ 1575639 w 4550431"/>
                <a:gd name="connsiteY14" fmla="*/ 2497057 h 2500764"/>
                <a:gd name="connsiteX15" fmla="*/ 1677239 w 4550431"/>
                <a:gd name="connsiteY15" fmla="*/ 2481137 h 2500764"/>
                <a:gd name="connsiteX16" fmla="*/ 1845514 w 4550431"/>
                <a:gd name="connsiteY16" fmla="*/ 2491836 h 2500764"/>
                <a:gd name="connsiteX17" fmla="*/ 2058239 w 4550431"/>
                <a:gd name="connsiteY17" fmla="*/ 2490271 h 2500764"/>
                <a:gd name="connsiteX18" fmla="*/ 2220164 w 4550431"/>
                <a:gd name="connsiteY18" fmla="*/ 2360923 h 2500764"/>
                <a:gd name="connsiteX19" fmla="*/ 2318589 w 4550431"/>
                <a:gd name="connsiteY19" fmla="*/ 2321605 h 2500764"/>
                <a:gd name="connsiteX20" fmla="*/ 2413839 w 4550431"/>
                <a:gd name="connsiteY20" fmla="*/ 2438688 h 2500764"/>
                <a:gd name="connsiteX21" fmla="*/ 2645614 w 4550431"/>
                <a:gd name="connsiteY21" fmla="*/ 2491837 h 2500764"/>
                <a:gd name="connsiteX22" fmla="*/ 2966289 w 4550431"/>
                <a:gd name="connsiteY22" fmla="*/ 2459304 h 2500764"/>
                <a:gd name="connsiteX23" fmla="*/ 2998039 w 4550431"/>
                <a:gd name="connsiteY23" fmla="*/ 2374753 h 2500764"/>
                <a:gd name="connsiteX24" fmla="*/ 3163139 w 4550431"/>
                <a:gd name="connsiteY24" fmla="*/ 2409287 h 2500764"/>
                <a:gd name="connsiteX25" fmla="*/ 3613989 w 4550431"/>
                <a:gd name="connsiteY25" fmla="*/ 2177903 h 2500764"/>
                <a:gd name="connsiteX26" fmla="*/ 4001339 w 4550431"/>
                <a:gd name="connsiteY26" fmla="*/ 1981053 h 2500764"/>
                <a:gd name="connsiteX27" fmla="*/ 4223589 w 4550431"/>
                <a:gd name="connsiteY27" fmla="*/ 1809603 h 2500764"/>
                <a:gd name="connsiteX28" fmla="*/ 4388689 w 4550431"/>
                <a:gd name="connsiteY28" fmla="*/ 1688953 h 2500764"/>
                <a:gd name="connsiteX29" fmla="*/ 4528389 w 4550431"/>
                <a:gd name="connsiteY29" fmla="*/ 1282553 h 2500764"/>
                <a:gd name="connsiteX30" fmla="*/ 4528389 w 4550431"/>
                <a:gd name="connsiteY30" fmla="*/ 857103 h 2500764"/>
                <a:gd name="connsiteX31" fmla="*/ 4318839 w 4550431"/>
                <a:gd name="connsiteY31" fmla="*/ 374503 h 2500764"/>
                <a:gd name="connsiteX32" fmla="*/ 4007689 w 4550431"/>
                <a:gd name="connsiteY32" fmla="*/ 215753 h 2500764"/>
                <a:gd name="connsiteX33" fmla="*/ 3874339 w 4550431"/>
                <a:gd name="connsiteY33" fmla="*/ 177653 h 2500764"/>
                <a:gd name="connsiteX34" fmla="*/ 3848939 w 4550431"/>
                <a:gd name="connsiteY34" fmla="*/ 215753 h 2500764"/>
                <a:gd name="connsiteX35" fmla="*/ 3709239 w 4550431"/>
                <a:gd name="connsiteY35" fmla="*/ 177653 h 2500764"/>
                <a:gd name="connsiteX36" fmla="*/ 3436189 w 4550431"/>
                <a:gd name="connsiteY36" fmla="*/ 37953 h 2500764"/>
                <a:gd name="connsiteX37" fmla="*/ 3252039 w 4550431"/>
                <a:gd name="connsiteY37" fmla="*/ 44303 h 2500764"/>
                <a:gd name="connsiteX38" fmla="*/ 2839289 w 4550431"/>
                <a:gd name="connsiteY38" fmla="*/ 145903 h 2500764"/>
                <a:gd name="connsiteX39" fmla="*/ 2585289 w 4550431"/>
                <a:gd name="connsiteY39" fmla="*/ 209403 h 2500764"/>
                <a:gd name="connsiteX40" fmla="*/ 2426539 w 4550431"/>
                <a:gd name="connsiteY40" fmla="*/ 450703 h 2500764"/>
                <a:gd name="connsiteX41" fmla="*/ 2216989 w 4550431"/>
                <a:gd name="connsiteY41" fmla="*/ 542387 h 2500764"/>
                <a:gd name="connsiteX0" fmla="*/ 2270390 w 4603832"/>
                <a:gd name="connsiteY0" fmla="*/ 542387 h 2500764"/>
                <a:gd name="connsiteX1" fmla="*/ 2079890 w 4603832"/>
                <a:gd name="connsiteY1" fmla="*/ 349103 h 2500764"/>
                <a:gd name="connsiteX2" fmla="*/ 1752865 w 4603832"/>
                <a:gd name="connsiteY2" fmla="*/ 9682 h 2500764"/>
                <a:gd name="connsiteX3" fmla="*/ 1362340 w 4603832"/>
                <a:gd name="connsiteY3" fmla="*/ 95539 h 2500764"/>
                <a:gd name="connsiteX4" fmla="*/ 949590 w 4603832"/>
                <a:gd name="connsiteY4" fmla="*/ 126853 h 2500764"/>
                <a:gd name="connsiteX5" fmla="*/ 651140 w 4603832"/>
                <a:gd name="connsiteY5" fmla="*/ 190353 h 2500764"/>
                <a:gd name="connsiteX6" fmla="*/ 428890 w 4603832"/>
                <a:gd name="connsiteY6" fmla="*/ 285603 h 2500764"/>
                <a:gd name="connsiteX7" fmla="*/ 25665 w 4603832"/>
                <a:gd name="connsiteY7" fmla="*/ 605886 h 2500764"/>
                <a:gd name="connsiteX8" fmla="*/ 54240 w 4603832"/>
                <a:gd name="connsiteY8" fmla="*/ 1066653 h 2500764"/>
                <a:gd name="connsiteX9" fmla="*/ 162190 w 4603832"/>
                <a:gd name="connsiteY9" fmla="*/ 1536553 h 2500764"/>
                <a:gd name="connsiteX10" fmla="*/ 301890 w 4603832"/>
                <a:gd name="connsiteY10" fmla="*/ 1784203 h 2500764"/>
                <a:gd name="connsiteX11" fmla="*/ 724165 w 4603832"/>
                <a:gd name="connsiteY11" fmla="*/ 2095789 h 2500764"/>
                <a:gd name="connsiteX12" fmla="*/ 1159140 w 4603832"/>
                <a:gd name="connsiteY12" fmla="*/ 2300554 h 2500764"/>
                <a:gd name="connsiteX13" fmla="*/ 1486165 w 4603832"/>
                <a:gd name="connsiteY13" fmla="*/ 2436688 h 2500764"/>
                <a:gd name="connsiteX14" fmla="*/ 1629040 w 4603832"/>
                <a:gd name="connsiteY14" fmla="*/ 2497057 h 2500764"/>
                <a:gd name="connsiteX15" fmla="*/ 1730640 w 4603832"/>
                <a:gd name="connsiteY15" fmla="*/ 2481137 h 2500764"/>
                <a:gd name="connsiteX16" fmla="*/ 1898915 w 4603832"/>
                <a:gd name="connsiteY16" fmla="*/ 2491836 h 2500764"/>
                <a:gd name="connsiteX17" fmla="*/ 2111640 w 4603832"/>
                <a:gd name="connsiteY17" fmla="*/ 2490271 h 2500764"/>
                <a:gd name="connsiteX18" fmla="*/ 2273565 w 4603832"/>
                <a:gd name="connsiteY18" fmla="*/ 2360923 h 2500764"/>
                <a:gd name="connsiteX19" fmla="*/ 2371990 w 4603832"/>
                <a:gd name="connsiteY19" fmla="*/ 2321605 h 2500764"/>
                <a:gd name="connsiteX20" fmla="*/ 2467240 w 4603832"/>
                <a:gd name="connsiteY20" fmla="*/ 2438688 h 2500764"/>
                <a:gd name="connsiteX21" fmla="*/ 2699015 w 4603832"/>
                <a:gd name="connsiteY21" fmla="*/ 2491837 h 2500764"/>
                <a:gd name="connsiteX22" fmla="*/ 3019690 w 4603832"/>
                <a:gd name="connsiteY22" fmla="*/ 2459304 h 2500764"/>
                <a:gd name="connsiteX23" fmla="*/ 3051440 w 4603832"/>
                <a:gd name="connsiteY23" fmla="*/ 2374753 h 2500764"/>
                <a:gd name="connsiteX24" fmla="*/ 3216540 w 4603832"/>
                <a:gd name="connsiteY24" fmla="*/ 2409287 h 2500764"/>
                <a:gd name="connsiteX25" fmla="*/ 3667390 w 4603832"/>
                <a:gd name="connsiteY25" fmla="*/ 2177903 h 2500764"/>
                <a:gd name="connsiteX26" fmla="*/ 4054740 w 4603832"/>
                <a:gd name="connsiteY26" fmla="*/ 1981053 h 2500764"/>
                <a:gd name="connsiteX27" fmla="*/ 4276990 w 4603832"/>
                <a:gd name="connsiteY27" fmla="*/ 1809603 h 2500764"/>
                <a:gd name="connsiteX28" fmla="*/ 4442090 w 4603832"/>
                <a:gd name="connsiteY28" fmla="*/ 1688953 h 2500764"/>
                <a:gd name="connsiteX29" fmla="*/ 4581790 w 4603832"/>
                <a:gd name="connsiteY29" fmla="*/ 1282553 h 2500764"/>
                <a:gd name="connsiteX30" fmla="*/ 4581790 w 4603832"/>
                <a:gd name="connsiteY30" fmla="*/ 857103 h 2500764"/>
                <a:gd name="connsiteX31" fmla="*/ 4372240 w 4603832"/>
                <a:gd name="connsiteY31" fmla="*/ 374503 h 2500764"/>
                <a:gd name="connsiteX32" fmla="*/ 4061090 w 4603832"/>
                <a:gd name="connsiteY32" fmla="*/ 215753 h 2500764"/>
                <a:gd name="connsiteX33" fmla="*/ 3927740 w 4603832"/>
                <a:gd name="connsiteY33" fmla="*/ 177653 h 2500764"/>
                <a:gd name="connsiteX34" fmla="*/ 3902340 w 4603832"/>
                <a:gd name="connsiteY34" fmla="*/ 215753 h 2500764"/>
                <a:gd name="connsiteX35" fmla="*/ 3762640 w 4603832"/>
                <a:gd name="connsiteY35" fmla="*/ 177653 h 2500764"/>
                <a:gd name="connsiteX36" fmla="*/ 3489590 w 4603832"/>
                <a:gd name="connsiteY36" fmla="*/ 37953 h 2500764"/>
                <a:gd name="connsiteX37" fmla="*/ 3305440 w 4603832"/>
                <a:gd name="connsiteY37" fmla="*/ 44303 h 2500764"/>
                <a:gd name="connsiteX38" fmla="*/ 2892690 w 4603832"/>
                <a:gd name="connsiteY38" fmla="*/ 145903 h 2500764"/>
                <a:gd name="connsiteX39" fmla="*/ 2638690 w 4603832"/>
                <a:gd name="connsiteY39" fmla="*/ 209403 h 2500764"/>
                <a:gd name="connsiteX40" fmla="*/ 2479940 w 4603832"/>
                <a:gd name="connsiteY40" fmla="*/ 450703 h 2500764"/>
                <a:gd name="connsiteX41" fmla="*/ 2270390 w 4603832"/>
                <a:gd name="connsiteY41" fmla="*/ 542387 h 2500764"/>
                <a:gd name="connsiteX0" fmla="*/ 2294596 w 4628038"/>
                <a:gd name="connsiteY0" fmla="*/ 542387 h 2500764"/>
                <a:gd name="connsiteX1" fmla="*/ 2104096 w 4628038"/>
                <a:gd name="connsiteY1" fmla="*/ 349103 h 2500764"/>
                <a:gd name="connsiteX2" fmla="*/ 1777071 w 4628038"/>
                <a:gd name="connsiteY2" fmla="*/ 9682 h 2500764"/>
                <a:gd name="connsiteX3" fmla="*/ 1386546 w 4628038"/>
                <a:gd name="connsiteY3" fmla="*/ 95539 h 2500764"/>
                <a:gd name="connsiteX4" fmla="*/ 973796 w 4628038"/>
                <a:gd name="connsiteY4" fmla="*/ 126853 h 2500764"/>
                <a:gd name="connsiteX5" fmla="*/ 675346 w 4628038"/>
                <a:gd name="connsiteY5" fmla="*/ 190353 h 2500764"/>
                <a:gd name="connsiteX6" fmla="*/ 453096 w 4628038"/>
                <a:gd name="connsiteY6" fmla="*/ 285603 h 2500764"/>
                <a:gd name="connsiteX7" fmla="*/ 49871 w 4628038"/>
                <a:gd name="connsiteY7" fmla="*/ 605886 h 2500764"/>
                <a:gd name="connsiteX8" fmla="*/ 21296 w 4628038"/>
                <a:gd name="connsiteY8" fmla="*/ 1130588 h 2500764"/>
                <a:gd name="connsiteX9" fmla="*/ 186396 w 4628038"/>
                <a:gd name="connsiteY9" fmla="*/ 1536553 h 2500764"/>
                <a:gd name="connsiteX10" fmla="*/ 326096 w 4628038"/>
                <a:gd name="connsiteY10" fmla="*/ 1784203 h 2500764"/>
                <a:gd name="connsiteX11" fmla="*/ 748371 w 4628038"/>
                <a:gd name="connsiteY11" fmla="*/ 2095789 h 2500764"/>
                <a:gd name="connsiteX12" fmla="*/ 1183346 w 4628038"/>
                <a:gd name="connsiteY12" fmla="*/ 2300554 h 2500764"/>
                <a:gd name="connsiteX13" fmla="*/ 1510371 w 4628038"/>
                <a:gd name="connsiteY13" fmla="*/ 2436688 h 2500764"/>
                <a:gd name="connsiteX14" fmla="*/ 1653246 w 4628038"/>
                <a:gd name="connsiteY14" fmla="*/ 2497057 h 2500764"/>
                <a:gd name="connsiteX15" fmla="*/ 1754846 w 4628038"/>
                <a:gd name="connsiteY15" fmla="*/ 2481137 h 2500764"/>
                <a:gd name="connsiteX16" fmla="*/ 1923121 w 4628038"/>
                <a:gd name="connsiteY16" fmla="*/ 2491836 h 2500764"/>
                <a:gd name="connsiteX17" fmla="*/ 2135846 w 4628038"/>
                <a:gd name="connsiteY17" fmla="*/ 2490271 h 2500764"/>
                <a:gd name="connsiteX18" fmla="*/ 2297771 w 4628038"/>
                <a:gd name="connsiteY18" fmla="*/ 2360923 h 2500764"/>
                <a:gd name="connsiteX19" fmla="*/ 2396196 w 4628038"/>
                <a:gd name="connsiteY19" fmla="*/ 2321605 h 2500764"/>
                <a:gd name="connsiteX20" fmla="*/ 2491446 w 4628038"/>
                <a:gd name="connsiteY20" fmla="*/ 2438688 h 2500764"/>
                <a:gd name="connsiteX21" fmla="*/ 2723221 w 4628038"/>
                <a:gd name="connsiteY21" fmla="*/ 2491837 h 2500764"/>
                <a:gd name="connsiteX22" fmla="*/ 3043896 w 4628038"/>
                <a:gd name="connsiteY22" fmla="*/ 2459304 h 2500764"/>
                <a:gd name="connsiteX23" fmla="*/ 3075646 w 4628038"/>
                <a:gd name="connsiteY23" fmla="*/ 2374753 h 2500764"/>
                <a:gd name="connsiteX24" fmla="*/ 3240746 w 4628038"/>
                <a:gd name="connsiteY24" fmla="*/ 2409287 h 2500764"/>
                <a:gd name="connsiteX25" fmla="*/ 3691596 w 4628038"/>
                <a:gd name="connsiteY25" fmla="*/ 2177903 h 2500764"/>
                <a:gd name="connsiteX26" fmla="*/ 4078946 w 4628038"/>
                <a:gd name="connsiteY26" fmla="*/ 1981053 h 2500764"/>
                <a:gd name="connsiteX27" fmla="*/ 4301196 w 4628038"/>
                <a:gd name="connsiteY27" fmla="*/ 1809603 h 2500764"/>
                <a:gd name="connsiteX28" fmla="*/ 4466296 w 4628038"/>
                <a:gd name="connsiteY28" fmla="*/ 1688953 h 2500764"/>
                <a:gd name="connsiteX29" fmla="*/ 4605996 w 4628038"/>
                <a:gd name="connsiteY29" fmla="*/ 1282553 h 2500764"/>
                <a:gd name="connsiteX30" fmla="*/ 4605996 w 4628038"/>
                <a:gd name="connsiteY30" fmla="*/ 857103 h 2500764"/>
                <a:gd name="connsiteX31" fmla="*/ 4396446 w 4628038"/>
                <a:gd name="connsiteY31" fmla="*/ 374503 h 2500764"/>
                <a:gd name="connsiteX32" fmla="*/ 4085296 w 4628038"/>
                <a:gd name="connsiteY32" fmla="*/ 215753 h 2500764"/>
                <a:gd name="connsiteX33" fmla="*/ 3951946 w 4628038"/>
                <a:gd name="connsiteY33" fmla="*/ 177653 h 2500764"/>
                <a:gd name="connsiteX34" fmla="*/ 3926546 w 4628038"/>
                <a:gd name="connsiteY34" fmla="*/ 215753 h 2500764"/>
                <a:gd name="connsiteX35" fmla="*/ 3786846 w 4628038"/>
                <a:gd name="connsiteY35" fmla="*/ 177653 h 2500764"/>
                <a:gd name="connsiteX36" fmla="*/ 3513796 w 4628038"/>
                <a:gd name="connsiteY36" fmla="*/ 37953 h 2500764"/>
                <a:gd name="connsiteX37" fmla="*/ 3329646 w 4628038"/>
                <a:gd name="connsiteY37" fmla="*/ 44303 h 2500764"/>
                <a:gd name="connsiteX38" fmla="*/ 2916896 w 4628038"/>
                <a:gd name="connsiteY38" fmla="*/ 145903 h 2500764"/>
                <a:gd name="connsiteX39" fmla="*/ 2662896 w 4628038"/>
                <a:gd name="connsiteY39" fmla="*/ 209403 h 2500764"/>
                <a:gd name="connsiteX40" fmla="*/ 2504146 w 4628038"/>
                <a:gd name="connsiteY40" fmla="*/ 450703 h 2500764"/>
                <a:gd name="connsiteX41" fmla="*/ 2294596 w 4628038"/>
                <a:gd name="connsiteY41" fmla="*/ 542387 h 2500764"/>
                <a:gd name="connsiteX0" fmla="*/ 2321840 w 4655282"/>
                <a:gd name="connsiteY0" fmla="*/ 542387 h 2500764"/>
                <a:gd name="connsiteX1" fmla="*/ 2131340 w 4655282"/>
                <a:gd name="connsiteY1" fmla="*/ 349103 h 2500764"/>
                <a:gd name="connsiteX2" fmla="*/ 1804315 w 4655282"/>
                <a:gd name="connsiteY2" fmla="*/ 9682 h 2500764"/>
                <a:gd name="connsiteX3" fmla="*/ 1413790 w 4655282"/>
                <a:gd name="connsiteY3" fmla="*/ 95539 h 2500764"/>
                <a:gd name="connsiteX4" fmla="*/ 1001040 w 4655282"/>
                <a:gd name="connsiteY4" fmla="*/ 126853 h 2500764"/>
                <a:gd name="connsiteX5" fmla="*/ 702590 w 4655282"/>
                <a:gd name="connsiteY5" fmla="*/ 190353 h 2500764"/>
                <a:gd name="connsiteX6" fmla="*/ 480340 w 4655282"/>
                <a:gd name="connsiteY6" fmla="*/ 285603 h 2500764"/>
                <a:gd name="connsiteX7" fmla="*/ 77115 w 4655282"/>
                <a:gd name="connsiteY7" fmla="*/ 605886 h 2500764"/>
                <a:gd name="connsiteX8" fmla="*/ 10440 w 4655282"/>
                <a:gd name="connsiteY8" fmla="*/ 1167123 h 2500764"/>
                <a:gd name="connsiteX9" fmla="*/ 213640 w 4655282"/>
                <a:gd name="connsiteY9" fmla="*/ 1536553 h 2500764"/>
                <a:gd name="connsiteX10" fmla="*/ 353340 w 4655282"/>
                <a:gd name="connsiteY10" fmla="*/ 1784203 h 2500764"/>
                <a:gd name="connsiteX11" fmla="*/ 775615 w 4655282"/>
                <a:gd name="connsiteY11" fmla="*/ 2095789 h 2500764"/>
                <a:gd name="connsiteX12" fmla="*/ 1210590 w 4655282"/>
                <a:gd name="connsiteY12" fmla="*/ 2300554 h 2500764"/>
                <a:gd name="connsiteX13" fmla="*/ 1537615 w 4655282"/>
                <a:gd name="connsiteY13" fmla="*/ 2436688 h 2500764"/>
                <a:gd name="connsiteX14" fmla="*/ 1680490 w 4655282"/>
                <a:gd name="connsiteY14" fmla="*/ 2497057 h 2500764"/>
                <a:gd name="connsiteX15" fmla="*/ 1782090 w 4655282"/>
                <a:gd name="connsiteY15" fmla="*/ 2481137 h 2500764"/>
                <a:gd name="connsiteX16" fmla="*/ 1950365 w 4655282"/>
                <a:gd name="connsiteY16" fmla="*/ 2491836 h 2500764"/>
                <a:gd name="connsiteX17" fmla="*/ 2163090 w 4655282"/>
                <a:gd name="connsiteY17" fmla="*/ 2490271 h 2500764"/>
                <a:gd name="connsiteX18" fmla="*/ 2325015 w 4655282"/>
                <a:gd name="connsiteY18" fmla="*/ 2360923 h 2500764"/>
                <a:gd name="connsiteX19" fmla="*/ 2423440 w 4655282"/>
                <a:gd name="connsiteY19" fmla="*/ 2321605 h 2500764"/>
                <a:gd name="connsiteX20" fmla="*/ 2518690 w 4655282"/>
                <a:gd name="connsiteY20" fmla="*/ 2438688 h 2500764"/>
                <a:gd name="connsiteX21" fmla="*/ 2750465 w 4655282"/>
                <a:gd name="connsiteY21" fmla="*/ 2491837 h 2500764"/>
                <a:gd name="connsiteX22" fmla="*/ 3071140 w 4655282"/>
                <a:gd name="connsiteY22" fmla="*/ 2459304 h 2500764"/>
                <a:gd name="connsiteX23" fmla="*/ 3102890 w 4655282"/>
                <a:gd name="connsiteY23" fmla="*/ 2374753 h 2500764"/>
                <a:gd name="connsiteX24" fmla="*/ 3267990 w 4655282"/>
                <a:gd name="connsiteY24" fmla="*/ 2409287 h 2500764"/>
                <a:gd name="connsiteX25" fmla="*/ 3718840 w 4655282"/>
                <a:gd name="connsiteY25" fmla="*/ 2177903 h 2500764"/>
                <a:gd name="connsiteX26" fmla="*/ 4106190 w 4655282"/>
                <a:gd name="connsiteY26" fmla="*/ 1981053 h 2500764"/>
                <a:gd name="connsiteX27" fmla="*/ 4328440 w 4655282"/>
                <a:gd name="connsiteY27" fmla="*/ 1809603 h 2500764"/>
                <a:gd name="connsiteX28" fmla="*/ 4493540 w 4655282"/>
                <a:gd name="connsiteY28" fmla="*/ 1688953 h 2500764"/>
                <a:gd name="connsiteX29" fmla="*/ 4633240 w 4655282"/>
                <a:gd name="connsiteY29" fmla="*/ 1282553 h 2500764"/>
                <a:gd name="connsiteX30" fmla="*/ 4633240 w 4655282"/>
                <a:gd name="connsiteY30" fmla="*/ 857103 h 2500764"/>
                <a:gd name="connsiteX31" fmla="*/ 4423690 w 4655282"/>
                <a:gd name="connsiteY31" fmla="*/ 374503 h 2500764"/>
                <a:gd name="connsiteX32" fmla="*/ 4112540 w 4655282"/>
                <a:gd name="connsiteY32" fmla="*/ 215753 h 2500764"/>
                <a:gd name="connsiteX33" fmla="*/ 3979190 w 4655282"/>
                <a:gd name="connsiteY33" fmla="*/ 177653 h 2500764"/>
                <a:gd name="connsiteX34" fmla="*/ 3953790 w 4655282"/>
                <a:gd name="connsiteY34" fmla="*/ 215753 h 2500764"/>
                <a:gd name="connsiteX35" fmla="*/ 3814090 w 4655282"/>
                <a:gd name="connsiteY35" fmla="*/ 177653 h 2500764"/>
                <a:gd name="connsiteX36" fmla="*/ 3541040 w 4655282"/>
                <a:gd name="connsiteY36" fmla="*/ 37953 h 2500764"/>
                <a:gd name="connsiteX37" fmla="*/ 3356890 w 4655282"/>
                <a:gd name="connsiteY37" fmla="*/ 44303 h 2500764"/>
                <a:gd name="connsiteX38" fmla="*/ 2944140 w 4655282"/>
                <a:gd name="connsiteY38" fmla="*/ 145903 h 2500764"/>
                <a:gd name="connsiteX39" fmla="*/ 2690140 w 4655282"/>
                <a:gd name="connsiteY39" fmla="*/ 209403 h 2500764"/>
                <a:gd name="connsiteX40" fmla="*/ 2531390 w 4655282"/>
                <a:gd name="connsiteY40" fmla="*/ 450703 h 2500764"/>
                <a:gd name="connsiteX41" fmla="*/ 2321840 w 4655282"/>
                <a:gd name="connsiteY41" fmla="*/ 542387 h 2500764"/>
                <a:gd name="connsiteX0" fmla="*/ 2316289 w 4649731"/>
                <a:gd name="connsiteY0" fmla="*/ 542387 h 2500764"/>
                <a:gd name="connsiteX1" fmla="*/ 2125789 w 4649731"/>
                <a:gd name="connsiteY1" fmla="*/ 349103 h 2500764"/>
                <a:gd name="connsiteX2" fmla="*/ 1798764 w 4649731"/>
                <a:gd name="connsiteY2" fmla="*/ 9682 h 2500764"/>
                <a:gd name="connsiteX3" fmla="*/ 1408239 w 4649731"/>
                <a:gd name="connsiteY3" fmla="*/ 95539 h 2500764"/>
                <a:gd name="connsiteX4" fmla="*/ 995489 w 4649731"/>
                <a:gd name="connsiteY4" fmla="*/ 126853 h 2500764"/>
                <a:gd name="connsiteX5" fmla="*/ 697039 w 4649731"/>
                <a:gd name="connsiteY5" fmla="*/ 190353 h 2500764"/>
                <a:gd name="connsiteX6" fmla="*/ 474789 w 4649731"/>
                <a:gd name="connsiteY6" fmla="*/ 285603 h 2500764"/>
                <a:gd name="connsiteX7" fmla="*/ 71564 w 4649731"/>
                <a:gd name="connsiteY7" fmla="*/ 605886 h 2500764"/>
                <a:gd name="connsiteX8" fmla="*/ 4889 w 4649731"/>
                <a:gd name="connsiteY8" fmla="*/ 1167123 h 2500764"/>
                <a:gd name="connsiteX9" fmla="*/ 131889 w 4649731"/>
                <a:gd name="connsiteY9" fmla="*/ 1390415 h 2500764"/>
                <a:gd name="connsiteX10" fmla="*/ 347789 w 4649731"/>
                <a:gd name="connsiteY10" fmla="*/ 1784203 h 2500764"/>
                <a:gd name="connsiteX11" fmla="*/ 770064 w 4649731"/>
                <a:gd name="connsiteY11" fmla="*/ 2095789 h 2500764"/>
                <a:gd name="connsiteX12" fmla="*/ 1205039 w 4649731"/>
                <a:gd name="connsiteY12" fmla="*/ 2300554 h 2500764"/>
                <a:gd name="connsiteX13" fmla="*/ 1532064 w 4649731"/>
                <a:gd name="connsiteY13" fmla="*/ 2436688 h 2500764"/>
                <a:gd name="connsiteX14" fmla="*/ 1674939 w 4649731"/>
                <a:gd name="connsiteY14" fmla="*/ 2497057 h 2500764"/>
                <a:gd name="connsiteX15" fmla="*/ 1776539 w 4649731"/>
                <a:gd name="connsiteY15" fmla="*/ 2481137 h 2500764"/>
                <a:gd name="connsiteX16" fmla="*/ 1944814 w 4649731"/>
                <a:gd name="connsiteY16" fmla="*/ 2491836 h 2500764"/>
                <a:gd name="connsiteX17" fmla="*/ 2157539 w 4649731"/>
                <a:gd name="connsiteY17" fmla="*/ 2490271 h 2500764"/>
                <a:gd name="connsiteX18" fmla="*/ 2319464 w 4649731"/>
                <a:gd name="connsiteY18" fmla="*/ 2360923 h 2500764"/>
                <a:gd name="connsiteX19" fmla="*/ 2417889 w 4649731"/>
                <a:gd name="connsiteY19" fmla="*/ 2321605 h 2500764"/>
                <a:gd name="connsiteX20" fmla="*/ 2513139 w 4649731"/>
                <a:gd name="connsiteY20" fmla="*/ 2438688 h 2500764"/>
                <a:gd name="connsiteX21" fmla="*/ 2744914 w 4649731"/>
                <a:gd name="connsiteY21" fmla="*/ 2491837 h 2500764"/>
                <a:gd name="connsiteX22" fmla="*/ 3065589 w 4649731"/>
                <a:gd name="connsiteY22" fmla="*/ 2459304 h 2500764"/>
                <a:gd name="connsiteX23" fmla="*/ 3097339 w 4649731"/>
                <a:gd name="connsiteY23" fmla="*/ 2374753 h 2500764"/>
                <a:gd name="connsiteX24" fmla="*/ 3262439 w 4649731"/>
                <a:gd name="connsiteY24" fmla="*/ 2409287 h 2500764"/>
                <a:gd name="connsiteX25" fmla="*/ 3713289 w 4649731"/>
                <a:gd name="connsiteY25" fmla="*/ 2177903 h 2500764"/>
                <a:gd name="connsiteX26" fmla="*/ 4100639 w 4649731"/>
                <a:gd name="connsiteY26" fmla="*/ 1981053 h 2500764"/>
                <a:gd name="connsiteX27" fmla="*/ 4322889 w 4649731"/>
                <a:gd name="connsiteY27" fmla="*/ 1809603 h 2500764"/>
                <a:gd name="connsiteX28" fmla="*/ 4487989 w 4649731"/>
                <a:gd name="connsiteY28" fmla="*/ 1688953 h 2500764"/>
                <a:gd name="connsiteX29" fmla="*/ 4627689 w 4649731"/>
                <a:gd name="connsiteY29" fmla="*/ 1282553 h 2500764"/>
                <a:gd name="connsiteX30" fmla="*/ 4627689 w 4649731"/>
                <a:gd name="connsiteY30" fmla="*/ 857103 h 2500764"/>
                <a:gd name="connsiteX31" fmla="*/ 4418139 w 4649731"/>
                <a:gd name="connsiteY31" fmla="*/ 374503 h 2500764"/>
                <a:gd name="connsiteX32" fmla="*/ 4106989 w 4649731"/>
                <a:gd name="connsiteY32" fmla="*/ 215753 h 2500764"/>
                <a:gd name="connsiteX33" fmla="*/ 3973639 w 4649731"/>
                <a:gd name="connsiteY33" fmla="*/ 177653 h 2500764"/>
                <a:gd name="connsiteX34" fmla="*/ 3948239 w 4649731"/>
                <a:gd name="connsiteY34" fmla="*/ 215753 h 2500764"/>
                <a:gd name="connsiteX35" fmla="*/ 3808539 w 4649731"/>
                <a:gd name="connsiteY35" fmla="*/ 177653 h 2500764"/>
                <a:gd name="connsiteX36" fmla="*/ 3535489 w 4649731"/>
                <a:gd name="connsiteY36" fmla="*/ 37953 h 2500764"/>
                <a:gd name="connsiteX37" fmla="*/ 3351339 w 4649731"/>
                <a:gd name="connsiteY37" fmla="*/ 44303 h 2500764"/>
                <a:gd name="connsiteX38" fmla="*/ 2938589 w 4649731"/>
                <a:gd name="connsiteY38" fmla="*/ 145903 h 2500764"/>
                <a:gd name="connsiteX39" fmla="*/ 2684589 w 4649731"/>
                <a:gd name="connsiteY39" fmla="*/ 209403 h 2500764"/>
                <a:gd name="connsiteX40" fmla="*/ 2525839 w 4649731"/>
                <a:gd name="connsiteY40" fmla="*/ 450703 h 2500764"/>
                <a:gd name="connsiteX41" fmla="*/ 2316289 w 4649731"/>
                <a:gd name="connsiteY41" fmla="*/ 542387 h 2500764"/>
                <a:gd name="connsiteX0" fmla="*/ 2316289 w 4649731"/>
                <a:gd name="connsiteY0" fmla="*/ 542387 h 2500764"/>
                <a:gd name="connsiteX1" fmla="*/ 2125789 w 4649731"/>
                <a:gd name="connsiteY1" fmla="*/ 349103 h 2500764"/>
                <a:gd name="connsiteX2" fmla="*/ 1798764 w 4649731"/>
                <a:gd name="connsiteY2" fmla="*/ 9682 h 2500764"/>
                <a:gd name="connsiteX3" fmla="*/ 1408239 w 4649731"/>
                <a:gd name="connsiteY3" fmla="*/ 95539 h 2500764"/>
                <a:gd name="connsiteX4" fmla="*/ 995489 w 4649731"/>
                <a:gd name="connsiteY4" fmla="*/ 126853 h 2500764"/>
                <a:gd name="connsiteX5" fmla="*/ 697039 w 4649731"/>
                <a:gd name="connsiteY5" fmla="*/ 190353 h 2500764"/>
                <a:gd name="connsiteX6" fmla="*/ 474789 w 4649731"/>
                <a:gd name="connsiteY6" fmla="*/ 285603 h 2500764"/>
                <a:gd name="connsiteX7" fmla="*/ 71564 w 4649731"/>
                <a:gd name="connsiteY7" fmla="*/ 605886 h 2500764"/>
                <a:gd name="connsiteX8" fmla="*/ 4889 w 4649731"/>
                <a:gd name="connsiteY8" fmla="*/ 1167123 h 2500764"/>
                <a:gd name="connsiteX9" fmla="*/ 131889 w 4649731"/>
                <a:gd name="connsiteY9" fmla="*/ 1390415 h 2500764"/>
                <a:gd name="connsiteX10" fmla="*/ 347789 w 4649731"/>
                <a:gd name="connsiteY10" fmla="*/ 1784203 h 2500764"/>
                <a:gd name="connsiteX11" fmla="*/ 770064 w 4649731"/>
                <a:gd name="connsiteY11" fmla="*/ 2095789 h 2500764"/>
                <a:gd name="connsiteX12" fmla="*/ 1205039 w 4649731"/>
                <a:gd name="connsiteY12" fmla="*/ 2300554 h 2500764"/>
                <a:gd name="connsiteX13" fmla="*/ 1532064 w 4649731"/>
                <a:gd name="connsiteY13" fmla="*/ 2436688 h 2500764"/>
                <a:gd name="connsiteX14" fmla="*/ 1674939 w 4649731"/>
                <a:gd name="connsiteY14" fmla="*/ 2497057 h 2500764"/>
                <a:gd name="connsiteX15" fmla="*/ 1776539 w 4649731"/>
                <a:gd name="connsiteY15" fmla="*/ 2481137 h 2500764"/>
                <a:gd name="connsiteX16" fmla="*/ 1944814 w 4649731"/>
                <a:gd name="connsiteY16" fmla="*/ 2491836 h 2500764"/>
                <a:gd name="connsiteX17" fmla="*/ 2157539 w 4649731"/>
                <a:gd name="connsiteY17" fmla="*/ 2490271 h 2500764"/>
                <a:gd name="connsiteX18" fmla="*/ 2319464 w 4649731"/>
                <a:gd name="connsiteY18" fmla="*/ 2360923 h 2500764"/>
                <a:gd name="connsiteX19" fmla="*/ 2417889 w 4649731"/>
                <a:gd name="connsiteY19" fmla="*/ 2367273 h 2500764"/>
                <a:gd name="connsiteX20" fmla="*/ 2513139 w 4649731"/>
                <a:gd name="connsiteY20" fmla="*/ 2438688 h 2500764"/>
                <a:gd name="connsiteX21" fmla="*/ 2744914 w 4649731"/>
                <a:gd name="connsiteY21" fmla="*/ 2491837 h 2500764"/>
                <a:gd name="connsiteX22" fmla="*/ 3065589 w 4649731"/>
                <a:gd name="connsiteY22" fmla="*/ 2459304 h 2500764"/>
                <a:gd name="connsiteX23" fmla="*/ 3097339 w 4649731"/>
                <a:gd name="connsiteY23" fmla="*/ 2374753 h 2500764"/>
                <a:gd name="connsiteX24" fmla="*/ 3262439 w 4649731"/>
                <a:gd name="connsiteY24" fmla="*/ 2409287 h 2500764"/>
                <a:gd name="connsiteX25" fmla="*/ 3713289 w 4649731"/>
                <a:gd name="connsiteY25" fmla="*/ 2177903 h 2500764"/>
                <a:gd name="connsiteX26" fmla="*/ 4100639 w 4649731"/>
                <a:gd name="connsiteY26" fmla="*/ 1981053 h 2500764"/>
                <a:gd name="connsiteX27" fmla="*/ 4322889 w 4649731"/>
                <a:gd name="connsiteY27" fmla="*/ 1809603 h 2500764"/>
                <a:gd name="connsiteX28" fmla="*/ 4487989 w 4649731"/>
                <a:gd name="connsiteY28" fmla="*/ 1688953 h 2500764"/>
                <a:gd name="connsiteX29" fmla="*/ 4627689 w 4649731"/>
                <a:gd name="connsiteY29" fmla="*/ 1282553 h 2500764"/>
                <a:gd name="connsiteX30" fmla="*/ 4627689 w 4649731"/>
                <a:gd name="connsiteY30" fmla="*/ 857103 h 2500764"/>
                <a:gd name="connsiteX31" fmla="*/ 4418139 w 4649731"/>
                <a:gd name="connsiteY31" fmla="*/ 374503 h 2500764"/>
                <a:gd name="connsiteX32" fmla="*/ 4106989 w 4649731"/>
                <a:gd name="connsiteY32" fmla="*/ 215753 h 2500764"/>
                <a:gd name="connsiteX33" fmla="*/ 3973639 w 4649731"/>
                <a:gd name="connsiteY33" fmla="*/ 177653 h 2500764"/>
                <a:gd name="connsiteX34" fmla="*/ 3948239 w 4649731"/>
                <a:gd name="connsiteY34" fmla="*/ 215753 h 2500764"/>
                <a:gd name="connsiteX35" fmla="*/ 3808539 w 4649731"/>
                <a:gd name="connsiteY35" fmla="*/ 177653 h 2500764"/>
                <a:gd name="connsiteX36" fmla="*/ 3535489 w 4649731"/>
                <a:gd name="connsiteY36" fmla="*/ 37953 h 2500764"/>
                <a:gd name="connsiteX37" fmla="*/ 3351339 w 4649731"/>
                <a:gd name="connsiteY37" fmla="*/ 44303 h 2500764"/>
                <a:gd name="connsiteX38" fmla="*/ 2938589 w 4649731"/>
                <a:gd name="connsiteY38" fmla="*/ 145903 h 2500764"/>
                <a:gd name="connsiteX39" fmla="*/ 2684589 w 4649731"/>
                <a:gd name="connsiteY39" fmla="*/ 209403 h 2500764"/>
                <a:gd name="connsiteX40" fmla="*/ 2525839 w 4649731"/>
                <a:gd name="connsiteY40" fmla="*/ 450703 h 2500764"/>
                <a:gd name="connsiteX41" fmla="*/ 2316289 w 4649731"/>
                <a:gd name="connsiteY41" fmla="*/ 542387 h 2500764"/>
                <a:gd name="connsiteX0" fmla="*/ 2316289 w 4649731"/>
                <a:gd name="connsiteY0" fmla="*/ 542387 h 2510826"/>
                <a:gd name="connsiteX1" fmla="*/ 2125789 w 4649731"/>
                <a:gd name="connsiteY1" fmla="*/ 349103 h 2510826"/>
                <a:gd name="connsiteX2" fmla="*/ 1798764 w 4649731"/>
                <a:gd name="connsiteY2" fmla="*/ 9682 h 2510826"/>
                <a:gd name="connsiteX3" fmla="*/ 1408239 w 4649731"/>
                <a:gd name="connsiteY3" fmla="*/ 95539 h 2510826"/>
                <a:gd name="connsiteX4" fmla="*/ 995489 w 4649731"/>
                <a:gd name="connsiteY4" fmla="*/ 126853 h 2510826"/>
                <a:gd name="connsiteX5" fmla="*/ 697039 w 4649731"/>
                <a:gd name="connsiteY5" fmla="*/ 190353 h 2510826"/>
                <a:gd name="connsiteX6" fmla="*/ 474789 w 4649731"/>
                <a:gd name="connsiteY6" fmla="*/ 285603 h 2510826"/>
                <a:gd name="connsiteX7" fmla="*/ 71564 w 4649731"/>
                <a:gd name="connsiteY7" fmla="*/ 605886 h 2510826"/>
                <a:gd name="connsiteX8" fmla="*/ 4889 w 4649731"/>
                <a:gd name="connsiteY8" fmla="*/ 1167123 h 2510826"/>
                <a:gd name="connsiteX9" fmla="*/ 131889 w 4649731"/>
                <a:gd name="connsiteY9" fmla="*/ 1390415 h 2510826"/>
                <a:gd name="connsiteX10" fmla="*/ 347789 w 4649731"/>
                <a:gd name="connsiteY10" fmla="*/ 1784203 h 2510826"/>
                <a:gd name="connsiteX11" fmla="*/ 770064 w 4649731"/>
                <a:gd name="connsiteY11" fmla="*/ 2095789 h 2510826"/>
                <a:gd name="connsiteX12" fmla="*/ 1205039 w 4649731"/>
                <a:gd name="connsiteY12" fmla="*/ 2300554 h 2510826"/>
                <a:gd name="connsiteX13" fmla="*/ 1532064 w 4649731"/>
                <a:gd name="connsiteY13" fmla="*/ 2436688 h 2510826"/>
                <a:gd name="connsiteX14" fmla="*/ 1674939 w 4649731"/>
                <a:gd name="connsiteY14" fmla="*/ 2497057 h 2510826"/>
                <a:gd name="connsiteX15" fmla="*/ 1776539 w 4649731"/>
                <a:gd name="connsiteY15" fmla="*/ 2481137 h 2510826"/>
                <a:gd name="connsiteX16" fmla="*/ 1944814 w 4649731"/>
                <a:gd name="connsiteY16" fmla="*/ 2491836 h 2510826"/>
                <a:gd name="connsiteX17" fmla="*/ 2157539 w 4649731"/>
                <a:gd name="connsiteY17" fmla="*/ 2490271 h 2510826"/>
                <a:gd name="connsiteX18" fmla="*/ 2319464 w 4649731"/>
                <a:gd name="connsiteY18" fmla="*/ 2360923 h 2510826"/>
                <a:gd name="connsiteX19" fmla="*/ 2417889 w 4649731"/>
                <a:gd name="connsiteY19" fmla="*/ 2367273 h 2510826"/>
                <a:gd name="connsiteX20" fmla="*/ 2541714 w 4649731"/>
                <a:gd name="connsiteY20" fmla="*/ 2502623 h 2510826"/>
                <a:gd name="connsiteX21" fmla="*/ 2744914 w 4649731"/>
                <a:gd name="connsiteY21" fmla="*/ 2491837 h 2510826"/>
                <a:gd name="connsiteX22" fmla="*/ 3065589 w 4649731"/>
                <a:gd name="connsiteY22" fmla="*/ 2459304 h 2510826"/>
                <a:gd name="connsiteX23" fmla="*/ 3097339 w 4649731"/>
                <a:gd name="connsiteY23" fmla="*/ 2374753 h 2510826"/>
                <a:gd name="connsiteX24" fmla="*/ 3262439 w 4649731"/>
                <a:gd name="connsiteY24" fmla="*/ 2409287 h 2510826"/>
                <a:gd name="connsiteX25" fmla="*/ 3713289 w 4649731"/>
                <a:gd name="connsiteY25" fmla="*/ 2177903 h 2510826"/>
                <a:gd name="connsiteX26" fmla="*/ 4100639 w 4649731"/>
                <a:gd name="connsiteY26" fmla="*/ 1981053 h 2510826"/>
                <a:gd name="connsiteX27" fmla="*/ 4322889 w 4649731"/>
                <a:gd name="connsiteY27" fmla="*/ 1809603 h 2510826"/>
                <a:gd name="connsiteX28" fmla="*/ 4487989 w 4649731"/>
                <a:gd name="connsiteY28" fmla="*/ 1688953 h 2510826"/>
                <a:gd name="connsiteX29" fmla="*/ 4627689 w 4649731"/>
                <a:gd name="connsiteY29" fmla="*/ 1282553 h 2510826"/>
                <a:gd name="connsiteX30" fmla="*/ 4627689 w 4649731"/>
                <a:gd name="connsiteY30" fmla="*/ 857103 h 2510826"/>
                <a:gd name="connsiteX31" fmla="*/ 4418139 w 4649731"/>
                <a:gd name="connsiteY31" fmla="*/ 374503 h 2510826"/>
                <a:gd name="connsiteX32" fmla="*/ 4106989 w 4649731"/>
                <a:gd name="connsiteY32" fmla="*/ 215753 h 2510826"/>
                <a:gd name="connsiteX33" fmla="*/ 3973639 w 4649731"/>
                <a:gd name="connsiteY33" fmla="*/ 177653 h 2510826"/>
                <a:gd name="connsiteX34" fmla="*/ 3948239 w 4649731"/>
                <a:gd name="connsiteY34" fmla="*/ 215753 h 2510826"/>
                <a:gd name="connsiteX35" fmla="*/ 3808539 w 4649731"/>
                <a:gd name="connsiteY35" fmla="*/ 177653 h 2510826"/>
                <a:gd name="connsiteX36" fmla="*/ 3535489 w 4649731"/>
                <a:gd name="connsiteY36" fmla="*/ 37953 h 2510826"/>
                <a:gd name="connsiteX37" fmla="*/ 3351339 w 4649731"/>
                <a:gd name="connsiteY37" fmla="*/ 44303 h 2510826"/>
                <a:gd name="connsiteX38" fmla="*/ 2938589 w 4649731"/>
                <a:gd name="connsiteY38" fmla="*/ 145903 h 2510826"/>
                <a:gd name="connsiteX39" fmla="*/ 2684589 w 4649731"/>
                <a:gd name="connsiteY39" fmla="*/ 209403 h 2510826"/>
                <a:gd name="connsiteX40" fmla="*/ 2525839 w 4649731"/>
                <a:gd name="connsiteY40" fmla="*/ 450703 h 2510826"/>
                <a:gd name="connsiteX41" fmla="*/ 2316289 w 4649731"/>
                <a:gd name="connsiteY41" fmla="*/ 542387 h 2510826"/>
                <a:gd name="connsiteX0" fmla="*/ 2316289 w 4649731"/>
                <a:gd name="connsiteY0" fmla="*/ 542387 h 2556888"/>
                <a:gd name="connsiteX1" fmla="*/ 2125789 w 4649731"/>
                <a:gd name="connsiteY1" fmla="*/ 349103 h 2556888"/>
                <a:gd name="connsiteX2" fmla="*/ 1798764 w 4649731"/>
                <a:gd name="connsiteY2" fmla="*/ 9682 h 2556888"/>
                <a:gd name="connsiteX3" fmla="*/ 1408239 w 4649731"/>
                <a:gd name="connsiteY3" fmla="*/ 95539 h 2556888"/>
                <a:gd name="connsiteX4" fmla="*/ 995489 w 4649731"/>
                <a:gd name="connsiteY4" fmla="*/ 126853 h 2556888"/>
                <a:gd name="connsiteX5" fmla="*/ 697039 w 4649731"/>
                <a:gd name="connsiteY5" fmla="*/ 190353 h 2556888"/>
                <a:gd name="connsiteX6" fmla="*/ 474789 w 4649731"/>
                <a:gd name="connsiteY6" fmla="*/ 285603 h 2556888"/>
                <a:gd name="connsiteX7" fmla="*/ 71564 w 4649731"/>
                <a:gd name="connsiteY7" fmla="*/ 605886 h 2556888"/>
                <a:gd name="connsiteX8" fmla="*/ 4889 w 4649731"/>
                <a:gd name="connsiteY8" fmla="*/ 1167123 h 2556888"/>
                <a:gd name="connsiteX9" fmla="*/ 131889 w 4649731"/>
                <a:gd name="connsiteY9" fmla="*/ 1390415 h 2556888"/>
                <a:gd name="connsiteX10" fmla="*/ 347789 w 4649731"/>
                <a:gd name="connsiteY10" fmla="*/ 1784203 h 2556888"/>
                <a:gd name="connsiteX11" fmla="*/ 770064 w 4649731"/>
                <a:gd name="connsiteY11" fmla="*/ 2095789 h 2556888"/>
                <a:gd name="connsiteX12" fmla="*/ 1205039 w 4649731"/>
                <a:gd name="connsiteY12" fmla="*/ 2300554 h 2556888"/>
                <a:gd name="connsiteX13" fmla="*/ 1532064 w 4649731"/>
                <a:gd name="connsiteY13" fmla="*/ 2436688 h 2556888"/>
                <a:gd name="connsiteX14" fmla="*/ 1674939 w 4649731"/>
                <a:gd name="connsiteY14" fmla="*/ 2497057 h 2556888"/>
                <a:gd name="connsiteX15" fmla="*/ 1776539 w 4649731"/>
                <a:gd name="connsiteY15" fmla="*/ 2481137 h 2556888"/>
                <a:gd name="connsiteX16" fmla="*/ 1944814 w 4649731"/>
                <a:gd name="connsiteY16" fmla="*/ 2491836 h 2556888"/>
                <a:gd name="connsiteX17" fmla="*/ 2157539 w 4649731"/>
                <a:gd name="connsiteY17" fmla="*/ 2490271 h 2556888"/>
                <a:gd name="connsiteX18" fmla="*/ 2319464 w 4649731"/>
                <a:gd name="connsiteY18" fmla="*/ 2360923 h 2556888"/>
                <a:gd name="connsiteX19" fmla="*/ 2417889 w 4649731"/>
                <a:gd name="connsiteY19" fmla="*/ 2367273 h 2556888"/>
                <a:gd name="connsiteX20" fmla="*/ 2541714 w 4649731"/>
                <a:gd name="connsiteY20" fmla="*/ 2502623 h 2556888"/>
                <a:gd name="connsiteX21" fmla="*/ 2783014 w 4649731"/>
                <a:gd name="connsiteY21" fmla="*/ 2555772 h 2556888"/>
                <a:gd name="connsiteX22" fmla="*/ 3065589 w 4649731"/>
                <a:gd name="connsiteY22" fmla="*/ 2459304 h 2556888"/>
                <a:gd name="connsiteX23" fmla="*/ 3097339 w 4649731"/>
                <a:gd name="connsiteY23" fmla="*/ 2374753 h 2556888"/>
                <a:gd name="connsiteX24" fmla="*/ 3262439 w 4649731"/>
                <a:gd name="connsiteY24" fmla="*/ 2409287 h 2556888"/>
                <a:gd name="connsiteX25" fmla="*/ 3713289 w 4649731"/>
                <a:gd name="connsiteY25" fmla="*/ 2177903 h 2556888"/>
                <a:gd name="connsiteX26" fmla="*/ 4100639 w 4649731"/>
                <a:gd name="connsiteY26" fmla="*/ 1981053 h 2556888"/>
                <a:gd name="connsiteX27" fmla="*/ 4322889 w 4649731"/>
                <a:gd name="connsiteY27" fmla="*/ 1809603 h 2556888"/>
                <a:gd name="connsiteX28" fmla="*/ 4487989 w 4649731"/>
                <a:gd name="connsiteY28" fmla="*/ 1688953 h 2556888"/>
                <a:gd name="connsiteX29" fmla="*/ 4627689 w 4649731"/>
                <a:gd name="connsiteY29" fmla="*/ 1282553 h 2556888"/>
                <a:gd name="connsiteX30" fmla="*/ 4627689 w 4649731"/>
                <a:gd name="connsiteY30" fmla="*/ 857103 h 2556888"/>
                <a:gd name="connsiteX31" fmla="*/ 4418139 w 4649731"/>
                <a:gd name="connsiteY31" fmla="*/ 374503 h 2556888"/>
                <a:gd name="connsiteX32" fmla="*/ 4106989 w 4649731"/>
                <a:gd name="connsiteY32" fmla="*/ 215753 h 2556888"/>
                <a:gd name="connsiteX33" fmla="*/ 3973639 w 4649731"/>
                <a:gd name="connsiteY33" fmla="*/ 177653 h 2556888"/>
                <a:gd name="connsiteX34" fmla="*/ 3948239 w 4649731"/>
                <a:gd name="connsiteY34" fmla="*/ 215753 h 2556888"/>
                <a:gd name="connsiteX35" fmla="*/ 3808539 w 4649731"/>
                <a:gd name="connsiteY35" fmla="*/ 177653 h 2556888"/>
                <a:gd name="connsiteX36" fmla="*/ 3535489 w 4649731"/>
                <a:gd name="connsiteY36" fmla="*/ 37953 h 2556888"/>
                <a:gd name="connsiteX37" fmla="*/ 3351339 w 4649731"/>
                <a:gd name="connsiteY37" fmla="*/ 44303 h 2556888"/>
                <a:gd name="connsiteX38" fmla="*/ 2938589 w 4649731"/>
                <a:gd name="connsiteY38" fmla="*/ 145903 h 2556888"/>
                <a:gd name="connsiteX39" fmla="*/ 2684589 w 4649731"/>
                <a:gd name="connsiteY39" fmla="*/ 209403 h 2556888"/>
                <a:gd name="connsiteX40" fmla="*/ 2525839 w 4649731"/>
                <a:gd name="connsiteY40" fmla="*/ 450703 h 2556888"/>
                <a:gd name="connsiteX41" fmla="*/ 2316289 w 4649731"/>
                <a:gd name="connsiteY41" fmla="*/ 542387 h 2556888"/>
                <a:gd name="connsiteX0" fmla="*/ 2316289 w 4649731"/>
                <a:gd name="connsiteY0" fmla="*/ 542622 h 2557123"/>
                <a:gd name="connsiteX1" fmla="*/ 2125789 w 4649731"/>
                <a:gd name="connsiteY1" fmla="*/ 349338 h 2557123"/>
                <a:gd name="connsiteX2" fmla="*/ 1798764 w 4649731"/>
                <a:gd name="connsiteY2" fmla="*/ 9917 h 2557123"/>
                <a:gd name="connsiteX3" fmla="*/ 1408239 w 4649731"/>
                <a:gd name="connsiteY3" fmla="*/ 95774 h 2557123"/>
                <a:gd name="connsiteX4" fmla="*/ 995489 w 4649731"/>
                <a:gd name="connsiteY4" fmla="*/ 127088 h 2557123"/>
                <a:gd name="connsiteX5" fmla="*/ 697039 w 4649731"/>
                <a:gd name="connsiteY5" fmla="*/ 190588 h 2557123"/>
                <a:gd name="connsiteX6" fmla="*/ 474789 w 4649731"/>
                <a:gd name="connsiteY6" fmla="*/ 285838 h 2557123"/>
                <a:gd name="connsiteX7" fmla="*/ 71564 w 4649731"/>
                <a:gd name="connsiteY7" fmla="*/ 606121 h 2557123"/>
                <a:gd name="connsiteX8" fmla="*/ 4889 w 4649731"/>
                <a:gd name="connsiteY8" fmla="*/ 1167358 h 2557123"/>
                <a:gd name="connsiteX9" fmla="*/ 131889 w 4649731"/>
                <a:gd name="connsiteY9" fmla="*/ 1390650 h 2557123"/>
                <a:gd name="connsiteX10" fmla="*/ 347789 w 4649731"/>
                <a:gd name="connsiteY10" fmla="*/ 1784438 h 2557123"/>
                <a:gd name="connsiteX11" fmla="*/ 770064 w 4649731"/>
                <a:gd name="connsiteY11" fmla="*/ 2096024 h 2557123"/>
                <a:gd name="connsiteX12" fmla="*/ 1205039 w 4649731"/>
                <a:gd name="connsiteY12" fmla="*/ 2300789 h 2557123"/>
                <a:gd name="connsiteX13" fmla="*/ 1532064 w 4649731"/>
                <a:gd name="connsiteY13" fmla="*/ 2436923 h 2557123"/>
                <a:gd name="connsiteX14" fmla="*/ 1674939 w 4649731"/>
                <a:gd name="connsiteY14" fmla="*/ 2497292 h 2557123"/>
                <a:gd name="connsiteX15" fmla="*/ 1776539 w 4649731"/>
                <a:gd name="connsiteY15" fmla="*/ 2481372 h 2557123"/>
                <a:gd name="connsiteX16" fmla="*/ 1944814 w 4649731"/>
                <a:gd name="connsiteY16" fmla="*/ 2492071 h 2557123"/>
                <a:gd name="connsiteX17" fmla="*/ 2157539 w 4649731"/>
                <a:gd name="connsiteY17" fmla="*/ 2490506 h 2557123"/>
                <a:gd name="connsiteX18" fmla="*/ 2319464 w 4649731"/>
                <a:gd name="connsiteY18" fmla="*/ 2361158 h 2557123"/>
                <a:gd name="connsiteX19" fmla="*/ 2417889 w 4649731"/>
                <a:gd name="connsiteY19" fmla="*/ 2367508 h 2557123"/>
                <a:gd name="connsiteX20" fmla="*/ 2541714 w 4649731"/>
                <a:gd name="connsiteY20" fmla="*/ 2502858 h 2557123"/>
                <a:gd name="connsiteX21" fmla="*/ 2783014 w 4649731"/>
                <a:gd name="connsiteY21" fmla="*/ 2556007 h 2557123"/>
                <a:gd name="connsiteX22" fmla="*/ 3065589 w 4649731"/>
                <a:gd name="connsiteY22" fmla="*/ 2459539 h 2557123"/>
                <a:gd name="connsiteX23" fmla="*/ 3097339 w 4649731"/>
                <a:gd name="connsiteY23" fmla="*/ 2374988 h 2557123"/>
                <a:gd name="connsiteX24" fmla="*/ 3262439 w 4649731"/>
                <a:gd name="connsiteY24" fmla="*/ 2409522 h 2557123"/>
                <a:gd name="connsiteX25" fmla="*/ 3713289 w 4649731"/>
                <a:gd name="connsiteY25" fmla="*/ 2178138 h 2557123"/>
                <a:gd name="connsiteX26" fmla="*/ 4100639 w 4649731"/>
                <a:gd name="connsiteY26" fmla="*/ 1981288 h 2557123"/>
                <a:gd name="connsiteX27" fmla="*/ 4322889 w 4649731"/>
                <a:gd name="connsiteY27" fmla="*/ 1809838 h 2557123"/>
                <a:gd name="connsiteX28" fmla="*/ 4487989 w 4649731"/>
                <a:gd name="connsiteY28" fmla="*/ 1689188 h 2557123"/>
                <a:gd name="connsiteX29" fmla="*/ 4627689 w 4649731"/>
                <a:gd name="connsiteY29" fmla="*/ 1282788 h 2557123"/>
                <a:gd name="connsiteX30" fmla="*/ 4627689 w 4649731"/>
                <a:gd name="connsiteY30" fmla="*/ 857338 h 2557123"/>
                <a:gd name="connsiteX31" fmla="*/ 4418139 w 4649731"/>
                <a:gd name="connsiteY31" fmla="*/ 374738 h 2557123"/>
                <a:gd name="connsiteX32" fmla="*/ 4106989 w 4649731"/>
                <a:gd name="connsiteY32" fmla="*/ 215988 h 2557123"/>
                <a:gd name="connsiteX33" fmla="*/ 3973639 w 4649731"/>
                <a:gd name="connsiteY33" fmla="*/ 177888 h 2557123"/>
                <a:gd name="connsiteX34" fmla="*/ 3948239 w 4649731"/>
                <a:gd name="connsiteY34" fmla="*/ 215988 h 2557123"/>
                <a:gd name="connsiteX35" fmla="*/ 3808539 w 4649731"/>
                <a:gd name="connsiteY35" fmla="*/ 177888 h 2557123"/>
                <a:gd name="connsiteX36" fmla="*/ 3535489 w 4649731"/>
                <a:gd name="connsiteY36" fmla="*/ 38188 h 2557123"/>
                <a:gd name="connsiteX37" fmla="*/ 3351339 w 4649731"/>
                <a:gd name="connsiteY37" fmla="*/ 44538 h 2557123"/>
                <a:gd name="connsiteX38" fmla="*/ 2967164 w 4649731"/>
                <a:gd name="connsiteY38" fmla="*/ 0 h 2557123"/>
                <a:gd name="connsiteX39" fmla="*/ 2684589 w 4649731"/>
                <a:gd name="connsiteY39" fmla="*/ 209638 h 2557123"/>
                <a:gd name="connsiteX40" fmla="*/ 2525839 w 4649731"/>
                <a:gd name="connsiteY40" fmla="*/ 450938 h 2557123"/>
                <a:gd name="connsiteX41" fmla="*/ 2316289 w 4649731"/>
                <a:gd name="connsiteY41" fmla="*/ 542622 h 2557123"/>
                <a:gd name="connsiteX0" fmla="*/ 2316289 w 4649731"/>
                <a:gd name="connsiteY0" fmla="*/ 542622 h 2557123"/>
                <a:gd name="connsiteX1" fmla="*/ 2011489 w 4649731"/>
                <a:gd name="connsiteY1" fmla="*/ 349338 h 2557123"/>
                <a:gd name="connsiteX2" fmla="*/ 1798764 w 4649731"/>
                <a:gd name="connsiteY2" fmla="*/ 9917 h 2557123"/>
                <a:gd name="connsiteX3" fmla="*/ 1408239 w 4649731"/>
                <a:gd name="connsiteY3" fmla="*/ 95774 h 2557123"/>
                <a:gd name="connsiteX4" fmla="*/ 995489 w 4649731"/>
                <a:gd name="connsiteY4" fmla="*/ 127088 h 2557123"/>
                <a:gd name="connsiteX5" fmla="*/ 697039 w 4649731"/>
                <a:gd name="connsiteY5" fmla="*/ 190588 h 2557123"/>
                <a:gd name="connsiteX6" fmla="*/ 474789 w 4649731"/>
                <a:gd name="connsiteY6" fmla="*/ 285838 h 2557123"/>
                <a:gd name="connsiteX7" fmla="*/ 71564 w 4649731"/>
                <a:gd name="connsiteY7" fmla="*/ 606121 h 2557123"/>
                <a:gd name="connsiteX8" fmla="*/ 4889 w 4649731"/>
                <a:gd name="connsiteY8" fmla="*/ 1167358 h 2557123"/>
                <a:gd name="connsiteX9" fmla="*/ 131889 w 4649731"/>
                <a:gd name="connsiteY9" fmla="*/ 1390650 h 2557123"/>
                <a:gd name="connsiteX10" fmla="*/ 347789 w 4649731"/>
                <a:gd name="connsiteY10" fmla="*/ 1784438 h 2557123"/>
                <a:gd name="connsiteX11" fmla="*/ 770064 w 4649731"/>
                <a:gd name="connsiteY11" fmla="*/ 2096024 h 2557123"/>
                <a:gd name="connsiteX12" fmla="*/ 1205039 w 4649731"/>
                <a:gd name="connsiteY12" fmla="*/ 2300789 h 2557123"/>
                <a:gd name="connsiteX13" fmla="*/ 1532064 w 4649731"/>
                <a:gd name="connsiteY13" fmla="*/ 2436923 h 2557123"/>
                <a:gd name="connsiteX14" fmla="*/ 1674939 w 4649731"/>
                <a:gd name="connsiteY14" fmla="*/ 2497292 h 2557123"/>
                <a:gd name="connsiteX15" fmla="*/ 1776539 w 4649731"/>
                <a:gd name="connsiteY15" fmla="*/ 2481372 h 2557123"/>
                <a:gd name="connsiteX16" fmla="*/ 1944814 w 4649731"/>
                <a:gd name="connsiteY16" fmla="*/ 2492071 h 2557123"/>
                <a:gd name="connsiteX17" fmla="*/ 2157539 w 4649731"/>
                <a:gd name="connsiteY17" fmla="*/ 2490506 h 2557123"/>
                <a:gd name="connsiteX18" fmla="*/ 2319464 w 4649731"/>
                <a:gd name="connsiteY18" fmla="*/ 2361158 h 2557123"/>
                <a:gd name="connsiteX19" fmla="*/ 2417889 w 4649731"/>
                <a:gd name="connsiteY19" fmla="*/ 2367508 h 2557123"/>
                <a:gd name="connsiteX20" fmla="*/ 2541714 w 4649731"/>
                <a:gd name="connsiteY20" fmla="*/ 2502858 h 2557123"/>
                <a:gd name="connsiteX21" fmla="*/ 2783014 w 4649731"/>
                <a:gd name="connsiteY21" fmla="*/ 2556007 h 2557123"/>
                <a:gd name="connsiteX22" fmla="*/ 3065589 w 4649731"/>
                <a:gd name="connsiteY22" fmla="*/ 2459539 h 2557123"/>
                <a:gd name="connsiteX23" fmla="*/ 3097339 w 4649731"/>
                <a:gd name="connsiteY23" fmla="*/ 2374988 h 2557123"/>
                <a:gd name="connsiteX24" fmla="*/ 3262439 w 4649731"/>
                <a:gd name="connsiteY24" fmla="*/ 2409522 h 2557123"/>
                <a:gd name="connsiteX25" fmla="*/ 3713289 w 4649731"/>
                <a:gd name="connsiteY25" fmla="*/ 2178138 h 2557123"/>
                <a:gd name="connsiteX26" fmla="*/ 4100639 w 4649731"/>
                <a:gd name="connsiteY26" fmla="*/ 1981288 h 2557123"/>
                <a:gd name="connsiteX27" fmla="*/ 4322889 w 4649731"/>
                <a:gd name="connsiteY27" fmla="*/ 1809838 h 2557123"/>
                <a:gd name="connsiteX28" fmla="*/ 4487989 w 4649731"/>
                <a:gd name="connsiteY28" fmla="*/ 1689188 h 2557123"/>
                <a:gd name="connsiteX29" fmla="*/ 4627689 w 4649731"/>
                <a:gd name="connsiteY29" fmla="*/ 1282788 h 2557123"/>
                <a:gd name="connsiteX30" fmla="*/ 4627689 w 4649731"/>
                <a:gd name="connsiteY30" fmla="*/ 857338 h 2557123"/>
                <a:gd name="connsiteX31" fmla="*/ 4418139 w 4649731"/>
                <a:gd name="connsiteY31" fmla="*/ 374738 h 2557123"/>
                <a:gd name="connsiteX32" fmla="*/ 4106989 w 4649731"/>
                <a:gd name="connsiteY32" fmla="*/ 215988 h 2557123"/>
                <a:gd name="connsiteX33" fmla="*/ 3973639 w 4649731"/>
                <a:gd name="connsiteY33" fmla="*/ 177888 h 2557123"/>
                <a:gd name="connsiteX34" fmla="*/ 3948239 w 4649731"/>
                <a:gd name="connsiteY34" fmla="*/ 215988 h 2557123"/>
                <a:gd name="connsiteX35" fmla="*/ 3808539 w 4649731"/>
                <a:gd name="connsiteY35" fmla="*/ 177888 h 2557123"/>
                <a:gd name="connsiteX36" fmla="*/ 3535489 w 4649731"/>
                <a:gd name="connsiteY36" fmla="*/ 38188 h 2557123"/>
                <a:gd name="connsiteX37" fmla="*/ 3351339 w 4649731"/>
                <a:gd name="connsiteY37" fmla="*/ 44538 h 2557123"/>
                <a:gd name="connsiteX38" fmla="*/ 2967164 w 4649731"/>
                <a:gd name="connsiteY38" fmla="*/ 0 h 2557123"/>
                <a:gd name="connsiteX39" fmla="*/ 2684589 w 4649731"/>
                <a:gd name="connsiteY39" fmla="*/ 209638 h 2557123"/>
                <a:gd name="connsiteX40" fmla="*/ 2525839 w 4649731"/>
                <a:gd name="connsiteY40" fmla="*/ 450938 h 2557123"/>
                <a:gd name="connsiteX41" fmla="*/ 2316289 w 4649731"/>
                <a:gd name="connsiteY41" fmla="*/ 542622 h 2557123"/>
                <a:gd name="connsiteX0" fmla="*/ 2316289 w 4649731"/>
                <a:gd name="connsiteY0" fmla="*/ 542622 h 2557123"/>
                <a:gd name="connsiteX1" fmla="*/ 2011489 w 4649731"/>
                <a:gd name="connsiteY1" fmla="*/ 349338 h 2557123"/>
                <a:gd name="connsiteX2" fmla="*/ 1741614 w 4649731"/>
                <a:gd name="connsiteY2" fmla="*/ 9917 h 2557123"/>
                <a:gd name="connsiteX3" fmla="*/ 1408239 w 4649731"/>
                <a:gd name="connsiteY3" fmla="*/ 95774 h 2557123"/>
                <a:gd name="connsiteX4" fmla="*/ 995489 w 4649731"/>
                <a:gd name="connsiteY4" fmla="*/ 127088 h 2557123"/>
                <a:gd name="connsiteX5" fmla="*/ 697039 w 4649731"/>
                <a:gd name="connsiteY5" fmla="*/ 190588 h 2557123"/>
                <a:gd name="connsiteX6" fmla="*/ 474789 w 4649731"/>
                <a:gd name="connsiteY6" fmla="*/ 285838 h 2557123"/>
                <a:gd name="connsiteX7" fmla="*/ 71564 w 4649731"/>
                <a:gd name="connsiteY7" fmla="*/ 606121 h 2557123"/>
                <a:gd name="connsiteX8" fmla="*/ 4889 w 4649731"/>
                <a:gd name="connsiteY8" fmla="*/ 1167358 h 2557123"/>
                <a:gd name="connsiteX9" fmla="*/ 131889 w 4649731"/>
                <a:gd name="connsiteY9" fmla="*/ 1390650 h 2557123"/>
                <a:gd name="connsiteX10" fmla="*/ 347789 w 4649731"/>
                <a:gd name="connsiteY10" fmla="*/ 1784438 h 2557123"/>
                <a:gd name="connsiteX11" fmla="*/ 770064 w 4649731"/>
                <a:gd name="connsiteY11" fmla="*/ 2096024 h 2557123"/>
                <a:gd name="connsiteX12" fmla="*/ 1205039 w 4649731"/>
                <a:gd name="connsiteY12" fmla="*/ 2300789 h 2557123"/>
                <a:gd name="connsiteX13" fmla="*/ 1532064 w 4649731"/>
                <a:gd name="connsiteY13" fmla="*/ 2436923 h 2557123"/>
                <a:gd name="connsiteX14" fmla="*/ 1674939 w 4649731"/>
                <a:gd name="connsiteY14" fmla="*/ 2497292 h 2557123"/>
                <a:gd name="connsiteX15" fmla="*/ 1776539 w 4649731"/>
                <a:gd name="connsiteY15" fmla="*/ 2481372 h 2557123"/>
                <a:gd name="connsiteX16" fmla="*/ 1944814 w 4649731"/>
                <a:gd name="connsiteY16" fmla="*/ 2492071 h 2557123"/>
                <a:gd name="connsiteX17" fmla="*/ 2157539 w 4649731"/>
                <a:gd name="connsiteY17" fmla="*/ 2490506 h 2557123"/>
                <a:gd name="connsiteX18" fmla="*/ 2319464 w 4649731"/>
                <a:gd name="connsiteY18" fmla="*/ 2361158 h 2557123"/>
                <a:gd name="connsiteX19" fmla="*/ 2417889 w 4649731"/>
                <a:gd name="connsiteY19" fmla="*/ 2367508 h 2557123"/>
                <a:gd name="connsiteX20" fmla="*/ 2541714 w 4649731"/>
                <a:gd name="connsiteY20" fmla="*/ 2502858 h 2557123"/>
                <a:gd name="connsiteX21" fmla="*/ 2783014 w 4649731"/>
                <a:gd name="connsiteY21" fmla="*/ 2556007 h 2557123"/>
                <a:gd name="connsiteX22" fmla="*/ 3065589 w 4649731"/>
                <a:gd name="connsiteY22" fmla="*/ 2459539 h 2557123"/>
                <a:gd name="connsiteX23" fmla="*/ 3097339 w 4649731"/>
                <a:gd name="connsiteY23" fmla="*/ 2374988 h 2557123"/>
                <a:gd name="connsiteX24" fmla="*/ 3262439 w 4649731"/>
                <a:gd name="connsiteY24" fmla="*/ 2409522 h 2557123"/>
                <a:gd name="connsiteX25" fmla="*/ 3713289 w 4649731"/>
                <a:gd name="connsiteY25" fmla="*/ 2178138 h 2557123"/>
                <a:gd name="connsiteX26" fmla="*/ 4100639 w 4649731"/>
                <a:gd name="connsiteY26" fmla="*/ 1981288 h 2557123"/>
                <a:gd name="connsiteX27" fmla="*/ 4322889 w 4649731"/>
                <a:gd name="connsiteY27" fmla="*/ 1809838 h 2557123"/>
                <a:gd name="connsiteX28" fmla="*/ 4487989 w 4649731"/>
                <a:gd name="connsiteY28" fmla="*/ 1689188 h 2557123"/>
                <a:gd name="connsiteX29" fmla="*/ 4627689 w 4649731"/>
                <a:gd name="connsiteY29" fmla="*/ 1282788 h 2557123"/>
                <a:gd name="connsiteX30" fmla="*/ 4627689 w 4649731"/>
                <a:gd name="connsiteY30" fmla="*/ 857338 h 2557123"/>
                <a:gd name="connsiteX31" fmla="*/ 4418139 w 4649731"/>
                <a:gd name="connsiteY31" fmla="*/ 374738 h 2557123"/>
                <a:gd name="connsiteX32" fmla="*/ 4106989 w 4649731"/>
                <a:gd name="connsiteY32" fmla="*/ 215988 h 2557123"/>
                <a:gd name="connsiteX33" fmla="*/ 3973639 w 4649731"/>
                <a:gd name="connsiteY33" fmla="*/ 177888 h 2557123"/>
                <a:gd name="connsiteX34" fmla="*/ 3948239 w 4649731"/>
                <a:gd name="connsiteY34" fmla="*/ 215988 h 2557123"/>
                <a:gd name="connsiteX35" fmla="*/ 3808539 w 4649731"/>
                <a:gd name="connsiteY35" fmla="*/ 177888 h 2557123"/>
                <a:gd name="connsiteX36" fmla="*/ 3535489 w 4649731"/>
                <a:gd name="connsiteY36" fmla="*/ 38188 h 2557123"/>
                <a:gd name="connsiteX37" fmla="*/ 3351339 w 4649731"/>
                <a:gd name="connsiteY37" fmla="*/ 44538 h 2557123"/>
                <a:gd name="connsiteX38" fmla="*/ 2967164 w 4649731"/>
                <a:gd name="connsiteY38" fmla="*/ 0 h 2557123"/>
                <a:gd name="connsiteX39" fmla="*/ 2684589 w 4649731"/>
                <a:gd name="connsiteY39" fmla="*/ 209638 h 2557123"/>
                <a:gd name="connsiteX40" fmla="*/ 2525839 w 4649731"/>
                <a:gd name="connsiteY40" fmla="*/ 450938 h 2557123"/>
                <a:gd name="connsiteX41" fmla="*/ 2316289 w 4649731"/>
                <a:gd name="connsiteY41" fmla="*/ 542622 h 2557123"/>
                <a:gd name="connsiteX0" fmla="*/ 2316289 w 4649731"/>
                <a:gd name="connsiteY0" fmla="*/ 868110 h 2882611"/>
                <a:gd name="connsiteX1" fmla="*/ 2011489 w 4649731"/>
                <a:gd name="connsiteY1" fmla="*/ 674826 h 2882611"/>
                <a:gd name="connsiteX2" fmla="*/ 1741614 w 4649731"/>
                <a:gd name="connsiteY2" fmla="*/ 335405 h 2882611"/>
                <a:gd name="connsiteX3" fmla="*/ 1379664 w 4649731"/>
                <a:gd name="connsiteY3" fmla="*/ 1116 h 2882611"/>
                <a:gd name="connsiteX4" fmla="*/ 995489 w 4649731"/>
                <a:gd name="connsiteY4" fmla="*/ 452576 h 2882611"/>
                <a:gd name="connsiteX5" fmla="*/ 697039 w 4649731"/>
                <a:gd name="connsiteY5" fmla="*/ 516076 h 2882611"/>
                <a:gd name="connsiteX6" fmla="*/ 474789 w 4649731"/>
                <a:gd name="connsiteY6" fmla="*/ 611326 h 2882611"/>
                <a:gd name="connsiteX7" fmla="*/ 71564 w 4649731"/>
                <a:gd name="connsiteY7" fmla="*/ 931609 h 2882611"/>
                <a:gd name="connsiteX8" fmla="*/ 4889 w 4649731"/>
                <a:gd name="connsiteY8" fmla="*/ 1492846 h 2882611"/>
                <a:gd name="connsiteX9" fmla="*/ 131889 w 4649731"/>
                <a:gd name="connsiteY9" fmla="*/ 1716138 h 2882611"/>
                <a:gd name="connsiteX10" fmla="*/ 347789 w 4649731"/>
                <a:gd name="connsiteY10" fmla="*/ 2109926 h 2882611"/>
                <a:gd name="connsiteX11" fmla="*/ 770064 w 4649731"/>
                <a:gd name="connsiteY11" fmla="*/ 2421512 h 2882611"/>
                <a:gd name="connsiteX12" fmla="*/ 1205039 w 4649731"/>
                <a:gd name="connsiteY12" fmla="*/ 2626277 h 2882611"/>
                <a:gd name="connsiteX13" fmla="*/ 1532064 w 4649731"/>
                <a:gd name="connsiteY13" fmla="*/ 2762411 h 2882611"/>
                <a:gd name="connsiteX14" fmla="*/ 1674939 w 4649731"/>
                <a:gd name="connsiteY14" fmla="*/ 2822780 h 2882611"/>
                <a:gd name="connsiteX15" fmla="*/ 1776539 w 4649731"/>
                <a:gd name="connsiteY15" fmla="*/ 2806860 h 2882611"/>
                <a:gd name="connsiteX16" fmla="*/ 1944814 w 4649731"/>
                <a:gd name="connsiteY16" fmla="*/ 2817559 h 2882611"/>
                <a:gd name="connsiteX17" fmla="*/ 2157539 w 4649731"/>
                <a:gd name="connsiteY17" fmla="*/ 2815994 h 2882611"/>
                <a:gd name="connsiteX18" fmla="*/ 2319464 w 4649731"/>
                <a:gd name="connsiteY18" fmla="*/ 2686646 h 2882611"/>
                <a:gd name="connsiteX19" fmla="*/ 2417889 w 4649731"/>
                <a:gd name="connsiteY19" fmla="*/ 2692996 h 2882611"/>
                <a:gd name="connsiteX20" fmla="*/ 2541714 w 4649731"/>
                <a:gd name="connsiteY20" fmla="*/ 2828346 h 2882611"/>
                <a:gd name="connsiteX21" fmla="*/ 2783014 w 4649731"/>
                <a:gd name="connsiteY21" fmla="*/ 2881495 h 2882611"/>
                <a:gd name="connsiteX22" fmla="*/ 3065589 w 4649731"/>
                <a:gd name="connsiteY22" fmla="*/ 2785027 h 2882611"/>
                <a:gd name="connsiteX23" fmla="*/ 3097339 w 4649731"/>
                <a:gd name="connsiteY23" fmla="*/ 2700476 h 2882611"/>
                <a:gd name="connsiteX24" fmla="*/ 3262439 w 4649731"/>
                <a:gd name="connsiteY24" fmla="*/ 2735010 h 2882611"/>
                <a:gd name="connsiteX25" fmla="*/ 3713289 w 4649731"/>
                <a:gd name="connsiteY25" fmla="*/ 2503626 h 2882611"/>
                <a:gd name="connsiteX26" fmla="*/ 4100639 w 4649731"/>
                <a:gd name="connsiteY26" fmla="*/ 2306776 h 2882611"/>
                <a:gd name="connsiteX27" fmla="*/ 4322889 w 4649731"/>
                <a:gd name="connsiteY27" fmla="*/ 2135326 h 2882611"/>
                <a:gd name="connsiteX28" fmla="*/ 4487989 w 4649731"/>
                <a:gd name="connsiteY28" fmla="*/ 2014676 h 2882611"/>
                <a:gd name="connsiteX29" fmla="*/ 4627689 w 4649731"/>
                <a:gd name="connsiteY29" fmla="*/ 1608276 h 2882611"/>
                <a:gd name="connsiteX30" fmla="*/ 4627689 w 4649731"/>
                <a:gd name="connsiteY30" fmla="*/ 1182826 h 2882611"/>
                <a:gd name="connsiteX31" fmla="*/ 4418139 w 4649731"/>
                <a:gd name="connsiteY31" fmla="*/ 700226 h 2882611"/>
                <a:gd name="connsiteX32" fmla="*/ 4106989 w 4649731"/>
                <a:gd name="connsiteY32" fmla="*/ 541476 h 2882611"/>
                <a:gd name="connsiteX33" fmla="*/ 3973639 w 4649731"/>
                <a:gd name="connsiteY33" fmla="*/ 503376 h 2882611"/>
                <a:gd name="connsiteX34" fmla="*/ 3948239 w 4649731"/>
                <a:gd name="connsiteY34" fmla="*/ 541476 h 2882611"/>
                <a:gd name="connsiteX35" fmla="*/ 3808539 w 4649731"/>
                <a:gd name="connsiteY35" fmla="*/ 503376 h 2882611"/>
                <a:gd name="connsiteX36" fmla="*/ 3535489 w 4649731"/>
                <a:gd name="connsiteY36" fmla="*/ 363676 h 2882611"/>
                <a:gd name="connsiteX37" fmla="*/ 3351339 w 4649731"/>
                <a:gd name="connsiteY37" fmla="*/ 370026 h 2882611"/>
                <a:gd name="connsiteX38" fmla="*/ 2967164 w 4649731"/>
                <a:gd name="connsiteY38" fmla="*/ 325488 h 2882611"/>
                <a:gd name="connsiteX39" fmla="*/ 2684589 w 4649731"/>
                <a:gd name="connsiteY39" fmla="*/ 535126 h 2882611"/>
                <a:gd name="connsiteX40" fmla="*/ 2525839 w 4649731"/>
                <a:gd name="connsiteY40" fmla="*/ 776426 h 2882611"/>
                <a:gd name="connsiteX41" fmla="*/ 2316289 w 4649731"/>
                <a:gd name="connsiteY41" fmla="*/ 868110 h 2882611"/>
                <a:gd name="connsiteX0" fmla="*/ 2316289 w 4649731"/>
                <a:gd name="connsiteY0" fmla="*/ 873842 h 2888343"/>
                <a:gd name="connsiteX1" fmla="*/ 2011489 w 4649731"/>
                <a:gd name="connsiteY1" fmla="*/ 680558 h 2888343"/>
                <a:gd name="connsiteX2" fmla="*/ 1741614 w 4649731"/>
                <a:gd name="connsiteY2" fmla="*/ 341137 h 2888343"/>
                <a:gd name="connsiteX3" fmla="*/ 1379664 w 4649731"/>
                <a:gd name="connsiteY3" fmla="*/ 6848 h 2888343"/>
                <a:gd name="connsiteX4" fmla="*/ 700214 w 4649731"/>
                <a:gd name="connsiteY4" fmla="*/ 147765 h 2888343"/>
                <a:gd name="connsiteX5" fmla="*/ 697039 w 4649731"/>
                <a:gd name="connsiteY5" fmla="*/ 521808 h 2888343"/>
                <a:gd name="connsiteX6" fmla="*/ 474789 w 4649731"/>
                <a:gd name="connsiteY6" fmla="*/ 617058 h 2888343"/>
                <a:gd name="connsiteX7" fmla="*/ 71564 w 4649731"/>
                <a:gd name="connsiteY7" fmla="*/ 937341 h 2888343"/>
                <a:gd name="connsiteX8" fmla="*/ 4889 w 4649731"/>
                <a:gd name="connsiteY8" fmla="*/ 1498578 h 2888343"/>
                <a:gd name="connsiteX9" fmla="*/ 131889 w 4649731"/>
                <a:gd name="connsiteY9" fmla="*/ 1721870 h 2888343"/>
                <a:gd name="connsiteX10" fmla="*/ 347789 w 4649731"/>
                <a:gd name="connsiteY10" fmla="*/ 2115658 h 2888343"/>
                <a:gd name="connsiteX11" fmla="*/ 770064 w 4649731"/>
                <a:gd name="connsiteY11" fmla="*/ 2427244 h 2888343"/>
                <a:gd name="connsiteX12" fmla="*/ 1205039 w 4649731"/>
                <a:gd name="connsiteY12" fmla="*/ 2632009 h 2888343"/>
                <a:gd name="connsiteX13" fmla="*/ 1532064 w 4649731"/>
                <a:gd name="connsiteY13" fmla="*/ 2768143 h 2888343"/>
                <a:gd name="connsiteX14" fmla="*/ 1674939 w 4649731"/>
                <a:gd name="connsiteY14" fmla="*/ 2828512 h 2888343"/>
                <a:gd name="connsiteX15" fmla="*/ 1776539 w 4649731"/>
                <a:gd name="connsiteY15" fmla="*/ 2812592 h 2888343"/>
                <a:gd name="connsiteX16" fmla="*/ 1944814 w 4649731"/>
                <a:gd name="connsiteY16" fmla="*/ 2823291 h 2888343"/>
                <a:gd name="connsiteX17" fmla="*/ 2157539 w 4649731"/>
                <a:gd name="connsiteY17" fmla="*/ 2821726 h 2888343"/>
                <a:gd name="connsiteX18" fmla="*/ 2319464 w 4649731"/>
                <a:gd name="connsiteY18" fmla="*/ 2692378 h 2888343"/>
                <a:gd name="connsiteX19" fmla="*/ 2417889 w 4649731"/>
                <a:gd name="connsiteY19" fmla="*/ 2698728 h 2888343"/>
                <a:gd name="connsiteX20" fmla="*/ 2541714 w 4649731"/>
                <a:gd name="connsiteY20" fmla="*/ 2834078 h 2888343"/>
                <a:gd name="connsiteX21" fmla="*/ 2783014 w 4649731"/>
                <a:gd name="connsiteY21" fmla="*/ 2887227 h 2888343"/>
                <a:gd name="connsiteX22" fmla="*/ 3065589 w 4649731"/>
                <a:gd name="connsiteY22" fmla="*/ 2790759 h 2888343"/>
                <a:gd name="connsiteX23" fmla="*/ 3097339 w 4649731"/>
                <a:gd name="connsiteY23" fmla="*/ 2706208 h 2888343"/>
                <a:gd name="connsiteX24" fmla="*/ 3262439 w 4649731"/>
                <a:gd name="connsiteY24" fmla="*/ 2740742 h 2888343"/>
                <a:gd name="connsiteX25" fmla="*/ 3713289 w 4649731"/>
                <a:gd name="connsiteY25" fmla="*/ 2509358 h 2888343"/>
                <a:gd name="connsiteX26" fmla="*/ 4100639 w 4649731"/>
                <a:gd name="connsiteY26" fmla="*/ 2312508 h 2888343"/>
                <a:gd name="connsiteX27" fmla="*/ 4322889 w 4649731"/>
                <a:gd name="connsiteY27" fmla="*/ 2141058 h 2888343"/>
                <a:gd name="connsiteX28" fmla="*/ 4487989 w 4649731"/>
                <a:gd name="connsiteY28" fmla="*/ 2020408 h 2888343"/>
                <a:gd name="connsiteX29" fmla="*/ 4627689 w 4649731"/>
                <a:gd name="connsiteY29" fmla="*/ 1614008 h 2888343"/>
                <a:gd name="connsiteX30" fmla="*/ 4627689 w 4649731"/>
                <a:gd name="connsiteY30" fmla="*/ 1188558 h 2888343"/>
                <a:gd name="connsiteX31" fmla="*/ 4418139 w 4649731"/>
                <a:gd name="connsiteY31" fmla="*/ 705958 h 2888343"/>
                <a:gd name="connsiteX32" fmla="*/ 4106989 w 4649731"/>
                <a:gd name="connsiteY32" fmla="*/ 547208 h 2888343"/>
                <a:gd name="connsiteX33" fmla="*/ 3973639 w 4649731"/>
                <a:gd name="connsiteY33" fmla="*/ 509108 h 2888343"/>
                <a:gd name="connsiteX34" fmla="*/ 3948239 w 4649731"/>
                <a:gd name="connsiteY34" fmla="*/ 547208 h 2888343"/>
                <a:gd name="connsiteX35" fmla="*/ 3808539 w 4649731"/>
                <a:gd name="connsiteY35" fmla="*/ 509108 h 2888343"/>
                <a:gd name="connsiteX36" fmla="*/ 3535489 w 4649731"/>
                <a:gd name="connsiteY36" fmla="*/ 369408 h 2888343"/>
                <a:gd name="connsiteX37" fmla="*/ 3351339 w 4649731"/>
                <a:gd name="connsiteY37" fmla="*/ 375758 h 2888343"/>
                <a:gd name="connsiteX38" fmla="*/ 2967164 w 4649731"/>
                <a:gd name="connsiteY38" fmla="*/ 331220 h 2888343"/>
                <a:gd name="connsiteX39" fmla="*/ 2684589 w 4649731"/>
                <a:gd name="connsiteY39" fmla="*/ 540858 h 2888343"/>
                <a:gd name="connsiteX40" fmla="*/ 2525839 w 4649731"/>
                <a:gd name="connsiteY40" fmla="*/ 782158 h 2888343"/>
                <a:gd name="connsiteX41" fmla="*/ 2316289 w 4649731"/>
                <a:gd name="connsiteY41" fmla="*/ 873842 h 2888343"/>
                <a:gd name="connsiteX0" fmla="*/ 2316289 w 4649731"/>
                <a:gd name="connsiteY0" fmla="*/ 872543 h 2887044"/>
                <a:gd name="connsiteX1" fmla="*/ 2011489 w 4649731"/>
                <a:gd name="connsiteY1" fmla="*/ 679259 h 2887044"/>
                <a:gd name="connsiteX2" fmla="*/ 1741614 w 4649731"/>
                <a:gd name="connsiteY2" fmla="*/ 339838 h 2887044"/>
                <a:gd name="connsiteX3" fmla="*/ 1379664 w 4649731"/>
                <a:gd name="connsiteY3" fmla="*/ 5549 h 2887044"/>
                <a:gd name="connsiteX4" fmla="*/ 700214 w 4649731"/>
                <a:gd name="connsiteY4" fmla="*/ 146466 h 2887044"/>
                <a:gd name="connsiteX5" fmla="*/ 497014 w 4649731"/>
                <a:gd name="connsiteY5" fmla="*/ 346970 h 2887044"/>
                <a:gd name="connsiteX6" fmla="*/ 474789 w 4649731"/>
                <a:gd name="connsiteY6" fmla="*/ 615759 h 2887044"/>
                <a:gd name="connsiteX7" fmla="*/ 71564 w 4649731"/>
                <a:gd name="connsiteY7" fmla="*/ 936042 h 2887044"/>
                <a:gd name="connsiteX8" fmla="*/ 4889 w 4649731"/>
                <a:gd name="connsiteY8" fmla="*/ 1497279 h 2887044"/>
                <a:gd name="connsiteX9" fmla="*/ 131889 w 4649731"/>
                <a:gd name="connsiteY9" fmla="*/ 1720571 h 2887044"/>
                <a:gd name="connsiteX10" fmla="*/ 347789 w 4649731"/>
                <a:gd name="connsiteY10" fmla="*/ 2114359 h 2887044"/>
                <a:gd name="connsiteX11" fmla="*/ 770064 w 4649731"/>
                <a:gd name="connsiteY11" fmla="*/ 2425945 h 2887044"/>
                <a:gd name="connsiteX12" fmla="*/ 1205039 w 4649731"/>
                <a:gd name="connsiteY12" fmla="*/ 2630710 h 2887044"/>
                <a:gd name="connsiteX13" fmla="*/ 1532064 w 4649731"/>
                <a:gd name="connsiteY13" fmla="*/ 2766844 h 2887044"/>
                <a:gd name="connsiteX14" fmla="*/ 1674939 w 4649731"/>
                <a:gd name="connsiteY14" fmla="*/ 2827213 h 2887044"/>
                <a:gd name="connsiteX15" fmla="*/ 1776539 w 4649731"/>
                <a:gd name="connsiteY15" fmla="*/ 2811293 h 2887044"/>
                <a:gd name="connsiteX16" fmla="*/ 1944814 w 4649731"/>
                <a:gd name="connsiteY16" fmla="*/ 2821992 h 2887044"/>
                <a:gd name="connsiteX17" fmla="*/ 2157539 w 4649731"/>
                <a:gd name="connsiteY17" fmla="*/ 2820427 h 2887044"/>
                <a:gd name="connsiteX18" fmla="*/ 2319464 w 4649731"/>
                <a:gd name="connsiteY18" fmla="*/ 2691079 h 2887044"/>
                <a:gd name="connsiteX19" fmla="*/ 2417889 w 4649731"/>
                <a:gd name="connsiteY19" fmla="*/ 2697429 h 2887044"/>
                <a:gd name="connsiteX20" fmla="*/ 2541714 w 4649731"/>
                <a:gd name="connsiteY20" fmla="*/ 2832779 h 2887044"/>
                <a:gd name="connsiteX21" fmla="*/ 2783014 w 4649731"/>
                <a:gd name="connsiteY21" fmla="*/ 2885928 h 2887044"/>
                <a:gd name="connsiteX22" fmla="*/ 3065589 w 4649731"/>
                <a:gd name="connsiteY22" fmla="*/ 2789460 h 2887044"/>
                <a:gd name="connsiteX23" fmla="*/ 3097339 w 4649731"/>
                <a:gd name="connsiteY23" fmla="*/ 2704909 h 2887044"/>
                <a:gd name="connsiteX24" fmla="*/ 3262439 w 4649731"/>
                <a:gd name="connsiteY24" fmla="*/ 2739443 h 2887044"/>
                <a:gd name="connsiteX25" fmla="*/ 3713289 w 4649731"/>
                <a:gd name="connsiteY25" fmla="*/ 2508059 h 2887044"/>
                <a:gd name="connsiteX26" fmla="*/ 4100639 w 4649731"/>
                <a:gd name="connsiteY26" fmla="*/ 2311209 h 2887044"/>
                <a:gd name="connsiteX27" fmla="*/ 4322889 w 4649731"/>
                <a:gd name="connsiteY27" fmla="*/ 2139759 h 2887044"/>
                <a:gd name="connsiteX28" fmla="*/ 4487989 w 4649731"/>
                <a:gd name="connsiteY28" fmla="*/ 2019109 h 2887044"/>
                <a:gd name="connsiteX29" fmla="*/ 4627689 w 4649731"/>
                <a:gd name="connsiteY29" fmla="*/ 1612709 h 2887044"/>
                <a:gd name="connsiteX30" fmla="*/ 4627689 w 4649731"/>
                <a:gd name="connsiteY30" fmla="*/ 1187259 h 2887044"/>
                <a:gd name="connsiteX31" fmla="*/ 4418139 w 4649731"/>
                <a:gd name="connsiteY31" fmla="*/ 704659 h 2887044"/>
                <a:gd name="connsiteX32" fmla="*/ 4106989 w 4649731"/>
                <a:gd name="connsiteY32" fmla="*/ 545909 h 2887044"/>
                <a:gd name="connsiteX33" fmla="*/ 3973639 w 4649731"/>
                <a:gd name="connsiteY33" fmla="*/ 507809 h 2887044"/>
                <a:gd name="connsiteX34" fmla="*/ 3948239 w 4649731"/>
                <a:gd name="connsiteY34" fmla="*/ 545909 h 2887044"/>
                <a:gd name="connsiteX35" fmla="*/ 3808539 w 4649731"/>
                <a:gd name="connsiteY35" fmla="*/ 507809 h 2887044"/>
                <a:gd name="connsiteX36" fmla="*/ 3535489 w 4649731"/>
                <a:gd name="connsiteY36" fmla="*/ 368109 h 2887044"/>
                <a:gd name="connsiteX37" fmla="*/ 3351339 w 4649731"/>
                <a:gd name="connsiteY37" fmla="*/ 374459 h 2887044"/>
                <a:gd name="connsiteX38" fmla="*/ 2967164 w 4649731"/>
                <a:gd name="connsiteY38" fmla="*/ 329921 h 2887044"/>
                <a:gd name="connsiteX39" fmla="*/ 2684589 w 4649731"/>
                <a:gd name="connsiteY39" fmla="*/ 539559 h 2887044"/>
                <a:gd name="connsiteX40" fmla="*/ 2525839 w 4649731"/>
                <a:gd name="connsiteY40" fmla="*/ 780859 h 2887044"/>
                <a:gd name="connsiteX41" fmla="*/ 2316289 w 4649731"/>
                <a:gd name="connsiteY41" fmla="*/ 872543 h 2887044"/>
                <a:gd name="connsiteX0" fmla="*/ 2312499 w 4645941"/>
                <a:gd name="connsiteY0" fmla="*/ 872543 h 2887044"/>
                <a:gd name="connsiteX1" fmla="*/ 2007699 w 4645941"/>
                <a:gd name="connsiteY1" fmla="*/ 679259 h 2887044"/>
                <a:gd name="connsiteX2" fmla="*/ 1737824 w 4645941"/>
                <a:gd name="connsiteY2" fmla="*/ 339838 h 2887044"/>
                <a:gd name="connsiteX3" fmla="*/ 1375874 w 4645941"/>
                <a:gd name="connsiteY3" fmla="*/ 5549 h 2887044"/>
                <a:gd name="connsiteX4" fmla="*/ 696424 w 4645941"/>
                <a:gd name="connsiteY4" fmla="*/ 146466 h 2887044"/>
                <a:gd name="connsiteX5" fmla="*/ 493224 w 4645941"/>
                <a:gd name="connsiteY5" fmla="*/ 346970 h 2887044"/>
                <a:gd name="connsiteX6" fmla="*/ 89999 w 4645941"/>
                <a:gd name="connsiteY6" fmla="*/ 497022 h 2887044"/>
                <a:gd name="connsiteX7" fmla="*/ 67774 w 4645941"/>
                <a:gd name="connsiteY7" fmla="*/ 936042 h 2887044"/>
                <a:gd name="connsiteX8" fmla="*/ 1099 w 4645941"/>
                <a:gd name="connsiteY8" fmla="*/ 1497279 h 2887044"/>
                <a:gd name="connsiteX9" fmla="*/ 128099 w 4645941"/>
                <a:gd name="connsiteY9" fmla="*/ 1720571 h 2887044"/>
                <a:gd name="connsiteX10" fmla="*/ 343999 w 4645941"/>
                <a:gd name="connsiteY10" fmla="*/ 2114359 h 2887044"/>
                <a:gd name="connsiteX11" fmla="*/ 766274 w 4645941"/>
                <a:gd name="connsiteY11" fmla="*/ 2425945 h 2887044"/>
                <a:gd name="connsiteX12" fmla="*/ 1201249 w 4645941"/>
                <a:gd name="connsiteY12" fmla="*/ 2630710 h 2887044"/>
                <a:gd name="connsiteX13" fmla="*/ 1528274 w 4645941"/>
                <a:gd name="connsiteY13" fmla="*/ 2766844 h 2887044"/>
                <a:gd name="connsiteX14" fmla="*/ 1671149 w 4645941"/>
                <a:gd name="connsiteY14" fmla="*/ 2827213 h 2887044"/>
                <a:gd name="connsiteX15" fmla="*/ 1772749 w 4645941"/>
                <a:gd name="connsiteY15" fmla="*/ 2811293 h 2887044"/>
                <a:gd name="connsiteX16" fmla="*/ 1941024 w 4645941"/>
                <a:gd name="connsiteY16" fmla="*/ 2821992 h 2887044"/>
                <a:gd name="connsiteX17" fmla="*/ 2153749 w 4645941"/>
                <a:gd name="connsiteY17" fmla="*/ 2820427 h 2887044"/>
                <a:gd name="connsiteX18" fmla="*/ 2315674 w 4645941"/>
                <a:gd name="connsiteY18" fmla="*/ 2691079 h 2887044"/>
                <a:gd name="connsiteX19" fmla="*/ 2414099 w 4645941"/>
                <a:gd name="connsiteY19" fmla="*/ 2697429 h 2887044"/>
                <a:gd name="connsiteX20" fmla="*/ 2537924 w 4645941"/>
                <a:gd name="connsiteY20" fmla="*/ 2832779 h 2887044"/>
                <a:gd name="connsiteX21" fmla="*/ 2779224 w 4645941"/>
                <a:gd name="connsiteY21" fmla="*/ 2885928 h 2887044"/>
                <a:gd name="connsiteX22" fmla="*/ 3061799 w 4645941"/>
                <a:gd name="connsiteY22" fmla="*/ 2789460 h 2887044"/>
                <a:gd name="connsiteX23" fmla="*/ 3093549 w 4645941"/>
                <a:gd name="connsiteY23" fmla="*/ 2704909 h 2887044"/>
                <a:gd name="connsiteX24" fmla="*/ 3258649 w 4645941"/>
                <a:gd name="connsiteY24" fmla="*/ 2739443 h 2887044"/>
                <a:gd name="connsiteX25" fmla="*/ 3709499 w 4645941"/>
                <a:gd name="connsiteY25" fmla="*/ 2508059 h 2887044"/>
                <a:gd name="connsiteX26" fmla="*/ 4096849 w 4645941"/>
                <a:gd name="connsiteY26" fmla="*/ 2311209 h 2887044"/>
                <a:gd name="connsiteX27" fmla="*/ 4319099 w 4645941"/>
                <a:gd name="connsiteY27" fmla="*/ 2139759 h 2887044"/>
                <a:gd name="connsiteX28" fmla="*/ 4484199 w 4645941"/>
                <a:gd name="connsiteY28" fmla="*/ 2019109 h 2887044"/>
                <a:gd name="connsiteX29" fmla="*/ 4623899 w 4645941"/>
                <a:gd name="connsiteY29" fmla="*/ 1612709 h 2887044"/>
                <a:gd name="connsiteX30" fmla="*/ 4623899 w 4645941"/>
                <a:gd name="connsiteY30" fmla="*/ 1187259 h 2887044"/>
                <a:gd name="connsiteX31" fmla="*/ 4414349 w 4645941"/>
                <a:gd name="connsiteY31" fmla="*/ 704659 h 2887044"/>
                <a:gd name="connsiteX32" fmla="*/ 4103199 w 4645941"/>
                <a:gd name="connsiteY32" fmla="*/ 545909 h 2887044"/>
                <a:gd name="connsiteX33" fmla="*/ 3969849 w 4645941"/>
                <a:gd name="connsiteY33" fmla="*/ 507809 h 2887044"/>
                <a:gd name="connsiteX34" fmla="*/ 3944449 w 4645941"/>
                <a:gd name="connsiteY34" fmla="*/ 545909 h 2887044"/>
                <a:gd name="connsiteX35" fmla="*/ 3804749 w 4645941"/>
                <a:gd name="connsiteY35" fmla="*/ 507809 h 2887044"/>
                <a:gd name="connsiteX36" fmla="*/ 3531699 w 4645941"/>
                <a:gd name="connsiteY36" fmla="*/ 368109 h 2887044"/>
                <a:gd name="connsiteX37" fmla="*/ 3347549 w 4645941"/>
                <a:gd name="connsiteY37" fmla="*/ 374459 h 2887044"/>
                <a:gd name="connsiteX38" fmla="*/ 2963374 w 4645941"/>
                <a:gd name="connsiteY38" fmla="*/ 329921 h 2887044"/>
                <a:gd name="connsiteX39" fmla="*/ 2680799 w 4645941"/>
                <a:gd name="connsiteY39" fmla="*/ 539559 h 2887044"/>
                <a:gd name="connsiteX40" fmla="*/ 2522049 w 4645941"/>
                <a:gd name="connsiteY40" fmla="*/ 780859 h 2887044"/>
                <a:gd name="connsiteX41" fmla="*/ 2312499 w 4645941"/>
                <a:gd name="connsiteY41" fmla="*/ 872543 h 2887044"/>
                <a:gd name="connsiteX0" fmla="*/ 2436752 w 4770194"/>
                <a:gd name="connsiteY0" fmla="*/ 872543 h 2887044"/>
                <a:gd name="connsiteX1" fmla="*/ 2131952 w 4770194"/>
                <a:gd name="connsiteY1" fmla="*/ 679259 h 2887044"/>
                <a:gd name="connsiteX2" fmla="*/ 1862077 w 4770194"/>
                <a:gd name="connsiteY2" fmla="*/ 339838 h 2887044"/>
                <a:gd name="connsiteX3" fmla="*/ 1500127 w 4770194"/>
                <a:gd name="connsiteY3" fmla="*/ 5549 h 2887044"/>
                <a:gd name="connsiteX4" fmla="*/ 820677 w 4770194"/>
                <a:gd name="connsiteY4" fmla="*/ 146466 h 2887044"/>
                <a:gd name="connsiteX5" fmla="*/ 617477 w 4770194"/>
                <a:gd name="connsiteY5" fmla="*/ 346970 h 2887044"/>
                <a:gd name="connsiteX6" fmla="*/ 214252 w 4770194"/>
                <a:gd name="connsiteY6" fmla="*/ 497022 h 2887044"/>
                <a:gd name="connsiteX7" fmla="*/ 1527 w 4770194"/>
                <a:gd name="connsiteY7" fmla="*/ 972576 h 2887044"/>
                <a:gd name="connsiteX8" fmla="*/ 125352 w 4770194"/>
                <a:gd name="connsiteY8" fmla="*/ 1497279 h 2887044"/>
                <a:gd name="connsiteX9" fmla="*/ 252352 w 4770194"/>
                <a:gd name="connsiteY9" fmla="*/ 1720571 h 2887044"/>
                <a:gd name="connsiteX10" fmla="*/ 468252 w 4770194"/>
                <a:gd name="connsiteY10" fmla="*/ 2114359 h 2887044"/>
                <a:gd name="connsiteX11" fmla="*/ 890527 w 4770194"/>
                <a:gd name="connsiteY11" fmla="*/ 2425945 h 2887044"/>
                <a:gd name="connsiteX12" fmla="*/ 1325502 w 4770194"/>
                <a:gd name="connsiteY12" fmla="*/ 2630710 h 2887044"/>
                <a:gd name="connsiteX13" fmla="*/ 1652527 w 4770194"/>
                <a:gd name="connsiteY13" fmla="*/ 2766844 h 2887044"/>
                <a:gd name="connsiteX14" fmla="*/ 1795402 w 4770194"/>
                <a:gd name="connsiteY14" fmla="*/ 2827213 h 2887044"/>
                <a:gd name="connsiteX15" fmla="*/ 1897002 w 4770194"/>
                <a:gd name="connsiteY15" fmla="*/ 2811293 h 2887044"/>
                <a:gd name="connsiteX16" fmla="*/ 2065277 w 4770194"/>
                <a:gd name="connsiteY16" fmla="*/ 2821992 h 2887044"/>
                <a:gd name="connsiteX17" fmla="*/ 2278002 w 4770194"/>
                <a:gd name="connsiteY17" fmla="*/ 2820427 h 2887044"/>
                <a:gd name="connsiteX18" fmla="*/ 2439927 w 4770194"/>
                <a:gd name="connsiteY18" fmla="*/ 2691079 h 2887044"/>
                <a:gd name="connsiteX19" fmla="*/ 2538352 w 4770194"/>
                <a:gd name="connsiteY19" fmla="*/ 2697429 h 2887044"/>
                <a:gd name="connsiteX20" fmla="*/ 2662177 w 4770194"/>
                <a:gd name="connsiteY20" fmla="*/ 2832779 h 2887044"/>
                <a:gd name="connsiteX21" fmla="*/ 2903477 w 4770194"/>
                <a:gd name="connsiteY21" fmla="*/ 2885928 h 2887044"/>
                <a:gd name="connsiteX22" fmla="*/ 3186052 w 4770194"/>
                <a:gd name="connsiteY22" fmla="*/ 2789460 h 2887044"/>
                <a:gd name="connsiteX23" fmla="*/ 3217802 w 4770194"/>
                <a:gd name="connsiteY23" fmla="*/ 2704909 h 2887044"/>
                <a:gd name="connsiteX24" fmla="*/ 3382902 w 4770194"/>
                <a:gd name="connsiteY24" fmla="*/ 2739443 h 2887044"/>
                <a:gd name="connsiteX25" fmla="*/ 3833752 w 4770194"/>
                <a:gd name="connsiteY25" fmla="*/ 2508059 h 2887044"/>
                <a:gd name="connsiteX26" fmla="*/ 4221102 w 4770194"/>
                <a:gd name="connsiteY26" fmla="*/ 2311209 h 2887044"/>
                <a:gd name="connsiteX27" fmla="*/ 4443352 w 4770194"/>
                <a:gd name="connsiteY27" fmla="*/ 2139759 h 2887044"/>
                <a:gd name="connsiteX28" fmla="*/ 4608452 w 4770194"/>
                <a:gd name="connsiteY28" fmla="*/ 2019109 h 2887044"/>
                <a:gd name="connsiteX29" fmla="*/ 4748152 w 4770194"/>
                <a:gd name="connsiteY29" fmla="*/ 1612709 h 2887044"/>
                <a:gd name="connsiteX30" fmla="*/ 4748152 w 4770194"/>
                <a:gd name="connsiteY30" fmla="*/ 1187259 h 2887044"/>
                <a:gd name="connsiteX31" fmla="*/ 4538602 w 4770194"/>
                <a:gd name="connsiteY31" fmla="*/ 704659 h 2887044"/>
                <a:gd name="connsiteX32" fmla="*/ 4227452 w 4770194"/>
                <a:gd name="connsiteY32" fmla="*/ 545909 h 2887044"/>
                <a:gd name="connsiteX33" fmla="*/ 4094102 w 4770194"/>
                <a:gd name="connsiteY33" fmla="*/ 507809 h 2887044"/>
                <a:gd name="connsiteX34" fmla="*/ 4068702 w 4770194"/>
                <a:gd name="connsiteY34" fmla="*/ 545909 h 2887044"/>
                <a:gd name="connsiteX35" fmla="*/ 3929002 w 4770194"/>
                <a:gd name="connsiteY35" fmla="*/ 507809 h 2887044"/>
                <a:gd name="connsiteX36" fmla="*/ 3655952 w 4770194"/>
                <a:gd name="connsiteY36" fmla="*/ 368109 h 2887044"/>
                <a:gd name="connsiteX37" fmla="*/ 3471802 w 4770194"/>
                <a:gd name="connsiteY37" fmla="*/ 374459 h 2887044"/>
                <a:gd name="connsiteX38" fmla="*/ 3087627 w 4770194"/>
                <a:gd name="connsiteY38" fmla="*/ 329921 h 2887044"/>
                <a:gd name="connsiteX39" fmla="*/ 2805052 w 4770194"/>
                <a:gd name="connsiteY39" fmla="*/ 539559 h 2887044"/>
                <a:gd name="connsiteX40" fmla="*/ 2646302 w 4770194"/>
                <a:gd name="connsiteY40" fmla="*/ 780859 h 2887044"/>
                <a:gd name="connsiteX41" fmla="*/ 2436752 w 4770194"/>
                <a:gd name="connsiteY41" fmla="*/ 872543 h 2887044"/>
                <a:gd name="connsiteX0" fmla="*/ 2440402 w 4773844"/>
                <a:gd name="connsiteY0" fmla="*/ 872543 h 2887044"/>
                <a:gd name="connsiteX1" fmla="*/ 2135602 w 4773844"/>
                <a:gd name="connsiteY1" fmla="*/ 679259 h 2887044"/>
                <a:gd name="connsiteX2" fmla="*/ 1865727 w 4773844"/>
                <a:gd name="connsiteY2" fmla="*/ 339838 h 2887044"/>
                <a:gd name="connsiteX3" fmla="*/ 1503777 w 4773844"/>
                <a:gd name="connsiteY3" fmla="*/ 5549 h 2887044"/>
                <a:gd name="connsiteX4" fmla="*/ 824327 w 4773844"/>
                <a:gd name="connsiteY4" fmla="*/ 146466 h 2887044"/>
                <a:gd name="connsiteX5" fmla="*/ 621127 w 4773844"/>
                <a:gd name="connsiteY5" fmla="*/ 346970 h 2887044"/>
                <a:gd name="connsiteX6" fmla="*/ 217902 w 4773844"/>
                <a:gd name="connsiteY6" fmla="*/ 497022 h 2887044"/>
                <a:gd name="connsiteX7" fmla="*/ 5177 w 4773844"/>
                <a:gd name="connsiteY7" fmla="*/ 972576 h 2887044"/>
                <a:gd name="connsiteX8" fmla="*/ 81377 w 4773844"/>
                <a:gd name="connsiteY8" fmla="*/ 1597749 h 2887044"/>
                <a:gd name="connsiteX9" fmla="*/ 256002 w 4773844"/>
                <a:gd name="connsiteY9" fmla="*/ 1720571 h 2887044"/>
                <a:gd name="connsiteX10" fmla="*/ 471902 w 4773844"/>
                <a:gd name="connsiteY10" fmla="*/ 2114359 h 2887044"/>
                <a:gd name="connsiteX11" fmla="*/ 894177 w 4773844"/>
                <a:gd name="connsiteY11" fmla="*/ 2425945 h 2887044"/>
                <a:gd name="connsiteX12" fmla="*/ 1329152 w 4773844"/>
                <a:gd name="connsiteY12" fmla="*/ 2630710 h 2887044"/>
                <a:gd name="connsiteX13" fmla="*/ 1656177 w 4773844"/>
                <a:gd name="connsiteY13" fmla="*/ 2766844 h 2887044"/>
                <a:gd name="connsiteX14" fmla="*/ 1799052 w 4773844"/>
                <a:gd name="connsiteY14" fmla="*/ 2827213 h 2887044"/>
                <a:gd name="connsiteX15" fmla="*/ 1900652 w 4773844"/>
                <a:gd name="connsiteY15" fmla="*/ 2811293 h 2887044"/>
                <a:gd name="connsiteX16" fmla="*/ 2068927 w 4773844"/>
                <a:gd name="connsiteY16" fmla="*/ 2821992 h 2887044"/>
                <a:gd name="connsiteX17" fmla="*/ 2281652 w 4773844"/>
                <a:gd name="connsiteY17" fmla="*/ 2820427 h 2887044"/>
                <a:gd name="connsiteX18" fmla="*/ 2443577 w 4773844"/>
                <a:gd name="connsiteY18" fmla="*/ 2691079 h 2887044"/>
                <a:gd name="connsiteX19" fmla="*/ 2542002 w 4773844"/>
                <a:gd name="connsiteY19" fmla="*/ 2697429 h 2887044"/>
                <a:gd name="connsiteX20" fmla="*/ 2665827 w 4773844"/>
                <a:gd name="connsiteY20" fmla="*/ 2832779 h 2887044"/>
                <a:gd name="connsiteX21" fmla="*/ 2907127 w 4773844"/>
                <a:gd name="connsiteY21" fmla="*/ 2885928 h 2887044"/>
                <a:gd name="connsiteX22" fmla="*/ 3189702 w 4773844"/>
                <a:gd name="connsiteY22" fmla="*/ 2789460 h 2887044"/>
                <a:gd name="connsiteX23" fmla="*/ 3221452 w 4773844"/>
                <a:gd name="connsiteY23" fmla="*/ 2704909 h 2887044"/>
                <a:gd name="connsiteX24" fmla="*/ 3386552 w 4773844"/>
                <a:gd name="connsiteY24" fmla="*/ 2739443 h 2887044"/>
                <a:gd name="connsiteX25" fmla="*/ 3837402 w 4773844"/>
                <a:gd name="connsiteY25" fmla="*/ 2508059 h 2887044"/>
                <a:gd name="connsiteX26" fmla="*/ 4224752 w 4773844"/>
                <a:gd name="connsiteY26" fmla="*/ 2311209 h 2887044"/>
                <a:gd name="connsiteX27" fmla="*/ 4447002 w 4773844"/>
                <a:gd name="connsiteY27" fmla="*/ 2139759 h 2887044"/>
                <a:gd name="connsiteX28" fmla="*/ 4612102 w 4773844"/>
                <a:gd name="connsiteY28" fmla="*/ 2019109 h 2887044"/>
                <a:gd name="connsiteX29" fmla="*/ 4751802 w 4773844"/>
                <a:gd name="connsiteY29" fmla="*/ 1612709 h 2887044"/>
                <a:gd name="connsiteX30" fmla="*/ 4751802 w 4773844"/>
                <a:gd name="connsiteY30" fmla="*/ 1187259 h 2887044"/>
                <a:gd name="connsiteX31" fmla="*/ 4542252 w 4773844"/>
                <a:gd name="connsiteY31" fmla="*/ 704659 h 2887044"/>
                <a:gd name="connsiteX32" fmla="*/ 4231102 w 4773844"/>
                <a:gd name="connsiteY32" fmla="*/ 545909 h 2887044"/>
                <a:gd name="connsiteX33" fmla="*/ 4097752 w 4773844"/>
                <a:gd name="connsiteY33" fmla="*/ 507809 h 2887044"/>
                <a:gd name="connsiteX34" fmla="*/ 4072352 w 4773844"/>
                <a:gd name="connsiteY34" fmla="*/ 545909 h 2887044"/>
                <a:gd name="connsiteX35" fmla="*/ 3932652 w 4773844"/>
                <a:gd name="connsiteY35" fmla="*/ 507809 h 2887044"/>
                <a:gd name="connsiteX36" fmla="*/ 3659602 w 4773844"/>
                <a:gd name="connsiteY36" fmla="*/ 368109 h 2887044"/>
                <a:gd name="connsiteX37" fmla="*/ 3475452 w 4773844"/>
                <a:gd name="connsiteY37" fmla="*/ 374459 h 2887044"/>
                <a:gd name="connsiteX38" fmla="*/ 3091277 w 4773844"/>
                <a:gd name="connsiteY38" fmla="*/ 329921 h 2887044"/>
                <a:gd name="connsiteX39" fmla="*/ 2808702 w 4773844"/>
                <a:gd name="connsiteY39" fmla="*/ 539559 h 2887044"/>
                <a:gd name="connsiteX40" fmla="*/ 2649952 w 4773844"/>
                <a:gd name="connsiteY40" fmla="*/ 780859 h 2887044"/>
                <a:gd name="connsiteX41" fmla="*/ 2440402 w 4773844"/>
                <a:gd name="connsiteY41" fmla="*/ 872543 h 2887044"/>
                <a:gd name="connsiteX0" fmla="*/ 2440402 w 4773844"/>
                <a:gd name="connsiteY0" fmla="*/ 872543 h 2887044"/>
                <a:gd name="connsiteX1" fmla="*/ 2135602 w 4773844"/>
                <a:gd name="connsiteY1" fmla="*/ 679259 h 2887044"/>
                <a:gd name="connsiteX2" fmla="*/ 1865727 w 4773844"/>
                <a:gd name="connsiteY2" fmla="*/ 339838 h 2887044"/>
                <a:gd name="connsiteX3" fmla="*/ 1503777 w 4773844"/>
                <a:gd name="connsiteY3" fmla="*/ 5549 h 2887044"/>
                <a:gd name="connsiteX4" fmla="*/ 824327 w 4773844"/>
                <a:gd name="connsiteY4" fmla="*/ 146466 h 2887044"/>
                <a:gd name="connsiteX5" fmla="*/ 621127 w 4773844"/>
                <a:gd name="connsiteY5" fmla="*/ 346970 h 2887044"/>
                <a:gd name="connsiteX6" fmla="*/ 217902 w 4773844"/>
                <a:gd name="connsiteY6" fmla="*/ 497022 h 2887044"/>
                <a:gd name="connsiteX7" fmla="*/ 5177 w 4773844"/>
                <a:gd name="connsiteY7" fmla="*/ 972576 h 2887044"/>
                <a:gd name="connsiteX8" fmla="*/ 81377 w 4773844"/>
                <a:gd name="connsiteY8" fmla="*/ 1597749 h 2887044"/>
                <a:gd name="connsiteX9" fmla="*/ 256002 w 4773844"/>
                <a:gd name="connsiteY9" fmla="*/ 1720571 h 2887044"/>
                <a:gd name="connsiteX10" fmla="*/ 221198 w 4773844"/>
                <a:gd name="connsiteY10" fmla="*/ 1886503 h 2887044"/>
                <a:gd name="connsiteX11" fmla="*/ 471902 w 4773844"/>
                <a:gd name="connsiteY11" fmla="*/ 2114359 h 2887044"/>
                <a:gd name="connsiteX12" fmla="*/ 894177 w 4773844"/>
                <a:gd name="connsiteY12" fmla="*/ 2425945 h 2887044"/>
                <a:gd name="connsiteX13" fmla="*/ 1329152 w 4773844"/>
                <a:gd name="connsiteY13" fmla="*/ 2630710 h 2887044"/>
                <a:gd name="connsiteX14" fmla="*/ 1656177 w 4773844"/>
                <a:gd name="connsiteY14" fmla="*/ 2766844 h 2887044"/>
                <a:gd name="connsiteX15" fmla="*/ 1799052 w 4773844"/>
                <a:gd name="connsiteY15" fmla="*/ 2827213 h 2887044"/>
                <a:gd name="connsiteX16" fmla="*/ 1900652 w 4773844"/>
                <a:gd name="connsiteY16" fmla="*/ 2811293 h 2887044"/>
                <a:gd name="connsiteX17" fmla="*/ 2068927 w 4773844"/>
                <a:gd name="connsiteY17" fmla="*/ 2821992 h 2887044"/>
                <a:gd name="connsiteX18" fmla="*/ 2281652 w 4773844"/>
                <a:gd name="connsiteY18" fmla="*/ 2820427 h 2887044"/>
                <a:gd name="connsiteX19" fmla="*/ 2443577 w 4773844"/>
                <a:gd name="connsiteY19" fmla="*/ 2691079 h 2887044"/>
                <a:gd name="connsiteX20" fmla="*/ 2542002 w 4773844"/>
                <a:gd name="connsiteY20" fmla="*/ 2697429 h 2887044"/>
                <a:gd name="connsiteX21" fmla="*/ 2665827 w 4773844"/>
                <a:gd name="connsiteY21" fmla="*/ 2832779 h 2887044"/>
                <a:gd name="connsiteX22" fmla="*/ 2907127 w 4773844"/>
                <a:gd name="connsiteY22" fmla="*/ 2885928 h 2887044"/>
                <a:gd name="connsiteX23" fmla="*/ 3189702 w 4773844"/>
                <a:gd name="connsiteY23" fmla="*/ 2789460 h 2887044"/>
                <a:gd name="connsiteX24" fmla="*/ 3221452 w 4773844"/>
                <a:gd name="connsiteY24" fmla="*/ 2704909 h 2887044"/>
                <a:gd name="connsiteX25" fmla="*/ 3386552 w 4773844"/>
                <a:gd name="connsiteY25" fmla="*/ 2739443 h 2887044"/>
                <a:gd name="connsiteX26" fmla="*/ 3837402 w 4773844"/>
                <a:gd name="connsiteY26" fmla="*/ 2508059 h 2887044"/>
                <a:gd name="connsiteX27" fmla="*/ 4224752 w 4773844"/>
                <a:gd name="connsiteY27" fmla="*/ 2311209 h 2887044"/>
                <a:gd name="connsiteX28" fmla="*/ 4447002 w 4773844"/>
                <a:gd name="connsiteY28" fmla="*/ 2139759 h 2887044"/>
                <a:gd name="connsiteX29" fmla="*/ 4612102 w 4773844"/>
                <a:gd name="connsiteY29" fmla="*/ 2019109 h 2887044"/>
                <a:gd name="connsiteX30" fmla="*/ 4751802 w 4773844"/>
                <a:gd name="connsiteY30" fmla="*/ 1612709 h 2887044"/>
                <a:gd name="connsiteX31" fmla="*/ 4751802 w 4773844"/>
                <a:gd name="connsiteY31" fmla="*/ 1187259 h 2887044"/>
                <a:gd name="connsiteX32" fmla="*/ 4542252 w 4773844"/>
                <a:gd name="connsiteY32" fmla="*/ 704659 h 2887044"/>
                <a:gd name="connsiteX33" fmla="*/ 4231102 w 4773844"/>
                <a:gd name="connsiteY33" fmla="*/ 545909 h 2887044"/>
                <a:gd name="connsiteX34" fmla="*/ 4097752 w 4773844"/>
                <a:gd name="connsiteY34" fmla="*/ 507809 h 2887044"/>
                <a:gd name="connsiteX35" fmla="*/ 4072352 w 4773844"/>
                <a:gd name="connsiteY35" fmla="*/ 545909 h 2887044"/>
                <a:gd name="connsiteX36" fmla="*/ 3932652 w 4773844"/>
                <a:gd name="connsiteY36" fmla="*/ 507809 h 2887044"/>
                <a:gd name="connsiteX37" fmla="*/ 3659602 w 4773844"/>
                <a:gd name="connsiteY37" fmla="*/ 368109 h 2887044"/>
                <a:gd name="connsiteX38" fmla="*/ 3475452 w 4773844"/>
                <a:gd name="connsiteY38" fmla="*/ 374459 h 2887044"/>
                <a:gd name="connsiteX39" fmla="*/ 3091277 w 4773844"/>
                <a:gd name="connsiteY39" fmla="*/ 329921 h 2887044"/>
                <a:gd name="connsiteX40" fmla="*/ 2808702 w 4773844"/>
                <a:gd name="connsiteY40" fmla="*/ 539559 h 2887044"/>
                <a:gd name="connsiteX41" fmla="*/ 2649952 w 4773844"/>
                <a:gd name="connsiteY41" fmla="*/ 780859 h 2887044"/>
                <a:gd name="connsiteX42" fmla="*/ 2440402 w 4773844"/>
                <a:gd name="connsiteY42" fmla="*/ 872543 h 2887044"/>
                <a:gd name="connsiteX0" fmla="*/ 2440402 w 4773844"/>
                <a:gd name="connsiteY0" fmla="*/ 872543 h 2887044"/>
                <a:gd name="connsiteX1" fmla="*/ 2135602 w 4773844"/>
                <a:gd name="connsiteY1" fmla="*/ 679259 h 2887044"/>
                <a:gd name="connsiteX2" fmla="*/ 1865727 w 4773844"/>
                <a:gd name="connsiteY2" fmla="*/ 339838 h 2887044"/>
                <a:gd name="connsiteX3" fmla="*/ 1503777 w 4773844"/>
                <a:gd name="connsiteY3" fmla="*/ 5549 h 2887044"/>
                <a:gd name="connsiteX4" fmla="*/ 824327 w 4773844"/>
                <a:gd name="connsiteY4" fmla="*/ 146466 h 2887044"/>
                <a:gd name="connsiteX5" fmla="*/ 621127 w 4773844"/>
                <a:gd name="connsiteY5" fmla="*/ 346970 h 2887044"/>
                <a:gd name="connsiteX6" fmla="*/ 217902 w 4773844"/>
                <a:gd name="connsiteY6" fmla="*/ 497022 h 2887044"/>
                <a:gd name="connsiteX7" fmla="*/ 5177 w 4773844"/>
                <a:gd name="connsiteY7" fmla="*/ 972576 h 2887044"/>
                <a:gd name="connsiteX8" fmla="*/ 81377 w 4773844"/>
                <a:gd name="connsiteY8" fmla="*/ 1597749 h 2887044"/>
                <a:gd name="connsiteX9" fmla="*/ 256002 w 4773844"/>
                <a:gd name="connsiteY9" fmla="*/ 1720571 h 2887044"/>
                <a:gd name="connsiteX10" fmla="*/ 221198 w 4773844"/>
                <a:gd name="connsiteY10" fmla="*/ 1886503 h 2887044"/>
                <a:gd name="connsiteX11" fmla="*/ 471902 w 4773844"/>
                <a:gd name="connsiteY11" fmla="*/ 2114359 h 2887044"/>
                <a:gd name="connsiteX12" fmla="*/ 894177 w 4773844"/>
                <a:gd name="connsiteY12" fmla="*/ 2425945 h 2887044"/>
                <a:gd name="connsiteX13" fmla="*/ 1329152 w 4773844"/>
                <a:gd name="connsiteY13" fmla="*/ 2630710 h 2887044"/>
                <a:gd name="connsiteX14" fmla="*/ 1656177 w 4773844"/>
                <a:gd name="connsiteY14" fmla="*/ 2766844 h 2887044"/>
                <a:gd name="connsiteX15" fmla="*/ 1799052 w 4773844"/>
                <a:gd name="connsiteY15" fmla="*/ 2827213 h 2887044"/>
                <a:gd name="connsiteX16" fmla="*/ 1900652 w 4773844"/>
                <a:gd name="connsiteY16" fmla="*/ 2811293 h 2887044"/>
                <a:gd name="connsiteX17" fmla="*/ 2068927 w 4773844"/>
                <a:gd name="connsiteY17" fmla="*/ 2821992 h 2887044"/>
                <a:gd name="connsiteX18" fmla="*/ 2281652 w 4773844"/>
                <a:gd name="connsiteY18" fmla="*/ 2820427 h 2887044"/>
                <a:gd name="connsiteX19" fmla="*/ 2443577 w 4773844"/>
                <a:gd name="connsiteY19" fmla="*/ 2691079 h 2887044"/>
                <a:gd name="connsiteX20" fmla="*/ 2542002 w 4773844"/>
                <a:gd name="connsiteY20" fmla="*/ 2697429 h 2887044"/>
                <a:gd name="connsiteX21" fmla="*/ 2665827 w 4773844"/>
                <a:gd name="connsiteY21" fmla="*/ 2832779 h 2887044"/>
                <a:gd name="connsiteX22" fmla="*/ 2907127 w 4773844"/>
                <a:gd name="connsiteY22" fmla="*/ 2885928 h 2887044"/>
                <a:gd name="connsiteX23" fmla="*/ 3189702 w 4773844"/>
                <a:gd name="connsiteY23" fmla="*/ 2789460 h 2887044"/>
                <a:gd name="connsiteX24" fmla="*/ 3221452 w 4773844"/>
                <a:gd name="connsiteY24" fmla="*/ 2704909 h 2887044"/>
                <a:gd name="connsiteX25" fmla="*/ 3386552 w 4773844"/>
                <a:gd name="connsiteY25" fmla="*/ 2739443 h 2887044"/>
                <a:gd name="connsiteX26" fmla="*/ 3837402 w 4773844"/>
                <a:gd name="connsiteY26" fmla="*/ 2508059 h 2887044"/>
                <a:gd name="connsiteX27" fmla="*/ 4224752 w 4773844"/>
                <a:gd name="connsiteY27" fmla="*/ 2311209 h 2887044"/>
                <a:gd name="connsiteX28" fmla="*/ 4447002 w 4773844"/>
                <a:gd name="connsiteY28" fmla="*/ 2139759 h 2887044"/>
                <a:gd name="connsiteX29" fmla="*/ 4612102 w 4773844"/>
                <a:gd name="connsiteY29" fmla="*/ 2019109 h 2887044"/>
                <a:gd name="connsiteX30" fmla="*/ 4751802 w 4773844"/>
                <a:gd name="connsiteY30" fmla="*/ 1612709 h 2887044"/>
                <a:gd name="connsiteX31" fmla="*/ 4751802 w 4773844"/>
                <a:gd name="connsiteY31" fmla="*/ 1187259 h 2887044"/>
                <a:gd name="connsiteX32" fmla="*/ 4542252 w 4773844"/>
                <a:gd name="connsiteY32" fmla="*/ 704659 h 2887044"/>
                <a:gd name="connsiteX33" fmla="*/ 4231102 w 4773844"/>
                <a:gd name="connsiteY33" fmla="*/ 545909 h 2887044"/>
                <a:gd name="connsiteX34" fmla="*/ 4097752 w 4773844"/>
                <a:gd name="connsiteY34" fmla="*/ 507809 h 2887044"/>
                <a:gd name="connsiteX35" fmla="*/ 4072352 w 4773844"/>
                <a:gd name="connsiteY35" fmla="*/ 545909 h 2887044"/>
                <a:gd name="connsiteX36" fmla="*/ 3932652 w 4773844"/>
                <a:gd name="connsiteY36" fmla="*/ 507809 h 2887044"/>
                <a:gd name="connsiteX37" fmla="*/ 3659602 w 4773844"/>
                <a:gd name="connsiteY37" fmla="*/ 368109 h 2887044"/>
                <a:gd name="connsiteX38" fmla="*/ 3475452 w 4773844"/>
                <a:gd name="connsiteY38" fmla="*/ 374459 h 2887044"/>
                <a:gd name="connsiteX39" fmla="*/ 3091277 w 4773844"/>
                <a:gd name="connsiteY39" fmla="*/ 329921 h 2887044"/>
                <a:gd name="connsiteX40" fmla="*/ 2923002 w 4773844"/>
                <a:gd name="connsiteY40" fmla="*/ 557827 h 2887044"/>
                <a:gd name="connsiteX41" fmla="*/ 2649952 w 4773844"/>
                <a:gd name="connsiteY41" fmla="*/ 780859 h 2887044"/>
                <a:gd name="connsiteX42" fmla="*/ 2440402 w 4773844"/>
                <a:gd name="connsiteY42" fmla="*/ 872543 h 2887044"/>
                <a:gd name="connsiteX0" fmla="*/ 2440402 w 4773844"/>
                <a:gd name="connsiteY0" fmla="*/ 872543 h 2887044"/>
                <a:gd name="connsiteX1" fmla="*/ 2135602 w 4773844"/>
                <a:gd name="connsiteY1" fmla="*/ 679259 h 2887044"/>
                <a:gd name="connsiteX2" fmla="*/ 1865727 w 4773844"/>
                <a:gd name="connsiteY2" fmla="*/ 339838 h 2887044"/>
                <a:gd name="connsiteX3" fmla="*/ 1503777 w 4773844"/>
                <a:gd name="connsiteY3" fmla="*/ 5549 h 2887044"/>
                <a:gd name="connsiteX4" fmla="*/ 824327 w 4773844"/>
                <a:gd name="connsiteY4" fmla="*/ 146466 h 2887044"/>
                <a:gd name="connsiteX5" fmla="*/ 621127 w 4773844"/>
                <a:gd name="connsiteY5" fmla="*/ 346970 h 2887044"/>
                <a:gd name="connsiteX6" fmla="*/ 217902 w 4773844"/>
                <a:gd name="connsiteY6" fmla="*/ 497022 h 2887044"/>
                <a:gd name="connsiteX7" fmla="*/ 5177 w 4773844"/>
                <a:gd name="connsiteY7" fmla="*/ 972576 h 2887044"/>
                <a:gd name="connsiteX8" fmla="*/ 81377 w 4773844"/>
                <a:gd name="connsiteY8" fmla="*/ 1597749 h 2887044"/>
                <a:gd name="connsiteX9" fmla="*/ 256002 w 4773844"/>
                <a:gd name="connsiteY9" fmla="*/ 1720571 h 2887044"/>
                <a:gd name="connsiteX10" fmla="*/ 221198 w 4773844"/>
                <a:gd name="connsiteY10" fmla="*/ 1886503 h 2887044"/>
                <a:gd name="connsiteX11" fmla="*/ 471902 w 4773844"/>
                <a:gd name="connsiteY11" fmla="*/ 2114359 h 2887044"/>
                <a:gd name="connsiteX12" fmla="*/ 894177 w 4773844"/>
                <a:gd name="connsiteY12" fmla="*/ 2425945 h 2887044"/>
                <a:gd name="connsiteX13" fmla="*/ 1329152 w 4773844"/>
                <a:gd name="connsiteY13" fmla="*/ 2630710 h 2887044"/>
                <a:gd name="connsiteX14" fmla="*/ 1656177 w 4773844"/>
                <a:gd name="connsiteY14" fmla="*/ 2766844 h 2887044"/>
                <a:gd name="connsiteX15" fmla="*/ 1799052 w 4773844"/>
                <a:gd name="connsiteY15" fmla="*/ 2827213 h 2887044"/>
                <a:gd name="connsiteX16" fmla="*/ 1900652 w 4773844"/>
                <a:gd name="connsiteY16" fmla="*/ 2811293 h 2887044"/>
                <a:gd name="connsiteX17" fmla="*/ 2068927 w 4773844"/>
                <a:gd name="connsiteY17" fmla="*/ 2821992 h 2887044"/>
                <a:gd name="connsiteX18" fmla="*/ 2281652 w 4773844"/>
                <a:gd name="connsiteY18" fmla="*/ 2820427 h 2887044"/>
                <a:gd name="connsiteX19" fmla="*/ 2443577 w 4773844"/>
                <a:gd name="connsiteY19" fmla="*/ 2691079 h 2887044"/>
                <a:gd name="connsiteX20" fmla="*/ 2542002 w 4773844"/>
                <a:gd name="connsiteY20" fmla="*/ 2697429 h 2887044"/>
                <a:gd name="connsiteX21" fmla="*/ 2665827 w 4773844"/>
                <a:gd name="connsiteY21" fmla="*/ 2832779 h 2887044"/>
                <a:gd name="connsiteX22" fmla="*/ 2907127 w 4773844"/>
                <a:gd name="connsiteY22" fmla="*/ 2885928 h 2887044"/>
                <a:gd name="connsiteX23" fmla="*/ 3189702 w 4773844"/>
                <a:gd name="connsiteY23" fmla="*/ 2789460 h 2887044"/>
                <a:gd name="connsiteX24" fmla="*/ 3221452 w 4773844"/>
                <a:gd name="connsiteY24" fmla="*/ 2704909 h 2887044"/>
                <a:gd name="connsiteX25" fmla="*/ 3386552 w 4773844"/>
                <a:gd name="connsiteY25" fmla="*/ 2739443 h 2887044"/>
                <a:gd name="connsiteX26" fmla="*/ 3837402 w 4773844"/>
                <a:gd name="connsiteY26" fmla="*/ 2508059 h 2887044"/>
                <a:gd name="connsiteX27" fmla="*/ 4224752 w 4773844"/>
                <a:gd name="connsiteY27" fmla="*/ 2311209 h 2887044"/>
                <a:gd name="connsiteX28" fmla="*/ 4447002 w 4773844"/>
                <a:gd name="connsiteY28" fmla="*/ 2139759 h 2887044"/>
                <a:gd name="connsiteX29" fmla="*/ 4612102 w 4773844"/>
                <a:gd name="connsiteY29" fmla="*/ 2019109 h 2887044"/>
                <a:gd name="connsiteX30" fmla="*/ 4751802 w 4773844"/>
                <a:gd name="connsiteY30" fmla="*/ 1612709 h 2887044"/>
                <a:gd name="connsiteX31" fmla="*/ 4751802 w 4773844"/>
                <a:gd name="connsiteY31" fmla="*/ 1187259 h 2887044"/>
                <a:gd name="connsiteX32" fmla="*/ 4542252 w 4773844"/>
                <a:gd name="connsiteY32" fmla="*/ 704659 h 2887044"/>
                <a:gd name="connsiteX33" fmla="*/ 4231102 w 4773844"/>
                <a:gd name="connsiteY33" fmla="*/ 545909 h 2887044"/>
                <a:gd name="connsiteX34" fmla="*/ 4097752 w 4773844"/>
                <a:gd name="connsiteY34" fmla="*/ 507809 h 2887044"/>
                <a:gd name="connsiteX35" fmla="*/ 4072352 w 4773844"/>
                <a:gd name="connsiteY35" fmla="*/ 545909 h 2887044"/>
                <a:gd name="connsiteX36" fmla="*/ 3932652 w 4773844"/>
                <a:gd name="connsiteY36" fmla="*/ 507809 h 2887044"/>
                <a:gd name="connsiteX37" fmla="*/ 3659602 w 4773844"/>
                <a:gd name="connsiteY37" fmla="*/ 368109 h 2887044"/>
                <a:gd name="connsiteX38" fmla="*/ 3475452 w 4773844"/>
                <a:gd name="connsiteY38" fmla="*/ 374459 h 2887044"/>
                <a:gd name="connsiteX39" fmla="*/ 3110327 w 4773844"/>
                <a:gd name="connsiteY39" fmla="*/ 357322 h 2887044"/>
                <a:gd name="connsiteX40" fmla="*/ 2923002 w 4773844"/>
                <a:gd name="connsiteY40" fmla="*/ 557827 h 2887044"/>
                <a:gd name="connsiteX41" fmla="*/ 2649952 w 4773844"/>
                <a:gd name="connsiteY41" fmla="*/ 780859 h 2887044"/>
                <a:gd name="connsiteX42" fmla="*/ 2440402 w 4773844"/>
                <a:gd name="connsiteY42" fmla="*/ 872543 h 2887044"/>
                <a:gd name="connsiteX0" fmla="*/ 2440402 w 4773844"/>
                <a:gd name="connsiteY0" fmla="*/ 936505 h 2951006"/>
                <a:gd name="connsiteX1" fmla="*/ 2135602 w 4773844"/>
                <a:gd name="connsiteY1" fmla="*/ 743221 h 2951006"/>
                <a:gd name="connsiteX2" fmla="*/ 1865727 w 4773844"/>
                <a:gd name="connsiteY2" fmla="*/ 403800 h 2951006"/>
                <a:gd name="connsiteX3" fmla="*/ 1503777 w 4773844"/>
                <a:gd name="connsiteY3" fmla="*/ 69511 h 2951006"/>
                <a:gd name="connsiteX4" fmla="*/ 824327 w 4773844"/>
                <a:gd name="connsiteY4" fmla="*/ 210428 h 2951006"/>
                <a:gd name="connsiteX5" fmla="*/ 621127 w 4773844"/>
                <a:gd name="connsiteY5" fmla="*/ 410932 h 2951006"/>
                <a:gd name="connsiteX6" fmla="*/ 217902 w 4773844"/>
                <a:gd name="connsiteY6" fmla="*/ 560984 h 2951006"/>
                <a:gd name="connsiteX7" fmla="*/ 5177 w 4773844"/>
                <a:gd name="connsiteY7" fmla="*/ 1036538 h 2951006"/>
                <a:gd name="connsiteX8" fmla="*/ 81377 w 4773844"/>
                <a:gd name="connsiteY8" fmla="*/ 1661711 h 2951006"/>
                <a:gd name="connsiteX9" fmla="*/ 256002 w 4773844"/>
                <a:gd name="connsiteY9" fmla="*/ 1784533 h 2951006"/>
                <a:gd name="connsiteX10" fmla="*/ 221198 w 4773844"/>
                <a:gd name="connsiteY10" fmla="*/ 1950465 h 2951006"/>
                <a:gd name="connsiteX11" fmla="*/ 471902 w 4773844"/>
                <a:gd name="connsiteY11" fmla="*/ 2178321 h 2951006"/>
                <a:gd name="connsiteX12" fmla="*/ 894177 w 4773844"/>
                <a:gd name="connsiteY12" fmla="*/ 2489907 h 2951006"/>
                <a:gd name="connsiteX13" fmla="*/ 1329152 w 4773844"/>
                <a:gd name="connsiteY13" fmla="*/ 2694672 h 2951006"/>
                <a:gd name="connsiteX14" fmla="*/ 1656177 w 4773844"/>
                <a:gd name="connsiteY14" fmla="*/ 2830806 h 2951006"/>
                <a:gd name="connsiteX15" fmla="*/ 1799052 w 4773844"/>
                <a:gd name="connsiteY15" fmla="*/ 2891175 h 2951006"/>
                <a:gd name="connsiteX16" fmla="*/ 1900652 w 4773844"/>
                <a:gd name="connsiteY16" fmla="*/ 2875255 h 2951006"/>
                <a:gd name="connsiteX17" fmla="*/ 2068927 w 4773844"/>
                <a:gd name="connsiteY17" fmla="*/ 2885954 h 2951006"/>
                <a:gd name="connsiteX18" fmla="*/ 2281652 w 4773844"/>
                <a:gd name="connsiteY18" fmla="*/ 2884389 h 2951006"/>
                <a:gd name="connsiteX19" fmla="*/ 2443577 w 4773844"/>
                <a:gd name="connsiteY19" fmla="*/ 2755041 h 2951006"/>
                <a:gd name="connsiteX20" fmla="*/ 2542002 w 4773844"/>
                <a:gd name="connsiteY20" fmla="*/ 2761391 h 2951006"/>
                <a:gd name="connsiteX21" fmla="*/ 2665827 w 4773844"/>
                <a:gd name="connsiteY21" fmla="*/ 2896741 h 2951006"/>
                <a:gd name="connsiteX22" fmla="*/ 2907127 w 4773844"/>
                <a:gd name="connsiteY22" fmla="*/ 2949890 h 2951006"/>
                <a:gd name="connsiteX23" fmla="*/ 3189702 w 4773844"/>
                <a:gd name="connsiteY23" fmla="*/ 2853422 h 2951006"/>
                <a:gd name="connsiteX24" fmla="*/ 3221452 w 4773844"/>
                <a:gd name="connsiteY24" fmla="*/ 2768871 h 2951006"/>
                <a:gd name="connsiteX25" fmla="*/ 3386552 w 4773844"/>
                <a:gd name="connsiteY25" fmla="*/ 2803405 h 2951006"/>
                <a:gd name="connsiteX26" fmla="*/ 3837402 w 4773844"/>
                <a:gd name="connsiteY26" fmla="*/ 2572021 h 2951006"/>
                <a:gd name="connsiteX27" fmla="*/ 4224752 w 4773844"/>
                <a:gd name="connsiteY27" fmla="*/ 2375171 h 2951006"/>
                <a:gd name="connsiteX28" fmla="*/ 4447002 w 4773844"/>
                <a:gd name="connsiteY28" fmla="*/ 2203721 h 2951006"/>
                <a:gd name="connsiteX29" fmla="*/ 4612102 w 4773844"/>
                <a:gd name="connsiteY29" fmla="*/ 2083071 h 2951006"/>
                <a:gd name="connsiteX30" fmla="*/ 4751802 w 4773844"/>
                <a:gd name="connsiteY30" fmla="*/ 1676671 h 2951006"/>
                <a:gd name="connsiteX31" fmla="*/ 4751802 w 4773844"/>
                <a:gd name="connsiteY31" fmla="*/ 1251221 h 2951006"/>
                <a:gd name="connsiteX32" fmla="*/ 4542252 w 4773844"/>
                <a:gd name="connsiteY32" fmla="*/ 768621 h 2951006"/>
                <a:gd name="connsiteX33" fmla="*/ 4231102 w 4773844"/>
                <a:gd name="connsiteY33" fmla="*/ 609871 h 2951006"/>
                <a:gd name="connsiteX34" fmla="*/ 4097752 w 4773844"/>
                <a:gd name="connsiteY34" fmla="*/ 571771 h 2951006"/>
                <a:gd name="connsiteX35" fmla="*/ 4072352 w 4773844"/>
                <a:gd name="connsiteY35" fmla="*/ 609871 h 2951006"/>
                <a:gd name="connsiteX36" fmla="*/ 3932652 w 4773844"/>
                <a:gd name="connsiteY36" fmla="*/ 571771 h 2951006"/>
                <a:gd name="connsiteX37" fmla="*/ 3659602 w 4773844"/>
                <a:gd name="connsiteY37" fmla="*/ 432071 h 2951006"/>
                <a:gd name="connsiteX38" fmla="*/ 3465927 w 4773844"/>
                <a:gd name="connsiteY38" fmla="*/ 7 h 2951006"/>
                <a:gd name="connsiteX39" fmla="*/ 3110327 w 4773844"/>
                <a:gd name="connsiteY39" fmla="*/ 421284 h 2951006"/>
                <a:gd name="connsiteX40" fmla="*/ 2923002 w 4773844"/>
                <a:gd name="connsiteY40" fmla="*/ 621789 h 2951006"/>
                <a:gd name="connsiteX41" fmla="*/ 2649952 w 4773844"/>
                <a:gd name="connsiteY41" fmla="*/ 844821 h 2951006"/>
                <a:gd name="connsiteX42" fmla="*/ 2440402 w 4773844"/>
                <a:gd name="connsiteY42" fmla="*/ 936505 h 2951006"/>
                <a:gd name="connsiteX0" fmla="*/ 2440402 w 4773844"/>
                <a:gd name="connsiteY0" fmla="*/ 954113 h 2968614"/>
                <a:gd name="connsiteX1" fmla="*/ 2135602 w 4773844"/>
                <a:gd name="connsiteY1" fmla="*/ 760829 h 2968614"/>
                <a:gd name="connsiteX2" fmla="*/ 1865727 w 4773844"/>
                <a:gd name="connsiteY2" fmla="*/ 421408 h 2968614"/>
                <a:gd name="connsiteX3" fmla="*/ 1503777 w 4773844"/>
                <a:gd name="connsiteY3" fmla="*/ 87119 h 2968614"/>
                <a:gd name="connsiteX4" fmla="*/ 824327 w 4773844"/>
                <a:gd name="connsiteY4" fmla="*/ 228036 h 2968614"/>
                <a:gd name="connsiteX5" fmla="*/ 621127 w 4773844"/>
                <a:gd name="connsiteY5" fmla="*/ 428540 h 2968614"/>
                <a:gd name="connsiteX6" fmla="*/ 217902 w 4773844"/>
                <a:gd name="connsiteY6" fmla="*/ 578592 h 2968614"/>
                <a:gd name="connsiteX7" fmla="*/ 5177 w 4773844"/>
                <a:gd name="connsiteY7" fmla="*/ 1054146 h 2968614"/>
                <a:gd name="connsiteX8" fmla="*/ 81377 w 4773844"/>
                <a:gd name="connsiteY8" fmla="*/ 1679319 h 2968614"/>
                <a:gd name="connsiteX9" fmla="*/ 256002 w 4773844"/>
                <a:gd name="connsiteY9" fmla="*/ 1802141 h 2968614"/>
                <a:gd name="connsiteX10" fmla="*/ 221198 w 4773844"/>
                <a:gd name="connsiteY10" fmla="*/ 1968073 h 2968614"/>
                <a:gd name="connsiteX11" fmla="*/ 471902 w 4773844"/>
                <a:gd name="connsiteY11" fmla="*/ 2195929 h 2968614"/>
                <a:gd name="connsiteX12" fmla="*/ 894177 w 4773844"/>
                <a:gd name="connsiteY12" fmla="*/ 2507515 h 2968614"/>
                <a:gd name="connsiteX13" fmla="*/ 1329152 w 4773844"/>
                <a:gd name="connsiteY13" fmla="*/ 2712280 h 2968614"/>
                <a:gd name="connsiteX14" fmla="*/ 1656177 w 4773844"/>
                <a:gd name="connsiteY14" fmla="*/ 2848414 h 2968614"/>
                <a:gd name="connsiteX15" fmla="*/ 1799052 w 4773844"/>
                <a:gd name="connsiteY15" fmla="*/ 2908783 h 2968614"/>
                <a:gd name="connsiteX16" fmla="*/ 1900652 w 4773844"/>
                <a:gd name="connsiteY16" fmla="*/ 2892863 h 2968614"/>
                <a:gd name="connsiteX17" fmla="*/ 2068927 w 4773844"/>
                <a:gd name="connsiteY17" fmla="*/ 2903562 h 2968614"/>
                <a:gd name="connsiteX18" fmla="*/ 2281652 w 4773844"/>
                <a:gd name="connsiteY18" fmla="*/ 2901997 h 2968614"/>
                <a:gd name="connsiteX19" fmla="*/ 2443577 w 4773844"/>
                <a:gd name="connsiteY19" fmla="*/ 2772649 h 2968614"/>
                <a:gd name="connsiteX20" fmla="*/ 2542002 w 4773844"/>
                <a:gd name="connsiteY20" fmla="*/ 2778999 h 2968614"/>
                <a:gd name="connsiteX21" fmla="*/ 2665827 w 4773844"/>
                <a:gd name="connsiteY21" fmla="*/ 2914349 h 2968614"/>
                <a:gd name="connsiteX22" fmla="*/ 2907127 w 4773844"/>
                <a:gd name="connsiteY22" fmla="*/ 2967498 h 2968614"/>
                <a:gd name="connsiteX23" fmla="*/ 3189702 w 4773844"/>
                <a:gd name="connsiteY23" fmla="*/ 2871030 h 2968614"/>
                <a:gd name="connsiteX24" fmla="*/ 3221452 w 4773844"/>
                <a:gd name="connsiteY24" fmla="*/ 2786479 h 2968614"/>
                <a:gd name="connsiteX25" fmla="*/ 3386552 w 4773844"/>
                <a:gd name="connsiteY25" fmla="*/ 2821013 h 2968614"/>
                <a:gd name="connsiteX26" fmla="*/ 3837402 w 4773844"/>
                <a:gd name="connsiteY26" fmla="*/ 2589629 h 2968614"/>
                <a:gd name="connsiteX27" fmla="*/ 4224752 w 4773844"/>
                <a:gd name="connsiteY27" fmla="*/ 2392779 h 2968614"/>
                <a:gd name="connsiteX28" fmla="*/ 4447002 w 4773844"/>
                <a:gd name="connsiteY28" fmla="*/ 2221329 h 2968614"/>
                <a:gd name="connsiteX29" fmla="*/ 4612102 w 4773844"/>
                <a:gd name="connsiteY29" fmla="*/ 2100679 h 2968614"/>
                <a:gd name="connsiteX30" fmla="*/ 4751802 w 4773844"/>
                <a:gd name="connsiteY30" fmla="*/ 1694279 h 2968614"/>
                <a:gd name="connsiteX31" fmla="*/ 4751802 w 4773844"/>
                <a:gd name="connsiteY31" fmla="*/ 1268829 h 2968614"/>
                <a:gd name="connsiteX32" fmla="*/ 4542252 w 4773844"/>
                <a:gd name="connsiteY32" fmla="*/ 786229 h 2968614"/>
                <a:gd name="connsiteX33" fmla="*/ 4231102 w 4773844"/>
                <a:gd name="connsiteY33" fmla="*/ 627479 h 2968614"/>
                <a:gd name="connsiteX34" fmla="*/ 4097752 w 4773844"/>
                <a:gd name="connsiteY34" fmla="*/ 589379 h 2968614"/>
                <a:gd name="connsiteX35" fmla="*/ 4072352 w 4773844"/>
                <a:gd name="connsiteY35" fmla="*/ 627479 h 2968614"/>
                <a:gd name="connsiteX36" fmla="*/ 3932652 w 4773844"/>
                <a:gd name="connsiteY36" fmla="*/ 589379 h 2968614"/>
                <a:gd name="connsiteX37" fmla="*/ 3983452 w 4773844"/>
                <a:gd name="connsiteY37" fmla="*/ 130003 h 2968614"/>
                <a:gd name="connsiteX38" fmla="*/ 3465927 w 4773844"/>
                <a:gd name="connsiteY38" fmla="*/ 17615 h 2968614"/>
                <a:gd name="connsiteX39" fmla="*/ 3110327 w 4773844"/>
                <a:gd name="connsiteY39" fmla="*/ 438892 h 2968614"/>
                <a:gd name="connsiteX40" fmla="*/ 2923002 w 4773844"/>
                <a:gd name="connsiteY40" fmla="*/ 639397 h 2968614"/>
                <a:gd name="connsiteX41" fmla="*/ 2649952 w 4773844"/>
                <a:gd name="connsiteY41" fmla="*/ 862429 h 2968614"/>
                <a:gd name="connsiteX42" fmla="*/ 2440402 w 4773844"/>
                <a:gd name="connsiteY42" fmla="*/ 954113 h 2968614"/>
                <a:gd name="connsiteX0" fmla="*/ 2440402 w 4773844"/>
                <a:gd name="connsiteY0" fmla="*/ 948346 h 2962847"/>
                <a:gd name="connsiteX1" fmla="*/ 2135602 w 4773844"/>
                <a:gd name="connsiteY1" fmla="*/ 755062 h 2962847"/>
                <a:gd name="connsiteX2" fmla="*/ 1865727 w 4773844"/>
                <a:gd name="connsiteY2" fmla="*/ 415641 h 2962847"/>
                <a:gd name="connsiteX3" fmla="*/ 1503777 w 4773844"/>
                <a:gd name="connsiteY3" fmla="*/ 81352 h 2962847"/>
                <a:gd name="connsiteX4" fmla="*/ 824327 w 4773844"/>
                <a:gd name="connsiteY4" fmla="*/ 222269 h 2962847"/>
                <a:gd name="connsiteX5" fmla="*/ 621127 w 4773844"/>
                <a:gd name="connsiteY5" fmla="*/ 422773 h 2962847"/>
                <a:gd name="connsiteX6" fmla="*/ 217902 w 4773844"/>
                <a:gd name="connsiteY6" fmla="*/ 572825 h 2962847"/>
                <a:gd name="connsiteX7" fmla="*/ 5177 w 4773844"/>
                <a:gd name="connsiteY7" fmla="*/ 1048379 h 2962847"/>
                <a:gd name="connsiteX8" fmla="*/ 81377 w 4773844"/>
                <a:gd name="connsiteY8" fmla="*/ 1673552 h 2962847"/>
                <a:gd name="connsiteX9" fmla="*/ 256002 w 4773844"/>
                <a:gd name="connsiteY9" fmla="*/ 1796374 h 2962847"/>
                <a:gd name="connsiteX10" fmla="*/ 221198 w 4773844"/>
                <a:gd name="connsiteY10" fmla="*/ 1962306 h 2962847"/>
                <a:gd name="connsiteX11" fmla="*/ 471902 w 4773844"/>
                <a:gd name="connsiteY11" fmla="*/ 2190162 h 2962847"/>
                <a:gd name="connsiteX12" fmla="*/ 894177 w 4773844"/>
                <a:gd name="connsiteY12" fmla="*/ 2501748 h 2962847"/>
                <a:gd name="connsiteX13" fmla="*/ 1329152 w 4773844"/>
                <a:gd name="connsiteY13" fmla="*/ 2706513 h 2962847"/>
                <a:gd name="connsiteX14" fmla="*/ 1656177 w 4773844"/>
                <a:gd name="connsiteY14" fmla="*/ 2842647 h 2962847"/>
                <a:gd name="connsiteX15" fmla="*/ 1799052 w 4773844"/>
                <a:gd name="connsiteY15" fmla="*/ 2903016 h 2962847"/>
                <a:gd name="connsiteX16" fmla="*/ 1900652 w 4773844"/>
                <a:gd name="connsiteY16" fmla="*/ 2887096 h 2962847"/>
                <a:gd name="connsiteX17" fmla="*/ 2068927 w 4773844"/>
                <a:gd name="connsiteY17" fmla="*/ 2897795 h 2962847"/>
                <a:gd name="connsiteX18" fmla="*/ 2281652 w 4773844"/>
                <a:gd name="connsiteY18" fmla="*/ 2896230 h 2962847"/>
                <a:gd name="connsiteX19" fmla="*/ 2443577 w 4773844"/>
                <a:gd name="connsiteY19" fmla="*/ 2766882 h 2962847"/>
                <a:gd name="connsiteX20" fmla="*/ 2542002 w 4773844"/>
                <a:gd name="connsiteY20" fmla="*/ 2773232 h 2962847"/>
                <a:gd name="connsiteX21" fmla="*/ 2665827 w 4773844"/>
                <a:gd name="connsiteY21" fmla="*/ 2908582 h 2962847"/>
                <a:gd name="connsiteX22" fmla="*/ 2907127 w 4773844"/>
                <a:gd name="connsiteY22" fmla="*/ 2961731 h 2962847"/>
                <a:gd name="connsiteX23" fmla="*/ 3189702 w 4773844"/>
                <a:gd name="connsiteY23" fmla="*/ 2865263 h 2962847"/>
                <a:gd name="connsiteX24" fmla="*/ 3221452 w 4773844"/>
                <a:gd name="connsiteY24" fmla="*/ 2780712 h 2962847"/>
                <a:gd name="connsiteX25" fmla="*/ 3386552 w 4773844"/>
                <a:gd name="connsiteY25" fmla="*/ 2815246 h 2962847"/>
                <a:gd name="connsiteX26" fmla="*/ 3837402 w 4773844"/>
                <a:gd name="connsiteY26" fmla="*/ 2583862 h 2962847"/>
                <a:gd name="connsiteX27" fmla="*/ 4224752 w 4773844"/>
                <a:gd name="connsiteY27" fmla="*/ 2387012 h 2962847"/>
                <a:gd name="connsiteX28" fmla="*/ 4447002 w 4773844"/>
                <a:gd name="connsiteY28" fmla="*/ 2215562 h 2962847"/>
                <a:gd name="connsiteX29" fmla="*/ 4612102 w 4773844"/>
                <a:gd name="connsiteY29" fmla="*/ 2094912 h 2962847"/>
                <a:gd name="connsiteX30" fmla="*/ 4751802 w 4773844"/>
                <a:gd name="connsiteY30" fmla="*/ 1688512 h 2962847"/>
                <a:gd name="connsiteX31" fmla="*/ 4751802 w 4773844"/>
                <a:gd name="connsiteY31" fmla="*/ 1263062 h 2962847"/>
                <a:gd name="connsiteX32" fmla="*/ 4542252 w 4773844"/>
                <a:gd name="connsiteY32" fmla="*/ 780462 h 2962847"/>
                <a:gd name="connsiteX33" fmla="*/ 4231102 w 4773844"/>
                <a:gd name="connsiteY33" fmla="*/ 621712 h 2962847"/>
                <a:gd name="connsiteX34" fmla="*/ 4097752 w 4773844"/>
                <a:gd name="connsiteY34" fmla="*/ 583612 h 2962847"/>
                <a:gd name="connsiteX35" fmla="*/ 4072352 w 4773844"/>
                <a:gd name="connsiteY35" fmla="*/ 621712 h 2962847"/>
                <a:gd name="connsiteX36" fmla="*/ 4151727 w 4773844"/>
                <a:gd name="connsiteY36" fmla="*/ 209133 h 2962847"/>
                <a:gd name="connsiteX37" fmla="*/ 3983452 w 4773844"/>
                <a:gd name="connsiteY37" fmla="*/ 124236 h 2962847"/>
                <a:gd name="connsiteX38" fmla="*/ 3465927 w 4773844"/>
                <a:gd name="connsiteY38" fmla="*/ 11848 h 2962847"/>
                <a:gd name="connsiteX39" fmla="*/ 3110327 w 4773844"/>
                <a:gd name="connsiteY39" fmla="*/ 433125 h 2962847"/>
                <a:gd name="connsiteX40" fmla="*/ 2923002 w 4773844"/>
                <a:gd name="connsiteY40" fmla="*/ 633630 h 2962847"/>
                <a:gd name="connsiteX41" fmla="*/ 2649952 w 4773844"/>
                <a:gd name="connsiteY41" fmla="*/ 856662 h 2962847"/>
                <a:gd name="connsiteX42" fmla="*/ 2440402 w 4773844"/>
                <a:gd name="connsiteY42" fmla="*/ 948346 h 2962847"/>
                <a:gd name="connsiteX0" fmla="*/ 2440402 w 4773844"/>
                <a:gd name="connsiteY0" fmla="*/ 948346 h 2962847"/>
                <a:gd name="connsiteX1" fmla="*/ 2135602 w 4773844"/>
                <a:gd name="connsiteY1" fmla="*/ 755062 h 2962847"/>
                <a:gd name="connsiteX2" fmla="*/ 1865727 w 4773844"/>
                <a:gd name="connsiteY2" fmla="*/ 415641 h 2962847"/>
                <a:gd name="connsiteX3" fmla="*/ 1503777 w 4773844"/>
                <a:gd name="connsiteY3" fmla="*/ 81352 h 2962847"/>
                <a:gd name="connsiteX4" fmla="*/ 824327 w 4773844"/>
                <a:gd name="connsiteY4" fmla="*/ 222269 h 2962847"/>
                <a:gd name="connsiteX5" fmla="*/ 621127 w 4773844"/>
                <a:gd name="connsiteY5" fmla="*/ 422773 h 2962847"/>
                <a:gd name="connsiteX6" fmla="*/ 217902 w 4773844"/>
                <a:gd name="connsiteY6" fmla="*/ 572825 h 2962847"/>
                <a:gd name="connsiteX7" fmla="*/ 5177 w 4773844"/>
                <a:gd name="connsiteY7" fmla="*/ 1048379 h 2962847"/>
                <a:gd name="connsiteX8" fmla="*/ 81377 w 4773844"/>
                <a:gd name="connsiteY8" fmla="*/ 1673552 h 2962847"/>
                <a:gd name="connsiteX9" fmla="*/ 256002 w 4773844"/>
                <a:gd name="connsiteY9" fmla="*/ 1796374 h 2962847"/>
                <a:gd name="connsiteX10" fmla="*/ 221198 w 4773844"/>
                <a:gd name="connsiteY10" fmla="*/ 1962306 h 2962847"/>
                <a:gd name="connsiteX11" fmla="*/ 471902 w 4773844"/>
                <a:gd name="connsiteY11" fmla="*/ 2190162 h 2962847"/>
                <a:gd name="connsiteX12" fmla="*/ 894177 w 4773844"/>
                <a:gd name="connsiteY12" fmla="*/ 2501748 h 2962847"/>
                <a:gd name="connsiteX13" fmla="*/ 1329152 w 4773844"/>
                <a:gd name="connsiteY13" fmla="*/ 2706513 h 2962847"/>
                <a:gd name="connsiteX14" fmla="*/ 1656177 w 4773844"/>
                <a:gd name="connsiteY14" fmla="*/ 2842647 h 2962847"/>
                <a:gd name="connsiteX15" fmla="*/ 1799052 w 4773844"/>
                <a:gd name="connsiteY15" fmla="*/ 2903016 h 2962847"/>
                <a:gd name="connsiteX16" fmla="*/ 1900652 w 4773844"/>
                <a:gd name="connsiteY16" fmla="*/ 2887096 h 2962847"/>
                <a:gd name="connsiteX17" fmla="*/ 2068927 w 4773844"/>
                <a:gd name="connsiteY17" fmla="*/ 2897795 h 2962847"/>
                <a:gd name="connsiteX18" fmla="*/ 2281652 w 4773844"/>
                <a:gd name="connsiteY18" fmla="*/ 2896230 h 2962847"/>
                <a:gd name="connsiteX19" fmla="*/ 2443577 w 4773844"/>
                <a:gd name="connsiteY19" fmla="*/ 2766882 h 2962847"/>
                <a:gd name="connsiteX20" fmla="*/ 2542002 w 4773844"/>
                <a:gd name="connsiteY20" fmla="*/ 2773232 h 2962847"/>
                <a:gd name="connsiteX21" fmla="*/ 2665827 w 4773844"/>
                <a:gd name="connsiteY21" fmla="*/ 2908582 h 2962847"/>
                <a:gd name="connsiteX22" fmla="*/ 2907127 w 4773844"/>
                <a:gd name="connsiteY22" fmla="*/ 2961731 h 2962847"/>
                <a:gd name="connsiteX23" fmla="*/ 3189702 w 4773844"/>
                <a:gd name="connsiteY23" fmla="*/ 2865263 h 2962847"/>
                <a:gd name="connsiteX24" fmla="*/ 3221452 w 4773844"/>
                <a:gd name="connsiteY24" fmla="*/ 2780712 h 2962847"/>
                <a:gd name="connsiteX25" fmla="*/ 3386552 w 4773844"/>
                <a:gd name="connsiteY25" fmla="*/ 2815246 h 2962847"/>
                <a:gd name="connsiteX26" fmla="*/ 3837402 w 4773844"/>
                <a:gd name="connsiteY26" fmla="*/ 2583862 h 2962847"/>
                <a:gd name="connsiteX27" fmla="*/ 4224752 w 4773844"/>
                <a:gd name="connsiteY27" fmla="*/ 2387012 h 2962847"/>
                <a:gd name="connsiteX28" fmla="*/ 4447002 w 4773844"/>
                <a:gd name="connsiteY28" fmla="*/ 2215562 h 2962847"/>
                <a:gd name="connsiteX29" fmla="*/ 4612102 w 4773844"/>
                <a:gd name="connsiteY29" fmla="*/ 2094912 h 2962847"/>
                <a:gd name="connsiteX30" fmla="*/ 4751802 w 4773844"/>
                <a:gd name="connsiteY30" fmla="*/ 1688512 h 2962847"/>
                <a:gd name="connsiteX31" fmla="*/ 4751802 w 4773844"/>
                <a:gd name="connsiteY31" fmla="*/ 1263062 h 2962847"/>
                <a:gd name="connsiteX32" fmla="*/ 4542252 w 4773844"/>
                <a:gd name="connsiteY32" fmla="*/ 780462 h 2962847"/>
                <a:gd name="connsiteX33" fmla="*/ 4231102 w 4773844"/>
                <a:gd name="connsiteY33" fmla="*/ 621712 h 2962847"/>
                <a:gd name="connsiteX34" fmla="*/ 4097752 w 4773844"/>
                <a:gd name="connsiteY34" fmla="*/ 583612 h 2962847"/>
                <a:gd name="connsiteX35" fmla="*/ 4329527 w 4773844"/>
                <a:gd name="connsiteY35" fmla="*/ 338570 h 2962847"/>
                <a:gd name="connsiteX36" fmla="*/ 4151727 w 4773844"/>
                <a:gd name="connsiteY36" fmla="*/ 209133 h 2962847"/>
                <a:gd name="connsiteX37" fmla="*/ 3983452 w 4773844"/>
                <a:gd name="connsiteY37" fmla="*/ 124236 h 2962847"/>
                <a:gd name="connsiteX38" fmla="*/ 3465927 w 4773844"/>
                <a:gd name="connsiteY38" fmla="*/ 11848 h 2962847"/>
                <a:gd name="connsiteX39" fmla="*/ 3110327 w 4773844"/>
                <a:gd name="connsiteY39" fmla="*/ 433125 h 2962847"/>
                <a:gd name="connsiteX40" fmla="*/ 2923002 w 4773844"/>
                <a:gd name="connsiteY40" fmla="*/ 633630 h 2962847"/>
                <a:gd name="connsiteX41" fmla="*/ 2649952 w 4773844"/>
                <a:gd name="connsiteY41" fmla="*/ 856662 h 2962847"/>
                <a:gd name="connsiteX42" fmla="*/ 2440402 w 4773844"/>
                <a:gd name="connsiteY42" fmla="*/ 948346 h 2962847"/>
                <a:gd name="connsiteX0" fmla="*/ 2440402 w 4773844"/>
                <a:gd name="connsiteY0" fmla="*/ 948346 h 2962847"/>
                <a:gd name="connsiteX1" fmla="*/ 2135602 w 4773844"/>
                <a:gd name="connsiteY1" fmla="*/ 755062 h 2962847"/>
                <a:gd name="connsiteX2" fmla="*/ 1865727 w 4773844"/>
                <a:gd name="connsiteY2" fmla="*/ 415641 h 2962847"/>
                <a:gd name="connsiteX3" fmla="*/ 1503777 w 4773844"/>
                <a:gd name="connsiteY3" fmla="*/ 81352 h 2962847"/>
                <a:gd name="connsiteX4" fmla="*/ 824327 w 4773844"/>
                <a:gd name="connsiteY4" fmla="*/ 222269 h 2962847"/>
                <a:gd name="connsiteX5" fmla="*/ 621127 w 4773844"/>
                <a:gd name="connsiteY5" fmla="*/ 422773 h 2962847"/>
                <a:gd name="connsiteX6" fmla="*/ 217902 w 4773844"/>
                <a:gd name="connsiteY6" fmla="*/ 572825 h 2962847"/>
                <a:gd name="connsiteX7" fmla="*/ 5177 w 4773844"/>
                <a:gd name="connsiteY7" fmla="*/ 1048379 h 2962847"/>
                <a:gd name="connsiteX8" fmla="*/ 81377 w 4773844"/>
                <a:gd name="connsiteY8" fmla="*/ 1673552 h 2962847"/>
                <a:gd name="connsiteX9" fmla="*/ 256002 w 4773844"/>
                <a:gd name="connsiteY9" fmla="*/ 1796374 h 2962847"/>
                <a:gd name="connsiteX10" fmla="*/ 221198 w 4773844"/>
                <a:gd name="connsiteY10" fmla="*/ 1962306 h 2962847"/>
                <a:gd name="connsiteX11" fmla="*/ 471902 w 4773844"/>
                <a:gd name="connsiteY11" fmla="*/ 2190162 h 2962847"/>
                <a:gd name="connsiteX12" fmla="*/ 894177 w 4773844"/>
                <a:gd name="connsiteY12" fmla="*/ 2501748 h 2962847"/>
                <a:gd name="connsiteX13" fmla="*/ 1329152 w 4773844"/>
                <a:gd name="connsiteY13" fmla="*/ 2706513 h 2962847"/>
                <a:gd name="connsiteX14" fmla="*/ 1656177 w 4773844"/>
                <a:gd name="connsiteY14" fmla="*/ 2842647 h 2962847"/>
                <a:gd name="connsiteX15" fmla="*/ 1799052 w 4773844"/>
                <a:gd name="connsiteY15" fmla="*/ 2903016 h 2962847"/>
                <a:gd name="connsiteX16" fmla="*/ 1900652 w 4773844"/>
                <a:gd name="connsiteY16" fmla="*/ 2887096 h 2962847"/>
                <a:gd name="connsiteX17" fmla="*/ 2068927 w 4773844"/>
                <a:gd name="connsiteY17" fmla="*/ 2897795 h 2962847"/>
                <a:gd name="connsiteX18" fmla="*/ 2281652 w 4773844"/>
                <a:gd name="connsiteY18" fmla="*/ 2896230 h 2962847"/>
                <a:gd name="connsiteX19" fmla="*/ 2443577 w 4773844"/>
                <a:gd name="connsiteY19" fmla="*/ 2766882 h 2962847"/>
                <a:gd name="connsiteX20" fmla="*/ 2542002 w 4773844"/>
                <a:gd name="connsiteY20" fmla="*/ 2773232 h 2962847"/>
                <a:gd name="connsiteX21" fmla="*/ 2665827 w 4773844"/>
                <a:gd name="connsiteY21" fmla="*/ 2908582 h 2962847"/>
                <a:gd name="connsiteX22" fmla="*/ 2907127 w 4773844"/>
                <a:gd name="connsiteY22" fmla="*/ 2961731 h 2962847"/>
                <a:gd name="connsiteX23" fmla="*/ 3189702 w 4773844"/>
                <a:gd name="connsiteY23" fmla="*/ 2865263 h 2962847"/>
                <a:gd name="connsiteX24" fmla="*/ 3221452 w 4773844"/>
                <a:gd name="connsiteY24" fmla="*/ 2780712 h 2962847"/>
                <a:gd name="connsiteX25" fmla="*/ 3386552 w 4773844"/>
                <a:gd name="connsiteY25" fmla="*/ 2815246 h 2962847"/>
                <a:gd name="connsiteX26" fmla="*/ 3837402 w 4773844"/>
                <a:gd name="connsiteY26" fmla="*/ 2583862 h 2962847"/>
                <a:gd name="connsiteX27" fmla="*/ 4224752 w 4773844"/>
                <a:gd name="connsiteY27" fmla="*/ 2387012 h 2962847"/>
                <a:gd name="connsiteX28" fmla="*/ 4447002 w 4773844"/>
                <a:gd name="connsiteY28" fmla="*/ 2215562 h 2962847"/>
                <a:gd name="connsiteX29" fmla="*/ 4612102 w 4773844"/>
                <a:gd name="connsiteY29" fmla="*/ 2094912 h 2962847"/>
                <a:gd name="connsiteX30" fmla="*/ 4751802 w 4773844"/>
                <a:gd name="connsiteY30" fmla="*/ 1688512 h 2962847"/>
                <a:gd name="connsiteX31" fmla="*/ 4751802 w 4773844"/>
                <a:gd name="connsiteY31" fmla="*/ 1263062 h 2962847"/>
                <a:gd name="connsiteX32" fmla="*/ 4542252 w 4773844"/>
                <a:gd name="connsiteY32" fmla="*/ 780462 h 2962847"/>
                <a:gd name="connsiteX33" fmla="*/ 4231102 w 4773844"/>
                <a:gd name="connsiteY33" fmla="*/ 621712 h 2962847"/>
                <a:gd name="connsiteX34" fmla="*/ 4545427 w 4773844"/>
                <a:gd name="connsiteY34" fmla="*/ 510543 h 2962847"/>
                <a:gd name="connsiteX35" fmla="*/ 4329527 w 4773844"/>
                <a:gd name="connsiteY35" fmla="*/ 338570 h 2962847"/>
                <a:gd name="connsiteX36" fmla="*/ 4151727 w 4773844"/>
                <a:gd name="connsiteY36" fmla="*/ 209133 h 2962847"/>
                <a:gd name="connsiteX37" fmla="*/ 3983452 w 4773844"/>
                <a:gd name="connsiteY37" fmla="*/ 124236 h 2962847"/>
                <a:gd name="connsiteX38" fmla="*/ 3465927 w 4773844"/>
                <a:gd name="connsiteY38" fmla="*/ 11848 h 2962847"/>
                <a:gd name="connsiteX39" fmla="*/ 3110327 w 4773844"/>
                <a:gd name="connsiteY39" fmla="*/ 433125 h 2962847"/>
                <a:gd name="connsiteX40" fmla="*/ 2923002 w 4773844"/>
                <a:gd name="connsiteY40" fmla="*/ 633630 h 2962847"/>
                <a:gd name="connsiteX41" fmla="*/ 2649952 w 4773844"/>
                <a:gd name="connsiteY41" fmla="*/ 856662 h 2962847"/>
                <a:gd name="connsiteX42" fmla="*/ 2440402 w 4773844"/>
                <a:gd name="connsiteY42" fmla="*/ 948346 h 2962847"/>
                <a:gd name="connsiteX0" fmla="*/ 2440402 w 4840702"/>
                <a:gd name="connsiteY0" fmla="*/ 948346 h 2962847"/>
                <a:gd name="connsiteX1" fmla="*/ 2135602 w 4840702"/>
                <a:gd name="connsiteY1" fmla="*/ 755062 h 2962847"/>
                <a:gd name="connsiteX2" fmla="*/ 1865727 w 4840702"/>
                <a:gd name="connsiteY2" fmla="*/ 415641 h 2962847"/>
                <a:gd name="connsiteX3" fmla="*/ 1503777 w 4840702"/>
                <a:gd name="connsiteY3" fmla="*/ 81352 h 2962847"/>
                <a:gd name="connsiteX4" fmla="*/ 824327 w 4840702"/>
                <a:gd name="connsiteY4" fmla="*/ 222269 h 2962847"/>
                <a:gd name="connsiteX5" fmla="*/ 621127 w 4840702"/>
                <a:gd name="connsiteY5" fmla="*/ 422773 h 2962847"/>
                <a:gd name="connsiteX6" fmla="*/ 217902 w 4840702"/>
                <a:gd name="connsiteY6" fmla="*/ 572825 h 2962847"/>
                <a:gd name="connsiteX7" fmla="*/ 5177 w 4840702"/>
                <a:gd name="connsiteY7" fmla="*/ 1048379 h 2962847"/>
                <a:gd name="connsiteX8" fmla="*/ 81377 w 4840702"/>
                <a:gd name="connsiteY8" fmla="*/ 1673552 h 2962847"/>
                <a:gd name="connsiteX9" fmla="*/ 256002 w 4840702"/>
                <a:gd name="connsiteY9" fmla="*/ 1796374 h 2962847"/>
                <a:gd name="connsiteX10" fmla="*/ 221198 w 4840702"/>
                <a:gd name="connsiteY10" fmla="*/ 1962306 h 2962847"/>
                <a:gd name="connsiteX11" fmla="*/ 471902 w 4840702"/>
                <a:gd name="connsiteY11" fmla="*/ 2190162 h 2962847"/>
                <a:gd name="connsiteX12" fmla="*/ 894177 w 4840702"/>
                <a:gd name="connsiteY12" fmla="*/ 2501748 h 2962847"/>
                <a:gd name="connsiteX13" fmla="*/ 1329152 w 4840702"/>
                <a:gd name="connsiteY13" fmla="*/ 2706513 h 2962847"/>
                <a:gd name="connsiteX14" fmla="*/ 1656177 w 4840702"/>
                <a:gd name="connsiteY14" fmla="*/ 2842647 h 2962847"/>
                <a:gd name="connsiteX15" fmla="*/ 1799052 w 4840702"/>
                <a:gd name="connsiteY15" fmla="*/ 2903016 h 2962847"/>
                <a:gd name="connsiteX16" fmla="*/ 1900652 w 4840702"/>
                <a:gd name="connsiteY16" fmla="*/ 2887096 h 2962847"/>
                <a:gd name="connsiteX17" fmla="*/ 2068927 w 4840702"/>
                <a:gd name="connsiteY17" fmla="*/ 2897795 h 2962847"/>
                <a:gd name="connsiteX18" fmla="*/ 2281652 w 4840702"/>
                <a:gd name="connsiteY18" fmla="*/ 2896230 h 2962847"/>
                <a:gd name="connsiteX19" fmla="*/ 2443577 w 4840702"/>
                <a:gd name="connsiteY19" fmla="*/ 2766882 h 2962847"/>
                <a:gd name="connsiteX20" fmla="*/ 2542002 w 4840702"/>
                <a:gd name="connsiteY20" fmla="*/ 2773232 h 2962847"/>
                <a:gd name="connsiteX21" fmla="*/ 2665827 w 4840702"/>
                <a:gd name="connsiteY21" fmla="*/ 2908582 h 2962847"/>
                <a:gd name="connsiteX22" fmla="*/ 2907127 w 4840702"/>
                <a:gd name="connsiteY22" fmla="*/ 2961731 h 2962847"/>
                <a:gd name="connsiteX23" fmla="*/ 3189702 w 4840702"/>
                <a:gd name="connsiteY23" fmla="*/ 2865263 h 2962847"/>
                <a:gd name="connsiteX24" fmla="*/ 3221452 w 4840702"/>
                <a:gd name="connsiteY24" fmla="*/ 2780712 h 2962847"/>
                <a:gd name="connsiteX25" fmla="*/ 3386552 w 4840702"/>
                <a:gd name="connsiteY25" fmla="*/ 2815246 h 2962847"/>
                <a:gd name="connsiteX26" fmla="*/ 3837402 w 4840702"/>
                <a:gd name="connsiteY26" fmla="*/ 2583862 h 2962847"/>
                <a:gd name="connsiteX27" fmla="*/ 4224752 w 4840702"/>
                <a:gd name="connsiteY27" fmla="*/ 2387012 h 2962847"/>
                <a:gd name="connsiteX28" fmla="*/ 4447002 w 4840702"/>
                <a:gd name="connsiteY28" fmla="*/ 2215562 h 2962847"/>
                <a:gd name="connsiteX29" fmla="*/ 4612102 w 4840702"/>
                <a:gd name="connsiteY29" fmla="*/ 2094912 h 2962847"/>
                <a:gd name="connsiteX30" fmla="*/ 4751802 w 4840702"/>
                <a:gd name="connsiteY30" fmla="*/ 1688512 h 2962847"/>
                <a:gd name="connsiteX31" fmla="*/ 4751802 w 4840702"/>
                <a:gd name="connsiteY31" fmla="*/ 1263062 h 2962847"/>
                <a:gd name="connsiteX32" fmla="*/ 4542252 w 4840702"/>
                <a:gd name="connsiteY32" fmla="*/ 780462 h 2962847"/>
                <a:gd name="connsiteX33" fmla="*/ 4840702 w 4840702"/>
                <a:gd name="connsiteY33" fmla="*/ 649113 h 2962847"/>
                <a:gd name="connsiteX34" fmla="*/ 4545427 w 4840702"/>
                <a:gd name="connsiteY34" fmla="*/ 510543 h 2962847"/>
                <a:gd name="connsiteX35" fmla="*/ 4329527 w 4840702"/>
                <a:gd name="connsiteY35" fmla="*/ 338570 h 2962847"/>
                <a:gd name="connsiteX36" fmla="*/ 4151727 w 4840702"/>
                <a:gd name="connsiteY36" fmla="*/ 209133 h 2962847"/>
                <a:gd name="connsiteX37" fmla="*/ 3983452 w 4840702"/>
                <a:gd name="connsiteY37" fmla="*/ 124236 h 2962847"/>
                <a:gd name="connsiteX38" fmla="*/ 3465927 w 4840702"/>
                <a:gd name="connsiteY38" fmla="*/ 11848 h 2962847"/>
                <a:gd name="connsiteX39" fmla="*/ 3110327 w 4840702"/>
                <a:gd name="connsiteY39" fmla="*/ 433125 h 2962847"/>
                <a:gd name="connsiteX40" fmla="*/ 2923002 w 4840702"/>
                <a:gd name="connsiteY40" fmla="*/ 633630 h 2962847"/>
                <a:gd name="connsiteX41" fmla="*/ 2649952 w 4840702"/>
                <a:gd name="connsiteY41" fmla="*/ 856662 h 2962847"/>
                <a:gd name="connsiteX42" fmla="*/ 2440402 w 4840702"/>
                <a:gd name="connsiteY42" fmla="*/ 948346 h 2962847"/>
                <a:gd name="connsiteX0" fmla="*/ 2440402 w 5000953"/>
                <a:gd name="connsiteY0" fmla="*/ 948346 h 2962847"/>
                <a:gd name="connsiteX1" fmla="*/ 2135602 w 5000953"/>
                <a:gd name="connsiteY1" fmla="*/ 755062 h 2962847"/>
                <a:gd name="connsiteX2" fmla="*/ 1865727 w 5000953"/>
                <a:gd name="connsiteY2" fmla="*/ 415641 h 2962847"/>
                <a:gd name="connsiteX3" fmla="*/ 1503777 w 5000953"/>
                <a:gd name="connsiteY3" fmla="*/ 81352 h 2962847"/>
                <a:gd name="connsiteX4" fmla="*/ 824327 w 5000953"/>
                <a:gd name="connsiteY4" fmla="*/ 222269 h 2962847"/>
                <a:gd name="connsiteX5" fmla="*/ 621127 w 5000953"/>
                <a:gd name="connsiteY5" fmla="*/ 422773 h 2962847"/>
                <a:gd name="connsiteX6" fmla="*/ 217902 w 5000953"/>
                <a:gd name="connsiteY6" fmla="*/ 572825 h 2962847"/>
                <a:gd name="connsiteX7" fmla="*/ 5177 w 5000953"/>
                <a:gd name="connsiteY7" fmla="*/ 1048379 h 2962847"/>
                <a:gd name="connsiteX8" fmla="*/ 81377 w 5000953"/>
                <a:gd name="connsiteY8" fmla="*/ 1673552 h 2962847"/>
                <a:gd name="connsiteX9" fmla="*/ 256002 w 5000953"/>
                <a:gd name="connsiteY9" fmla="*/ 1796374 h 2962847"/>
                <a:gd name="connsiteX10" fmla="*/ 221198 w 5000953"/>
                <a:gd name="connsiteY10" fmla="*/ 1962306 h 2962847"/>
                <a:gd name="connsiteX11" fmla="*/ 471902 w 5000953"/>
                <a:gd name="connsiteY11" fmla="*/ 2190162 h 2962847"/>
                <a:gd name="connsiteX12" fmla="*/ 894177 w 5000953"/>
                <a:gd name="connsiteY12" fmla="*/ 2501748 h 2962847"/>
                <a:gd name="connsiteX13" fmla="*/ 1329152 w 5000953"/>
                <a:gd name="connsiteY13" fmla="*/ 2706513 h 2962847"/>
                <a:gd name="connsiteX14" fmla="*/ 1656177 w 5000953"/>
                <a:gd name="connsiteY14" fmla="*/ 2842647 h 2962847"/>
                <a:gd name="connsiteX15" fmla="*/ 1799052 w 5000953"/>
                <a:gd name="connsiteY15" fmla="*/ 2903016 h 2962847"/>
                <a:gd name="connsiteX16" fmla="*/ 1900652 w 5000953"/>
                <a:gd name="connsiteY16" fmla="*/ 2887096 h 2962847"/>
                <a:gd name="connsiteX17" fmla="*/ 2068927 w 5000953"/>
                <a:gd name="connsiteY17" fmla="*/ 2897795 h 2962847"/>
                <a:gd name="connsiteX18" fmla="*/ 2281652 w 5000953"/>
                <a:gd name="connsiteY18" fmla="*/ 2896230 h 2962847"/>
                <a:gd name="connsiteX19" fmla="*/ 2443577 w 5000953"/>
                <a:gd name="connsiteY19" fmla="*/ 2766882 h 2962847"/>
                <a:gd name="connsiteX20" fmla="*/ 2542002 w 5000953"/>
                <a:gd name="connsiteY20" fmla="*/ 2773232 h 2962847"/>
                <a:gd name="connsiteX21" fmla="*/ 2665827 w 5000953"/>
                <a:gd name="connsiteY21" fmla="*/ 2908582 h 2962847"/>
                <a:gd name="connsiteX22" fmla="*/ 2907127 w 5000953"/>
                <a:gd name="connsiteY22" fmla="*/ 2961731 h 2962847"/>
                <a:gd name="connsiteX23" fmla="*/ 3189702 w 5000953"/>
                <a:gd name="connsiteY23" fmla="*/ 2865263 h 2962847"/>
                <a:gd name="connsiteX24" fmla="*/ 3221452 w 5000953"/>
                <a:gd name="connsiteY24" fmla="*/ 2780712 h 2962847"/>
                <a:gd name="connsiteX25" fmla="*/ 3386552 w 5000953"/>
                <a:gd name="connsiteY25" fmla="*/ 2815246 h 2962847"/>
                <a:gd name="connsiteX26" fmla="*/ 3837402 w 5000953"/>
                <a:gd name="connsiteY26" fmla="*/ 2583862 h 2962847"/>
                <a:gd name="connsiteX27" fmla="*/ 4224752 w 5000953"/>
                <a:gd name="connsiteY27" fmla="*/ 2387012 h 2962847"/>
                <a:gd name="connsiteX28" fmla="*/ 4447002 w 5000953"/>
                <a:gd name="connsiteY28" fmla="*/ 2215562 h 2962847"/>
                <a:gd name="connsiteX29" fmla="*/ 4612102 w 5000953"/>
                <a:gd name="connsiteY29" fmla="*/ 2094912 h 2962847"/>
                <a:gd name="connsiteX30" fmla="*/ 4751802 w 5000953"/>
                <a:gd name="connsiteY30" fmla="*/ 1688512 h 2962847"/>
                <a:gd name="connsiteX31" fmla="*/ 4751802 w 5000953"/>
                <a:gd name="connsiteY31" fmla="*/ 1263062 h 2962847"/>
                <a:gd name="connsiteX32" fmla="*/ 4999452 w 5000953"/>
                <a:gd name="connsiteY32" fmla="*/ 1054471 h 2962847"/>
                <a:gd name="connsiteX33" fmla="*/ 4840702 w 5000953"/>
                <a:gd name="connsiteY33" fmla="*/ 649113 h 2962847"/>
                <a:gd name="connsiteX34" fmla="*/ 4545427 w 5000953"/>
                <a:gd name="connsiteY34" fmla="*/ 510543 h 2962847"/>
                <a:gd name="connsiteX35" fmla="*/ 4329527 w 5000953"/>
                <a:gd name="connsiteY35" fmla="*/ 338570 h 2962847"/>
                <a:gd name="connsiteX36" fmla="*/ 4151727 w 5000953"/>
                <a:gd name="connsiteY36" fmla="*/ 209133 h 2962847"/>
                <a:gd name="connsiteX37" fmla="*/ 3983452 w 5000953"/>
                <a:gd name="connsiteY37" fmla="*/ 124236 h 2962847"/>
                <a:gd name="connsiteX38" fmla="*/ 3465927 w 5000953"/>
                <a:gd name="connsiteY38" fmla="*/ 11848 h 2962847"/>
                <a:gd name="connsiteX39" fmla="*/ 3110327 w 5000953"/>
                <a:gd name="connsiteY39" fmla="*/ 433125 h 2962847"/>
                <a:gd name="connsiteX40" fmla="*/ 2923002 w 5000953"/>
                <a:gd name="connsiteY40" fmla="*/ 633630 h 2962847"/>
                <a:gd name="connsiteX41" fmla="*/ 2649952 w 5000953"/>
                <a:gd name="connsiteY41" fmla="*/ 856662 h 2962847"/>
                <a:gd name="connsiteX42" fmla="*/ 2440402 w 5000953"/>
                <a:gd name="connsiteY42" fmla="*/ 948346 h 2962847"/>
                <a:gd name="connsiteX0" fmla="*/ 2440402 w 5002759"/>
                <a:gd name="connsiteY0" fmla="*/ 948346 h 2962847"/>
                <a:gd name="connsiteX1" fmla="*/ 2135602 w 5002759"/>
                <a:gd name="connsiteY1" fmla="*/ 755062 h 2962847"/>
                <a:gd name="connsiteX2" fmla="*/ 1865727 w 5002759"/>
                <a:gd name="connsiteY2" fmla="*/ 415641 h 2962847"/>
                <a:gd name="connsiteX3" fmla="*/ 1503777 w 5002759"/>
                <a:gd name="connsiteY3" fmla="*/ 81352 h 2962847"/>
                <a:gd name="connsiteX4" fmla="*/ 824327 w 5002759"/>
                <a:gd name="connsiteY4" fmla="*/ 222269 h 2962847"/>
                <a:gd name="connsiteX5" fmla="*/ 621127 w 5002759"/>
                <a:gd name="connsiteY5" fmla="*/ 422773 h 2962847"/>
                <a:gd name="connsiteX6" fmla="*/ 217902 w 5002759"/>
                <a:gd name="connsiteY6" fmla="*/ 572825 h 2962847"/>
                <a:gd name="connsiteX7" fmla="*/ 5177 w 5002759"/>
                <a:gd name="connsiteY7" fmla="*/ 1048379 h 2962847"/>
                <a:gd name="connsiteX8" fmla="*/ 81377 w 5002759"/>
                <a:gd name="connsiteY8" fmla="*/ 1673552 h 2962847"/>
                <a:gd name="connsiteX9" fmla="*/ 256002 w 5002759"/>
                <a:gd name="connsiteY9" fmla="*/ 1796374 h 2962847"/>
                <a:gd name="connsiteX10" fmla="*/ 221198 w 5002759"/>
                <a:gd name="connsiteY10" fmla="*/ 1962306 h 2962847"/>
                <a:gd name="connsiteX11" fmla="*/ 471902 w 5002759"/>
                <a:gd name="connsiteY11" fmla="*/ 2190162 h 2962847"/>
                <a:gd name="connsiteX12" fmla="*/ 894177 w 5002759"/>
                <a:gd name="connsiteY12" fmla="*/ 2501748 h 2962847"/>
                <a:gd name="connsiteX13" fmla="*/ 1329152 w 5002759"/>
                <a:gd name="connsiteY13" fmla="*/ 2706513 h 2962847"/>
                <a:gd name="connsiteX14" fmla="*/ 1656177 w 5002759"/>
                <a:gd name="connsiteY14" fmla="*/ 2842647 h 2962847"/>
                <a:gd name="connsiteX15" fmla="*/ 1799052 w 5002759"/>
                <a:gd name="connsiteY15" fmla="*/ 2903016 h 2962847"/>
                <a:gd name="connsiteX16" fmla="*/ 1900652 w 5002759"/>
                <a:gd name="connsiteY16" fmla="*/ 2887096 h 2962847"/>
                <a:gd name="connsiteX17" fmla="*/ 2068927 w 5002759"/>
                <a:gd name="connsiteY17" fmla="*/ 2897795 h 2962847"/>
                <a:gd name="connsiteX18" fmla="*/ 2281652 w 5002759"/>
                <a:gd name="connsiteY18" fmla="*/ 2896230 h 2962847"/>
                <a:gd name="connsiteX19" fmla="*/ 2443577 w 5002759"/>
                <a:gd name="connsiteY19" fmla="*/ 2766882 h 2962847"/>
                <a:gd name="connsiteX20" fmla="*/ 2542002 w 5002759"/>
                <a:gd name="connsiteY20" fmla="*/ 2773232 h 2962847"/>
                <a:gd name="connsiteX21" fmla="*/ 2665827 w 5002759"/>
                <a:gd name="connsiteY21" fmla="*/ 2908582 h 2962847"/>
                <a:gd name="connsiteX22" fmla="*/ 2907127 w 5002759"/>
                <a:gd name="connsiteY22" fmla="*/ 2961731 h 2962847"/>
                <a:gd name="connsiteX23" fmla="*/ 3189702 w 5002759"/>
                <a:gd name="connsiteY23" fmla="*/ 2865263 h 2962847"/>
                <a:gd name="connsiteX24" fmla="*/ 3221452 w 5002759"/>
                <a:gd name="connsiteY24" fmla="*/ 2780712 h 2962847"/>
                <a:gd name="connsiteX25" fmla="*/ 3386552 w 5002759"/>
                <a:gd name="connsiteY25" fmla="*/ 2815246 h 2962847"/>
                <a:gd name="connsiteX26" fmla="*/ 3837402 w 5002759"/>
                <a:gd name="connsiteY26" fmla="*/ 2583862 h 2962847"/>
                <a:gd name="connsiteX27" fmla="*/ 4224752 w 5002759"/>
                <a:gd name="connsiteY27" fmla="*/ 2387012 h 2962847"/>
                <a:gd name="connsiteX28" fmla="*/ 4447002 w 5002759"/>
                <a:gd name="connsiteY28" fmla="*/ 2215562 h 2962847"/>
                <a:gd name="connsiteX29" fmla="*/ 4612102 w 5002759"/>
                <a:gd name="connsiteY29" fmla="*/ 2094912 h 2962847"/>
                <a:gd name="connsiteX30" fmla="*/ 4751802 w 5002759"/>
                <a:gd name="connsiteY30" fmla="*/ 1688512 h 2962847"/>
                <a:gd name="connsiteX31" fmla="*/ 4932777 w 5002759"/>
                <a:gd name="connsiteY31" fmla="*/ 1527937 h 2962847"/>
                <a:gd name="connsiteX32" fmla="*/ 4999452 w 5002759"/>
                <a:gd name="connsiteY32" fmla="*/ 1054471 h 2962847"/>
                <a:gd name="connsiteX33" fmla="*/ 4840702 w 5002759"/>
                <a:gd name="connsiteY33" fmla="*/ 649113 h 2962847"/>
                <a:gd name="connsiteX34" fmla="*/ 4545427 w 5002759"/>
                <a:gd name="connsiteY34" fmla="*/ 510543 h 2962847"/>
                <a:gd name="connsiteX35" fmla="*/ 4329527 w 5002759"/>
                <a:gd name="connsiteY35" fmla="*/ 338570 h 2962847"/>
                <a:gd name="connsiteX36" fmla="*/ 4151727 w 5002759"/>
                <a:gd name="connsiteY36" fmla="*/ 209133 h 2962847"/>
                <a:gd name="connsiteX37" fmla="*/ 3983452 w 5002759"/>
                <a:gd name="connsiteY37" fmla="*/ 124236 h 2962847"/>
                <a:gd name="connsiteX38" fmla="*/ 3465927 w 5002759"/>
                <a:gd name="connsiteY38" fmla="*/ 11848 h 2962847"/>
                <a:gd name="connsiteX39" fmla="*/ 3110327 w 5002759"/>
                <a:gd name="connsiteY39" fmla="*/ 433125 h 2962847"/>
                <a:gd name="connsiteX40" fmla="*/ 2923002 w 5002759"/>
                <a:gd name="connsiteY40" fmla="*/ 633630 h 2962847"/>
                <a:gd name="connsiteX41" fmla="*/ 2649952 w 5002759"/>
                <a:gd name="connsiteY41" fmla="*/ 856662 h 2962847"/>
                <a:gd name="connsiteX42" fmla="*/ 2440402 w 5002759"/>
                <a:gd name="connsiteY42" fmla="*/ 948346 h 2962847"/>
                <a:gd name="connsiteX0" fmla="*/ 2440402 w 5002437"/>
                <a:gd name="connsiteY0" fmla="*/ 948346 h 2962847"/>
                <a:gd name="connsiteX1" fmla="*/ 2135602 w 5002437"/>
                <a:gd name="connsiteY1" fmla="*/ 755062 h 2962847"/>
                <a:gd name="connsiteX2" fmla="*/ 1865727 w 5002437"/>
                <a:gd name="connsiteY2" fmla="*/ 415641 h 2962847"/>
                <a:gd name="connsiteX3" fmla="*/ 1503777 w 5002437"/>
                <a:gd name="connsiteY3" fmla="*/ 81352 h 2962847"/>
                <a:gd name="connsiteX4" fmla="*/ 824327 w 5002437"/>
                <a:gd name="connsiteY4" fmla="*/ 222269 h 2962847"/>
                <a:gd name="connsiteX5" fmla="*/ 621127 w 5002437"/>
                <a:gd name="connsiteY5" fmla="*/ 422773 h 2962847"/>
                <a:gd name="connsiteX6" fmla="*/ 217902 w 5002437"/>
                <a:gd name="connsiteY6" fmla="*/ 572825 h 2962847"/>
                <a:gd name="connsiteX7" fmla="*/ 5177 w 5002437"/>
                <a:gd name="connsiteY7" fmla="*/ 1048379 h 2962847"/>
                <a:gd name="connsiteX8" fmla="*/ 81377 w 5002437"/>
                <a:gd name="connsiteY8" fmla="*/ 1673552 h 2962847"/>
                <a:gd name="connsiteX9" fmla="*/ 256002 w 5002437"/>
                <a:gd name="connsiteY9" fmla="*/ 1796374 h 2962847"/>
                <a:gd name="connsiteX10" fmla="*/ 221198 w 5002437"/>
                <a:gd name="connsiteY10" fmla="*/ 1962306 h 2962847"/>
                <a:gd name="connsiteX11" fmla="*/ 471902 w 5002437"/>
                <a:gd name="connsiteY11" fmla="*/ 2190162 h 2962847"/>
                <a:gd name="connsiteX12" fmla="*/ 894177 w 5002437"/>
                <a:gd name="connsiteY12" fmla="*/ 2501748 h 2962847"/>
                <a:gd name="connsiteX13" fmla="*/ 1329152 w 5002437"/>
                <a:gd name="connsiteY13" fmla="*/ 2706513 h 2962847"/>
                <a:gd name="connsiteX14" fmla="*/ 1656177 w 5002437"/>
                <a:gd name="connsiteY14" fmla="*/ 2842647 h 2962847"/>
                <a:gd name="connsiteX15" fmla="*/ 1799052 w 5002437"/>
                <a:gd name="connsiteY15" fmla="*/ 2903016 h 2962847"/>
                <a:gd name="connsiteX16" fmla="*/ 1900652 w 5002437"/>
                <a:gd name="connsiteY16" fmla="*/ 2887096 h 2962847"/>
                <a:gd name="connsiteX17" fmla="*/ 2068927 w 5002437"/>
                <a:gd name="connsiteY17" fmla="*/ 2897795 h 2962847"/>
                <a:gd name="connsiteX18" fmla="*/ 2281652 w 5002437"/>
                <a:gd name="connsiteY18" fmla="*/ 2896230 h 2962847"/>
                <a:gd name="connsiteX19" fmla="*/ 2443577 w 5002437"/>
                <a:gd name="connsiteY19" fmla="*/ 2766882 h 2962847"/>
                <a:gd name="connsiteX20" fmla="*/ 2542002 w 5002437"/>
                <a:gd name="connsiteY20" fmla="*/ 2773232 h 2962847"/>
                <a:gd name="connsiteX21" fmla="*/ 2665827 w 5002437"/>
                <a:gd name="connsiteY21" fmla="*/ 2908582 h 2962847"/>
                <a:gd name="connsiteX22" fmla="*/ 2907127 w 5002437"/>
                <a:gd name="connsiteY22" fmla="*/ 2961731 h 2962847"/>
                <a:gd name="connsiteX23" fmla="*/ 3189702 w 5002437"/>
                <a:gd name="connsiteY23" fmla="*/ 2865263 h 2962847"/>
                <a:gd name="connsiteX24" fmla="*/ 3221452 w 5002437"/>
                <a:gd name="connsiteY24" fmla="*/ 2780712 h 2962847"/>
                <a:gd name="connsiteX25" fmla="*/ 3386552 w 5002437"/>
                <a:gd name="connsiteY25" fmla="*/ 2815246 h 2962847"/>
                <a:gd name="connsiteX26" fmla="*/ 3837402 w 5002437"/>
                <a:gd name="connsiteY26" fmla="*/ 2583862 h 2962847"/>
                <a:gd name="connsiteX27" fmla="*/ 4224752 w 5002437"/>
                <a:gd name="connsiteY27" fmla="*/ 2387012 h 2962847"/>
                <a:gd name="connsiteX28" fmla="*/ 4447002 w 5002437"/>
                <a:gd name="connsiteY28" fmla="*/ 2215562 h 2962847"/>
                <a:gd name="connsiteX29" fmla="*/ 4612102 w 5002437"/>
                <a:gd name="connsiteY29" fmla="*/ 2094912 h 2962847"/>
                <a:gd name="connsiteX30" fmla="*/ 4789902 w 5002437"/>
                <a:gd name="connsiteY30" fmla="*/ 1725047 h 2962847"/>
                <a:gd name="connsiteX31" fmla="*/ 4932777 w 5002437"/>
                <a:gd name="connsiteY31" fmla="*/ 1527937 h 2962847"/>
                <a:gd name="connsiteX32" fmla="*/ 4999452 w 5002437"/>
                <a:gd name="connsiteY32" fmla="*/ 1054471 h 2962847"/>
                <a:gd name="connsiteX33" fmla="*/ 4840702 w 5002437"/>
                <a:gd name="connsiteY33" fmla="*/ 649113 h 2962847"/>
                <a:gd name="connsiteX34" fmla="*/ 4545427 w 5002437"/>
                <a:gd name="connsiteY34" fmla="*/ 510543 h 2962847"/>
                <a:gd name="connsiteX35" fmla="*/ 4329527 w 5002437"/>
                <a:gd name="connsiteY35" fmla="*/ 338570 h 2962847"/>
                <a:gd name="connsiteX36" fmla="*/ 4151727 w 5002437"/>
                <a:gd name="connsiteY36" fmla="*/ 209133 h 2962847"/>
                <a:gd name="connsiteX37" fmla="*/ 3983452 w 5002437"/>
                <a:gd name="connsiteY37" fmla="*/ 124236 h 2962847"/>
                <a:gd name="connsiteX38" fmla="*/ 3465927 w 5002437"/>
                <a:gd name="connsiteY38" fmla="*/ 11848 h 2962847"/>
                <a:gd name="connsiteX39" fmla="*/ 3110327 w 5002437"/>
                <a:gd name="connsiteY39" fmla="*/ 433125 h 2962847"/>
                <a:gd name="connsiteX40" fmla="*/ 2923002 w 5002437"/>
                <a:gd name="connsiteY40" fmla="*/ 633630 h 2962847"/>
                <a:gd name="connsiteX41" fmla="*/ 2649952 w 5002437"/>
                <a:gd name="connsiteY41" fmla="*/ 856662 h 2962847"/>
                <a:gd name="connsiteX42" fmla="*/ 2440402 w 5002437"/>
                <a:gd name="connsiteY42" fmla="*/ 948346 h 2962847"/>
                <a:gd name="connsiteX0" fmla="*/ 2440402 w 5002437"/>
                <a:gd name="connsiteY0" fmla="*/ 948346 h 2962847"/>
                <a:gd name="connsiteX1" fmla="*/ 2135602 w 5002437"/>
                <a:gd name="connsiteY1" fmla="*/ 755062 h 2962847"/>
                <a:gd name="connsiteX2" fmla="*/ 1865727 w 5002437"/>
                <a:gd name="connsiteY2" fmla="*/ 415641 h 2962847"/>
                <a:gd name="connsiteX3" fmla="*/ 1503777 w 5002437"/>
                <a:gd name="connsiteY3" fmla="*/ 81352 h 2962847"/>
                <a:gd name="connsiteX4" fmla="*/ 824327 w 5002437"/>
                <a:gd name="connsiteY4" fmla="*/ 222269 h 2962847"/>
                <a:gd name="connsiteX5" fmla="*/ 621127 w 5002437"/>
                <a:gd name="connsiteY5" fmla="*/ 422773 h 2962847"/>
                <a:gd name="connsiteX6" fmla="*/ 217902 w 5002437"/>
                <a:gd name="connsiteY6" fmla="*/ 572825 h 2962847"/>
                <a:gd name="connsiteX7" fmla="*/ 5177 w 5002437"/>
                <a:gd name="connsiteY7" fmla="*/ 1048379 h 2962847"/>
                <a:gd name="connsiteX8" fmla="*/ 81377 w 5002437"/>
                <a:gd name="connsiteY8" fmla="*/ 1673552 h 2962847"/>
                <a:gd name="connsiteX9" fmla="*/ 256002 w 5002437"/>
                <a:gd name="connsiteY9" fmla="*/ 1796374 h 2962847"/>
                <a:gd name="connsiteX10" fmla="*/ 221198 w 5002437"/>
                <a:gd name="connsiteY10" fmla="*/ 1962306 h 2962847"/>
                <a:gd name="connsiteX11" fmla="*/ 471902 w 5002437"/>
                <a:gd name="connsiteY11" fmla="*/ 2190162 h 2962847"/>
                <a:gd name="connsiteX12" fmla="*/ 894177 w 5002437"/>
                <a:gd name="connsiteY12" fmla="*/ 2501748 h 2962847"/>
                <a:gd name="connsiteX13" fmla="*/ 1329152 w 5002437"/>
                <a:gd name="connsiteY13" fmla="*/ 2706513 h 2962847"/>
                <a:gd name="connsiteX14" fmla="*/ 1656177 w 5002437"/>
                <a:gd name="connsiteY14" fmla="*/ 2842647 h 2962847"/>
                <a:gd name="connsiteX15" fmla="*/ 1799052 w 5002437"/>
                <a:gd name="connsiteY15" fmla="*/ 2903016 h 2962847"/>
                <a:gd name="connsiteX16" fmla="*/ 1900652 w 5002437"/>
                <a:gd name="connsiteY16" fmla="*/ 2887096 h 2962847"/>
                <a:gd name="connsiteX17" fmla="*/ 2068927 w 5002437"/>
                <a:gd name="connsiteY17" fmla="*/ 2897795 h 2962847"/>
                <a:gd name="connsiteX18" fmla="*/ 2281652 w 5002437"/>
                <a:gd name="connsiteY18" fmla="*/ 2896230 h 2962847"/>
                <a:gd name="connsiteX19" fmla="*/ 2443577 w 5002437"/>
                <a:gd name="connsiteY19" fmla="*/ 2766882 h 2962847"/>
                <a:gd name="connsiteX20" fmla="*/ 2542002 w 5002437"/>
                <a:gd name="connsiteY20" fmla="*/ 2773232 h 2962847"/>
                <a:gd name="connsiteX21" fmla="*/ 2665827 w 5002437"/>
                <a:gd name="connsiteY21" fmla="*/ 2908582 h 2962847"/>
                <a:gd name="connsiteX22" fmla="*/ 2907127 w 5002437"/>
                <a:gd name="connsiteY22" fmla="*/ 2961731 h 2962847"/>
                <a:gd name="connsiteX23" fmla="*/ 3189702 w 5002437"/>
                <a:gd name="connsiteY23" fmla="*/ 2865263 h 2962847"/>
                <a:gd name="connsiteX24" fmla="*/ 3221452 w 5002437"/>
                <a:gd name="connsiteY24" fmla="*/ 2780712 h 2962847"/>
                <a:gd name="connsiteX25" fmla="*/ 3386552 w 5002437"/>
                <a:gd name="connsiteY25" fmla="*/ 2815246 h 2962847"/>
                <a:gd name="connsiteX26" fmla="*/ 3837402 w 5002437"/>
                <a:gd name="connsiteY26" fmla="*/ 2583862 h 2962847"/>
                <a:gd name="connsiteX27" fmla="*/ 4224752 w 5002437"/>
                <a:gd name="connsiteY27" fmla="*/ 2387012 h 2962847"/>
                <a:gd name="connsiteX28" fmla="*/ 4447002 w 5002437"/>
                <a:gd name="connsiteY28" fmla="*/ 2215562 h 2962847"/>
                <a:gd name="connsiteX29" fmla="*/ 4612102 w 5002437"/>
                <a:gd name="connsiteY29" fmla="*/ 2094912 h 2962847"/>
                <a:gd name="connsiteX30" fmla="*/ 4745573 w 5002437"/>
                <a:gd name="connsiteY30" fmla="*/ 1907505 h 2962847"/>
                <a:gd name="connsiteX31" fmla="*/ 4789902 w 5002437"/>
                <a:gd name="connsiteY31" fmla="*/ 1725047 h 2962847"/>
                <a:gd name="connsiteX32" fmla="*/ 4932777 w 5002437"/>
                <a:gd name="connsiteY32" fmla="*/ 1527937 h 2962847"/>
                <a:gd name="connsiteX33" fmla="*/ 4999452 w 5002437"/>
                <a:gd name="connsiteY33" fmla="*/ 1054471 h 2962847"/>
                <a:gd name="connsiteX34" fmla="*/ 4840702 w 5002437"/>
                <a:gd name="connsiteY34" fmla="*/ 649113 h 2962847"/>
                <a:gd name="connsiteX35" fmla="*/ 4545427 w 5002437"/>
                <a:gd name="connsiteY35" fmla="*/ 510543 h 2962847"/>
                <a:gd name="connsiteX36" fmla="*/ 4329527 w 5002437"/>
                <a:gd name="connsiteY36" fmla="*/ 338570 h 2962847"/>
                <a:gd name="connsiteX37" fmla="*/ 4151727 w 5002437"/>
                <a:gd name="connsiteY37" fmla="*/ 209133 h 2962847"/>
                <a:gd name="connsiteX38" fmla="*/ 3983452 w 5002437"/>
                <a:gd name="connsiteY38" fmla="*/ 124236 h 2962847"/>
                <a:gd name="connsiteX39" fmla="*/ 3465927 w 5002437"/>
                <a:gd name="connsiteY39" fmla="*/ 11848 h 2962847"/>
                <a:gd name="connsiteX40" fmla="*/ 3110327 w 5002437"/>
                <a:gd name="connsiteY40" fmla="*/ 433125 h 2962847"/>
                <a:gd name="connsiteX41" fmla="*/ 2923002 w 5002437"/>
                <a:gd name="connsiteY41" fmla="*/ 633630 h 2962847"/>
                <a:gd name="connsiteX42" fmla="*/ 2649952 w 5002437"/>
                <a:gd name="connsiteY42" fmla="*/ 856662 h 2962847"/>
                <a:gd name="connsiteX43" fmla="*/ 2440402 w 5002437"/>
                <a:gd name="connsiteY43" fmla="*/ 948346 h 2962847"/>
                <a:gd name="connsiteX0" fmla="*/ 2440402 w 5002437"/>
                <a:gd name="connsiteY0" fmla="*/ 948346 h 2962847"/>
                <a:gd name="connsiteX1" fmla="*/ 2135602 w 5002437"/>
                <a:gd name="connsiteY1" fmla="*/ 755062 h 2962847"/>
                <a:gd name="connsiteX2" fmla="*/ 1865727 w 5002437"/>
                <a:gd name="connsiteY2" fmla="*/ 415641 h 2962847"/>
                <a:gd name="connsiteX3" fmla="*/ 1503777 w 5002437"/>
                <a:gd name="connsiteY3" fmla="*/ 81352 h 2962847"/>
                <a:gd name="connsiteX4" fmla="*/ 824327 w 5002437"/>
                <a:gd name="connsiteY4" fmla="*/ 222269 h 2962847"/>
                <a:gd name="connsiteX5" fmla="*/ 621127 w 5002437"/>
                <a:gd name="connsiteY5" fmla="*/ 422773 h 2962847"/>
                <a:gd name="connsiteX6" fmla="*/ 217902 w 5002437"/>
                <a:gd name="connsiteY6" fmla="*/ 572825 h 2962847"/>
                <a:gd name="connsiteX7" fmla="*/ 5177 w 5002437"/>
                <a:gd name="connsiteY7" fmla="*/ 1048379 h 2962847"/>
                <a:gd name="connsiteX8" fmla="*/ 81377 w 5002437"/>
                <a:gd name="connsiteY8" fmla="*/ 1673552 h 2962847"/>
                <a:gd name="connsiteX9" fmla="*/ 256002 w 5002437"/>
                <a:gd name="connsiteY9" fmla="*/ 1796374 h 2962847"/>
                <a:gd name="connsiteX10" fmla="*/ 221198 w 5002437"/>
                <a:gd name="connsiteY10" fmla="*/ 1962306 h 2962847"/>
                <a:gd name="connsiteX11" fmla="*/ 471902 w 5002437"/>
                <a:gd name="connsiteY11" fmla="*/ 2190162 h 2962847"/>
                <a:gd name="connsiteX12" fmla="*/ 894177 w 5002437"/>
                <a:gd name="connsiteY12" fmla="*/ 2501748 h 2962847"/>
                <a:gd name="connsiteX13" fmla="*/ 1329152 w 5002437"/>
                <a:gd name="connsiteY13" fmla="*/ 2706513 h 2962847"/>
                <a:gd name="connsiteX14" fmla="*/ 1656177 w 5002437"/>
                <a:gd name="connsiteY14" fmla="*/ 2842647 h 2962847"/>
                <a:gd name="connsiteX15" fmla="*/ 1799052 w 5002437"/>
                <a:gd name="connsiteY15" fmla="*/ 2903016 h 2962847"/>
                <a:gd name="connsiteX16" fmla="*/ 1900652 w 5002437"/>
                <a:gd name="connsiteY16" fmla="*/ 2887096 h 2962847"/>
                <a:gd name="connsiteX17" fmla="*/ 2068927 w 5002437"/>
                <a:gd name="connsiteY17" fmla="*/ 2897795 h 2962847"/>
                <a:gd name="connsiteX18" fmla="*/ 2281652 w 5002437"/>
                <a:gd name="connsiteY18" fmla="*/ 2896230 h 2962847"/>
                <a:gd name="connsiteX19" fmla="*/ 2443577 w 5002437"/>
                <a:gd name="connsiteY19" fmla="*/ 2766882 h 2962847"/>
                <a:gd name="connsiteX20" fmla="*/ 2542002 w 5002437"/>
                <a:gd name="connsiteY20" fmla="*/ 2773232 h 2962847"/>
                <a:gd name="connsiteX21" fmla="*/ 2665827 w 5002437"/>
                <a:gd name="connsiteY21" fmla="*/ 2908582 h 2962847"/>
                <a:gd name="connsiteX22" fmla="*/ 2907127 w 5002437"/>
                <a:gd name="connsiteY22" fmla="*/ 2961731 h 2962847"/>
                <a:gd name="connsiteX23" fmla="*/ 3189702 w 5002437"/>
                <a:gd name="connsiteY23" fmla="*/ 2865263 h 2962847"/>
                <a:gd name="connsiteX24" fmla="*/ 3221452 w 5002437"/>
                <a:gd name="connsiteY24" fmla="*/ 2780712 h 2962847"/>
                <a:gd name="connsiteX25" fmla="*/ 3386552 w 5002437"/>
                <a:gd name="connsiteY25" fmla="*/ 2815246 h 2962847"/>
                <a:gd name="connsiteX26" fmla="*/ 3837402 w 5002437"/>
                <a:gd name="connsiteY26" fmla="*/ 2583862 h 2962847"/>
                <a:gd name="connsiteX27" fmla="*/ 4224752 w 5002437"/>
                <a:gd name="connsiteY27" fmla="*/ 2387012 h 2962847"/>
                <a:gd name="connsiteX28" fmla="*/ 4447002 w 5002437"/>
                <a:gd name="connsiteY28" fmla="*/ 2215562 h 2962847"/>
                <a:gd name="connsiteX29" fmla="*/ 4612102 w 5002437"/>
                <a:gd name="connsiteY29" fmla="*/ 2094912 h 2962847"/>
                <a:gd name="connsiteX30" fmla="*/ 4812248 w 5002437"/>
                <a:gd name="connsiteY30" fmla="*/ 2026242 h 2962847"/>
                <a:gd name="connsiteX31" fmla="*/ 4789902 w 5002437"/>
                <a:gd name="connsiteY31" fmla="*/ 1725047 h 2962847"/>
                <a:gd name="connsiteX32" fmla="*/ 4932777 w 5002437"/>
                <a:gd name="connsiteY32" fmla="*/ 1527937 h 2962847"/>
                <a:gd name="connsiteX33" fmla="*/ 4999452 w 5002437"/>
                <a:gd name="connsiteY33" fmla="*/ 1054471 h 2962847"/>
                <a:gd name="connsiteX34" fmla="*/ 4840702 w 5002437"/>
                <a:gd name="connsiteY34" fmla="*/ 649113 h 2962847"/>
                <a:gd name="connsiteX35" fmla="*/ 4545427 w 5002437"/>
                <a:gd name="connsiteY35" fmla="*/ 510543 h 2962847"/>
                <a:gd name="connsiteX36" fmla="*/ 4329527 w 5002437"/>
                <a:gd name="connsiteY36" fmla="*/ 338570 h 2962847"/>
                <a:gd name="connsiteX37" fmla="*/ 4151727 w 5002437"/>
                <a:gd name="connsiteY37" fmla="*/ 209133 h 2962847"/>
                <a:gd name="connsiteX38" fmla="*/ 3983452 w 5002437"/>
                <a:gd name="connsiteY38" fmla="*/ 124236 h 2962847"/>
                <a:gd name="connsiteX39" fmla="*/ 3465927 w 5002437"/>
                <a:gd name="connsiteY39" fmla="*/ 11848 h 2962847"/>
                <a:gd name="connsiteX40" fmla="*/ 3110327 w 5002437"/>
                <a:gd name="connsiteY40" fmla="*/ 433125 h 2962847"/>
                <a:gd name="connsiteX41" fmla="*/ 2923002 w 5002437"/>
                <a:gd name="connsiteY41" fmla="*/ 633630 h 2962847"/>
                <a:gd name="connsiteX42" fmla="*/ 2649952 w 5002437"/>
                <a:gd name="connsiteY42" fmla="*/ 856662 h 2962847"/>
                <a:gd name="connsiteX43" fmla="*/ 2440402 w 5002437"/>
                <a:gd name="connsiteY43" fmla="*/ 948346 h 2962847"/>
                <a:gd name="connsiteX0" fmla="*/ 2440402 w 5058645"/>
                <a:gd name="connsiteY0" fmla="*/ 948346 h 2962847"/>
                <a:gd name="connsiteX1" fmla="*/ 2135602 w 5058645"/>
                <a:gd name="connsiteY1" fmla="*/ 755062 h 2962847"/>
                <a:gd name="connsiteX2" fmla="*/ 1865727 w 5058645"/>
                <a:gd name="connsiteY2" fmla="*/ 415641 h 2962847"/>
                <a:gd name="connsiteX3" fmla="*/ 1503777 w 5058645"/>
                <a:gd name="connsiteY3" fmla="*/ 81352 h 2962847"/>
                <a:gd name="connsiteX4" fmla="*/ 824327 w 5058645"/>
                <a:gd name="connsiteY4" fmla="*/ 222269 h 2962847"/>
                <a:gd name="connsiteX5" fmla="*/ 621127 w 5058645"/>
                <a:gd name="connsiteY5" fmla="*/ 422773 h 2962847"/>
                <a:gd name="connsiteX6" fmla="*/ 217902 w 5058645"/>
                <a:gd name="connsiteY6" fmla="*/ 572825 h 2962847"/>
                <a:gd name="connsiteX7" fmla="*/ 5177 w 5058645"/>
                <a:gd name="connsiteY7" fmla="*/ 1048379 h 2962847"/>
                <a:gd name="connsiteX8" fmla="*/ 81377 w 5058645"/>
                <a:gd name="connsiteY8" fmla="*/ 1673552 h 2962847"/>
                <a:gd name="connsiteX9" fmla="*/ 256002 w 5058645"/>
                <a:gd name="connsiteY9" fmla="*/ 1796374 h 2962847"/>
                <a:gd name="connsiteX10" fmla="*/ 221198 w 5058645"/>
                <a:gd name="connsiteY10" fmla="*/ 1962306 h 2962847"/>
                <a:gd name="connsiteX11" fmla="*/ 471902 w 5058645"/>
                <a:gd name="connsiteY11" fmla="*/ 2190162 h 2962847"/>
                <a:gd name="connsiteX12" fmla="*/ 894177 w 5058645"/>
                <a:gd name="connsiteY12" fmla="*/ 2501748 h 2962847"/>
                <a:gd name="connsiteX13" fmla="*/ 1329152 w 5058645"/>
                <a:gd name="connsiteY13" fmla="*/ 2706513 h 2962847"/>
                <a:gd name="connsiteX14" fmla="*/ 1656177 w 5058645"/>
                <a:gd name="connsiteY14" fmla="*/ 2842647 h 2962847"/>
                <a:gd name="connsiteX15" fmla="*/ 1799052 w 5058645"/>
                <a:gd name="connsiteY15" fmla="*/ 2903016 h 2962847"/>
                <a:gd name="connsiteX16" fmla="*/ 1900652 w 5058645"/>
                <a:gd name="connsiteY16" fmla="*/ 2887096 h 2962847"/>
                <a:gd name="connsiteX17" fmla="*/ 2068927 w 5058645"/>
                <a:gd name="connsiteY17" fmla="*/ 2897795 h 2962847"/>
                <a:gd name="connsiteX18" fmla="*/ 2281652 w 5058645"/>
                <a:gd name="connsiteY18" fmla="*/ 2896230 h 2962847"/>
                <a:gd name="connsiteX19" fmla="*/ 2443577 w 5058645"/>
                <a:gd name="connsiteY19" fmla="*/ 2766882 h 2962847"/>
                <a:gd name="connsiteX20" fmla="*/ 2542002 w 5058645"/>
                <a:gd name="connsiteY20" fmla="*/ 2773232 h 2962847"/>
                <a:gd name="connsiteX21" fmla="*/ 2665827 w 5058645"/>
                <a:gd name="connsiteY21" fmla="*/ 2908582 h 2962847"/>
                <a:gd name="connsiteX22" fmla="*/ 2907127 w 5058645"/>
                <a:gd name="connsiteY22" fmla="*/ 2961731 h 2962847"/>
                <a:gd name="connsiteX23" fmla="*/ 3189702 w 5058645"/>
                <a:gd name="connsiteY23" fmla="*/ 2865263 h 2962847"/>
                <a:gd name="connsiteX24" fmla="*/ 3221452 w 5058645"/>
                <a:gd name="connsiteY24" fmla="*/ 2780712 h 2962847"/>
                <a:gd name="connsiteX25" fmla="*/ 3386552 w 5058645"/>
                <a:gd name="connsiteY25" fmla="*/ 2815246 h 2962847"/>
                <a:gd name="connsiteX26" fmla="*/ 3837402 w 5058645"/>
                <a:gd name="connsiteY26" fmla="*/ 2583862 h 2962847"/>
                <a:gd name="connsiteX27" fmla="*/ 4224752 w 5058645"/>
                <a:gd name="connsiteY27" fmla="*/ 2387012 h 2962847"/>
                <a:gd name="connsiteX28" fmla="*/ 4447002 w 5058645"/>
                <a:gd name="connsiteY28" fmla="*/ 2215562 h 2962847"/>
                <a:gd name="connsiteX29" fmla="*/ 4612102 w 5058645"/>
                <a:gd name="connsiteY29" fmla="*/ 2094912 h 2962847"/>
                <a:gd name="connsiteX30" fmla="*/ 4812248 w 5058645"/>
                <a:gd name="connsiteY30" fmla="*/ 2026242 h 2962847"/>
                <a:gd name="connsiteX31" fmla="*/ 5056602 w 5058645"/>
                <a:gd name="connsiteY31" fmla="*/ 1898586 h 2962847"/>
                <a:gd name="connsiteX32" fmla="*/ 4932777 w 5058645"/>
                <a:gd name="connsiteY32" fmla="*/ 1527937 h 2962847"/>
                <a:gd name="connsiteX33" fmla="*/ 4999452 w 5058645"/>
                <a:gd name="connsiteY33" fmla="*/ 1054471 h 2962847"/>
                <a:gd name="connsiteX34" fmla="*/ 4840702 w 5058645"/>
                <a:gd name="connsiteY34" fmla="*/ 649113 h 2962847"/>
                <a:gd name="connsiteX35" fmla="*/ 4545427 w 5058645"/>
                <a:gd name="connsiteY35" fmla="*/ 510543 h 2962847"/>
                <a:gd name="connsiteX36" fmla="*/ 4329527 w 5058645"/>
                <a:gd name="connsiteY36" fmla="*/ 338570 h 2962847"/>
                <a:gd name="connsiteX37" fmla="*/ 4151727 w 5058645"/>
                <a:gd name="connsiteY37" fmla="*/ 209133 h 2962847"/>
                <a:gd name="connsiteX38" fmla="*/ 3983452 w 5058645"/>
                <a:gd name="connsiteY38" fmla="*/ 124236 h 2962847"/>
                <a:gd name="connsiteX39" fmla="*/ 3465927 w 5058645"/>
                <a:gd name="connsiteY39" fmla="*/ 11848 h 2962847"/>
                <a:gd name="connsiteX40" fmla="*/ 3110327 w 5058645"/>
                <a:gd name="connsiteY40" fmla="*/ 433125 h 2962847"/>
                <a:gd name="connsiteX41" fmla="*/ 2923002 w 5058645"/>
                <a:gd name="connsiteY41" fmla="*/ 633630 h 2962847"/>
                <a:gd name="connsiteX42" fmla="*/ 2649952 w 5058645"/>
                <a:gd name="connsiteY42" fmla="*/ 856662 h 2962847"/>
                <a:gd name="connsiteX43" fmla="*/ 2440402 w 5058645"/>
                <a:gd name="connsiteY43" fmla="*/ 948346 h 2962847"/>
                <a:gd name="connsiteX0" fmla="*/ 2440402 w 5134460"/>
                <a:gd name="connsiteY0" fmla="*/ 948346 h 2962847"/>
                <a:gd name="connsiteX1" fmla="*/ 2135602 w 5134460"/>
                <a:gd name="connsiteY1" fmla="*/ 755062 h 2962847"/>
                <a:gd name="connsiteX2" fmla="*/ 1865727 w 5134460"/>
                <a:gd name="connsiteY2" fmla="*/ 415641 h 2962847"/>
                <a:gd name="connsiteX3" fmla="*/ 1503777 w 5134460"/>
                <a:gd name="connsiteY3" fmla="*/ 81352 h 2962847"/>
                <a:gd name="connsiteX4" fmla="*/ 824327 w 5134460"/>
                <a:gd name="connsiteY4" fmla="*/ 222269 h 2962847"/>
                <a:gd name="connsiteX5" fmla="*/ 621127 w 5134460"/>
                <a:gd name="connsiteY5" fmla="*/ 422773 h 2962847"/>
                <a:gd name="connsiteX6" fmla="*/ 217902 w 5134460"/>
                <a:gd name="connsiteY6" fmla="*/ 572825 h 2962847"/>
                <a:gd name="connsiteX7" fmla="*/ 5177 w 5134460"/>
                <a:gd name="connsiteY7" fmla="*/ 1048379 h 2962847"/>
                <a:gd name="connsiteX8" fmla="*/ 81377 w 5134460"/>
                <a:gd name="connsiteY8" fmla="*/ 1673552 h 2962847"/>
                <a:gd name="connsiteX9" fmla="*/ 256002 w 5134460"/>
                <a:gd name="connsiteY9" fmla="*/ 1796374 h 2962847"/>
                <a:gd name="connsiteX10" fmla="*/ 221198 w 5134460"/>
                <a:gd name="connsiteY10" fmla="*/ 1962306 h 2962847"/>
                <a:gd name="connsiteX11" fmla="*/ 471902 w 5134460"/>
                <a:gd name="connsiteY11" fmla="*/ 2190162 h 2962847"/>
                <a:gd name="connsiteX12" fmla="*/ 894177 w 5134460"/>
                <a:gd name="connsiteY12" fmla="*/ 2501748 h 2962847"/>
                <a:gd name="connsiteX13" fmla="*/ 1329152 w 5134460"/>
                <a:gd name="connsiteY13" fmla="*/ 2706513 h 2962847"/>
                <a:gd name="connsiteX14" fmla="*/ 1656177 w 5134460"/>
                <a:gd name="connsiteY14" fmla="*/ 2842647 h 2962847"/>
                <a:gd name="connsiteX15" fmla="*/ 1799052 w 5134460"/>
                <a:gd name="connsiteY15" fmla="*/ 2903016 h 2962847"/>
                <a:gd name="connsiteX16" fmla="*/ 1900652 w 5134460"/>
                <a:gd name="connsiteY16" fmla="*/ 2887096 h 2962847"/>
                <a:gd name="connsiteX17" fmla="*/ 2068927 w 5134460"/>
                <a:gd name="connsiteY17" fmla="*/ 2897795 h 2962847"/>
                <a:gd name="connsiteX18" fmla="*/ 2281652 w 5134460"/>
                <a:gd name="connsiteY18" fmla="*/ 2896230 h 2962847"/>
                <a:gd name="connsiteX19" fmla="*/ 2443577 w 5134460"/>
                <a:gd name="connsiteY19" fmla="*/ 2766882 h 2962847"/>
                <a:gd name="connsiteX20" fmla="*/ 2542002 w 5134460"/>
                <a:gd name="connsiteY20" fmla="*/ 2773232 h 2962847"/>
                <a:gd name="connsiteX21" fmla="*/ 2665827 w 5134460"/>
                <a:gd name="connsiteY21" fmla="*/ 2908582 h 2962847"/>
                <a:gd name="connsiteX22" fmla="*/ 2907127 w 5134460"/>
                <a:gd name="connsiteY22" fmla="*/ 2961731 h 2962847"/>
                <a:gd name="connsiteX23" fmla="*/ 3189702 w 5134460"/>
                <a:gd name="connsiteY23" fmla="*/ 2865263 h 2962847"/>
                <a:gd name="connsiteX24" fmla="*/ 3221452 w 5134460"/>
                <a:gd name="connsiteY24" fmla="*/ 2780712 h 2962847"/>
                <a:gd name="connsiteX25" fmla="*/ 3386552 w 5134460"/>
                <a:gd name="connsiteY25" fmla="*/ 2815246 h 2962847"/>
                <a:gd name="connsiteX26" fmla="*/ 3837402 w 5134460"/>
                <a:gd name="connsiteY26" fmla="*/ 2583862 h 2962847"/>
                <a:gd name="connsiteX27" fmla="*/ 4224752 w 5134460"/>
                <a:gd name="connsiteY27" fmla="*/ 2387012 h 2962847"/>
                <a:gd name="connsiteX28" fmla="*/ 4447002 w 5134460"/>
                <a:gd name="connsiteY28" fmla="*/ 2215562 h 2962847"/>
                <a:gd name="connsiteX29" fmla="*/ 4612102 w 5134460"/>
                <a:gd name="connsiteY29" fmla="*/ 2094912 h 2962847"/>
                <a:gd name="connsiteX30" fmla="*/ 4812248 w 5134460"/>
                <a:gd name="connsiteY30" fmla="*/ 2026242 h 2962847"/>
                <a:gd name="connsiteX31" fmla="*/ 5056602 w 5134460"/>
                <a:gd name="connsiteY31" fmla="*/ 1898586 h 2962847"/>
                <a:gd name="connsiteX32" fmla="*/ 5132802 w 5134460"/>
                <a:gd name="connsiteY32" fmla="*/ 1518804 h 2962847"/>
                <a:gd name="connsiteX33" fmla="*/ 4999452 w 5134460"/>
                <a:gd name="connsiteY33" fmla="*/ 1054471 h 2962847"/>
                <a:gd name="connsiteX34" fmla="*/ 4840702 w 5134460"/>
                <a:gd name="connsiteY34" fmla="*/ 649113 h 2962847"/>
                <a:gd name="connsiteX35" fmla="*/ 4545427 w 5134460"/>
                <a:gd name="connsiteY35" fmla="*/ 510543 h 2962847"/>
                <a:gd name="connsiteX36" fmla="*/ 4329527 w 5134460"/>
                <a:gd name="connsiteY36" fmla="*/ 338570 h 2962847"/>
                <a:gd name="connsiteX37" fmla="*/ 4151727 w 5134460"/>
                <a:gd name="connsiteY37" fmla="*/ 209133 h 2962847"/>
                <a:gd name="connsiteX38" fmla="*/ 3983452 w 5134460"/>
                <a:gd name="connsiteY38" fmla="*/ 124236 h 2962847"/>
                <a:gd name="connsiteX39" fmla="*/ 3465927 w 5134460"/>
                <a:gd name="connsiteY39" fmla="*/ 11848 h 2962847"/>
                <a:gd name="connsiteX40" fmla="*/ 3110327 w 5134460"/>
                <a:gd name="connsiteY40" fmla="*/ 433125 h 2962847"/>
                <a:gd name="connsiteX41" fmla="*/ 2923002 w 5134460"/>
                <a:gd name="connsiteY41" fmla="*/ 633630 h 2962847"/>
                <a:gd name="connsiteX42" fmla="*/ 2649952 w 5134460"/>
                <a:gd name="connsiteY42" fmla="*/ 856662 h 2962847"/>
                <a:gd name="connsiteX43" fmla="*/ 2440402 w 5134460"/>
                <a:gd name="connsiteY43" fmla="*/ 948346 h 2962847"/>
                <a:gd name="connsiteX0" fmla="*/ 2440402 w 5150963"/>
                <a:gd name="connsiteY0" fmla="*/ 948346 h 2962847"/>
                <a:gd name="connsiteX1" fmla="*/ 2135602 w 5150963"/>
                <a:gd name="connsiteY1" fmla="*/ 755062 h 2962847"/>
                <a:gd name="connsiteX2" fmla="*/ 1865727 w 5150963"/>
                <a:gd name="connsiteY2" fmla="*/ 415641 h 2962847"/>
                <a:gd name="connsiteX3" fmla="*/ 1503777 w 5150963"/>
                <a:gd name="connsiteY3" fmla="*/ 81352 h 2962847"/>
                <a:gd name="connsiteX4" fmla="*/ 824327 w 5150963"/>
                <a:gd name="connsiteY4" fmla="*/ 222269 h 2962847"/>
                <a:gd name="connsiteX5" fmla="*/ 621127 w 5150963"/>
                <a:gd name="connsiteY5" fmla="*/ 422773 h 2962847"/>
                <a:gd name="connsiteX6" fmla="*/ 217902 w 5150963"/>
                <a:gd name="connsiteY6" fmla="*/ 572825 h 2962847"/>
                <a:gd name="connsiteX7" fmla="*/ 5177 w 5150963"/>
                <a:gd name="connsiteY7" fmla="*/ 1048379 h 2962847"/>
                <a:gd name="connsiteX8" fmla="*/ 81377 w 5150963"/>
                <a:gd name="connsiteY8" fmla="*/ 1673552 h 2962847"/>
                <a:gd name="connsiteX9" fmla="*/ 256002 w 5150963"/>
                <a:gd name="connsiteY9" fmla="*/ 1796374 h 2962847"/>
                <a:gd name="connsiteX10" fmla="*/ 221198 w 5150963"/>
                <a:gd name="connsiteY10" fmla="*/ 1962306 h 2962847"/>
                <a:gd name="connsiteX11" fmla="*/ 471902 w 5150963"/>
                <a:gd name="connsiteY11" fmla="*/ 2190162 h 2962847"/>
                <a:gd name="connsiteX12" fmla="*/ 894177 w 5150963"/>
                <a:gd name="connsiteY12" fmla="*/ 2501748 h 2962847"/>
                <a:gd name="connsiteX13" fmla="*/ 1329152 w 5150963"/>
                <a:gd name="connsiteY13" fmla="*/ 2706513 h 2962847"/>
                <a:gd name="connsiteX14" fmla="*/ 1656177 w 5150963"/>
                <a:gd name="connsiteY14" fmla="*/ 2842647 h 2962847"/>
                <a:gd name="connsiteX15" fmla="*/ 1799052 w 5150963"/>
                <a:gd name="connsiteY15" fmla="*/ 2903016 h 2962847"/>
                <a:gd name="connsiteX16" fmla="*/ 1900652 w 5150963"/>
                <a:gd name="connsiteY16" fmla="*/ 2887096 h 2962847"/>
                <a:gd name="connsiteX17" fmla="*/ 2068927 w 5150963"/>
                <a:gd name="connsiteY17" fmla="*/ 2897795 h 2962847"/>
                <a:gd name="connsiteX18" fmla="*/ 2281652 w 5150963"/>
                <a:gd name="connsiteY18" fmla="*/ 2896230 h 2962847"/>
                <a:gd name="connsiteX19" fmla="*/ 2443577 w 5150963"/>
                <a:gd name="connsiteY19" fmla="*/ 2766882 h 2962847"/>
                <a:gd name="connsiteX20" fmla="*/ 2542002 w 5150963"/>
                <a:gd name="connsiteY20" fmla="*/ 2773232 h 2962847"/>
                <a:gd name="connsiteX21" fmla="*/ 2665827 w 5150963"/>
                <a:gd name="connsiteY21" fmla="*/ 2908582 h 2962847"/>
                <a:gd name="connsiteX22" fmla="*/ 2907127 w 5150963"/>
                <a:gd name="connsiteY22" fmla="*/ 2961731 h 2962847"/>
                <a:gd name="connsiteX23" fmla="*/ 3189702 w 5150963"/>
                <a:gd name="connsiteY23" fmla="*/ 2865263 h 2962847"/>
                <a:gd name="connsiteX24" fmla="*/ 3221452 w 5150963"/>
                <a:gd name="connsiteY24" fmla="*/ 2780712 h 2962847"/>
                <a:gd name="connsiteX25" fmla="*/ 3386552 w 5150963"/>
                <a:gd name="connsiteY25" fmla="*/ 2815246 h 2962847"/>
                <a:gd name="connsiteX26" fmla="*/ 3837402 w 5150963"/>
                <a:gd name="connsiteY26" fmla="*/ 2583862 h 2962847"/>
                <a:gd name="connsiteX27" fmla="*/ 4224752 w 5150963"/>
                <a:gd name="connsiteY27" fmla="*/ 2387012 h 2962847"/>
                <a:gd name="connsiteX28" fmla="*/ 4447002 w 5150963"/>
                <a:gd name="connsiteY28" fmla="*/ 2215562 h 2962847"/>
                <a:gd name="connsiteX29" fmla="*/ 4612102 w 5150963"/>
                <a:gd name="connsiteY29" fmla="*/ 2094912 h 2962847"/>
                <a:gd name="connsiteX30" fmla="*/ 4812248 w 5150963"/>
                <a:gd name="connsiteY30" fmla="*/ 2026242 h 2962847"/>
                <a:gd name="connsiteX31" fmla="*/ 5056602 w 5150963"/>
                <a:gd name="connsiteY31" fmla="*/ 1898586 h 2962847"/>
                <a:gd name="connsiteX32" fmla="*/ 5132802 w 5150963"/>
                <a:gd name="connsiteY32" fmla="*/ 1518804 h 2962847"/>
                <a:gd name="connsiteX33" fmla="*/ 5123277 w 5150963"/>
                <a:gd name="connsiteY33" fmla="*/ 990536 h 2962847"/>
                <a:gd name="connsiteX34" fmla="*/ 4840702 w 5150963"/>
                <a:gd name="connsiteY34" fmla="*/ 649113 h 2962847"/>
                <a:gd name="connsiteX35" fmla="*/ 4545427 w 5150963"/>
                <a:gd name="connsiteY35" fmla="*/ 510543 h 2962847"/>
                <a:gd name="connsiteX36" fmla="*/ 4329527 w 5150963"/>
                <a:gd name="connsiteY36" fmla="*/ 338570 h 2962847"/>
                <a:gd name="connsiteX37" fmla="*/ 4151727 w 5150963"/>
                <a:gd name="connsiteY37" fmla="*/ 209133 h 2962847"/>
                <a:gd name="connsiteX38" fmla="*/ 3983452 w 5150963"/>
                <a:gd name="connsiteY38" fmla="*/ 124236 h 2962847"/>
                <a:gd name="connsiteX39" fmla="*/ 3465927 w 5150963"/>
                <a:gd name="connsiteY39" fmla="*/ 11848 h 2962847"/>
                <a:gd name="connsiteX40" fmla="*/ 3110327 w 5150963"/>
                <a:gd name="connsiteY40" fmla="*/ 433125 h 2962847"/>
                <a:gd name="connsiteX41" fmla="*/ 2923002 w 5150963"/>
                <a:gd name="connsiteY41" fmla="*/ 633630 h 2962847"/>
                <a:gd name="connsiteX42" fmla="*/ 2649952 w 5150963"/>
                <a:gd name="connsiteY42" fmla="*/ 856662 h 2962847"/>
                <a:gd name="connsiteX43" fmla="*/ 2440402 w 5150963"/>
                <a:gd name="connsiteY43" fmla="*/ 948346 h 2962847"/>
                <a:gd name="connsiteX0" fmla="*/ 2440402 w 5150963"/>
                <a:gd name="connsiteY0" fmla="*/ 948346 h 2962847"/>
                <a:gd name="connsiteX1" fmla="*/ 2135602 w 5150963"/>
                <a:gd name="connsiteY1" fmla="*/ 755062 h 2962847"/>
                <a:gd name="connsiteX2" fmla="*/ 1865727 w 5150963"/>
                <a:gd name="connsiteY2" fmla="*/ 415641 h 2962847"/>
                <a:gd name="connsiteX3" fmla="*/ 1503777 w 5150963"/>
                <a:gd name="connsiteY3" fmla="*/ 81352 h 2962847"/>
                <a:gd name="connsiteX4" fmla="*/ 824327 w 5150963"/>
                <a:gd name="connsiteY4" fmla="*/ 222269 h 2962847"/>
                <a:gd name="connsiteX5" fmla="*/ 621127 w 5150963"/>
                <a:gd name="connsiteY5" fmla="*/ 422773 h 2962847"/>
                <a:gd name="connsiteX6" fmla="*/ 217902 w 5150963"/>
                <a:gd name="connsiteY6" fmla="*/ 572825 h 2962847"/>
                <a:gd name="connsiteX7" fmla="*/ 5177 w 5150963"/>
                <a:gd name="connsiteY7" fmla="*/ 1048379 h 2962847"/>
                <a:gd name="connsiteX8" fmla="*/ 81377 w 5150963"/>
                <a:gd name="connsiteY8" fmla="*/ 1673552 h 2962847"/>
                <a:gd name="connsiteX9" fmla="*/ 256002 w 5150963"/>
                <a:gd name="connsiteY9" fmla="*/ 1796374 h 2962847"/>
                <a:gd name="connsiteX10" fmla="*/ 221198 w 5150963"/>
                <a:gd name="connsiteY10" fmla="*/ 1962306 h 2962847"/>
                <a:gd name="connsiteX11" fmla="*/ 471902 w 5150963"/>
                <a:gd name="connsiteY11" fmla="*/ 2190162 h 2962847"/>
                <a:gd name="connsiteX12" fmla="*/ 894177 w 5150963"/>
                <a:gd name="connsiteY12" fmla="*/ 2501748 h 2962847"/>
                <a:gd name="connsiteX13" fmla="*/ 1329152 w 5150963"/>
                <a:gd name="connsiteY13" fmla="*/ 2706513 h 2962847"/>
                <a:gd name="connsiteX14" fmla="*/ 1656177 w 5150963"/>
                <a:gd name="connsiteY14" fmla="*/ 2842647 h 2962847"/>
                <a:gd name="connsiteX15" fmla="*/ 1799052 w 5150963"/>
                <a:gd name="connsiteY15" fmla="*/ 2903016 h 2962847"/>
                <a:gd name="connsiteX16" fmla="*/ 1900652 w 5150963"/>
                <a:gd name="connsiteY16" fmla="*/ 2887096 h 2962847"/>
                <a:gd name="connsiteX17" fmla="*/ 2068927 w 5150963"/>
                <a:gd name="connsiteY17" fmla="*/ 2897795 h 2962847"/>
                <a:gd name="connsiteX18" fmla="*/ 2281652 w 5150963"/>
                <a:gd name="connsiteY18" fmla="*/ 2896230 h 2962847"/>
                <a:gd name="connsiteX19" fmla="*/ 2443577 w 5150963"/>
                <a:gd name="connsiteY19" fmla="*/ 2766882 h 2962847"/>
                <a:gd name="connsiteX20" fmla="*/ 2542002 w 5150963"/>
                <a:gd name="connsiteY20" fmla="*/ 2773232 h 2962847"/>
                <a:gd name="connsiteX21" fmla="*/ 2665827 w 5150963"/>
                <a:gd name="connsiteY21" fmla="*/ 2908582 h 2962847"/>
                <a:gd name="connsiteX22" fmla="*/ 2907127 w 5150963"/>
                <a:gd name="connsiteY22" fmla="*/ 2961731 h 2962847"/>
                <a:gd name="connsiteX23" fmla="*/ 3189702 w 5150963"/>
                <a:gd name="connsiteY23" fmla="*/ 2865263 h 2962847"/>
                <a:gd name="connsiteX24" fmla="*/ 3221452 w 5150963"/>
                <a:gd name="connsiteY24" fmla="*/ 2780712 h 2962847"/>
                <a:gd name="connsiteX25" fmla="*/ 3386552 w 5150963"/>
                <a:gd name="connsiteY25" fmla="*/ 2815246 h 2962847"/>
                <a:gd name="connsiteX26" fmla="*/ 3837402 w 5150963"/>
                <a:gd name="connsiteY26" fmla="*/ 2583862 h 2962847"/>
                <a:gd name="connsiteX27" fmla="*/ 4224752 w 5150963"/>
                <a:gd name="connsiteY27" fmla="*/ 2387012 h 2962847"/>
                <a:gd name="connsiteX28" fmla="*/ 4447002 w 5150963"/>
                <a:gd name="connsiteY28" fmla="*/ 2215562 h 2962847"/>
                <a:gd name="connsiteX29" fmla="*/ 4612102 w 5150963"/>
                <a:gd name="connsiteY29" fmla="*/ 2094912 h 2962847"/>
                <a:gd name="connsiteX30" fmla="*/ 4812248 w 5150963"/>
                <a:gd name="connsiteY30" fmla="*/ 2026242 h 2962847"/>
                <a:gd name="connsiteX31" fmla="*/ 5056602 w 5150963"/>
                <a:gd name="connsiteY31" fmla="*/ 1898586 h 2962847"/>
                <a:gd name="connsiteX32" fmla="*/ 5132802 w 5150963"/>
                <a:gd name="connsiteY32" fmla="*/ 1518804 h 2962847"/>
                <a:gd name="connsiteX33" fmla="*/ 5123277 w 5150963"/>
                <a:gd name="connsiteY33" fmla="*/ 990536 h 2962847"/>
                <a:gd name="connsiteX34" fmla="*/ 4840702 w 5150963"/>
                <a:gd name="connsiteY34" fmla="*/ 649113 h 2962847"/>
                <a:gd name="connsiteX35" fmla="*/ 4612102 w 5150963"/>
                <a:gd name="connsiteY35" fmla="*/ 474008 h 2962847"/>
                <a:gd name="connsiteX36" fmla="*/ 4329527 w 5150963"/>
                <a:gd name="connsiteY36" fmla="*/ 338570 h 2962847"/>
                <a:gd name="connsiteX37" fmla="*/ 4151727 w 5150963"/>
                <a:gd name="connsiteY37" fmla="*/ 209133 h 2962847"/>
                <a:gd name="connsiteX38" fmla="*/ 3983452 w 5150963"/>
                <a:gd name="connsiteY38" fmla="*/ 124236 h 2962847"/>
                <a:gd name="connsiteX39" fmla="*/ 3465927 w 5150963"/>
                <a:gd name="connsiteY39" fmla="*/ 11848 h 2962847"/>
                <a:gd name="connsiteX40" fmla="*/ 3110327 w 5150963"/>
                <a:gd name="connsiteY40" fmla="*/ 433125 h 2962847"/>
                <a:gd name="connsiteX41" fmla="*/ 2923002 w 5150963"/>
                <a:gd name="connsiteY41" fmla="*/ 633630 h 2962847"/>
                <a:gd name="connsiteX42" fmla="*/ 2649952 w 5150963"/>
                <a:gd name="connsiteY42" fmla="*/ 856662 h 2962847"/>
                <a:gd name="connsiteX43" fmla="*/ 2440402 w 5150963"/>
                <a:gd name="connsiteY43" fmla="*/ 948346 h 2962847"/>
                <a:gd name="connsiteX0" fmla="*/ 2440402 w 5150963"/>
                <a:gd name="connsiteY0" fmla="*/ 948346 h 2962847"/>
                <a:gd name="connsiteX1" fmla="*/ 2135602 w 5150963"/>
                <a:gd name="connsiteY1" fmla="*/ 755062 h 2962847"/>
                <a:gd name="connsiteX2" fmla="*/ 1865727 w 5150963"/>
                <a:gd name="connsiteY2" fmla="*/ 415641 h 2962847"/>
                <a:gd name="connsiteX3" fmla="*/ 1503777 w 5150963"/>
                <a:gd name="connsiteY3" fmla="*/ 81352 h 2962847"/>
                <a:gd name="connsiteX4" fmla="*/ 824327 w 5150963"/>
                <a:gd name="connsiteY4" fmla="*/ 222269 h 2962847"/>
                <a:gd name="connsiteX5" fmla="*/ 621127 w 5150963"/>
                <a:gd name="connsiteY5" fmla="*/ 422773 h 2962847"/>
                <a:gd name="connsiteX6" fmla="*/ 217902 w 5150963"/>
                <a:gd name="connsiteY6" fmla="*/ 572825 h 2962847"/>
                <a:gd name="connsiteX7" fmla="*/ 5177 w 5150963"/>
                <a:gd name="connsiteY7" fmla="*/ 1048379 h 2962847"/>
                <a:gd name="connsiteX8" fmla="*/ 81377 w 5150963"/>
                <a:gd name="connsiteY8" fmla="*/ 1673552 h 2962847"/>
                <a:gd name="connsiteX9" fmla="*/ 256002 w 5150963"/>
                <a:gd name="connsiteY9" fmla="*/ 1796374 h 2962847"/>
                <a:gd name="connsiteX10" fmla="*/ 221198 w 5150963"/>
                <a:gd name="connsiteY10" fmla="*/ 1962306 h 2962847"/>
                <a:gd name="connsiteX11" fmla="*/ 471902 w 5150963"/>
                <a:gd name="connsiteY11" fmla="*/ 2190162 h 2962847"/>
                <a:gd name="connsiteX12" fmla="*/ 894177 w 5150963"/>
                <a:gd name="connsiteY12" fmla="*/ 2501748 h 2962847"/>
                <a:gd name="connsiteX13" fmla="*/ 1329152 w 5150963"/>
                <a:gd name="connsiteY13" fmla="*/ 2706513 h 2962847"/>
                <a:gd name="connsiteX14" fmla="*/ 1656177 w 5150963"/>
                <a:gd name="connsiteY14" fmla="*/ 2842647 h 2962847"/>
                <a:gd name="connsiteX15" fmla="*/ 1799052 w 5150963"/>
                <a:gd name="connsiteY15" fmla="*/ 2903016 h 2962847"/>
                <a:gd name="connsiteX16" fmla="*/ 1900652 w 5150963"/>
                <a:gd name="connsiteY16" fmla="*/ 2887096 h 2962847"/>
                <a:gd name="connsiteX17" fmla="*/ 2068927 w 5150963"/>
                <a:gd name="connsiteY17" fmla="*/ 2897795 h 2962847"/>
                <a:gd name="connsiteX18" fmla="*/ 2281652 w 5150963"/>
                <a:gd name="connsiteY18" fmla="*/ 2896230 h 2962847"/>
                <a:gd name="connsiteX19" fmla="*/ 2443577 w 5150963"/>
                <a:gd name="connsiteY19" fmla="*/ 2766882 h 2962847"/>
                <a:gd name="connsiteX20" fmla="*/ 2542002 w 5150963"/>
                <a:gd name="connsiteY20" fmla="*/ 2773232 h 2962847"/>
                <a:gd name="connsiteX21" fmla="*/ 2665827 w 5150963"/>
                <a:gd name="connsiteY21" fmla="*/ 2908582 h 2962847"/>
                <a:gd name="connsiteX22" fmla="*/ 2907127 w 5150963"/>
                <a:gd name="connsiteY22" fmla="*/ 2961731 h 2962847"/>
                <a:gd name="connsiteX23" fmla="*/ 3189702 w 5150963"/>
                <a:gd name="connsiteY23" fmla="*/ 2865263 h 2962847"/>
                <a:gd name="connsiteX24" fmla="*/ 3221452 w 5150963"/>
                <a:gd name="connsiteY24" fmla="*/ 2780712 h 2962847"/>
                <a:gd name="connsiteX25" fmla="*/ 3386552 w 5150963"/>
                <a:gd name="connsiteY25" fmla="*/ 2815246 h 2962847"/>
                <a:gd name="connsiteX26" fmla="*/ 3837402 w 5150963"/>
                <a:gd name="connsiteY26" fmla="*/ 2583862 h 2962847"/>
                <a:gd name="connsiteX27" fmla="*/ 4224752 w 5150963"/>
                <a:gd name="connsiteY27" fmla="*/ 2387012 h 2962847"/>
                <a:gd name="connsiteX28" fmla="*/ 4447002 w 5150963"/>
                <a:gd name="connsiteY28" fmla="*/ 2215562 h 2962847"/>
                <a:gd name="connsiteX29" fmla="*/ 4612102 w 5150963"/>
                <a:gd name="connsiteY29" fmla="*/ 2094912 h 2962847"/>
                <a:gd name="connsiteX30" fmla="*/ 4812248 w 5150963"/>
                <a:gd name="connsiteY30" fmla="*/ 2026242 h 2962847"/>
                <a:gd name="connsiteX31" fmla="*/ 5056602 w 5150963"/>
                <a:gd name="connsiteY31" fmla="*/ 1898586 h 2962847"/>
                <a:gd name="connsiteX32" fmla="*/ 5132802 w 5150963"/>
                <a:gd name="connsiteY32" fmla="*/ 1518804 h 2962847"/>
                <a:gd name="connsiteX33" fmla="*/ 5123277 w 5150963"/>
                <a:gd name="connsiteY33" fmla="*/ 990536 h 2962847"/>
                <a:gd name="connsiteX34" fmla="*/ 4840702 w 5150963"/>
                <a:gd name="connsiteY34" fmla="*/ 649113 h 2962847"/>
                <a:gd name="connsiteX35" fmla="*/ 4612102 w 5150963"/>
                <a:gd name="connsiteY35" fmla="*/ 474008 h 2962847"/>
                <a:gd name="connsiteX36" fmla="*/ 4615277 w 5150963"/>
                <a:gd name="connsiteY36" fmla="*/ 822652 h 2962847"/>
                <a:gd name="connsiteX37" fmla="*/ 4151727 w 5150963"/>
                <a:gd name="connsiteY37" fmla="*/ 209133 h 2962847"/>
                <a:gd name="connsiteX38" fmla="*/ 3983452 w 5150963"/>
                <a:gd name="connsiteY38" fmla="*/ 124236 h 2962847"/>
                <a:gd name="connsiteX39" fmla="*/ 3465927 w 5150963"/>
                <a:gd name="connsiteY39" fmla="*/ 11848 h 2962847"/>
                <a:gd name="connsiteX40" fmla="*/ 3110327 w 5150963"/>
                <a:gd name="connsiteY40" fmla="*/ 433125 h 2962847"/>
                <a:gd name="connsiteX41" fmla="*/ 2923002 w 5150963"/>
                <a:gd name="connsiteY41" fmla="*/ 633630 h 2962847"/>
                <a:gd name="connsiteX42" fmla="*/ 2649952 w 5150963"/>
                <a:gd name="connsiteY42" fmla="*/ 856662 h 2962847"/>
                <a:gd name="connsiteX43" fmla="*/ 2440402 w 5150963"/>
                <a:gd name="connsiteY43" fmla="*/ 948346 h 2962847"/>
                <a:gd name="connsiteX0" fmla="*/ 2440402 w 5150963"/>
                <a:gd name="connsiteY0" fmla="*/ 955779 h 2970280"/>
                <a:gd name="connsiteX1" fmla="*/ 2135602 w 5150963"/>
                <a:gd name="connsiteY1" fmla="*/ 762495 h 2970280"/>
                <a:gd name="connsiteX2" fmla="*/ 1865727 w 5150963"/>
                <a:gd name="connsiteY2" fmla="*/ 423074 h 2970280"/>
                <a:gd name="connsiteX3" fmla="*/ 1503777 w 5150963"/>
                <a:gd name="connsiteY3" fmla="*/ 88785 h 2970280"/>
                <a:gd name="connsiteX4" fmla="*/ 824327 w 5150963"/>
                <a:gd name="connsiteY4" fmla="*/ 229702 h 2970280"/>
                <a:gd name="connsiteX5" fmla="*/ 621127 w 5150963"/>
                <a:gd name="connsiteY5" fmla="*/ 430206 h 2970280"/>
                <a:gd name="connsiteX6" fmla="*/ 217902 w 5150963"/>
                <a:gd name="connsiteY6" fmla="*/ 580258 h 2970280"/>
                <a:gd name="connsiteX7" fmla="*/ 5177 w 5150963"/>
                <a:gd name="connsiteY7" fmla="*/ 1055812 h 2970280"/>
                <a:gd name="connsiteX8" fmla="*/ 81377 w 5150963"/>
                <a:gd name="connsiteY8" fmla="*/ 1680985 h 2970280"/>
                <a:gd name="connsiteX9" fmla="*/ 256002 w 5150963"/>
                <a:gd name="connsiteY9" fmla="*/ 1803807 h 2970280"/>
                <a:gd name="connsiteX10" fmla="*/ 221198 w 5150963"/>
                <a:gd name="connsiteY10" fmla="*/ 1969739 h 2970280"/>
                <a:gd name="connsiteX11" fmla="*/ 471902 w 5150963"/>
                <a:gd name="connsiteY11" fmla="*/ 2197595 h 2970280"/>
                <a:gd name="connsiteX12" fmla="*/ 894177 w 5150963"/>
                <a:gd name="connsiteY12" fmla="*/ 2509181 h 2970280"/>
                <a:gd name="connsiteX13" fmla="*/ 1329152 w 5150963"/>
                <a:gd name="connsiteY13" fmla="*/ 2713946 h 2970280"/>
                <a:gd name="connsiteX14" fmla="*/ 1656177 w 5150963"/>
                <a:gd name="connsiteY14" fmla="*/ 2850080 h 2970280"/>
                <a:gd name="connsiteX15" fmla="*/ 1799052 w 5150963"/>
                <a:gd name="connsiteY15" fmla="*/ 2910449 h 2970280"/>
                <a:gd name="connsiteX16" fmla="*/ 1900652 w 5150963"/>
                <a:gd name="connsiteY16" fmla="*/ 2894529 h 2970280"/>
                <a:gd name="connsiteX17" fmla="*/ 2068927 w 5150963"/>
                <a:gd name="connsiteY17" fmla="*/ 2905228 h 2970280"/>
                <a:gd name="connsiteX18" fmla="*/ 2281652 w 5150963"/>
                <a:gd name="connsiteY18" fmla="*/ 2903663 h 2970280"/>
                <a:gd name="connsiteX19" fmla="*/ 2443577 w 5150963"/>
                <a:gd name="connsiteY19" fmla="*/ 2774315 h 2970280"/>
                <a:gd name="connsiteX20" fmla="*/ 2542002 w 5150963"/>
                <a:gd name="connsiteY20" fmla="*/ 2780665 h 2970280"/>
                <a:gd name="connsiteX21" fmla="*/ 2665827 w 5150963"/>
                <a:gd name="connsiteY21" fmla="*/ 2916015 h 2970280"/>
                <a:gd name="connsiteX22" fmla="*/ 2907127 w 5150963"/>
                <a:gd name="connsiteY22" fmla="*/ 2969164 h 2970280"/>
                <a:gd name="connsiteX23" fmla="*/ 3189702 w 5150963"/>
                <a:gd name="connsiteY23" fmla="*/ 2872696 h 2970280"/>
                <a:gd name="connsiteX24" fmla="*/ 3221452 w 5150963"/>
                <a:gd name="connsiteY24" fmla="*/ 2788145 h 2970280"/>
                <a:gd name="connsiteX25" fmla="*/ 3386552 w 5150963"/>
                <a:gd name="connsiteY25" fmla="*/ 2822679 h 2970280"/>
                <a:gd name="connsiteX26" fmla="*/ 3837402 w 5150963"/>
                <a:gd name="connsiteY26" fmla="*/ 2591295 h 2970280"/>
                <a:gd name="connsiteX27" fmla="*/ 4224752 w 5150963"/>
                <a:gd name="connsiteY27" fmla="*/ 2394445 h 2970280"/>
                <a:gd name="connsiteX28" fmla="*/ 4447002 w 5150963"/>
                <a:gd name="connsiteY28" fmla="*/ 2222995 h 2970280"/>
                <a:gd name="connsiteX29" fmla="*/ 4612102 w 5150963"/>
                <a:gd name="connsiteY29" fmla="*/ 2102345 h 2970280"/>
                <a:gd name="connsiteX30" fmla="*/ 4812248 w 5150963"/>
                <a:gd name="connsiteY30" fmla="*/ 2033675 h 2970280"/>
                <a:gd name="connsiteX31" fmla="*/ 5056602 w 5150963"/>
                <a:gd name="connsiteY31" fmla="*/ 1906019 h 2970280"/>
                <a:gd name="connsiteX32" fmla="*/ 5132802 w 5150963"/>
                <a:gd name="connsiteY32" fmla="*/ 1526237 h 2970280"/>
                <a:gd name="connsiteX33" fmla="*/ 5123277 w 5150963"/>
                <a:gd name="connsiteY33" fmla="*/ 997969 h 2970280"/>
                <a:gd name="connsiteX34" fmla="*/ 4840702 w 5150963"/>
                <a:gd name="connsiteY34" fmla="*/ 656546 h 2970280"/>
                <a:gd name="connsiteX35" fmla="*/ 4612102 w 5150963"/>
                <a:gd name="connsiteY35" fmla="*/ 481441 h 2970280"/>
                <a:gd name="connsiteX36" fmla="*/ 4615277 w 5150963"/>
                <a:gd name="connsiteY36" fmla="*/ 830085 h 2970280"/>
                <a:gd name="connsiteX37" fmla="*/ 4123152 w 5150963"/>
                <a:gd name="connsiteY37" fmla="*/ 664114 h 2970280"/>
                <a:gd name="connsiteX38" fmla="*/ 3983452 w 5150963"/>
                <a:gd name="connsiteY38" fmla="*/ 131669 h 2970280"/>
                <a:gd name="connsiteX39" fmla="*/ 3465927 w 5150963"/>
                <a:gd name="connsiteY39" fmla="*/ 19281 h 2970280"/>
                <a:gd name="connsiteX40" fmla="*/ 3110327 w 5150963"/>
                <a:gd name="connsiteY40" fmla="*/ 440558 h 2970280"/>
                <a:gd name="connsiteX41" fmla="*/ 2923002 w 5150963"/>
                <a:gd name="connsiteY41" fmla="*/ 641063 h 2970280"/>
                <a:gd name="connsiteX42" fmla="*/ 2649952 w 5150963"/>
                <a:gd name="connsiteY42" fmla="*/ 864095 h 2970280"/>
                <a:gd name="connsiteX43" fmla="*/ 2440402 w 5150963"/>
                <a:gd name="connsiteY43" fmla="*/ 955779 h 2970280"/>
                <a:gd name="connsiteX0" fmla="*/ 2440402 w 5150963"/>
                <a:gd name="connsiteY0" fmla="*/ 955779 h 2970280"/>
                <a:gd name="connsiteX1" fmla="*/ 2135602 w 5150963"/>
                <a:gd name="connsiteY1" fmla="*/ 762495 h 2970280"/>
                <a:gd name="connsiteX2" fmla="*/ 1865727 w 5150963"/>
                <a:gd name="connsiteY2" fmla="*/ 423074 h 2970280"/>
                <a:gd name="connsiteX3" fmla="*/ 1503777 w 5150963"/>
                <a:gd name="connsiteY3" fmla="*/ 88785 h 2970280"/>
                <a:gd name="connsiteX4" fmla="*/ 824327 w 5150963"/>
                <a:gd name="connsiteY4" fmla="*/ 229702 h 2970280"/>
                <a:gd name="connsiteX5" fmla="*/ 621127 w 5150963"/>
                <a:gd name="connsiteY5" fmla="*/ 430206 h 2970280"/>
                <a:gd name="connsiteX6" fmla="*/ 217902 w 5150963"/>
                <a:gd name="connsiteY6" fmla="*/ 580258 h 2970280"/>
                <a:gd name="connsiteX7" fmla="*/ 5177 w 5150963"/>
                <a:gd name="connsiteY7" fmla="*/ 1055812 h 2970280"/>
                <a:gd name="connsiteX8" fmla="*/ 81377 w 5150963"/>
                <a:gd name="connsiteY8" fmla="*/ 1680985 h 2970280"/>
                <a:gd name="connsiteX9" fmla="*/ 256002 w 5150963"/>
                <a:gd name="connsiteY9" fmla="*/ 1803807 h 2970280"/>
                <a:gd name="connsiteX10" fmla="*/ 221198 w 5150963"/>
                <a:gd name="connsiteY10" fmla="*/ 1969739 h 2970280"/>
                <a:gd name="connsiteX11" fmla="*/ 471902 w 5150963"/>
                <a:gd name="connsiteY11" fmla="*/ 2197595 h 2970280"/>
                <a:gd name="connsiteX12" fmla="*/ 894177 w 5150963"/>
                <a:gd name="connsiteY12" fmla="*/ 2509181 h 2970280"/>
                <a:gd name="connsiteX13" fmla="*/ 1329152 w 5150963"/>
                <a:gd name="connsiteY13" fmla="*/ 2713946 h 2970280"/>
                <a:gd name="connsiteX14" fmla="*/ 1656177 w 5150963"/>
                <a:gd name="connsiteY14" fmla="*/ 2850080 h 2970280"/>
                <a:gd name="connsiteX15" fmla="*/ 1799052 w 5150963"/>
                <a:gd name="connsiteY15" fmla="*/ 2910449 h 2970280"/>
                <a:gd name="connsiteX16" fmla="*/ 1900652 w 5150963"/>
                <a:gd name="connsiteY16" fmla="*/ 2894529 h 2970280"/>
                <a:gd name="connsiteX17" fmla="*/ 2068927 w 5150963"/>
                <a:gd name="connsiteY17" fmla="*/ 2905228 h 2970280"/>
                <a:gd name="connsiteX18" fmla="*/ 2281652 w 5150963"/>
                <a:gd name="connsiteY18" fmla="*/ 2903663 h 2970280"/>
                <a:gd name="connsiteX19" fmla="*/ 2443577 w 5150963"/>
                <a:gd name="connsiteY19" fmla="*/ 2774315 h 2970280"/>
                <a:gd name="connsiteX20" fmla="*/ 2542002 w 5150963"/>
                <a:gd name="connsiteY20" fmla="*/ 2780665 h 2970280"/>
                <a:gd name="connsiteX21" fmla="*/ 2665827 w 5150963"/>
                <a:gd name="connsiteY21" fmla="*/ 2916015 h 2970280"/>
                <a:gd name="connsiteX22" fmla="*/ 2907127 w 5150963"/>
                <a:gd name="connsiteY22" fmla="*/ 2969164 h 2970280"/>
                <a:gd name="connsiteX23" fmla="*/ 3189702 w 5150963"/>
                <a:gd name="connsiteY23" fmla="*/ 2872696 h 2970280"/>
                <a:gd name="connsiteX24" fmla="*/ 3221452 w 5150963"/>
                <a:gd name="connsiteY24" fmla="*/ 2788145 h 2970280"/>
                <a:gd name="connsiteX25" fmla="*/ 3386552 w 5150963"/>
                <a:gd name="connsiteY25" fmla="*/ 2822679 h 2970280"/>
                <a:gd name="connsiteX26" fmla="*/ 3837402 w 5150963"/>
                <a:gd name="connsiteY26" fmla="*/ 2591295 h 2970280"/>
                <a:gd name="connsiteX27" fmla="*/ 4224752 w 5150963"/>
                <a:gd name="connsiteY27" fmla="*/ 2394445 h 2970280"/>
                <a:gd name="connsiteX28" fmla="*/ 4447002 w 5150963"/>
                <a:gd name="connsiteY28" fmla="*/ 2222995 h 2970280"/>
                <a:gd name="connsiteX29" fmla="*/ 4612102 w 5150963"/>
                <a:gd name="connsiteY29" fmla="*/ 2102345 h 2970280"/>
                <a:gd name="connsiteX30" fmla="*/ 4812248 w 5150963"/>
                <a:gd name="connsiteY30" fmla="*/ 2033675 h 2970280"/>
                <a:gd name="connsiteX31" fmla="*/ 5056602 w 5150963"/>
                <a:gd name="connsiteY31" fmla="*/ 1906019 h 2970280"/>
                <a:gd name="connsiteX32" fmla="*/ 5132802 w 5150963"/>
                <a:gd name="connsiteY32" fmla="*/ 1526237 h 2970280"/>
                <a:gd name="connsiteX33" fmla="*/ 5123277 w 5150963"/>
                <a:gd name="connsiteY33" fmla="*/ 997969 h 2970280"/>
                <a:gd name="connsiteX34" fmla="*/ 4840702 w 5150963"/>
                <a:gd name="connsiteY34" fmla="*/ 656546 h 2970280"/>
                <a:gd name="connsiteX35" fmla="*/ 4612102 w 5150963"/>
                <a:gd name="connsiteY35" fmla="*/ 481441 h 2970280"/>
                <a:gd name="connsiteX36" fmla="*/ 4615277 w 5150963"/>
                <a:gd name="connsiteY36" fmla="*/ 830085 h 2970280"/>
                <a:gd name="connsiteX37" fmla="*/ 4398353 w 5150963"/>
                <a:gd name="connsiteY37" fmla="*/ 735580 h 2970280"/>
                <a:gd name="connsiteX38" fmla="*/ 4123152 w 5150963"/>
                <a:gd name="connsiteY38" fmla="*/ 664114 h 2970280"/>
                <a:gd name="connsiteX39" fmla="*/ 3983452 w 5150963"/>
                <a:gd name="connsiteY39" fmla="*/ 131669 h 2970280"/>
                <a:gd name="connsiteX40" fmla="*/ 3465927 w 5150963"/>
                <a:gd name="connsiteY40" fmla="*/ 19281 h 2970280"/>
                <a:gd name="connsiteX41" fmla="*/ 3110327 w 5150963"/>
                <a:gd name="connsiteY41" fmla="*/ 440558 h 2970280"/>
                <a:gd name="connsiteX42" fmla="*/ 2923002 w 5150963"/>
                <a:gd name="connsiteY42" fmla="*/ 641063 h 2970280"/>
                <a:gd name="connsiteX43" fmla="*/ 2649952 w 5150963"/>
                <a:gd name="connsiteY43" fmla="*/ 864095 h 2970280"/>
                <a:gd name="connsiteX44" fmla="*/ 2440402 w 5150963"/>
                <a:gd name="connsiteY44" fmla="*/ 955779 h 2970280"/>
                <a:gd name="connsiteX0" fmla="*/ 2440402 w 5150963"/>
                <a:gd name="connsiteY0" fmla="*/ 981684 h 2996185"/>
                <a:gd name="connsiteX1" fmla="*/ 2135602 w 5150963"/>
                <a:gd name="connsiteY1" fmla="*/ 788400 h 2996185"/>
                <a:gd name="connsiteX2" fmla="*/ 1865727 w 5150963"/>
                <a:gd name="connsiteY2" fmla="*/ 448979 h 2996185"/>
                <a:gd name="connsiteX3" fmla="*/ 1503777 w 5150963"/>
                <a:gd name="connsiteY3" fmla="*/ 114690 h 2996185"/>
                <a:gd name="connsiteX4" fmla="*/ 824327 w 5150963"/>
                <a:gd name="connsiteY4" fmla="*/ 255607 h 2996185"/>
                <a:gd name="connsiteX5" fmla="*/ 621127 w 5150963"/>
                <a:gd name="connsiteY5" fmla="*/ 456111 h 2996185"/>
                <a:gd name="connsiteX6" fmla="*/ 217902 w 5150963"/>
                <a:gd name="connsiteY6" fmla="*/ 606163 h 2996185"/>
                <a:gd name="connsiteX7" fmla="*/ 5177 w 5150963"/>
                <a:gd name="connsiteY7" fmla="*/ 1081717 h 2996185"/>
                <a:gd name="connsiteX8" fmla="*/ 81377 w 5150963"/>
                <a:gd name="connsiteY8" fmla="*/ 1706890 h 2996185"/>
                <a:gd name="connsiteX9" fmla="*/ 256002 w 5150963"/>
                <a:gd name="connsiteY9" fmla="*/ 1829712 h 2996185"/>
                <a:gd name="connsiteX10" fmla="*/ 221198 w 5150963"/>
                <a:gd name="connsiteY10" fmla="*/ 1995644 h 2996185"/>
                <a:gd name="connsiteX11" fmla="*/ 471902 w 5150963"/>
                <a:gd name="connsiteY11" fmla="*/ 2223500 h 2996185"/>
                <a:gd name="connsiteX12" fmla="*/ 894177 w 5150963"/>
                <a:gd name="connsiteY12" fmla="*/ 2535086 h 2996185"/>
                <a:gd name="connsiteX13" fmla="*/ 1329152 w 5150963"/>
                <a:gd name="connsiteY13" fmla="*/ 2739851 h 2996185"/>
                <a:gd name="connsiteX14" fmla="*/ 1656177 w 5150963"/>
                <a:gd name="connsiteY14" fmla="*/ 2875985 h 2996185"/>
                <a:gd name="connsiteX15" fmla="*/ 1799052 w 5150963"/>
                <a:gd name="connsiteY15" fmla="*/ 2936354 h 2996185"/>
                <a:gd name="connsiteX16" fmla="*/ 1900652 w 5150963"/>
                <a:gd name="connsiteY16" fmla="*/ 2920434 h 2996185"/>
                <a:gd name="connsiteX17" fmla="*/ 2068927 w 5150963"/>
                <a:gd name="connsiteY17" fmla="*/ 2931133 h 2996185"/>
                <a:gd name="connsiteX18" fmla="*/ 2281652 w 5150963"/>
                <a:gd name="connsiteY18" fmla="*/ 2929568 h 2996185"/>
                <a:gd name="connsiteX19" fmla="*/ 2443577 w 5150963"/>
                <a:gd name="connsiteY19" fmla="*/ 2800220 h 2996185"/>
                <a:gd name="connsiteX20" fmla="*/ 2542002 w 5150963"/>
                <a:gd name="connsiteY20" fmla="*/ 2806570 h 2996185"/>
                <a:gd name="connsiteX21" fmla="*/ 2665827 w 5150963"/>
                <a:gd name="connsiteY21" fmla="*/ 2941920 h 2996185"/>
                <a:gd name="connsiteX22" fmla="*/ 2907127 w 5150963"/>
                <a:gd name="connsiteY22" fmla="*/ 2995069 h 2996185"/>
                <a:gd name="connsiteX23" fmla="*/ 3189702 w 5150963"/>
                <a:gd name="connsiteY23" fmla="*/ 2898601 h 2996185"/>
                <a:gd name="connsiteX24" fmla="*/ 3221452 w 5150963"/>
                <a:gd name="connsiteY24" fmla="*/ 2814050 h 2996185"/>
                <a:gd name="connsiteX25" fmla="*/ 3386552 w 5150963"/>
                <a:gd name="connsiteY25" fmla="*/ 2848584 h 2996185"/>
                <a:gd name="connsiteX26" fmla="*/ 3837402 w 5150963"/>
                <a:gd name="connsiteY26" fmla="*/ 2617200 h 2996185"/>
                <a:gd name="connsiteX27" fmla="*/ 4224752 w 5150963"/>
                <a:gd name="connsiteY27" fmla="*/ 2420350 h 2996185"/>
                <a:gd name="connsiteX28" fmla="*/ 4447002 w 5150963"/>
                <a:gd name="connsiteY28" fmla="*/ 2248900 h 2996185"/>
                <a:gd name="connsiteX29" fmla="*/ 4612102 w 5150963"/>
                <a:gd name="connsiteY29" fmla="*/ 2128250 h 2996185"/>
                <a:gd name="connsiteX30" fmla="*/ 4812248 w 5150963"/>
                <a:gd name="connsiteY30" fmla="*/ 2059580 h 2996185"/>
                <a:gd name="connsiteX31" fmla="*/ 5056602 w 5150963"/>
                <a:gd name="connsiteY31" fmla="*/ 1931924 h 2996185"/>
                <a:gd name="connsiteX32" fmla="*/ 5132802 w 5150963"/>
                <a:gd name="connsiteY32" fmla="*/ 1552142 h 2996185"/>
                <a:gd name="connsiteX33" fmla="*/ 5123277 w 5150963"/>
                <a:gd name="connsiteY33" fmla="*/ 1023874 h 2996185"/>
                <a:gd name="connsiteX34" fmla="*/ 4840702 w 5150963"/>
                <a:gd name="connsiteY34" fmla="*/ 682451 h 2996185"/>
                <a:gd name="connsiteX35" fmla="*/ 4612102 w 5150963"/>
                <a:gd name="connsiteY35" fmla="*/ 507346 h 2996185"/>
                <a:gd name="connsiteX36" fmla="*/ 4615277 w 5150963"/>
                <a:gd name="connsiteY36" fmla="*/ 855990 h 2996185"/>
                <a:gd name="connsiteX37" fmla="*/ 4398353 w 5150963"/>
                <a:gd name="connsiteY37" fmla="*/ 761485 h 2996185"/>
                <a:gd name="connsiteX38" fmla="*/ 4123152 w 5150963"/>
                <a:gd name="connsiteY38" fmla="*/ 690019 h 2996185"/>
                <a:gd name="connsiteX39" fmla="*/ 3964402 w 5150963"/>
                <a:gd name="connsiteY39" fmla="*/ 84505 h 2996185"/>
                <a:gd name="connsiteX40" fmla="*/ 3465927 w 5150963"/>
                <a:gd name="connsiteY40" fmla="*/ 45186 h 2996185"/>
                <a:gd name="connsiteX41" fmla="*/ 3110327 w 5150963"/>
                <a:gd name="connsiteY41" fmla="*/ 466463 h 2996185"/>
                <a:gd name="connsiteX42" fmla="*/ 2923002 w 5150963"/>
                <a:gd name="connsiteY42" fmla="*/ 666968 h 2996185"/>
                <a:gd name="connsiteX43" fmla="*/ 2649952 w 5150963"/>
                <a:gd name="connsiteY43" fmla="*/ 890000 h 2996185"/>
                <a:gd name="connsiteX44" fmla="*/ 2440402 w 5150963"/>
                <a:gd name="connsiteY44" fmla="*/ 981684 h 2996185"/>
                <a:gd name="connsiteX0" fmla="*/ 2497552 w 5150963"/>
                <a:gd name="connsiteY0" fmla="*/ 881214 h 2996185"/>
                <a:gd name="connsiteX1" fmla="*/ 2135602 w 5150963"/>
                <a:gd name="connsiteY1" fmla="*/ 788400 h 2996185"/>
                <a:gd name="connsiteX2" fmla="*/ 1865727 w 5150963"/>
                <a:gd name="connsiteY2" fmla="*/ 448979 h 2996185"/>
                <a:gd name="connsiteX3" fmla="*/ 1503777 w 5150963"/>
                <a:gd name="connsiteY3" fmla="*/ 114690 h 2996185"/>
                <a:gd name="connsiteX4" fmla="*/ 824327 w 5150963"/>
                <a:gd name="connsiteY4" fmla="*/ 255607 h 2996185"/>
                <a:gd name="connsiteX5" fmla="*/ 621127 w 5150963"/>
                <a:gd name="connsiteY5" fmla="*/ 456111 h 2996185"/>
                <a:gd name="connsiteX6" fmla="*/ 217902 w 5150963"/>
                <a:gd name="connsiteY6" fmla="*/ 606163 h 2996185"/>
                <a:gd name="connsiteX7" fmla="*/ 5177 w 5150963"/>
                <a:gd name="connsiteY7" fmla="*/ 1081717 h 2996185"/>
                <a:gd name="connsiteX8" fmla="*/ 81377 w 5150963"/>
                <a:gd name="connsiteY8" fmla="*/ 1706890 h 2996185"/>
                <a:gd name="connsiteX9" fmla="*/ 256002 w 5150963"/>
                <a:gd name="connsiteY9" fmla="*/ 1829712 h 2996185"/>
                <a:gd name="connsiteX10" fmla="*/ 221198 w 5150963"/>
                <a:gd name="connsiteY10" fmla="*/ 1995644 h 2996185"/>
                <a:gd name="connsiteX11" fmla="*/ 471902 w 5150963"/>
                <a:gd name="connsiteY11" fmla="*/ 2223500 h 2996185"/>
                <a:gd name="connsiteX12" fmla="*/ 894177 w 5150963"/>
                <a:gd name="connsiteY12" fmla="*/ 2535086 h 2996185"/>
                <a:gd name="connsiteX13" fmla="*/ 1329152 w 5150963"/>
                <a:gd name="connsiteY13" fmla="*/ 2739851 h 2996185"/>
                <a:gd name="connsiteX14" fmla="*/ 1656177 w 5150963"/>
                <a:gd name="connsiteY14" fmla="*/ 2875985 h 2996185"/>
                <a:gd name="connsiteX15" fmla="*/ 1799052 w 5150963"/>
                <a:gd name="connsiteY15" fmla="*/ 2936354 h 2996185"/>
                <a:gd name="connsiteX16" fmla="*/ 1900652 w 5150963"/>
                <a:gd name="connsiteY16" fmla="*/ 2920434 h 2996185"/>
                <a:gd name="connsiteX17" fmla="*/ 2068927 w 5150963"/>
                <a:gd name="connsiteY17" fmla="*/ 2931133 h 2996185"/>
                <a:gd name="connsiteX18" fmla="*/ 2281652 w 5150963"/>
                <a:gd name="connsiteY18" fmla="*/ 2929568 h 2996185"/>
                <a:gd name="connsiteX19" fmla="*/ 2443577 w 5150963"/>
                <a:gd name="connsiteY19" fmla="*/ 2800220 h 2996185"/>
                <a:gd name="connsiteX20" fmla="*/ 2542002 w 5150963"/>
                <a:gd name="connsiteY20" fmla="*/ 2806570 h 2996185"/>
                <a:gd name="connsiteX21" fmla="*/ 2665827 w 5150963"/>
                <a:gd name="connsiteY21" fmla="*/ 2941920 h 2996185"/>
                <a:gd name="connsiteX22" fmla="*/ 2907127 w 5150963"/>
                <a:gd name="connsiteY22" fmla="*/ 2995069 h 2996185"/>
                <a:gd name="connsiteX23" fmla="*/ 3189702 w 5150963"/>
                <a:gd name="connsiteY23" fmla="*/ 2898601 h 2996185"/>
                <a:gd name="connsiteX24" fmla="*/ 3221452 w 5150963"/>
                <a:gd name="connsiteY24" fmla="*/ 2814050 h 2996185"/>
                <a:gd name="connsiteX25" fmla="*/ 3386552 w 5150963"/>
                <a:gd name="connsiteY25" fmla="*/ 2848584 h 2996185"/>
                <a:gd name="connsiteX26" fmla="*/ 3837402 w 5150963"/>
                <a:gd name="connsiteY26" fmla="*/ 2617200 h 2996185"/>
                <a:gd name="connsiteX27" fmla="*/ 4224752 w 5150963"/>
                <a:gd name="connsiteY27" fmla="*/ 2420350 h 2996185"/>
                <a:gd name="connsiteX28" fmla="*/ 4447002 w 5150963"/>
                <a:gd name="connsiteY28" fmla="*/ 2248900 h 2996185"/>
                <a:gd name="connsiteX29" fmla="*/ 4612102 w 5150963"/>
                <a:gd name="connsiteY29" fmla="*/ 2128250 h 2996185"/>
                <a:gd name="connsiteX30" fmla="*/ 4812248 w 5150963"/>
                <a:gd name="connsiteY30" fmla="*/ 2059580 h 2996185"/>
                <a:gd name="connsiteX31" fmla="*/ 5056602 w 5150963"/>
                <a:gd name="connsiteY31" fmla="*/ 1931924 h 2996185"/>
                <a:gd name="connsiteX32" fmla="*/ 5132802 w 5150963"/>
                <a:gd name="connsiteY32" fmla="*/ 1552142 h 2996185"/>
                <a:gd name="connsiteX33" fmla="*/ 5123277 w 5150963"/>
                <a:gd name="connsiteY33" fmla="*/ 1023874 h 2996185"/>
                <a:gd name="connsiteX34" fmla="*/ 4840702 w 5150963"/>
                <a:gd name="connsiteY34" fmla="*/ 682451 h 2996185"/>
                <a:gd name="connsiteX35" fmla="*/ 4612102 w 5150963"/>
                <a:gd name="connsiteY35" fmla="*/ 507346 h 2996185"/>
                <a:gd name="connsiteX36" fmla="*/ 4615277 w 5150963"/>
                <a:gd name="connsiteY36" fmla="*/ 855990 h 2996185"/>
                <a:gd name="connsiteX37" fmla="*/ 4398353 w 5150963"/>
                <a:gd name="connsiteY37" fmla="*/ 761485 h 2996185"/>
                <a:gd name="connsiteX38" fmla="*/ 4123152 w 5150963"/>
                <a:gd name="connsiteY38" fmla="*/ 690019 h 2996185"/>
                <a:gd name="connsiteX39" fmla="*/ 3964402 w 5150963"/>
                <a:gd name="connsiteY39" fmla="*/ 84505 h 2996185"/>
                <a:gd name="connsiteX40" fmla="*/ 3465927 w 5150963"/>
                <a:gd name="connsiteY40" fmla="*/ 45186 h 2996185"/>
                <a:gd name="connsiteX41" fmla="*/ 3110327 w 5150963"/>
                <a:gd name="connsiteY41" fmla="*/ 466463 h 2996185"/>
                <a:gd name="connsiteX42" fmla="*/ 2923002 w 5150963"/>
                <a:gd name="connsiteY42" fmla="*/ 666968 h 2996185"/>
                <a:gd name="connsiteX43" fmla="*/ 2649952 w 5150963"/>
                <a:gd name="connsiteY43" fmla="*/ 890000 h 2996185"/>
                <a:gd name="connsiteX44" fmla="*/ 2497552 w 5150963"/>
                <a:gd name="connsiteY44" fmla="*/ 881214 h 2996185"/>
                <a:gd name="connsiteX0" fmla="*/ 2497552 w 5150963"/>
                <a:gd name="connsiteY0" fmla="*/ 881214 h 2996185"/>
                <a:gd name="connsiteX1" fmla="*/ 2135602 w 5150963"/>
                <a:gd name="connsiteY1" fmla="*/ 788400 h 2996185"/>
                <a:gd name="connsiteX2" fmla="*/ 1865727 w 5150963"/>
                <a:gd name="connsiteY2" fmla="*/ 448979 h 2996185"/>
                <a:gd name="connsiteX3" fmla="*/ 1503777 w 5150963"/>
                <a:gd name="connsiteY3" fmla="*/ 114690 h 2996185"/>
                <a:gd name="connsiteX4" fmla="*/ 824327 w 5150963"/>
                <a:gd name="connsiteY4" fmla="*/ 255607 h 2996185"/>
                <a:gd name="connsiteX5" fmla="*/ 621127 w 5150963"/>
                <a:gd name="connsiteY5" fmla="*/ 456111 h 2996185"/>
                <a:gd name="connsiteX6" fmla="*/ 217902 w 5150963"/>
                <a:gd name="connsiteY6" fmla="*/ 606163 h 2996185"/>
                <a:gd name="connsiteX7" fmla="*/ 5177 w 5150963"/>
                <a:gd name="connsiteY7" fmla="*/ 1081717 h 2996185"/>
                <a:gd name="connsiteX8" fmla="*/ 81377 w 5150963"/>
                <a:gd name="connsiteY8" fmla="*/ 1706890 h 2996185"/>
                <a:gd name="connsiteX9" fmla="*/ 256002 w 5150963"/>
                <a:gd name="connsiteY9" fmla="*/ 1829712 h 2996185"/>
                <a:gd name="connsiteX10" fmla="*/ 221198 w 5150963"/>
                <a:gd name="connsiteY10" fmla="*/ 1995644 h 2996185"/>
                <a:gd name="connsiteX11" fmla="*/ 471902 w 5150963"/>
                <a:gd name="connsiteY11" fmla="*/ 2223500 h 2996185"/>
                <a:gd name="connsiteX12" fmla="*/ 894177 w 5150963"/>
                <a:gd name="connsiteY12" fmla="*/ 2535086 h 2996185"/>
                <a:gd name="connsiteX13" fmla="*/ 1329152 w 5150963"/>
                <a:gd name="connsiteY13" fmla="*/ 2739851 h 2996185"/>
                <a:gd name="connsiteX14" fmla="*/ 1656177 w 5150963"/>
                <a:gd name="connsiteY14" fmla="*/ 2875985 h 2996185"/>
                <a:gd name="connsiteX15" fmla="*/ 1799052 w 5150963"/>
                <a:gd name="connsiteY15" fmla="*/ 2936354 h 2996185"/>
                <a:gd name="connsiteX16" fmla="*/ 1900652 w 5150963"/>
                <a:gd name="connsiteY16" fmla="*/ 2920434 h 2996185"/>
                <a:gd name="connsiteX17" fmla="*/ 2068927 w 5150963"/>
                <a:gd name="connsiteY17" fmla="*/ 2931133 h 2996185"/>
                <a:gd name="connsiteX18" fmla="*/ 2281652 w 5150963"/>
                <a:gd name="connsiteY18" fmla="*/ 2929568 h 2996185"/>
                <a:gd name="connsiteX19" fmla="*/ 2443577 w 5150963"/>
                <a:gd name="connsiteY19" fmla="*/ 2800220 h 2996185"/>
                <a:gd name="connsiteX20" fmla="*/ 2542002 w 5150963"/>
                <a:gd name="connsiteY20" fmla="*/ 2806570 h 2996185"/>
                <a:gd name="connsiteX21" fmla="*/ 2665827 w 5150963"/>
                <a:gd name="connsiteY21" fmla="*/ 2941920 h 2996185"/>
                <a:gd name="connsiteX22" fmla="*/ 2907127 w 5150963"/>
                <a:gd name="connsiteY22" fmla="*/ 2995069 h 2996185"/>
                <a:gd name="connsiteX23" fmla="*/ 3189702 w 5150963"/>
                <a:gd name="connsiteY23" fmla="*/ 2898601 h 2996185"/>
                <a:gd name="connsiteX24" fmla="*/ 3221452 w 5150963"/>
                <a:gd name="connsiteY24" fmla="*/ 2814050 h 2996185"/>
                <a:gd name="connsiteX25" fmla="*/ 3386552 w 5150963"/>
                <a:gd name="connsiteY25" fmla="*/ 2848584 h 2996185"/>
                <a:gd name="connsiteX26" fmla="*/ 3837402 w 5150963"/>
                <a:gd name="connsiteY26" fmla="*/ 2617200 h 2996185"/>
                <a:gd name="connsiteX27" fmla="*/ 4224752 w 5150963"/>
                <a:gd name="connsiteY27" fmla="*/ 2420350 h 2996185"/>
                <a:gd name="connsiteX28" fmla="*/ 4447002 w 5150963"/>
                <a:gd name="connsiteY28" fmla="*/ 2248900 h 2996185"/>
                <a:gd name="connsiteX29" fmla="*/ 4612102 w 5150963"/>
                <a:gd name="connsiteY29" fmla="*/ 2128250 h 2996185"/>
                <a:gd name="connsiteX30" fmla="*/ 4812248 w 5150963"/>
                <a:gd name="connsiteY30" fmla="*/ 2059580 h 2996185"/>
                <a:gd name="connsiteX31" fmla="*/ 5056602 w 5150963"/>
                <a:gd name="connsiteY31" fmla="*/ 1931924 h 2996185"/>
                <a:gd name="connsiteX32" fmla="*/ 5132802 w 5150963"/>
                <a:gd name="connsiteY32" fmla="*/ 1552142 h 2996185"/>
                <a:gd name="connsiteX33" fmla="*/ 5123277 w 5150963"/>
                <a:gd name="connsiteY33" fmla="*/ 1023874 h 2996185"/>
                <a:gd name="connsiteX34" fmla="*/ 4840702 w 5150963"/>
                <a:gd name="connsiteY34" fmla="*/ 682451 h 2996185"/>
                <a:gd name="connsiteX35" fmla="*/ 4612102 w 5150963"/>
                <a:gd name="connsiteY35" fmla="*/ 507346 h 2996185"/>
                <a:gd name="connsiteX36" fmla="*/ 4615277 w 5150963"/>
                <a:gd name="connsiteY36" fmla="*/ 855990 h 2996185"/>
                <a:gd name="connsiteX37" fmla="*/ 4398353 w 5150963"/>
                <a:gd name="connsiteY37" fmla="*/ 761485 h 2996185"/>
                <a:gd name="connsiteX38" fmla="*/ 4123152 w 5150963"/>
                <a:gd name="connsiteY38" fmla="*/ 690019 h 2996185"/>
                <a:gd name="connsiteX39" fmla="*/ 3964402 w 5150963"/>
                <a:gd name="connsiteY39" fmla="*/ 84505 h 2996185"/>
                <a:gd name="connsiteX40" fmla="*/ 3465927 w 5150963"/>
                <a:gd name="connsiteY40" fmla="*/ 45186 h 2996185"/>
                <a:gd name="connsiteX41" fmla="*/ 3110327 w 5150963"/>
                <a:gd name="connsiteY41" fmla="*/ 466463 h 2996185"/>
                <a:gd name="connsiteX42" fmla="*/ 2923002 w 5150963"/>
                <a:gd name="connsiteY42" fmla="*/ 666968 h 2996185"/>
                <a:gd name="connsiteX43" fmla="*/ 2783302 w 5150963"/>
                <a:gd name="connsiteY43" fmla="*/ 679927 h 2996185"/>
                <a:gd name="connsiteX44" fmla="*/ 2497552 w 5150963"/>
                <a:gd name="connsiteY44" fmla="*/ 881214 h 2996185"/>
                <a:gd name="connsiteX0" fmla="*/ 2497552 w 5150963"/>
                <a:gd name="connsiteY0" fmla="*/ 881214 h 2996185"/>
                <a:gd name="connsiteX1" fmla="*/ 2173702 w 5150963"/>
                <a:gd name="connsiteY1" fmla="*/ 678797 h 2996185"/>
                <a:gd name="connsiteX2" fmla="*/ 1865727 w 5150963"/>
                <a:gd name="connsiteY2" fmla="*/ 448979 h 2996185"/>
                <a:gd name="connsiteX3" fmla="*/ 1503777 w 5150963"/>
                <a:gd name="connsiteY3" fmla="*/ 114690 h 2996185"/>
                <a:gd name="connsiteX4" fmla="*/ 824327 w 5150963"/>
                <a:gd name="connsiteY4" fmla="*/ 255607 h 2996185"/>
                <a:gd name="connsiteX5" fmla="*/ 621127 w 5150963"/>
                <a:gd name="connsiteY5" fmla="*/ 456111 h 2996185"/>
                <a:gd name="connsiteX6" fmla="*/ 217902 w 5150963"/>
                <a:gd name="connsiteY6" fmla="*/ 606163 h 2996185"/>
                <a:gd name="connsiteX7" fmla="*/ 5177 w 5150963"/>
                <a:gd name="connsiteY7" fmla="*/ 1081717 h 2996185"/>
                <a:gd name="connsiteX8" fmla="*/ 81377 w 5150963"/>
                <a:gd name="connsiteY8" fmla="*/ 1706890 h 2996185"/>
                <a:gd name="connsiteX9" fmla="*/ 256002 w 5150963"/>
                <a:gd name="connsiteY9" fmla="*/ 1829712 h 2996185"/>
                <a:gd name="connsiteX10" fmla="*/ 221198 w 5150963"/>
                <a:gd name="connsiteY10" fmla="*/ 1995644 h 2996185"/>
                <a:gd name="connsiteX11" fmla="*/ 471902 w 5150963"/>
                <a:gd name="connsiteY11" fmla="*/ 2223500 h 2996185"/>
                <a:gd name="connsiteX12" fmla="*/ 894177 w 5150963"/>
                <a:gd name="connsiteY12" fmla="*/ 2535086 h 2996185"/>
                <a:gd name="connsiteX13" fmla="*/ 1329152 w 5150963"/>
                <a:gd name="connsiteY13" fmla="*/ 2739851 h 2996185"/>
                <a:gd name="connsiteX14" fmla="*/ 1656177 w 5150963"/>
                <a:gd name="connsiteY14" fmla="*/ 2875985 h 2996185"/>
                <a:gd name="connsiteX15" fmla="*/ 1799052 w 5150963"/>
                <a:gd name="connsiteY15" fmla="*/ 2936354 h 2996185"/>
                <a:gd name="connsiteX16" fmla="*/ 1900652 w 5150963"/>
                <a:gd name="connsiteY16" fmla="*/ 2920434 h 2996185"/>
                <a:gd name="connsiteX17" fmla="*/ 2068927 w 5150963"/>
                <a:gd name="connsiteY17" fmla="*/ 2931133 h 2996185"/>
                <a:gd name="connsiteX18" fmla="*/ 2281652 w 5150963"/>
                <a:gd name="connsiteY18" fmla="*/ 2929568 h 2996185"/>
                <a:gd name="connsiteX19" fmla="*/ 2443577 w 5150963"/>
                <a:gd name="connsiteY19" fmla="*/ 2800220 h 2996185"/>
                <a:gd name="connsiteX20" fmla="*/ 2542002 w 5150963"/>
                <a:gd name="connsiteY20" fmla="*/ 2806570 h 2996185"/>
                <a:gd name="connsiteX21" fmla="*/ 2665827 w 5150963"/>
                <a:gd name="connsiteY21" fmla="*/ 2941920 h 2996185"/>
                <a:gd name="connsiteX22" fmla="*/ 2907127 w 5150963"/>
                <a:gd name="connsiteY22" fmla="*/ 2995069 h 2996185"/>
                <a:gd name="connsiteX23" fmla="*/ 3189702 w 5150963"/>
                <a:gd name="connsiteY23" fmla="*/ 2898601 h 2996185"/>
                <a:gd name="connsiteX24" fmla="*/ 3221452 w 5150963"/>
                <a:gd name="connsiteY24" fmla="*/ 2814050 h 2996185"/>
                <a:gd name="connsiteX25" fmla="*/ 3386552 w 5150963"/>
                <a:gd name="connsiteY25" fmla="*/ 2848584 h 2996185"/>
                <a:gd name="connsiteX26" fmla="*/ 3837402 w 5150963"/>
                <a:gd name="connsiteY26" fmla="*/ 2617200 h 2996185"/>
                <a:gd name="connsiteX27" fmla="*/ 4224752 w 5150963"/>
                <a:gd name="connsiteY27" fmla="*/ 2420350 h 2996185"/>
                <a:gd name="connsiteX28" fmla="*/ 4447002 w 5150963"/>
                <a:gd name="connsiteY28" fmla="*/ 2248900 h 2996185"/>
                <a:gd name="connsiteX29" fmla="*/ 4612102 w 5150963"/>
                <a:gd name="connsiteY29" fmla="*/ 2128250 h 2996185"/>
                <a:gd name="connsiteX30" fmla="*/ 4812248 w 5150963"/>
                <a:gd name="connsiteY30" fmla="*/ 2059580 h 2996185"/>
                <a:gd name="connsiteX31" fmla="*/ 5056602 w 5150963"/>
                <a:gd name="connsiteY31" fmla="*/ 1931924 h 2996185"/>
                <a:gd name="connsiteX32" fmla="*/ 5132802 w 5150963"/>
                <a:gd name="connsiteY32" fmla="*/ 1552142 h 2996185"/>
                <a:gd name="connsiteX33" fmla="*/ 5123277 w 5150963"/>
                <a:gd name="connsiteY33" fmla="*/ 1023874 h 2996185"/>
                <a:gd name="connsiteX34" fmla="*/ 4840702 w 5150963"/>
                <a:gd name="connsiteY34" fmla="*/ 682451 h 2996185"/>
                <a:gd name="connsiteX35" fmla="*/ 4612102 w 5150963"/>
                <a:gd name="connsiteY35" fmla="*/ 507346 h 2996185"/>
                <a:gd name="connsiteX36" fmla="*/ 4615277 w 5150963"/>
                <a:gd name="connsiteY36" fmla="*/ 855990 h 2996185"/>
                <a:gd name="connsiteX37" fmla="*/ 4398353 w 5150963"/>
                <a:gd name="connsiteY37" fmla="*/ 761485 h 2996185"/>
                <a:gd name="connsiteX38" fmla="*/ 4123152 w 5150963"/>
                <a:gd name="connsiteY38" fmla="*/ 690019 h 2996185"/>
                <a:gd name="connsiteX39" fmla="*/ 3964402 w 5150963"/>
                <a:gd name="connsiteY39" fmla="*/ 84505 h 2996185"/>
                <a:gd name="connsiteX40" fmla="*/ 3465927 w 5150963"/>
                <a:gd name="connsiteY40" fmla="*/ 45186 h 2996185"/>
                <a:gd name="connsiteX41" fmla="*/ 3110327 w 5150963"/>
                <a:gd name="connsiteY41" fmla="*/ 466463 h 2996185"/>
                <a:gd name="connsiteX42" fmla="*/ 2923002 w 5150963"/>
                <a:gd name="connsiteY42" fmla="*/ 666968 h 2996185"/>
                <a:gd name="connsiteX43" fmla="*/ 2783302 w 5150963"/>
                <a:gd name="connsiteY43" fmla="*/ 679927 h 2996185"/>
                <a:gd name="connsiteX44" fmla="*/ 2497552 w 5150963"/>
                <a:gd name="connsiteY44" fmla="*/ 881214 h 2996185"/>
                <a:gd name="connsiteX0" fmla="*/ 2497552 w 5150963"/>
                <a:gd name="connsiteY0" fmla="*/ 881214 h 2996185"/>
                <a:gd name="connsiteX1" fmla="*/ 2173702 w 5150963"/>
                <a:gd name="connsiteY1" fmla="*/ 678797 h 2996185"/>
                <a:gd name="connsiteX2" fmla="*/ 1865727 w 5150963"/>
                <a:gd name="connsiteY2" fmla="*/ 448979 h 2996185"/>
                <a:gd name="connsiteX3" fmla="*/ 1503777 w 5150963"/>
                <a:gd name="connsiteY3" fmla="*/ 114690 h 2996185"/>
                <a:gd name="connsiteX4" fmla="*/ 824327 w 5150963"/>
                <a:gd name="connsiteY4" fmla="*/ 255607 h 2996185"/>
                <a:gd name="connsiteX5" fmla="*/ 621127 w 5150963"/>
                <a:gd name="connsiteY5" fmla="*/ 456111 h 2996185"/>
                <a:gd name="connsiteX6" fmla="*/ 217902 w 5150963"/>
                <a:gd name="connsiteY6" fmla="*/ 606163 h 2996185"/>
                <a:gd name="connsiteX7" fmla="*/ 5177 w 5150963"/>
                <a:gd name="connsiteY7" fmla="*/ 1081717 h 2996185"/>
                <a:gd name="connsiteX8" fmla="*/ 81377 w 5150963"/>
                <a:gd name="connsiteY8" fmla="*/ 1706890 h 2996185"/>
                <a:gd name="connsiteX9" fmla="*/ 256002 w 5150963"/>
                <a:gd name="connsiteY9" fmla="*/ 1829712 h 2996185"/>
                <a:gd name="connsiteX10" fmla="*/ 221198 w 5150963"/>
                <a:gd name="connsiteY10" fmla="*/ 1995644 h 2996185"/>
                <a:gd name="connsiteX11" fmla="*/ 471902 w 5150963"/>
                <a:gd name="connsiteY11" fmla="*/ 2223500 h 2996185"/>
                <a:gd name="connsiteX12" fmla="*/ 894177 w 5150963"/>
                <a:gd name="connsiteY12" fmla="*/ 2535086 h 2996185"/>
                <a:gd name="connsiteX13" fmla="*/ 1329152 w 5150963"/>
                <a:gd name="connsiteY13" fmla="*/ 2739851 h 2996185"/>
                <a:gd name="connsiteX14" fmla="*/ 1656177 w 5150963"/>
                <a:gd name="connsiteY14" fmla="*/ 2875985 h 2996185"/>
                <a:gd name="connsiteX15" fmla="*/ 1799052 w 5150963"/>
                <a:gd name="connsiteY15" fmla="*/ 2936354 h 2996185"/>
                <a:gd name="connsiteX16" fmla="*/ 1900652 w 5150963"/>
                <a:gd name="connsiteY16" fmla="*/ 2920434 h 2996185"/>
                <a:gd name="connsiteX17" fmla="*/ 2068927 w 5150963"/>
                <a:gd name="connsiteY17" fmla="*/ 2931133 h 2996185"/>
                <a:gd name="connsiteX18" fmla="*/ 2281652 w 5150963"/>
                <a:gd name="connsiteY18" fmla="*/ 2929568 h 2996185"/>
                <a:gd name="connsiteX19" fmla="*/ 2443577 w 5150963"/>
                <a:gd name="connsiteY19" fmla="*/ 2800220 h 2996185"/>
                <a:gd name="connsiteX20" fmla="*/ 2542002 w 5150963"/>
                <a:gd name="connsiteY20" fmla="*/ 2806570 h 2996185"/>
                <a:gd name="connsiteX21" fmla="*/ 2665827 w 5150963"/>
                <a:gd name="connsiteY21" fmla="*/ 2941920 h 2996185"/>
                <a:gd name="connsiteX22" fmla="*/ 2907127 w 5150963"/>
                <a:gd name="connsiteY22" fmla="*/ 2995069 h 2996185"/>
                <a:gd name="connsiteX23" fmla="*/ 3189702 w 5150963"/>
                <a:gd name="connsiteY23" fmla="*/ 2898601 h 2996185"/>
                <a:gd name="connsiteX24" fmla="*/ 3221452 w 5150963"/>
                <a:gd name="connsiteY24" fmla="*/ 2814050 h 2996185"/>
                <a:gd name="connsiteX25" fmla="*/ 3386552 w 5150963"/>
                <a:gd name="connsiteY25" fmla="*/ 2848584 h 2996185"/>
                <a:gd name="connsiteX26" fmla="*/ 3837402 w 5150963"/>
                <a:gd name="connsiteY26" fmla="*/ 2617200 h 2996185"/>
                <a:gd name="connsiteX27" fmla="*/ 4224752 w 5150963"/>
                <a:gd name="connsiteY27" fmla="*/ 2420350 h 2996185"/>
                <a:gd name="connsiteX28" fmla="*/ 4447002 w 5150963"/>
                <a:gd name="connsiteY28" fmla="*/ 2248900 h 2996185"/>
                <a:gd name="connsiteX29" fmla="*/ 4612102 w 5150963"/>
                <a:gd name="connsiteY29" fmla="*/ 2128250 h 2996185"/>
                <a:gd name="connsiteX30" fmla="*/ 4812248 w 5150963"/>
                <a:gd name="connsiteY30" fmla="*/ 2059580 h 2996185"/>
                <a:gd name="connsiteX31" fmla="*/ 5056602 w 5150963"/>
                <a:gd name="connsiteY31" fmla="*/ 1931924 h 2996185"/>
                <a:gd name="connsiteX32" fmla="*/ 5132802 w 5150963"/>
                <a:gd name="connsiteY32" fmla="*/ 1552142 h 2996185"/>
                <a:gd name="connsiteX33" fmla="*/ 5123277 w 5150963"/>
                <a:gd name="connsiteY33" fmla="*/ 1023874 h 2996185"/>
                <a:gd name="connsiteX34" fmla="*/ 4840702 w 5150963"/>
                <a:gd name="connsiteY34" fmla="*/ 682451 h 2996185"/>
                <a:gd name="connsiteX35" fmla="*/ 4612102 w 5150963"/>
                <a:gd name="connsiteY35" fmla="*/ 507346 h 2996185"/>
                <a:gd name="connsiteX36" fmla="*/ 4615277 w 5150963"/>
                <a:gd name="connsiteY36" fmla="*/ 855990 h 2996185"/>
                <a:gd name="connsiteX37" fmla="*/ 4398353 w 5150963"/>
                <a:gd name="connsiteY37" fmla="*/ 761485 h 2996185"/>
                <a:gd name="connsiteX38" fmla="*/ 4123152 w 5150963"/>
                <a:gd name="connsiteY38" fmla="*/ 690019 h 2996185"/>
                <a:gd name="connsiteX39" fmla="*/ 3964402 w 5150963"/>
                <a:gd name="connsiteY39" fmla="*/ 84505 h 2996185"/>
                <a:gd name="connsiteX40" fmla="*/ 3465927 w 5150963"/>
                <a:gd name="connsiteY40" fmla="*/ 45186 h 2996185"/>
                <a:gd name="connsiteX41" fmla="*/ 3110327 w 5150963"/>
                <a:gd name="connsiteY41" fmla="*/ 466463 h 2996185"/>
                <a:gd name="connsiteX42" fmla="*/ 2923002 w 5150963"/>
                <a:gd name="connsiteY42" fmla="*/ 666968 h 2996185"/>
                <a:gd name="connsiteX43" fmla="*/ 2783302 w 5150963"/>
                <a:gd name="connsiteY43" fmla="*/ 679927 h 2996185"/>
                <a:gd name="connsiteX44" fmla="*/ 2497552 w 5150963"/>
                <a:gd name="connsiteY44" fmla="*/ 881214 h 2996185"/>
                <a:gd name="connsiteX0" fmla="*/ 2497552 w 5150963"/>
                <a:gd name="connsiteY0" fmla="*/ 897557 h 3012528"/>
                <a:gd name="connsiteX1" fmla="*/ 2173702 w 5150963"/>
                <a:gd name="connsiteY1" fmla="*/ 695140 h 3012528"/>
                <a:gd name="connsiteX2" fmla="*/ 1865727 w 5150963"/>
                <a:gd name="connsiteY2" fmla="*/ 465322 h 3012528"/>
                <a:gd name="connsiteX3" fmla="*/ 1503777 w 5150963"/>
                <a:gd name="connsiteY3" fmla="*/ 3163 h 3012528"/>
                <a:gd name="connsiteX4" fmla="*/ 824327 w 5150963"/>
                <a:gd name="connsiteY4" fmla="*/ 271950 h 3012528"/>
                <a:gd name="connsiteX5" fmla="*/ 621127 w 5150963"/>
                <a:gd name="connsiteY5" fmla="*/ 472454 h 3012528"/>
                <a:gd name="connsiteX6" fmla="*/ 217902 w 5150963"/>
                <a:gd name="connsiteY6" fmla="*/ 622506 h 3012528"/>
                <a:gd name="connsiteX7" fmla="*/ 5177 w 5150963"/>
                <a:gd name="connsiteY7" fmla="*/ 1098060 h 3012528"/>
                <a:gd name="connsiteX8" fmla="*/ 81377 w 5150963"/>
                <a:gd name="connsiteY8" fmla="*/ 1723233 h 3012528"/>
                <a:gd name="connsiteX9" fmla="*/ 256002 w 5150963"/>
                <a:gd name="connsiteY9" fmla="*/ 1846055 h 3012528"/>
                <a:gd name="connsiteX10" fmla="*/ 221198 w 5150963"/>
                <a:gd name="connsiteY10" fmla="*/ 2011987 h 3012528"/>
                <a:gd name="connsiteX11" fmla="*/ 471902 w 5150963"/>
                <a:gd name="connsiteY11" fmla="*/ 2239843 h 3012528"/>
                <a:gd name="connsiteX12" fmla="*/ 894177 w 5150963"/>
                <a:gd name="connsiteY12" fmla="*/ 2551429 h 3012528"/>
                <a:gd name="connsiteX13" fmla="*/ 1329152 w 5150963"/>
                <a:gd name="connsiteY13" fmla="*/ 2756194 h 3012528"/>
                <a:gd name="connsiteX14" fmla="*/ 1656177 w 5150963"/>
                <a:gd name="connsiteY14" fmla="*/ 2892328 h 3012528"/>
                <a:gd name="connsiteX15" fmla="*/ 1799052 w 5150963"/>
                <a:gd name="connsiteY15" fmla="*/ 2952697 h 3012528"/>
                <a:gd name="connsiteX16" fmla="*/ 1900652 w 5150963"/>
                <a:gd name="connsiteY16" fmla="*/ 2936777 h 3012528"/>
                <a:gd name="connsiteX17" fmla="*/ 2068927 w 5150963"/>
                <a:gd name="connsiteY17" fmla="*/ 2947476 h 3012528"/>
                <a:gd name="connsiteX18" fmla="*/ 2281652 w 5150963"/>
                <a:gd name="connsiteY18" fmla="*/ 2945911 h 3012528"/>
                <a:gd name="connsiteX19" fmla="*/ 2443577 w 5150963"/>
                <a:gd name="connsiteY19" fmla="*/ 2816563 h 3012528"/>
                <a:gd name="connsiteX20" fmla="*/ 2542002 w 5150963"/>
                <a:gd name="connsiteY20" fmla="*/ 2822913 h 3012528"/>
                <a:gd name="connsiteX21" fmla="*/ 2665827 w 5150963"/>
                <a:gd name="connsiteY21" fmla="*/ 2958263 h 3012528"/>
                <a:gd name="connsiteX22" fmla="*/ 2907127 w 5150963"/>
                <a:gd name="connsiteY22" fmla="*/ 3011412 h 3012528"/>
                <a:gd name="connsiteX23" fmla="*/ 3189702 w 5150963"/>
                <a:gd name="connsiteY23" fmla="*/ 2914944 h 3012528"/>
                <a:gd name="connsiteX24" fmla="*/ 3221452 w 5150963"/>
                <a:gd name="connsiteY24" fmla="*/ 2830393 h 3012528"/>
                <a:gd name="connsiteX25" fmla="*/ 3386552 w 5150963"/>
                <a:gd name="connsiteY25" fmla="*/ 2864927 h 3012528"/>
                <a:gd name="connsiteX26" fmla="*/ 3837402 w 5150963"/>
                <a:gd name="connsiteY26" fmla="*/ 2633543 h 3012528"/>
                <a:gd name="connsiteX27" fmla="*/ 4224752 w 5150963"/>
                <a:gd name="connsiteY27" fmla="*/ 2436693 h 3012528"/>
                <a:gd name="connsiteX28" fmla="*/ 4447002 w 5150963"/>
                <a:gd name="connsiteY28" fmla="*/ 2265243 h 3012528"/>
                <a:gd name="connsiteX29" fmla="*/ 4612102 w 5150963"/>
                <a:gd name="connsiteY29" fmla="*/ 2144593 h 3012528"/>
                <a:gd name="connsiteX30" fmla="*/ 4812248 w 5150963"/>
                <a:gd name="connsiteY30" fmla="*/ 2075923 h 3012528"/>
                <a:gd name="connsiteX31" fmla="*/ 5056602 w 5150963"/>
                <a:gd name="connsiteY31" fmla="*/ 1948267 h 3012528"/>
                <a:gd name="connsiteX32" fmla="*/ 5132802 w 5150963"/>
                <a:gd name="connsiteY32" fmla="*/ 1568485 h 3012528"/>
                <a:gd name="connsiteX33" fmla="*/ 5123277 w 5150963"/>
                <a:gd name="connsiteY33" fmla="*/ 1040217 h 3012528"/>
                <a:gd name="connsiteX34" fmla="*/ 4840702 w 5150963"/>
                <a:gd name="connsiteY34" fmla="*/ 698794 h 3012528"/>
                <a:gd name="connsiteX35" fmla="*/ 4612102 w 5150963"/>
                <a:gd name="connsiteY35" fmla="*/ 523689 h 3012528"/>
                <a:gd name="connsiteX36" fmla="*/ 4615277 w 5150963"/>
                <a:gd name="connsiteY36" fmla="*/ 872333 h 3012528"/>
                <a:gd name="connsiteX37" fmla="*/ 4398353 w 5150963"/>
                <a:gd name="connsiteY37" fmla="*/ 777828 h 3012528"/>
                <a:gd name="connsiteX38" fmla="*/ 4123152 w 5150963"/>
                <a:gd name="connsiteY38" fmla="*/ 706362 h 3012528"/>
                <a:gd name="connsiteX39" fmla="*/ 3964402 w 5150963"/>
                <a:gd name="connsiteY39" fmla="*/ 100848 h 3012528"/>
                <a:gd name="connsiteX40" fmla="*/ 3465927 w 5150963"/>
                <a:gd name="connsiteY40" fmla="*/ 61529 h 3012528"/>
                <a:gd name="connsiteX41" fmla="*/ 3110327 w 5150963"/>
                <a:gd name="connsiteY41" fmla="*/ 482806 h 3012528"/>
                <a:gd name="connsiteX42" fmla="*/ 2923002 w 5150963"/>
                <a:gd name="connsiteY42" fmla="*/ 683311 h 3012528"/>
                <a:gd name="connsiteX43" fmla="*/ 2783302 w 5150963"/>
                <a:gd name="connsiteY43" fmla="*/ 696270 h 3012528"/>
                <a:gd name="connsiteX44" fmla="*/ 2497552 w 5150963"/>
                <a:gd name="connsiteY44" fmla="*/ 897557 h 3012528"/>
                <a:gd name="connsiteX0" fmla="*/ 2495883 w 5149294"/>
                <a:gd name="connsiteY0" fmla="*/ 897557 h 3012528"/>
                <a:gd name="connsiteX1" fmla="*/ 2172033 w 5149294"/>
                <a:gd name="connsiteY1" fmla="*/ 695140 h 3012528"/>
                <a:gd name="connsiteX2" fmla="*/ 1864058 w 5149294"/>
                <a:gd name="connsiteY2" fmla="*/ 465322 h 3012528"/>
                <a:gd name="connsiteX3" fmla="*/ 1502108 w 5149294"/>
                <a:gd name="connsiteY3" fmla="*/ 3163 h 3012528"/>
                <a:gd name="connsiteX4" fmla="*/ 822658 w 5149294"/>
                <a:gd name="connsiteY4" fmla="*/ 271950 h 3012528"/>
                <a:gd name="connsiteX5" fmla="*/ 619458 w 5149294"/>
                <a:gd name="connsiteY5" fmla="*/ 472454 h 3012528"/>
                <a:gd name="connsiteX6" fmla="*/ 216233 w 5149294"/>
                <a:gd name="connsiteY6" fmla="*/ 622506 h 3012528"/>
                <a:gd name="connsiteX7" fmla="*/ 3508 w 5149294"/>
                <a:gd name="connsiteY7" fmla="*/ 1098060 h 3012528"/>
                <a:gd name="connsiteX8" fmla="*/ 79708 w 5149294"/>
                <a:gd name="connsiteY8" fmla="*/ 1723233 h 3012528"/>
                <a:gd name="connsiteX9" fmla="*/ 25733 w 5149294"/>
                <a:gd name="connsiteY9" fmla="*/ 2010460 h 3012528"/>
                <a:gd name="connsiteX10" fmla="*/ 219529 w 5149294"/>
                <a:gd name="connsiteY10" fmla="*/ 2011987 h 3012528"/>
                <a:gd name="connsiteX11" fmla="*/ 470233 w 5149294"/>
                <a:gd name="connsiteY11" fmla="*/ 2239843 h 3012528"/>
                <a:gd name="connsiteX12" fmla="*/ 892508 w 5149294"/>
                <a:gd name="connsiteY12" fmla="*/ 2551429 h 3012528"/>
                <a:gd name="connsiteX13" fmla="*/ 1327483 w 5149294"/>
                <a:gd name="connsiteY13" fmla="*/ 2756194 h 3012528"/>
                <a:gd name="connsiteX14" fmla="*/ 1654508 w 5149294"/>
                <a:gd name="connsiteY14" fmla="*/ 2892328 h 3012528"/>
                <a:gd name="connsiteX15" fmla="*/ 1797383 w 5149294"/>
                <a:gd name="connsiteY15" fmla="*/ 2952697 h 3012528"/>
                <a:gd name="connsiteX16" fmla="*/ 1898983 w 5149294"/>
                <a:gd name="connsiteY16" fmla="*/ 2936777 h 3012528"/>
                <a:gd name="connsiteX17" fmla="*/ 2067258 w 5149294"/>
                <a:gd name="connsiteY17" fmla="*/ 2947476 h 3012528"/>
                <a:gd name="connsiteX18" fmla="*/ 2279983 w 5149294"/>
                <a:gd name="connsiteY18" fmla="*/ 2945911 h 3012528"/>
                <a:gd name="connsiteX19" fmla="*/ 2441908 w 5149294"/>
                <a:gd name="connsiteY19" fmla="*/ 2816563 h 3012528"/>
                <a:gd name="connsiteX20" fmla="*/ 2540333 w 5149294"/>
                <a:gd name="connsiteY20" fmla="*/ 2822913 h 3012528"/>
                <a:gd name="connsiteX21" fmla="*/ 2664158 w 5149294"/>
                <a:gd name="connsiteY21" fmla="*/ 2958263 h 3012528"/>
                <a:gd name="connsiteX22" fmla="*/ 2905458 w 5149294"/>
                <a:gd name="connsiteY22" fmla="*/ 3011412 h 3012528"/>
                <a:gd name="connsiteX23" fmla="*/ 3188033 w 5149294"/>
                <a:gd name="connsiteY23" fmla="*/ 2914944 h 3012528"/>
                <a:gd name="connsiteX24" fmla="*/ 3219783 w 5149294"/>
                <a:gd name="connsiteY24" fmla="*/ 2830393 h 3012528"/>
                <a:gd name="connsiteX25" fmla="*/ 3384883 w 5149294"/>
                <a:gd name="connsiteY25" fmla="*/ 2864927 h 3012528"/>
                <a:gd name="connsiteX26" fmla="*/ 3835733 w 5149294"/>
                <a:gd name="connsiteY26" fmla="*/ 2633543 h 3012528"/>
                <a:gd name="connsiteX27" fmla="*/ 4223083 w 5149294"/>
                <a:gd name="connsiteY27" fmla="*/ 2436693 h 3012528"/>
                <a:gd name="connsiteX28" fmla="*/ 4445333 w 5149294"/>
                <a:gd name="connsiteY28" fmla="*/ 2265243 h 3012528"/>
                <a:gd name="connsiteX29" fmla="*/ 4610433 w 5149294"/>
                <a:gd name="connsiteY29" fmla="*/ 2144593 h 3012528"/>
                <a:gd name="connsiteX30" fmla="*/ 4810579 w 5149294"/>
                <a:gd name="connsiteY30" fmla="*/ 2075923 h 3012528"/>
                <a:gd name="connsiteX31" fmla="*/ 5054933 w 5149294"/>
                <a:gd name="connsiteY31" fmla="*/ 1948267 h 3012528"/>
                <a:gd name="connsiteX32" fmla="*/ 5131133 w 5149294"/>
                <a:gd name="connsiteY32" fmla="*/ 1568485 h 3012528"/>
                <a:gd name="connsiteX33" fmla="*/ 5121608 w 5149294"/>
                <a:gd name="connsiteY33" fmla="*/ 1040217 h 3012528"/>
                <a:gd name="connsiteX34" fmla="*/ 4839033 w 5149294"/>
                <a:gd name="connsiteY34" fmla="*/ 698794 h 3012528"/>
                <a:gd name="connsiteX35" fmla="*/ 4610433 w 5149294"/>
                <a:gd name="connsiteY35" fmla="*/ 523689 h 3012528"/>
                <a:gd name="connsiteX36" fmla="*/ 4613608 w 5149294"/>
                <a:gd name="connsiteY36" fmla="*/ 872333 h 3012528"/>
                <a:gd name="connsiteX37" fmla="*/ 4396684 w 5149294"/>
                <a:gd name="connsiteY37" fmla="*/ 777828 h 3012528"/>
                <a:gd name="connsiteX38" fmla="*/ 4121483 w 5149294"/>
                <a:gd name="connsiteY38" fmla="*/ 706362 h 3012528"/>
                <a:gd name="connsiteX39" fmla="*/ 3962733 w 5149294"/>
                <a:gd name="connsiteY39" fmla="*/ 100848 h 3012528"/>
                <a:gd name="connsiteX40" fmla="*/ 3464258 w 5149294"/>
                <a:gd name="connsiteY40" fmla="*/ 61529 h 3012528"/>
                <a:gd name="connsiteX41" fmla="*/ 3108658 w 5149294"/>
                <a:gd name="connsiteY41" fmla="*/ 482806 h 3012528"/>
                <a:gd name="connsiteX42" fmla="*/ 2921333 w 5149294"/>
                <a:gd name="connsiteY42" fmla="*/ 683311 h 3012528"/>
                <a:gd name="connsiteX43" fmla="*/ 2781633 w 5149294"/>
                <a:gd name="connsiteY43" fmla="*/ 696270 h 3012528"/>
                <a:gd name="connsiteX44" fmla="*/ 2495883 w 5149294"/>
                <a:gd name="connsiteY44" fmla="*/ 897557 h 3012528"/>
                <a:gd name="connsiteX0" fmla="*/ 2495883 w 5149294"/>
                <a:gd name="connsiteY0" fmla="*/ 897557 h 3012528"/>
                <a:gd name="connsiteX1" fmla="*/ 2172033 w 5149294"/>
                <a:gd name="connsiteY1" fmla="*/ 695140 h 3012528"/>
                <a:gd name="connsiteX2" fmla="*/ 1864058 w 5149294"/>
                <a:gd name="connsiteY2" fmla="*/ 465322 h 3012528"/>
                <a:gd name="connsiteX3" fmla="*/ 1502108 w 5149294"/>
                <a:gd name="connsiteY3" fmla="*/ 3163 h 3012528"/>
                <a:gd name="connsiteX4" fmla="*/ 822658 w 5149294"/>
                <a:gd name="connsiteY4" fmla="*/ 271950 h 3012528"/>
                <a:gd name="connsiteX5" fmla="*/ 619458 w 5149294"/>
                <a:gd name="connsiteY5" fmla="*/ 472454 h 3012528"/>
                <a:gd name="connsiteX6" fmla="*/ 216233 w 5149294"/>
                <a:gd name="connsiteY6" fmla="*/ 622506 h 3012528"/>
                <a:gd name="connsiteX7" fmla="*/ 3508 w 5149294"/>
                <a:gd name="connsiteY7" fmla="*/ 1098060 h 3012528"/>
                <a:gd name="connsiteX8" fmla="*/ 79708 w 5149294"/>
                <a:gd name="connsiteY8" fmla="*/ 1723233 h 3012528"/>
                <a:gd name="connsiteX9" fmla="*/ 25733 w 5149294"/>
                <a:gd name="connsiteY9" fmla="*/ 2010460 h 3012528"/>
                <a:gd name="connsiteX10" fmla="*/ 219529 w 5149294"/>
                <a:gd name="connsiteY10" fmla="*/ 2039388 h 3012528"/>
                <a:gd name="connsiteX11" fmla="*/ 470233 w 5149294"/>
                <a:gd name="connsiteY11" fmla="*/ 2239843 h 3012528"/>
                <a:gd name="connsiteX12" fmla="*/ 892508 w 5149294"/>
                <a:gd name="connsiteY12" fmla="*/ 2551429 h 3012528"/>
                <a:gd name="connsiteX13" fmla="*/ 1327483 w 5149294"/>
                <a:gd name="connsiteY13" fmla="*/ 2756194 h 3012528"/>
                <a:gd name="connsiteX14" fmla="*/ 1654508 w 5149294"/>
                <a:gd name="connsiteY14" fmla="*/ 2892328 h 3012528"/>
                <a:gd name="connsiteX15" fmla="*/ 1797383 w 5149294"/>
                <a:gd name="connsiteY15" fmla="*/ 2952697 h 3012528"/>
                <a:gd name="connsiteX16" fmla="*/ 1898983 w 5149294"/>
                <a:gd name="connsiteY16" fmla="*/ 2936777 h 3012528"/>
                <a:gd name="connsiteX17" fmla="*/ 2067258 w 5149294"/>
                <a:gd name="connsiteY17" fmla="*/ 2947476 h 3012528"/>
                <a:gd name="connsiteX18" fmla="*/ 2279983 w 5149294"/>
                <a:gd name="connsiteY18" fmla="*/ 2945911 h 3012528"/>
                <a:gd name="connsiteX19" fmla="*/ 2441908 w 5149294"/>
                <a:gd name="connsiteY19" fmla="*/ 2816563 h 3012528"/>
                <a:gd name="connsiteX20" fmla="*/ 2540333 w 5149294"/>
                <a:gd name="connsiteY20" fmla="*/ 2822913 h 3012528"/>
                <a:gd name="connsiteX21" fmla="*/ 2664158 w 5149294"/>
                <a:gd name="connsiteY21" fmla="*/ 2958263 h 3012528"/>
                <a:gd name="connsiteX22" fmla="*/ 2905458 w 5149294"/>
                <a:gd name="connsiteY22" fmla="*/ 3011412 h 3012528"/>
                <a:gd name="connsiteX23" fmla="*/ 3188033 w 5149294"/>
                <a:gd name="connsiteY23" fmla="*/ 2914944 h 3012528"/>
                <a:gd name="connsiteX24" fmla="*/ 3219783 w 5149294"/>
                <a:gd name="connsiteY24" fmla="*/ 2830393 h 3012528"/>
                <a:gd name="connsiteX25" fmla="*/ 3384883 w 5149294"/>
                <a:gd name="connsiteY25" fmla="*/ 2864927 h 3012528"/>
                <a:gd name="connsiteX26" fmla="*/ 3835733 w 5149294"/>
                <a:gd name="connsiteY26" fmla="*/ 2633543 h 3012528"/>
                <a:gd name="connsiteX27" fmla="*/ 4223083 w 5149294"/>
                <a:gd name="connsiteY27" fmla="*/ 2436693 h 3012528"/>
                <a:gd name="connsiteX28" fmla="*/ 4445333 w 5149294"/>
                <a:gd name="connsiteY28" fmla="*/ 2265243 h 3012528"/>
                <a:gd name="connsiteX29" fmla="*/ 4610433 w 5149294"/>
                <a:gd name="connsiteY29" fmla="*/ 2144593 h 3012528"/>
                <a:gd name="connsiteX30" fmla="*/ 4810579 w 5149294"/>
                <a:gd name="connsiteY30" fmla="*/ 2075923 h 3012528"/>
                <a:gd name="connsiteX31" fmla="*/ 5054933 w 5149294"/>
                <a:gd name="connsiteY31" fmla="*/ 1948267 h 3012528"/>
                <a:gd name="connsiteX32" fmla="*/ 5131133 w 5149294"/>
                <a:gd name="connsiteY32" fmla="*/ 1568485 h 3012528"/>
                <a:gd name="connsiteX33" fmla="*/ 5121608 w 5149294"/>
                <a:gd name="connsiteY33" fmla="*/ 1040217 h 3012528"/>
                <a:gd name="connsiteX34" fmla="*/ 4839033 w 5149294"/>
                <a:gd name="connsiteY34" fmla="*/ 698794 h 3012528"/>
                <a:gd name="connsiteX35" fmla="*/ 4610433 w 5149294"/>
                <a:gd name="connsiteY35" fmla="*/ 523689 h 3012528"/>
                <a:gd name="connsiteX36" fmla="*/ 4613608 w 5149294"/>
                <a:gd name="connsiteY36" fmla="*/ 872333 h 3012528"/>
                <a:gd name="connsiteX37" fmla="*/ 4396684 w 5149294"/>
                <a:gd name="connsiteY37" fmla="*/ 777828 h 3012528"/>
                <a:gd name="connsiteX38" fmla="*/ 4121483 w 5149294"/>
                <a:gd name="connsiteY38" fmla="*/ 706362 h 3012528"/>
                <a:gd name="connsiteX39" fmla="*/ 3962733 w 5149294"/>
                <a:gd name="connsiteY39" fmla="*/ 100848 h 3012528"/>
                <a:gd name="connsiteX40" fmla="*/ 3464258 w 5149294"/>
                <a:gd name="connsiteY40" fmla="*/ 61529 h 3012528"/>
                <a:gd name="connsiteX41" fmla="*/ 3108658 w 5149294"/>
                <a:gd name="connsiteY41" fmla="*/ 482806 h 3012528"/>
                <a:gd name="connsiteX42" fmla="*/ 2921333 w 5149294"/>
                <a:gd name="connsiteY42" fmla="*/ 683311 h 3012528"/>
                <a:gd name="connsiteX43" fmla="*/ 2781633 w 5149294"/>
                <a:gd name="connsiteY43" fmla="*/ 696270 h 3012528"/>
                <a:gd name="connsiteX44" fmla="*/ 2495883 w 5149294"/>
                <a:gd name="connsiteY44" fmla="*/ 897557 h 3012528"/>
                <a:gd name="connsiteX0" fmla="*/ 2597325 w 5250736"/>
                <a:gd name="connsiteY0" fmla="*/ 897557 h 3012528"/>
                <a:gd name="connsiteX1" fmla="*/ 2273475 w 5250736"/>
                <a:gd name="connsiteY1" fmla="*/ 695140 h 3012528"/>
                <a:gd name="connsiteX2" fmla="*/ 1965500 w 5250736"/>
                <a:gd name="connsiteY2" fmla="*/ 465322 h 3012528"/>
                <a:gd name="connsiteX3" fmla="*/ 1603550 w 5250736"/>
                <a:gd name="connsiteY3" fmla="*/ 3163 h 3012528"/>
                <a:gd name="connsiteX4" fmla="*/ 924100 w 5250736"/>
                <a:gd name="connsiteY4" fmla="*/ 271950 h 3012528"/>
                <a:gd name="connsiteX5" fmla="*/ 720900 w 5250736"/>
                <a:gd name="connsiteY5" fmla="*/ 472454 h 3012528"/>
                <a:gd name="connsiteX6" fmla="*/ 317675 w 5250736"/>
                <a:gd name="connsiteY6" fmla="*/ 622506 h 3012528"/>
                <a:gd name="connsiteX7" fmla="*/ 104950 w 5250736"/>
                <a:gd name="connsiteY7" fmla="*/ 1098060 h 3012528"/>
                <a:gd name="connsiteX8" fmla="*/ 175 w 5250736"/>
                <a:gd name="connsiteY8" fmla="*/ 1567961 h 3012528"/>
                <a:gd name="connsiteX9" fmla="*/ 127175 w 5250736"/>
                <a:gd name="connsiteY9" fmla="*/ 2010460 h 3012528"/>
                <a:gd name="connsiteX10" fmla="*/ 320971 w 5250736"/>
                <a:gd name="connsiteY10" fmla="*/ 2039388 h 3012528"/>
                <a:gd name="connsiteX11" fmla="*/ 571675 w 5250736"/>
                <a:gd name="connsiteY11" fmla="*/ 2239843 h 3012528"/>
                <a:gd name="connsiteX12" fmla="*/ 993950 w 5250736"/>
                <a:gd name="connsiteY12" fmla="*/ 2551429 h 3012528"/>
                <a:gd name="connsiteX13" fmla="*/ 1428925 w 5250736"/>
                <a:gd name="connsiteY13" fmla="*/ 2756194 h 3012528"/>
                <a:gd name="connsiteX14" fmla="*/ 1755950 w 5250736"/>
                <a:gd name="connsiteY14" fmla="*/ 2892328 h 3012528"/>
                <a:gd name="connsiteX15" fmla="*/ 1898825 w 5250736"/>
                <a:gd name="connsiteY15" fmla="*/ 2952697 h 3012528"/>
                <a:gd name="connsiteX16" fmla="*/ 2000425 w 5250736"/>
                <a:gd name="connsiteY16" fmla="*/ 2936777 h 3012528"/>
                <a:gd name="connsiteX17" fmla="*/ 2168700 w 5250736"/>
                <a:gd name="connsiteY17" fmla="*/ 2947476 h 3012528"/>
                <a:gd name="connsiteX18" fmla="*/ 2381425 w 5250736"/>
                <a:gd name="connsiteY18" fmla="*/ 2945911 h 3012528"/>
                <a:gd name="connsiteX19" fmla="*/ 2543350 w 5250736"/>
                <a:gd name="connsiteY19" fmla="*/ 2816563 h 3012528"/>
                <a:gd name="connsiteX20" fmla="*/ 2641775 w 5250736"/>
                <a:gd name="connsiteY20" fmla="*/ 2822913 h 3012528"/>
                <a:gd name="connsiteX21" fmla="*/ 2765600 w 5250736"/>
                <a:gd name="connsiteY21" fmla="*/ 2958263 h 3012528"/>
                <a:gd name="connsiteX22" fmla="*/ 3006900 w 5250736"/>
                <a:gd name="connsiteY22" fmla="*/ 3011412 h 3012528"/>
                <a:gd name="connsiteX23" fmla="*/ 3289475 w 5250736"/>
                <a:gd name="connsiteY23" fmla="*/ 2914944 h 3012528"/>
                <a:gd name="connsiteX24" fmla="*/ 3321225 w 5250736"/>
                <a:gd name="connsiteY24" fmla="*/ 2830393 h 3012528"/>
                <a:gd name="connsiteX25" fmla="*/ 3486325 w 5250736"/>
                <a:gd name="connsiteY25" fmla="*/ 2864927 h 3012528"/>
                <a:gd name="connsiteX26" fmla="*/ 3937175 w 5250736"/>
                <a:gd name="connsiteY26" fmla="*/ 2633543 h 3012528"/>
                <a:gd name="connsiteX27" fmla="*/ 4324525 w 5250736"/>
                <a:gd name="connsiteY27" fmla="*/ 2436693 h 3012528"/>
                <a:gd name="connsiteX28" fmla="*/ 4546775 w 5250736"/>
                <a:gd name="connsiteY28" fmla="*/ 2265243 h 3012528"/>
                <a:gd name="connsiteX29" fmla="*/ 4711875 w 5250736"/>
                <a:gd name="connsiteY29" fmla="*/ 2144593 h 3012528"/>
                <a:gd name="connsiteX30" fmla="*/ 4912021 w 5250736"/>
                <a:gd name="connsiteY30" fmla="*/ 2075923 h 3012528"/>
                <a:gd name="connsiteX31" fmla="*/ 5156375 w 5250736"/>
                <a:gd name="connsiteY31" fmla="*/ 1948267 h 3012528"/>
                <a:gd name="connsiteX32" fmla="*/ 5232575 w 5250736"/>
                <a:gd name="connsiteY32" fmla="*/ 1568485 h 3012528"/>
                <a:gd name="connsiteX33" fmla="*/ 5223050 w 5250736"/>
                <a:gd name="connsiteY33" fmla="*/ 1040217 h 3012528"/>
                <a:gd name="connsiteX34" fmla="*/ 4940475 w 5250736"/>
                <a:gd name="connsiteY34" fmla="*/ 698794 h 3012528"/>
                <a:gd name="connsiteX35" fmla="*/ 4711875 w 5250736"/>
                <a:gd name="connsiteY35" fmla="*/ 523689 h 3012528"/>
                <a:gd name="connsiteX36" fmla="*/ 4715050 w 5250736"/>
                <a:gd name="connsiteY36" fmla="*/ 872333 h 3012528"/>
                <a:gd name="connsiteX37" fmla="*/ 4498126 w 5250736"/>
                <a:gd name="connsiteY37" fmla="*/ 777828 h 3012528"/>
                <a:gd name="connsiteX38" fmla="*/ 4222925 w 5250736"/>
                <a:gd name="connsiteY38" fmla="*/ 706362 h 3012528"/>
                <a:gd name="connsiteX39" fmla="*/ 4064175 w 5250736"/>
                <a:gd name="connsiteY39" fmla="*/ 100848 h 3012528"/>
                <a:gd name="connsiteX40" fmla="*/ 3565700 w 5250736"/>
                <a:gd name="connsiteY40" fmla="*/ 61529 h 3012528"/>
                <a:gd name="connsiteX41" fmla="*/ 3210100 w 5250736"/>
                <a:gd name="connsiteY41" fmla="*/ 482806 h 3012528"/>
                <a:gd name="connsiteX42" fmla="*/ 3022775 w 5250736"/>
                <a:gd name="connsiteY42" fmla="*/ 683311 h 3012528"/>
                <a:gd name="connsiteX43" fmla="*/ 2883075 w 5250736"/>
                <a:gd name="connsiteY43" fmla="*/ 696270 h 3012528"/>
                <a:gd name="connsiteX44" fmla="*/ 2597325 w 5250736"/>
                <a:gd name="connsiteY44" fmla="*/ 897557 h 3012528"/>
                <a:gd name="connsiteX0" fmla="*/ 2597325 w 5250736"/>
                <a:gd name="connsiteY0" fmla="*/ 897557 h 3012528"/>
                <a:gd name="connsiteX1" fmla="*/ 2273475 w 5250736"/>
                <a:gd name="connsiteY1" fmla="*/ 695140 h 3012528"/>
                <a:gd name="connsiteX2" fmla="*/ 1965500 w 5250736"/>
                <a:gd name="connsiteY2" fmla="*/ 465322 h 3012528"/>
                <a:gd name="connsiteX3" fmla="*/ 1603550 w 5250736"/>
                <a:gd name="connsiteY3" fmla="*/ 3163 h 3012528"/>
                <a:gd name="connsiteX4" fmla="*/ 924100 w 5250736"/>
                <a:gd name="connsiteY4" fmla="*/ 271950 h 3012528"/>
                <a:gd name="connsiteX5" fmla="*/ 720900 w 5250736"/>
                <a:gd name="connsiteY5" fmla="*/ 472454 h 3012528"/>
                <a:gd name="connsiteX6" fmla="*/ 317675 w 5250736"/>
                <a:gd name="connsiteY6" fmla="*/ 622506 h 3012528"/>
                <a:gd name="connsiteX7" fmla="*/ 104950 w 5250736"/>
                <a:gd name="connsiteY7" fmla="*/ 1098060 h 3012528"/>
                <a:gd name="connsiteX8" fmla="*/ 175 w 5250736"/>
                <a:gd name="connsiteY8" fmla="*/ 1567961 h 3012528"/>
                <a:gd name="connsiteX9" fmla="*/ 127175 w 5250736"/>
                <a:gd name="connsiteY9" fmla="*/ 2010460 h 3012528"/>
                <a:gd name="connsiteX10" fmla="*/ 349546 w 5250736"/>
                <a:gd name="connsiteY10" fmla="*/ 2085056 h 3012528"/>
                <a:gd name="connsiteX11" fmla="*/ 571675 w 5250736"/>
                <a:gd name="connsiteY11" fmla="*/ 2239843 h 3012528"/>
                <a:gd name="connsiteX12" fmla="*/ 993950 w 5250736"/>
                <a:gd name="connsiteY12" fmla="*/ 2551429 h 3012528"/>
                <a:gd name="connsiteX13" fmla="*/ 1428925 w 5250736"/>
                <a:gd name="connsiteY13" fmla="*/ 2756194 h 3012528"/>
                <a:gd name="connsiteX14" fmla="*/ 1755950 w 5250736"/>
                <a:gd name="connsiteY14" fmla="*/ 2892328 h 3012528"/>
                <a:gd name="connsiteX15" fmla="*/ 1898825 w 5250736"/>
                <a:gd name="connsiteY15" fmla="*/ 2952697 h 3012528"/>
                <a:gd name="connsiteX16" fmla="*/ 2000425 w 5250736"/>
                <a:gd name="connsiteY16" fmla="*/ 2936777 h 3012528"/>
                <a:gd name="connsiteX17" fmla="*/ 2168700 w 5250736"/>
                <a:gd name="connsiteY17" fmla="*/ 2947476 h 3012528"/>
                <a:gd name="connsiteX18" fmla="*/ 2381425 w 5250736"/>
                <a:gd name="connsiteY18" fmla="*/ 2945911 h 3012528"/>
                <a:gd name="connsiteX19" fmla="*/ 2543350 w 5250736"/>
                <a:gd name="connsiteY19" fmla="*/ 2816563 h 3012528"/>
                <a:gd name="connsiteX20" fmla="*/ 2641775 w 5250736"/>
                <a:gd name="connsiteY20" fmla="*/ 2822913 h 3012528"/>
                <a:gd name="connsiteX21" fmla="*/ 2765600 w 5250736"/>
                <a:gd name="connsiteY21" fmla="*/ 2958263 h 3012528"/>
                <a:gd name="connsiteX22" fmla="*/ 3006900 w 5250736"/>
                <a:gd name="connsiteY22" fmla="*/ 3011412 h 3012528"/>
                <a:gd name="connsiteX23" fmla="*/ 3289475 w 5250736"/>
                <a:gd name="connsiteY23" fmla="*/ 2914944 h 3012528"/>
                <a:gd name="connsiteX24" fmla="*/ 3321225 w 5250736"/>
                <a:gd name="connsiteY24" fmla="*/ 2830393 h 3012528"/>
                <a:gd name="connsiteX25" fmla="*/ 3486325 w 5250736"/>
                <a:gd name="connsiteY25" fmla="*/ 2864927 h 3012528"/>
                <a:gd name="connsiteX26" fmla="*/ 3937175 w 5250736"/>
                <a:gd name="connsiteY26" fmla="*/ 2633543 h 3012528"/>
                <a:gd name="connsiteX27" fmla="*/ 4324525 w 5250736"/>
                <a:gd name="connsiteY27" fmla="*/ 2436693 h 3012528"/>
                <a:gd name="connsiteX28" fmla="*/ 4546775 w 5250736"/>
                <a:gd name="connsiteY28" fmla="*/ 2265243 h 3012528"/>
                <a:gd name="connsiteX29" fmla="*/ 4711875 w 5250736"/>
                <a:gd name="connsiteY29" fmla="*/ 2144593 h 3012528"/>
                <a:gd name="connsiteX30" fmla="*/ 4912021 w 5250736"/>
                <a:gd name="connsiteY30" fmla="*/ 2075923 h 3012528"/>
                <a:gd name="connsiteX31" fmla="*/ 5156375 w 5250736"/>
                <a:gd name="connsiteY31" fmla="*/ 1948267 h 3012528"/>
                <a:gd name="connsiteX32" fmla="*/ 5232575 w 5250736"/>
                <a:gd name="connsiteY32" fmla="*/ 1568485 h 3012528"/>
                <a:gd name="connsiteX33" fmla="*/ 5223050 w 5250736"/>
                <a:gd name="connsiteY33" fmla="*/ 1040217 h 3012528"/>
                <a:gd name="connsiteX34" fmla="*/ 4940475 w 5250736"/>
                <a:gd name="connsiteY34" fmla="*/ 698794 h 3012528"/>
                <a:gd name="connsiteX35" fmla="*/ 4711875 w 5250736"/>
                <a:gd name="connsiteY35" fmla="*/ 523689 h 3012528"/>
                <a:gd name="connsiteX36" fmla="*/ 4715050 w 5250736"/>
                <a:gd name="connsiteY36" fmla="*/ 872333 h 3012528"/>
                <a:gd name="connsiteX37" fmla="*/ 4498126 w 5250736"/>
                <a:gd name="connsiteY37" fmla="*/ 777828 h 3012528"/>
                <a:gd name="connsiteX38" fmla="*/ 4222925 w 5250736"/>
                <a:gd name="connsiteY38" fmla="*/ 706362 h 3012528"/>
                <a:gd name="connsiteX39" fmla="*/ 4064175 w 5250736"/>
                <a:gd name="connsiteY39" fmla="*/ 100848 h 3012528"/>
                <a:gd name="connsiteX40" fmla="*/ 3565700 w 5250736"/>
                <a:gd name="connsiteY40" fmla="*/ 61529 h 3012528"/>
                <a:gd name="connsiteX41" fmla="*/ 3210100 w 5250736"/>
                <a:gd name="connsiteY41" fmla="*/ 482806 h 3012528"/>
                <a:gd name="connsiteX42" fmla="*/ 3022775 w 5250736"/>
                <a:gd name="connsiteY42" fmla="*/ 683311 h 3012528"/>
                <a:gd name="connsiteX43" fmla="*/ 2883075 w 5250736"/>
                <a:gd name="connsiteY43" fmla="*/ 696270 h 3012528"/>
                <a:gd name="connsiteX44" fmla="*/ 2597325 w 5250736"/>
                <a:gd name="connsiteY44" fmla="*/ 897557 h 3012528"/>
                <a:gd name="connsiteX0" fmla="*/ 2599404 w 5252815"/>
                <a:gd name="connsiteY0" fmla="*/ 897557 h 3012528"/>
                <a:gd name="connsiteX1" fmla="*/ 2275554 w 5252815"/>
                <a:gd name="connsiteY1" fmla="*/ 695140 h 3012528"/>
                <a:gd name="connsiteX2" fmla="*/ 1967579 w 5252815"/>
                <a:gd name="connsiteY2" fmla="*/ 465322 h 3012528"/>
                <a:gd name="connsiteX3" fmla="*/ 1605629 w 5252815"/>
                <a:gd name="connsiteY3" fmla="*/ 3163 h 3012528"/>
                <a:gd name="connsiteX4" fmla="*/ 926179 w 5252815"/>
                <a:gd name="connsiteY4" fmla="*/ 271950 h 3012528"/>
                <a:gd name="connsiteX5" fmla="*/ 722979 w 5252815"/>
                <a:gd name="connsiteY5" fmla="*/ 472454 h 3012528"/>
                <a:gd name="connsiteX6" fmla="*/ 319754 w 5252815"/>
                <a:gd name="connsiteY6" fmla="*/ 622506 h 3012528"/>
                <a:gd name="connsiteX7" fmla="*/ 68929 w 5252815"/>
                <a:gd name="connsiteY7" fmla="*/ 997590 h 3012528"/>
                <a:gd name="connsiteX8" fmla="*/ 2254 w 5252815"/>
                <a:gd name="connsiteY8" fmla="*/ 1567961 h 3012528"/>
                <a:gd name="connsiteX9" fmla="*/ 129254 w 5252815"/>
                <a:gd name="connsiteY9" fmla="*/ 2010460 h 3012528"/>
                <a:gd name="connsiteX10" fmla="*/ 351625 w 5252815"/>
                <a:gd name="connsiteY10" fmla="*/ 2085056 h 3012528"/>
                <a:gd name="connsiteX11" fmla="*/ 573754 w 5252815"/>
                <a:gd name="connsiteY11" fmla="*/ 2239843 h 3012528"/>
                <a:gd name="connsiteX12" fmla="*/ 996029 w 5252815"/>
                <a:gd name="connsiteY12" fmla="*/ 2551429 h 3012528"/>
                <a:gd name="connsiteX13" fmla="*/ 1431004 w 5252815"/>
                <a:gd name="connsiteY13" fmla="*/ 2756194 h 3012528"/>
                <a:gd name="connsiteX14" fmla="*/ 1758029 w 5252815"/>
                <a:gd name="connsiteY14" fmla="*/ 2892328 h 3012528"/>
                <a:gd name="connsiteX15" fmla="*/ 1900904 w 5252815"/>
                <a:gd name="connsiteY15" fmla="*/ 2952697 h 3012528"/>
                <a:gd name="connsiteX16" fmla="*/ 2002504 w 5252815"/>
                <a:gd name="connsiteY16" fmla="*/ 2936777 h 3012528"/>
                <a:gd name="connsiteX17" fmla="*/ 2170779 w 5252815"/>
                <a:gd name="connsiteY17" fmla="*/ 2947476 h 3012528"/>
                <a:gd name="connsiteX18" fmla="*/ 2383504 w 5252815"/>
                <a:gd name="connsiteY18" fmla="*/ 2945911 h 3012528"/>
                <a:gd name="connsiteX19" fmla="*/ 2545429 w 5252815"/>
                <a:gd name="connsiteY19" fmla="*/ 2816563 h 3012528"/>
                <a:gd name="connsiteX20" fmla="*/ 2643854 w 5252815"/>
                <a:gd name="connsiteY20" fmla="*/ 2822913 h 3012528"/>
                <a:gd name="connsiteX21" fmla="*/ 2767679 w 5252815"/>
                <a:gd name="connsiteY21" fmla="*/ 2958263 h 3012528"/>
                <a:gd name="connsiteX22" fmla="*/ 3008979 w 5252815"/>
                <a:gd name="connsiteY22" fmla="*/ 3011412 h 3012528"/>
                <a:gd name="connsiteX23" fmla="*/ 3291554 w 5252815"/>
                <a:gd name="connsiteY23" fmla="*/ 2914944 h 3012528"/>
                <a:gd name="connsiteX24" fmla="*/ 3323304 w 5252815"/>
                <a:gd name="connsiteY24" fmla="*/ 2830393 h 3012528"/>
                <a:gd name="connsiteX25" fmla="*/ 3488404 w 5252815"/>
                <a:gd name="connsiteY25" fmla="*/ 2864927 h 3012528"/>
                <a:gd name="connsiteX26" fmla="*/ 3939254 w 5252815"/>
                <a:gd name="connsiteY26" fmla="*/ 2633543 h 3012528"/>
                <a:gd name="connsiteX27" fmla="*/ 4326604 w 5252815"/>
                <a:gd name="connsiteY27" fmla="*/ 2436693 h 3012528"/>
                <a:gd name="connsiteX28" fmla="*/ 4548854 w 5252815"/>
                <a:gd name="connsiteY28" fmla="*/ 2265243 h 3012528"/>
                <a:gd name="connsiteX29" fmla="*/ 4713954 w 5252815"/>
                <a:gd name="connsiteY29" fmla="*/ 2144593 h 3012528"/>
                <a:gd name="connsiteX30" fmla="*/ 4914100 w 5252815"/>
                <a:gd name="connsiteY30" fmla="*/ 2075923 h 3012528"/>
                <a:gd name="connsiteX31" fmla="*/ 5158454 w 5252815"/>
                <a:gd name="connsiteY31" fmla="*/ 1948267 h 3012528"/>
                <a:gd name="connsiteX32" fmla="*/ 5234654 w 5252815"/>
                <a:gd name="connsiteY32" fmla="*/ 1568485 h 3012528"/>
                <a:gd name="connsiteX33" fmla="*/ 5225129 w 5252815"/>
                <a:gd name="connsiteY33" fmla="*/ 1040217 h 3012528"/>
                <a:gd name="connsiteX34" fmla="*/ 4942554 w 5252815"/>
                <a:gd name="connsiteY34" fmla="*/ 698794 h 3012528"/>
                <a:gd name="connsiteX35" fmla="*/ 4713954 w 5252815"/>
                <a:gd name="connsiteY35" fmla="*/ 523689 h 3012528"/>
                <a:gd name="connsiteX36" fmla="*/ 4717129 w 5252815"/>
                <a:gd name="connsiteY36" fmla="*/ 872333 h 3012528"/>
                <a:gd name="connsiteX37" fmla="*/ 4500205 w 5252815"/>
                <a:gd name="connsiteY37" fmla="*/ 777828 h 3012528"/>
                <a:gd name="connsiteX38" fmla="*/ 4225004 w 5252815"/>
                <a:gd name="connsiteY38" fmla="*/ 706362 h 3012528"/>
                <a:gd name="connsiteX39" fmla="*/ 4066254 w 5252815"/>
                <a:gd name="connsiteY39" fmla="*/ 100848 h 3012528"/>
                <a:gd name="connsiteX40" fmla="*/ 3567779 w 5252815"/>
                <a:gd name="connsiteY40" fmla="*/ 61529 h 3012528"/>
                <a:gd name="connsiteX41" fmla="*/ 3212179 w 5252815"/>
                <a:gd name="connsiteY41" fmla="*/ 482806 h 3012528"/>
                <a:gd name="connsiteX42" fmla="*/ 3024854 w 5252815"/>
                <a:gd name="connsiteY42" fmla="*/ 683311 h 3012528"/>
                <a:gd name="connsiteX43" fmla="*/ 2885154 w 5252815"/>
                <a:gd name="connsiteY43" fmla="*/ 696270 h 3012528"/>
                <a:gd name="connsiteX44" fmla="*/ 2599404 w 5252815"/>
                <a:gd name="connsiteY44" fmla="*/ 897557 h 3012528"/>
                <a:gd name="connsiteX0" fmla="*/ 2599404 w 5252815"/>
                <a:gd name="connsiteY0" fmla="*/ 897655 h 3012626"/>
                <a:gd name="connsiteX1" fmla="*/ 2275554 w 5252815"/>
                <a:gd name="connsiteY1" fmla="*/ 695238 h 3012626"/>
                <a:gd name="connsiteX2" fmla="*/ 1967579 w 5252815"/>
                <a:gd name="connsiteY2" fmla="*/ 465420 h 3012626"/>
                <a:gd name="connsiteX3" fmla="*/ 1605629 w 5252815"/>
                <a:gd name="connsiteY3" fmla="*/ 3261 h 3012626"/>
                <a:gd name="connsiteX4" fmla="*/ 926179 w 5252815"/>
                <a:gd name="connsiteY4" fmla="*/ 272048 h 3012626"/>
                <a:gd name="connsiteX5" fmla="*/ 551529 w 5252815"/>
                <a:gd name="connsiteY5" fmla="*/ 518220 h 3012626"/>
                <a:gd name="connsiteX6" fmla="*/ 319754 w 5252815"/>
                <a:gd name="connsiteY6" fmla="*/ 622604 h 3012626"/>
                <a:gd name="connsiteX7" fmla="*/ 68929 w 5252815"/>
                <a:gd name="connsiteY7" fmla="*/ 997688 h 3012626"/>
                <a:gd name="connsiteX8" fmla="*/ 2254 w 5252815"/>
                <a:gd name="connsiteY8" fmla="*/ 1568059 h 3012626"/>
                <a:gd name="connsiteX9" fmla="*/ 129254 w 5252815"/>
                <a:gd name="connsiteY9" fmla="*/ 2010558 h 3012626"/>
                <a:gd name="connsiteX10" fmla="*/ 351625 w 5252815"/>
                <a:gd name="connsiteY10" fmla="*/ 2085154 h 3012626"/>
                <a:gd name="connsiteX11" fmla="*/ 573754 w 5252815"/>
                <a:gd name="connsiteY11" fmla="*/ 2239941 h 3012626"/>
                <a:gd name="connsiteX12" fmla="*/ 996029 w 5252815"/>
                <a:gd name="connsiteY12" fmla="*/ 2551527 h 3012626"/>
                <a:gd name="connsiteX13" fmla="*/ 1431004 w 5252815"/>
                <a:gd name="connsiteY13" fmla="*/ 2756292 h 3012626"/>
                <a:gd name="connsiteX14" fmla="*/ 1758029 w 5252815"/>
                <a:gd name="connsiteY14" fmla="*/ 2892426 h 3012626"/>
                <a:gd name="connsiteX15" fmla="*/ 1900904 w 5252815"/>
                <a:gd name="connsiteY15" fmla="*/ 2952795 h 3012626"/>
                <a:gd name="connsiteX16" fmla="*/ 2002504 w 5252815"/>
                <a:gd name="connsiteY16" fmla="*/ 2936875 h 3012626"/>
                <a:gd name="connsiteX17" fmla="*/ 2170779 w 5252815"/>
                <a:gd name="connsiteY17" fmla="*/ 2947574 h 3012626"/>
                <a:gd name="connsiteX18" fmla="*/ 2383504 w 5252815"/>
                <a:gd name="connsiteY18" fmla="*/ 2946009 h 3012626"/>
                <a:gd name="connsiteX19" fmla="*/ 2545429 w 5252815"/>
                <a:gd name="connsiteY19" fmla="*/ 2816661 h 3012626"/>
                <a:gd name="connsiteX20" fmla="*/ 2643854 w 5252815"/>
                <a:gd name="connsiteY20" fmla="*/ 2823011 h 3012626"/>
                <a:gd name="connsiteX21" fmla="*/ 2767679 w 5252815"/>
                <a:gd name="connsiteY21" fmla="*/ 2958361 h 3012626"/>
                <a:gd name="connsiteX22" fmla="*/ 3008979 w 5252815"/>
                <a:gd name="connsiteY22" fmla="*/ 3011510 h 3012626"/>
                <a:gd name="connsiteX23" fmla="*/ 3291554 w 5252815"/>
                <a:gd name="connsiteY23" fmla="*/ 2915042 h 3012626"/>
                <a:gd name="connsiteX24" fmla="*/ 3323304 w 5252815"/>
                <a:gd name="connsiteY24" fmla="*/ 2830491 h 3012626"/>
                <a:gd name="connsiteX25" fmla="*/ 3488404 w 5252815"/>
                <a:gd name="connsiteY25" fmla="*/ 2865025 h 3012626"/>
                <a:gd name="connsiteX26" fmla="*/ 3939254 w 5252815"/>
                <a:gd name="connsiteY26" fmla="*/ 2633641 h 3012626"/>
                <a:gd name="connsiteX27" fmla="*/ 4326604 w 5252815"/>
                <a:gd name="connsiteY27" fmla="*/ 2436791 h 3012626"/>
                <a:gd name="connsiteX28" fmla="*/ 4548854 w 5252815"/>
                <a:gd name="connsiteY28" fmla="*/ 2265341 h 3012626"/>
                <a:gd name="connsiteX29" fmla="*/ 4713954 w 5252815"/>
                <a:gd name="connsiteY29" fmla="*/ 2144691 h 3012626"/>
                <a:gd name="connsiteX30" fmla="*/ 4914100 w 5252815"/>
                <a:gd name="connsiteY30" fmla="*/ 2076021 h 3012626"/>
                <a:gd name="connsiteX31" fmla="*/ 5158454 w 5252815"/>
                <a:gd name="connsiteY31" fmla="*/ 1948365 h 3012626"/>
                <a:gd name="connsiteX32" fmla="*/ 5234654 w 5252815"/>
                <a:gd name="connsiteY32" fmla="*/ 1568583 h 3012626"/>
                <a:gd name="connsiteX33" fmla="*/ 5225129 w 5252815"/>
                <a:gd name="connsiteY33" fmla="*/ 1040315 h 3012626"/>
                <a:gd name="connsiteX34" fmla="*/ 4942554 w 5252815"/>
                <a:gd name="connsiteY34" fmla="*/ 698892 h 3012626"/>
                <a:gd name="connsiteX35" fmla="*/ 4713954 w 5252815"/>
                <a:gd name="connsiteY35" fmla="*/ 523787 h 3012626"/>
                <a:gd name="connsiteX36" fmla="*/ 4717129 w 5252815"/>
                <a:gd name="connsiteY36" fmla="*/ 872431 h 3012626"/>
                <a:gd name="connsiteX37" fmla="*/ 4500205 w 5252815"/>
                <a:gd name="connsiteY37" fmla="*/ 777926 h 3012626"/>
                <a:gd name="connsiteX38" fmla="*/ 4225004 w 5252815"/>
                <a:gd name="connsiteY38" fmla="*/ 706460 h 3012626"/>
                <a:gd name="connsiteX39" fmla="*/ 4066254 w 5252815"/>
                <a:gd name="connsiteY39" fmla="*/ 100946 h 3012626"/>
                <a:gd name="connsiteX40" fmla="*/ 3567779 w 5252815"/>
                <a:gd name="connsiteY40" fmla="*/ 61627 h 3012626"/>
                <a:gd name="connsiteX41" fmla="*/ 3212179 w 5252815"/>
                <a:gd name="connsiteY41" fmla="*/ 482904 h 3012626"/>
                <a:gd name="connsiteX42" fmla="*/ 3024854 w 5252815"/>
                <a:gd name="connsiteY42" fmla="*/ 683409 h 3012626"/>
                <a:gd name="connsiteX43" fmla="*/ 2885154 w 5252815"/>
                <a:gd name="connsiteY43" fmla="*/ 696368 h 3012626"/>
                <a:gd name="connsiteX44" fmla="*/ 2599404 w 5252815"/>
                <a:gd name="connsiteY44" fmla="*/ 897655 h 3012626"/>
                <a:gd name="connsiteX0" fmla="*/ 2599404 w 5252815"/>
                <a:gd name="connsiteY0" fmla="*/ 897655 h 3012626"/>
                <a:gd name="connsiteX1" fmla="*/ 2275554 w 5252815"/>
                <a:gd name="connsiteY1" fmla="*/ 695238 h 3012626"/>
                <a:gd name="connsiteX2" fmla="*/ 1967579 w 5252815"/>
                <a:gd name="connsiteY2" fmla="*/ 465420 h 3012626"/>
                <a:gd name="connsiteX3" fmla="*/ 1605629 w 5252815"/>
                <a:gd name="connsiteY3" fmla="*/ 3261 h 3012626"/>
                <a:gd name="connsiteX4" fmla="*/ 926179 w 5252815"/>
                <a:gd name="connsiteY4" fmla="*/ 272048 h 3012626"/>
                <a:gd name="connsiteX5" fmla="*/ 551529 w 5252815"/>
                <a:gd name="connsiteY5" fmla="*/ 518220 h 3012626"/>
                <a:gd name="connsiteX6" fmla="*/ 319754 w 5252815"/>
                <a:gd name="connsiteY6" fmla="*/ 622604 h 3012626"/>
                <a:gd name="connsiteX7" fmla="*/ 68929 w 5252815"/>
                <a:gd name="connsiteY7" fmla="*/ 997688 h 3012626"/>
                <a:gd name="connsiteX8" fmla="*/ 2254 w 5252815"/>
                <a:gd name="connsiteY8" fmla="*/ 1568059 h 3012626"/>
                <a:gd name="connsiteX9" fmla="*/ 129254 w 5252815"/>
                <a:gd name="connsiteY9" fmla="*/ 2010558 h 3012626"/>
                <a:gd name="connsiteX10" fmla="*/ 351625 w 5252815"/>
                <a:gd name="connsiteY10" fmla="*/ 2085154 h 3012626"/>
                <a:gd name="connsiteX11" fmla="*/ 573754 w 5252815"/>
                <a:gd name="connsiteY11" fmla="*/ 2239941 h 3012626"/>
                <a:gd name="connsiteX12" fmla="*/ 996029 w 5252815"/>
                <a:gd name="connsiteY12" fmla="*/ 2551527 h 3012626"/>
                <a:gd name="connsiteX13" fmla="*/ 1431004 w 5252815"/>
                <a:gd name="connsiteY13" fmla="*/ 2756292 h 3012626"/>
                <a:gd name="connsiteX14" fmla="*/ 1758029 w 5252815"/>
                <a:gd name="connsiteY14" fmla="*/ 2892426 h 3012626"/>
                <a:gd name="connsiteX15" fmla="*/ 1900904 w 5252815"/>
                <a:gd name="connsiteY15" fmla="*/ 2952795 h 3012626"/>
                <a:gd name="connsiteX16" fmla="*/ 2002504 w 5252815"/>
                <a:gd name="connsiteY16" fmla="*/ 2936875 h 3012626"/>
                <a:gd name="connsiteX17" fmla="*/ 2170779 w 5252815"/>
                <a:gd name="connsiteY17" fmla="*/ 2947574 h 3012626"/>
                <a:gd name="connsiteX18" fmla="*/ 2383504 w 5252815"/>
                <a:gd name="connsiteY18" fmla="*/ 2946009 h 3012626"/>
                <a:gd name="connsiteX19" fmla="*/ 2545429 w 5252815"/>
                <a:gd name="connsiteY19" fmla="*/ 2816661 h 3012626"/>
                <a:gd name="connsiteX20" fmla="*/ 2643854 w 5252815"/>
                <a:gd name="connsiteY20" fmla="*/ 2823011 h 3012626"/>
                <a:gd name="connsiteX21" fmla="*/ 2767679 w 5252815"/>
                <a:gd name="connsiteY21" fmla="*/ 2958361 h 3012626"/>
                <a:gd name="connsiteX22" fmla="*/ 3008979 w 5252815"/>
                <a:gd name="connsiteY22" fmla="*/ 3011510 h 3012626"/>
                <a:gd name="connsiteX23" fmla="*/ 3291554 w 5252815"/>
                <a:gd name="connsiteY23" fmla="*/ 2915042 h 3012626"/>
                <a:gd name="connsiteX24" fmla="*/ 3323304 w 5252815"/>
                <a:gd name="connsiteY24" fmla="*/ 2830491 h 3012626"/>
                <a:gd name="connsiteX25" fmla="*/ 3488404 w 5252815"/>
                <a:gd name="connsiteY25" fmla="*/ 2865025 h 3012626"/>
                <a:gd name="connsiteX26" fmla="*/ 3939254 w 5252815"/>
                <a:gd name="connsiteY26" fmla="*/ 2633641 h 3012626"/>
                <a:gd name="connsiteX27" fmla="*/ 4326604 w 5252815"/>
                <a:gd name="connsiteY27" fmla="*/ 2436791 h 3012626"/>
                <a:gd name="connsiteX28" fmla="*/ 4548854 w 5252815"/>
                <a:gd name="connsiteY28" fmla="*/ 2265341 h 3012626"/>
                <a:gd name="connsiteX29" fmla="*/ 4713954 w 5252815"/>
                <a:gd name="connsiteY29" fmla="*/ 2144691 h 3012626"/>
                <a:gd name="connsiteX30" fmla="*/ 4914100 w 5252815"/>
                <a:gd name="connsiteY30" fmla="*/ 2076021 h 3012626"/>
                <a:gd name="connsiteX31" fmla="*/ 5158454 w 5252815"/>
                <a:gd name="connsiteY31" fmla="*/ 1948365 h 3012626"/>
                <a:gd name="connsiteX32" fmla="*/ 5234654 w 5252815"/>
                <a:gd name="connsiteY32" fmla="*/ 1568583 h 3012626"/>
                <a:gd name="connsiteX33" fmla="*/ 5225129 w 5252815"/>
                <a:gd name="connsiteY33" fmla="*/ 1040315 h 3012626"/>
                <a:gd name="connsiteX34" fmla="*/ 4942554 w 5252815"/>
                <a:gd name="connsiteY34" fmla="*/ 698892 h 3012626"/>
                <a:gd name="connsiteX35" fmla="*/ 4713954 w 5252815"/>
                <a:gd name="connsiteY35" fmla="*/ 523787 h 3012626"/>
                <a:gd name="connsiteX36" fmla="*/ 4717129 w 5252815"/>
                <a:gd name="connsiteY36" fmla="*/ 872431 h 3012626"/>
                <a:gd name="connsiteX37" fmla="*/ 4500205 w 5252815"/>
                <a:gd name="connsiteY37" fmla="*/ 777926 h 3012626"/>
                <a:gd name="connsiteX38" fmla="*/ 4225004 w 5252815"/>
                <a:gd name="connsiteY38" fmla="*/ 706460 h 3012626"/>
                <a:gd name="connsiteX39" fmla="*/ 4066254 w 5252815"/>
                <a:gd name="connsiteY39" fmla="*/ 100946 h 3012626"/>
                <a:gd name="connsiteX40" fmla="*/ 3567779 w 5252815"/>
                <a:gd name="connsiteY40" fmla="*/ 61627 h 3012626"/>
                <a:gd name="connsiteX41" fmla="*/ 3212179 w 5252815"/>
                <a:gd name="connsiteY41" fmla="*/ 482904 h 3012626"/>
                <a:gd name="connsiteX42" fmla="*/ 3024854 w 5252815"/>
                <a:gd name="connsiteY42" fmla="*/ 683409 h 3012626"/>
                <a:gd name="connsiteX43" fmla="*/ 2885154 w 5252815"/>
                <a:gd name="connsiteY43" fmla="*/ 696368 h 3012626"/>
                <a:gd name="connsiteX44" fmla="*/ 2599404 w 5252815"/>
                <a:gd name="connsiteY44" fmla="*/ 897655 h 3012626"/>
                <a:gd name="connsiteX0" fmla="*/ 2599404 w 5252815"/>
                <a:gd name="connsiteY0" fmla="*/ 898488 h 3013459"/>
                <a:gd name="connsiteX1" fmla="*/ 2275554 w 5252815"/>
                <a:gd name="connsiteY1" fmla="*/ 696071 h 3013459"/>
                <a:gd name="connsiteX2" fmla="*/ 1967579 w 5252815"/>
                <a:gd name="connsiteY2" fmla="*/ 466253 h 3013459"/>
                <a:gd name="connsiteX3" fmla="*/ 1605629 w 5252815"/>
                <a:gd name="connsiteY3" fmla="*/ 4094 h 3013459"/>
                <a:gd name="connsiteX4" fmla="*/ 783304 w 5252815"/>
                <a:gd name="connsiteY4" fmla="*/ 756963 h 3013459"/>
                <a:gd name="connsiteX5" fmla="*/ 551529 w 5252815"/>
                <a:gd name="connsiteY5" fmla="*/ 519053 h 3013459"/>
                <a:gd name="connsiteX6" fmla="*/ 319754 w 5252815"/>
                <a:gd name="connsiteY6" fmla="*/ 623437 h 3013459"/>
                <a:gd name="connsiteX7" fmla="*/ 68929 w 5252815"/>
                <a:gd name="connsiteY7" fmla="*/ 998521 h 3013459"/>
                <a:gd name="connsiteX8" fmla="*/ 2254 w 5252815"/>
                <a:gd name="connsiteY8" fmla="*/ 1568892 h 3013459"/>
                <a:gd name="connsiteX9" fmla="*/ 129254 w 5252815"/>
                <a:gd name="connsiteY9" fmla="*/ 2011391 h 3013459"/>
                <a:gd name="connsiteX10" fmla="*/ 351625 w 5252815"/>
                <a:gd name="connsiteY10" fmla="*/ 2085987 h 3013459"/>
                <a:gd name="connsiteX11" fmla="*/ 573754 w 5252815"/>
                <a:gd name="connsiteY11" fmla="*/ 2240774 h 3013459"/>
                <a:gd name="connsiteX12" fmla="*/ 996029 w 5252815"/>
                <a:gd name="connsiteY12" fmla="*/ 2552360 h 3013459"/>
                <a:gd name="connsiteX13" fmla="*/ 1431004 w 5252815"/>
                <a:gd name="connsiteY13" fmla="*/ 2757125 h 3013459"/>
                <a:gd name="connsiteX14" fmla="*/ 1758029 w 5252815"/>
                <a:gd name="connsiteY14" fmla="*/ 2893259 h 3013459"/>
                <a:gd name="connsiteX15" fmla="*/ 1900904 w 5252815"/>
                <a:gd name="connsiteY15" fmla="*/ 2953628 h 3013459"/>
                <a:gd name="connsiteX16" fmla="*/ 2002504 w 5252815"/>
                <a:gd name="connsiteY16" fmla="*/ 2937708 h 3013459"/>
                <a:gd name="connsiteX17" fmla="*/ 2170779 w 5252815"/>
                <a:gd name="connsiteY17" fmla="*/ 2948407 h 3013459"/>
                <a:gd name="connsiteX18" fmla="*/ 2383504 w 5252815"/>
                <a:gd name="connsiteY18" fmla="*/ 2946842 h 3013459"/>
                <a:gd name="connsiteX19" fmla="*/ 2545429 w 5252815"/>
                <a:gd name="connsiteY19" fmla="*/ 2817494 h 3013459"/>
                <a:gd name="connsiteX20" fmla="*/ 2643854 w 5252815"/>
                <a:gd name="connsiteY20" fmla="*/ 2823844 h 3013459"/>
                <a:gd name="connsiteX21" fmla="*/ 2767679 w 5252815"/>
                <a:gd name="connsiteY21" fmla="*/ 2959194 h 3013459"/>
                <a:gd name="connsiteX22" fmla="*/ 3008979 w 5252815"/>
                <a:gd name="connsiteY22" fmla="*/ 3012343 h 3013459"/>
                <a:gd name="connsiteX23" fmla="*/ 3291554 w 5252815"/>
                <a:gd name="connsiteY23" fmla="*/ 2915875 h 3013459"/>
                <a:gd name="connsiteX24" fmla="*/ 3323304 w 5252815"/>
                <a:gd name="connsiteY24" fmla="*/ 2831324 h 3013459"/>
                <a:gd name="connsiteX25" fmla="*/ 3488404 w 5252815"/>
                <a:gd name="connsiteY25" fmla="*/ 2865858 h 3013459"/>
                <a:gd name="connsiteX26" fmla="*/ 3939254 w 5252815"/>
                <a:gd name="connsiteY26" fmla="*/ 2634474 h 3013459"/>
                <a:gd name="connsiteX27" fmla="*/ 4326604 w 5252815"/>
                <a:gd name="connsiteY27" fmla="*/ 2437624 h 3013459"/>
                <a:gd name="connsiteX28" fmla="*/ 4548854 w 5252815"/>
                <a:gd name="connsiteY28" fmla="*/ 2266174 h 3013459"/>
                <a:gd name="connsiteX29" fmla="*/ 4713954 w 5252815"/>
                <a:gd name="connsiteY29" fmla="*/ 2145524 h 3013459"/>
                <a:gd name="connsiteX30" fmla="*/ 4914100 w 5252815"/>
                <a:gd name="connsiteY30" fmla="*/ 2076854 h 3013459"/>
                <a:gd name="connsiteX31" fmla="*/ 5158454 w 5252815"/>
                <a:gd name="connsiteY31" fmla="*/ 1949198 h 3013459"/>
                <a:gd name="connsiteX32" fmla="*/ 5234654 w 5252815"/>
                <a:gd name="connsiteY32" fmla="*/ 1569416 h 3013459"/>
                <a:gd name="connsiteX33" fmla="*/ 5225129 w 5252815"/>
                <a:gd name="connsiteY33" fmla="*/ 1041148 h 3013459"/>
                <a:gd name="connsiteX34" fmla="*/ 4942554 w 5252815"/>
                <a:gd name="connsiteY34" fmla="*/ 699725 h 3013459"/>
                <a:gd name="connsiteX35" fmla="*/ 4713954 w 5252815"/>
                <a:gd name="connsiteY35" fmla="*/ 524620 h 3013459"/>
                <a:gd name="connsiteX36" fmla="*/ 4717129 w 5252815"/>
                <a:gd name="connsiteY36" fmla="*/ 873264 h 3013459"/>
                <a:gd name="connsiteX37" fmla="*/ 4500205 w 5252815"/>
                <a:gd name="connsiteY37" fmla="*/ 778759 h 3013459"/>
                <a:gd name="connsiteX38" fmla="*/ 4225004 w 5252815"/>
                <a:gd name="connsiteY38" fmla="*/ 707293 h 3013459"/>
                <a:gd name="connsiteX39" fmla="*/ 4066254 w 5252815"/>
                <a:gd name="connsiteY39" fmla="*/ 101779 h 3013459"/>
                <a:gd name="connsiteX40" fmla="*/ 3567779 w 5252815"/>
                <a:gd name="connsiteY40" fmla="*/ 62460 h 3013459"/>
                <a:gd name="connsiteX41" fmla="*/ 3212179 w 5252815"/>
                <a:gd name="connsiteY41" fmla="*/ 483737 h 3013459"/>
                <a:gd name="connsiteX42" fmla="*/ 3024854 w 5252815"/>
                <a:gd name="connsiteY42" fmla="*/ 684242 h 3013459"/>
                <a:gd name="connsiteX43" fmla="*/ 2885154 w 5252815"/>
                <a:gd name="connsiteY43" fmla="*/ 697201 h 3013459"/>
                <a:gd name="connsiteX44" fmla="*/ 2599404 w 5252815"/>
                <a:gd name="connsiteY44" fmla="*/ 898488 h 3013459"/>
                <a:gd name="connsiteX0" fmla="*/ 2599404 w 5252815"/>
                <a:gd name="connsiteY0" fmla="*/ 898488 h 3013459"/>
                <a:gd name="connsiteX1" fmla="*/ 2275554 w 5252815"/>
                <a:gd name="connsiteY1" fmla="*/ 696071 h 3013459"/>
                <a:gd name="connsiteX2" fmla="*/ 1967579 w 5252815"/>
                <a:gd name="connsiteY2" fmla="*/ 466253 h 3013459"/>
                <a:gd name="connsiteX3" fmla="*/ 1605629 w 5252815"/>
                <a:gd name="connsiteY3" fmla="*/ 4094 h 3013459"/>
                <a:gd name="connsiteX4" fmla="*/ 783304 w 5252815"/>
                <a:gd name="connsiteY4" fmla="*/ 756963 h 3013459"/>
                <a:gd name="connsiteX5" fmla="*/ 509230 w 5252815"/>
                <a:gd name="connsiteY5" fmla="*/ 897497 h 3013459"/>
                <a:gd name="connsiteX6" fmla="*/ 551529 w 5252815"/>
                <a:gd name="connsiteY6" fmla="*/ 519053 h 3013459"/>
                <a:gd name="connsiteX7" fmla="*/ 319754 w 5252815"/>
                <a:gd name="connsiteY7" fmla="*/ 623437 h 3013459"/>
                <a:gd name="connsiteX8" fmla="*/ 68929 w 5252815"/>
                <a:gd name="connsiteY8" fmla="*/ 998521 h 3013459"/>
                <a:gd name="connsiteX9" fmla="*/ 2254 w 5252815"/>
                <a:gd name="connsiteY9" fmla="*/ 1568892 h 3013459"/>
                <a:gd name="connsiteX10" fmla="*/ 129254 w 5252815"/>
                <a:gd name="connsiteY10" fmla="*/ 2011391 h 3013459"/>
                <a:gd name="connsiteX11" fmla="*/ 351625 w 5252815"/>
                <a:gd name="connsiteY11" fmla="*/ 2085987 h 3013459"/>
                <a:gd name="connsiteX12" fmla="*/ 573754 w 5252815"/>
                <a:gd name="connsiteY12" fmla="*/ 2240774 h 3013459"/>
                <a:gd name="connsiteX13" fmla="*/ 996029 w 5252815"/>
                <a:gd name="connsiteY13" fmla="*/ 2552360 h 3013459"/>
                <a:gd name="connsiteX14" fmla="*/ 1431004 w 5252815"/>
                <a:gd name="connsiteY14" fmla="*/ 2757125 h 3013459"/>
                <a:gd name="connsiteX15" fmla="*/ 1758029 w 5252815"/>
                <a:gd name="connsiteY15" fmla="*/ 2893259 h 3013459"/>
                <a:gd name="connsiteX16" fmla="*/ 1900904 w 5252815"/>
                <a:gd name="connsiteY16" fmla="*/ 2953628 h 3013459"/>
                <a:gd name="connsiteX17" fmla="*/ 2002504 w 5252815"/>
                <a:gd name="connsiteY17" fmla="*/ 2937708 h 3013459"/>
                <a:gd name="connsiteX18" fmla="*/ 2170779 w 5252815"/>
                <a:gd name="connsiteY18" fmla="*/ 2948407 h 3013459"/>
                <a:gd name="connsiteX19" fmla="*/ 2383504 w 5252815"/>
                <a:gd name="connsiteY19" fmla="*/ 2946842 h 3013459"/>
                <a:gd name="connsiteX20" fmla="*/ 2545429 w 5252815"/>
                <a:gd name="connsiteY20" fmla="*/ 2817494 h 3013459"/>
                <a:gd name="connsiteX21" fmla="*/ 2643854 w 5252815"/>
                <a:gd name="connsiteY21" fmla="*/ 2823844 h 3013459"/>
                <a:gd name="connsiteX22" fmla="*/ 2767679 w 5252815"/>
                <a:gd name="connsiteY22" fmla="*/ 2959194 h 3013459"/>
                <a:gd name="connsiteX23" fmla="*/ 3008979 w 5252815"/>
                <a:gd name="connsiteY23" fmla="*/ 3012343 h 3013459"/>
                <a:gd name="connsiteX24" fmla="*/ 3291554 w 5252815"/>
                <a:gd name="connsiteY24" fmla="*/ 2915875 h 3013459"/>
                <a:gd name="connsiteX25" fmla="*/ 3323304 w 5252815"/>
                <a:gd name="connsiteY25" fmla="*/ 2831324 h 3013459"/>
                <a:gd name="connsiteX26" fmla="*/ 3488404 w 5252815"/>
                <a:gd name="connsiteY26" fmla="*/ 2865858 h 3013459"/>
                <a:gd name="connsiteX27" fmla="*/ 3939254 w 5252815"/>
                <a:gd name="connsiteY27" fmla="*/ 2634474 h 3013459"/>
                <a:gd name="connsiteX28" fmla="*/ 4326604 w 5252815"/>
                <a:gd name="connsiteY28" fmla="*/ 2437624 h 3013459"/>
                <a:gd name="connsiteX29" fmla="*/ 4548854 w 5252815"/>
                <a:gd name="connsiteY29" fmla="*/ 2266174 h 3013459"/>
                <a:gd name="connsiteX30" fmla="*/ 4713954 w 5252815"/>
                <a:gd name="connsiteY30" fmla="*/ 2145524 h 3013459"/>
                <a:gd name="connsiteX31" fmla="*/ 4914100 w 5252815"/>
                <a:gd name="connsiteY31" fmla="*/ 2076854 h 3013459"/>
                <a:gd name="connsiteX32" fmla="*/ 5158454 w 5252815"/>
                <a:gd name="connsiteY32" fmla="*/ 1949198 h 3013459"/>
                <a:gd name="connsiteX33" fmla="*/ 5234654 w 5252815"/>
                <a:gd name="connsiteY33" fmla="*/ 1569416 h 3013459"/>
                <a:gd name="connsiteX34" fmla="*/ 5225129 w 5252815"/>
                <a:gd name="connsiteY34" fmla="*/ 1041148 h 3013459"/>
                <a:gd name="connsiteX35" fmla="*/ 4942554 w 5252815"/>
                <a:gd name="connsiteY35" fmla="*/ 699725 h 3013459"/>
                <a:gd name="connsiteX36" fmla="*/ 4713954 w 5252815"/>
                <a:gd name="connsiteY36" fmla="*/ 524620 h 3013459"/>
                <a:gd name="connsiteX37" fmla="*/ 4717129 w 5252815"/>
                <a:gd name="connsiteY37" fmla="*/ 873264 h 3013459"/>
                <a:gd name="connsiteX38" fmla="*/ 4500205 w 5252815"/>
                <a:gd name="connsiteY38" fmla="*/ 778759 h 3013459"/>
                <a:gd name="connsiteX39" fmla="*/ 4225004 w 5252815"/>
                <a:gd name="connsiteY39" fmla="*/ 707293 h 3013459"/>
                <a:gd name="connsiteX40" fmla="*/ 4066254 w 5252815"/>
                <a:gd name="connsiteY40" fmla="*/ 101779 h 3013459"/>
                <a:gd name="connsiteX41" fmla="*/ 3567779 w 5252815"/>
                <a:gd name="connsiteY41" fmla="*/ 62460 h 3013459"/>
                <a:gd name="connsiteX42" fmla="*/ 3212179 w 5252815"/>
                <a:gd name="connsiteY42" fmla="*/ 483737 h 3013459"/>
                <a:gd name="connsiteX43" fmla="*/ 3024854 w 5252815"/>
                <a:gd name="connsiteY43" fmla="*/ 684242 h 3013459"/>
                <a:gd name="connsiteX44" fmla="*/ 2885154 w 5252815"/>
                <a:gd name="connsiteY44" fmla="*/ 697201 h 3013459"/>
                <a:gd name="connsiteX45" fmla="*/ 2599404 w 5252815"/>
                <a:gd name="connsiteY45" fmla="*/ 898488 h 3013459"/>
                <a:gd name="connsiteX0" fmla="*/ 2599404 w 5252815"/>
                <a:gd name="connsiteY0" fmla="*/ 898488 h 3013459"/>
                <a:gd name="connsiteX1" fmla="*/ 2275554 w 5252815"/>
                <a:gd name="connsiteY1" fmla="*/ 696071 h 3013459"/>
                <a:gd name="connsiteX2" fmla="*/ 1967579 w 5252815"/>
                <a:gd name="connsiteY2" fmla="*/ 466253 h 3013459"/>
                <a:gd name="connsiteX3" fmla="*/ 1605629 w 5252815"/>
                <a:gd name="connsiteY3" fmla="*/ 4094 h 3013459"/>
                <a:gd name="connsiteX4" fmla="*/ 783304 w 5252815"/>
                <a:gd name="connsiteY4" fmla="*/ 756963 h 3013459"/>
                <a:gd name="connsiteX5" fmla="*/ 652105 w 5252815"/>
                <a:gd name="connsiteY5" fmla="*/ 815295 h 3013459"/>
                <a:gd name="connsiteX6" fmla="*/ 509230 w 5252815"/>
                <a:gd name="connsiteY6" fmla="*/ 897497 h 3013459"/>
                <a:gd name="connsiteX7" fmla="*/ 551529 w 5252815"/>
                <a:gd name="connsiteY7" fmla="*/ 519053 h 3013459"/>
                <a:gd name="connsiteX8" fmla="*/ 319754 w 5252815"/>
                <a:gd name="connsiteY8" fmla="*/ 623437 h 3013459"/>
                <a:gd name="connsiteX9" fmla="*/ 68929 w 5252815"/>
                <a:gd name="connsiteY9" fmla="*/ 998521 h 3013459"/>
                <a:gd name="connsiteX10" fmla="*/ 2254 w 5252815"/>
                <a:gd name="connsiteY10" fmla="*/ 1568892 h 3013459"/>
                <a:gd name="connsiteX11" fmla="*/ 129254 w 5252815"/>
                <a:gd name="connsiteY11" fmla="*/ 2011391 h 3013459"/>
                <a:gd name="connsiteX12" fmla="*/ 351625 w 5252815"/>
                <a:gd name="connsiteY12" fmla="*/ 2085987 h 3013459"/>
                <a:gd name="connsiteX13" fmla="*/ 573754 w 5252815"/>
                <a:gd name="connsiteY13" fmla="*/ 2240774 h 3013459"/>
                <a:gd name="connsiteX14" fmla="*/ 996029 w 5252815"/>
                <a:gd name="connsiteY14" fmla="*/ 2552360 h 3013459"/>
                <a:gd name="connsiteX15" fmla="*/ 1431004 w 5252815"/>
                <a:gd name="connsiteY15" fmla="*/ 2757125 h 3013459"/>
                <a:gd name="connsiteX16" fmla="*/ 1758029 w 5252815"/>
                <a:gd name="connsiteY16" fmla="*/ 2893259 h 3013459"/>
                <a:gd name="connsiteX17" fmla="*/ 1900904 w 5252815"/>
                <a:gd name="connsiteY17" fmla="*/ 2953628 h 3013459"/>
                <a:gd name="connsiteX18" fmla="*/ 2002504 w 5252815"/>
                <a:gd name="connsiteY18" fmla="*/ 2937708 h 3013459"/>
                <a:gd name="connsiteX19" fmla="*/ 2170779 w 5252815"/>
                <a:gd name="connsiteY19" fmla="*/ 2948407 h 3013459"/>
                <a:gd name="connsiteX20" fmla="*/ 2383504 w 5252815"/>
                <a:gd name="connsiteY20" fmla="*/ 2946842 h 3013459"/>
                <a:gd name="connsiteX21" fmla="*/ 2545429 w 5252815"/>
                <a:gd name="connsiteY21" fmla="*/ 2817494 h 3013459"/>
                <a:gd name="connsiteX22" fmla="*/ 2643854 w 5252815"/>
                <a:gd name="connsiteY22" fmla="*/ 2823844 h 3013459"/>
                <a:gd name="connsiteX23" fmla="*/ 2767679 w 5252815"/>
                <a:gd name="connsiteY23" fmla="*/ 2959194 h 3013459"/>
                <a:gd name="connsiteX24" fmla="*/ 3008979 w 5252815"/>
                <a:gd name="connsiteY24" fmla="*/ 3012343 h 3013459"/>
                <a:gd name="connsiteX25" fmla="*/ 3291554 w 5252815"/>
                <a:gd name="connsiteY25" fmla="*/ 2915875 h 3013459"/>
                <a:gd name="connsiteX26" fmla="*/ 3323304 w 5252815"/>
                <a:gd name="connsiteY26" fmla="*/ 2831324 h 3013459"/>
                <a:gd name="connsiteX27" fmla="*/ 3488404 w 5252815"/>
                <a:gd name="connsiteY27" fmla="*/ 2865858 h 3013459"/>
                <a:gd name="connsiteX28" fmla="*/ 3939254 w 5252815"/>
                <a:gd name="connsiteY28" fmla="*/ 2634474 h 3013459"/>
                <a:gd name="connsiteX29" fmla="*/ 4326604 w 5252815"/>
                <a:gd name="connsiteY29" fmla="*/ 2437624 h 3013459"/>
                <a:gd name="connsiteX30" fmla="*/ 4548854 w 5252815"/>
                <a:gd name="connsiteY30" fmla="*/ 2266174 h 3013459"/>
                <a:gd name="connsiteX31" fmla="*/ 4713954 w 5252815"/>
                <a:gd name="connsiteY31" fmla="*/ 2145524 h 3013459"/>
                <a:gd name="connsiteX32" fmla="*/ 4914100 w 5252815"/>
                <a:gd name="connsiteY32" fmla="*/ 2076854 h 3013459"/>
                <a:gd name="connsiteX33" fmla="*/ 5158454 w 5252815"/>
                <a:gd name="connsiteY33" fmla="*/ 1949198 h 3013459"/>
                <a:gd name="connsiteX34" fmla="*/ 5234654 w 5252815"/>
                <a:gd name="connsiteY34" fmla="*/ 1569416 h 3013459"/>
                <a:gd name="connsiteX35" fmla="*/ 5225129 w 5252815"/>
                <a:gd name="connsiteY35" fmla="*/ 1041148 h 3013459"/>
                <a:gd name="connsiteX36" fmla="*/ 4942554 w 5252815"/>
                <a:gd name="connsiteY36" fmla="*/ 699725 h 3013459"/>
                <a:gd name="connsiteX37" fmla="*/ 4713954 w 5252815"/>
                <a:gd name="connsiteY37" fmla="*/ 524620 h 3013459"/>
                <a:gd name="connsiteX38" fmla="*/ 4717129 w 5252815"/>
                <a:gd name="connsiteY38" fmla="*/ 873264 h 3013459"/>
                <a:gd name="connsiteX39" fmla="*/ 4500205 w 5252815"/>
                <a:gd name="connsiteY39" fmla="*/ 778759 h 3013459"/>
                <a:gd name="connsiteX40" fmla="*/ 4225004 w 5252815"/>
                <a:gd name="connsiteY40" fmla="*/ 707293 h 3013459"/>
                <a:gd name="connsiteX41" fmla="*/ 4066254 w 5252815"/>
                <a:gd name="connsiteY41" fmla="*/ 101779 h 3013459"/>
                <a:gd name="connsiteX42" fmla="*/ 3567779 w 5252815"/>
                <a:gd name="connsiteY42" fmla="*/ 62460 h 3013459"/>
                <a:gd name="connsiteX43" fmla="*/ 3212179 w 5252815"/>
                <a:gd name="connsiteY43" fmla="*/ 483737 h 3013459"/>
                <a:gd name="connsiteX44" fmla="*/ 3024854 w 5252815"/>
                <a:gd name="connsiteY44" fmla="*/ 684242 h 3013459"/>
                <a:gd name="connsiteX45" fmla="*/ 2885154 w 5252815"/>
                <a:gd name="connsiteY45" fmla="*/ 697201 h 3013459"/>
                <a:gd name="connsiteX46" fmla="*/ 2599404 w 5252815"/>
                <a:gd name="connsiteY46" fmla="*/ 898488 h 3013459"/>
                <a:gd name="connsiteX0" fmla="*/ 2599404 w 5252815"/>
                <a:gd name="connsiteY0" fmla="*/ 897684 h 3012655"/>
                <a:gd name="connsiteX1" fmla="*/ 2275554 w 5252815"/>
                <a:gd name="connsiteY1" fmla="*/ 695267 h 3012655"/>
                <a:gd name="connsiteX2" fmla="*/ 1967579 w 5252815"/>
                <a:gd name="connsiteY2" fmla="*/ 465449 h 3012655"/>
                <a:gd name="connsiteX3" fmla="*/ 1605629 w 5252815"/>
                <a:gd name="connsiteY3" fmla="*/ 3290 h 3012655"/>
                <a:gd name="connsiteX4" fmla="*/ 1004530 w 5252815"/>
                <a:gd name="connsiteY4" fmla="*/ 723155 h 3012655"/>
                <a:gd name="connsiteX5" fmla="*/ 783304 w 5252815"/>
                <a:gd name="connsiteY5" fmla="*/ 756159 h 3012655"/>
                <a:gd name="connsiteX6" fmla="*/ 652105 w 5252815"/>
                <a:gd name="connsiteY6" fmla="*/ 814491 h 3012655"/>
                <a:gd name="connsiteX7" fmla="*/ 509230 w 5252815"/>
                <a:gd name="connsiteY7" fmla="*/ 896693 h 3012655"/>
                <a:gd name="connsiteX8" fmla="*/ 551529 w 5252815"/>
                <a:gd name="connsiteY8" fmla="*/ 518249 h 3012655"/>
                <a:gd name="connsiteX9" fmla="*/ 319754 w 5252815"/>
                <a:gd name="connsiteY9" fmla="*/ 622633 h 3012655"/>
                <a:gd name="connsiteX10" fmla="*/ 68929 w 5252815"/>
                <a:gd name="connsiteY10" fmla="*/ 997717 h 3012655"/>
                <a:gd name="connsiteX11" fmla="*/ 2254 w 5252815"/>
                <a:gd name="connsiteY11" fmla="*/ 1568088 h 3012655"/>
                <a:gd name="connsiteX12" fmla="*/ 129254 w 5252815"/>
                <a:gd name="connsiteY12" fmla="*/ 2010587 h 3012655"/>
                <a:gd name="connsiteX13" fmla="*/ 351625 w 5252815"/>
                <a:gd name="connsiteY13" fmla="*/ 2085183 h 3012655"/>
                <a:gd name="connsiteX14" fmla="*/ 573754 w 5252815"/>
                <a:gd name="connsiteY14" fmla="*/ 2239970 h 3012655"/>
                <a:gd name="connsiteX15" fmla="*/ 996029 w 5252815"/>
                <a:gd name="connsiteY15" fmla="*/ 2551556 h 3012655"/>
                <a:gd name="connsiteX16" fmla="*/ 1431004 w 5252815"/>
                <a:gd name="connsiteY16" fmla="*/ 2756321 h 3012655"/>
                <a:gd name="connsiteX17" fmla="*/ 1758029 w 5252815"/>
                <a:gd name="connsiteY17" fmla="*/ 2892455 h 3012655"/>
                <a:gd name="connsiteX18" fmla="*/ 1900904 w 5252815"/>
                <a:gd name="connsiteY18" fmla="*/ 2952824 h 3012655"/>
                <a:gd name="connsiteX19" fmla="*/ 2002504 w 5252815"/>
                <a:gd name="connsiteY19" fmla="*/ 2936904 h 3012655"/>
                <a:gd name="connsiteX20" fmla="*/ 2170779 w 5252815"/>
                <a:gd name="connsiteY20" fmla="*/ 2947603 h 3012655"/>
                <a:gd name="connsiteX21" fmla="*/ 2383504 w 5252815"/>
                <a:gd name="connsiteY21" fmla="*/ 2946038 h 3012655"/>
                <a:gd name="connsiteX22" fmla="*/ 2545429 w 5252815"/>
                <a:gd name="connsiteY22" fmla="*/ 2816690 h 3012655"/>
                <a:gd name="connsiteX23" fmla="*/ 2643854 w 5252815"/>
                <a:gd name="connsiteY23" fmla="*/ 2823040 h 3012655"/>
                <a:gd name="connsiteX24" fmla="*/ 2767679 w 5252815"/>
                <a:gd name="connsiteY24" fmla="*/ 2958390 h 3012655"/>
                <a:gd name="connsiteX25" fmla="*/ 3008979 w 5252815"/>
                <a:gd name="connsiteY25" fmla="*/ 3011539 h 3012655"/>
                <a:gd name="connsiteX26" fmla="*/ 3291554 w 5252815"/>
                <a:gd name="connsiteY26" fmla="*/ 2915071 h 3012655"/>
                <a:gd name="connsiteX27" fmla="*/ 3323304 w 5252815"/>
                <a:gd name="connsiteY27" fmla="*/ 2830520 h 3012655"/>
                <a:gd name="connsiteX28" fmla="*/ 3488404 w 5252815"/>
                <a:gd name="connsiteY28" fmla="*/ 2865054 h 3012655"/>
                <a:gd name="connsiteX29" fmla="*/ 3939254 w 5252815"/>
                <a:gd name="connsiteY29" fmla="*/ 2633670 h 3012655"/>
                <a:gd name="connsiteX30" fmla="*/ 4326604 w 5252815"/>
                <a:gd name="connsiteY30" fmla="*/ 2436820 h 3012655"/>
                <a:gd name="connsiteX31" fmla="*/ 4548854 w 5252815"/>
                <a:gd name="connsiteY31" fmla="*/ 2265370 h 3012655"/>
                <a:gd name="connsiteX32" fmla="*/ 4713954 w 5252815"/>
                <a:gd name="connsiteY32" fmla="*/ 2144720 h 3012655"/>
                <a:gd name="connsiteX33" fmla="*/ 4914100 w 5252815"/>
                <a:gd name="connsiteY33" fmla="*/ 2076050 h 3012655"/>
                <a:gd name="connsiteX34" fmla="*/ 5158454 w 5252815"/>
                <a:gd name="connsiteY34" fmla="*/ 1948394 h 3012655"/>
                <a:gd name="connsiteX35" fmla="*/ 5234654 w 5252815"/>
                <a:gd name="connsiteY35" fmla="*/ 1568612 h 3012655"/>
                <a:gd name="connsiteX36" fmla="*/ 5225129 w 5252815"/>
                <a:gd name="connsiteY36" fmla="*/ 1040344 h 3012655"/>
                <a:gd name="connsiteX37" fmla="*/ 4942554 w 5252815"/>
                <a:gd name="connsiteY37" fmla="*/ 698921 h 3012655"/>
                <a:gd name="connsiteX38" fmla="*/ 4713954 w 5252815"/>
                <a:gd name="connsiteY38" fmla="*/ 523816 h 3012655"/>
                <a:gd name="connsiteX39" fmla="*/ 4717129 w 5252815"/>
                <a:gd name="connsiteY39" fmla="*/ 872460 h 3012655"/>
                <a:gd name="connsiteX40" fmla="*/ 4500205 w 5252815"/>
                <a:gd name="connsiteY40" fmla="*/ 777955 h 3012655"/>
                <a:gd name="connsiteX41" fmla="*/ 4225004 w 5252815"/>
                <a:gd name="connsiteY41" fmla="*/ 706489 h 3012655"/>
                <a:gd name="connsiteX42" fmla="*/ 4066254 w 5252815"/>
                <a:gd name="connsiteY42" fmla="*/ 100975 h 3012655"/>
                <a:gd name="connsiteX43" fmla="*/ 3567779 w 5252815"/>
                <a:gd name="connsiteY43" fmla="*/ 61656 h 3012655"/>
                <a:gd name="connsiteX44" fmla="*/ 3212179 w 5252815"/>
                <a:gd name="connsiteY44" fmla="*/ 482933 h 3012655"/>
                <a:gd name="connsiteX45" fmla="*/ 3024854 w 5252815"/>
                <a:gd name="connsiteY45" fmla="*/ 683438 h 3012655"/>
                <a:gd name="connsiteX46" fmla="*/ 2885154 w 5252815"/>
                <a:gd name="connsiteY46" fmla="*/ 696397 h 3012655"/>
                <a:gd name="connsiteX47" fmla="*/ 2599404 w 5252815"/>
                <a:gd name="connsiteY47" fmla="*/ 897684 h 3012655"/>
                <a:gd name="connsiteX0" fmla="*/ 2599404 w 5252815"/>
                <a:gd name="connsiteY0" fmla="*/ 895302 h 3010273"/>
                <a:gd name="connsiteX1" fmla="*/ 2275554 w 5252815"/>
                <a:gd name="connsiteY1" fmla="*/ 692885 h 3010273"/>
                <a:gd name="connsiteX2" fmla="*/ 1967579 w 5252815"/>
                <a:gd name="connsiteY2" fmla="*/ 463067 h 3010273"/>
                <a:gd name="connsiteX3" fmla="*/ 1605629 w 5252815"/>
                <a:gd name="connsiteY3" fmla="*/ 908 h 3010273"/>
                <a:gd name="connsiteX4" fmla="*/ 1147405 w 5252815"/>
                <a:gd name="connsiteY4" fmla="*/ 355428 h 3010273"/>
                <a:gd name="connsiteX5" fmla="*/ 1004530 w 5252815"/>
                <a:gd name="connsiteY5" fmla="*/ 720773 h 3010273"/>
                <a:gd name="connsiteX6" fmla="*/ 783304 w 5252815"/>
                <a:gd name="connsiteY6" fmla="*/ 753777 h 3010273"/>
                <a:gd name="connsiteX7" fmla="*/ 652105 w 5252815"/>
                <a:gd name="connsiteY7" fmla="*/ 812109 h 3010273"/>
                <a:gd name="connsiteX8" fmla="*/ 509230 w 5252815"/>
                <a:gd name="connsiteY8" fmla="*/ 894311 h 3010273"/>
                <a:gd name="connsiteX9" fmla="*/ 551529 w 5252815"/>
                <a:gd name="connsiteY9" fmla="*/ 515867 h 3010273"/>
                <a:gd name="connsiteX10" fmla="*/ 319754 w 5252815"/>
                <a:gd name="connsiteY10" fmla="*/ 620251 h 3010273"/>
                <a:gd name="connsiteX11" fmla="*/ 68929 w 5252815"/>
                <a:gd name="connsiteY11" fmla="*/ 995335 h 3010273"/>
                <a:gd name="connsiteX12" fmla="*/ 2254 w 5252815"/>
                <a:gd name="connsiteY12" fmla="*/ 1565706 h 3010273"/>
                <a:gd name="connsiteX13" fmla="*/ 129254 w 5252815"/>
                <a:gd name="connsiteY13" fmla="*/ 2008205 h 3010273"/>
                <a:gd name="connsiteX14" fmla="*/ 351625 w 5252815"/>
                <a:gd name="connsiteY14" fmla="*/ 2082801 h 3010273"/>
                <a:gd name="connsiteX15" fmla="*/ 573754 w 5252815"/>
                <a:gd name="connsiteY15" fmla="*/ 2237588 h 3010273"/>
                <a:gd name="connsiteX16" fmla="*/ 996029 w 5252815"/>
                <a:gd name="connsiteY16" fmla="*/ 2549174 h 3010273"/>
                <a:gd name="connsiteX17" fmla="*/ 1431004 w 5252815"/>
                <a:gd name="connsiteY17" fmla="*/ 2753939 h 3010273"/>
                <a:gd name="connsiteX18" fmla="*/ 1758029 w 5252815"/>
                <a:gd name="connsiteY18" fmla="*/ 2890073 h 3010273"/>
                <a:gd name="connsiteX19" fmla="*/ 1900904 w 5252815"/>
                <a:gd name="connsiteY19" fmla="*/ 2950442 h 3010273"/>
                <a:gd name="connsiteX20" fmla="*/ 2002504 w 5252815"/>
                <a:gd name="connsiteY20" fmla="*/ 2934522 h 3010273"/>
                <a:gd name="connsiteX21" fmla="*/ 2170779 w 5252815"/>
                <a:gd name="connsiteY21" fmla="*/ 2945221 h 3010273"/>
                <a:gd name="connsiteX22" fmla="*/ 2383504 w 5252815"/>
                <a:gd name="connsiteY22" fmla="*/ 2943656 h 3010273"/>
                <a:gd name="connsiteX23" fmla="*/ 2545429 w 5252815"/>
                <a:gd name="connsiteY23" fmla="*/ 2814308 h 3010273"/>
                <a:gd name="connsiteX24" fmla="*/ 2643854 w 5252815"/>
                <a:gd name="connsiteY24" fmla="*/ 2820658 h 3010273"/>
                <a:gd name="connsiteX25" fmla="*/ 2767679 w 5252815"/>
                <a:gd name="connsiteY25" fmla="*/ 2956008 h 3010273"/>
                <a:gd name="connsiteX26" fmla="*/ 3008979 w 5252815"/>
                <a:gd name="connsiteY26" fmla="*/ 3009157 h 3010273"/>
                <a:gd name="connsiteX27" fmla="*/ 3291554 w 5252815"/>
                <a:gd name="connsiteY27" fmla="*/ 2912689 h 3010273"/>
                <a:gd name="connsiteX28" fmla="*/ 3323304 w 5252815"/>
                <a:gd name="connsiteY28" fmla="*/ 2828138 h 3010273"/>
                <a:gd name="connsiteX29" fmla="*/ 3488404 w 5252815"/>
                <a:gd name="connsiteY29" fmla="*/ 2862672 h 3010273"/>
                <a:gd name="connsiteX30" fmla="*/ 3939254 w 5252815"/>
                <a:gd name="connsiteY30" fmla="*/ 2631288 h 3010273"/>
                <a:gd name="connsiteX31" fmla="*/ 4326604 w 5252815"/>
                <a:gd name="connsiteY31" fmla="*/ 2434438 h 3010273"/>
                <a:gd name="connsiteX32" fmla="*/ 4548854 w 5252815"/>
                <a:gd name="connsiteY32" fmla="*/ 2262988 h 3010273"/>
                <a:gd name="connsiteX33" fmla="*/ 4713954 w 5252815"/>
                <a:gd name="connsiteY33" fmla="*/ 2142338 h 3010273"/>
                <a:gd name="connsiteX34" fmla="*/ 4914100 w 5252815"/>
                <a:gd name="connsiteY34" fmla="*/ 2073668 h 3010273"/>
                <a:gd name="connsiteX35" fmla="*/ 5158454 w 5252815"/>
                <a:gd name="connsiteY35" fmla="*/ 1946012 h 3010273"/>
                <a:gd name="connsiteX36" fmla="*/ 5234654 w 5252815"/>
                <a:gd name="connsiteY36" fmla="*/ 1566230 h 3010273"/>
                <a:gd name="connsiteX37" fmla="*/ 5225129 w 5252815"/>
                <a:gd name="connsiteY37" fmla="*/ 1037962 h 3010273"/>
                <a:gd name="connsiteX38" fmla="*/ 4942554 w 5252815"/>
                <a:gd name="connsiteY38" fmla="*/ 696539 h 3010273"/>
                <a:gd name="connsiteX39" fmla="*/ 4713954 w 5252815"/>
                <a:gd name="connsiteY39" fmla="*/ 521434 h 3010273"/>
                <a:gd name="connsiteX40" fmla="*/ 4717129 w 5252815"/>
                <a:gd name="connsiteY40" fmla="*/ 870078 h 3010273"/>
                <a:gd name="connsiteX41" fmla="*/ 4500205 w 5252815"/>
                <a:gd name="connsiteY41" fmla="*/ 775573 h 3010273"/>
                <a:gd name="connsiteX42" fmla="*/ 4225004 w 5252815"/>
                <a:gd name="connsiteY42" fmla="*/ 704107 h 3010273"/>
                <a:gd name="connsiteX43" fmla="*/ 4066254 w 5252815"/>
                <a:gd name="connsiteY43" fmla="*/ 98593 h 3010273"/>
                <a:gd name="connsiteX44" fmla="*/ 3567779 w 5252815"/>
                <a:gd name="connsiteY44" fmla="*/ 59274 h 3010273"/>
                <a:gd name="connsiteX45" fmla="*/ 3212179 w 5252815"/>
                <a:gd name="connsiteY45" fmla="*/ 480551 h 3010273"/>
                <a:gd name="connsiteX46" fmla="*/ 3024854 w 5252815"/>
                <a:gd name="connsiteY46" fmla="*/ 681056 h 3010273"/>
                <a:gd name="connsiteX47" fmla="*/ 2885154 w 5252815"/>
                <a:gd name="connsiteY47" fmla="*/ 694015 h 3010273"/>
                <a:gd name="connsiteX48" fmla="*/ 2599404 w 5252815"/>
                <a:gd name="connsiteY48" fmla="*/ 895302 h 3010273"/>
                <a:gd name="connsiteX0" fmla="*/ 2599404 w 5252815"/>
                <a:gd name="connsiteY0" fmla="*/ 913166 h 3028137"/>
                <a:gd name="connsiteX1" fmla="*/ 2275554 w 5252815"/>
                <a:gd name="connsiteY1" fmla="*/ 710749 h 3028137"/>
                <a:gd name="connsiteX2" fmla="*/ 1967579 w 5252815"/>
                <a:gd name="connsiteY2" fmla="*/ 480931 h 3028137"/>
                <a:gd name="connsiteX3" fmla="*/ 1605629 w 5252815"/>
                <a:gd name="connsiteY3" fmla="*/ 18772 h 3028137"/>
                <a:gd name="connsiteX4" fmla="*/ 1223605 w 5252815"/>
                <a:gd name="connsiteY4" fmla="*/ 117551 h 3028137"/>
                <a:gd name="connsiteX5" fmla="*/ 1147405 w 5252815"/>
                <a:gd name="connsiteY5" fmla="*/ 373292 h 3028137"/>
                <a:gd name="connsiteX6" fmla="*/ 1004530 w 5252815"/>
                <a:gd name="connsiteY6" fmla="*/ 738637 h 3028137"/>
                <a:gd name="connsiteX7" fmla="*/ 783304 w 5252815"/>
                <a:gd name="connsiteY7" fmla="*/ 771641 h 3028137"/>
                <a:gd name="connsiteX8" fmla="*/ 652105 w 5252815"/>
                <a:gd name="connsiteY8" fmla="*/ 829973 h 3028137"/>
                <a:gd name="connsiteX9" fmla="*/ 509230 w 5252815"/>
                <a:gd name="connsiteY9" fmla="*/ 912175 h 3028137"/>
                <a:gd name="connsiteX10" fmla="*/ 551529 w 5252815"/>
                <a:gd name="connsiteY10" fmla="*/ 533731 h 3028137"/>
                <a:gd name="connsiteX11" fmla="*/ 319754 w 5252815"/>
                <a:gd name="connsiteY11" fmla="*/ 638115 h 3028137"/>
                <a:gd name="connsiteX12" fmla="*/ 68929 w 5252815"/>
                <a:gd name="connsiteY12" fmla="*/ 1013199 h 3028137"/>
                <a:gd name="connsiteX13" fmla="*/ 2254 w 5252815"/>
                <a:gd name="connsiteY13" fmla="*/ 1583570 h 3028137"/>
                <a:gd name="connsiteX14" fmla="*/ 129254 w 5252815"/>
                <a:gd name="connsiteY14" fmla="*/ 2026069 h 3028137"/>
                <a:gd name="connsiteX15" fmla="*/ 351625 w 5252815"/>
                <a:gd name="connsiteY15" fmla="*/ 2100665 h 3028137"/>
                <a:gd name="connsiteX16" fmla="*/ 573754 w 5252815"/>
                <a:gd name="connsiteY16" fmla="*/ 2255452 h 3028137"/>
                <a:gd name="connsiteX17" fmla="*/ 996029 w 5252815"/>
                <a:gd name="connsiteY17" fmla="*/ 2567038 h 3028137"/>
                <a:gd name="connsiteX18" fmla="*/ 1431004 w 5252815"/>
                <a:gd name="connsiteY18" fmla="*/ 2771803 h 3028137"/>
                <a:gd name="connsiteX19" fmla="*/ 1758029 w 5252815"/>
                <a:gd name="connsiteY19" fmla="*/ 2907937 h 3028137"/>
                <a:gd name="connsiteX20" fmla="*/ 1900904 w 5252815"/>
                <a:gd name="connsiteY20" fmla="*/ 2968306 h 3028137"/>
                <a:gd name="connsiteX21" fmla="*/ 2002504 w 5252815"/>
                <a:gd name="connsiteY21" fmla="*/ 2952386 h 3028137"/>
                <a:gd name="connsiteX22" fmla="*/ 2170779 w 5252815"/>
                <a:gd name="connsiteY22" fmla="*/ 2963085 h 3028137"/>
                <a:gd name="connsiteX23" fmla="*/ 2383504 w 5252815"/>
                <a:gd name="connsiteY23" fmla="*/ 2961520 h 3028137"/>
                <a:gd name="connsiteX24" fmla="*/ 2545429 w 5252815"/>
                <a:gd name="connsiteY24" fmla="*/ 2832172 h 3028137"/>
                <a:gd name="connsiteX25" fmla="*/ 2643854 w 5252815"/>
                <a:gd name="connsiteY25" fmla="*/ 2838522 h 3028137"/>
                <a:gd name="connsiteX26" fmla="*/ 2767679 w 5252815"/>
                <a:gd name="connsiteY26" fmla="*/ 2973872 h 3028137"/>
                <a:gd name="connsiteX27" fmla="*/ 3008979 w 5252815"/>
                <a:gd name="connsiteY27" fmla="*/ 3027021 h 3028137"/>
                <a:gd name="connsiteX28" fmla="*/ 3291554 w 5252815"/>
                <a:gd name="connsiteY28" fmla="*/ 2930553 h 3028137"/>
                <a:gd name="connsiteX29" fmla="*/ 3323304 w 5252815"/>
                <a:gd name="connsiteY29" fmla="*/ 2846002 h 3028137"/>
                <a:gd name="connsiteX30" fmla="*/ 3488404 w 5252815"/>
                <a:gd name="connsiteY30" fmla="*/ 2880536 h 3028137"/>
                <a:gd name="connsiteX31" fmla="*/ 3939254 w 5252815"/>
                <a:gd name="connsiteY31" fmla="*/ 2649152 h 3028137"/>
                <a:gd name="connsiteX32" fmla="*/ 4326604 w 5252815"/>
                <a:gd name="connsiteY32" fmla="*/ 2452302 h 3028137"/>
                <a:gd name="connsiteX33" fmla="*/ 4548854 w 5252815"/>
                <a:gd name="connsiteY33" fmla="*/ 2280852 h 3028137"/>
                <a:gd name="connsiteX34" fmla="*/ 4713954 w 5252815"/>
                <a:gd name="connsiteY34" fmla="*/ 2160202 h 3028137"/>
                <a:gd name="connsiteX35" fmla="*/ 4914100 w 5252815"/>
                <a:gd name="connsiteY35" fmla="*/ 2091532 h 3028137"/>
                <a:gd name="connsiteX36" fmla="*/ 5158454 w 5252815"/>
                <a:gd name="connsiteY36" fmla="*/ 1963876 h 3028137"/>
                <a:gd name="connsiteX37" fmla="*/ 5234654 w 5252815"/>
                <a:gd name="connsiteY37" fmla="*/ 1584094 h 3028137"/>
                <a:gd name="connsiteX38" fmla="*/ 5225129 w 5252815"/>
                <a:gd name="connsiteY38" fmla="*/ 1055826 h 3028137"/>
                <a:gd name="connsiteX39" fmla="*/ 4942554 w 5252815"/>
                <a:gd name="connsiteY39" fmla="*/ 714403 h 3028137"/>
                <a:gd name="connsiteX40" fmla="*/ 4713954 w 5252815"/>
                <a:gd name="connsiteY40" fmla="*/ 539298 h 3028137"/>
                <a:gd name="connsiteX41" fmla="*/ 4717129 w 5252815"/>
                <a:gd name="connsiteY41" fmla="*/ 887942 h 3028137"/>
                <a:gd name="connsiteX42" fmla="*/ 4500205 w 5252815"/>
                <a:gd name="connsiteY42" fmla="*/ 793437 h 3028137"/>
                <a:gd name="connsiteX43" fmla="*/ 4225004 w 5252815"/>
                <a:gd name="connsiteY43" fmla="*/ 721971 h 3028137"/>
                <a:gd name="connsiteX44" fmla="*/ 4066254 w 5252815"/>
                <a:gd name="connsiteY44" fmla="*/ 116457 h 3028137"/>
                <a:gd name="connsiteX45" fmla="*/ 3567779 w 5252815"/>
                <a:gd name="connsiteY45" fmla="*/ 77138 h 3028137"/>
                <a:gd name="connsiteX46" fmla="*/ 3212179 w 5252815"/>
                <a:gd name="connsiteY46" fmla="*/ 498415 h 3028137"/>
                <a:gd name="connsiteX47" fmla="*/ 3024854 w 5252815"/>
                <a:gd name="connsiteY47" fmla="*/ 698920 h 3028137"/>
                <a:gd name="connsiteX48" fmla="*/ 2885154 w 5252815"/>
                <a:gd name="connsiteY48" fmla="*/ 711879 h 3028137"/>
                <a:gd name="connsiteX49" fmla="*/ 2599404 w 5252815"/>
                <a:gd name="connsiteY49" fmla="*/ 913166 h 3028137"/>
                <a:gd name="connsiteX0" fmla="*/ 2599404 w 5252815"/>
                <a:gd name="connsiteY0" fmla="*/ 904217 h 3019188"/>
                <a:gd name="connsiteX1" fmla="*/ 2275554 w 5252815"/>
                <a:gd name="connsiteY1" fmla="*/ 701800 h 3019188"/>
                <a:gd name="connsiteX2" fmla="*/ 1967579 w 5252815"/>
                <a:gd name="connsiteY2" fmla="*/ 471982 h 3019188"/>
                <a:gd name="connsiteX3" fmla="*/ 1605629 w 5252815"/>
                <a:gd name="connsiteY3" fmla="*/ 9823 h 3019188"/>
                <a:gd name="connsiteX4" fmla="*/ 1128355 w 5252815"/>
                <a:gd name="connsiteY4" fmla="*/ 172537 h 3019188"/>
                <a:gd name="connsiteX5" fmla="*/ 1147405 w 5252815"/>
                <a:gd name="connsiteY5" fmla="*/ 364343 h 3019188"/>
                <a:gd name="connsiteX6" fmla="*/ 1004530 w 5252815"/>
                <a:gd name="connsiteY6" fmla="*/ 729688 h 3019188"/>
                <a:gd name="connsiteX7" fmla="*/ 783304 w 5252815"/>
                <a:gd name="connsiteY7" fmla="*/ 762692 h 3019188"/>
                <a:gd name="connsiteX8" fmla="*/ 652105 w 5252815"/>
                <a:gd name="connsiteY8" fmla="*/ 821024 h 3019188"/>
                <a:gd name="connsiteX9" fmla="*/ 509230 w 5252815"/>
                <a:gd name="connsiteY9" fmla="*/ 903226 h 3019188"/>
                <a:gd name="connsiteX10" fmla="*/ 551529 w 5252815"/>
                <a:gd name="connsiteY10" fmla="*/ 524782 h 3019188"/>
                <a:gd name="connsiteX11" fmla="*/ 319754 w 5252815"/>
                <a:gd name="connsiteY11" fmla="*/ 629166 h 3019188"/>
                <a:gd name="connsiteX12" fmla="*/ 68929 w 5252815"/>
                <a:gd name="connsiteY12" fmla="*/ 1004250 h 3019188"/>
                <a:gd name="connsiteX13" fmla="*/ 2254 w 5252815"/>
                <a:gd name="connsiteY13" fmla="*/ 1574621 h 3019188"/>
                <a:gd name="connsiteX14" fmla="*/ 129254 w 5252815"/>
                <a:gd name="connsiteY14" fmla="*/ 2017120 h 3019188"/>
                <a:gd name="connsiteX15" fmla="*/ 351625 w 5252815"/>
                <a:gd name="connsiteY15" fmla="*/ 2091716 h 3019188"/>
                <a:gd name="connsiteX16" fmla="*/ 573754 w 5252815"/>
                <a:gd name="connsiteY16" fmla="*/ 2246503 h 3019188"/>
                <a:gd name="connsiteX17" fmla="*/ 996029 w 5252815"/>
                <a:gd name="connsiteY17" fmla="*/ 2558089 h 3019188"/>
                <a:gd name="connsiteX18" fmla="*/ 1431004 w 5252815"/>
                <a:gd name="connsiteY18" fmla="*/ 2762854 h 3019188"/>
                <a:gd name="connsiteX19" fmla="*/ 1758029 w 5252815"/>
                <a:gd name="connsiteY19" fmla="*/ 2898988 h 3019188"/>
                <a:gd name="connsiteX20" fmla="*/ 1900904 w 5252815"/>
                <a:gd name="connsiteY20" fmla="*/ 2959357 h 3019188"/>
                <a:gd name="connsiteX21" fmla="*/ 2002504 w 5252815"/>
                <a:gd name="connsiteY21" fmla="*/ 2943437 h 3019188"/>
                <a:gd name="connsiteX22" fmla="*/ 2170779 w 5252815"/>
                <a:gd name="connsiteY22" fmla="*/ 2954136 h 3019188"/>
                <a:gd name="connsiteX23" fmla="*/ 2383504 w 5252815"/>
                <a:gd name="connsiteY23" fmla="*/ 2952571 h 3019188"/>
                <a:gd name="connsiteX24" fmla="*/ 2545429 w 5252815"/>
                <a:gd name="connsiteY24" fmla="*/ 2823223 h 3019188"/>
                <a:gd name="connsiteX25" fmla="*/ 2643854 w 5252815"/>
                <a:gd name="connsiteY25" fmla="*/ 2829573 h 3019188"/>
                <a:gd name="connsiteX26" fmla="*/ 2767679 w 5252815"/>
                <a:gd name="connsiteY26" fmla="*/ 2964923 h 3019188"/>
                <a:gd name="connsiteX27" fmla="*/ 3008979 w 5252815"/>
                <a:gd name="connsiteY27" fmla="*/ 3018072 h 3019188"/>
                <a:gd name="connsiteX28" fmla="*/ 3291554 w 5252815"/>
                <a:gd name="connsiteY28" fmla="*/ 2921604 h 3019188"/>
                <a:gd name="connsiteX29" fmla="*/ 3323304 w 5252815"/>
                <a:gd name="connsiteY29" fmla="*/ 2837053 h 3019188"/>
                <a:gd name="connsiteX30" fmla="*/ 3488404 w 5252815"/>
                <a:gd name="connsiteY30" fmla="*/ 2871587 h 3019188"/>
                <a:gd name="connsiteX31" fmla="*/ 3939254 w 5252815"/>
                <a:gd name="connsiteY31" fmla="*/ 2640203 h 3019188"/>
                <a:gd name="connsiteX32" fmla="*/ 4326604 w 5252815"/>
                <a:gd name="connsiteY32" fmla="*/ 2443353 h 3019188"/>
                <a:gd name="connsiteX33" fmla="*/ 4548854 w 5252815"/>
                <a:gd name="connsiteY33" fmla="*/ 2271903 h 3019188"/>
                <a:gd name="connsiteX34" fmla="*/ 4713954 w 5252815"/>
                <a:gd name="connsiteY34" fmla="*/ 2151253 h 3019188"/>
                <a:gd name="connsiteX35" fmla="*/ 4914100 w 5252815"/>
                <a:gd name="connsiteY35" fmla="*/ 2082583 h 3019188"/>
                <a:gd name="connsiteX36" fmla="*/ 5158454 w 5252815"/>
                <a:gd name="connsiteY36" fmla="*/ 1954927 h 3019188"/>
                <a:gd name="connsiteX37" fmla="*/ 5234654 w 5252815"/>
                <a:gd name="connsiteY37" fmla="*/ 1575145 h 3019188"/>
                <a:gd name="connsiteX38" fmla="*/ 5225129 w 5252815"/>
                <a:gd name="connsiteY38" fmla="*/ 1046877 h 3019188"/>
                <a:gd name="connsiteX39" fmla="*/ 4942554 w 5252815"/>
                <a:gd name="connsiteY39" fmla="*/ 705454 h 3019188"/>
                <a:gd name="connsiteX40" fmla="*/ 4713954 w 5252815"/>
                <a:gd name="connsiteY40" fmla="*/ 530349 h 3019188"/>
                <a:gd name="connsiteX41" fmla="*/ 4717129 w 5252815"/>
                <a:gd name="connsiteY41" fmla="*/ 878993 h 3019188"/>
                <a:gd name="connsiteX42" fmla="*/ 4500205 w 5252815"/>
                <a:gd name="connsiteY42" fmla="*/ 784488 h 3019188"/>
                <a:gd name="connsiteX43" fmla="*/ 4225004 w 5252815"/>
                <a:gd name="connsiteY43" fmla="*/ 713022 h 3019188"/>
                <a:gd name="connsiteX44" fmla="*/ 4066254 w 5252815"/>
                <a:gd name="connsiteY44" fmla="*/ 107508 h 3019188"/>
                <a:gd name="connsiteX45" fmla="*/ 3567779 w 5252815"/>
                <a:gd name="connsiteY45" fmla="*/ 68189 h 3019188"/>
                <a:gd name="connsiteX46" fmla="*/ 3212179 w 5252815"/>
                <a:gd name="connsiteY46" fmla="*/ 489466 h 3019188"/>
                <a:gd name="connsiteX47" fmla="*/ 3024854 w 5252815"/>
                <a:gd name="connsiteY47" fmla="*/ 689971 h 3019188"/>
                <a:gd name="connsiteX48" fmla="*/ 2885154 w 5252815"/>
                <a:gd name="connsiteY48" fmla="*/ 702930 h 3019188"/>
                <a:gd name="connsiteX49" fmla="*/ 2599404 w 5252815"/>
                <a:gd name="connsiteY49" fmla="*/ 904217 h 3019188"/>
                <a:gd name="connsiteX0" fmla="*/ 2599404 w 5252815"/>
                <a:gd name="connsiteY0" fmla="*/ 914315 h 3029286"/>
                <a:gd name="connsiteX1" fmla="*/ 2275554 w 5252815"/>
                <a:gd name="connsiteY1" fmla="*/ 711898 h 3029286"/>
                <a:gd name="connsiteX2" fmla="*/ 1921043 w 5252815"/>
                <a:gd name="connsiteY2" fmla="*/ 663645 h 3029286"/>
                <a:gd name="connsiteX3" fmla="*/ 1605629 w 5252815"/>
                <a:gd name="connsiteY3" fmla="*/ 19921 h 3029286"/>
                <a:gd name="connsiteX4" fmla="*/ 1128355 w 5252815"/>
                <a:gd name="connsiteY4" fmla="*/ 182635 h 3029286"/>
                <a:gd name="connsiteX5" fmla="*/ 1147405 w 5252815"/>
                <a:gd name="connsiteY5" fmla="*/ 374441 h 3029286"/>
                <a:gd name="connsiteX6" fmla="*/ 1004530 w 5252815"/>
                <a:gd name="connsiteY6" fmla="*/ 739786 h 3029286"/>
                <a:gd name="connsiteX7" fmla="*/ 783304 w 5252815"/>
                <a:gd name="connsiteY7" fmla="*/ 772790 h 3029286"/>
                <a:gd name="connsiteX8" fmla="*/ 652105 w 5252815"/>
                <a:gd name="connsiteY8" fmla="*/ 831122 h 3029286"/>
                <a:gd name="connsiteX9" fmla="*/ 509230 w 5252815"/>
                <a:gd name="connsiteY9" fmla="*/ 913324 h 3029286"/>
                <a:gd name="connsiteX10" fmla="*/ 551529 w 5252815"/>
                <a:gd name="connsiteY10" fmla="*/ 534880 h 3029286"/>
                <a:gd name="connsiteX11" fmla="*/ 319754 w 5252815"/>
                <a:gd name="connsiteY11" fmla="*/ 639264 h 3029286"/>
                <a:gd name="connsiteX12" fmla="*/ 68929 w 5252815"/>
                <a:gd name="connsiteY12" fmla="*/ 1014348 h 3029286"/>
                <a:gd name="connsiteX13" fmla="*/ 2254 w 5252815"/>
                <a:gd name="connsiteY13" fmla="*/ 1584719 h 3029286"/>
                <a:gd name="connsiteX14" fmla="*/ 129254 w 5252815"/>
                <a:gd name="connsiteY14" fmla="*/ 2027218 h 3029286"/>
                <a:gd name="connsiteX15" fmla="*/ 351625 w 5252815"/>
                <a:gd name="connsiteY15" fmla="*/ 2101814 h 3029286"/>
                <a:gd name="connsiteX16" fmla="*/ 573754 w 5252815"/>
                <a:gd name="connsiteY16" fmla="*/ 2256601 h 3029286"/>
                <a:gd name="connsiteX17" fmla="*/ 996029 w 5252815"/>
                <a:gd name="connsiteY17" fmla="*/ 2568187 h 3029286"/>
                <a:gd name="connsiteX18" fmla="*/ 1431004 w 5252815"/>
                <a:gd name="connsiteY18" fmla="*/ 2772952 h 3029286"/>
                <a:gd name="connsiteX19" fmla="*/ 1758029 w 5252815"/>
                <a:gd name="connsiteY19" fmla="*/ 2909086 h 3029286"/>
                <a:gd name="connsiteX20" fmla="*/ 1900904 w 5252815"/>
                <a:gd name="connsiteY20" fmla="*/ 2969455 h 3029286"/>
                <a:gd name="connsiteX21" fmla="*/ 2002504 w 5252815"/>
                <a:gd name="connsiteY21" fmla="*/ 2953535 h 3029286"/>
                <a:gd name="connsiteX22" fmla="*/ 2170779 w 5252815"/>
                <a:gd name="connsiteY22" fmla="*/ 2964234 h 3029286"/>
                <a:gd name="connsiteX23" fmla="*/ 2383504 w 5252815"/>
                <a:gd name="connsiteY23" fmla="*/ 2962669 h 3029286"/>
                <a:gd name="connsiteX24" fmla="*/ 2545429 w 5252815"/>
                <a:gd name="connsiteY24" fmla="*/ 2833321 h 3029286"/>
                <a:gd name="connsiteX25" fmla="*/ 2643854 w 5252815"/>
                <a:gd name="connsiteY25" fmla="*/ 2839671 h 3029286"/>
                <a:gd name="connsiteX26" fmla="*/ 2767679 w 5252815"/>
                <a:gd name="connsiteY26" fmla="*/ 2975021 h 3029286"/>
                <a:gd name="connsiteX27" fmla="*/ 3008979 w 5252815"/>
                <a:gd name="connsiteY27" fmla="*/ 3028170 h 3029286"/>
                <a:gd name="connsiteX28" fmla="*/ 3291554 w 5252815"/>
                <a:gd name="connsiteY28" fmla="*/ 2931702 h 3029286"/>
                <a:gd name="connsiteX29" fmla="*/ 3323304 w 5252815"/>
                <a:gd name="connsiteY29" fmla="*/ 2847151 h 3029286"/>
                <a:gd name="connsiteX30" fmla="*/ 3488404 w 5252815"/>
                <a:gd name="connsiteY30" fmla="*/ 2881685 h 3029286"/>
                <a:gd name="connsiteX31" fmla="*/ 3939254 w 5252815"/>
                <a:gd name="connsiteY31" fmla="*/ 2650301 h 3029286"/>
                <a:gd name="connsiteX32" fmla="*/ 4326604 w 5252815"/>
                <a:gd name="connsiteY32" fmla="*/ 2453451 h 3029286"/>
                <a:gd name="connsiteX33" fmla="*/ 4548854 w 5252815"/>
                <a:gd name="connsiteY33" fmla="*/ 2282001 h 3029286"/>
                <a:gd name="connsiteX34" fmla="*/ 4713954 w 5252815"/>
                <a:gd name="connsiteY34" fmla="*/ 2161351 h 3029286"/>
                <a:gd name="connsiteX35" fmla="*/ 4914100 w 5252815"/>
                <a:gd name="connsiteY35" fmla="*/ 2092681 h 3029286"/>
                <a:gd name="connsiteX36" fmla="*/ 5158454 w 5252815"/>
                <a:gd name="connsiteY36" fmla="*/ 1965025 h 3029286"/>
                <a:gd name="connsiteX37" fmla="*/ 5234654 w 5252815"/>
                <a:gd name="connsiteY37" fmla="*/ 1585243 h 3029286"/>
                <a:gd name="connsiteX38" fmla="*/ 5225129 w 5252815"/>
                <a:gd name="connsiteY38" fmla="*/ 1056975 h 3029286"/>
                <a:gd name="connsiteX39" fmla="*/ 4942554 w 5252815"/>
                <a:gd name="connsiteY39" fmla="*/ 715552 h 3029286"/>
                <a:gd name="connsiteX40" fmla="*/ 4713954 w 5252815"/>
                <a:gd name="connsiteY40" fmla="*/ 540447 h 3029286"/>
                <a:gd name="connsiteX41" fmla="*/ 4717129 w 5252815"/>
                <a:gd name="connsiteY41" fmla="*/ 889091 h 3029286"/>
                <a:gd name="connsiteX42" fmla="*/ 4500205 w 5252815"/>
                <a:gd name="connsiteY42" fmla="*/ 794586 h 3029286"/>
                <a:gd name="connsiteX43" fmla="*/ 4225004 w 5252815"/>
                <a:gd name="connsiteY43" fmla="*/ 723120 h 3029286"/>
                <a:gd name="connsiteX44" fmla="*/ 4066254 w 5252815"/>
                <a:gd name="connsiteY44" fmla="*/ 117606 h 3029286"/>
                <a:gd name="connsiteX45" fmla="*/ 3567779 w 5252815"/>
                <a:gd name="connsiteY45" fmla="*/ 78287 h 3029286"/>
                <a:gd name="connsiteX46" fmla="*/ 3212179 w 5252815"/>
                <a:gd name="connsiteY46" fmla="*/ 499564 h 3029286"/>
                <a:gd name="connsiteX47" fmla="*/ 3024854 w 5252815"/>
                <a:gd name="connsiteY47" fmla="*/ 700069 h 3029286"/>
                <a:gd name="connsiteX48" fmla="*/ 2885154 w 5252815"/>
                <a:gd name="connsiteY48" fmla="*/ 713028 h 3029286"/>
                <a:gd name="connsiteX49" fmla="*/ 2599404 w 5252815"/>
                <a:gd name="connsiteY49" fmla="*/ 914315 h 3029286"/>
                <a:gd name="connsiteX0" fmla="*/ 2599404 w 5252815"/>
                <a:gd name="connsiteY0" fmla="*/ 914315 h 3029286"/>
                <a:gd name="connsiteX1" fmla="*/ 2275554 w 5252815"/>
                <a:gd name="connsiteY1" fmla="*/ 711898 h 3029286"/>
                <a:gd name="connsiteX2" fmla="*/ 1921043 w 5252815"/>
                <a:gd name="connsiteY2" fmla="*/ 663645 h 3029286"/>
                <a:gd name="connsiteX3" fmla="*/ 1605629 w 5252815"/>
                <a:gd name="connsiteY3" fmla="*/ 19921 h 3029286"/>
                <a:gd name="connsiteX4" fmla="*/ 1128355 w 5252815"/>
                <a:gd name="connsiteY4" fmla="*/ 182635 h 3029286"/>
                <a:gd name="connsiteX5" fmla="*/ 1147405 w 5252815"/>
                <a:gd name="connsiteY5" fmla="*/ 374441 h 3029286"/>
                <a:gd name="connsiteX6" fmla="*/ 1004530 w 5252815"/>
                <a:gd name="connsiteY6" fmla="*/ 739786 h 3029286"/>
                <a:gd name="connsiteX7" fmla="*/ 783304 w 5252815"/>
                <a:gd name="connsiteY7" fmla="*/ 772790 h 3029286"/>
                <a:gd name="connsiteX8" fmla="*/ 652105 w 5252815"/>
                <a:gd name="connsiteY8" fmla="*/ 831122 h 3029286"/>
                <a:gd name="connsiteX9" fmla="*/ 509230 w 5252815"/>
                <a:gd name="connsiteY9" fmla="*/ 913324 h 3029286"/>
                <a:gd name="connsiteX10" fmla="*/ 551529 w 5252815"/>
                <a:gd name="connsiteY10" fmla="*/ 534880 h 3029286"/>
                <a:gd name="connsiteX11" fmla="*/ 319754 w 5252815"/>
                <a:gd name="connsiteY11" fmla="*/ 639264 h 3029286"/>
                <a:gd name="connsiteX12" fmla="*/ 68929 w 5252815"/>
                <a:gd name="connsiteY12" fmla="*/ 1014348 h 3029286"/>
                <a:gd name="connsiteX13" fmla="*/ 2254 w 5252815"/>
                <a:gd name="connsiteY13" fmla="*/ 1584719 h 3029286"/>
                <a:gd name="connsiteX14" fmla="*/ 129254 w 5252815"/>
                <a:gd name="connsiteY14" fmla="*/ 2027218 h 3029286"/>
                <a:gd name="connsiteX15" fmla="*/ 351625 w 5252815"/>
                <a:gd name="connsiteY15" fmla="*/ 2101814 h 3029286"/>
                <a:gd name="connsiteX16" fmla="*/ 573754 w 5252815"/>
                <a:gd name="connsiteY16" fmla="*/ 2256601 h 3029286"/>
                <a:gd name="connsiteX17" fmla="*/ 996029 w 5252815"/>
                <a:gd name="connsiteY17" fmla="*/ 2568187 h 3029286"/>
                <a:gd name="connsiteX18" fmla="*/ 1431004 w 5252815"/>
                <a:gd name="connsiteY18" fmla="*/ 2772952 h 3029286"/>
                <a:gd name="connsiteX19" fmla="*/ 1758029 w 5252815"/>
                <a:gd name="connsiteY19" fmla="*/ 2909086 h 3029286"/>
                <a:gd name="connsiteX20" fmla="*/ 1900904 w 5252815"/>
                <a:gd name="connsiteY20" fmla="*/ 2969455 h 3029286"/>
                <a:gd name="connsiteX21" fmla="*/ 2002504 w 5252815"/>
                <a:gd name="connsiteY21" fmla="*/ 2953535 h 3029286"/>
                <a:gd name="connsiteX22" fmla="*/ 2170779 w 5252815"/>
                <a:gd name="connsiteY22" fmla="*/ 2964234 h 3029286"/>
                <a:gd name="connsiteX23" fmla="*/ 2383504 w 5252815"/>
                <a:gd name="connsiteY23" fmla="*/ 2962669 h 3029286"/>
                <a:gd name="connsiteX24" fmla="*/ 2545429 w 5252815"/>
                <a:gd name="connsiteY24" fmla="*/ 2833321 h 3029286"/>
                <a:gd name="connsiteX25" fmla="*/ 2643854 w 5252815"/>
                <a:gd name="connsiteY25" fmla="*/ 2839671 h 3029286"/>
                <a:gd name="connsiteX26" fmla="*/ 2767679 w 5252815"/>
                <a:gd name="connsiteY26" fmla="*/ 2975021 h 3029286"/>
                <a:gd name="connsiteX27" fmla="*/ 3008979 w 5252815"/>
                <a:gd name="connsiteY27" fmla="*/ 3028170 h 3029286"/>
                <a:gd name="connsiteX28" fmla="*/ 3291554 w 5252815"/>
                <a:gd name="connsiteY28" fmla="*/ 2931702 h 3029286"/>
                <a:gd name="connsiteX29" fmla="*/ 3323304 w 5252815"/>
                <a:gd name="connsiteY29" fmla="*/ 2847151 h 3029286"/>
                <a:gd name="connsiteX30" fmla="*/ 3488404 w 5252815"/>
                <a:gd name="connsiteY30" fmla="*/ 2881685 h 3029286"/>
                <a:gd name="connsiteX31" fmla="*/ 3939254 w 5252815"/>
                <a:gd name="connsiteY31" fmla="*/ 2650301 h 3029286"/>
                <a:gd name="connsiteX32" fmla="*/ 4326604 w 5252815"/>
                <a:gd name="connsiteY32" fmla="*/ 2453451 h 3029286"/>
                <a:gd name="connsiteX33" fmla="*/ 4548854 w 5252815"/>
                <a:gd name="connsiteY33" fmla="*/ 2282001 h 3029286"/>
                <a:gd name="connsiteX34" fmla="*/ 4713954 w 5252815"/>
                <a:gd name="connsiteY34" fmla="*/ 2161351 h 3029286"/>
                <a:gd name="connsiteX35" fmla="*/ 4914100 w 5252815"/>
                <a:gd name="connsiteY35" fmla="*/ 2092681 h 3029286"/>
                <a:gd name="connsiteX36" fmla="*/ 5158454 w 5252815"/>
                <a:gd name="connsiteY36" fmla="*/ 1965025 h 3029286"/>
                <a:gd name="connsiteX37" fmla="*/ 5234654 w 5252815"/>
                <a:gd name="connsiteY37" fmla="*/ 1585243 h 3029286"/>
                <a:gd name="connsiteX38" fmla="*/ 5225129 w 5252815"/>
                <a:gd name="connsiteY38" fmla="*/ 1056975 h 3029286"/>
                <a:gd name="connsiteX39" fmla="*/ 4942554 w 5252815"/>
                <a:gd name="connsiteY39" fmla="*/ 715552 h 3029286"/>
                <a:gd name="connsiteX40" fmla="*/ 4713954 w 5252815"/>
                <a:gd name="connsiteY40" fmla="*/ 540447 h 3029286"/>
                <a:gd name="connsiteX41" fmla="*/ 4717129 w 5252815"/>
                <a:gd name="connsiteY41" fmla="*/ 889091 h 3029286"/>
                <a:gd name="connsiteX42" fmla="*/ 4500205 w 5252815"/>
                <a:gd name="connsiteY42" fmla="*/ 794586 h 3029286"/>
                <a:gd name="connsiteX43" fmla="*/ 4225004 w 5252815"/>
                <a:gd name="connsiteY43" fmla="*/ 723120 h 3029286"/>
                <a:gd name="connsiteX44" fmla="*/ 4066254 w 5252815"/>
                <a:gd name="connsiteY44" fmla="*/ 117606 h 3029286"/>
                <a:gd name="connsiteX45" fmla="*/ 3567779 w 5252815"/>
                <a:gd name="connsiteY45" fmla="*/ 78287 h 3029286"/>
                <a:gd name="connsiteX46" fmla="*/ 3281983 w 5252815"/>
                <a:gd name="connsiteY46" fmla="*/ 717441 h 3029286"/>
                <a:gd name="connsiteX47" fmla="*/ 3024854 w 5252815"/>
                <a:gd name="connsiteY47" fmla="*/ 700069 h 3029286"/>
                <a:gd name="connsiteX48" fmla="*/ 2885154 w 5252815"/>
                <a:gd name="connsiteY48" fmla="*/ 713028 h 3029286"/>
                <a:gd name="connsiteX49" fmla="*/ 2599404 w 5252815"/>
                <a:gd name="connsiteY49" fmla="*/ 914315 h 3029286"/>
                <a:gd name="connsiteX0" fmla="*/ 2599404 w 5252815"/>
                <a:gd name="connsiteY0" fmla="*/ 914315 h 3029286"/>
                <a:gd name="connsiteX1" fmla="*/ 2275554 w 5252815"/>
                <a:gd name="connsiteY1" fmla="*/ 711898 h 3029286"/>
                <a:gd name="connsiteX2" fmla="*/ 1921043 w 5252815"/>
                <a:gd name="connsiteY2" fmla="*/ 663645 h 3029286"/>
                <a:gd name="connsiteX3" fmla="*/ 1605629 w 5252815"/>
                <a:gd name="connsiteY3" fmla="*/ 19921 h 3029286"/>
                <a:gd name="connsiteX4" fmla="*/ 1128355 w 5252815"/>
                <a:gd name="connsiteY4" fmla="*/ 182635 h 3029286"/>
                <a:gd name="connsiteX5" fmla="*/ 1147405 w 5252815"/>
                <a:gd name="connsiteY5" fmla="*/ 374441 h 3029286"/>
                <a:gd name="connsiteX6" fmla="*/ 1004530 w 5252815"/>
                <a:gd name="connsiteY6" fmla="*/ 739786 h 3029286"/>
                <a:gd name="connsiteX7" fmla="*/ 783304 w 5252815"/>
                <a:gd name="connsiteY7" fmla="*/ 772790 h 3029286"/>
                <a:gd name="connsiteX8" fmla="*/ 652105 w 5252815"/>
                <a:gd name="connsiteY8" fmla="*/ 831122 h 3029286"/>
                <a:gd name="connsiteX9" fmla="*/ 509230 w 5252815"/>
                <a:gd name="connsiteY9" fmla="*/ 913324 h 3029286"/>
                <a:gd name="connsiteX10" fmla="*/ 551529 w 5252815"/>
                <a:gd name="connsiteY10" fmla="*/ 534880 h 3029286"/>
                <a:gd name="connsiteX11" fmla="*/ 319754 w 5252815"/>
                <a:gd name="connsiteY11" fmla="*/ 639264 h 3029286"/>
                <a:gd name="connsiteX12" fmla="*/ 68929 w 5252815"/>
                <a:gd name="connsiteY12" fmla="*/ 1014348 h 3029286"/>
                <a:gd name="connsiteX13" fmla="*/ 2254 w 5252815"/>
                <a:gd name="connsiteY13" fmla="*/ 1584719 h 3029286"/>
                <a:gd name="connsiteX14" fmla="*/ 129254 w 5252815"/>
                <a:gd name="connsiteY14" fmla="*/ 2027218 h 3029286"/>
                <a:gd name="connsiteX15" fmla="*/ 467966 w 5252815"/>
                <a:gd name="connsiteY15" fmla="*/ 1865780 h 3029286"/>
                <a:gd name="connsiteX16" fmla="*/ 573754 w 5252815"/>
                <a:gd name="connsiteY16" fmla="*/ 2256601 h 3029286"/>
                <a:gd name="connsiteX17" fmla="*/ 996029 w 5252815"/>
                <a:gd name="connsiteY17" fmla="*/ 2568187 h 3029286"/>
                <a:gd name="connsiteX18" fmla="*/ 1431004 w 5252815"/>
                <a:gd name="connsiteY18" fmla="*/ 2772952 h 3029286"/>
                <a:gd name="connsiteX19" fmla="*/ 1758029 w 5252815"/>
                <a:gd name="connsiteY19" fmla="*/ 2909086 h 3029286"/>
                <a:gd name="connsiteX20" fmla="*/ 1900904 w 5252815"/>
                <a:gd name="connsiteY20" fmla="*/ 2969455 h 3029286"/>
                <a:gd name="connsiteX21" fmla="*/ 2002504 w 5252815"/>
                <a:gd name="connsiteY21" fmla="*/ 2953535 h 3029286"/>
                <a:gd name="connsiteX22" fmla="*/ 2170779 w 5252815"/>
                <a:gd name="connsiteY22" fmla="*/ 2964234 h 3029286"/>
                <a:gd name="connsiteX23" fmla="*/ 2383504 w 5252815"/>
                <a:gd name="connsiteY23" fmla="*/ 2962669 h 3029286"/>
                <a:gd name="connsiteX24" fmla="*/ 2545429 w 5252815"/>
                <a:gd name="connsiteY24" fmla="*/ 2833321 h 3029286"/>
                <a:gd name="connsiteX25" fmla="*/ 2643854 w 5252815"/>
                <a:gd name="connsiteY25" fmla="*/ 2839671 h 3029286"/>
                <a:gd name="connsiteX26" fmla="*/ 2767679 w 5252815"/>
                <a:gd name="connsiteY26" fmla="*/ 2975021 h 3029286"/>
                <a:gd name="connsiteX27" fmla="*/ 3008979 w 5252815"/>
                <a:gd name="connsiteY27" fmla="*/ 3028170 h 3029286"/>
                <a:gd name="connsiteX28" fmla="*/ 3291554 w 5252815"/>
                <a:gd name="connsiteY28" fmla="*/ 2931702 h 3029286"/>
                <a:gd name="connsiteX29" fmla="*/ 3323304 w 5252815"/>
                <a:gd name="connsiteY29" fmla="*/ 2847151 h 3029286"/>
                <a:gd name="connsiteX30" fmla="*/ 3488404 w 5252815"/>
                <a:gd name="connsiteY30" fmla="*/ 2881685 h 3029286"/>
                <a:gd name="connsiteX31" fmla="*/ 3939254 w 5252815"/>
                <a:gd name="connsiteY31" fmla="*/ 2650301 h 3029286"/>
                <a:gd name="connsiteX32" fmla="*/ 4326604 w 5252815"/>
                <a:gd name="connsiteY32" fmla="*/ 2453451 h 3029286"/>
                <a:gd name="connsiteX33" fmla="*/ 4548854 w 5252815"/>
                <a:gd name="connsiteY33" fmla="*/ 2282001 h 3029286"/>
                <a:gd name="connsiteX34" fmla="*/ 4713954 w 5252815"/>
                <a:gd name="connsiteY34" fmla="*/ 2161351 h 3029286"/>
                <a:gd name="connsiteX35" fmla="*/ 4914100 w 5252815"/>
                <a:gd name="connsiteY35" fmla="*/ 2092681 h 3029286"/>
                <a:gd name="connsiteX36" fmla="*/ 5158454 w 5252815"/>
                <a:gd name="connsiteY36" fmla="*/ 1965025 h 3029286"/>
                <a:gd name="connsiteX37" fmla="*/ 5234654 w 5252815"/>
                <a:gd name="connsiteY37" fmla="*/ 1585243 h 3029286"/>
                <a:gd name="connsiteX38" fmla="*/ 5225129 w 5252815"/>
                <a:gd name="connsiteY38" fmla="*/ 1056975 h 3029286"/>
                <a:gd name="connsiteX39" fmla="*/ 4942554 w 5252815"/>
                <a:gd name="connsiteY39" fmla="*/ 715552 h 3029286"/>
                <a:gd name="connsiteX40" fmla="*/ 4713954 w 5252815"/>
                <a:gd name="connsiteY40" fmla="*/ 540447 h 3029286"/>
                <a:gd name="connsiteX41" fmla="*/ 4717129 w 5252815"/>
                <a:gd name="connsiteY41" fmla="*/ 889091 h 3029286"/>
                <a:gd name="connsiteX42" fmla="*/ 4500205 w 5252815"/>
                <a:gd name="connsiteY42" fmla="*/ 794586 h 3029286"/>
                <a:gd name="connsiteX43" fmla="*/ 4225004 w 5252815"/>
                <a:gd name="connsiteY43" fmla="*/ 723120 h 3029286"/>
                <a:gd name="connsiteX44" fmla="*/ 4066254 w 5252815"/>
                <a:gd name="connsiteY44" fmla="*/ 117606 h 3029286"/>
                <a:gd name="connsiteX45" fmla="*/ 3567779 w 5252815"/>
                <a:gd name="connsiteY45" fmla="*/ 78287 h 3029286"/>
                <a:gd name="connsiteX46" fmla="*/ 3281983 w 5252815"/>
                <a:gd name="connsiteY46" fmla="*/ 717441 h 3029286"/>
                <a:gd name="connsiteX47" fmla="*/ 3024854 w 5252815"/>
                <a:gd name="connsiteY47" fmla="*/ 700069 h 3029286"/>
                <a:gd name="connsiteX48" fmla="*/ 2885154 w 5252815"/>
                <a:gd name="connsiteY48" fmla="*/ 713028 h 3029286"/>
                <a:gd name="connsiteX49" fmla="*/ 2599404 w 5252815"/>
                <a:gd name="connsiteY49" fmla="*/ 914315 h 3029286"/>
                <a:gd name="connsiteX0" fmla="*/ 2599404 w 5252815"/>
                <a:gd name="connsiteY0" fmla="*/ 914315 h 3029286"/>
                <a:gd name="connsiteX1" fmla="*/ 2275554 w 5252815"/>
                <a:gd name="connsiteY1" fmla="*/ 711898 h 3029286"/>
                <a:gd name="connsiteX2" fmla="*/ 1921043 w 5252815"/>
                <a:gd name="connsiteY2" fmla="*/ 663645 h 3029286"/>
                <a:gd name="connsiteX3" fmla="*/ 1605629 w 5252815"/>
                <a:gd name="connsiteY3" fmla="*/ 19921 h 3029286"/>
                <a:gd name="connsiteX4" fmla="*/ 1128355 w 5252815"/>
                <a:gd name="connsiteY4" fmla="*/ 182635 h 3029286"/>
                <a:gd name="connsiteX5" fmla="*/ 1147405 w 5252815"/>
                <a:gd name="connsiteY5" fmla="*/ 374441 h 3029286"/>
                <a:gd name="connsiteX6" fmla="*/ 1004530 w 5252815"/>
                <a:gd name="connsiteY6" fmla="*/ 739786 h 3029286"/>
                <a:gd name="connsiteX7" fmla="*/ 783304 w 5252815"/>
                <a:gd name="connsiteY7" fmla="*/ 772790 h 3029286"/>
                <a:gd name="connsiteX8" fmla="*/ 652105 w 5252815"/>
                <a:gd name="connsiteY8" fmla="*/ 831122 h 3029286"/>
                <a:gd name="connsiteX9" fmla="*/ 509230 w 5252815"/>
                <a:gd name="connsiteY9" fmla="*/ 913324 h 3029286"/>
                <a:gd name="connsiteX10" fmla="*/ 551529 w 5252815"/>
                <a:gd name="connsiteY10" fmla="*/ 534880 h 3029286"/>
                <a:gd name="connsiteX11" fmla="*/ 319754 w 5252815"/>
                <a:gd name="connsiteY11" fmla="*/ 639264 h 3029286"/>
                <a:gd name="connsiteX12" fmla="*/ 68929 w 5252815"/>
                <a:gd name="connsiteY12" fmla="*/ 1014348 h 3029286"/>
                <a:gd name="connsiteX13" fmla="*/ 2254 w 5252815"/>
                <a:gd name="connsiteY13" fmla="*/ 1584719 h 3029286"/>
                <a:gd name="connsiteX14" fmla="*/ 129254 w 5252815"/>
                <a:gd name="connsiteY14" fmla="*/ 2027218 h 3029286"/>
                <a:gd name="connsiteX15" fmla="*/ 467966 w 5252815"/>
                <a:gd name="connsiteY15" fmla="*/ 1865780 h 3029286"/>
                <a:gd name="connsiteX16" fmla="*/ 573754 w 5252815"/>
                <a:gd name="connsiteY16" fmla="*/ 2256601 h 3029286"/>
                <a:gd name="connsiteX17" fmla="*/ 996029 w 5252815"/>
                <a:gd name="connsiteY17" fmla="*/ 2568187 h 3029286"/>
                <a:gd name="connsiteX18" fmla="*/ 1431004 w 5252815"/>
                <a:gd name="connsiteY18" fmla="*/ 2772952 h 3029286"/>
                <a:gd name="connsiteX19" fmla="*/ 1758029 w 5252815"/>
                <a:gd name="connsiteY19" fmla="*/ 2909086 h 3029286"/>
                <a:gd name="connsiteX20" fmla="*/ 1900904 w 5252815"/>
                <a:gd name="connsiteY20" fmla="*/ 2969455 h 3029286"/>
                <a:gd name="connsiteX21" fmla="*/ 2002504 w 5252815"/>
                <a:gd name="connsiteY21" fmla="*/ 2953535 h 3029286"/>
                <a:gd name="connsiteX22" fmla="*/ 2170779 w 5252815"/>
                <a:gd name="connsiteY22" fmla="*/ 2964234 h 3029286"/>
                <a:gd name="connsiteX23" fmla="*/ 2383504 w 5252815"/>
                <a:gd name="connsiteY23" fmla="*/ 2962669 h 3029286"/>
                <a:gd name="connsiteX24" fmla="*/ 2545429 w 5252815"/>
                <a:gd name="connsiteY24" fmla="*/ 2833321 h 3029286"/>
                <a:gd name="connsiteX25" fmla="*/ 2643854 w 5252815"/>
                <a:gd name="connsiteY25" fmla="*/ 2839671 h 3029286"/>
                <a:gd name="connsiteX26" fmla="*/ 2767679 w 5252815"/>
                <a:gd name="connsiteY26" fmla="*/ 2975021 h 3029286"/>
                <a:gd name="connsiteX27" fmla="*/ 3008979 w 5252815"/>
                <a:gd name="connsiteY27" fmla="*/ 3028170 h 3029286"/>
                <a:gd name="connsiteX28" fmla="*/ 3291554 w 5252815"/>
                <a:gd name="connsiteY28" fmla="*/ 2931702 h 3029286"/>
                <a:gd name="connsiteX29" fmla="*/ 3323304 w 5252815"/>
                <a:gd name="connsiteY29" fmla="*/ 2847151 h 3029286"/>
                <a:gd name="connsiteX30" fmla="*/ 3488404 w 5252815"/>
                <a:gd name="connsiteY30" fmla="*/ 2881685 h 3029286"/>
                <a:gd name="connsiteX31" fmla="*/ 3939254 w 5252815"/>
                <a:gd name="connsiteY31" fmla="*/ 2650301 h 3029286"/>
                <a:gd name="connsiteX32" fmla="*/ 4326604 w 5252815"/>
                <a:gd name="connsiteY32" fmla="*/ 2453451 h 3029286"/>
                <a:gd name="connsiteX33" fmla="*/ 4548854 w 5252815"/>
                <a:gd name="connsiteY33" fmla="*/ 2282001 h 3029286"/>
                <a:gd name="connsiteX34" fmla="*/ 4713954 w 5252815"/>
                <a:gd name="connsiteY34" fmla="*/ 2161351 h 3029286"/>
                <a:gd name="connsiteX35" fmla="*/ 4821026 w 5252815"/>
                <a:gd name="connsiteY35" fmla="*/ 1947430 h 3029286"/>
                <a:gd name="connsiteX36" fmla="*/ 5158454 w 5252815"/>
                <a:gd name="connsiteY36" fmla="*/ 1965025 h 3029286"/>
                <a:gd name="connsiteX37" fmla="*/ 5234654 w 5252815"/>
                <a:gd name="connsiteY37" fmla="*/ 1585243 h 3029286"/>
                <a:gd name="connsiteX38" fmla="*/ 5225129 w 5252815"/>
                <a:gd name="connsiteY38" fmla="*/ 1056975 h 3029286"/>
                <a:gd name="connsiteX39" fmla="*/ 4942554 w 5252815"/>
                <a:gd name="connsiteY39" fmla="*/ 715552 h 3029286"/>
                <a:gd name="connsiteX40" fmla="*/ 4713954 w 5252815"/>
                <a:gd name="connsiteY40" fmla="*/ 540447 h 3029286"/>
                <a:gd name="connsiteX41" fmla="*/ 4717129 w 5252815"/>
                <a:gd name="connsiteY41" fmla="*/ 889091 h 3029286"/>
                <a:gd name="connsiteX42" fmla="*/ 4500205 w 5252815"/>
                <a:gd name="connsiteY42" fmla="*/ 794586 h 3029286"/>
                <a:gd name="connsiteX43" fmla="*/ 4225004 w 5252815"/>
                <a:gd name="connsiteY43" fmla="*/ 723120 h 3029286"/>
                <a:gd name="connsiteX44" fmla="*/ 4066254 w 5252815"/>
                <a:gd name="connsiteY44" fmla="*/ 117606 h 3029286"/>
                <a:gd name="connsiteX45" fmla="*/ 3567779 w 5252815"/>
                <a:gd name="connsiteY45" fmla="*/ 78287 h 3029286"/>
                <a:gd name="connsiteX46" fmla="*/ 3281983 w 5252815"/>
                <a:gd name="connsiteY46" fmla="*/ 717441 h 3029286"/>
                <a:gd name="connsiteX47" fmla="*/ 3024854 w 5252815"/>
                <a:gd name="connsiteY47" fmla="*/ 700069 h 3029286"/>
                <a:gd name="connsiteX48" fmla="*/ 2885154 w 5252815"/>
                <a:gd name="connsiteY48" fmla="*/ 713028 h 3029286"/>
                <a:gd name="connsiteX49" fmla="*/ 2599404 w 5252815"/>
                <a:gd name="connsiteY49" fmla="*/ 914315 h 3029286"/>
                <a:gd name="connsiteX0" fmla="*/ 2599404 w 5252815"/>
                <a:gd name="connsiteY0" fmla="*/ 914315 h 3029286"/>
                <a:gd name="connsiteX1" fmla="*/ 2275554 w 5252815"/>
                <a:gd name="connsiteY1" fmla="*/ 711898 h 3029286"/>
                <a:gd name="connsiteX2" fmla="*/ 1921043 w 5252815"/>
                <a:gd name="connsiteY2" fmla="*/ 663645 h 3029286"/>
                <a:gd name="connsiteX3" fmla="*/ 1605629 w 5252815"/>
                <a:gd name="connsiteY3" fmla="*/ 19921 h 3029286"/>
                <a:gd name="connsiteX4" fmla="*/ 1128355 w 5252815"/>
                <a:gd name="connsiteY4" fmla="*/ 182635 h 3029286"/>
                <a:gd name="connsiteX5" fmla="*/ 1147405 w 5252815"/>
                <a:gd name="connsiteY5" fmla="*/ 374441 h 3029286"/>
                <a:gd name="connsiteX6" fmla="*/ 1004530 w 5252815"/>
                <a:gd name="connsiteY6" fmla="*/ 739786 h 3029286"/>
                <a:gd name="connsiteX7" fmla="*/ 783304 w 5252815"/>
                <a:gd name="connsiteY7" fmla="*/ 772790 h 3029286"/>
                <a:gd name="connsiteX8" fmla="*/ 652105 w 5252815"/>
                <a:gd name="connsiteY8" fmla="*/ 831122 h 3029286"/>
                <a:gd name="connsiteX9" fmla="*/ 509230 w 5252815"/>
                <a:gd name="connsiteY9" fmla="*/ 913324 h 3029286"/>
                <a:gd name="connsiteX10" fmla="*/ 551529 w 5252815"/>
                <a:gd name="connsiteY10" fmla="*/ 534880 h 3029286"/>
                <a:gd name="connsiteX11" fmla="*/ 319754 w 5252815"/>
                <a:gd name="connsiteY11" fmla="*/ 639264 h 3029286"/>
                <a:gd name="connsiteX12" fmla="*/ 68929 w 5252815"/>
                <a:gd name="connsiteY12" fmla="*/ 1014348 h 3029286"/>
                <a:gd name="connsiteX13" fmla="*/ 2254 w 5252815"/>
                <a:gd name="connsiteY13" fmla="*/ 1584719 h 3029286"/>
                <a:gd name="connsiteX14" fmla="*/ 129254 w 5252815"/>
                <a:gd name="connsiteY14" fmla="*/ 2027218 h 3029286"/>
                <a:gd name="connsiteX15" fmla="*/ 467966 w 5252815"/>
                <a:gd name="connsiteY15" fmla="*/ 1865780 h 3029286"/>
                <a:gd name="connsiteX16" fmla="*/ 573754 w 5252815"/>
                <a:gd name="connsiteY16" fmla="*/ 2256601 h 3029286"/>
                <a:gd name="connsiteX17" fmla="*/ 996029 w 5252815"/>
                <a:gd name="connsiteY17" fmla="*/ 2568187 h 3029286"/>
                <a:gd name="connsiteX18" fmla="*/ 1431004 w 5252815"/>
                <a:gd name="connsiteY18" fmla="*/ 2772952 h 3029286"/>
                <a:gd name="connsiteX19" fmla="*/ 1758029 w 5252815"/>
                <a:gd name="connsiteY19" fmla="*/ 2909086 h 3029286"/>
                <a:gd name="connsiteX20" fmla="*/ 1900904 w 5252815"/>
                <a:gd name="connsiteY20" fmla="*/ 2969455 h 3029286"/>
                <a:gd name="connsiteX21" fmla="*/ 2002504 w 5252815"/>
                <a:gd name="connsiteY21" fmla="*/ 2953535 h 3029286"/>
                <a:gd name="connsiteX22" fmla="*/ 2170779 w 5252815"/>
                <a:gd name="connsiteY22" fmla="*/ 2964234 h 3029286"/>
                <a:gd name="connsiteX23" fmla="*/ 2383504 w 5252815"/>
                <a:gd name="connsiteY23" fmla="*/ 2962669 h 3029286"/>
                <a:gd name="connsiteX24" fmla="*/ 2545429 w 5252815"/>
                <a:gd name="connsiteY24" fmla="*/ 2833321 h 3029286"/>
                <a:gd name="connsiteX25" fmla="*/ 2643854 w 5252815"/>
                <a:gd name="connsiteY25" fmla="*/ 2839671 h 3029286"/>
                <a:gd name="connsiteX26" fmla="*/ 2767679 w 5252815"/>
                <a:gd name="connsiteY26" fmla="*/ 2975021 h 3029286"/>
                <a:gd name="connsiteX27" fmla="*/ 3008979 w 5252815"/>
                <a:gd name="connsiteY27" fmla="*/ 3028170 h 3029286"/>
                <a:gd name="connsiteX28" fmla="*/ 3291554 w 5252815"/>
                <a:gd name="connsiteY28" fmla="*/ 2931702 h 3029286"/>
                <a:gd name="connsiteX29" fmla="*/ 3323304 w 5252815"/>
                <a:gd name="connsiteY29" fmla="*/ 2847151 h 3029286"/>
                <a:gd name="connsiteX30" fmla="*/ 3488404 w 5252815"/>
                <a:gd name="connsiteY30" fmla="*/ 2881685 h 3029286"/>
                <a:gd name="connsiteX31" fmla="*/ 4125400 w 5252815"/>
                <a:gd name="connsiteY31" fmla="*/ 2613989 h 3029286"/>
                <a:gd name="connsiteX32" fmla="*/ 4326604 w 5252815"/>
                <a:gd name="connsiteY32" fmla="*/ 2453451 h 3029286"/>
                <a:gd name="connsiteX33" fmla="*/ 4548854 w 5252815"/>
                <a:gd name="connsiteY33" fmla="*/ 2282001 h 3029286"/>
                <a:gd name="connsiteX34" fmla="*/ 4713954 w 5252815"/>
                <a:gd name="connsiteY34" fmla="*/ 2161351 h 3029286"/>
                <a:gd name="connsiteX35" fmla="*/ 4821026 w 5252815"/>
                <a:gd name="connsiteY35" fmla="*/ 1947430 h 3029286"/>
                <a:gd name="connsiteX36" fmla="*/ 5158454 w 5252815"/>
                <a:gd name="connsiteY36" fmla="*/ 1965025 h 3029286"/>
                <a:gd name="connsiteX37" fmla="*/ 5234654 w 5252815"/>
                <a:gd name="connsiteY37" fmla="*/ 1585243 h 3029286"/>
                <a:gd name="connsiteX38" fmla="*/ 5225129 w 5252815"/>
                <a:gd name="connsiteY38" fmla="*/ 1056975 h 3029286"/>
                <a:gd name="connsiteX39" fmla="*/ 4942554 w 5252815"/>
                <a:gd name="connsiteY39" fmla="*/ 715552 h 3029286"/>
                <a:gd name="connsiteX40" fmla="*/ 4713954 w 5252815"/>
                <a:gd name="connsiteY40" fmla="*/ 540447 h 3029286"/>
                <a:gd name="connsiteX41" fmla="*/ 4717129 w 5252815"/>
                <a:gd name="connsiteY41" fmla="*/ 889091 h 3029286"/>
                <a:gd name="connsiteX42" fmla="*/ 4500205 w 5252815"/>
                <a:gd name="connsiteY42" fmla="*/ 794586 h 3029286"/>
                <a:gd name="connsiteX43" fmla="*/ 4225004 w 5252815"/>
                <a:gd name="connsiteY43" fmla="*/ 723120 h 3029286"/>
                <a:gd name="connsiteX44" fmla="*/ 4066254 w 5252815"/>
                <a:gd name="connsiteY44" fmla="*/ 117606 h 3029286"/>
                <a:gd name="connsiteX45" fmla="*/ 3567779 w 5252815"/>
                <a:gd name="connsiteY45" fmla="*/ 78287 h 3029286"/>
                <a:gd name="connsiteX46" fmla="*/ 3281983 w 5252815"/>
                <a:gd name="connsiteY46" fmla="*/ 717441 h 3029286"/>
                <a:gd name="connsiteX47" fmla="*/ 3024854 w 5252815"/>
                <a:gd name="connsiteY47" fmla="*/ 700069 h 3029286"/>
                <a:gd name="connsiteX48" fmla="*/ 2885154 w 5252815"/>
                <a:gd name="connsiteY48" fmla="*/ 713028 h 3029286"/>
                <a:gd name="connsiteX49" fmla="*/ 2599404 w 5252815"/>
                <a:gd name="connsiteY49" fmla="*/ 914315 h 3029286"/>
                <a:gd name="connsiteX0" fmla="*/ 2599404 w 5252815"/>
                <a:gd name="connsiteY0" fmla="*/ 914315 h 3029286"/>
                <a:gd name="connsiteX1" fmla="*/ 2275554 w 5252815"/>
                <a:gd name="connsiteY1" fmla="*/ 711898 h 3029286"/>
                <a:gd name="connsiteX2" fmla="*/ 1921043 w 5252815"/>
                <a:gd name="connsiteY2" fmla="*/ 663645 h 3029286"/>
                <a:gd name="connsiteX3" fmla="*/ 1605629 w 5252815"/>
                <a:gd name="connsiteY3" fmla="*/ 19921 h 3029286"/>
                <a:gd name="connsiteX4" fmla="*/ 1128355 w 5252815"/>
                <a:gd name="connsiteY4" fmla="*/ 182635 h 3029286"/>
                <a:gd name="connsiteX5" fmla="*/ 1147405 w 5252815"/>
                <a:gd name="connsiteY5" fmla="*/ 374441 h 3029286"/>
                <a:gd name="connsiteX6" fmla="*/ 1004530 w 5252815"/>
                <a:gd name="connsiteY6" fmla="*/ 739786 h 3029286"/>
                <a:gd name="connsiteX7" fmla="*/ 783304 w 5252815"/>
                <a:gd name="connsiteY7" fmla="*/ 772790 h 3029286"/>
                <a:gd name="connsiteX8" fmla="*/ 652105 w 5252815"/>
                <a:gd name="connsiteY8" fmla="*/ 831122 h 3029286"/>
                <a:gd name="connsiteX9" fmla="*/ 509230 w 5252815"/>
                <a:gd name="connsiteY9" fmla="*/ 913324 h 3029286"/>
                <a:gd name="connsiteX10" fmla="*/ 551529 w 5252815"/>
                <a:gd name="connsiteY10" fmla="*/ 534880 h 3029286"/>
                <a:gd name="connsiteX11" fmla="*/ 319754 w 5252815"/>
                <a:gd name="connsiteY11" fmla="*/ 639264 h 3029286"/>
                <a:gd name="connsiteX12" fmla="*/ 68929 w 5252815"/>
                <a:gd name="connsiteY12" fmla="*/ 1014348 h 3029286"/>
                <a:gd name="connsiteX13" fmla="*/ 2254 w 5252815"/>
                <a:gd name="connsiteY13" fmla="*/ 1584719 h 3029286"/>
                <a:gd name="connsiteX14" fmla="*/ 129254 w 5252815"/>
                <a:gd name="connsiteY14" fmla="*/ 2027218 h 3029286"/>
                <a:gd name="connsiteX15" fmla="*/ 467966 w 5252815"/>
                <a:gd name="connsiteY15" fmla="*/ 1865780 h 3029286"/>
                <a:gd name="connsiteX16" fmla="*/ 573754 w 5252815"/>
                <a:gd name="connsiteY16" fmla="*/ 2256601 h 3029286"/>
                <a:gd name="connsiteX17" fmla="*/ 996029 w 5252815"/>
                <a:gd name="connsiteY17" fmla="*/ 2568187 h 3029286"/>
                <a:gd name="connsiteX18" fmla="*/ 1431004 w 5252815"/>
                <a:gd name="connsiteY18" fmla="*/ 2772952 h 3029286"/>
                <a:gd name="connsiteX19" fmla="*/ 1758029 w 5252815"/>
                <a:gd name="connsiteY19" fmla="*/ 2909086 h 3029286"/>
                <a:gd name="connsiteX20" fmla="*/ 1900904 w 5252815"/>
                <a:gd name="connsiteY20" fmla="*/ 2969455 h 3029286"/>
                <a:gd name="connsiteX21" fmla="*/ 2002504 w 5252815"/>
                <a:gd name="connsiteY21" fmla="*/ 2953535 h 3029286"/>
                <a:gd name="connsiteX22" fmla="*/ 2170779 w 5252815"/>
                <a:gd name="connsiteY22" fmla="*/ 2964234 h 3029286"/>
                <a:gd name="connsiteX23" fmla="*/ 2383504 w 5252815"/>
                <a:gd name="connsiteY23" fmla="*/ 2962669 h 3029286"/>
                <a:gd name="connsiteX24" fmla="*/ 2545429 w 5252815"/>
                <a:gd name="connsiteY24" fmla="*/ 2833321 h 3029286"/>
                <a:gd name="connsiteX25" fmla="*/ 2643854 w 5252815"/>
                <a:gd name="connsiteY25" fmla="*/ 2839671 h 3029286"/>
                <a:gd name="connsiteX26" fmla="*/ 2767679 w 5252815"/>
                <a:gd name="connsiteY26" fmla="*/ 2975021 h 3029286"/>
                <a:gd name="connsiteX27" fmla="*/ 3008979 w 5252815"/>
                <a:gd name="connsiteY27" fmla="*/ 3028170 h 3029286"/>
                <a:gd name="connsiteX28" fmla="*/ 3291554 w 5252815"/>
                <a:gd name="connsiteY28" fmla="*/ 2931702 h 3029286"/>
                <a:gd name="connsiteX29" fmla="*/ 3323304 w 5252815"/>
                <a:gd name="connsiteY29" fmla="*/ 2847151 h 3029286"/>
                <a:gd name="connsiteX30" fmla="*/ 3488404 w 5252815"/>
                <a:gd name="connsiteY30" fmla="*/ 2881685 h 3029286"/>
                <a:gd name="connsiteX31" fmla="*/ 4125400 w 5252815"/>
                <a:gd name="connsiteY31" fmla="*/ 2613989 h 3029286"/>
                <a:gd name="connsiteX32" fmla="*/ 4419676 w 5252815"/>
                <a:gd name="connsiteY32" fmla="*/ 2417139 h 3029286"/>
                <a:gd name="connsiteX33" fmla="*/ 4548854 w 5252815"/>
                <a:gd name="connsiteY33" fmla="*/ 2282001 h 3029286"/>
                <a:gd name="connsiteX34" fmla="*/ 4713954 w 5252815"/>
                <a:gd name="connsiteY34" fmla="*/ 2161351 h 3029286"/>
                <a:gd name="connsiteX35" fmla="*/ 4821026 w 5252815"/>
                <a:gd name="connsiteY35" fmla="*/ 1947430 h 3029286"/>
                <a:gd name="connsiteX36" fmla="*/ 5158454 w 5252815"/>
                <a:gd name="connsiteY36" fmla="*/ 1965025 h 3029286"/>
                <a:gd name="connsiteX37" fmla="*/ 5234654 w 5252815"/>
                <a:gd name="connsiteY37" fmla="*/ 1585243 h 3029286"/>
                <a:gd name="connsiteX38" fmla="*/ 5225129 w 5252815"/>
                <a:gd name="connsiteY38" fmla="*/ 1056975 h 3029286"/>
                <a:gd name="connsiteX39" fmla="*/ 4942554 w 5252815"/>
                <a:gd name="connsiteY39" fmla="*/ 715552 h 3029286"/>
                <a:gd name="connsiteX40" fmla="*/ 4713954 w 5252815"/>
                <a:gd name="connsiteY40" fmla="*/ 540447 h 3029286"/>
                <a:gd name="connsiteX41" fmla="*/ 4717129 w 5252815"/>
                <a:gd name="connsiteY41" fmla="*/ 889091 h 3029286"/>
                <a:gd name="connsiteX42" fmla="*/ 4500205 w 5252815"/>
                <a:gd name="connsiteY42" fmla="*/ 794586 h 3029286"/>
                <a:gd name="connsiteX43" fmla="*/ 4225004 w 5252815"/>
                <a:gd name="connsiteY43" fmla="*/ 723120 h 3029286"/>
                <a:gd name="connsiteX44" fmla="*/ 4066254 w 5252815"/>
                <a:gd name="connsiteY44" fmla="*/ 117606 h 3029286"/>
                <a:gd name="connsiteX45" fmla="*/ 3567779 w 5252815"/>
                <a:gd name="connsiteY45" fmla="*/ 78287 h 3029286"/>
                <a:gd name="connsiteX46" fmla="*/ 3281983 w 5252815"/>
                <a:gd name="connsiteY46" fmla="*/ 717441 h 3029286"/>
                <a:gd name="connsiteX47" fmla="*/ 3024854 w 5252815"/>
                <a:gd name="connsiteY47" fmla="*/ 700069 h 3029286"/>
                <a:gd name="connsiteX48" fmla="*/ 2885154 w 5252815"/>
                <a:gd name="connsiteY48" fmla="*/ 713028 h 3029286"/>
                <a:gd name="connsiteX49" fmla="*/ 2599404 w 5252815"/>
                <a:gd name="connsiteY49" fmla="*/ 914315 h 3029286"/>
                <a:gd name="connsiteX0" fmla="*/ 2599404 w 5252815"/>
                <a:gd name="connsiteY0" fmla="*/ 914315 h 3029286"/>
                <a:gd name="connsiteX1" fmla="*/ 2275554 w 5252815"/>
                <a:gd name="connsiteY1" fmla="*/ 711898 h 3029286"/>
                <a:gd name="connsiteX2" fmla="*/ 1921043 w 5252815"/>
                <a:gd name="connsiteY2" fmla="*/ 663645 h 3029286"/>
                <a:gd name="connsiteX3" fmla="*/ 1605629 w 5252815"/>
                <a:gd name="connsiteY3" fmla="*/ 19921 h 3029286"/>
                <a:gd name="connsiteX4" fmla="*/ 1128355 w 5252815"/>
                <a:gd name="connsiteY4" fmla="*/ 182635 h 3029286"/>
                <a:gd name="connsiteX5" fmla="*/ 1147405 w 5252815"/>
                <a:gd name="connsiteY5" fmla="*/ 374441 h 3029286"/>
                <a:gd name="connsiteX6" fmla="*/ 1004530 w 5252815"/>
                <a:gd name="connsiteY6" fmla="*/ 739786 h 3029286"/>
                <a:gd name="connsiteX7" fmla="*/ 783304 w 5252815"/>
                <a:gd name="connsiteY7" fmla="*/ 772790 h 3029286"/>
                <a:gd name="connsiteX8" fmla="*/ 652105 w 5252815"/>
                <a:gd name="connsiteY8" fmla="*/ 831122 h 3029286"/>
                <a:gd name="connsiteX9" fmla="*/ 509230 w 5252815"/>
                <a:gd name="connsiteY9" fmla="*/ 913324 h 3029286"/>
                <a:gd name="connsiteX10" fmla="*/ 551529 w 5252815"/>
                <a:gd name="connsiteY10" fmla="*/ 534880 h 3029286"/>
                <a:gd name="connsiteX11" fmla="*/ 319754 w 5252815"/>
                <a:gd name="connsiteY11" fmla="*/ 639264 h 3029286"/>
                <a:gd name="connsiteX12" fmla="*/ 68929 w 5252815"/>
                <a:gd name="connsiteY12" fmla="*/ 1014348 h 3029286"/>
                <a:gd name="connsiteX13" fmla="*/ 2254 w 5252815"/>
                <a:gd name="connsiteY13" fmla="*/ 1584719 h 3029286"/>
                <a:gd name="connsiteX14" fmla="*/ 129254 w 5252815"/>
                <a:gd name="connsiteY14" fmla="*/ 2027218 h 3029286"/>
                <a:gd name="connsiteX15" fmla="*/ 467966 w 5252815"/>
                <a:gd name="connsiteY15" fmla="*/ 1865780 h 3029286"/>
                <a:gd name="connsiteX16" fmla="*/ 573754 w 5252815"/>
                <a:gd name="connsiteY16" fmla="*/ 2256601 h 3029286"/>
                <a:gd name="connsiteX17" fmla="*/ 902956 w 5252815"/>
                <a:gd name="connsiteY17" fmla="*/ 2604499 h 3029286"/>
                <a:gd name="connsiteX18" fmla="*/ 1431004 w 5252815"/>
                <a:gd name="connsiteY18" fmla="*/ 2772952 h 3029286"/>
                <a:gd name="connsiteX19" fmla="*/ 1758029 w 5252815"/>
                <a:gd name="connsiteY19" fmla="*/ 2909086 h 3029286"/>
                <a:gd name="connsiteX20" fmla="*/ 1900904 w 5252815"/>
                <a:gd name="connsiteY20" fmla="*/ 2969455 h 3029286"/>
                <a:gd name="connsiteX21" fmla="*/ 2002504 w 5252815"/>
                <a:gd name="connsiteY21" fmla="*/ 2953535 h 3029286"/>
                <a:gd name="connsiteX22" fmla="*/ 2170779 w 5252815"/>
                <a:gd name="connsiteY22" fmla="*/ 2964234 h 3029286"/>
                <a:gd name="connsiteX23" fmla="*/ 2383504 w 5252815"/>
                <a:gd name="connsiteY23" fmla="*/ 2962669 h 3029286"/>
                <a:gd name="connsiteX24" fmla="*/ 2545429 w 5252815"/>
                <a:gd name="connsiteY24" fmla="*/ 2833321 h 3029286"/>
                <a:gd name="connsiteX25" fmla="*/ 2643854 w 5252815"/>
                <a:gd name="connsiteY25" fmla="*/ 2839671 h 3029286"/>
                <a:gd name="connsiteX26" fmla="*/ 2767679 w 5252815"/>
                <a:gd name="connsiteY26" fmla="*/ 2975021 h 3029286"/>
                <a:gd name="connsiteX27" fmla="*/ 3008979 w 5252815"/>
                <a:gd name="connsiteY27" fmla="*/ 3028170 h 3029286"/>
                <a:gd name="connsiteX28" fmla="*/ 3291554 w 5252815"/>
                <a:gd name="connsiteY28" fmla="*/ 2931702 h 3029286"/>
                <a:gd name="connsiteX29" fmla="*/ 3323304 w 5252815"/>
                <a:gd name="connsiteY29" fmla="*/ 2847151 h 3029286"/>
                <a:gd name="connsiteX30" fmla="*/ 3488404 w 5252815"/>
                <a:gd name="connsiteY30" fmla="*/ 2881685 h 3029286"/>
                <a:gd name="connsiteX31" fmla="*/ 4125400 w 5252815"/>
                <a:gd name="connsiteY31" fmla="*/ 2613989 h 3029286"/>
                <a:gd name="connsiteX32" fmla="*/ 4419676 w 5252815"/>
                <a:gd name="connsiteY32" fmla="*/ 2417139 h 3029286"/>
                <a:gd name="connsiteX33" fmla="*/ 4548854 w 5252815"/>
                <a:gd name="connsiteY33" fmla="*/ 2282001 h 3029286"/>
                <a:gd name="connsiteX34" fmla="*/ 4713954 w 5252815"/>
                <a:gd name="connsiteY34" fmla="*/ 2161351 h 3029286"/>
                <a:gd name="connsiteX35" fmla="*/ 4821026 w 5252815"/>
                <a:gd name="connsiteY35" fmla="*/ 1947430 h 3029286"/>
                <a:gd name="connsiteX36" fmla="*/ 5158454 w 5252815"/>
                <a:gd name="connsiteY36" fmla="*/ 1965025 h 3029286"/>
                <a:gd name="connsiteX37" fmla="*/ 5234654 w 5252815"/>
                <a:gd name="connsiteY37" fmla="*/ 1585243 h 3029286"/>
                <a:gd name="connsiteX38" fmla="*/ 5225129 w 5252815"/>
                <a:gd name="connsiteY38" fmla="*/ 1056975 h 3029286"/>
                <a:gd name="connsiteX39" fmla="*/ 4942554 w 5252815"/>
                <a:gd name="connsiteY39" fmla="*/ 715552 h 3029286"/>
                <a:gd name="connsiteX40" fmla="*/ 4713954 w 5252815"/>
                <a:gd name="connsiteY40" fmla="*/ 540447 h 3029286"/>
                <a:gd name="connsiteX41" fmla="*/ 4717129 w 5252815"/>
                <a:gd name="connsiteY41" fmla="*/ 889091 h 3029286"/>
                <a:gd name="connsiteX42" fmla="*/ 4500205 w 5252815"/>
                <a:gd name="connsiteY42" fmla="*/ 794586 h 3029286"/>
                <a:gd name="connsiteX43" fmla="*/ 4225004 w 5252815"/>
                <a:gd name="connsiteY43" fmla="*/ 723120 h 3029286"/>
                <a:gd name="connsiteX44" fmla="*/ 4066254 w 5252815"/>
                <a:gd name="connsiteY44" fmla="*/ 117606 h 3029286"/>
                <a:gd name="connsiteX45" fmla="*/ 3567779 w 5252815"/>
                <a:gd name="connsiteY45" fmla="*/ 78287 h 3029286"/>
                <a:gd name="connsiteX46" fmla="*/ 3281983 w 5252815"/>
                <a:gd name="connsiteY46" fmla="*/ 717441 h 3029286"/>
                <a:gd name="connsiteX47" fmla="*/ 3024854 w 5252815"/>
                <a:gd name="connsiteY47" fmla="*/ 700069 h 3029286"/>
                <a:gd name="connsiteX48" fmla="*/ 2885154 w 5252815"/>
                <a:gd name="connsiteY48" fmla="*/ 713028 h 3029286"/>
                <a:gd name="connsiteX49" fmla="*/ 2599404 w 5252815"/>
                <a:gd name="connsiteY49" fmla="*/ 914315 h 3029286"/>
                <a:gd name="connsiteX0" fmla="*/ 2599404 w 5252815"/>
                <a:gd name="connsiteY0" fmla="*/ 914315 h 3029286"/>
                <a:gd name="connsiteX1" fmla="*/ 2275554 w 5252815"/>
                <a:gd name="connsiteY1" fmla="*/ 711898 h 3029286"/>
                <a:gd name="connsiteX2" fmla="*/ 1921043 w 5252815"/>
                <a:gd name="connsiteY2" fmla="*/ 663645 h 3029286"/>
                <a:gd name="connsiteX3" fmla="*/ 1605629 w 5252815"/>
                <a:gd name="connsiteY3" fmla="*/ 19921 h 3029286"/>
                <a:gd name="connsiteX4" fmla="*/ 1128355 w 5252815"/>
                <a:gd name="connsiteY4" fmla="*/ 182635 h 3029286"/>
                <a:gd name="connsiteX5" fmla="*/ 1147405 w 5252815"/>
                <a:gd name="connsiteY5" fmla="*/ 374441 h 3029286"/>
                <a:gd name="connsiteX6" fmla="*/ 1004530 w 5252815"/>
                <a:gd name="connsiteY6" fmla="*/ 739786 h 3029286"/>
                <a:gd name="connsiteX7" fmla="*/ 783304 w 5252815"/>
                <a:gd name="connsiteY7" fmla="*/ 772790 h 3029286"/>
                <a:gd name="connsiteX8" fmla="*/ 652105 w 5252815"/>
                <a:gd name="connsiteY8" fmla="*/ 831122 h 3029286"/>
                <a:gd name="connsiteX9" fmla="*/ 509230 w 5252815"/>
                <a:gd name="connsiteY9" fmla="*/ 913324 h 3029286"/>
                <a:gd name="connsiteX10" fmla="*/ 551529 w 5252815"/>
                <a:gd name="connsiteY10" fmla="*/ 534880 h 3029286"/>
                <a:gd name="connsiteX11" fmla="*/ 319754 w 5252815"/>
                <a:gd name="connsiteY11" fmla="*/ 639264 h 3029286"/>
                <a:gd name="connsiteX12" fmla="*/ 68929 w 5252815"/>
                <a:gd name="connsiteY12" fmla="*/ 1014348 h 3029286"/>
                <a:gd name="connsiteX13" fmla="*/ 2254 w 5252815"/>
                <a:gd name="connsiteY13" fmla="*/ 1584719 h 3029286"/>
                <a:gd name="connsiteX14" fmla="*/ 129254 w 5252815"/>
                <a:gd name="connsiteY14" fmla="*/ 2027218 h 3029286"/>
                <a:gd name="connsiteX15" fmla="*/ 467966 w 5252815"/>
                <a:gd name="connsiteY15" fmla="*/ 1865780 h 3029286"/>
                <a:gd name="connsiteX16" fmla="*/ 573754 w 5252815"/>
                <a:gd name="connsiteY16" fmla="*/ 2256601 h 3029286"/>
                <a:gd name="connsiteX17" fmla="*/ 902956 w 5252815"/>
                <a:gd name="connsiteY17" fmla="*/ 2604499 h 3029286"/>
                <a:gd name="connsiteX18" fmla="*/ 1314663 w 5252815"/>
                <a:gd name="connsiteY18" fmla="*/ 2791109 h 3029286"/>
                <a:gd name="connsiteX19" fmla="*/ 1758029 w 5252815"/>
                <a:gd name="connsiteY19" fmla="*/ 2909086 h 3029286"/>
                <a:gd name="connsiteX20" fmla="*/ 1900904 w 5252815"/>
                <a:gd name="connsiteY20" fmla="*/ 2969455 h 3029286"/>
                <a:gd name="connsiteX21" fmla="*/ 2002504 w 5252815"/>
                <a:gd name="connsiteY21" fmla="*/ 2953535 h 3029286"/>
                <a:gd name="connsiteX22" fmla="*/ 2170779 w 5252815"/>
                <a:gd name="connsiteY22" fmla="*/ 2964234 h 3029286"/>
                <a:gd name="connsiteX23" fmla="*/ 2383504 w 5252815"/>
                <a:gd name="connsiteY23" fmla="*/ 2962669 h 3029286"/>
                <a:gd name="connsiteX24" fmla="*/ 2545429 w 5252815"/>
                <a:gd name="connsiteY24" fmla="*/ 2833321 h 3029286"/>
                <a:gd name="connsiteX25" fmla="*/ 2643854 w 5252815"/>
                <a:gd name="connsiteY25" fmla="*/ 2839671 h 3029286"/>
                <a:gd name="connsiteX26" fmla="*/ 2767679 w 5252815"/>
                <a:gd name="connsiteY26" fmla="*/ 2975021 h 3029286"/>
                <a:gd name="connsiteX27" fmla="*/ 3008979 w 5252815"/>
                <a:gd name="connsiteY27" fmla="*/ 3028170 h 3029286"/>
                <a:gd name="connsiteX28" fmla="*/ 3291554 w 5252815"/>
                <a:gd name="connsiteY28" fmla="*/ 2931702 h 3029286"/>
                <a:gd name="connsiteX29" fmla="*/ 3323304 w 5252815"/>
                <a:gd name="connsiteY29" fmla="*/ 2847151 h 3029286"/>
                <a:gd name="connsiteX30" fmla="*/ 3488404 w 5252815"/>
                <a:gd name="connsiteY30" fmla="*/ 2881685 h 3029286"/>
                <a:gd name="connsiteX31" fmla="*/ 4125400 w 5252815"/>
                <a:gd name="connsiteY31" fmla="*/ 2613989 h 3029286"/>
                <a:gd name="connsiteX32" fmla="*/ 4419676 w 5252815"/>
                <a:gd name="connsiteY32" fmla="*/ 2417139 h 3029286"/>
                <a:gd name="connsiteX33" fmla="*/ 4548854 w 5252815"/>
                <a:gd name="connsiteY33" fmla="*/ 2282001 h 3029286"/>
                <a:gd name="connsiteX34" fmla="*/ 4713954 w 5252815"/>
                <a:gd name="connsiteY34" fmla="*/ 2161351 h 3029286"/>
                <a:gd name="connsiteX35" fmla="*/ 4821026 w 5252815"/>
                <a:gd name="connsiteY35" fmla="*/ 1947430 h 3029286"/>
                <a:gd name="connsiteX36" fmla="*/ 5158454 w 5252815"/>
                <a:gd name="connsiteY36" fmla="*/ 1965025 h 3029286"/>
                <a:gd name="connsiteX37" fmla="*/ 5234654 w 5252815"/>
                <a:gd name="connsiteY37" fmla="*/ 1585243 h 3029286"/>
                <a:gd name="connsiteX38" fmla="*/ 5225129 w 5252815"/>
                <a:gd name="connsiteY38" fmla="*/ 1056975 h 3029286"/>
                <a:gd name="connsiteX39" fmla="*/ 4942554 w 5252815"/>
                <a:gd name="connsiteY39" fmla="*/ 715552 h 3029286"/>
                <a:gd name="connsiteX40" fmla="*/ 4713954 w 5252815"/>
                <a:gd name="connsiteY40" fmla="*/ 540447 h 3029286"/>
                <a:gd name="connsiteX41" fmla="*/ 4717129 w 5252815"/>
                <a:gd name="connsiteY41" fmla="*/ 889091 h 3029286"/>
                <a:gd name="connsiteX42" fmla="*/ 4500205 w 5252815"/>
                <a:gd name="connsiteY42" fmla="*/ 794586 h 3029286"/>
                <a:gd name="connsiteX43" fmla="*/ 4225004 w 5252815"/>
                <a:gd name="connsiteY43" fmla="*/ 723120 h 3029286"/>
                <a:gd name="connsiteX44" fmla="*/ 4066254 w 5252815"/>
                <a:gd name="connsiteY44" fmla="*/ 117606 h 3029286"/>
                <a:gd name="connsiteX45" fmla="*/ 3567779 w 5252815"/>
                <a:gd name="connsiteY45" fmla="*/ 78287 h 3029286"/>
                <a:gd name="connsiteX46" fmla="*/ 3281983 w 5252815"/>
                <a:gd name="connsiteY46" fmla="*/ 717441 h 3029286"/>
                <a:gd name="connsiteX47" fmla="*/ 3024854 w 5252815"/>
                <a:gd name="connsiteY47" fmla="*/ 700069 h 3029286"/>
                <a:gd name="connsiteX48" fmla="*/ 2885154 w 5252815"/>
                <a:gd name="connsiteY48" fmla="*/ 713028 h 3029286"/>
                <a:gd name="connsiteX49" fmla="*/ 2599404 w 5252815"/>
                <a:gd name="connsiteY49" fmla="*/ 914315 h 3029286"/>
                <a:gd name="connsiteX0" fmla="*/ 2599404 w 5252815"/>
                <a:gd name="connsiteY0" fmla="*/ 914315 h 2986323"/>
                <a:gd name="connsiteX1" fmla="*/ 2275554 w 5252815"/>
                <a:gd name="connsiteY1" fmla="*/ 711898 h 2986323"/>
                <a:gd name="connsiteX2" fmla="*/ 1921043 w 5252815"/>
                <a:gd name="connsiteY2" fmla="*/ 663645 h 2986323"/>
                <a:gd name="connsiteX3" fmla="*/ 1605629 w 5252815"/>
                <a:gd name="connsiteY3" fmla="*/ 19921 h 2986323"/>
                <a:gd name="connsiteX4" fmla="*/ 1128355 w 5252815"/>
                <a:gd name="connsiteY4" fmla="*/ 182635 h 2986323"/>
                <a:gd name="connsiteX5" fmla="*/ 1147405 w 5252815"/>
                <a:gd name="connsiteY5" fmla="*/ 374441 h 2986323"/>
                <a:gd name="connsiteX6" fmla="*/ 1004530 w 5252815"/>
                <a:gd name="connsiteY6" fmla="*/ 739786 h 2986323"/>
                <a:gd name="connsiteX7" fmla="*/ 783304 w 5252815"/>
                <a:gd name="connsiteY7" fmla="*/ 772790 h 2986323"/>
                <a:gd name="connsiteX8" fmla="*/ 652105 w 5252815"/>
                <a:gd name="connsiteY8" fmla="*/ 831122 h 2986323"/>
                <a:gd name="connsiteX9" fmla="*/ 509230 w 5252815"/>
                <a:gd name="connsiteY9" fmla="*/ 913324 h 2986323"/>
                <a:gd name="connsiteX10" fmla="*/ 551529 w 5252815"/>
                <a:gd name="connsiteY10" fmla="*/ 534880 h 2986323"/>
                <a:gd name="connsiteX11" fmla="*/ 319754 w 5252815"/>
                <a:gd name="connsiteY11" fmla="*/ 639264 h 2986323"/>
                <a:gd name="connsiteX12" fmla="*/ 68929 w 5252815"/>
                <a:gd name="connsiteY12" fmla="*/ 1014348 h 2986323"/>
                <a:gd name="connsiteX13" fmla="*/ 2254 w 5252815"/>
                <a:gd name="connsiteY13" fmla="*/ 1584719 h 2986323"/>
                <a:gd name="connsiteX14" fmla="*/ 129254 w 5252815"/>
                <a:gd name="connsiteY14" fmla="*/ 2027218 h 2986323"/>
                <a:gd name="connsiteX15" fmla="*/ 467966 w 5252815"/>
                <a:gd name="connsiteY15" fmla="*/ 1865780 h 2986323"/>
                <a:gd name="connsiteX16" fmla="*/ 573754 w 5252815"/>
                <a:gd name="connsiteY16" fmla="*/ 2256601 h 2986323"/>
                <a:gd name="connsiteX17" fmla="*/ 902956 w 5252815"/>
                <a:gd name="connsiteY17" fmla="*/ 2604499 h 2986323"/>
                <a:gd name="connsiteX18" fmla="*/ 1314663 w 5252815"/>
                <a:gd name="connsiteY18" fmla="*/ 2791109 h 2986323"/>
                <a:gd name="connsiteX19" fmla="*/ 1758029 w 5252815"/>
                <a:gd name="connsiteY19" fmla="*/ 2909086 h 2986323"/>
                <a:gd name="connsiteX20" fmla="*/ 1900904 w 5252815"/>
                <a:gd name="connsiteY20" fmla="*/ 2969455 h 2986323"/>
                <a:gd name="connsiteX21" fmla="*/ 2002504 w 5252815"/>
                <a:gd name="connsiteY21" fmla="*/ 2953535 h 2986323"/>
                <a:gd name="connsiteX22" fmla="*/ 2170779 w 5252815"/>
                <a:gd name="connsiteY22" fmla="*/ 2964234 h 2986323"/>
                <a:gd name="connsiteX23" fmla="*/ 2383504 w 5252815"/>
                <a:gd name="connsiteY23" fmla="*/ 2962669 h 2986323"/>
                <a:gd name="connsiteX24" fmla="*/ 2545429 w 5252815"/>
                <a:gd name="connsiteY24" fmla="*/ 2833321 h 2986323"/>
                <a:gd name="connsiteX25" fmla="*/ 2643854 w 5252815"/>
                <a:gd name="connsiteY25" fmla="*/ 2839671 h 2986323"/>
                <a:gd name="connsiteX26" fmla="*/ 2767679 w 5252815"/>
                <a:gd name="connsiteY26" fmla="*/ 2975021 h 2986323"/>
                <a:gd name="connsiteX27" fmla="*/ 3008978 w 5252815"/>
                <a:gd name="connsiteY27" fmla="*/ 2973702 h 2986323"/>
                <a:gd name="connsiteX28" fmla="*/ 3291554 w 5252815"/>
                <a:gd name="connsiteY28" fmla="*/ 2931702 h 2986323"/>
                <a:gd name="connsiteX29" fmla="*/ 3323304 w 5252815"/>
                <a:gd name="connsiteY29" fmla="*/ 2847151 h 2986323"/>
                <a:gd name="connsiteX30" fmla="*/ 3488404 w 5252815"/>
                <a:gd name="connsiteY30" fmla="*/ 2881685 h 2986323"/>
                <a:gd name="connsiteX31" fmla="*/ 4125400 w 5252815"/>
                <a:gd name="connsiteY31" fmla="*/ 2613989 h 2986323"/>
                <a:gd name="connsiteX32" fmla="*/ 4419676 w 5252815"/>
                <a:gd name="connsiteY32" fmla="*/ 2417139 h 2986323"/>
                <a:gd name="connsiteX33" fmla="*/ 4548854 w 5252815"/>
                <a:gd name="connsiteY33" fmla="*/ 2282001 h 2986323"/>
                <a:gd name="connsiteX34" fmla="*/ 4713954 w 5252815"/>
                <a:gd name="connsiteY34" fmla="*/ 2161351 h 2986323"/>
                <a:gd name="connsiteX35" fmla="*/ 4821026 w 5252815"/>
                <a:gd name="connsiteY35" fmla="*/ 1947430 h 2986323"/>
                <a:gd name="connsiteX36" fmla="*/ 5158454 w 5252815"/>
                <a:gd name="connsiteY36" fmla="*/ 1965025 h 2986323"/>
                <a:gd name="connsiteX37" fmla="*/ 5234654 w 5252815"/>
                <a:gd name="connsiteY37" fmla="*/ 1585243 h 2986323"/>
                <a:gd name="connsiteX38" fmla="*/ 5225129 w 5252815"/>
                <a:gd name="connsiteY38" fmla="*/ 1056975 h 2986323"/>
                <a:gd name="connsiteX39" fmla="*/ 4942554 w 5252815"/>
                <a:gd name="connsiteY39" fmla="*/ 715552 h 2986323"/>
                <a:gd name="connsiteX40" fmla="*/ 4713954 w 5252815"/>
                <a:gd name="connsiteY40" fmla="*/ 540447 h 2986323"/>
                <a:gd name="connsiteX41" fmla="*/ 4717129 w 5252815"/>
                <a:gd name="connsiteY41" fmla="*/ 889091 h 2986323"/>
                <a:gd name="connsiteX42" fmla="*/ 4500205 w 5252815"/>
                <a:gd name="connsiteY42" fmla="*/ 794586 h 2986323"/>
                <a:gd name="connsiteX43" fmla="*/ 4225004 w 5252815"/>
                <a:gd name="connsiteY43" fmla="*/ 723120 h 2986323"/>
                <a:gd name="connsiteX44" fmla="*/ 4066254 w 5252815"/>
                <a:gd name="connsiteY44" fmla="*/ 117606 h 2986323"/>
                <a:gd name="connsiteX45" fmla="*/ 3567779 w 5252815"/>
                <a:gd name="connsiteY45" fmla="*/ 78287 h 2986323"/>
                <a:gd name="connsiteX46" fmla="*/ 3281983 w 5252815"/>
                <a:gd name="connsiteY46" fmla="*/ 717441 h 2986323"/>
                <a:gd name="connsiteX47" fmla="*/ 3024854 w 5252815"/>
                <a:gd name="connsiteY47" fmla="*/ 700069 h 2986323"/>
                <a:gd name="connsiteX48" fmla="*/ 2885154 w 5252815"/>
                <a:gd name="connsiteY48" fmla="*/ 713028 h 2986323"/>
                <a:gd name="connsiteX49" fmla="*/ 2599404 w 5252815"/>
                <a:gd name="connsiteY49" fmla="*/ 914315 h 2986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5252815" h="2986323">
                  <a:moveTo>
                    <a:pt x="2599404" y="914315"/>
                  </a:moveTo>
                  <a:cubicBezTo>
                    <a:pt x="2497804" y="914127"/>
                    <a:pt x="2388614" y="753676"/>
                    <a:pt x="2275554" y="711898"/>
                  </a:cubicBezTo>
                  <a:cubicBezTo>
                    <a:pt x="2162494" y="670120"/>
                    <a:pt x="2032697" y="778974"/>
                    <a:pt x="1921043" y="663645"/>
                  </a:cubicBezTo>
                  <a:cubicBezTo>
                    <a:pt x="1809389" y="548316"/>
                    <a:pt x="1737744" y="100089"/>
                    <a:pt x="1605629" y="19921"/>
                  </a:cubicBezTo>
                  <a:cubicBezTo>
                    <a:pt x="1473514" y="-60247"/>
                    <a:pt x="1204726" y="123548"/>
                    <a:pt x="1128355" y="182635"/>
                  </a:cubicBezTo>
                  <a:cubicBezTo>
                    <a:pt x="1051984" y="241722"/>
                    <a:pt x="1201380" y="281583"/>
                    <a:pt x="1147405" y="374441"/>
                  </a:cubicBezTo>
                  <a:cubicBezTo>
                    <a:pt x="1093430" y="467299"/>
                    <a:pt x="1076326" y="687095"/>
                    <a:pt x="1004530" y="739786"/>
                  </a:cubicBezTo>
                  <a:cubicBezTo>
                    <a:pt x="932734" y="792477"/>
                    <a:pt x="842041" y="757567"/>
                    <a:pt x="783304" y="772790"/>
                  </a:cubicBezTo>
                  <a:cubicBezTo>
                    <a:pt x="724567" y="788013"/>
                    <a:pt x="697784" y="807700"/>
                    <a:pt x="652105" y="831122"/>
                  </a:cubicBezTo>
                  <a:cubicBezTo>
                    <a:pt x="606426" y="854544"/>
                    <a:pt x="529168" y="968787"/>
                    <a:pt x="509230" y="913324"/>
                  </a:cubicBezTo>
                  <a:cubicBezTo>
                    <a:pt x="489292" y="857861"/>
                    <a:pt x="583108" y="580557"/>
                    <a:pt x="551529" y="534880"/>
                  </a:cubicBezTo>
                  <a:cubicBezTo>
                    <a:pt x="519950" y="489203"/>
                    <a:pt x="400187" y="559353"/>
                    <a:pt x="319754" y="639264"/>
                  </a:cubicBezTo>
                  <a:cubicBezTo>
                    <a:pt x="239321" y="719175"/>
                    <a:pt x="121846" y="856772"/>
                    <a:pt x="68929" y="1014348"/>
                  </a:cubicBezTo>
                  <a:cubicBezTo>
                    <a:pt x="16012" y="1171924"/>
                    <a:pt x="-7800" y="1415907"/>
                    <a:pt x="2254" y="1584719"/>
                  </a:cubicBezTo>
                  <a:cubicBezTo>
                    <a:pt x="12308" y="1753531"/>
                    <a:pt x="51635" y="1980375"/>
                    <a:pt x="129254" y="2027218"/>
                  </a:cubicBezTo>
                  <a:cubicBezTo>
                    <a:pt x="206873" y="2074061"/>
                    <a:pt x="431983" y="1800149"/>
                    <a:pt x="467966" y="1865780"/>
                  </a:cubicBezTo>
                  <a:cubicBezTo>
                    <a:pt x="503949" y="1931411"/>
                    <a:pt x="501256" y="2133481"/>
                    <a:pt x="573754" y="2256601"/>
                  </a:cubicBezTo>
                  <a:cubicBezTo>
                    <a:pt x="646252" y="2379721"/>
                    <a:pt x="779471" y="2515414"/>
                    <a:pt x="902956" y="2604499"/>
                  </a:cubicBezTo>
                  <a:cubicBezTo>
                    <a:pt x="1026441" y="2693584"/>
                    <a:pt x="1172151" y="2740345"/>
                    <a:pt x="1314663" y="2791109"/>
                  </a:cubicBezTo>
                  <a:cubicBezTo>
                    <a:pt x="1457175" y="2841874"/>
                    <a:pt x="1660322" y="2879362"/>
                    <a:pt x="1758029" y="2909086"/>
                  </a:cubicBezTo>
                  <a:cubicBezTo>
                    <a:pt x="1855736" y="2938810"/>
                    <a:pt x="1860158" y="2962047"/>
                    <a:pt x="1900904" y="2969455"/>
                  </a:cubicBezTo>
                  <a:cubicBezTo>
                    <a:pt x="1941650" y="2976863"/>
                    <a:pt x="1957525" y="2954405"/>
                    <a:pt x="2002504" y="2953535"/>
                  </a:cubicBezTo>
                  <a:cubicBezTo>
                    <a:pt x="2047483" y="2952665"/>
                    <a:pt x="2107279" y="2962712"/>
                    <a:pt x="2170779" y="2964234"/>
                  </a:cubicBezTo>
                  <a:cubicBezTo>
                    <a:pt x="2234279" y="2965756"/>
                    <a:pt x="2321062" y="2984488"/>
                    <a:pt x="2383504" y="2962669"/>
                  </a:cubicBezTo>
                  <a:cubicBezTo>
                    <a:pt x="2445946" y="2940850"/>
                    <a:pt x="2502037" y="2853821"/>
                    <a:pt x="2545429" y="2833321"/>
                  </a:cubicBezTo>
                  <a:cubicBezTo>
                    <a:pt x="2588821" y="2812821"/>
                    <a:pt x="2606812" y="2816054"/>
                    <a:pt x="2643854" y="2839671"/>
                  </a:cubicBezTo>
                  <a:cubicBezTo>
                    <a:pt x="2680896" y="2863288"/>
                    <a:pt x="2706825" y="2952683"/>
                    <a:pt x="2767679" y="2975021"/>
                  </a:cubicBezTo>
                  <a:cubicBezTo>
                    <a:pt x="2828533" y="2997359"/>
                    <a:pt x="2921666" y="2980922"/>
                    <a:pt x="3008978" y="2973702"/>
                  </a:cubicBezTo>
                  <a:cubicBezTo>
                    <a:pt x="3096290" y="2966482"/>
                    <a:pt x="3239166" y="2952794"/>
                    <a:pt x="3291554" y="2931702"/>
                  </a:cubicBezTo>
                  <a:cubicBezTo>
                    <a:pt x="3343942" y="2910610"/>
                    <a:pt x="3290496" y="2855487"/>
                    <a:pt x="3323304" y="2847151"/>
                  </a:cubicBezTo>
                  <a:cubicBezTo>
                    <a:pt x="3356112" y="2838815"/>
                    <a:pt x="3354721" y="2920545"/>
                    <a:pt x="3488404" y="2881685"/>
                  </a:cubicBezTo>
                  <a:cubicBezTo>
                    <a:pt x="3622087" y="2842825"/>
                    <a:pt x="3970188" y="2691413"/>
                    <a:pt x="4125400" y="2613989"/>
                  </a:cubicBezTo>
                  <a:cubicBezTo>
                    <a:pt x="4280612" y="2536565"/>
                    <a:pt x="4349100" y="2472470"/>
                    <a:pt x="4419676" y="2417139"/>
                  </a:cubicBezTo>
                  <a:cubicBezTo>
                    <a:pt x="4490252" y="2361808"/>
                    <a:pt x="4499808" y="2324632"/>
                    <a:pt x="4548854" y="2282001"/>
                  </a:cubicBezTo>
                  <a:cubicBezTo>
                    <a:pt x="4597900" y="2239370"/>
                    <a:pt x="4668592" y="2217113"/>
                    <a:pt x="4713954" y="2161351"/>
                  </a:cubicBezTo>
                  <a:cubicBezTo>
                    <a:pt x="4759316" y="2105589"/>
                    <a:pt x="4791393" y="2009074"/>
                    <a:pt x="4821026" y="1947430"/>
                  </a:cubicBezTo>
                  <a:cubicBezTo>
                    <a:pt x="4850659" y="1885786"/>
                    <a:pt x="5089516" y="2025389"/>
                    <a:pt x="5158454" y="1965025"/>
                  </a:cubicBezTo>
                  <a:cubicBezTo>
                    <a:pt x="5227392" y="1904661"/>
                    <a:pt x="5223542" y="1736585"/>
                    <a:pt x="5234654" y="1585243"/>
                  </a:cubicBezTo>
                  <a:cubicBezTo>
                    <a:pt x="5245767" y="1433901"/>
                    <a:pt x="5273812" y="1201923"/>
                    <a:pt x="5225129" y="1056975"/>
                  </a:cubicBezTo>
                  <a:cubicBezTo>
                    <a:pt x="5176446" y="912027"/>
                    <a:pt x="5027750" y="801640"/>
                    <a:pt x="4942554" y="715552"/>
                  </a:cubicBezTo>
                  <a:cubicBezTo>
                    <a:pt x="4857358" y="629464"/>
                    <a:pt x="4751525" y="511524"/>
                    <a:pt x="4713954" y="540447"/>
                  </a:cubicBezTo>
                  <a:cubicBezTo>
                    <a:pt x="4676383" y="569370"/>
                    <a:pt x="4752754" y="846735"/>
                    <a:pt x="4717129" y="889091"/>
                  </a:cubicBezTo>
                  <a:cubicBezTo>
                    <a:pt x="4681504" y="931447"/>
                    <a:pt x="4582226" y="822248"/>
                    <a:pt x="4500205" y="794586"/>
                  </a:cubicBezTo>
                  <a:cubicBezTo>
                    <a:pt x="4418184" y="766924"/>
                    <a:pt x="4297329" y="835950"/>
                    <a:pt x="4225004" y="723120"/>
                  </a:cubicBezTo>
                  <a:cubicBezTo>
                    <a:pt x="4152679" y="610290"/>
                    <a:pt x="4175791" y="225078"/>
                    <a:pt x="4066254" y="117606"/>
                  </a:cubicBezTo>
                  <a:cubicBezTo>
                    <a:pt x="3956717" y="10134"/>
                    <a:pt x="3698491" y="-21685"/>
                    <a:pt x="3567779" y="78287"/>
                  </a:cubicBezTo>
                  <a:cubicBezTo>
                    <a:pt x="3437067" y="178259"/>
                    <a:pt x="3372471" y="613811"/>
                    <a:pt x="3281983" y="717441"/>
                  </a:cubicBezTo>
                  <a:cubicBezTo>
                    <a:pt x="3191495" y="821071"/>
                    <a:pt x="3093646" y="649269"/>
                    <a:pt x="3024854" y="700069"/>
                  </a:cubicBezTo>
                  <a:cubicBezTo>
                    <a:pt x="2956062" y="750869"/>
                    <a:pt x="2956062" y="677320"/>
                    <a:pt x="2885154" y="713028"/>
                  </a:cubicBezTo>
                  <a:cubicBezTo>
                    <a:pt x="2814246" y="748736"/>
                    <a:pt x="2701004" y="914503"/>
                    <a:pt x="2599404" y="91431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50" name="Freeform 2258">
              <a:extLst>
                <a:ext uri="{FF2B5EF4-FFF2-40B4-BE49-F238E27FC236}">
                  <a16:creationId xmlns:a16="http://schemas.microsoft.com/office/drawing/2014/main" id="{722735DD-4AFE-40CC-86B8-14B8194766B5}"/>
                </a:ext>
              </a:extLst>
            </p:cNvPr>
            <p:cNvSpPr/>
            <p:nvPr/>
          </p:nvSpPr>
          <p:spPr bwMode="auto">
            <a:xfrm>
              <a:off x="1503355" y="932078"/>
              <a:ext cx="297075" cy="29206"/>
            </a:xfrm>
            <a:custGeom>
              <a:avLst/>
              <a:gdLst>
                <a:gd name="connsiteX0" fmla="*/ 0 w 476250"/>
                <a:gd name="connsiteY0" fmla="*/ 38100 h 38100"/>
                <a:gd name="connsiteX1" fmla="*/ 304800 w 476250"/>
                <a:gd name="connsiteY1" fmla="*/ 19050 h 38100"/>
                <a:gd name="connsiteX2" fmla="*/ 476250 w 476250"/>
                <a:gd name="connsiteY2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250" h="38100">
                  <a:moveTo>
                    <a:pt x="0" y="38100"/>
                  </a:moveTo>
                  <a:lnTo>
                    <a:pt x="304800" y="19050"/>
                  </a:lnTo>
                  <a:cubicBezTo>
                    <a:pt x="384175" y="12700"/>
                    <a:pt x="430212" y="6350"/>
                    <a:pt x="476250" y="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51" name="Freeform 2259">
              <a:extLst>
                <a:ext uri="{FF2B5EF4-FFF2-40B4-BE49-F238E27FC236}">
                  <a16:creationId xmlns:a16="http://schemas.microsoft.com/office/drawing/2014/main" id="{20B9480B-2713-42A3-897C-FEF1EE9FA47D}"/>
                </a:ext>
              </a:extLst>
            </p:cNvPr>
            <p:cNvSpPr/>
            <p:nvPr/>
          </p:nvSpPr>
          <p:spPr bwMode="auto">
            <a:xfrm>
              <a:off x="1554639" y="1080379"/>
              <a:ext cx="228041" cy="392398"/>
            </a:xfrm>
            <a:custGeom>
              <a:avLst/>
              <a:gdLst>
                <a:gd name="connsiteX0" fmla="*/ 3511 w 365579"/>
                <a:gd name="connsiteY0" fmla="*/ 54186 h 511898"/>
                <a:gd name="connsiteX1" fmla="*/ 155911 w 365579"/>
                <a:gd name="connsiteY1" fmla="*/ 6561 h 511898"/>
                <a:gd name="connsiteX2" fmla="*/ 317836 w 365579"/>
                <a:gd name="connsiteY2" fmla="*/ 6561 h 511898"/>
                <a:gd name="connsiteX3" fmla="*/ 365461 w 365579"/>
                <a:gd name="connsiteY3" fmla="*/ 63711 h 511898"/>
                <a:gd name="connsiteX4" fmla="*/ 308311 w 365579"/>
                <a:gd name="connsiteY4" fmla="*/ 311361 h 511898"/>
                <a:gd name="connsiteX5" fmla="*/ 184486 w 365579"/>
                <a:gd name="connsiteY5" fmla="*/ 511386 h 511898"/>
                <a:gd name="connsiteX6" fmla="*/ 60661 w 365579"/>
                <a:gd name="connsiteY6" fmla="*/ 358986 h 511898"/>
                <a:gd name="connsiteX7" fmla="*/ 3511 w 365579"/>
                <a:gd name="connsiteY7" fmla="*/ 54186 h 511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5579" h="511898">
                  <a:moveTo>
                    <a:pt x="3511" y="54186"/>
                  </a:moveTo>
                  <a:cubicBezTo>
                    <a:pt x="19386" y="-4551"/>
                    <a:pt x="103524" y="14498"/>
                    <a:pt x="155911" y="6561"/>
                  </a:cubicBezTo>
                  <a:cubicBezTo>
                    <a:pt x="208298" y="-1376"/>
                    <a:pt x="282911" y="-2964"/>
                    <a:pt x="317836" y="6561"/>
                  </a:cubicBezTo>
                  <a:cubicBezTo>
                    <a:pt x="352761" y="16086"/>
                    <a:pt x="367049" y="12911"/>
                    <a:pt x="365461" y="63711"/>
                  </a:cubicBezTo>
                  <a:cubicBezTo>
                    <a:pt x="363874" y="114511"/>
                    <a:pt x="338474" y="236749"/>
                    <a:pt x="308311" y="311361"/>
                  </a:cubicBezTo>
                  <a:cubicBezTo>
                    <a:pt x="278149" y="385974"/>
                    <a:pt x="225761" y="503449"/>
                    <a:pt x="184486" y="511386"/>
                  </a:cubicBezTo>
                  <a:cubicBezTo>
                    <a:pt x="143211" y="519323"/>
                    <a:pt x="92411" y="433599"/>
                    <a:pt x="60661" y="358986"/>
                  </a:cubicBezTo>
                  <a:cubicBezTo>
                    <a:pt x="28911" y="284374"/>
                    <a:pt x="-12364" y="112923"/>
                    <a:pt x="3511" y="54186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52" name="Freeform 2260">
              <a:extLst>
                <a:ext uri="{FF2B5EF4-FFF2-40B4-BE49-F238E27FC236}">
                  <a16:creationId xmlns:a16="http://schemas.microsoft.com/office/drawing/2014/main" id="{6832F8D7-F840-41B4-920C-363A32A20FF2}"/>
                </a:ext>
              </a:extLst>
            </p:cNvPr>
            <p:cNvSpPr/>
            <p:nvPr/>
          </p:nvSpPr>
          <p:spPr bwMode="auto">
            <a:xfrm>
              <a:off x="2696730" y="1117851"/>
              <a:ext cx="403404" cy="982734"/>
            </a:xfrm>
            <a:custGeom>
              <a:avLst/>
              <a:gdLst>
                <a:gd name="connsiteX0" fmla="*/ 103 w 586489"/>
                <a:gd name="connsiteY0" fmla="*/ 23259 h 1280869"/>
                <a:gd name="connsiteX1" fmla="*/ 228703 w 586489"/>
                <a:gd name="connsiteY1" fmla="*/ 13734 h 1280869"/>
                <a:gd name="connsiteX2" fmla="*/ 362053 w 586489"/>
                <a:gd name="connsiteY2" fmla="*/ 99459 h 1280869"/>
                <a:gd name="connsiteX3" fmla="*/ 562078 w 586489"/>
                <a:gd name="connsiteY3" fmla="*/ 509034 h 1280869"/>
                <a:gd name="connsiteX4" fmla="*/ 562078 w 586489"/>
                <a:gd name="connsiteY4" fmla="*/ 928134 h 1280869"/>
                <a:gd name="connsiteX5" fmla="*/ 371578 w 586489"/>
                <a:gd name="connsiteY5" fmla="*/ 1175784 h 1280869"/>
                <a:gd name="connsiteX6" fmla="*/ 152503 w 586489"/>
                <a:gd name="connsiteY6" fmla="*/ 1280559 h 1280869"/>
                <a:gd name="connsiteX7" fmla="*/ 95353 w 586489"/>
                <a:gd name="connsiteY7" fmla="*/ 1147209 h 1280869"/>
                <a:gd name="connsiteX8" fmla="*/ 304903 w 586489"/>
                <a:gd name="connsiteY8" fmla="*/ 1023384 h 1280869"/>
                <a:gd name="connsiteX9" fmla="*/ 419203 w 586489"/>
                <a:gd name="connsiteY9" fmla="*/ 690009 h 1280869"/>
                <a:gd name="connsiteX10" fmla="*/ 314428 w 586489"/>
                <a:gd name="connsiteY10" fmla="*/ 480459 h 1280869"/>
                <a:gd name="connsiteX11" fmla="*/ 200128 w 586489"/>
                <a:gd name="connsiteY11" fmla="*/ 232809 h 1280869"/>
                <a:gd name="connsiteX12" fmla="*/ 103 w 586489"/>
                <a:gd name="connsiteY12" fmla="*/ 23259 h 1280869"/>
                <a:gd name="connsiteX0" fmla="*/ 103 w 633724"/>
                <a:gd name="connsiteY0" fmla="*/ 23259 h 1280869"/>
                <a:gd name="connsiteX1" fmla="*/ 228703 w 633724"/>
                <a:gd name="connsiteY1" fmla="*/ 13734 h 1280869"/>
                <a:gd name="connsiteX2" fmla="*/ 362053 w 633724"/>
                <a:gd name="connsiteY2" fmla="*/ 99459 h 1280869"/>
                <a:gd name="connsiteX3" fmla="*/ 623157 w 633724"/>
                <a:gd name="connsiteY3" fmla="*/ 492466 h 1280869"/>
                <a:gd name="connsiteX4" fmla="*/ 562078 w 633724"/>
                <a:gd name="connsiteY4" fmla="*/ 928134 h 1280869"/>
                <a:gd name="connsiteX5" fmla="*/ 371578 w 633724"/>
                <a:gd name="connsiteY5" fmla="*/ 1175784 h 1280869"/>
                <a:gd name="connsiteX6" fmla="*/ 152503 w 633724"/>
                <a:gd name="connsiteY6" fmla="*/ 1280559 h 1280869"/>
                <a:gd name="connsiteX7" fmla="*/ 95353 w 633724"/>
                <a:gd name="connsiteY7" fmla="*/ 1147209 h 1280869"/>
                <a:gd name="connsiteX8" fmla="*/ 304903 w 633724"/>
                <a:gd name="connsiteY8" fmla="*/ 1023384 h 1280869"/>
                <a:gd name="connsiteX9" fmla="*/ 419203 w 633724"/>
                <a:gd name="connsiteY9" fmla="*/ 690009 h 1280869"/>
                <a:gd name="connsiteX10" fmla="*/ 314428 w 633724"/>
                <a:gd name="connsiteY10" fmla="*/ 480459 h 1280869"/>
                <a:gd name="connsiteX11" fmla="*/ 200128 w 633724"/>
                <a:gd name="connsiteY11" fmla="*/ 232809 h 1280869"/>
                <a:gd name="connsiteX12" fmla="*/ 103 w 633724"/>
                <a:gd name="connsiteY12" fmla="*/ 23259 h 1280869"/>
                <a:gd name="connsiteX0" fmla="*/ 103 w 645422"/>
                <a:gd name="connsiteY0" fmla="*/ 23259 h 1280921"/>
                <a:gd name="connsiteX1" fmla="*/ 228703 w 645422"/>
                <a:gd name="connsiteY1" fmla="*/ 13734 h 1280921"/>
                <a:gd name="connsiteX2" fmla="*/ 362053 w 645422"/>
                <a:gd name="connsiteY2" fmla="*/ 99459 h 1280921"/>
                <a:gd name="connsiteX3" fmla="*/ 623157 w 645422"/>
                <a:gd name="connsiteY3" fmla="*/ 492466 h 1280921"/>
                <a:gd name="connsiteX4" fmla="*/ 602798 w 645422"/>
                <a:gd name="connsiteY4" fmla="*/ 878431 h 1280921"/>
                <a:gd name="connsiteX5" fmla="*/ 371578 w 645422"/>
                <a:gd name="connsiteY5" fmla="*/ 1175784 h 1280921"/>
                <a:gd name="connsiteX6" fmla="*/ 152503 w 645422"/>
                <a:gd name="connsiteY6" fmla="*/ 1280559 h 1280921"/>
                <a:gd name="connsiteX7" fmla="*/ 95353 w 645422"/>
                <a:gd name="connsiteY7" fmla="*/ 1147209 h 1280921"/>
                <a:gd name="connsiteX8" fmla="*/ 304903 w 645422"/>
                <a:gd name="connsiteY8" fmla="*/ 1023384 h 1280921"/>
                <a:gd name="connsiteX9" fmla="*/ 419203 w 645422"/>
                <a:gd name="connsiteY9" fmla="*/ 690009 h 1280921"/>
                <a:gd name="connsiteX10" fmla="*/ 314428 w 645422"/>
                <a:gd name="connsiteY10" fmla="*/ 480459 h 1280921"/>
                <a:gd name="connsiteX11" fmla="*/ 200128 w 645422"/>
                <a:gd name="connsiteY11" fmla="*/ 232809 h 1280921"/>
                <a:gd name="connsiteX12" fmla="*/ 103 w 645422"/>
                <a:gd name="connsiteY12" fmla="*/ 23259 h 1280921"/>
                <a:gd name="connsiteX0" fmla="*/ 1390 w 646709"/>
                <a:gd name="connsiteY0" fmla="*/ 24352 h 1282014"/>
                <a:gd name="connsiteX1" fmla="*/ 229990 w 646709"/>
                <a:gd name="connsiteY1" fmla="*/ 14827 h 1282014"/>
                <a:gd name="connsiteX2" fmla="*/ 363340 w 646709"/>
                <a:gd name="connsiteY2" fmla="*/ 100552 h 1282014"/>
                <a:gd name="connsiteX3" fmla="*/ 624444 w 646709"/>
                <a:gd name="connsiteY3" fmla="*/ 493559 h 1282014"/>
                <a:gd name="connsiteX4" fmla="*/ 604085 w 646709"/>
                <a:gd name="connsiteY4" fmla="*/ 879524 h 1282014"/>
                <a:gd name="connsiteX5" fmla="*/ 372865 w 646709"/>
                <a:gd name="connsiteY5" fmla="*/ 1176877 h 1282014"/>
                <a:gd name="connsiteX6" fmla="*/ 153790 w 646709"/>
                <a:gd name="connsiteY6" fmla="*/ 1281652 h 1282014"/>
                <a:gd name="connsiteX7" fmla="*/ 96640 w 646709"/>
                <a:gd name="connsiteY7" fmla="*/ 1148302 h 1282014"/>
                <a:gd name="connsiteX8" fmla="*/ 306190 w 646709"/>
                <a:gd name="connsiteY8" fmla="*/ 1024477 h 1282014"/>
                <a:gd name="connsiteX9" fmla="*/ 420490 w 646709"/>
                <a:gd name="connsiteY9" fmla="*/ 691102 h 1282014"/>
                <a:gd name="connsiteX10" fmla="*/ 315715 w 646709"/>
                <a:gd name="connsiteY10" fmla="*/ 481552 h 1282014"/>
                <a:gd name="connsiteX11" fmla="*/ 140336 w 646709"/>
                <a:gd name="connsiteY11" fmla="*/ 250470 h 1282014"/>
                <a:gd name="connsiteX12" fmla="*/ 1390 w 646709"/>
                <a:gd name="connsiteY12" fmla="*/ 24352 h 128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46709" h="1282014">
                  <a:moveTo>
                    <a:pt x="1390" y="24352"/>
                  </a:moveTo>
                  <a:cubicBezTo>
                    <a:pt x="16332" y="-14922"/>
                    <a:pt x="169665" y="2127"/>
                    <a:pt x="229990" y="14827"/>
                  </a:cubicBezTo>
                  <a:cubicBezTo>
                    <a:pt x="290315" y="27527"/>
                    <a:pt x="297598" y="20763"/>
                    <a:pt x="363340" y="100552"/>
                  </a:cubicBezTo>
                  <a:cubicBezTo>
                    <a:pt x="429082" y="180341"/>
                    <a:pt x="584320" y="363730"/>
                    <a:pt x="624444" y="493559"/>
                  </a:cubicBezTo>
                  <a:cubicBezTo>
                    <a:pt x="664568" y="623388"/>
                    <a:pt x="646015" y="765638"/>
                    <a:pt x="604085" y="879524"/>
                  </a:cubicBezTo>
                  <a:cubicBezTo>
                    <a:pt x="562155" y="993410"/>
                    <a:pt x="447914" y="1109856"/>
                    <a:pt x="372865" y="1176877"/>
                  </a:cubicBezTo>
                  <a:cubicBezTo>
                    <a:pt x="297816" y="1243898"/>
                    <a:pt x="199828" y="1286415"/>
                    <a:pt x="153790" y="1281652"/>
                  </a:cubicBezTo>
                  <a:cubicBezTo>
                    <a:pt x="107753" y="1276890"/>
                    <a:pt x="71240" y="1191164"/>
                    <a:pt x="96640" y="1148302"/>
                  </a:cubicBezTo>
                  <a:cubicBezTo>
                    <a:pt x="122040" y="1105440"/>
                    <a:pt x="252215" y="1100677"/>
                    <a:pt x="306190" y="1024477"/>
                  </a:cubicBezTo>
                  <a:cubicBezTo>
                    <a:pt x="360165" y="948277"/>
                    <a:pt x="418903" y="781589"/>
                    <a:pt x="420490" y="691102"/>
                  </a:cubicBezTo>
                  <a:cubicBezTo>
                    <a:pt x="422077" y="600615"/>
                    <a:pt x="352228" y="557752"/>
                    <a:pt x="315715" y="481552"/>
                  </a:cubicBezTo>
                  <a:cubicBezTo>
                    <a:pt x="279202" y="405352"/>
                    <a:pt x="184786" y="325083"/>
                    <a:pt x="140336" y="250470"/>
                  </a:cubicBezTo>
                  <a:cubicBezTo>
                    <a:pt x="95886" y="175857"/>
                    <a:pt x="-13552" y="63626"/>
                    <a:pt x="1390" y="24352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53" name="Freeform 2261">
              <a:extLst>
                <a:ext uri="{FF2B5EF4-FFF2-40B4-BE49-F238E27FC236}">
                  <a16:creationId xmlns:a16="http://schemas.microsoft.com/office/drawing/2014/main" id="{0469F5ED-F498-451B-BD7E-803F91118D26}"/>
                </a:ext>
              </a:extLst>
            </p:cNvPr>
            <p:cNvSpPr/>
            <p:nvPr/>
          </p:nvSpPr>
          <p:spPr bwMode="auto">
            <a:xfrm>
              <a:off x="283338" y="1120731"/>
              <a:ext cx="340756" cy="982690"/>
            </a:xfrm>
            <a:custGeom>
              <a:avLst/>
              <a:gdLst>
                <a:gd name="connsiteX0" fmla="*/ 203245 w 546289"/>
                <a:gd name="connsiteY0" fmla="*/ 87270 h 1281957"/>
                <a:gd name="connsiteX1" fmla="*/ 346120 w 546289"/>
                <a:gd name="connsiteY1" fmla="*/ 1545 h 1281957"/>
                <a:gd name="connsiteX2" fmla="*/ 546145 w 546289"/>
                <a:gd name="connsiteY2" fmla="*/ 49170 h 1281957"/>
                <a:gd name="connsiteX3" fmla="*/ 374695 w 546289"/>
                <a:gd name="connsiteY3" fmla="*/ 249195 h 1281957"/>
                <a:gd name="connsiteX4" fmla="*/ 174670 w 546289"/>
                <a:gd name="connsiteY4" fmla="*/ 582570 h 1281957"/>
                <a:gd name="connsiteX5" fmla="*/ 184195 w 546289"/>
                <a:gd name="connsiteY5" fmla="*/ 858795 h 1281957"/>
                <a:gd name="connsiteX6" fmla="*/ 422320 w 546289"/>
                <a:gd name="connsiteY6" fmla="*/ 1135020 h 1281957"/>
                <a:gd name="connsiteX7" fmla="*/ 450895 w 546289"/>
                <a:gd name="connsiteY7" fmla="*/ 1211220 h 1281957"/>
                <a:gd name="connsiteX8" fmla="*/ 327070 w 546289"/>
                <a:gd name="connsiteY8" fmla="*/ 1277895 h 1281957"/>
                <a:gd name="connsiteX9" fmla="*/ 69895 w 546289"/>
                <a:gd name="connsiteY9" fmla="*/ 1087395 h 1281957"/>
                <a:gd name="connsiteX10" fmla="*/ 3220 w 546289"/>
                <a:gd name="connsiteY10" fmla="*/ 496845 h 1281957"/>
                <a:gd name="connsiteX11" fmla="*/ 146095 w 546289"/>
                <a:gd name="connsiteY11" fmla="*/ 163470 h 1281957"/>
                <a:gd name="connsiteX12" fmla="*/ 203245 w 546289"/>
                <a:gd name="connsiteY12" fmla="*/ 87270 h 1281957"/>
                <a:gd name="connsiteX0" fmla="*/ 203245 w 546278"/>
                <a:gd name="connsiteY0" fmla="*/ 87270 h 1281957"/>
                <a:gd name="connsiteX1" fmla="*/ 346120 w 546278"/>
                <a:gd name="connsiteY1" fmla="*/ 1545 h 1281957"/>
                <a:gd name="connsiteX2" fmla="*/ 546145 w 546278"/>
                <a:gd name="connsiteY2" fmla="*/ 49170 h 1281957"/>
                <a:gd name="connsiteX3" fmla="*/ 374695 w 546278"/>
                <a:gd name="connsiteY3" fmla="*/ 249195 h 1281957"/>
                <a:gd name="connsiteX4" fmla="*/ 235750 w 546278"/>
                <a:gd name="connsiteY4" fmla="*/ 582570 h 1281957"/>
                <a:gd name="connsiteX5" fmla="*/ 184195 w 546278"/>
                <a:gd name="connsiteY5" fmla="*/ 858795 h 1281957"/>
                <a:gd name="connsiteX6" fmla="*/ 422320 w 546278"/>
                <a:gd name="connsiteY6" fmla="*/ 1135020 h 1281957"/>
                <a:gd name="connsiteX7" fmla="*/ 450895 w 546278"/>
                <a:gd name="connsiteY7" fmla="*/ 1211220 h 1281957"/>
                <a:gd name="connsiteX8" fmla="*/ 327070 w 546278"/>
                <a:gd name="connsiteY8" fmla="*/ 1277895 h 1281957"/>
                <a:gd name="connsiteX9" fmla="*/ 69895 w 546278"/>
                <a:gd name="connsiteY9" fmla="*/ 1087395 h 1281957"/>
                <a:gd name="connsiteX10" fmla="*/ 3220 w 546278"/>
                <a:gd name="connsiteY10" fmla="*/ 496845 h 1281957"/>
                <a:gd name="connsiteX11" fmla="*/ 146095 w 546278"/>
                <a:gd name="connsiteY11" fmla="*/ 163470 h 1281957"/>
                <a:gd name="connsiteX12" fmla="*/ 203245 w 546278"/>
                <a:gd name="connsiteY12" fmla="*/ 87270 h 1281957"/>
                <a:gd name="connsiteX0" fmla="*/ 203245 w 546276"/>
                <a:gd name="connsiteY0" fmla="*/ 87270 h 1281957"/>
                <a:gd name="connsiteX1" fmla="*/ 346120 w 546276"/>
                <a:gd name="connsiteY1" fmla="*/ 1545 h 1281957"/>
                <a:gd name="connsiteX2" fmla="*/ 546145 w 546276"/>
                <a:gd name="connsiteY2" fmla="*/ 49170 h 1281957"/>
                <a:gd name="connsiteX3" fmla="*/ 374695 w 546276"/>
                <a:gd name="connsiteY3" fmla="*/ 249195 h 1281957"/>
                <a:gd name="connsiteX4" fmla="*/ 235750 w 546276"/>
                <a:gd name="connsiteY4" fmla="*/ 582570 h 1281957"/>
                <a:gd name="connsiteX5" fmla="*/ 306353 w 546276"/>
                <a:gd name="connsiteY5" fmla="*/ 825659 h 1281957"/>
                <a:gd name="connsiteX6" fmla="*/ 422320 w 546276"/>
                <a:gd name="connsiteY6" fmla="*/ 1135020 h 1281957"/>
                <a:gd name="connsiteX7" fmla="*/ 450895 w 546276"/>
                <a:gd name="connsiteY7" fmla="*/ 1211220 h 1281957"/>
                <a:gd name="connsiteX8" fmla="*/ 327070 w 546276"/>
                <a:gd name="connsiteY8" fmla="*/ 1277895 h 1281957"/>
                <a:gd name="connsiteX9" fmla="*/ 69895 w 546276"/>
                <a:gd name="connsiteY9" fmla="*/ 1087395 h 1281957"/>
                <a:gd name="connsiteX10" fmla="*/ 3220 w 546276"/>
                <a:gd name="connsiteY10" fmla="*/ 496845 h 1281957"/>
                <a:gd name="connsiteX11" fmla="*/ 146095 w 546276"/>
                <a:gd name="connsiteY11" fmla="*/ 163470 h 1281957"/>
                <a:gd name="connsiteX12" fmla="*/ 203245 w 546276"/>
                <a:gd name="connsiteY12" fmla="*/ 87270 h 1281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46276" h="1281957">
                  <a:moveTo>
                    <a:pt x="203245" y="87270"/>
                  </a:moveTo>
                  <a:cubicBezTo>
                    <a:pt x="236583" y="60282"/>
                    <a:pt x="288970" y="7895"/>
                    <a:pt x="346120" y="1545"/>
                  </a:cubicBezTo>
                  <a:cubicBezTo>
                    <a:pt x="403270" y="-4805"/>
                    <a:pt x="541383" y="7895"/>
                    <a:pt x="546145" y="49170"/>
                  </a:cubicBezTo>
                  <a:cubicBezTo>
                    <a:pt x="550907" y="90445"/>
                    <a:pt x="426427" y="160295"/>
                    <a:pt x="374695" y="249195"/>
                  </a:cubicBezTo>
                  <a:cubicBezTo>
                    <a:pt x="322963" y="338095"/>
                    <a:pt x="247140" y="486493"/>
                    <a:pt x="235750" y="582570"/>
                  </a:cubicBezTo>
                  <a:cubicBezTo>
                    <a:pt x="224360" y="678647"/>
                    <a:pt x="275258" y="733584"/>
                    <a:pt x="306353" y="825659"/>
                  </a:cubicBezTo>
                  <a:cubicBezTo>
                    <a:pt x="337448" y="917734"/>
                    <a:pt x="398230" y="1070760"/>
                    <a:pt x="422320" y="1135020"/>
                  </a:cubicBezTo>
                  <a:cubicBezTo>
                    <a:pt x="446410" y="1199280"/>
                    <a:pt x="466770" y="1187408"/>
                    <a:pt x="450895" y="1211220"/>
                  </a:cubicBezTo>
                  <a:cubicBezTo>
                    <a:pt x="435020" y="1235033"/>
                    <a:pt x="390570" y="1298532"/>
                    <a:pt x="327070" y="1277895"/>
                  </a:cubicBezTo>
                  <a:cubicBezTo>
                    <a:pt x="263570" y="1257258"/>
                    <a:pt x="123870" y="1217570"/>
                    <a:pt x="69895" y="1087395"/>
                  </a:cubicBezTo>
                  <a:cubicBezTo>
                    <a:pt x="15920" y="957220"/>
                    <a:pt x="-9480" y="650832"/>
                    <a:pt x="3220" y="496845"/>
                  </a:cubicBezTo>
                  <a:cubicBezTo>
                    <a:pt x="15920" y="342858"/>
                    <a:pt x="106407" y="234908"/>
                    <a:pt x="146095" y="163470"/>
                  </a:cubicBezTo>
                  <a:cubicBezTo>
                    <a:pt x="185783" y="92032"/>
                    <a:pt x="169907" y="114258"/>
                    <a:pt x="203245" y="8727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54" name="Freeform 2263">
              <a:extLst>
                <a:ext uri="{FF2B5EF4-FFF2-40B4-BE49-F238E27FC236}">
                  <a16:creationId xmlns:a16="http://schemas.microsoft.com/office/drawing/2014/main" id="{66998FC4-4B1E-4140-829F-C25D0F141153}"/>
                </a:ext>
              </a:extLst>
            </p:cNvPr>
            <p:cNvSpPr/>
            <p:nvPr/>
          </p:nvSpPr>
          <p:spPr bwMode="auto">
            <a:xfrm>
              <a:off x="1443940" y="2216870"/>
              <a:ext cx="467171" cy="241208"/>
            </a:xfrm>
            <a:custGeom>
              <a:avLst/>
              <a:gdLst>
                <a:gd name="connsiteX0" fmla="*/ 0 w 748936"/>
                <a:gd name="connsiteY0" fmla="*/ 267040 h 314665"/>
                <a:gd name="connsiteX1" fmla="*/ 114300 w 748936"/>
                <a:gd name="connsiteY1" fmla="*/ 86065 h 314665"/>
                <a:gd name="connsiteX2" fmla="*/ 323850 w 748936"/>
                <a:gd name="connsiteY2" fmla="*/ 340 h 314665"/>
                <a:gd name="connsiteX3" fmla="*/ 609600 w 748936"/>
                <a:gd name="connsiteY3" fmla="*/ 114640 h 314665"/>
                <a:gd name="connsiteX4" fmla="*/ 733425 w 748936"/>
                <a:gd name="connsiteY4" fmla="*/ 267040 h 314665"/>
                <a:gd name="connsiteX5" fmla="*/ 742950 w 748936"/>
                <a:gd name="connsiteY5" fmla="*/ 314665 h 314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8936" h="314665">
                  <a:moveTo>
                    <a:pt x="0" y="267040"/>
                  </a:moveTo>
                  <a:cubicBezTo>
                    <a:pt x="30162" y="198777"/>
                    <a:pt x="60325" y="130515"/>
                    <a:pt x="114300" y="86065"/>
                  </a:cubicBezTo>
                  <a:cubicBezTo>
                    <a:pt x="168275" y="41615"/>
                    <a:pt x="241300" y="-4422"/>
                    <a:pt x="323850" y="340"/>
                  </a:cubicBezTo>
                  <a:cubicBezTo>
                    <a:pt x="406400" y="5102"/>
                    <a:pt x="541337" y="70190"/>
                    <a:pt x="609600" y="114640"/>
                  </a:cubicBezTo>
                  <a:cubicBezTo>
                    <a:pt x="677863" y="159090"/>
                    <a:pt x="711200" y="233703"/>
                    <a:pt x="733425" y="267040"/>
                  </a:cubicBezTo>
                  <a:cubicBezTo>
                    <a:pt x="755650" y="300377"/>
                    <a:pt x="749300" y="307521"/>
                    <a:pt x="742950" y="314665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55" name="Freeform 2264">
              <a:extLst>
                <a:ext uri="{FF2B5EF4-FFF2-40B4-BE49-F238E27FC236}">
                  <a16:creationId xmlns:a16="http://schemas.microsoft.com/office/drawing/2014/main" id="{4678A452-5869-47CF-AA75-95E7A13A97AE}"/>
                </a:ext>
              </a:extLst>
            </p:cNvPr>
            <p:cNvSpPr/>
            <p:nvPr/>
          </p:nvSpPr>
          <p:spPr bwMode="auto">
            <a:xfrm>
              <a:off x="1337531" y="2323837"/>
              <a:ext cx="662874" cy="211759"/>
            </a:xfrm>
            <a:custGeom>
              <a:avLst/>
              <a:gdLst>
                <a:gd name="connsiteX0" fmla="*/ 0 w 733425"/>
                <a:gd name="connsiteY0" fmla="*/ 179289 h 179289"/>
                <a:gd name="connsiteX1" fmla="*/ 238125 w 733425"/>
                <a:gd name="connsiteY1" fmla="*/ 7839 h 179289"/>
                <a:gd name="connsiteX2" fmla="*/ 304800 w 733425"/>
                <a:gd name="connsiteY2" fmla="*/ 26889 h 179289"/>
                <a:gd name="connsiteX3" fmla="*/ 323850 w 733425"/>
                <a:gd name="connsiteY3" fmla="*/ 17364 h 179289"/>
                <a:gd name="connsiteX4" fmla="*/ 409575 w 733425"/>
                <a:gd name="connsiteY4" fmla="*/ 55464 h 179289"/>
                <a:gd name="connsiteX5" fmla="*/ 476250 w 733425"/>
                <a:gd name="connsiteY5" fmla="*/ 7839 h 179289"/>
                <a:gd name="connsiteX6" fmla="*/ 733425 w 733425"/>
                <a:gd name="connsiteY6" fmla="*/ 141189 h 179289"/>
                <a:gd name="connsiteX0" fmla="*/ 0 w 849767"/>
                <a:gd name="connsiteY0" fmla="*/ 219742 h 219743"/>
                <a:gd name="connsiteX1" fmla="*/ 354467 w 849767"/>
                <a:gd name="connsiteY1" fmla="*/ 10423 h 219743"/>
                <a:gd name="connsiteX2" fmla="*/ 421142 w 849767"/>
                <a:gd name="connsiteY2" fmla="*/ 29473 h 219743"/>
                <a:gd name="connsiteX3" fmla="*/ 440192 w 849767"/>
                <a:gd name="connsiteY3" fmla="*/ 19948 h 219743"/>
                <a:gd name="connsiteX4" fmla="*/ 525917 w 849767"/>
                <a:gd name="connsiteY4" fmla="*/ 58048 h 219743"/>
                <a:gd name="connsiteX5" fmla="*/ 592592 w 849767"/>
                <a:gd name="connsiteY5" fmla="*/ 10423 h 219743"/>
                <a:gd name="connsiteX6" fmla="*/ 849767 w 849767"/>
                <a:gd name="connsiteY6" fmla="*/ 143773 h 219743"/>
                <a:gd name="connsiteX0" fmla="*/ 0 w 989377"/>
                <a:gd name="connsiteY0" fmla="*/ 219742 h 333118"/>
                <a:gd name="connsiteX1" fmla="*/ 354467 w 989377"/>
                <a:gd name="connsiteY1" fmla="*/ 10423 h 333118"/>
                <a:gd name="connsiteX2" fmla="*/ 421142 w 989377"/>
                <a:gd name="connsiteY2" fmla="*/ 29473 h 333118"/>
                <a:gd name="connsiteX3" fmla="*/ 440192 w 989377"/>
                <a:gd name="connsiteY3" fmla="*/ 19948 h 333118"/>
                <a:gd name="connsiteX4" fmla="*/ 525917 w 989377"/>
                <a:gd name="connsiteY4" fmla="*/ 58048 h 333118"/>
                <a:gd name="connsiteX5" fmla="*/ 592592 w 989377"/>
                <a:gd name="connsiteY5" fmla="*/ 10423 h 333118"/>
                <a:gd name="connsiteX6" fmla="*/ 989377 w 989377"/>
                <a:gd name="connsiteY6" fmla="*/ 333118 h 333118"/>
                <a:gd name="connsiteX0" fmla="*/ 0 w 989377"/>
                <a:gd name="connsiteY0" fmla="*/ 219742 h 273474"/>
                <a:gd name="connsiteX1" fmla="*/ 354467 w 989377"/>
                <a:gd name="connsiteY1" fmla="*/ 10423 h 273474"/>
                <a:gd name="connsiteX2" fmla="*/ 421142 w 989377"/>
                <a:gd name="connsiteY2" fmla="*/ 29473 h 273474"/>
                <a:gd name="connsiteX3" fmla="*/ 440192 w 989377"/>
                <a:gd name="connsiteY3" fmla="*/ 19948 h 273474"/>
                <a:gd name="connsiteX4" fmla="*/ 525917 w 989377"/>
                <a:gd name="connsiteY4" fmla="*/ 58048 h 273474"/>
                <a:gd name="connsiteX5" fmla="*/ 592592 w 989377"/>
                <a:gd name="connsiteY5" fmla="*/ 10423 h 273474"/>
                <a:gd name="connsiteX6" fmla="*/ 989377 w 989377"/>
                <a:gd name="connsiteY6" fmla="*/ 273474 h 273474"/>
                <a:gd name="connsiteX0" fmla="*/ 0 w 1062672"/>
                <a:gd name="connsiteY0" fmla="*/ 262277 h 276247"/>
                <a:gd name="connsiteX1" fmla="*/ 427762 w 1062672"/>
                <a:gd name="connsiteY1" fmla="*/ 13196 h 276247"/>
                <a:gd name="connsiteX2" fmla="*/ 494437 w 1062672"/>
                <a:gd name="connsiteY2" fmla="*/ 32246 h 276247"/>
                <a:gd name="connsiteX3" fmla="*/ 513487 w 1062672"/>
                <a:gd name="connsiteY3" fmla="*/ 22721 h 276247"/>
                <a:gd name="connsiteX4" fmla="*/ 599212 w 1062672"/>
                <a:gd name="connsiteY4" fmla="*/ 60821 h 276247"/>
                <a:gd name="connsiteX5" fmla="*/ 665887 w 1062672"/>
                <a:gd name="connsiteY5" fmla="*/ 13196 h 276247"/>
                <a:gd name="connsiteX6" fmla="*/ 1062672 w 1062672"/>
                <a:gd name="connsiteY6" fmla="*/ 276247 h 276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672" h="276247">
                  <a:moveTo>
                    <a:pt x="0" y="262277"/>
                  </a:moveTo>
                  <a:cubicBezTo>
                    <a:pt x="93662" y="189252"/>
                    <a:pt x="345356" y="51534"/>
                    <a:pt x="427762" y="13196"/>
                  </a:cubicBezTo>
                  <a:cubicBezTo>
                    <a:pt x="510168" y="-25142"/>
                    <a:pt x="494437" y="32246"/>
                    <a:pt x="494437" y="32246"/>
                  </a:cubicBezTo>
                  <a:cubicBezTo>
                    <a:pt x="508724" y="33833"/>
                    <a:pt x="496024" y="17958"/>
                    <a:pt x="513487" y="22721"/>
                  </a:cubicBezTo>
                  <a:cubicBezTo>
                    <a:pt x="530950" y="27484"/>
                    <a:pt x="573812" y="62408"/>
                    <a:pt x="599212" y="60821"/>
                  </a:cubicBezTo>
                  <a:cubicBezTo>
                    <a:pt x="624612" y="59233"/>
                    <a:pt x="611912" y="-1092"/>
                    <a:pt x="665887" y="13196"/>
                  </a:cubicBezTo>
                  <a:cubicBezTo>
                    <a:pt x="719862" y="27483"/>
                    <a:pt x="961072" y="216715"/>
                    <a:pt x="1062672" y="276247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56" name="Freeform 2265">
              <a:extLst>
                <a:ext uri="{FF2B5EF4-FFF2-40B4-BE49-F238E27FC236}">
                  <a16:creationId xmlns:a16="http://schemas.microsoft.com/office/drawing/2014/main" id="{01AA57BB-C8A7-4C6C-8032-D5996BE94905}"/>
                </a:ext>
              </a:extLst>
            </p:cNvPr>
            <p:cNvSpPr/>
            <p:nvPr/>
          </p:nvSpPr>
          <p:spPr bwMode="auto">
            <a:xfrm>
              <a:off x="1641404" y="2351408"/>
              <a:ext cx="92485" cy="207073"/>
            </a:xfrm>
            <a:custGeom>
              <a:avLst/>
              <a:gdLst>
                <a:gd name="connsiteX0" fmla="*/ 50653 w 148265"/>
                <a:gd name="connsiteY0" fmla="*/ 262980 h 270135"/>
                <a:gd name="connsiteX1" fmla="*/ 3028 w 148265"/>
                <a:gd name="connsiteY1" fmla="*/ 15330 h 270135"/>
                <a:gd name="connsiteX2" fmla="*/ 136378 w 148265"/>
                <a:gd name="connsiteY2" fmla="*/ 43905 h 270135"/>
                <a:gd name="connsiteX3" fmla="*/ 136378 w 148265"/>
                <a:gd name="connsiteY3" fmla="*/ 186780 h 270135"/>
                <a:gd name="connsiteX4" fmla="*/ 50653 w 148265"/>
                <a:gd name="connsiteY4" fmla="*/ 262980 h 270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65" h="270135">
                  <a:moveTo>
                    <a:pt x="50653" y="262980"/>
                  </a:moveTo>
                  <a:cubicBezTo>
                    <a:pt x="28428" y="234405"/>
                    <a:pt x="-11259" y="51842"/>
                    <a:pt x="3028" y="15330"/>
                  </a:cubicBezTo>
                  <a:cubicBezTo>
                    <a:pt x="17315" y="-21182"/>
                    <a:pt x="114153" y="15330"/>
                    <a:pt x="136378" y="43905"/>
                  </a:cubicBezTo>
                  <a:cubicBezTo>
                    <a:pt x="158603" y="72480"/>
                    <a:pt x="144315" y="145505"/>
                    <a:pt x="136378" y="186780"/>
                  </a:cubicBezTo>
                  <a:cubicBezTo>
                    <a:pt x="128441" y="228055"/>
                    <a:pt x="72878" y="291555"/>
                    <a:pt x="50653" y="26298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57" name="Freeform 2266">
              <a:extLst>
                <a:ext uri="{FF2B5EF4-FFF2-40B4-BE49-F238E27FC236}">
                  <a16:creationId xmlns:a16="http://schemas.microsoft.com/office/drawing/2014/main" id="{0ED65151-81AC-4B2B-8E28-20B4A953CB86}"/>
                </a:ext>
              </a:extLst>
            </p:cNvPr>
            <p:cNvSpPr/>
            <p:nvPr/>
          </p:nvSpPr>
          <p:spPr bwMode="auto">
            <a:xfrm>
              <a:off x="1188947" y="2527233"/>
              <a:ext cx="929554" cy="201000"/>
            </a:xfrm>
            <a:custGeom>
              <a:avLst/>
              <a:gdLst>
                <a:gd name="connsiteX0" fmla="*/ 27786 w 1490194"/>
                <a:gd name="connsiteY0" fmla="*/ 333405 h 333405"/>
                <a:gd name="connsiteX1" fmla="*/ 8736 w 1490194"/>
                <a:gd name="connsiteY1" fmla="*/ 142905 h 333405"/>
                <a:gd name="connsiteX2" fmla="*/ 151611 w 1490194"/>
                <a:gd name="connsiteY2" fmla="*/ 38130 h 333405"/>
                <a:gd name="connsiteX3" fmla="*/ 570711 w 1490194"/>
                <a:gd name="connsiteY3" fmla="*/ 28605 h 333405"/>
                <a:gd name="connsiteX4" fmla="*/ 742161 w 1490194"/>
                <a:gd name="connsiteY4" fmla="*/ 190530 h 333405"/>
                <a:gd name="connsiteX5" fmla="*/ 846936 w 1490194"/>
                <a:gd name="connsiteY5" fmla="*/ 104805 h 333405"/>
                <a:gd name="connsiteX6" fmla="*/ 1180311 w 1490194"/>
                <a:gd name="connsiteY6" fmla="*/ 30 h 333405"/>
                <a:gd name="connsiteX7" fmla="*/ 1456536 w 1490194"/>
                <a:gd name="connsiteY7" fmla="*/ 95280 h 333405"/>
                <a:gd name="connsiteX8" fmla="*/ 1475586 w 1490194"/>
                <a:gd name="connsiteY8" fmla="*/ 219105 h 333405"/>
                <a:gd name="connsiteX0" fmla="*/ 27786 w 1490194"/>
                <a:gd name="connsiteY0" fmla="*/ 317974 h 317974"/>
                <a:gd name="connsiteX1" fmla="*/ 8736 w 1490194"/>
                <a:gd name="connsiteY1" fmla="*/ 127474 h 317974"/>
                <a:gd name="connsiteX2" fmla="*/ 151611 w 1490194"/>
                <a:gd name="connsiteY2" fmla="*/ 22699 h 317974"/>
                <a:gd name="connsiteX3" fmla="*/ 570711 w 1490194"/>
                <a:gd name="connsiteY3" fmla="*/ 13174 h 317974"/>
                <a:gd name="connsiteX4" fmla="*/ 742161 w 1490194"/>
                <a:gd name="connsiteY4" fmla="*/ 175099 h 317974"/>
                <a:gd name="connsiteX5" fmla="*/ 846936 w 1490194"/>
                <a:gd name="connsiteY5" fmla="*/ 89374 h 317974"/>
                <a:gd name="connsiteX6" fmla="*/ 1157043 w 1490194"/>
                <a:gd name="connsiteY6" fmla="*/ 60337 h 317974"/>
                <a:gd name="connsiteX7" fmla="*/ 1456536 w 1490194"/>
                <a:gd name="connsiteY7" fmla="*/ 79849 h 317974"/>
                <a:gd name="connsiteX8" fmla="*/ 1475586 w 1490194"/>
                <a:gd name="connsiteY8" fmla="*/ 203674 h 317974"/>
                <a:gd name="connsiteX0" fmla="*/ 27786 w 1490194"/>
                <a:gd name="connsiteY0" fmla="*/ 297037 h 297037"/>
                <a:gd name="connsiteX1" fmla="*/ 8736 w 1490194"/>
                <a:gd name="connsiteY1" fmla="*/ 106537 h 297037"/>
                <a:gd name="connsiteX2" fmla="*/ 151611 w 1490194"/>
                <a:gd name="connsiteY2" fmla="*/ 1762 h 297037"/>
                <a:gd name="connsiteX3" fmla="*/ 547443 w 1490194"/>
                <a:gd name="connsiteY3" fmla="*/ 49040 h 297037"/>
                <a:gd name="connsiteX4" fmla="*/ 742161 w 1490194"/>
                <a:gd name="connsiteY4" fmla="*/ 154162 h 297037"/>
                <a:gd name="connsiteX5" fmla="*/ 846936 w 1490194"/>
                <a:gd name="connsiteY5" fmla="*/ 68437 h 297037"/>
                <a:gd name="connsiteX6" fmla="*/ 1157043 w 1490194"/>
                <a:gd name="connsiteY6" fmla="*/ 39400 h 297037"/>
                <a:gd name="connsiteX7" fmla="*/ 1456536 w 1490194"/>
                <a:gd name="connsiteY7" fmla="*/ 58912 h 297037"/>
                <a:gd name="connsiteX8" fmla="*/ 1475586 w 1490194"/>
                <a:gd name="connsiteY8" fmla="*/ 182737 h 297037"/>
                <a:gd name="connsiteX0" fmla="*/ 27788 w 1490196"/>
                <a:gd name="connsiteY0" fmla="*/ 262212 h 262212"/>
                <a:gd name="connsiteX1" fmla="*/ 8738 w 1490196"/>
                <a:gd name="connsiteY1" fmla="*/ 71712 h 262212"/>
                <a:gd name="connsiteX2" fmla="*/ 151613 w 1490196"/>
                <a:gd name="connsiteY2" fmla="*/ 23741 h 262212"/>
                <a:gd name="connsiteX3" fmla="*/ 547445 w 1490196"/>
                <a:gd name="connsiteY3" fmla="*/ 14215 h 262212"/>
                <a:gd name="connsiteX4" fmla="*/ 742163 w 1490196"/>
                <a:gd name="connsiteY4" fmla="*/ 119337 h 262212"/>
                <a:gd name="connsiteX5" fmla="*/ 846938 w 1490196"/>
                <a:gd name="connsiteY5" fmla="*/ 33612 h 262212"/>
                <a:gd name="connsiteX6" fmla="*/ 1157045 w 1490196"/>
                <a:gd name="connsiteY6" fmla="*/ 4575 h 262212"/>
                <a:gd name="connsiteX7" fmla="*/ 1456538 w 1490196"/>
                <a:gd name="connsiteY7" fmla="*/ 24087 h 262212"/>
                <a:gd name="connsiteX8" fmla="*/ 1475588 w 1490196"/>
                <a:gd name="connsiteY8" fmla="*/ 147912 h 262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90196" h="262212">
                  <a:moveTo>
                    <a:pt x="27788" y="262212"/>
                  </a:moveTo>
                  <a:cubicBezTo>
                    <a:pt x="7944" y="191568"/>
                    <a:pt x="-11900" y="111457"/>
                    <a:pt x="8738" y="71712"/>
                  </a:cubicBezTo>
                  <a:cubicBezTo>
                    <a:pt x="29376" y="31967"/>
                    <a:pt x="61829" y="33324"/>
                    <a:pt x="151613" y="23741"/>
                  </a:cubicBezTo>
                  <a:cubicBezTo>
                    <a:pt x="241397" y="14158"/>
                    <a:pt x="449020" y="-1718"/>
                    <a:pt x="547445" y="14215"/>
                  </a:cubicBezTo>
                  <a:cubicBezTo>
                    <a:pt x="645870" y="30148"/>
                    <a:pt x="692248" y="116104"/>
                    <a:pt x="742163" y="119337"/>
                  </a:cubicBezTo>
                  <a:cubicBezTo>
                    <a:pt x="792079" y="122570"/>
                    <a:pt x="777791" y="52739"/>
                    <a:pt x="846938" y="33612"/>
                  </a:cubicBezTo>
                  <a:cubicBezTo>
                    <a:pt x="916085" y="14485"/>
                    <a:pt x="1055445" y="6162"/>
                    <a:pt x="1157045" y="4575"/>
                  </a:cubicBezTo>
                  <a:cubicBezTo>
                    <a:pt x="1258645" y="2987"/>
                    <a:pt x="1407326" y="-12426"/>
                    <a:pt x="1456538" y="24087"/>
                  </a:cubicBezTo>
                  <a:cubicBezTo>
                    <a:pt x="1505751" y="60599"/>
                    <a:pt x="1490669" y="104255"/>
                    <a:pt x="1475588" y="147912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58" name="Freeform 2267">
              <a:extLst>
                <a:ext uri="{FF2B5EF4-FFF2-40B4-BE49-F238E27FC236}">
                  <a16:creationId xmlns:a16="http://schemas.microsoft.com/office/drawing/2014/main" id="{D93099D4-278B-4E46-A19A-194A173E7523}"/>
                </a:ext>
              </a:extLst>
            </p:cNvPr>
            <p:cNvSpPr/>
            <p:nvPr/>
          </p:nvSpPr>
          <p:spPr bwMode="auto">
            <a:xfrm>
              <a:off x="2009263" y="2151494"/>
              <a:ext cx="211123" cy="243574"/>
            </a:xfrm>
            <a:custGeom>
              <a:avLst/>
              <a:gdLst>
                <a:gd name="connsiteX0" fmla="*/ 17639 w 338457"/>
                <a:gd name="connsiteY0" fmla="*/ 257075 h 317752"/>
                <a:gd name="connsiteX1" fmla="*/ 55739 w 338457"/>
                <a:gd name="connsiteY1" fmla="*/ 9425 h 317752"/>
                <a:gd name="connsiteX2" fmla="*/ 322439 w 338457"/>
                <a:gd name="connsiteY2" fmla="*/ 76100 h 317752"/>
                <a:gd name="connsiteX3" fmla="*/ 274814 w 338457"/>
                <a:gd name="connsiteY3" fmla="*/ 304700 h 317752"/>
                <a:gd name="connsiteX4" fmla="*/ 17639 w 338457"/>
                <a:gd name="connsiteY4" fmla="*/ 257075 h 317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457" h="317752">
                  <a:moveTo>
                    <a:pt x="17639" y="257075"/>
                  </a:moveTo>
                  <a:cubicBezTo>
                    <a:pt x="-18874" y="207862"/>
                    <a:pt x="4939" y="39587"/>
                    <a:pt x="55739" y="9425"/>
                  </a:cubicBezTo>
                  <a:cubicBezTo>
                    <a:pt x="106539" y="-20737"/>
                    <a:pt x="285927" y="26887"/>
                    <a:pt x="322439" y="76100"/>
                  </a:cubicBezTo>
                  <a:cubicBezTo>
                    <a:pt x="358952" y="125312"/>
                    <a:pt x="328789" y="272950"/>
                    <a:pt x="274814" y="304700"/>
                  </a:cubicBezTo>
                  <a:cubicBezTo>
                    <a:pt x="220839" y="336450"/>
                    <a:pt x="54152" y="306288"/>
                    <a:pt x="17639" y="25707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59" name="Freeform 2268">
              <a:extLst>
                <a:ext uri="{FF2B5EF4-FFF2-40B4-BE49-F238E27FC236}">
                  <a16:creationId xmlns:a16="http://schemas.microsoft.com/office/drawing/2014/main" id="{B1BEA0BA-ACBF-4FA3-A4EA-AD395A798B29}"/>
                </a:ext>
              </a:extLst>
            </p:cNvPr>
            <p:cNvSpPr/>
            <p:nvPr/>
          </p:nvSpPr>
          <p:spPr bwMode="auto">
            <a:xfrm>
              <a:off x="1102235" y="2162721"/>
              <a:ext cx="239489" cy="275945"/>
            </a:xfrm>
            <a:custGeom>
              <a:avLst/>
              <a:gdLst>
                <a:gd name="connsiteX0" fmla="*/ 4873 w 383932"/>
                <a:gd name="connsiteY0" fmla="*/ 99554 h 359981"/>
                <a:gd name="connsiteX1" fmla="*/ 328723 w 383932"/>
                <a:gd name="connsiteY1" fmla="*/ 4304 h 359981"/>
                <a:gd name="connsiteX2" fmla="*/ 366823 w 383932"/>
                <a:gd name="connsiteY2" fmla="*/ 223379 h 359981"/>
                <a:gd name="connsiteX3" fmla="*/ 147748 w 383932"/>
                <a:gd name="connsiteY3" fmla="*/ 356729 h 359981"/>
                <a:gd name="connsiteX4" fmla="*/ 4873 w 383932"/>
                <a:gd name="connsiteY4" fmla="*/ 99554 h 35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3932" h="359981">
                  <a:moveTo>
                    <a:pt x="4873" y="99554"/>
                  </a:moveTo>
                  <a:cubicBezTo>
                    <a:pt x="35036" y="40816"/>
                    <a:pt x="268398" y="-16333"/>
                    <a:pt x="328723" y="4304"/>
                  </a:cubicBezTo>
                  <a:cubicBezTo>
                    <a:pt x="389048" y="24941"/>
                    <a:pt x="396986" y="164641"/>
                    <a:pt x="366823" y="223379"/>
                  </a:cubicBezTo>
                  <a:cubicBezTo>
                    <a:pt x="336660" y="282117"/>
                    <a:pt x="203310" y="378954"/>
                    <a:pt x="147748" y="356729"/>
                  </a:cubicBezTo>
                  <a:cubicBezTo>
                    <a:pt x="92186" y="334504"/>
                    <a:pt x="-25290" y="158292"/>
                    <a:pt x="4873" y="9955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60" name="Freeform 2270">
              <a:extLst>
                <a:ext uri="{FF2B5EF4-FFF2-40B4-BE49-F238E27FC236}">
                  <a16:creationId xmlns:a16="http://schemas.microsoft.com/office/drawing/2014/main" id="{F978D652-D7E7-4160-ADA2-8FF25F90E2C9}"/>
                </a:ext>
              </a:extLst>
            </p:cNvPr>
            <p:cNvSpPr/>
            <p:nvPr/>
          </p:nvSpPr>
          <p:spPr bwMode="auto">
            <a:xfrm>
              <a:off x="919788" y="2062331"/>
              <a:ext cx="162710" cy="169688"/>
            </a:xfrm>
            <a:custGeom>
              <a:avLst/>
              <a:gdLst>
                <a:gd name="connsiteX0" fmla="*/ 59234 w 260846"/>
                <a:gd name="connsiteY0" fmla="*/ 11442 h 221365"/>
                <a:gd name="connsiteX1" fmla="*/ 259259 w 260846"/>
                <a:gd name="connsiteY1" fmla="*/ 20967 h 221365"/>
                <a:gd name="connsiteX2" fmla="*/ 144959 w 260846"/>
                <a:gd name="connsiteY2" fmla="*/ 220992 h 221365"/>
                <a:gd name="connsiteX3" fmla="*/ 2084 w 260846"/>
                <a:gd name="connsiteY3" fmla="*/ 68592 h 221365"/>
                <a:gd name="connsiteX4" fmla="*/ 59234 w 260846"/>
                <a:gd name="connsiteY4" fmla="*/ 11442 h 221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846" h="221365">
                  <a:moveTo>
                    <a:pt x="59234" y="11442"/>
                  </a:moveTo>
                  <a:cubicBezTo>
                    <a:pt x="102096" y="3505"/>
                    <a:pt x="244972" y="-13958"/>
                    <a:pt x="259259" y="20967"/>
                  </a:cubicBezTo>
                  <a:cubicBezTo>
                    <a:pt x="273547" y="55892"/>
                    <a:pt x="187821" y="213055"/>
                    <a:pt x="144959" y="220992"/>
                  </a:cubicBezTo>
                  <a:cubicBezTo>
                    <a:pt x="102097" y="228929"/>
                    <a:pt x="11609" y="108280"/>
                    <a:pt x="2084" y="68592"/>
                  </a:cubicBezTo>
                  <a:cubicBezTo>
                    <a:pt x="-7441" y="28905"/>
                    <a:pt x="16372" y="19379"/>
                    <a:pt x="59234" y="11442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62" name="Freeform 2273">
              <a:extLst>
                <a:ext uri="{FF2B5EF4-FFF2-40B4-BE49-F238E27FC236}">
                  <a16:creationId xmlns:a16="http://schemas.microsoft.com/office/drawing/2014/main" id="{325370A7-041A-4DDC-A4EC-B2BD72221C58}"/>
                </a:ext>
              </a:extLst>
            </p:cNvPr>
            <p:cNvSpPr/>
            <p:nvPr/>
          </p:nvSpPr>
          <p:spPr bwMode="auto">
            <a:xfrm>
              <a:off x="1108949" y="2192128"/>
              <a:ext cx="13500" cy="44040"/>
            </a:xfrm>
            <a:custGeom>
              <a:avLst/>
              <a:gdLst>
                <a:gd name="connsiteX0" fmla="*/ 0 w 63500"/>
                <a:gd name="connsiteY0" fmla="*/ 0 h 128505"/>
                <a:gd name="connsiteX1" fmla="*/ 25400 w 63500"/>
                <a:gd name="connsiteY1" fmla="*/ 38100 h 128505"/>
                <a:gd name="connsiteX2" fmla="*/ 38100 w 63500"/>
                <a:gd name="connsiteY2" fmla="*/ 82550 h 128505"/>
                <a:gd name="connsiteX3" fmla="*/ 44450 w 63500"/>
                <a:gd name="connsiteY3" fmla="*/ 101600 h 128505"/>
                <a:gd name="connsiteX4" fmla="*/ 50800 w 63500"/>
                <a:gd name="connsiteY4" fmla="*/ 127000 h 128505"/>
                <a:gd name="connsiteX5" fmla="*/ 63500 w 63500"/>
                <a:gd name="connsiteY5" fmla="*/ 127000 h 128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500" h="128505">
                  <a:moveTo>
                    <a:pt x="0" y="0"/>
                  </a:moveTo>
                  <a:cubicBezTo>
                    <a:pt x="8467" y="12700"/>
                    <a:pt x="17987" y="24757"/>
                    <a:pt x="25400" y="38100"/>
                  </a:cubicBezTo>
                  <a:cubicBezTo>
                    <a:pt x="29878" y="46160"/>
                    <a:pt x="36166" y="75780"/>
                    <a:pt x="38100" y="82550"/>
                  </a:cubicBezTo>
                  <a:cubicBezTo>
                    <a:pt x="39939" y="88986"/>
                    <a:pt x="42611" y="95164"/>
                    <a:pt x="44450" y="101600"/>
                  </a:cubicBezTo>
                  <a:cubicBezTo>
                    <a:pt x="46848" y="109991"/>
                    <a:pt x="45564" y="120018"/>
                    <a:pt x="50800" y="127000"/>
                  </a:cubicBezTo>
                  <a:cubicBezTo>
                    <a:pt x="53340" y="130387"/>
                    <a:pt x="59267" y="127000"/>
                    <a:pt x="63500" y="1270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63" name="Freeform 2274">
              <a:extLst>
                <a:ext uri="{FF2B5EF4-FFF2-40B4-BE49-F238E27FC236}">
                  <a16:creationId xmlns:a16="http://schemas.microsoft.com/office/drawing/2014/main" id="{DB059D59-0C41-4709-B48D-B6DF97A0B69F}"/>
                </a:ext>
              </a:extLst>
            </p:cNvPr>
            <p:cNvSpPr/>
            <p:nvPr/>
          </p:nvSpPr>
          <p:spPr bwMode="auto">
            <a:xfrm>
              <a:off x="1135948" y="2218243"/>
              <a:ext cx="16200" cy="32643"/>
            </a:xfrm>
            <a:custGeom>
              <a:avLst/>
              <a:gdLst>
                <a:gd name="connsiteX0" fmla="*/ 0 w 76200"/>
                <a:gd name="connsiteY0" fmla="*/ 0 h 95250"/>
                <a:gd name="connsiteX1" fmla="*/ 25400 w 76200"/>
                <a:gd name="connsiteY1" fmla="*/ 31750 h 95250"/>
                <a:gd name="connsiteX2" fmla="*/ 44450 w 76200"/>
                <a:gd name="connsiteY2" fmla="*/ 44450 h 95250"/>
                <a:gd name="connsiteX3" fmla="*/ 76200 w 7620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95250">
                  <a:moveTo>
                    <a:pt x="0" y="0"/>
                  </a:moveTo>
                  <a:cubicBezTo>
                    <a:pt x="8467" y="10583"/>
                    <a:pt x="15816" y="22166"/>
                    <a:pt x="25400" y="31750"/>
                  </a:cubicBezTo>
                  <a:cubicBezTo>
                    <a:pt x="30796" y="37146"/>
                    <a:pt x="39424" y="38707"/>
                    <a:pt x="44450" y="44450"/>
                  </a:cubicBezTo>
                  <a:cubicBezTo>
                    <a:pt x="60798" y="63134"/>
                    <a:pt x="66645" y="76140"/>
                    <a:pt x="76200" y="952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64" name="Freeform 2275">
              <a:extLst>
                <a:ext uri="{FF2B5EF4-FFF2-40B4-BE49-F238E27FC236}">
                  <a16:creationId xmlns:a16="http://schemas.microsoft.com/office/drawing/2014/main" id="{2FE115C9-38E4-4D28-85FC-4D883778CEC4}"/>
                </a:ext>
              </a:extLst>
            </p:cNvPr>
            <p:cNvSpPr/>
            <p:nvPr/>
          </p:nvSpPr>
          <p:spPr bwMode="auto">
            <a:xfrm>
              <a:off x="1137298" y="2261767"/>
              <a:ext cx="21599" cy="15234"/>
            </a:xfrm>
            <a:custGeom>
              <a:avLst/>
              <a:gdLst>
                <a:gd name="connsiteX0" fmla="*/ 0 w 101600"/>
                <a:gd name="connsiteY0" fmla="*/ 0 h 44450"/>
                <a:gd name="connsiteX1" fmla="*/ 63500 w 101600"/>
                <a:gd name="connsiteY1" fmla="*/ 25400 h 44450"/>
                <a:gd name="connsiteX2" fmla="*/ 82550 w 101600"/>
                <a:gd name="connsiteY2" fmla="*/ 38100 h 44450"/>
                <a:gd name="connsiteX3" fmla="*/ 101600 w 101600"/>
                <a:gd name="connsiteY3" fmla="*/ 44450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600" h="44450">
                  <a:moveTo>
                    <a:pt x="0" y="0"/>
                  </a:moveTo>
                  <a:cubicBezTo>
                    <a:pt x="31224" y="10408"/>
                    <a:pt x="37338" y="10451"/>
                    <a:pt x="63500" y="25400"/>
                  </a:cubicBezTo>
                  <a:cubicBezTo>
                    <a:pt x="70126" y="29186"/>
                    <a:pt x="75724" y="34687"/>
                    <a:pt x="82550" y="38100"/>
                  </a:cubicBezTo>
                  <a:cubicBezTo>
                    <a:pt x="88537" y="41093"/>
                    <a:pt x="101600" y="44450"/>
                    <a:pt x="101600" y="444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65" name="Freeform 2280">
              <a:extLst>
                <a:ext uri="{FF2B5EF4-FFF2-40B4-BE49-F238E27FC236}">
                  <a16:creationId xmlns:a16="http://schemas.microsoft.com/office/drawing/2014/main" id="{6DA5D1AF-56EA-4BAF-B8B9-1AC47A45A14B}"/>
                </a:ext>
              </a:extLst>
            </p:cNvPr>
            <p:cNvSpPr/>
            <p:nvPr/>
          </p:nvSpPr>
          <p:spPr bwMode="auto">
            <a:xfrm>
              <a:off x="1306042" y="2231299"/>
              <a:ext cx="36449" cy="10882"/>
            </a:xfrm>
            <a:custGeom>
              <a:avLst/>
              <a:gdLst>
                <a:gd name="connsiteX0" fmla="*/ 0 w 171450"/>
                <a:gd name="connsiteY0" fmla="*/ 31753 h 31753"/>
                <a:gd name="connsiteX1" fmla="*/ 31750 w 171450"/>
                <a:gd name="connsiteY1" fmla="*/ 19053 h 31753"/>
                <a:gd name="connsiteX2" fmla="*/ 63500 w 171450"/>
                <a:gd name="connsiteY2" fmla="*/ 12703 h 31753"/>
                <a:gd name="connsiteX3" fmla="*/ 88900 w 171450"/>
                <a:gd name="connsiteY3" fmla="*/ 6353 h 31753"/>
                <a:gd name="connsiteX4" fmla="*/ 171450 w 171450"/>
                <a:gd name="connsiteY4" fmla="*/ 3 h 31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31753">
                  <a:moveTo>
                    <a:pt x="0" y="31753"/>
                  </a:moveTo>
                  <a:cubicBezTo>
                    <a:pt x="10583" y="27520"/>
                    <a:pt x="20832" y="22328"/>
                    <a:pt x="31750" y="19053"/>
                  </a:cubicBezTo>
                  <a:cubicBezTo>
                    <a:pt x="42088" y="15952"/>
                    <a:pt x="52964" y="15044"/>
                    <a:pt x="63500" y="12703"/>
                  </a:cubicBezTo>
                  <a:cubicBezTo>
                    <a:pt x="72019" y="10810"/>
                    <a:pt x="80249" y="7506"/>
                    <a:pt x="88900" y="6353"/>
                  </a:cubicBezTo>
                  <a:cubicBezTo>
                    <a:pt x="139400" y="-380"/>
                    <a:pt x="139638" y="3"/>
                    <a:pt x="171450" y="3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66" name="Freeform 2281">
              <a:extLst>
                <a:ext uri="{FF2B5EF4-FFF2-40B4-BE49-F238E27FC236}">
                  <a16:creationId xmlns:a16="http://schemas.microsoft.com/office/drawing/2014/main" id="{42001F06-7A6A-48BC-8775-7D0C7A0894BE}"/>
                </a:ext>
              </a:extLst>
            </p:cNvPr>
            <p:cNvSpPr/>
            <p:nvPr/>
          </p:nvSpPr>
          <p:spPr bwMode="auto">
            <a:xfrm>
              <a:off x="1106249" y="2201405"/>
              <a:ext cx="66147" cy="32643"/>
            </a:xfrm>
            <a:custGeom>
              <a:avLst/>
              <a:gdLst>
                <a:gd name="connsiteX0" fmla="*/ 0 w 311150"/>
                <a:gd name="connsiteY0" fmla="*/ 95250 h 95250"/>
                <a:gd name="connsiteX1" fmla="*/ 31750 w 311150"/>
                <a:gd name="connsiteY1" fmla="*/ 76200 h 95250"/>
                <a:gd name="connsiteX2" fmla="*/ 57150 w 311150"/>
                <a:gd name="connsiteY2" fmla="*/ 63500 h 95250"/>
                <a:gd name="connsiteX3" fmla="*/ 76200 w 311150"/>
                <a:gd name="connsiteY3" fmla="*/ 50800 h 95250"/>
                <a:gd name="connsiteX4" fmla="*/ 114300 w 311150"/>
                <a:gd name="connsiteY4" fmla="*/ 44450 h 95250"/>
                <a:gd name="connsiteX5" fmla="*/ 133350 w 311150"/>
                <a:gd name="connsiteY5" fmla="*/ 38100 h 95250"/>
                <a:gd name="connsiteX6" fmla="*/ 203200 w 311150"/>
                <a:gd name="connsiteY6" fmla="*/ 25400 h 95250"/>
                <a:gd name="connsiteX7" fmla="*/ 241300 w 311150"/>
                <a:gd name="connsiteY7" fmla="*/ 12700 h 95250"/>
                <a:gd name="connsiteX8" fmla="*/ 260350 w 311150"/>
                <a:gd name="connsiteY8" fmla="*/ 6350 h 95250"/>
                <a:gd name="connsiteX9" fmla="*/ 279400 w 311150"/>
                <a:gd name="connsiteY9" fmla="*/ 0 h 95250"/>
                <a:gd name="connsiteX10" fmla="*/ 311150 w 311150"/>
                <a:gd name="connsiteY10" fmla="*/ 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1150" h="95250">
                  <a:moveTo>
                    <a:pt x="0" y="95250"/>
                  </a:moveTo>
                  <a:cubicBezTo>
                    <a:pt x="10583" y="88900"/>
                    <a:pt x="20961" y="82194"/>
                    <a:pt x="31750" y="76200"/>
                  </a:cubicBezTo>
                  <a:cubicBezTo>
                    <a:pt x="40025" y="71603"/>
                    <a:pt x="48931" y="68196"/>
                    <a:pt x="57150" y="63500"/>
                  </a:cubicBezTo>
                  <a:cubicBezTo>
                    <a:pt x="63776" y="59714"/>
                    <a:pt x="68960" y="53213"/>
                    <a:pt x="76200" y="50800"/>
                  </a:cubicBezTo>
                  <a:cubicBezTo>
                    <a:pt x="88414" y="46729"/>
                    <a:pt x="101731" y="47243"/>
                    <a:pt x="114300" y="44450"/>
                  </a:cubicBezTo>
                  <a:cubicBezTo>
                    <a:pt x="120834" y="42998"/>
                    <a:pt x="126816" y="39552"/>
                    <a:pt x="133350" y="38100"/>
                  </a:cubicBezTo>
                  <a:cubicBezTo>
                    <a:pt x="159488" y="32291"/>
                    <a:pt x="177776" y="32334"/>
                    <a:pt x="203200" y="25400"/>
                  </a:cubicBezTo>
                  <a:cubicBezTo>
                    <a:pt x="216115" y="21878"/>
                    <a:pt x="228600" y="16933"/>
                    <a:pt x="241300" y="12700"/>
                  </a:cubicBezTo>
                  <a:lnTo>
                    <a:pt x="260350" y="6350"/>
                  </a:lnTo>
                  <a:cubicBezTo>
                    <a:pt x="266700" y="4233"/>
                    <a:pt x="272707" y="0"/>
                    <a:pt x="279400" y="0"/>
                  </a:cubicBezTo>
                  <a:lnTo>
                    <a:pt x="311150" y="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67" name="Freeform 2282">
              <a:extLst>
                <a:ext uri="{FF2B5EF4-FFF2-40B4-BE49-F238E27FC236}">
                  <a16:creationId xmlns:a16="http://schemas.microsoft.com/office/drawing/2014/main" id="{D2C77C6B-7A40-4611-852A-9D48FBCDB304}"/>
                </a:ext>
              </a:extLst>
            </p:cNvPr>
            <p:cNvSpPr/>
            <p:nvPr/>
          </p:nvSpPr>
          <p:spPr bwMode="auto">
            <a:xfrm>
              <a:off x="1166970" y="2139899"/>
              <a:ext cx="4076" cy="54405"/>
            </a:xfrm>
            <a:custGeom>
              <a:avLst/>
              <a:gdLst>
                <a:gd name="connsiteX0" fmla="*/ 6474 w 19174"/>
                <a:gd name="connsiteY0" fmla="*/ 0 h 158750"/>
                <a:gd name="connsiteX1" fmla="*/ 124 w 19174"/>
                <a:gd name="connsiteY1" fmla="*/ 31750 h 158750"/>
                <a:gd name="connsiteX2" fmla="*/ 12824 w 19174"/>
                <a:gd name="connsiteY2" fmla="*/ 146050 h 158750"/>
                <a:gd name="connsiteX3" fmla="*/ 19174 w 19174"/>
                <a:gd name="connsiteY3" fmla="*/ 158750 h 15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174" h="158750">
                  <a:moveTo>
                    <a:pt x="6474" y="0"/>
                  </a:moveTo>
                  <a:cubicBezTo>
                    <a:pt x="4357" y="10583"/>
                    <a:pt x="124" y="20957"/>
                    <a:pt x="124" y="31750"/>
                  </a:cubicBezTo>
                  <a:cubicBezTo>
                    <a:pt x="124" y="77678"/>
                    <a:pt x="-2159" y="108592"/>
                    <a:pt x="12824" y="146050"/>
                  </a:cubicBezTo>
                  <a:cubicBezTo>
                    <a:pt x="14582" y="150444"/>
                    <a:pt x="17057" y="154517"/>
                    <a:pt x="19174" y="1587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68" name="Freeform 2283">
              <a:extLst>
                <a:ext uri="{FF2B5EF4-FFF2-40B4-BE49-F238E27FC236}">
                  <a16:creationId xmlns:a16="http://schemas.microsoft.com/office/drawing/2014/main" id="{213C3F2A-FD2A-4D2C-A9D6-FD7D8E1BC109}"/>
                </a:ext>
              </a:extLst>
            </p:cNvPr>
            <p:cNvSpPr/>
            <p:nvPr/>
          </p:nvSpPr>
          <p:spPr bwMode="auto">
            <a:xfrm>
              <a:off x="1220995" y="2118138"/>
              <a:ext cx="0" cy="0"/>
            </a:xfrm>
            <a:custGeom>
              <a:avLst/>
              <a:gdLst>
                <a:gd name="connsiteX0" fmla="*/ 0 w 0"/>
                <a:gd name="connsiteY0" fmla="*/ 0 h 0"/>
                <a:gd name="connsiteX1" fmla="*/ 0 w 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79" name="Freeform 2284">
              <a:extLst>
                <a:ext uri="{FF2B5EF4-FFF2-40B4-BE49-F238E27FC236}">
                  <a16:creationId xmlns:a16="http://schemas.microsoft.com/office/drawing/2014/main" id="{B428F919-2F28-40CF-8E2D-B82BB5ED0F72}"/>
                </a:ext>
              </a:extLst>
            </p:cNvPr>
            <p:cNvSpPr/>
            <p:nvPr/>
          </p:nvSpPr>
          <p:spPr bwMode="auto">
            <a:xfrm>
              <a:off x="1303342" y="2111609"/>
              <a:ext cx="32399" cy="15251"/>
            </a:xfrm>
            <a:custGeom>
              <a:avLst/>
              <a:gdLst>
                <a:gd name="connsiteX0" fmla="*/ 0 w 152400"/>
                <a:gd name="connsiteY0" fmla="*/ 0 h 44500"/>
                <a:gd name="connsiteX1" fmla="*/ 31750 w 152400"/>
                <a:gd name="connsiteY1" fmla="*/ 12700 h 44500"/>
                <a:gd name="connsiteX2" fmla="*/ 50800 w 152400"/>
                <a:gd name="connsiteY2" fmla="*/ 19050 h 44500"/>
                <a:gd name="connsiteX3" fmla="*/ 69850 w 152400"/>
                <a:gd name="connsiteY3" fmla="*/ 31750 h 44500"/>
                <a:gd name="connsiteX4" fmla="*/ 95250 w 152400"/>
                <a:gd name="connsiteY4" fmla="*/ 38100 h 44500"/>
                <a:gd name="connsiteX5" fmla="*/ 152400 w 152400"/>
                <a:gd name="connsiteY5" fmla="*/ 44450 h 4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400" h="44500">
                  <a:moveTo>
                    <a:pt x="0" y="0"/>
                  </a:moveTo>
                  <a:cubicBezTo>
                    <a:pt x="10583" y="4233"/>
                    <a:pt x="21077" y="8698"/>
                    <a:pt x="31750" y="12700"/>
                  </a:cubicBezTo>
                  <a:cubicBezTo>
                    <a:pt x="38017" y="15050"/>
                    <a:pt x="44813" y="16057"/>
                    <a:pt x="50800" y="19050"/>
                  </a:cubicBezTo>
                  <a:cubicBezTo>
                    <a:pt x="57626" y="22463"/>
                    <a:pt x="62835" y="28744"/>
                    <a:pt x="69850" y="31750"/>
                  </a:cubicBezTo>
                  <a:cubicBezTo>
                    <a:pt x="77872" y="35188"/>
                    <a:pt x="86692" y="36388"/>
                    <a:pt x="95250" y="38100"/>
                  </a:cubicBezTo>
                  <a:cubicBezTo>
                    <a:pt x="132220" y="45494"/>
                    <a:pt x="124121" y="44450"/>
                    <a:pt x="152400" y="444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80" name="Freeform 2285">
              <a:extLst>
                <a:ext uri="{FF2B5EF4-FFF2-40B4-BE49-F238E27FC236}">
                  <a16:creationId xmlns:a16="http://schemas.microsoft.com/office/drawing/2014/main" id="{7FE55853-3AE7-4A05-BFAD-6BC31378C6A0}"/>
                </a:ext>
              </a:extLst>
            </p:cNvPr>
            <p:cNvSpPr/>
            <p:nvPr/>
          </p:nvSpPr>
          <p:spPr bwMode="auto">
            <a:xfrm>
              <a:off x="1165647" y="2379282"/>
              <a:ext cx="121496" cy="52229"/>
            </a:xfrm>
            <a:custGeom>
              <a:avLst/>
              <a:gdLst>
                <a:gd name="connsiteX0" fmla="*/ 0 w 571500"/>
                <a:gd name="connsiteY0" fmla="*/ 0 h 152400"/>
                <a:gd name="connsiteX1" fmla="*/ 82550 w 571500"/>
                <a:gd name="connsiteY1" fmla="*/ 19050 h 152400"/>
                <a:gd name="connsiteX2" fmla="*/ 101600 w 571500"/>
                <a:gd name="connsiteY2" fmla="*/ 25400 h 152400"/>
                <a:gd name="connsiteX3" fmla="*/ 120650 w 571500"/>
                <a:gd name="connsiteY3" fmla="*/ 31750 h 152400"/>
                <a:gd name="connsiteX4" fmla="*/ 260350 w 571500"/>
                <a:gd name="connsiteY4" fmla="*/ 38100 h 152400"/>
                <a:gd name="connsiteX5" fmla="*/ 323850 w 571500"/>
                <a:gd name="connsiteY5" fmla="*/ 50800 h 152400"/>
                <a:gd name="connsiteX6" fmla="*/ 342900 w 571500"/>
                <a:gd name="connsiteY6" fmla="*/ 57150 h 152400"/>
                <a:gd name="connsiteX7" fmla="*/ 374650 w 571500"/>
                <a:gd name="connsiteY7" fmla="*/ 63500 h 152400"/>
                <a:gd name="connsiteX8" fmla="*/ 393700 w 571500"/>
                <a:gd name="connsiteY8" fmla="*/ 69850 h 152400"/>
                <a:gd name="connsiteX9" fmla="*/ 419100 w 571500"/>
                <a:gd name="connsiteY9" fmla="*/ 76200 h 152400"/>
                <a:gd name="connsiteX10" fmla="*/ 438150 w 571500"/>
                <a:gd name="connsiteY10" fmla="*/ 88900 h 152400"/>
                <a:gd name="connsiteX11" fmla="*/ 457200 w 571500"/>
                <a:gd name="connsiteY11" fmla="*/ 107950 h 152400"/>
                <a:gd name="connsiteX12" fmla="*/ 476250 w 571500"/>
                <a:gd name="connsiteY12" fmla="*/ 114300 h 152400"/>
                <a:gd name="connsiteX13" fmla="*/ 495300 w 571500"/>
                <a:gd name="connsiteY13" fmla="*/ 127000 h 152400"/>
                <a:gd name="connsiteX14" fmla="*/ 520700 w 571500"/>
                <a:gd name="connsiteY14" fmla="*/ 133350 h 152400"/>
                <a:gd name="connsiteX15" fmla="*/ 571500 w 571500"/>
                <a:gd name="connsiteY15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71500" h="152400">
                  <a:moveTo>
                    <a:pt x="0" y="0"/>
                  </a:moveTo>
                  <a:cubicBezTo>
                    <a:pt x="57702" y="8243"/>
                    <a:pt x="30251" y="1617"/>
                    <a:pt x="82550" y="19050"/>
                  </a:cubicBezTo>
                  <a:lnTo>
                    <a:pt x="101600" y="25400"/>
                  </a:lnTo>
                  <a:cubicBezTo>
                    <a:pt x="107950" y="27517"/>
                    <a:pt x="113963" y="31446"/>
                    <a:pt x="120650" y="31750"/>
                  </a:cubicBezTo>
                  <a:lnTo>
                    <a:pt x="260350" y="38100"/>
                  </a:lnTo>
                  <a:cubicBezTo>
                    <a:pt x="303388" y="52446"/>
                    <a:pt x="250884" y="36207"/>
                    <a:pt x="323850" y="50800"/>
                  </a:cubicBezTo>
                  <a:cubicBezTo>
                    <a:pt x="330414" y="52113"/>
                    <a:pt x="336406" y="55527"/>
                    <a:pt x="342900" y="57150"/>
                  </a:cubicBezTo>
                  <a:cubicBezTo>
                    <a:pt x="353371" y="59768"/>
                    <a:pt x="364179" y="60882"/>
                    <a:pt x="374650" y="63500"/>
                  </a:cubicBezTo>
                  <a:cubicBezTo>
                    <a:pt x="381144" y="65123"/>
                    <a:pt x="387264" y="68011"/>
                    <a:pt x="393700" y="69850"/>
                  </a:cubicBezTo>
                  <a:cubicBezTo>
                    <a:pt x="402091" y="72248"/>
                    <a:pt x="410633" y="74083"/>
                    <a:pt x="419100" y="76200"/>
                  </a:cubicBezTo>
                  <a:cubicBezTo>
                    <a:pt x="425450" y="80433"/>
                    <a:pt x="432287" y="84014"/>
                    <a:pt x="438150" y="88900"/>
                  </a:cubicBezTo>
                  <a:cubicBezTo>
                    <a:pt x="445049" y="94649"/>
                    <a:pt x="449728" y="102969"/>
                    <a:pt x="457200" y="107950"/>
                  </a:cubicBezTo>
                  <a:cubicBezTo>
                    <a:pt x="462769" y="111663"/>
                    <a:pt x="470263" y="111307"/>
                    <a:pt x="476250" y="114300"/>
                  </a:cubicBezTo>
                  <a:cubicBezTo>
                    <a:pt x="483076" y="117713"/>
                    <a:pt x="488285" y="123994"/>
                    <a:pt x="495300" y="127000"/>
                  </a:cubicBezTo>
                  <a:cubicBezTo>
                    <a:pt x="503322" y="130438"/>
                    <a:pt x="512341" y="130842"/>
                    <a:pt x="520700" y="133350"/>
                  </a:cubicBezTo>
                  <a:cubicBezTo>
                    <a:pt x="556192" y="143998"/>
                    <a:pt x="549336" y="141318"/>
                    <a:pt x="571500" y="1524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82" name="Freeform 2291">
              <a:extLst>
                <a:ext uri="{FF2B5EF4-FFF2-40B4-BE49-F238E27FC236}">
                  <a16:creationId xmlns:a16="http://schemas.microsoft.com/office/drawing/2014/main" id="{994FAE1D-61DA-43EE-8C2F-0B23A730A056}"/>
                </a:ext>
              </a:extLst>
            </p:cNvPr>
            <p:cNvSpPr/>
            <p:nvPr/>
          </p:nvSpPr>
          <p:spPr bwMode="auto">
            <a:xfrm>
              <a:off x="1219645" y="2218243"/>
              <a:ext cx="21599" cy="4352"/>
            </a:xfrm>
            <a:custGeom>
              <a:avLst/>
              <a:gdLst>
                <a:gd name="connsiteX0" fmla="*/ 0 w 101600"/>
                <a:gd name="connsiteY0" fmla="*/ 12700 h 12700"/>
                <a:gd name="connsiteX1" fmla="*/ 101600 w 101600"/>
                <a:gd name="connsiteY1" fmla="*/ 0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600" h="12700">
                  <a:moveTo>
                    <a:pt x="0" y="12700"/>
                  </a:moveTo>
                  <a:cubicBezTo>
                    <a:pt x="93621" y="6013"/>
                    <a:pt x="62328" y="19636"/>
                    <a:pt x="101600" y="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83" name="Freeform 2292">
              <a:extLst>
                <a:ext uri="{FF2B5EF4-FFF2-40B4-BE49-F238E27FC236}">
                  <a16:creationId xmlns:a16="http://schemas.microsoft.com/office/drawing/2014/main" id="{116E864B-6735-48C9-B4D4-BF823D63BE53}"/>
                </a:ext>
              </a:extLst>
            </p:cNvPr>
            <p:cNvSpPr/>
            <p:nvPr/>
          </p:nvSpPr>
          <p:spPr bwMode="auto">
            <a:xfrm>
              <a:off x="1068450" y="2253062"/>
              <a:ext cx="22949" cy="15447"/>
            </a:xfrm>
            <a:custGeom>
              <a:avLst/>
              <a:gdLst>
                <a:gd name="connsiteX0" fmla="*/ 0 w 107950"/>
                <a:gd name="connsiteY0" fmla="*/ 0 h 45073"/>
                <a:gd name="connsiteX1" fmla="*/ 31750 w 107950"/>
                <a:gd name="connsiteY1" fmla="*/ 25400 h 45073"/>
                <a:gd name="connsiteX2" fmla="*/ 69850 w 107950"/>
                <a:gd name="connsiteY2" fmla="*/ 44450 h 45073"/>
                <a:gd name="connsiteX3" fmla="*/ 107950 w 107950"/>
                <a:gd name="connsiteY3" fmla="*/ 44450 h 45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50" h="45073">
                  <a:moveTo>
                    <a:pt x="0" y="0"/>
                  </a:moveTo>
                  <a:cubicBezTo>
                    <a:pt x="10583" y="8467"/>
                    <a:pt x="20907" y="17268"/>
                    <a:pt x="31750" y="25400"/>
                  </a:cubicBezTo>
                  <a:cubicBezTo>
                    <a:pt x="42732" y="33636"/>
                    <a:pt x="55521" y="42858"/>
                    <a:pt x="69850" y="44450"/>
                  </a:cubicBezTo>
                  <a:cubicBezTo>
                    <a:pt x="82472" y="45852"/>
                    <a:pt x="95250" y="44450"/>
                    <a:pt x="107950" y="444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84" name="Freeform 2293">
              <a:extLst>
                <a:ext uri="{FF2B5EF4-FFF2-40B4-BE49-F238E27FC236}">
                  <a16:creationId xmlns:a16="http://schemas.microsoft.com/office/drawing/2014/main" id="{25625C34-6EE1-4A70-9415-5899231C63C1}"/>
                </a:ext>
              </a:extLst>
            </p:cNvPr>
            <p:cNvSpPr/>
            <p:nvPr/>
          </p:nvSpPr>
          <p:spPr bwMode="auto">
            <a:xfrm>
              <a:off x="1268700" y="2109433"/>
              <a:ext cx="35099" cy="15234"/>
            </a:xfrm>
            <a:custGeom>
              <a:avLst/>
              <a:gdLst>
                <a:gd name="connsiteX0" fmla="*/ 0 w 165100"/>
                <a:gd name="connsiteY0" fmla="*/ 0 h 44450"/>
                <a:gd name="connsiteX1" fmla="*/ 50800 w 165100"/>
                <a:gd name="connsiteY1" fmla="*/ 6350 h 44450"/>
                <a:gd name="connsiteX2" fmla="*/ 120650 w 165100"/>
                <a:gd name="connsiteY2" fmla="*/ 38100 h 44450"/>
                <a:gd name="connsiteX3" fmla="*/ 139700 w 165100"/>
                <a:gd name="connsiteY3" fmla="*/ 44450 h 44450"/>
                <a:gd name="connsiteX4" fmla="*/ 165100 w 165100"/>
                <a:gd name="connsiteY4" fmla="*/ 31750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100" h="44450">
                  <a:moveTo>
                    <a:pt x="0" y="0"/>
                  </a:moveTo>
                  <a:cubicBezTo>
                    <a:pt x="16933" y="2117"/>
                    <a:pt x="34010" y="3297"/>
                    <a:pt x="50800" y="6350"/>
                  </a:cubicBezTo>
                  <a:cubicBezTo>
                    <a:pt x="72885" y="10365"/>
                    <a:pt x="106079" y="33243"/>
                    <a:pt x="120650" y="38100"/>
                  </a:cubicBezTo>
                  <a:lnTo>
                    <a:pt x="139700" y="44450"/>
                  </a:lnTo>
                  <a:cubicBezTo>
                    <a:pt x="161590" y="37153"/>
                    <a:pt x="154017" y="42833"/>
                    <a:pt x="165100" y="317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85" name="Freeform 2294">
              <a:extLst>
                <a:ext uri="{FF2B5EF4-FFF2-40B4-BE49-F238E27FC236}">
                  <a16:creationId xmlns:a16="http://schemas.microsoft.com/office/drawing/2014/main" id="{445D9748-5BB0-4C71-B7D5-77092ACD985F}"/>
                </a:ext>
              </a:extLst>
            </p:cNvPr>
            <p:cNvSpPr/>
            <p:nvPr/>
          </p:nvSpPr>
          <p:spPr bwMode="auto">
            <a:xfrm>
              <a:off x="1272750" y="2179071"/>
              <a:ext cx="25649" cy="17410"/>
            </a:xfrm>
            <a:custGeom>
              <a:avLst/>
              <a:gdLst>
                <a:gd name="connsiteX0" fmla="*/ 0 w 120650"/>
                <a:gd name="connsiteY0" fmla="*/ 0 h 50800"/>
                <a:gd name="connsiteX1" fmla="*/ 63500 w 120650"/>
                <a:gd name="connsiteY1" fmla="*/ 38100 h 50800"/>
                <a:gd name="connsiteX2" fmla="*/ 101600 w 120650"/>
                <a:gd name="connsiteY2" fmla="*/ 50800 h 50800"/>
                <a:gd name="connsiteX3" fmla="*/ 120650 w 120650"/>
                <a:gd name="connsiteY3" fmla="*/ 50800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650" h="50800">
                  <a:moveTo>
                    <a:pt x="0" y="0"/>
                  </a:moveTo>
                  <a:cubicBezTo>
                    <a:pt x="22363" y="14908"/>
                    <a:pt x="39092" y="28337"/>
                    <a:pt x="63500" y="38100"/>
                  </a:cubicBezTo>
                  <a:cubicBezTo>
                    <a:pt x="75929" y="43072"/>
                    <a:pt x="88213" y="50800"/>
                    <a:pt x="101600" y="50800"/>
                  </a:cubicBezTo>
                  <a:lnTo>
                    <a:pt x="120650" y="5080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86" name="Freeform 2295">
              <a:extLst>
                <a:ext uri="{FF2B5EF4-FFF2-40B4-BE49-F238E27FC236}">
                  <a16:creationId xmlns:a16="http://schemas.microsoft.com/office/drawing/2014/main" id="{47D55CD2-A4FE-4C58-A006-D22FB3C0DACF}"/>
                </a:ext>
              </a:extLst>
            </p:cNvPr>
            <p:cNvSpPr/>
            <p:nvPr/>
          </p:nvSpPr>
          <p:spPr bwMode="auto">
            <a:xfrm>
              <a:off x="1652162" y="2159486"/>
              <a:ext cx="48598" cy="47877"/>
            </a:xfrm>
            <a:custGeom>
              <a:avLst/>
              <a:gdLst>
                <a:gd name="connsiteX0" fmla="*/ 0 w 228600"/>
                <a:gd name="connsiteY0" fmla="*/ 139700 h 139700"/>
                <a:gd name="connsiteX1" fmla="*/ 44450 w 228600"/>
                <a:gd name="connsiteY1" fmla="*/ 133350 h 139700"/>
                <a:gd name="connsiteX2" fmla="*/ 69850 w 228600"/>
                <a:gd name="connsiteY2" fmla="*/ 127000 h 139700"/>
                <a:gd name="connsiteX3" fmla="*/ 127000 w 228600"/>
                <a:gd name="connsiteY3" fmla="*/ 114300 h 139700"/>
                <a:gd name="connsiteX4" fmla="*/ 165100 w 228600"/>
                <a:gd name="connsiteY4" fmla="*/ 76200 h 139700"/>
                <a:gd name="connsiteX5" fmla="*/ 203200 w 228600"/>
                <a:gd name="connsiteY5" fmla="*/ 44450 h 139700"/>
                <a:gd name="connsiteX6" fmla="*/ 222250 w 228600"/>
                <a:gd name="connsiteY6" fmla="*/ 19050 h 139700"/>
                <a:gd name="connsiteX7" fmla="*/ 228600 w 228600"/>
                <a:gd name="connsiteY7" fmla="*/ 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600" h="139700">
                  <a:moveTo>
                    <a:pt x="0" y="139700"/>
                  </a:moveTo>
                  <a:cubicBezTo>
                    <a:pt x="14817" y="137583"/>
                    <a:pt x="29724" y="136027"/>
                    <a:pt x="44450" y="133350"/>
                  </a:cubicBezTo>
                  <a:cubicBezTo>
                    <a:pt x="53036" y="131789"/>
                    <a:pt x="61331" y="128893"/>
                    <a:pt x="69850" y="127000"/>
                  </a:cubicBezTo>
                  <a:cubicBezTo>
                    <a:pt x="142404" y="110877"/>
                    <a:pt x="65055" y="129786"/>
                    <a:pt x="127000" y="114300"/>
                  </a:cubicBezTo>
                  <a:cubicBezTo>
                    <a:pt x="160536" y="91943"/>
                    <a:pt x="133595" y="112956"/>
                    <a:pt x="165100" y="76200"/>
                  </a:cubicBezTo>
                  <a:cubicBezTo>
                    <a:pt x="227517" y="3380"/>
                    <a:pt x="144409" y="103241"/>
                    <a:pt x="203200" y="44450"/>
                  </a:cubicBezTo>
                  <a:cubicBezTo>
                    <a:pt x="210684" y="36966"/>
                    <a:pt x="215900" y="27517"/>
                    <a:pt x="222250" y="19050"/>
                  </a:cubicBezTo>
                  <a:lnTo>
                    <a:pt x="228600" y="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87" name="Freeform 2297">
              <a:extLst>
                <a:ext uri="{FF2B5EF4-FFF2-40B4-BE49-F238E27FC236}">
                  <a16:creationId xmlns:a16="http://schemas.microsoft.com/office/drawing/2014/main" id="{7DA66A7B-CAA4-4872-941F-2D45832C6957}"/>
                </a:ext>
              </a:extLst>
            </p:cNvPr>
            <p:cNvSpPr/>
            <p:nvPr/>
          </p:nvSpPr>
          <p:spPr bwMode="auto">
            <a:xfrm>
              <a:off x="1333041" y="2296586"/>
              <a:ext cx="14850" cy="56581"/>
            </a:xfrm>
            <a:custGeom>
              <a:avLst/>
              <a:gdLst>
                <a:gd name="connsiteX0" fmla="*/ 0 w 69850"/>
                <a:gd name="connsiteY0" fmla="*/ 0 h 165100"/>
                <a:gd name="connsiteX1" fmla="*/ 12700 w 69850"/>
                <a:gd name="connsiteY1" fmla="*/ 31750 h 165100"/>
                <a:gd name="connsiteX2" fmla="*/ 25400 w 69850"/>
                <a:gd name="connsiteY2" fmla="*/ 57150 h 165100"/>
                <a:gd name="connsiteX3" fmla="*/ 44450 w 69850"/>
                <a:gd name="connsiteY3" fmla="*/ 95250 h 165100"/>
                <a:gd name="connsiteX4" fmla="*/ 50800 w 69850"/>
                <a:gd name="connsiteY4" fmla="*/ 120650 h 165100"/>
                <a:gd name="connsiteX5" fmla="*/ 69850 w 69850"/>
                <a:gd name="connsiteY5" fmla="*/ 165100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850" h="165100">
                  <a:moveTo>
                    <a:pt x="0" y="0"/>
                  </a:moveTo>
                  <a:cubicBezTo>
                    <a:pt x="4233" y="10583"/>
                    <a:pt x="8071" y="21334"/>
                    <a:pt x="12700" y="31750"/>
                  </a:cubicBezTo>
                  <a:cubicBezTo>
                    <a:pt x="16545" y="40400"/>
                    <a:pt x="21671" y="48449"/>
                    <a:pt x="25400" y="57150"/>
                  </a:cubicBezTo>
                  <a:cubicBezTo>
                    <a:pt x="41174" y="93956"/>
                    <a:pt x="20044" y="58641"/>
                    <a:pt x="44450" y="95250"/>
                  </a:cubicBezTo>
                  <a:cubicBezTo>
                    <a:pt x="46567" y="103717"/>
                    <a:pt x="48292" y="112291"/>
                    <a:pt x="50800" y="120650"/>
                  </a:cubicBezTo>
                  <a:cubicBezTo>
                    <a:pt x="62497" y="159640"/>
                    <a:pt x="54470" y="149720"/>
                    <a:pt x="69850" y="1651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88" name="Freeform 2298">
              <a:extLst>
                <a:ext uri="{FF2B5EF4-FFF2-40B4-BE49-F238E27FC236}">
                  <a16:creationId xmlns:a16="http://schemas.microsoft.com/office/drawing/2014/main" id="{F31B0F3F-1B6A-4767-974E-D1F8261C2AD0}"/>
                </a:ext>
              </a:extLst>
            </p:cNvPr>
            <p:cNvSpPr/>
            <p:nvPr/>
          </p:nvSpPr>
          <p:spPr bwMode="auto">
            <a:xfrm>
              <a:off x="1825914" y="2277753"/>
              <a:ext cx="31049" cy="11495"/>
            </a:xfrm>
            <a:custGeom>
              <a:avLst/>
              <a:gdLst>
                <a:gd name="connsiteX0" fmla="*/ 0 w 146053"/>
                <a:gd name="connsiteY0" fmla="*/ 0 h 33542"/>
                <a:gd name="connsiteX1" fmla="*/ 31750 w 146053"/>
                <a:gd name="connsiteY1" fmla="*/ 19050 h 33542"/>
                <a:gd name="connsiteX2" fmla="*/ 50800 w 146053"/>
                <a:gd name="connsiteY2" fmla="*/ 25400 h 33542"/>
                <a:gd name="connsiteX3" fmla="*/ 146050 w 146053"/>
                <a:gd name="connsiteY3" fmla="*/ 12700 h 33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053" h="33542">
                  <a:moveTo>
                    <a:pt x="0" y="0"/>
                  </a:moveTo>
                  <a:cubicBezTo>
                    <a:pt x="10583" y="6350"/>
                    <a:pt x="20711" y="13530"/>
                    <a:pt x="31750" y="19050"/>
                  </a:cubicBezTo>
                  <a:cubicBezTo>
                    <a:pt x="37737" y="22043"/>
                    <a:pt x="44107" y="25400"/>
                    <a:pt x="50800" y="25400"/>
                  </a:cubicBezTo>
                  <a:cubicBezTo>
                    <a:pt x="148162" y="25400"/>
                    <a:pt x="146050" y="50439"/>
                    <a:pt x="146050" y="127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89" name="Freeform 2299">
              <a:extLst>
                <a:ext uri="{FF2B5EF4-FFF2-40B4-BE49-F238E27FC236}">
                  <a16:creationId xmlns:a16="http://schemas.microsoft.com/office/drawing/2014/main" id="{CEA38406-B885-48FE-9C89-6191648CE617}"/>
                </a:ext>
              </a:extLst>
            </p:cNvPr>
            <p:cNvSpPr/>
            <p:nvPr/>
          </p:nvSpPr>
          <p:spPr bwMode="auto">
            <a:xfrm>
              <a:off x="1979808" y="2123649"/>
              <a:ext cx="81002" cy="52229"/>
            </a:xfrm>
            <a:custGeom>
              <a:avLst/>
              <a:gdLst>
                <a:gd name="connsiteX0" fmla="*/ 0 w 381024"/>
                <a:gd name="connsiteY0" fmla="*/ 0 h 152400"/>
                <a:gd name="connsiteX1" fmla="*/ 38100 w 381024"/>
                <a:gd name="connsiteY1" fmla="*/ 19050 h 152400"/>
                <a:gd name="connsiteX2" fmla="*/ 57150 w 381024"/>
                <a:gd name="connsiteY2" fmla="*/ 38100 h 152400"/>
                <a:gd name="connsiteX3" fmla="*/ 95250 w 381024"/>
                <a:gd name="connsiteY3" fmla="*/ 50800 h 152400"/>
                <a:gd name="connsiteX4" fmla="*/ 107950 w 381024"/>
                <a:gd name="connsiteY4" fmla="*/ 69850 h 152400"/>
                <a:gd name="connsiteX5" fmla="*/ 127000 w 381024"/>
                <a:gd name="connsiteY5" fmla="*/ 76200 h 152400"/>
                <a:gd name="connsiteX6" fmla="*/ 165100 w 381024"/>
                <a:gd name="connsiteY6" fmla="*/ 101600 h 152400"/>
                <a:gd name="connsiteX7" fmla="*/ 184150 w 381024"/>
                <a:gd name="connsiteY7" fmla="*/ 120650 h 152400"/>
                <a:gd name="connsiteX8" fmla="*/ 228600 w 381024"/>
                <a:gd name="connsiteY8" fmla="*/ 146050 h 152400"/>
                <a:gd name="connsiteX9" fmla="*/ 254000 w 381024"/>
                <a:gd name="connsiteY9" fmla="*/ 152400 h 152400"/>
                <a:gd name="connsiteX10" fmla="*/ 330200 w 381024"/>
                <a:gd name="connsiteY10" fmla="*/ 139700 h 152400"/>
                <a:gd name="connsiteX11" fmla="*/ 368300 w 381024"/>
                <a:gd name="connsiteY11" fmla="*/ 114300 h 152400"/>
                <a:gd name="connsiteX12" fmla="*/ 381000 w 381024"/>
                <a:gd name="connsiteY12" fmla="*/ 889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24" h="152400">
                  <a:moveTo>
                    <a:pt x="0" y="0"/>
                  </a:moveTo>
                  <a:cubicBezTo>
                    <a:pt x="12700" y="6350"/>
                    <a:pt x="26286" y="11174"/>
                    <a:pt x="38100" y="19050"/>
                  </a:cubicBezTo>
                  <a:cubicBezTo>
                    <a:pt x="45572" y="24031"/>
                    <a:pt x="49300" y="33739"/>
                    <a:pt x="57150" y="38100"/>
                  </a:cubicBezTo>
                  <a:cubicBezTo>
                    <a:pt x="68852" y="44601"/>
                    <a:pt x="95250" y="50800"/>
                    <a:pt x="95250" y="50800"/>
                  </a:cubicBezTo>
                  <a:cubicBezTo>
                    <a:pt x="99483" y="57150"/>
                    <a:pt x="101991" y="65082"/>
                    <a:pt x="107950" y="69850"/>
                  </a:cubicBezTo>
                  <a:cubicBezTo>
                    <a:pt x="113177" y="74031"/>
                    <a:pt x="121149" y="72949"/>
                    <a:pt x="127000" y="76200"/>
                  </a:cubicBezTo>
                  <a:cubicBezTo>
                    <a:pt x="140343" y="83613"/>
                    <a:pt x="154307" y="90807"/>
                    <a:pt x="165100" y="101600"/>
                  </a:cubicBezTo>
                  <a:cubicBezTo>
                    <a:pt x="171450" y="107950"/>
                    <a:pt x="177251" y="114901"/>
                    <a:pt x="184150" y="120650"/>
                  </a:cubicBezTo>
                  <a:cubicBezTo>
                    <a:pt x="194199" y="129024"/>
                    <a:pt x="217308" y="141815"/>
                    <a:pt x="228600" y="146050"/>
                  </a:cubicBezTo>
                  <a:cubicBezTo>
                    <a:pt x="236772" y="149114"/>
                    <a:pt x="245533" y="150283"/>
                    <a:pt x="254000" y="152400"/>
                  </a:cubicBezTo>
                  <a:cubicBezTo>
                    <a:pt x="264492" y="151234"/>
                    <a:pt x="311583" y="150043"/>
                    <a:pt x="330200" y="139700"/>
                  </a:cubicBezTo>
                  <a:cubicBezTo>
                    <a:pt x="343543" y="132287"/>
                    <a:pt x="368300" y="114300"/>
                    <a:pt x="368300" y="114300"/>
                  </a:cubicBezTo>
                  <a:cubicBezTo>
                    <a:pt x="382174" y="93489"/>
                    <a:pt x="381000" y="102882"/>
                    <a:pt x="381000" y="889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90" name="Freeform 2301">
              <a:extLst>
                <a:ext uri="{FF2B5EF4-FFF2-40B4-BE49-F238E27FC236}">
                  <a16:creationId xmlns:a16="http://schemas.microsoft.com/office/drawing/2014/main" id="{46AF0ABA-B5A8-4E0E-85C3-97ECC333B11B}"/>
                </a:ext>
              </a:extLst>
            </p:cNvPr>
            <p:cNvSpPr/>
            <p:nvPr/>
          </p:nvSpPr>
          <p:spPr bwMode="auto">
            <a:xfrm>
              <a:off x="2014302" y="2250076"/>
              <a:ext cx="45898" cy="39172"/>
            </a:xfrm>
            <a:custGeom>
              <a:avLst/>
              <a:gdLst>
                <a:gd name="connsiteX0" fmla="*/ 0 w 215900"/>
                <a:gd name="connsiteY0" fmla="*/ 0 h 114300"/>
                <a:gd name="connsiteX1" fmla="*/ 31750 w 215900"/>
                <a:gd name="connsiteY1" fmla="*/ 12700 h 114300"/>
                <a:gd name="connsiteX2" fmla="*/ 50800 w 215900"/>
                <a:gd name="connsiteY2" fmla="*/ 19050 h 114300"/>
                <a:gd name="connsiteX3" fmla="*/ 76200 w 215900"/>
                <a:gd name="connsiteY3" fmla="*/ 31750 h 114300"/>
                <a:gd name="connsiteX4" fmla="*/ 120650 w 215900"/>
                <a:gd name="connsiteY4" fmla="*/ 50800 h 114300"/>
                <a:gd name="connsiteX5" fmla="*/ 158750 w 215900"/>
                <a:gd name="connsiteY5" fmla="*/ 76200 h 114300"/>
                <a:gd name="connsiteX6" fmla="*/ 196850 w 215900"/>
                <a:gd name="connsiteY6" fmla="*/ 101600 h 114300"/>
                <a:gd name="connsiteX7" fmla="*/ 215900 w 215900"/>
                <a:gd name="connsiteY7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5900" h="114300">
                  <a:moveTo>
                    <a:pt x="0" y="0"/>
                  </a:moveTo>
                  <a:cubicBezTo>
                    <a:pt x="10583" y="4233"/>
                    <a:pt x="21077" y="8698"/>
                    <a:pt x="31750" y="12700"/>
                  </a:cubicBezTo>
                  <a:cubicBezTo>
                    <a:pt x="38017" y="15050"/>
                    <a:pt x="44648" y="16413"/>
                    <a:pt x="50800" y="19050"/>
                  </a:cubicBezTo>
                  <a:cubicBezTo>
                    <a:pt x="59501" y="22779"/>
                    <a:pt x="67499" y="28021"/>
                    <a:pt x="76200" y="31750"/>
                  </a:cubicBezTo>
                  <a:cubicBezTo>
                    <a:pt x="106856" y="44888"/>
                    <a:pt x="85550" y="29740"/>
                    <a:pt x="120650" y="50800"/>
                  </a:cubicBezTo>
                  <a:cubicBezTo>
                    <a:pt x="133738" y="58653"/>
                    <a:pt x="146050" y="67733"/>
                    <a:pt x="158750" y="76200"/>
                  </a:cubicBezTo>
                  <a:lnTo>
                    <a:pt x="196850" y="101600"/>
                  </a:lnTo>
                  <a:lnTo>
                    <a:pt x="215900" y="11430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91" name="Freeform 2302">
              <a:extLst>
                <a:ext uri="{FF2B5EF4-FFF2-40B4-BE49-F238E27FC236}">
                  <a16:creationId xmlns:a16="http://schemas.microsoft.com/office/drawing/2014/main" id="{42147F2E-429B-47B3-8515-53B8F21BAE99}"/>
                </a:ext>
              </a:extLst>
            </p:cNvPr>
            <p:cNvSpPr/>
            <p:nvPr/>
          </p:nvSpPr>
          <p:spPr bwMode="auto">
            <a:xfrm>
              <a:off x="2041490" y="2174718"/>
              <a:ext cx="49949" cy="28428"/>
            </a:xfrm>
            <a:custGeom>
              <a:avLst/>
              <a:gdLst>
                <a:gd name="connsiteX0" fmla="*/ 0 w 234950"/>
                <a:gd name="connsiteY0" fmla="*/ 0 h 82949"/>
                <a:gd name="connsiteX1" fmla="*/ 88900 w 234950"/>
                <a:gd name="connsiteY1" fmla="*/ 31750 h 82949"/>
                <a:gd name="connsiteX2" fmla="*/ 152400 w 234950"/>
                <a:gd name="connsiteY2" fmla="*/ 50800 h 82949"/>
                <a:gd name="connsiteX3" fmla="*/ 215900 w 234950"/>
                <a:gd name="connsiteY3" fmla="*/ 82550 h 82949"/>
                <a:gd name="connsiteX4" fmla="*/ 234950 w 234950"/>
                <a:gd name="connsiteY4" fmla="*/ 82550 h 82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950" h="82949">
                  <a:moveTo>
                    <a:pt x="0" y="0"/>
                  </a:moveTo>
                  <a:cubicBezTo>
                    <a:pt x="53712" y="26856"/>
                    <a:pt x="24325" y="15606"/>
                    <a:pt x="88900" y="31750"/>
                  </a:cubicBezTo>
                  <a:cubicBezTo>
                    <a:pt x="103099" y="35300"/>
                    <a:pt x="143124" y="44616"/>
                    <a:pt x="152400" y="50800"/>
                  </a:cubicBezTo>
                  <a:cubicBezTo>
                    <a:pt x="183378" y="71452"/>
                    <a:pt x="183917" y="77981"/>
                    <a:pt x="215900" y="82550"/>
                  </a:cubicBezTo>
                  <a:cubicBezTo>
                    <a:pt x="222186" y="83448"/>
                    <a:pt x="228600" y="82550"/>
                    <a:pt x="234950" y="825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92" name="Freeform 2306">
              <a:extLst>
                <a:ext uri="{FF2B5EF4-FFF2-40B4-BE49-F238E27FC236}">
                  <a16:creationId xmlns:a16="http://schemas.microsoft.com/office/drawing/2014/main" id="{9BF227BE-E04A-437A-BDE3-09D63D4876ED}"/>
                </a:ext>
              </a:extLst>
            </p:cNvPr>
            <p:cNvSpPr/>
            <p:nvPr/>
          </p:nvSpPr>
          <p:spPr bwMode="auto">
            <a:xfrm>
              <a:off x="1963984" y="2310215"/>
              <a:ext cx="51298" cy="35023"/>
            </a:xfrm>
            <a:custGeom>
              <a:avLst/>
              <a:gdLst>
                <a:gd name="connsiteX0" fmla="*/ 0 w 241300"/>
                <a:gd name="connsiteY0" fmla="*/ 0 h 102196"/>
                <a:gd name="connsiteX1" fmla="*/ 38100 w 241300"/>
                <a:gd name="connsiteY1" fmla="*/ 25400 h 102196"/>
                <a:gd name="connsiteX2" fmla="*/ 63500 w 241300"/>
                <a:gd name="connsiteY2" fmla="*/ 44450 h 102196"/>
                <a:gd name="connsiteX3" fmla="*/ 101600 w 241300"/>
                <a:gd name="connsiteY3" fmla="*/ 69850 h 102196"/>
                <a:gd name="connsiteX4" fmla="*/ 120650 w 241300"/>
                <a:gd name="connsiteY4" fmla="*/ 82550 h 102196"/>
                <a:gd name="connsiteX5" fmla="*/ 171450 w 241300"/>
                <a:gd name="connsiteY5" fmla="*/ 95250 h 102196"/>
                <a:gd name="connsiteX6" fmla="*/ 196850 w 241300"/>
                <a:gd name="connsiteY6" fmla="*/ 101600 h 102196"/>
                <a:gd name="connsiteX7" fmla="*/ 241300 w 241300"/>
                <a:gd name="connsiteY7" fmla="*/ 101600 h 102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300" h="102196">
                  <a:moveTo>
                    <a:pt x="0" y="0"/>
                  </a:moveTo>
                  <a:cubicBezTo>
                    <a:pt x="12700" y="8467"/>
                    <a:pt x="25596" y="16647"/>
                    <a:pt x="38100" y="25400"/>
                  </a:cubicBezTo>
                  <a:cubicBezTo>
                    <a:pt x="46770" y="31469"/>
                    <a:pt x="54830" y="38381"/>
                    <a:pt x="63500" y="44450"/>
                  </a:cubicBezTo>
                  <a:cubicBezTo>
                    <a:pt x="76004" y="53203"/>
                    <a:pt x="88900" y="61383"/>
                    <a:pt x="101600" y="69850"/>
                  </a:cubicBezTo>
                  <a:cubicBezTo>
                    <a:pt x="107950" y="74083"/>
                    <a:pt x="113410" y="80137"/>
                    <a:pt x="120650" y="82550"/>
                  </a:cubicBezTo>
                  <a:cubicBezTo>
                    <a:pt x="154691" y="93897"/>
                    <a:pt x="125474" y="85033"/>
                    <a:pt x="171450" y="95250"/>
                  </a:cubicBezTo>
                  <a:cubicBezTo>
                    <a:pt x="179969" y="97143"/>
                    <a:pt x="188159" y="100810"/>
                    <a:pt x="196850" y="101600"/>
                  </a:cubicBezTo>
                  <a:cubicBezTo>
                    <a:pt x="211606" y="102941"/>
                    <a:pt x="226483" y="101600"/>
                    <a:pt x="241300" y="1016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93" name="Freeform 2308">
              <a:extLst>
                <a:ext uri="{FF2B5EF4-FFF2-40B4-BE49-F238E27FC236}">
                  <a16:creationId xmlns:a16="http://schemas.microsoft.com/office/drawing/2014/main" id="{2C19B74D-AD38-4B94-BC49-4853E96E887C}"/>
                </a:ext>
              </a:extLst>
            </p:cNvPr>
            <p:cNvSpPr/>
            <p:nvPr/>
          </p:nvSpPr>
          <p:spPr bwMode="auto">
            <a:xfrm>
              <a:off x="1763676" y="2196258"/>
              <a:ext cx="26999" cy="35301"/>
            </a:xfrm>
            <a:custGeom>
              <a:avLst/>
              <a:gdLst>
                <a:gd name="connsiteX0" fmla="*/ 127000 w 127000"/>
                <a:gd name="connsiteY0" fmla="*/ 0 h 103005"/>
                <a:gd name="connsiteX1" fmla="*/ 88900 w 127000"/>
                <a:gd name="connsiteY1" fmla="*/ 19050 h 103005"/>
                <a:gd name="connsiteX2" fmla="*/ 38100 w 127000"/>
                <a:gd name="connsiteY2" fmla="*/ 57150 h 103005"/>
                <a:gd name="connsiteX3" fmla="*/ 19050 w 127000"/>
                <a:gd name="connsiteY3" fmla="*/ 69850 h 103005"/>
                <a:gd name="connsiteX4" fmla="*/ 25400 w 127000"/>
                <a:gd name="connsiteY4" fmla="*/ 101600 h 103005"/>
                <a:gd name="connsiteX5" fmla="*/ 0 w 127000"/>
                <a:gd name="connsiteY5" fmla="*/ 88900 h 103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000" h="103005">
                  <a:moveTo>
                    <a:pt x="127000" y="0"/>
                  </a:moveTo>
                  <a:cubicBezTo>
                    <a:pt x="114300" y="6350"/>
                    <a:pt x="100844" y="11372"/>
                    <a:pt x="88900" y="19050"/>
                  </a:cubicBezTo>
                  <a:cubicBezTo>
                    <a:pt x="71095" y="30496"/>
                    <a:pt x="55712" y="45409"/>
                    <a:pt x="38100" y="57150"/>
                  </a:cubicBezTo>
                  <a:lnTo>
                    <a:pt x="19050" y="69850"/>
                  </a:lnTo>
                  <a:cubicBezTo>
                    <a:pt x="21167" y="80433"/>
                    <a:pt x="33032" y="93968"/>
                    <a:pt x="25400" y="101600"/>
                  </a:cubicBezTo>
                  <a:cubicBezTo>
                    <a:pt x="18707" y="108293"/>
                    <a:pt x="0" y="88900"/>
                    <a:pt x="0" y="889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95" name="Freeform 2309">
              <a:extLst>
                <a:ext uri="{FF2B5EF4-FFF2-40B4-BE49-F238E27FC236}">
                  <a16:creationId xmlns:a16="http://schemas.microsoft.com/office/drawing/2014/main" id="{C7AABDDB-EAE9-4E48-8FA9-0280E05FCD6E}"/>
                </a:ext>
              </a:extLst>
            </p:cNvPr>
            <p:cNvSpPr/>
            <p:nvPr/>
          </p:nvSpPr>
          <p:spPr bwMode="auto">
            <a:xfrm>
              <a:off x="1126498" y="2253062"/>
              <a:ext cx="60748" cy="2211"/>
            </a:xfrm>
            <a:custGeom>
              <a:avLst/>
              <a:gdLst>
                <a:gd name="connsiteX0" fmla="*/ 0 w 285750"/>
                <a:gd name="connsiteY0" fmla="*/ 0 h 6450"/>
                <a:gd name="connsiteX1" fmla="*/ 285750 w 285750"/>
                <a:gd name="connsiteY1" fmla="*/ 6350 h 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50" h="6450">
                  <a:moveTo>
                    <a:pt x="0" y="0"/>
                  </a:moveTo>
                  <a:cubicBezTo>
                    <a:pt x="209524" y="7760"/>
                    <a:pt x="114261" y="6350"/>
                    <a:pt x="285750" y="63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96" name="Freeform 2310">
              <a:extLst>
                <a:ext uri="{FF2B5EF4-FFF2-40B4-BE49-F238E27FC236}">
                  <a16:creationId xmlns:a16="http://schemas.microsoft.com/office/drawing/2014/main" id="{5F8FCCB3-C6BA-4F4A-BFEF-3B5F6A5521B4}"/>
                </a:ext>
              </a:extLst>
            </p:cNvPr>
            <p:cNvSpPr/>
            <p:nvPr/>
          </p:nvSpPr>
          <p:spPr bwMode="auto">
            <a:xfrm>
              <a:off x="1306042" y="2172285"/>
              <a:ext cx="58048" cy="8963"/>
            </a:xfrm>
            <a:custGeom>
              <a:avLst/>
              <a:gdLst>
                <a:gd name="connsiteX0" fmla="*/ 0 w 273050"/>
                <a:gd name="connsiteY0" fmla="*/ 26152 h 26152"/>
                <a:gd name="connsiteX1" fmla="*/ 63500 w 273050"/>
                <a:gd name="connsiteY1" fmla="*/ 13452 h 26152"/>
                <a:gd name="connsiteX2" fmla="*/ 120650 w 273050"/>
                <a:gd name="connsiteY2" fmla="*/ 752 h 26152"/>
                <a:gd name="connsiteX3" fmla="*/ 273050 w 273050"/>
                <a:gd name="connsiteY3" fmla="*/ 752 h 2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050" h="26152">
                  <a:moveTo>
                    <a:pt x="0" y="26152"/>
                  </a:moveTo>
                  <a:cubicBezTo>
                    <a:pt x="21167" y="21919"/>
                    <a:pt x="43022" y="20278"/>
                    <a:pt x="63500" y="13452"/>
                  </a:cubicBezTo>
                  <a:cubicBezTo>
                    <a:pt x="84436" y="6473"/>
                    <a:pt x="95815" y="1580"/>
                    <a:pt x="120650" y="752"/>
                  </a:cubicBezTo>
                  <a:cubicBezTo>
                    <a:pt x="171422" y="-940"/>
                    <a:pt x="222250" y="752"/>
                    <a:pt x="273050" y="752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98" name="Freeform 2311">
              <a:extLst>
                <a:ext uri="{FF2B5EF4-FFF2-40B4-BE49-F238E27FC236}">
                  <a16:creationId xmlns:a16="http://schemas.microsoft.com/office/drawing/2014/main" id="{AA22D41E-BD10-4C55-ACCF-E3487D154456}"/>
                </a:ext>
              </a:extLst>
            </p:cNvPr>
            <p:cNvSpPr/>
            <p:nvPr/>
          </p:nvSpPr>
          <p:spPr bwMode="auto">
            <a:xfrm>
              <a:off x="1345190" y="2344447"/>
              <a:ext cx="21599" cy="71815"/>
            </a:xfrm>
            <a:custGeom>
              <a:avLst/>
              <a:gdLst>
                <a:gd name="connsiteX0" fmla="*/ 44450 w 101600"/>
                <a:gd name="connsiteY0" fmla="*/ 0 h 209550"/>
                <a:gd name="connsiteX1" fmla="*/ 19050 w 101600"/>
                <a:gd name="connsiteY1" fmla="*/ 31750 h 209550"/>
                <a:gd name="connsiteX2" fmla="*/ 12700 w 101600"/>
                <a:gd name="connsiteY2" fmla="*/ 50800 h 209550"/>
                <a:gd name="connsiteX3" fmla="*/ 0 w 101600"/>
                <a:gd name="connsiteY3" fmla="*/ 69850 h 209550"/>
                <a:gd name="connsiteX4" fmla="*/ 19050 w 101600"/>
                <a:gd name="connsiteY4" fmla="*/ 171450 h 209550"/>
                <a:gd name="connsiteX5" fmla="*/ 57150 w 101600"/>
                <a:gd name="connsiteY5" fmla="*/ 196850 h 209550"/>
                <a:gd name="connsiteX6" fmla="*/ 76200 w 101600"/>
                <a:gd name="connsiteY6" fmla="*/ 209550 h 209550"/>
                <a:gd name="connsiteX7" fmla="*/ 101600 w 101600"/>
                <a:gd name="connsiteY7" fmla="*/ 19050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600" h="209550">
                  <a:moveTo>
                    <a:pt x="44450" y="0"/>
                  </a:moveTo>
                  <a:cubicBezTo>
                    <a:pt x="35983" y="10583"/>
                    <a:pt x="26233" y="20257"/>
                    <a:pt x="19050" y="31750"/>
                  </a:cubicBezTo>
                  <a:cubicBezTo>
                    <a:pt x="15502" y="37426"/>
                    <a:pt x="15693" y="44813"/>
                    <a:pt x="12700" y="50800"/>
                  </a:cubicBezTo>
                  <a:cubicBezTo>
                    <a:pt x="9287" y="57626"/>
                    <a:pt x="4233" y="63500"/>
                    <a:pt x="0" y="69850"/>
                  </a:cubicBezTo>
                  <a:cubicBezTo>
                    <a:pt x="1237" y="84697"/>
                    <a:pt x="-2858" y="149542"/>
                    <a:pt x="19050" y="171450"/>
                  </a:cubicBezTo>
                  <a:cubicBezTo>
                    <a:pt x="29843" y="182243"/>
                    <a:pt x="44450" y="188383"/>
                    <a:pt x="57150" y="196850"/>
                  </a:cubicBezTo>
                  <a:lnTo>
                    <a:pt x="76200" y="209550"/>
                  </a:lnTo>
                  <a:cubicBezTo>
                    <a:pt x="97741" y="195190"/>
                    <a:pt x="89854" y="202246"/>
                    <a:pt x="101600" y="19050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99" name="Forme libre : forme 798">
              <a:extLst>
                <a:ext uri="{FF2B5EF4-FFF2-40B4-BE49-F238E27FC236}">
                  <a16:creationId xmlns:a16="http://schemas.microsoft.com/office/drawing/2014/main" id="{BF2B6DC8-9882-4C5C-B1BC-A8F480F63CE5}"/>
                </a:ext>
              </a:extLst>
            </p:cNvPr>
            <p:cNvSpPr/>
            <p:nvPr/>
          </p:nvSpPr>
          <p:spPr>
            <a:xfrm>
              <a:off x="638629" y="1170718"/>
              <a:ext cx="730027" cy="788711"/>
            </a:xfrm>
            <a:custGeom>
              <a:avLst/>
              <a:gdLst>
                <a:gd name="connsiteX0" fmla="*/ 0 w 730027"/>
                <a:gd name="connsiteY0" fmla="*/ 759682 h 788711"/>
                <a:gd name="connsiteX1" fmla="*/ 72571 w 730027"/>
                <a:gd name="connsiteY1" fmla="*/ 701625 h 788711"/>
                <a:gd name="connsiteX2" fmla="*/ 101600 w 730027"/>
                <a:gd name="connsiteY2" fmla="*/ 658082 h 788711"/>
                <a:gd name="connsiteX3" fmla="*/ 188685 w 730027"/>
                <a:gd name="connsiteY3" fmla="*/ 585511 h 788711"/>
                <a:gd name="connsiteX4" fmla="*/ 217714 w 730027"/>
                <a:gd name="connsiteY4" fmla="*/ 541968 h 788711"/>
                <a:gd name="connsiteX5" fmla="*/ 304800 w 730027"/>
                <a:gd name="connsiteY5" fmla="*/ 469396 h 788711"/>
                <a:gd name="connsiteX6" fmla="*/ 362857 w 730027"/>
                <a:gd name="connsiteY6" fmla="*/ 382311 h 788711"/>
                <a:gd name="connsiteX7" fmla="*/ 420914 w 730027"/>
                <a:gd name="connsiteY7" fmla="*/ 295225 h 788711"/>
                <a:gd name="connsiteX8" fmla="*/ 449942 w 730027"/>
                <a:gd name="connsiteY8" fmla="*/ 251682 h 788711"/>
                <a:gd name="connsiteX9" fmla="*/ 493485 w 730027"/>
                <a:gd name="connsiteY9" fmla="*/ 164596 h 788711"/>
                <a:gd name="connsiteX10" fmla="*/ 537028 w 730027"/>
                <a:gd name="connsiteY10" fmla="*/ 77511 h 788711"/>
                <a:gd name="connsiteX11" fmla="*/ 595085 w 730027"/>
                <a:gd name="connsiteY11" fmla="*/ 4939 h 788711"/>
                <a:gd name="connsiteX12" fmla="*/ 624114 w 730027"/>
                <a:gd name="connsiteY12" fmla="*/ 92025 h 788711"/>
                <a:gd name="connsiteX13" fmla="*/ 667657 w 730027"/>
                <a:gd name="connsiteY13" fmla="*/ 179111 h 788711"/>
                <a:gd name="connsiteX14" fmla="*/ 682171 w 730027"/>
                <a:gd name="connsiteY14" fmla="*/ 222653 h 788711"/>
                <a:gd name="connsiteX15" fmla="*/ 711200 w 730027"/>
                <a:gd name="connsiteY15" fmla="*/ 309739 h 788711"/>
                <a:gd name="connsiteX16" fmla="*/ 653142 w 730027"/>
                <a:gd name="connsiteY16" fmla="*/ 324253 h 788711"/>
                <a:gd name="connsiteX17" fmla="*/ 522514 w 730027"/>
                <a:gd name="connsiteY17" fmla="*/ 411339 h 788711"/>
                <a:gd name="connsiteX18" fmla="*/ 478971 w 730027"/>
                <a:gd name="connsiteY18" fmla="*/ 440368 h 788711"/>
                <a:gd name="connsiteX19" fmla="*/ 435428 w 730027"/>
                <a:gd name="connsiteY19" fmla="*/ 469396 h 788711"/>
                <a:gd name="connsiteX20" fmla="*/ 362857 w 730027"/>
                <a:gd name="connsiteY20" fmla="*/ 541968 h 788711"/>
                <a:gd name="connsiteX21" fmla="*/ 290285 w 730027"/>
                <a:gd name="connsiteY21" fmla="*/ 600025 h 788711"/>
                <a:gd name="connsiteX22" fmla="*/ 203200 w 730027"/>
                <a:gd name="connsiteY22" fmla="*/ 672596 h 788711"/>
                <a:gd name="connsiteX23" fmla="*/ 116114 w 730027"/>
                <a:gd name="connsiteY23" fmla="*/ 730653 h 788711"/>
                <a:gd name="connsiteX24" fmla="*/ 29028 w 730027"/>
                <a:gd name="connsiteY24" fmla="*/ 788711 h 788711"/>
                <a:gd name="connsiteX25" fmla="*/ 0 w 730027"/>
                <a:gd name="connsiteY25" fmla="*/ 759682 h 788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730027" h="788711">
                  <a:moveTo>
                    <a:pt x="0" y="759682"/>
                  </a:moveTo>
                  <a:cubicBezTo>
                    <a:pt x="24190" y="740330"/>
                    <a:pt x="50666" y="723530"/>
                    <a:pt x="72571" y="701625"/>
                  </a:cubicBezTo>
                  <a:cubicBezTo>
                    <a:pt x="84906" y="689290"/>
                    <a:pt x="89265" y="670417"/>
                    <a:pt x="101600" y="658082"/>
                  </a:cubicBezTo>
                  <a:cubicBezTo>
                    <a:pt x="215773" y="543907"/>
                    <a:pt x="69792" y="728180"/>
                    <a:pt x="188685" y="585511"/>
                  </a:cubicBezTo>
                  <a:cubicBezTo>
                    <a:pt x="199853" y="572110"/>
                    <a:pt x="205379" y="554303"/>
                    <a:pt x="217714" y="541968"/>
                  </a:cubicBezTo>
                  <a:cubicBezTo>
                    <a:pt x="301574" y="458108"/>
                    <a:pt x="221578" y="576395"/>
                    <a:pt x="304800" y="469396"/>
                  </a:cubicBezTo>
                  <a:cubicBezTo>
                    <a:pt x="326219" y="441857"/>
                    <a:pt x="343505" y="411339"/>
                    <a:pt x="362857" y="382311"/>
                  </a:cubicBezTo>
                  <a:lnTo>
                    <a:pt x="420914" y="295225"/>
                  </a:lnTo>
                  <a:cubicBezTo>
                    <a:pt x="430590" y="280711"/>
                    <a:pt x="444426" y="268231"/>
                    <a:pt x="449942" y="251682"/>
                  </a:cubicBezTo>
                  <a:cubicBezTo>
                    <a:pt x="486426" y="142235"/>
                    <a:pt x="437212" y="277142"/>
                    <a:pt x="493485" y="164596"/>
                  </a:cubicBezTo>
                  <a:cubicBezTo>
                    <a:pt x="553574" y="44419"/>
                    <a:pt x="453842" y="202290"/>
                    <a:pt x="537028" y="77511"/>
                  </a:cubicBezTo>
                  <a:cubicBezTo>
                    <a:pt x="538010" y="74566"/>
                    <a:pt x="560531" y="-22704"/>
                    <a:pt x="595085" y="4939"/>
                  </a:cubicBezTo>
                  <a:cubicBezTo>
                    <a:pt x="618979" y="24054"/>
                    <a:pt x="614438" y="62996"/>
                    <a:pt x="624114" y="92025"/>
                  </a:cubicBezTo>
                  <a:cubicBezTo>
                    <a:pt x="644145" y="152118"/>
                    <a:pt x="630140" y="122837"/>
                    <a:pt x="667657" y="179111"/>
                  </a:cubicBezTo>
                  <a:cubicBezTo>
                    <a:pt x="672495" y="193625"/>
                    <a:pt x="673685" y="209923"/>
                    <a:pt x="682171" y="222653"/>
                  </a:cubicBezTo>
                  <a:cubicBezTo>
                    <a:pt x="697758" y="246033"/>
                    <a:pt x="761106" y="269815"/>
                    <a:pt x="711200" y="309739"/>
                  </a:cubicBezTo>
                  <a:cubicBezTo>
                    <a:pt x="695623" y="322200"/>
                    <a:pt x="672495" y="319415"/>
                    <a:pt x="653142" y="324253"/>
                  </a:cubicBezTo>
                  <a:lnTo>
                    <a:pt x="522514" y="411339"/>
                  </a:lnTo>
                  <a:lnTo>
                    <a:pt x="478971" y="440368"/>
                  </a:lnTo>
                  <a:lnTo>
                    <a:pt x="435428" y="469396"/>
                  </a:lnTo>
                  <a:cubicBezTo>
                    <a:pt x="358023" y="585506"/>
                    <a:pt x="459615" y="445210"/>
                    <a:pt x="362857" y="541968"/>
                  </a:cubicBezTo>
                  <a:cubicBezTo>
                    <a:pt x="297206" y="607619"/>
                    <a:pt x="375053" y="571770"/>
                    <a:pt x="290285" y="600025"/>
                  </a:cubicBezTo>
                  <a:cubicBezTo>
                    <a:pt x="163072" y="727238"/>
                    <a:pt x="324443" y="571560"/>
                    <a:pt x="203200" y="672596"/>
                  </a:cubicBezTo>
                  <a:cubicBezTo>
                    <a:pt x="130719" y="732997"/>
                    <a:pt x="192636" y="705146"/>
                    <a:pt x="116114" y="730653"/>
                  </a:cubicBezTo>
                  <a:cubicBezTo>
                    <a:pt x="87085" y="750006"/>
                    <a:pt x="62126" y="777679"/>
                    <a:pt x="29028" y="788711"/>
                  </a:cubicBezTo>
                  <a:lnTo>
                    <a:pt x="0" y="759682"/>
                  </a:ln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00" name="Forme libre : forme 799">
              <a:extLst>
                <a:ext uri="{FF2B5EF4-FFF2-40B4-BE49-F238E27FC236}">
                  <a16:creationId xmlns:a16="http://schemas.microsoft.com/office/drawing/2014/main" id="{1B39B01F-18BC-4EF1-A16A-5FCD43BA8D79}"/>
                </a:ext>
              </a:extLst>
            </p:cNvPr>
            <p:cNvSpPr/>
            <p:nvPr/>
          </p:nvSpPr>
          <p:spPr>
            <a:xfrm flipH="1">
              <a:off x="1937330" y="1149978"/>
              <a:ext cx="730027" cy="788711"/>
            </a:xfrm>
            <a:custGeom>
              <a:avLst/>
              <a:gdLst>
                <a:gd name="connsiteX0" fmla="*/ 0 w 730027"/>
                <a:gd name="connsiteY0" fmla="*/ 759682 h 788711"/>
                <a:gd name="connsiteX1" fmla="*/ 72571 w 730027"/>
                <a:gd name="connsiteY1" fmla="*/ 701625 h 788711"/>
                <a:gd name="connsiteX2" fmla="*/ 101600 w 730027"/>
                <a:gd name="connsiteY2" fmla="*/ 658082 h 788711"/>
                <a:gd name="connsiteX3" fmla="*/ 188685 w 730027"/>
                <a:gd name="connsiteY3" fmla="*/ 585511 h 788711"/>
                <a:gd name="connsiteX4" fmla="*/ 217714 w 730027"/>
                <a:gd name="connsiteY4" fmla="*/ 541968 h 788711"/>
                <a:gd name="connsiteX5" fmla="*/ 304800 w 730027"/>
                <a:gd name="connsiteY5" fmla="*/ 469396 h 788711"/>
                <a:gd name="connsiteX6" fmla="*/ 362857 w 730027"/>
                <a:gd name="connsiteY6" fmla="*/ 382311 h 788711"/>
                <a:gd name="connsiteX7" fmla="*/ 420914 w 730027"/>
                <a:gd name="connsiteY7" fmla="*/ 295225 h 788711"/>
                <a:gd name="connsiteX8" fmla="*/ 449942 w 730027"/>
                <a:gd name="connsiteY8" fmla="*/ 251682 h 788711"/>
                <a:gd name="connsiteX9" fmla="*/ 493485 w 730027"/>
                <a:gd name="connsiteY9" fmla="*/ 164596 h 788711"/>
                <a:gd name="connsiteX10" fmla="*/ 537028 w 730027"/>
                <a:gd name="connsiteY10" fmla="*/ 77511 h 788711"/>
                <a:gd name="connsiteX11" fmla="*/ 595085 w 730027"/>
                <a:gd name="connsiteY11" fmla="*/ 4939 h 788711"/>
                <a:gd name="connsiteX12" fmla="*/ 624114 w 730027"/>
                <a:gd name="connsiteY12" fmla="*/ 92025 h 788711"/>
                <a:gd name="connsiteX13" fmla="*/ 667657 w 730027"/>
                <a:gd name="connsiteY13" fmla="*/ 179111 h 788711"/>
                <a:gd name="connsiteX14" fmla="*/ 682171 w 730027"/>
                <a:gd name="connsiteY14" fmla="*/ 222653 h 788711"/>
                <a:gd name="connsiteX15" fmla="*/ 711200 w 730027"/>
                <a:gd name="connsiteY15" fmla="*/ 309739 h 788711"/>
                <a:gd name="connsiteX16" fmla="*/ 653142 w 730027"/>
                <a:gd name="connsiteY16" fmla="*/ 324253 h 788711"/>
                <a:gd name="connsiteX17" fmla="*/ 522514 w 730027"/>
                <a:gd name="connsiteY17" fmla="*/ 411339 h 788711"/>
                <a:gd name="connsiteX18" fmla="*/ 478971 w 730027"/>
                <a:gd name="connsiteY18" fmla="*/ 440368 h 788711"/>
                <a:gd name="connsiteX19" fmla="*/ 435428 w 730027"/>
                <a:gd name="connsiteY19" fmla="*/ 469396 h 788711"/>
                <a:gd name="connsiteX20" fmla="*/ 362857 w 730027"/>
                <a:gd name="connsiteY20" fmla="*/ 541968 h 788711"/>
                <a:gd name="connsiteX21" fmla="*/ 290285 w 730027"/>
                <a:gd name="connsiteY21" fmla="*/ 600025 h 788711"/>
                <a:gd name="connsiteX22" fmla="*/ 203200 w 730027"/>
                <a:gd name="connsiteY22" fmla="*/ 672596 h 788711"/>
                <a:gd name="connsiteX23" fmla="*/ 116114 w 730027"/>
                <a:gd name="connsiteY23" fmla="*/ 730653 h 788711"/>
                <a:gd name="connsiteX24" fmla="*/ 29028 w 730027"/>
                <a:gd name="connsiteY24" fmla="*/ 788711 h 788711"/>
                <a:gd name="connsiteX25" fmla="*/ 0 w 730027"/>
                <a:gd name="connsiteY25" fmla="*/ 759682 h 788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730027" h="788711">
                  <a:moveTo>
                    <a:pt x="0" y="759682"/>
                  </a:moveTo>
                  <a:cubicBezTo>
                    <a:pt x="24190" y="740330"/>
                    <a:pt x="50666" y="723530"/>
                    <a:pt x="72571" y="701625"/>
                  </a:cubicBezTo>
                  <a:cubicBezTo>
                    <a:pt x="84906" y="689290"/>
                    <a:pt x="89265" y="670417"/>
                    <a:pt x="101600" y="658082"/>
                  </a:cubicBezTo>
                  <a:cubicBezTo>
                    <a:pt x="215773" y="543907"/>
                    <a:pt x="69792" y="728180"/>
                    <a:pt x="188685" y="585511"/>
                  </a:cubicBezTo>
                  <a:cubicBezTo>
                    <a:pt x="199853" y="572110"/>
                    <a:pt x="205379" y="554303"/>
                    <a:pt x="217714" y="541968"/>
                  </a:cubicBezTo>
                  <a:cubicBezTo>
                    <a:pt x="301574" y="458108"/>
                    <a:pt x="221578" y="576395"/>
                    <a:pt x="304800" y="469396"/>
                  </a:cubicBezTo>
                  <a:cubicBezTo>
                    <a:pt x="326219" y="441857"/>
                    <a:pt x="343505" y="411339"/>
                    <a:pt x="362857" y="382311"/>
                  </a:cubicBezTo>
                  <a:lnTo>
                    <a:pt x="420914" y="295225"/>
                  </a:lnTo>
                  <a:cubicBezTo>
                    <a:pt x="430590" y="280711"/>
                    <a:pt x="444426" y="268231"/>
                    <a:pt x="449942" y="251682"/>
                  </a:cubicBezTo>
                  <a:cubicBezTo>
                    <a:pt x="486426" y="142235"/>
                    <a:pt x="437212" y="277142"/>
                    <a:pt x="493485" y="164596"/>
                  </a:cubicBezTo>
                  <a:cubicBezTo>
                    <a:pt x="553574" y="44419"/>
                    <a:pt x="453842" y="202290"/>
                    <a:pt x="537028" y="77511"/>
                  </a:cubicBezTo>
                  <a:cubicBezTo>
                    <a:pt x="538010" y="74566"/>
                    <a:pt x="560531" y="-22704"/>
                    <a:pt x="595085" y="4939"/>
                  </a:cubicBezTo>
                  <a:cubicBezTo>
                    <a:pt x="618979" y="24054"/>
                    <a:pt x="614438" y="62996"/>
                    <a:pt x="624114" y="92025"/>
                  </a:cubicBezTo>
                  <a:cubicBezTo>
                    <a:pt x="644145" y="152118"/>
                    <a:pt x="630140" y="122837"/>
                    <a:pt x="667657" y="179111"/>
                  </a:cubicBezTo>
                  <a:cubicBezTo>
                    <a:pt x="672495" y="193625"/>
                    <a:pt x="673685" y="209923"/>
                    <a:pt x="682171" y="222653"/>
                  </a:cubicBezTo>
                  <a:cubicBezTo>
                    <a:pt x="697758" y="246033"/>
                    <a:pt x="761106" y="269815"/>
                    <a:pt x="711200" y="309739"/>
                  </a:cubicBezTo>
                  <a:cubicBezTo>
                    <a:pt x="695623" y="322200"/>
                    <a:pt x="672495" y="319415"/>
                    <a:pt x="653142" y="324253"/>
                  </a:cubicBezTo>
                  <a:lnTo>
                    <a:pt x="522514" y="411339"/>
                  </a:lnTo>
                  <a:lnTo>
                    <a:pt x="478971" y="440368"/>
                  </a:lnTo>
                  <a:lnTo>
                    <a:pt x="435428" y="469396"/>
                  </a:lnTo>
                  <a:cubicBezTo>
                    <a:pt x="358023" y="585506"/>
                    <a:pt x="459615" y="445210"/>
                    <a:pt x="362857" y="541968"/>
                  </a:cubicBezTo>
                  <a:cubicBezTo>
                    <a:pt x="297206" y="607619"/>
                    <a:pt x="375053" y="571770"/>
                    <a:pt x="290285" y="600025"/>
                  </a:cubicBezTo>
                  <a:cubicBezTo>
                    <a:pt x="163072" y="727238"/>
                    <a:pt x="324443" y="571560"/>
                    <a:pt x="203200" y="672596"/>
                  </a:cubicBezTo>
                  <a:cubicBezTo>
                    <a:pt x="130719" y="732997"/>
                    <a:pt x="192636" y="705146"/>
                    <a:pt x="116114" y="730653"/>
                  </a:cubicBezTo>
                  <a:cubicBezTo>
                    <a:pt x="87085" y="750006"/>
                    <a:pt x="62126" y="777679"/>
                    <a:pt x="29028" y="788711"/>
                  </a:cubicBezTo>
                  <a:lnTo>
                    <a:pt x="0" y="759682"/>
                  </a:ln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01" name="TextBox 1661">
              <a:extLst>
                <a:ext uri="{FF2B5EF4-FFF2-40B4-BE49-F238E27FC236}">
                  <a16:creationId xmlns:a16="http://schemas.microsoft.com/office/drawing/2014/main" id="{349223A8-E7AF-468F-804D-666FC97212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06642" y="1043510"/>
              <a:ext cx="338138" cy="230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SG" altLang="en-US" sz="900" dirty="0" err="1"/>
                <a:t>mlf</a:t>
              </a:r>
              <a:endParaRPr lang="en-SG" altLang="en-US" sz="900" dirty="0"/>
            </a:p>
          </p:txBody>
        </p:sp>
        <p:sp>
          <p:nvSpPr>
            <p:cNvPr id="802" name="TextBox 1663">
              <a:extLst>
                <a:ext uri="{FF2B5EF4-FFF2-40B4-BE49-F238E27FC236}">
                  <a16:creationId xmlns:a16="http://schemas.microsoft.com/office/drawing/2014/main" id="{3C3C11A2-FF24-47EC-B9A1-4FD773B72C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88165" y="2033137"/>
              <a:ext cx="428625" cy="230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SG" altLang="en-US" sz="900" dirty="0" err="1"/>
                <a:t>RMg</a:t>
              </a:r>
              <a:endParaRPr lang="en-SG" altLang="en-US" sz="900" dirty="0"/>
            </a:p>
          </p:txBody>
        </p:sp>
        <p:cxnSp>
          <p:nvCxnSpPr>
            <p:cNvPr id="803" name="Straight Arrow Connector 780">
              <a:extLst>
                <a:ext uri="{FF2B5EF4-FFF2-40B4-BE49-F238E27FC236}">
                  <a16:creationId xmlns:a16="http://schemas.microsoft.com/office/drawing/2014/main" id="{89FB6DCC-9395-47AC-84AE-C95D85716A6F}"/>
                </a:ext>
              </a:extLst>
            </p:cNvPr>
            <p:cNvCxnSpPr/>
            <p:nvPr/>
          </p:nvCxnSpPr>
          <p:spPr bwMode="auto">
            <a:xfrm flipH="1">
              <a:off x="2143733" y="2267680"/>
              <a:ext cx="144000" cy="0"/>
            </a:xfrm>
            <a:prstGeom prst="straightConnector1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6" name="Freeform 2269">
              <a:extLst>
                <a:ext uri="{FF2B5EF4-FFF2-40B4-BE49-F238E27FC236}">
                  <a16:creationId xmlns:a16="http://schemas.microsoft.com/office/drawing/2014/main" id="{A5DF099E-F903-41D9-A176-4CD94C3A5264}"/>
                </a:ext>
              </a:extLst>
            </p:cNvPr>
            <p:cNvSpPr/>
            <p:nvPr/>
          </p:nvSpPr>
          <p:spPr bwMode="auto">
            <a:xfrm>
              <a:off x="2251501" y="2061599"/>
              <a:ext cx="128493" cy="200052"/>
            </a:xfrm>
            <a:custGeom>
              <a:avLst/>
              <a:gdLst>
                <a:gd name="connsiteX0" fmla="*/ 0 w 208663"/>
                <a:gd name="connsiteY0" fmla="*/ 15581 h 182633"/>
                <a:gd name="connsiteX1" fmla="*/ 200025 w 208663"/>
                <a:gd name="connsiteY1" fmla="*/ 15581 h 182633"/>
                <a:gd name="connsiteX2" fmla="*/ 161925 w 208663"/>
                <a:gd name="connsiteY2" fmla="*/ 177506 h 182633"/>
                <a:gd name="connsiteX3" fmla="*/ 66675 w 208663"/>
                <a:gd name="connsiteY3" fmla="*/ 129881 h 182633"/>
                <a:gd name="connsiteX4" fmla="*/ 66675 w 208663"/>
                <a:gd name="connsiteY4" fmla="*/ 6056 h 182633"/>
                <a:gd name="connsiteX5" fmla="*/ 114300 w 208663"/>
                <a:gd name="connsiteY5" fmla="*/ 34631 h 182633"/>
                <a:gd name="connsiteX0" fmla="*/ 0 w 208663"/>
                <a:gd name="connsiteY0" fmla="*/ 31364 h 377797"/>
                <a:gd name="connsiteX1" fmla="*/ 200025 w 208663"/>
                <a:gd name="connsiteY1" fmla="*/ 31364 h 377797"/>
                <a:gd name="connsiteX2" fmla="*/ 161925 w 208663"/>
                <a:gd name="connsiteY2" fmla="*/ 193289 h 377797"/>
                <a:gd name="connsiteX3" fmla="*/ 66675 w 208663"/>
                <a:gd name="connsiteY3" fmla="*/ 374264 h 377797"/>
                <a:gd name="connsiteX4" fmla="*/ 66675 w 208663"/>
                <a:gd name="connsiteY4" fmla="*/ 21839 h 377797"/>
                <a:gd name="connsiteX5" fmla="*/ 114300 w 208663"/>
                <a:gd name="connsiteY5" fmla="*/ 50414 h 377797"/>
                <a:gd name="connsiteX0" fmla="*/ 28216 w 145648"/>
                <a:gd name="connsiteY0" fmla="*/ 315 h 870623"/>
                <a:gd name="connsiteX1" fmla="*/ 142516 w 145648"/>
                <a:gd name="connsiteY1" fmla="*/ 524190 h 870623"/>
                <a:gd name="connsiteX2" fmla="*/ 104416 w 145648"/>
                <a:gd name="connsiteY2" fmla="*/ 686115 h 870623"/>
                <a:gd name="connsiteX3" fmla="*/ 9166 w 145648"/>
                <a:gd name="connsiteY3" fmla="*/ 867090 h 870623"/>
                <a:gd name="connsiteX4" fmla="*/ 9166 w 145648"/>
                <a:gd name="connsiteY4" fmla="*/ 514665 h 870623"/>
                <a:gd name="connsiteX5" fmla="*/ 56791 w 145648"/>
                <a:gd name="connsiteY5" fmla="*/ 543240 h 870623"/>
                <a:gd name="connsiteX0" fmla="*/ 314518 w 431950"/>
                <a:gd name="connsiteY0" fmla="*/ 315 h 874908"/>
                <a:gd name="connsiteX1" fmla="*/ 428818 w 431950"/>
                <a:gd name="connsiteY1" fmla="*/ 524190 h 874908"/>
                <a:gd name="connsiteX2" fmla="*/ 390718 w 431950"/>
                <a:gd name="connsiteY2" fmla="*/ 686115 h 874908"/>
                <a:gd name="connsiteX3" fmla="*/ 295468 w 431950"/>
                <a:gd name="connsiteY3" fmla="*/ 867090 h 874908"/>
                <a:gd name="connsiteX4" fmla="*/ 193 w 431950"/>
                <a:gd name="connsiteY4" fmla="*/ 409890 h 874908"/>
                <a:gd name="connsiteX5" fmla="*/ 343093 w 431950"/>
                <a:gd name="connsiteY5" fmla="*/ 543240 h 874908"/>
                <a:gd name="connsiteX0" fmla="*/ 314354 w 431786"/>
                <a:gd name="connsiteY0" fmla="*/ 315 h 874908"/>
                <a:gd name="connsiteX1" fmla="*/ 428654 w 431786"/>
                <a:gd name="connsiteY1" fmla="*/ 524190 h 874908"/>
                <a:gd name="connsiteX2" fmla="*/ 390554 w 431786"/>
                <a:gd name="connsiteY2" fmla="*/ 686115 h 874908"/>
                <a:gd name="connsiteX3" fmla="*/ 295304 w 431786"/>
                <a:gd name="connsiteY3" fmla="*/ 867090 h 874908"/>
                <a:gd name="connsiteX4" fmla="*/ 29 w 431786"/>
                <a:gd name="connsiteY4" fmla="*/ 409890 h 874908"/>
                <a:gd name="connsiteX5" fmla="*/ 276254 w 431786"/>
                <a:gd name="connsiteY5" fmla="*/ 505140 h 874908"/>
                <a:gd name="connsiteX0" fmla="*/ 276254 w 434140"/>
                <a:gd name="connsiteY0" fmla="*/ 120305 h 480548"/>
                <a:gd name="connsiteX1" fmla="*/ 428654 w 434140"/>
                <a:gd name="connsiteY1" fmla="*/ 129830 h 480548"/>
                <a:gd name="connsiteX2" fmla="*/ 390554 w 434140"/>
                <a:gd name="connsiteY2" fmla="*/ 291755 h 480548"/>
                <a:gd name="connsiteX3" fmla="*/ 295304 w 434140"/>
                <a:gd name="connsiteY3" fmla="*/ 472730 h 480548"/>
                <a:gd name="connsiteX4" fmla="*/ 29 w 434140"/>
                <a:gd name="connsiteY4" fmla="*/ 15530 h 480548"/>
                <a:gd name="connsiteX5" fmla="*/ 276254 w 434140"/>
                <a:gd name="connsiteY5" fmla="*/ 110780 h 480548"/>
                <a:gd name="connsiteX0" fmla="*/ 47852 w 205738"/>
                <a:gd name="connsiteY0" fmla="*/ 12822 h 365590"/>
                <a:gd name="connsiteX1" fmla="*/ 200252 w 205738"/>
                <a:gd name="connsiteY1" fmla="*/ 22347 h 365590"/>
                <a:gd name="connsiteX2" fmla="*/ 162152 w 205738"/>
                <a:gd name="connsiteY2" fmla="*/ 184272 h 365590"/>
                <a:gd name="connsiteX3" fmla="*/ 66902 w 205738"/>
                <a:gd name="connsiteY3" fmla="*/ 365247 h 365590"/>
                <a:gd name="connsiteX4" fmla="*/ 227 w 205738"/>
                <a:gd name="connsiteY4" fmla="*/ 136647 h 365590"/>
                <a:gd name="connsiteX5" fmla="*/ 47852 w 205738"/>
                <a:gd name="connsiteY5" fmla="*/ 3297 h 365590"/>
                <a:gd name="connsiteX0" fmla="*/ 48400 w 205991"/>
                <a:gd name="connsiteY0" fmla="*/ 12398 h 260976"/>
                <a:gd name="connsiteX1" fmla="*/ 200800 w 205991"/>
                <a:gd name="connsiteY1" fmla="*/ 21923 h 260976"/>
                <a:gd name="connsiteX2" fmla="*/ 162700 w 205991"/>
                <a:gd name="connsiteY2" fmla="*/ 183848 h 260976"/>
                <a:gd name="connsiteX3" fmla="*/ 86500 w 205991"/>
                <a:gd name="connsiteY3" fmla="*/ 260048 h 260976"/>
                <a:gd name="connsiteX4" fmla="*/ 775 w 205991"/>
                <a:gd name="connsiteY4" fmla="*/ 136223 h 260976"/>
                <a:gd name="connsiteX5" fmla="*/ 48400 w 205991"/>
                <a:gd name="connsiteY5" fmla="*/ 2873 h 260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5991" h="260976">
                  <a:moveTo>
                    <a:pt x="48400" y="12398"/>
                  </a:moveTo>
                  <a:cubicBezTo>
                    <a:pt x="134919" y="-1096"/>
                    <a:pt x="181750" y="-6652"/>
                    <a:pt x="200800" y="21923"/>
                  </a:cubicBezTo>
                  <a:cubicBezTo>
                    <a:pt x="219850" y="50498"/>
                    <a:pt x="181750" y="144160"/>
                    <a:pt x="162700" y="183848"/>
                  </a:cubicBezTo>
                  <a:cubicBezTo>
                    <a:pt x="143650" y="223536"/>
                    <a:pt x="113487" y="267985"/>
                    <a:pt x="86500" y="260048"/>
                  </a:cubicBezTo>
                  <a:cubicBezTo>
                    <a:pt x="59513" y="252111"/>
                    <a:pt x="7125" y="179085"/>
                    <a:pt x="775" y="136223"/>
                  </a:cubicBezTo>
                  <a:cubicBezTo>
                    <a:pt x="-5575" y="93361"/>
                    <a:pt x="28556" y="-19352"/>
                    <a:pt x="48400" y="2873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07" name="TextBox 1664">
              <a:extLst>
                <a:ext uri="{FF2B5EF4-FFF2-40B4-BE49-F238E27FC236}">
                  <a16:creationId xmlns:a16="http://schemas.microsoft.com/office/drawing/2014/main" id="{176324D5-E708-4D7E-B93D-E78BBF519D9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00482" y="2213408"/>
              <a:ext cx="441325" cy="228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SG" altLang="en-US" sz="900" dirty="0" err="1"/>
                <a:t>LPGi</a:t>
              </a:r>
              <a:endParaRPr lang="en-SG" altLang="en-US" sz="900" dirty="0"/>
            </a:p>
          </p:txBody>
        </p:sp>
        <p:sp>
          <p:nvSpPr>
            <p:cNvPr id="808" name="TextBox 1659">
              <a:extLst>
                <a:ext uri="{FF2B5EF4-FFF2-40B4-BE49-F238E27FC236}">
                  <a16:creationId xmlns:a16="http://schemas.microsoft.com/office/drawing/2014/main" id="{1ACE2D48-07E4-4C67-803E-A03153094D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80132" y="1846848"/>
              <a:ext cx="312738" cy="228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SG" altLang="en-US" sz="900" dirty="0"/>
                <a:t>p7</a:t>
              </a:r>
            </a:p>
          </p:txBody>
        </p:sp>
        <p:sp>
          <p:nvSpPr>
            <p:cNvPr id="809" name="TextBox 1665">
              <a:extLst>
                <a:ext uri="{FF2B5EF4-FFF2-40B4-BE49-F238E27FC236}">
                  <a16:creationId xmlns:a16="http://schemas.microsoft.com/office/drawing/2014/main" id="{4A7B5564-9D25-458F-AC6B-D9FE2059D1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11455" y="2526853"/>
              <a:ext cx="306388" cy="230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SG" altLang="en-US" sz="900" dirty="0" err="1"/>
                <a:t>py</a:t>
              </a:r>
              <a:endParaRPr lang="en-SG" altLang="en-US" sz="900" dirty="0"/>
            </a:p>
          </p:txBody>
        </p:sp>
        <p:sp>
          <p:nvSpPr>
            <p:cNvPr id="810" name="TextBox 1669">
              <a:extLst>
                <a:ext uri="{FF2B5EF4-FFF2-40B4-BE49-F238E27FC236}">
                  <a16:creationId xmlns:a16="http://schemas.microsoft.com/office/drawing/2014/main" id="{131D18F5-B7E8-4928-8DEC-BEBACD2B8D98}"/>
                </a:ext>
              </a:extLst>
            </p:cNvPr>
            <p:cNvSpPr txBox="1"/>
            <p:nvPr/>
          </p:nvSpPr>
          <p:spPr bwMode="auto">
            <a:xfrm>
              <a:off x="1877840" y="2341142"/>
              <a:ext cx="385042" cy="21549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SG" sz="800" dirty="0" err="1"/>
                <a:t>RPa</a:t>
              </a:r>
              <a:endParaRPr lang="en-SG" sz="800" dirty="0"/>
            </a:p>
          </p:txBody>
        </p:sp>
        <p:cxnSp>
          <p:nvCxnSpPr>
            <p:cNvPr id="811" name="Straight Arrow Connector 1670">
              <a:extLst>
                <a:ext uri="{FF2B5EF4-FFF2-40B4-BE49-F238E27FC236}">
                  <a16:creationId xmlns:a16="http://schemas.microsoft.com/office/drawing/2014/main" id="{E104F5EE-ED9B-44EE-A981-CBB65E2B1FB5}"/>
                </a:ext>
              </a:extLst>
            </p:cNvPr>
            <p:cNvCxnSpPr/>
            <p:nvPr/>
          </p:nvCxnSpPr>
          <p:spPr bwMode="auto">
            <a:xfrm flipH="1">
              <a:off x="1700760" y="2448733"/>
              <a:ext cx="216000" cy="0"/>
            </a:xfrm>
            <a:prstGeom prst="straightConnector1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4" name="TextBox 1666">
              <a:extLst>
                <a:ext uri="{FF2B5EF4-FFF2-40B4-BE49-F238E27FC236}">
                  <a16:creationId xmlns:a16="http://schemas.microsoft.com/office/drawing/2014/main" id="{F4E4CBFB-B316-4BB3-AF8E-BB48D7BF7B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68632" y="2328930"/>
              <a:ext cx="366713" cy="231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SG" altLang="en-US" sz="900" dirty="0"/>
                <a:t>ml</a:t>
              </a:r>
            </a:p>
          </p:txBody>
        </p:sp>
        <p:sp>
          <p:nvSpPr>
            <p:cNvPr id="825" name="TextBox 1660">
              <a:extLst>
                <a:ext uri="{FF2B5EF4-FFF2-40B4-BE49-F238E27FC236}">
                  <a16:creationId xmlns:a16="http://schemas.microsoft.com/office/drawing/2014/main" id="{104D078C-812E-4475-8C99-D3CE202793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8123" y="1387910"/>
              <a:ext cx="369888" cy="230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SG" altLang="en-US" sz="900" dirty="0"/>
                <a:t>sp5</a:t>
              </a:r>
            </a:p>
          </p:txBody>
        </p:sp>
      </p:grpSp>
      <p:sp>
        <p:nvSpPr>
          <p:cNvPr id="3085" name="TextBox 2908">
            <a:extLst>
              <a:ext uri="{FF2B5EF4-FFF2-40B4-BE49-F238E27FC236}">
                <a16:creationId xmlns:a16="http://schemas.microsoft.com/office/drawing/2014/main" id="{184D499A-7FA8-447D-8298-3668AC4315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9904" y="4917332"/>
            <a:ext cx="533400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SG" altLang="en-US" sz="1200" b="1"/>
              <a:t>-10.4</a:t>
            </a:r>
          </a:p>
        </p:txBody>
      </p:sp>
      <p:sp>
        <p:nvSpPr>
          <p:cNvPr id="3086" name="TextBox 1688">
            <a:extLst>
              <a:ext uri="{FF2B5EF4-FFF2-40B4-BE49-F238E27FC236}">
                <a16:creationId xmlns:a16="http://schemas.microsoft.com/office/drawing/2014/main" id="{B72C9835-4314-4E2A-84FC-A8728F5E7D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5389" y="5816600"/>
            <a:ext cx="533400" cy="2778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SG" altLang="en-US" sz="1200" b="1"/>
              <a:t>-10.8</a:t>
            </a:r>
          </a:p>
        </p:txBody>
      </p:sp>
      <p:sp>
        <p:nvSpPr>
          <p:cNvPr id="881" name="TextBox 2908">
            <a:extLst>
              <a:ext uri="{FF2B5EF4-FFF2-40B4-BE49-F238E27FC236}">
                <a16:creationId xmlns:a16="http://schemas.microsoft.com/office/drawing/2014/main" id="{BDD8CEC3-EE9C-4F74-ABFF-55515ABE1D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2883" y="3913543"/>
            <a:ext cx="534121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SG" altLang="en-US" sz="1200" b="1" dirty="0"/>
              <a:t>-10.2</a:t>
            </a:r>
          </a:p>
        </p:txBody>
      </p:sp>
      <p:sp>
        <p:nvSpPr>
          <p:cNvPr id="2" name="Forme libre : forme 1">
            <a:extLst>
              <a:ext uri="{FF2B5EF4-FFF2-40B4-BE49-F238E27FC236}">
                <a16:creationId xmlns:a16="http://schemas.microsoft.com/office/drawing/2014/main" id="{E6872261-2F62-4BF0-8408-A89052197FEE}"/>
              </a:ext>
            </a:extLst>
          </p:cNvPr>
          <p:cNvSpPr/>
          <p:nvPr/>
        </p:nvSpPr>
        <p:spPr>
          <a:xfrm>
            <a:off x="5232400" y="3162300"/>
            <a:ext cx="215900" cy="38100"/>
          </a:xfrm>
          <a:custGeom>
            <a:avLst/>
            <a:gdLst>
              <a:gd name="connsiteX0" fmla="*/ 0 w 215900"/>
              <a:gd name="connsiteY0" fmla="*/ 38100 h 38100"/>
              <a:gd name="connsiteX1" fmla="*/ 63500 w 215900"/>
              <a:gd name="connsiteY1" fmla="*/ 25400 h 38100"/>
              <a:gd name="connsiteX2" fmla="*/ 101600 w 215900"/>
              <a:gd name="connsiteY2" fmla="*/ 12700 h 38100"/>
              <a:gd name="connsiteX3" fmla="*/ 152400 w 215900"/>
              <a:gd name="connsiteY3" fmla="*/ 0 h 38100"/>
              <a:gd name="connsiteX4" fmla="*/ 215900 w 215900"/>
              <a:gd name="connsiteY4" fmla="*/ 25400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900" h="38100">
                <a:moveTo>
                  <a:pt x="0" y="38100"/>
                </a:moveTo>
                <a:cubicBezTo>
                  <a:pt x="21167" y="33867"/>
                  <a:pt x="42559" y="30635"/>
                  <a:pt x="63500" y="25400"/>
                </a:cubicBezTo>
                <a:cubicBezTo>
                  <a:pt x="76487" y="22153"/>
                  <a:pt x="88728" y="16378"/>
                  <a:pt x="101600" y="12700"/>
                </a:cubicBezTo>
                <a:cubicBezTo>
                  <a:pt x="118383" y="7905"/>
                  <a:pt x="135467" y="4233"/>
                  <a:pt x="152400" y="0"/>
                </a:cubicBezTo>
                <a:cubicBezTo>
                  <a:pt x="199480" y="15693"/>
                  <a:pt x="178526" y="6713"/>
                  <a:pt x="215900" y="2540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Forme libre : forme 2">
            <a:extLst>
              <a:ext uri="{FF2B5EF4-FFF2-40B4-BE49-F238E27FC236}">
                <a16:creationId xmlns:a16="http://schemas.microsoft.com/office/drawing/2014/main" id="{47534F12-40AB-4349-97C5-039250265C55}"/>
              </a:ext>
            </a:extLst>
          </p:cNvPr>
          <p:cNvSpPr/>
          <p:nvPr/>
        </p:nvSpPr>
        <p:spPr>
          <a:xfrm>
            <a:off x="5191672" y="3320340"/>
            <a:ext cx="293358" cy="607203"/>
          </a:xfrm>
          <a:custGeom>
            <a:avLst/>
            <a:gdLst>
              <a:gd name="connsiteX0" fmla="*/ 129628 w 293358"/>
              <a:gd name="connsiteY0" fmla="*/ 32460 h 607203"/>
              <a:gd name="connsiteX1" fmla="*/ 2628 w 293358"/>
              <a:gd name="connsiteY1" fmla="*/ 32460 h 607203"/>
              <a:gd name="connsiteX2" fmla="*/ 53428 w 293358"/>
              <a:gd name="connsiteY2" fmla="*/ 476960 h 607203"/>
              <a:gd name="connsiteX3" fmla="*/ 167728 w 293358"/>
              <a:gd name="connsiteY3" fmla="*/ 591260 h 607203"/>
              <a:gd name="connsiteX4" fmla="*/ 282028 w 293358"/>
              <a:gd name="connsiteY4" fmla="*/ 184860 h 607203"/>
              <a:gd name="connsiteX5" fmla="*/ 282028 w 293358"/>
              <a:gd name="connsiteY5" fmla="*/ 45160 h 607203"/>
              <a:gd name="connsiteX6" fmla="*/ 218528 w 293358"/>
              <a:gd name="connsiteY6" fmla="*/ 19760 h 607203"/>
              <a:gd name="connsiteX7" fmla="*/ 129628 w 293358"/>
              <a:gd name="connsiteY7" fmla="*/ 32460 h 607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3358" h="607203">
                <a:moveTo>
                  <a:pt x="129628" y="32460"/>
                </a:moveTo>
                <a:cubicBezTo>
                  <a:pt x="93645" y="34577"/>
                  <a:pt x="15328" y="-41623"/>
                  <a:pt x="2628" y="32460"/>
                </a:cubicBezTo>
                <a:cubicBezTo>
                  <a:pt x="-10072" y="106543"/>
                  <a:pt x="25911" y="383827"/>
                  <a:pt x="53428" y="476960"/>
                </a:cubicBezTo>
                <a:cubicBezTo>
                  <a:pt x="80945" y="570093"/>
                  <a:pt x="129628" y="639943"/>
                  <a:pt x="167728" y="591260"/>
                </a:cubicBezTo>
                <a:cubicBezTo>
                  <a:pt x="205828" y="542577"/>
                  <a:pt x="262978" y="275877"/>
                  <a:pt x="282028" y="184860"/>
                </a:cubicBezTo>
                <a:cubicBezTo>
                  <a:pt x="301078" y="93843"/>
                  <a:pt x="292611" y="72677"/>
                  <a:pt x="282028" y="45160"/>
                </a:cubicBezTo>
                <a:cubicBezTo>
                  <a:pt x="271445" y="17643"/>
                  <a:pt x="218528" y="19760"/>
                  <a:pt x="218528" y="19760"/>
                </a:cubicBezTo>
                <a:cubicBezTo>
                  <a:pt x="199478" y="17643"/>
                  <a:pt x="165611" y="30343"/>
                  <a:pt x="129628" y="32460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23361FAC-53F1-4153-B588-C7B41EB82CA9}"/>
              </a:ext>
            </a:extLst>
          </p:cNvPr>
          <p:cNvCxnSpPr/>
          <p:nvPr/>
        </p:nvCxnSpPr>
        <p:spPr>
          <a:xfrm flipH="1" flipV="1">
            <a:off x="4061033" y="8184030"/>
            <a:ext cx="276303" cy="31977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E3C3B765-FA79-4B8B-84D5-9C2E336B7AFA}"/>
              </a:ext>
            </a:extLst>
          </p:cNvPr>
          <p:cNvCxnSpPr>
            <a:cxnSpLocks/>
          </p:cNvCxnSpPr>
          <p:nvPr/>
        </p:nvCxnSpPr>
        <p:spPr>
          <a:xfrm flipH="1" flipV="1">
            <a:off x="1497118" y="788034"/>
            <a:ext cx="284234" cy="11570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2" name="TextBox 14">
            <a:extLst>
              <a:ext uri="{FF2B5EF4-FFF2-40B4-BE49-F238E27FC236}">
                <a16:creationId xmlns:a16="http://schemas.microsoft.com/office/drawing/2014/main" id="{D6344DC5-CA85-4B6F-BA17-DE6E6EBE1861}"/>
              </a:ext>
            </a:extLst>
          </p:cNvPr>
          <p:cNvSpPr txBox="1"/>
          <p:nvPr/>
        </p:nvSpPr>
        <p:spPr bwMode="auto">
          <a:xfrm>
            <a:off x="6115339" y="6678076"/>
            <a:ext cx="558166" cy="25391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SG" sz="1050" dirty="0"/>
              <a:t> 1 mm</a:t>
            </a:r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32EDA42E-7825-49B7-9F9F-EABF0115570E}"/>
              </a:ext>
            </a:extLst>
          </p:cNvPr>
          <p:cNvCxnSpPr/>
          <p:nvPr/>
        </p:nvCxnSpPr>
        <p:spPr>
          <a:xfrm>
            <a:off x="6293072" y="6884251"/>
            <a:ext cx="333162" cy="127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62CE8C52-265F-4375-91C3-3B555256CF48}"/>
              </a:ext>
            </a:extLst>
          </p:cNvPr>
          <p:cNvSpPr txBox="1"/>
          <p:nvPr/>
        </p:nvSpPr>
        <p:spPr>
          <a:xfrm>
            <a:off x="5867659" y="0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Figure 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2817">
            <a:extLst>
              <a:ext uri="{FF2B5EF4-FFF2-40B4-BE49-F238E27FC236}">
                <a16:creationId xmlns:a16="http://schemas.microsoft.com/office/drawing/2014/main" id="{1B893ABA-F5DF-4C33-BB45-2C19AD2DF2BA}"/>
              </a:ext>
            </a:extLst>
          </p:cNvPr>
          <p:cNvSpPr/>
          <p:nvPr/>
        </p:nvSpPr>
        <p:spPr bwMode="auto">
          <a:xfrm>
            <a:off x="2149475" y="2141538"/>
            <a:ext cx="2692400" cy="1727200"/>
          </a:xfrm>
          <a:custGeom>
            <a:avLst/>
            <a:gdLst>
              <a:gd name="connsiteX0" fmla="*/ 2274139 w 4550431"/>
              <a:gd name="connsiteY0" fmla="*/ 507847 h 2458675"/>
              <a:gd name="connsiteX1" fmla="*/ 2026489 w 4550431"/>
              <a:gd name="connsiteY1" fmla="*/ 323697 h 2458675"/>
              <a:gd name="connsiteX2" fmla="*/ 1861389 w 4550431"/>
              <a:gd name="connsiteY2" fmla="*/ 139547 h 2458675"/>
              <a:gd name="connsiteX3" fmla="*/ 1175589 w 4550431"/>
              <a:gd name="connsiteY3" fmla="*/ 6197 h 2458675"/>
              <a:gd name="connsiteX4" fmla="*/ 896189 w 4550431"/>
              <a:gd name="connsiteY4" fmla="*/ 101447 h 2458675"/>
              <a:gd name="connsiteX5" fmla="*/ 597739 w 4550431"/>
              <a:gd name="connsiteY5" fmla="*/ 164947 h 2458675"/>
              <a:gd name="connsiteX6" fmla="*/ 375489 w 4550431"/>
              <a:gd name="connsiteY6" fmla="*/ 260197 h 2458675"/>
              <a:gd name="connsiteX7" fmla="*/ 77039 w 4550431"/>
              <a:gd name="connsiteY7" fmla="*/ 571347 h 2458675"/>
              <a:gd name="connsiteX8" fmla="*/ 839 w 4550431"/>
              <a:gd name="connsiteY8" fmla="*/ 1041247 h 2458675"/>
              <a:gd name="connsiteX9" fmla="*/ 108789 w 4550431"/>
              <a:gd name="connsiteY9" fmla="*/ 1511147 h 2458675"/>
              <a:gd name="connsiteX10" fmla="*/ 248489 w 4550431"/>
              <a:gd name="connsiteY10" fmla="*/ 1758797 h 2458675"/>
              <a:gd name="connsiteX11" fmla="*/ 623139 w 4550431"/>
              <a:gd name="connsiteY11" fmla="*/ 2006447 h 2458675"/>
              <a:gd name="connsiteX12" fmla="*/ 1105739 w 4550431"/>
              <a:gd name="connsiteY12" fmla="*/ 2247747 h 2458675"/>
              <a:gd name="connsiteX13" fmla="*/ 1480389 w 4550431"/>
              <a:gd name="connsiteY13" fmla="*/ 2374747 h 2458675"/>
              <a:gd name="connsiteX14" fmla="*/ 1537539 w 4550431"/>
              <a:gd name="connsiteY14" fmla="*/ 2362047 h 2458675"/>
              <a:gd name="connsiteX15" fmla="*/ 1620089 w 4550431"/>
              <a:gd name="connsiteY15" fmla="*/ 2419197 h 2458675"/>
              <a:gd name="connsiteX16" fmla="*/ 1835989 w 4550431"/>
              <a:gd name="connsiteY16" fmla="*/ 2457297 h 2458675"/>
              <a:gd name="connsiteX17" fmla="*/ 2058239 w 4550431"/>
              <a:gd name="connsiteY17" fmla="*/ 2419197 h 2458675"/>
              <a:gd name="connsiteX18" fmla="*/ 2191589 w 4550431"/>
              <a:gd name="connsiteY18" fmla="*/ 2235047 h 2458675"/>
              <a:gd name="connsiteX19" fmla="*/ 2337639 w 4550431"/>
              <a:gd name="connsiteY19" fmla="*/ 2241397 h 2458675"/>
              <a:gd name="connsiteX20" fmla="*/ 2413839 w 4550431"/>
              <a:gd name="connsiteY20" fmla="*/ 2349347 h 2458675"/>
              <a:gd name="connsiteX21" fmla="*/ 2636089 w 4550431"/>
              <a:gd name="connsiteY21" fmla="*/ 2457297 h 2458675"/>
              <a:gd name="connsiteX22" fmla="*/ 2947239 w 4550431"/>
              <a:gd name="connsiteY22" fmla="*/ 2406497 h 2458675"/>
              <a:gd name="connsiteX23" fmla="*/ 2998039 w 4550431"/>
              <a:gd name="connsiteY23" fmla="*/ 2349347 h 2458675"/>
              <a:gd name="connsiteX24" fmla="*/ 3067889 w 4550431"/>
              <a:gd name="connsiteY24" fmla="*/ 2374747 h 2458675"/>
              <a:gd name="connsiteX25" fmla="*/ 3613989 w 4550431"/>
              <a:gd name="connsiteY25" fmla="*/ 2152497 h 2458675"/>
              <a:gd name="connsiteX26" fmla="*/ 4001339 w 4550431"/>
              <a:gd name="connsiteY26" fmla="*/ 1955647 h 2458675"/>
              <a:gd name="connsiteX27" fmla="*/ 4223589 w 4550431"/>
              <a:gd name="connsiteY27" fmla="*/ 1784197 h 2458675"/>
              <a:gd name="connsiteX28" fmla="*/ 4388689 w 4550431"/>
              <a:gd name="connsiteY28" fmla="*/ 1663547 h 2458675"/>
              <a:gd name="connsiteX29" fmla="*/ 4528389 w 4550431"/>
              <a:gd name="connsiteY29" fmla="*/ 1257147 h 2458675"/>
              <a:gd name="connsiteX30" fmla="*/ 4528389 w 4550431"/>
              <a:gd name="connsiteY30" fmla="*/ 831697 h 2458675"/>
              <a:gd name="connsiteX31" fmla="*/ 4318839 w 4550431"/>
              <a:gd name="connsiteY31" fmla="*/ 349097 h 2458675"/>
              <a:gd name="connsiteX32" fmla="*/ 4007689 w 4550431"/>
              <a:gd name="connsiteY32" fmla="*/ 190347 h 2458675"/>
              <a:gd name="connsiteX33" fmla="*/ 3874339 w 4550431"/>
              <a:gd name="connsiteY33" fmla="*/ 152247 h 2458675"/>
              <a:gd name="connsiteX34" fmla="*/ 3848939 w 4550431"/>
              <a:gd name="connsiteY34" fmla="*/ 190347 h 2458675"/>
              <a:gd name="connsiteX35" fmla="*/ 3709239 w 4550431"/>
              <a:gd name="connsiteY35" fmla="*/ 152247 h 2458675"/>
              <a:gd name="connsiteX36" fmla="*/ 3436189 w 4550431"/>
              <a:gd name="connsiteY36" fmla="*/ 12547 h 2458675"/>
              <a:gd name="connsiteX37" fmla="*/ 3252039 w 4550431"/>
              <a:gd name="connsiteY37" fmla="*/ 18897 h 2458675"/>
              <a:gd name="connsiteX38" fmla="*/ 2839289 w 4550431"/>
              <a:gd name="connsiteY38" fmla="*/ 120497 h 2458675"/>
              <a:gd name="connsiteX39" fmla="*/ 2585289 w 4550431"/>
              <a:gd name="connsiteY39" fmla="*/ 183997 h 2458675"/>
              <a:gd name="connsiteX40" fmla="*/ 2426539 w 4550431"/>
              <a:gd name="connsiteY40" fmla="*/ 425297 h 2458675"/>
              <a:gd name="connsiteX41" fmla="*/ 2274139 w 4550431"/>
              <a:gd name="connsiteY41" fmla="*/ 507847 h 2458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4550431" h="2458675">
                <a:moveTo>
                  <a:pt x="2274139" y="507847"/>
                </a:moveTo>
                <a:cubicBezTo>
                  <a:pt x="2207464" y="490914"/>
                  <a:pt x="2095281" y="385080"/>
                  <a:pt x="2026489" y="323697"/>
                </a:cubicBezTo>
                <a:cubicBezTo>
                  <a:pt x="1957697" y="262314"/>
                  <a:pt x="2003206" y="192464"/>
                  <a:pt x="1861389" y="139547"/>
                </a:cubicBezTo>
                <a:cubicBezTo>
                  <a:pt x="1719572" y="86630"/>
                  <a:pt x="1336456" y="12547"/>
                  <a:pt x="1175589" y="6197"/>
                </a:cubicBezTo>
                <a:cubicBezTo>
                  <a:pt x="1014722" y="-153"/>
                  <a:pt x="992497" y="74989"/>
                  <a:pt x="896189" y="101447"/>
                </a:cubicBezTo>
                <a:cubicBezTo>
                  <a:pt x="799881" y="127905"/>
                  <a:pt x="684522" y="138489"/>
                  <a:pt x="597739" y="164947"/>
                </a:cubicBezTo>
                <a:cubicBezTo>
                  <a:pt x="510956" y="191405"/>
                  <a:pt x="462272" y="192464"/>
                  <a:pt x="375489" y="260197"/>
                </a:cubicBezTo>
                <a:cubicBezTo>
                  <a:pt x="288706" y="327930"/>
                  <a:pt x="139481" y="441172"/>
                  <a:pt x="77039" y="571347"/>
                </a:cubicBezTo>
                <a:cubicBezTo>
                  <a:pt x="14597" y="701522"/>
                  <a:pt x="-4453" y="884614"/>
                  <a:pt x="839" y="1041247"/>
                </a:cubicBezTo>
                <a:cubicBezTo>
                  <a:pt x="6131" y="1197880"/>
                  <a:pt x="67514" y="1391555"/>
                  <a:pt x="108789" y="1511147"/>
                </a:cubicBezTo>
                <a:cubicBezTo>
                  <a:pt x="150064" y="1630739"/>
                  <a:pt x="162764" y="1676247"/>
                  <a:pt x="248489" y="1758797"/>
                </a:cubicBezTo>
                <a:cubicBezTo>
                  <a:pt x="334214" y="1841347"/>
                  <a:pt x="480264" y="1924955"/>
                  <a:pt x="623139" y="2006447"/>
                </a:cubicBezTo>
                <a:cubicBezTo>
                  <a:pt x="766014" y="2087939"/>
                  <a:pt x="962864" y="2186364"/>
                  <a:pt x="1105739" y="2247747"/>
                </a:cubicBezTo>
                <a:cubicBezTo>
                  <a:pt x="1248614" y="2309130"/>
                  <a:pt x="1408422" y="2355697"/>
                  <a:pt x="1480389" y="2374747"/>
                </a:cubicBezTo>
                <a:cubicBezTo>
                  <a:pt x="1552356" y="2393797"/>
                  <a:pt x="1514256" y="2354639"/>
                  <a:pt x="1537539" y="2362047"/>
                </a:cubicBezTo>
                <a:cubicBezTo>
                  <a:pt x="1560822" y="2369455"/>
                  <a:pt x="1570347" y="2403322"/>
                  <a:pt x="1620089" y="2419197"/>
                </a:cubicBezTo>
                <a:cubicBezTo>
                  <a:pt x="1669831" y="2435072"/>
                  <a:pt x="1762964" y="2457297"/>
                  <a:pt x="1835989" y="2457297"/>
                </a:cubicBezTo>
                <a:cubicBezTo>
                  <a:pt x="1909014" y="2457297"/>
                  <a:pt x="1998972" y="2456239"/>
                  <a:pt x="2058239" y="2419197"/>
                </a:cubicBezTo>
                <a:cubicBezTo>
                  <a:pt x="2117506" y="2382155"/>
                  <a:pt x="2145022" y="2264680"/>
                  <a:pt x="2191589" y="2235047"/>
                </a:cubicBezTo>
                <a:cubicBezTo>
                  <a:pt x="2238156" y="2205414"/>
                  <a:pt x="2300597" y="2222347"/>
                  <a:pt x="2337639" y="2241397"/>
                </a:cubicBezTo>
                <a:cubicBezTo>
                  <a:pt x="2374681" y="2260447"/>
                  <a:pt x="2364097" y="2313364"/>
                  <a:pt x="2413839" y="2349347"/>
                </a:cubicBezTo>
                <a:cubicBezTo>
                  <a:pt x="2463581" y="2385330"/>
                  <a:pt x="2547189" y="2447772"/>
                  <a:pt x="2636089" y="2457297"/>
                </a:cubicBezTo>
                <a:cubicBezTo>
                  <a:pt x="2724989" y="2466822"/>
                  <a:pt x="2886914" y="2424489"/>
                  <a:pt x="2947239" y="2406497"/>
                </a:cubicBezTo>
                <a:cubicBezTo>
                  <a:pt x="3007564" y="2388505"/>
                  <a:pt x="2977931" y="2354639"/>
                  <a:pt x="2998039" y="2349347"/>
                </a:cubicBezTo>
                <a:cubicBezTo>
                  <a:pt x="3018147" y="2344055"/>
                  <a:pt x="2965231" y="2407555"/>
                  <a:pt x="3067889" y="2374747"/>
                </a:cubicBezTo>
                <a:cubicBezTo>
                  <a:pt x="3170547" y="2341939"/>
                  <a:pt x="3458414" y="2222347"/>
                  <a:pt x="3613989" y="2152497"/>
                </a:cubicBezTo>
                <a:cubicBezTo>
                  <a:pt x="3769564" y="2082647"/>
                  <a:pt x="3899739" y="2017030"/>
                  <a:pt x="4001339" y="1955647"/>
                </a:cubicBezTo>
                <a:cubicBezTo>
                  <a:pt x="4102939" y="1894264"/>
                  <a:pt x="4159031" y="1832880"/>
                  <a:pt x="4223589" y="1784197"/>
                </a:cubicBezTo>
                <a:cubicBezTo>
                  <a:pt x="4288147" y="1735514"/>
                  <a:pt x="4337889" y="1751389"/>
                  <a:pt x="4388689" y="1663547"/>
                </a:cubicBezTo>
                <a:cubicBezTo>
                  <a:pt x="4439489" y="1575705"/>
                  <a:pt x="4505106" y="1395789"/>
                  <a:pt x="4528389" y="1257147"/>
                </a:cubicBezTo>
                <a:cubicBezTo>
                  <a:pt x="4551672" y="1118505"/>
                  <a:pt x="4563314" y="983039"/>
                  <a:pt x="4528389" y="831697"/>
                </a:cubicBezTo>
                <a:cubicBezTo>
                  <a:pt x="4493464" y="680355"/>
                  <a:pt x="4405622" y="455989"/>
                  <a:pt x="4318839" y="349097"/>
                </a:cubicBezTo>
                <a:cubicBezTo>
                  <a:pt x="4232056" y="242205"/>
                  <a:pt x="4081772" y="223155"/>
                  <a:pt x="4007689" y="190347"/>
                </a:cubicBezTo>
                <a:cubicBezTo>
                  <a:pt x="3933606" y="157539"/>
                  <a:pt x="3900797" y="152247"/>
                  <a:pt x="3874339" y="152247"/>
                </a:cubicBezTo>
                <a:cubicBezTo>
                  <a:pt x="3847881" y="152247"/>
                  <a:pt x="3876456" y="190347"/>
                  <a:pt x="3848939" y="190347"/>
                </a:cubicBezTo>
                <a:cubicBezTo>
                  <a:pt x="3821422" y="190347"/>
                  <a:pt x="3778031" y="181880"/>
                  <a:pt x="3709239" y="152247"/>
                </a:cubicBezTo>
                <a:cubicBezTo>
                  <a:pt x="3640447" y="122614"/>
                  <a:pt x="3512389" y="34772"/>
                  <a:pt x="3436189" y="12547"/>
                </a:cubicBezTo>
                <a:cubicBezTo>
                  <a:pt x="3359989" y="-9678"/>
                  <a:pt x="3351522" y="905"/>
                  <a:pt x="3252039" y="18897"/>
                </a:cubicBezTo>
                <a:cubicBezTo>
                  <a:pt x="3152556" y="36889"/>
                  <a:pt x="2839289" y="120497"/>
                  <a:pt x="2839289" y="120497"/>
                </a:cubicBezTo>
                <a:cubicBezTo>
                  <a:pt x="2728164" y="148014"/>
                  <a:pt x="2654081" y="133197"/>
                  <a:pt x="2585289" y="183997"/>
                </a:cubicBezTo>
                <a:cubicBezTo>
                  <a:pt x="2516497" y="234797"/>
                  <a:pt x="2482631" y="369205"/>
                  <a:pt x="2426539" y="425297"/>
                </a:cubicBezTo>
                <a:cubicBezTo>
                  <a:pt x="2370447" y="481389"/>
                  <a:pt x="2340814" y="524780"/>
                  <a:pt x="2274139" y="507847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35" name="Freeform 2674">
            <a:extLst>
              <a:ext uri="{FF2B5EF4-FFF2-40B4-BE49-F238E27FC236}">
                <a16:creationId xmlns:a16="http://schemas.microsoft.com/office/drawing/2014/main" id="{0FAAD354-B885-45FE-9522-8AD55618A665}"/>
              </a:ext>
            </a:extLst>
          </p:cNvPr>
          <p:cNvSpPr/>
          <p:nvPr/>
        </p:nvSpPr>
        <p:spPr bwMode="auto">
          <a:xfrm>
            <a:off x="3182938" y="3236913"/>
            <a:ext cx="341312" cy="417512"/>
          </a:xfrm>
          <a:custGeom>
            <a:avLst/>
            <a:gdLst>
              <a:gd name="connsiteX0" fmla="*/ 0 w 457200"/>
              <a:gd name="connsiteY0" fmla="*/ 521671 h 521671"/>
              <a:gd name="connsiteX1" fmla="*/ 69850 w 457200"/>
              <a:gd name="connsiteY1" fmla="*/ 248621 h 521671"/>
              <a:gd name="connsiteX2" fmla="*/ 368300 w 457200"/>
              <a:gd name="connsiteY2" fmla="*/ 20021 h 521671"/>
              <a:gd name="connsiteX3" fmla="*/ 457200 w 457200"/>
              <a:gd name="connsiteY3" fmla="*/ 26371 h 521671"/>
              <a:gd name="connsiteX0" fmla="*/ 33449 w 403934"/>
              <a:gd name="connsiteY0" fmla="*/ 607396 h 607396"/>
              <a:gd name="connsiteX1" fmla="*/ 16584 w 403934"/>
              <a:gd name="connsiteY1" fmla="*/ 248621 h 607396"/>
              <a:gd name="connsiteX2" fmla="*/ 315034 w 403934"/>
              <a:gd name="connsiteY2" fmla="*/ 20021 h 607396"/>
              <a:gd name="connsiteX3" fmla="*/ 403934 w 403934"/>
              <a:gd name="connsiteY3" fmla="*/ 26371 h 607396"/>
              <a:gd name="connsiteX0" fmla="*/ 33449 w 489222"/>
              <a:gd name="connsiteY0" fmla="*/ 603850 h 603850"/>
              <a:gd name="connsiteX1" fmla="*/ 16584 w 489222"/>
              <a:gd name="connsiteY1" fmla="*/ 245075 h 603850"/>
              <a:gd name="connsiteX2" fmla="*/ 315034 w 489222"/>
              <a:gd name="connsiteY2" fmla="*/ 16475 h 603850"/>
              <a:gd name="connsiteX3" fmla="*/ 489222 w 489222"/>
              <a:gd name="connsiteY3" fmla="*/ 35099 h 603850"/>
              <a:gd name="connsiteX0" fmla="*/ 33449 w 536604"/>
              <a:gd name="connsiteY0" fmla="*/ 612381 h 612381"/>
              <a:gd name="connsiteX1" fmla="*/ 16584 w 536604"/>
              <a:gd name="connsiteY1" fmla="*/ 253606 h 612381"/>
              <a:gd name="connsiteX2" fmla="*/ 315034 w 536604"/>
              <a:gd name="connsiteY2" fmla="*/ 25006 h 612381"/>
              <a:gd name="connsiteX3" fmla="*/ 536604 w 536604"/>
              <a:gd name="connsiteY3" fmla="*/ 19083 h 61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6604" h="612381">
                <a:moveTo>
                  <a:pt x="33449" y="612381"/>
                </a:moveTo>
                <a:cubicBezTo>
                  <a:pt x="37682" y="517660"/>
                  <a:pt x="-30347" y="351502"/>
                  <a:pt x="16584" y="253606"/>
                </a:cubicBezTo>
                <a:cubicBezTo>
                  <a:pt x="63515" y="155710"/>
                  <a:pt x="250476" y="62048"/>
                  <a:pt x="315034" y="25006"/>
                </a:cubicBezTo>
                <a:cubicBezTo>
                  <a:pt x="379592" y="-12036"/>
                  <a:pt x="524433" y="-2613"/>
                  <a:pt x="536604" y="19083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36" name="Freeform 2676">
            <a:extLst>
              <a:ext uri="{FF2B5EF4-FFF2-40B4-BE49-F238E27FC236}">
                <a16:creationId xmlns:a16="http://schemas.microsoft.com/office/drawing/2014/main" id="{B8D50669-1606-44AB-B242-1C4171DC08BE}"/>
              </a:ext>
            </a:extLst>
          </p:cNvPr>
          <p:cNvSpPr/>
          <p:nvPr/>
        </p:nvSpPr>
        <p:spPr bwMode="auto">
          <a:xfrm>
            <a:off x="3200400" y="3386138"/>
            <a:ext cx="522288" cy="269875"/>
          </a:xfrm>
          <a:custGeom>
            <a:avLst/>
            <a:gdLst>
              <a:gd name="connsiteX0" fmla="*/ 0 w 596900"/>
              <a:gd name="connsiteY0" fmla="*/ 255082 h 255082"/>
              <a:gd name="connsiteX1" fmla="*/ 228600 w 596900"/>
              <a:gd name="connsiteY1" fmla="*/ 39182 h 255082"/>
              <a:gd name="connsiteX2" fmla="*/ 374650 w 596900"/>
              <a:gd name="connsiteY2" fmla="*/ 20132 h 255082"/>
              <a:gd name="connsiteX3" fmla="*/ 596900 w 596900"/>
              <a:gd name="connsiteY3" fmla="*/ 255082 h 255082"/>
              <a:gd name="connsiteX0" fmla="*/ 0 w 701675"/>
              <a:gd name="connsiteY0" fmla="*/ 355182 h 355182"/>
              <a:gd name="connsiteX1" fmla="*/ 333375 w 701675"/>
              <a:gd name="connsiteY1" fmla="*/ 44032 h 355182"/>
              <a:gd name="connsiteX2" fmla="*/ 479425 w 701675"/>
              <a:gd name="connsiteY2" fmla="*/ 24982 h 355182"/>
              <a:gd name="connsiteX3" fmla="*/ 701675 w 701675"/>
              <a:gd name="connsiteY3" fmla="*/ 259932 h 355182"/>
              <a:gd name="connsiteX0" fmla="*/ 0 w 701675"/>
              <a:gd name="connsiteY0" fmla="*/ 346420 h 346420"/>
              <a:gd name="connsiteX1" fmla="*/ 149687 w 701675"/>
              <a:gd name="connsiteY1" fmla="*/ 155444 h 346420"/>
              <a:gd name="connsiteX2" fmla="*/ 333375 w 701675"/>
              <a:gd name="connsiteY2" fmla="*/ 35270 h 346420"/>
              <a:gd name="connsiteX3" fmla="*/ 479425 w 701675"/>
              <a:gd name="connsiteY3" fmla="*/ 16220 h 346420"/>
              <a:gd name="connsiteX4" fmla="*/ 701675 w 701675"/>
              <a:gd name="connsiteY4" fmla="*/ 251170 h 346420"/>
              <a:gd name="connsiteX0" fmla="*/ 0 w 882650"/>
              <a:gd name="connsiteY0" fmla="*/ 357704 h 414854"/>
              <a:gd name="connsiteX1" fmla="*/ 149687 w 882650"/>
              <a:gd name="connsiteY1" fmla="*/ 166728 h 414854"/>
              <a:gd name="connsiteX2" fmla="*/ 333375 w 882650"/>
              <a:gd name="connsiteY2" fmla="*/ 46554 h 414854"/>
              <a:gd name="connsiteX3" fmla="*/ 479425 w 882650"/>
              <a:gd name="connsiteY3" fmla="*/ 27504 h 414854"/>
              <a:gd name="connsiteX4" fmla="*/ 882650 w 882650"/>
              <a:gd name="connsiteY4" fmla="*/ 414854 h 414854"/>
              <a:gd name="connsiteX0" fmla="*/ 0 w 882650"/>
              <a:gd name="connsiteY0" fmla="*/ 342154 h 399304"/>
              <a:gd name="connsiteX1" fmla="*/ 149687 w 882650"/>
              <a:gd name="connsiteY1" fmla="*/ 151178 h 399304"/>
              <a:gd name="connsiteX2" fmla="*/ 333375 w 882650"/>
              <a:gd name="connsiteY2" fmla="*/ 31004 h 399304"/>
              <a:gd name="connsiteX3" fmla="*/ 479425 w 882650"/>
              <a:gd name="connsiteY3" fmla="*/ 11954 h 399304"/>
              <a:gd name="connsiteX4" fmla="*/ 749761 w 882650"/>
              <a:gd name="connsiteY4" fmla="*/ 189278 h 399304"/>
              <a:gd name="connsiteX5" fmla="*/ 882650 w 882650"/>
              <a:gd name="connsiteY5" fmla="*/ 399304 h 399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82650" h="399304">
                <a:moveTo>
                  <a:pt x="0" y="342154"/>
                </a:moveTo>
                <a:cubicBezTo>
                  <a:pt x="32885" y="310325"/>
                  <a:pt x="94125" y="203036"/>
                  <a:pt x="149687" y="151178"/>
                </a:cubicBezTo>
                <a:cubicBezTo>
                  <a:pt x="205249" y="99320"/>
                  <a:pt x="278419" y="54208"/>
                  <a:pt x="333375" y="31004"/>
                </a:cubicBezTo>
                <a:cubicBezTo>
                  <a:pt x="388331" y="7800"/>
                  <a:pt x="410027" y="-14425"/>
                  <a:pt x="479425" y="11954"/>
                </a:cubicBezTo>
                <a:cubicBezTo>
                  <a:pt x="548823" y="38333"/>
                  <a:pt x="682557" y="124720"/>
                  <a:pt x="749761" y="189278"/>
                </a:cubicBezTo>
                <a:cubicBezTo>
                  <a:pt x="816965" y="253836"/>
                  <a:pt x="852564" y="370650"/>
                  <a:pt x="882650" y="399304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37" name="Freeform 2670">
            <a:extLst>
              <a:ext uri="{FF2B5EF4-FFF2-40B4-BE49-F238E27FC236}">
                <a16:creationId xmlns:a16="http://schemas.microsoft.com/office/drawing/2014/main" id="{BA41C303-859E-434C-91DD-DC044F1DEB7D}"/>
              </a:ext>
            </a:extLst>
          </p:cNvPr>
          <p:cNvSpPr/>
          <p:nvPr/>
        </p:nvSpPr>
        <p:spPr bwMode="auto">
          <a:xfrm>
            <a:off x="4381500" y="2471738"/>
            <a:ext cx="379413" cy="958850"/>
          </a:xfrm>
          <a:custGeom>
            <a:avLst/>
            <a:gdLst>
              <a:gd name="connsiteX0" fmla="*/ 25577 w 637347"/>
              <a:gd name="connsiteY0" fmla="*/ 18745 h 1346556"/>
              <a:gd name="connsiteX1" fmla="*/ 298627 w 637347"/>
              <a:gd name="connsiteY1" fmla="*/ 18745 h 1346556"/>
              <a:gd name="connsiteX2" fmla="*/ 438327 w 637347"/>
              <a:gd name="connsiteY2" fmla="*/ 228295 h 1346556"/>
              <a:gd name="connsiteX3" fmla="*/ 597077 w 637347"/>
              <a:gd name="connsiteY3" fmla="*/ 469595 h 1346556"/>
              <a:gd name="connsiteX4" fmla="*/ 628827 w 637347"/>
              <a:gd name="connsiteY4" fmla="*/ 844245 h 1346556"/>
              <a:gd name="connsiteX5" fmla="*/ 470077 w 637347"/>
              <a:gd name="connsiteY5" fmla="*/ 1269695 h 1346556"/>
              <a:gd name="connsiteX6" fmla="*/ 336727 w 637347"/>
              <a:gd name="connsiteY6" fmla="*/ 1345895 h 1346556"/>
              <a:gd name="connsiteX7" fmla="*/ 209727 w 637347"/>
              <a:gd name="connsiteY7" fmla="*/ 1301445 h 1346556"/>
              <a:gd name="connsiteX8" fmla="*/ 235127 w 637347"/>
              <a:gd name="connsiteY8" fmla="*/ 1212545 h 1346556"/>
              <a:gd name="connsiteX9" fmla="*/ 393877 w 637347"/>
              <a:gd name="connsiteY9" fmla="*/ 1142695 h 1346556"/>
              <a:gd name="connsiteX10" fmla="*/ 419277 w 637347"/>
              <a:gd name="connsiteY10" fmla="*/ 710895 h 1346556"/>
              <a:gd name="connsiteX11" fmla="*/ 292277 w 637347"/>
              <a:gd name="connsiteY11" fmla="*/ 367995 h 1346556"/>
              <a:gd name="connsiteX12" fmla="*/ 38277 w 637347"/>
              <a:gd name="connsiteY12" fmla="*/ 94945 h 1346556"/>
              <a:gd name="connsiteX13" fmla="*/ 25577 w 637347"/>
              <a:gd name="connsiteY13" fmla="*/ 18745 h 1346556"/>
              <a:gd name="connsiteX0" fmla="*/ 25577 w 637347"/>
              <a:gd name="connsiteY0" fmla="*/ 18745 h 1346910"/>
              <a:gd name="connsiteX1" fmla="*/ 298627 w 637347"/>
              <a:gd name="connsiteY1" fmla="*/ 18745 h 1346910"/>
              <a:gd name="connsiteX2" fmla="*/ 438327 w 637347"/>
              <a:gd name="connsiteY2" fmla="*/ 228295 h 1346910"/>
              <a:gd name="connsiteX3" fmla="*/ 597077 w 637347"/>
              <a:gd name="connsiteY3" fmla="*/ 469595 h 1346910"/>
              <a:gd name="connsiteX4" fmla="*/ 628827 w 637347"/>
              <a:gd name="connsiteY4" fmla="*/ 844245 h 1346910"/>
              <a:gd name="connsiteX5" fmla="*/ 470077 w 637347"/>
              <a:gd name="connsiteY5" fmla="*/ 1269695 h 1346910"/>
              <a:gd name="connsiteX6" fmla="*/ 336727 w 637347"/>
              <a:gd name="connsiteY6" fmla="*/ 1345895 h 1346910"/>
              <a:gd name="connsiteX7" fmla="*/ 209727 w 637347"/>
              <a:gd name="connsiteY7" fmla="*/ 1301445 h 1346910"/>
              <a:gd name="connsiteX8" fmla="*/ 132077 w 637347"/>
              <a:gd name="connsiteY8" fmla="*/ 1140352 h 1346910"/>
              <a:gd name="connsiteX9" fmla="*/ 393877 w 637347"/>
              <a:gd name="connsiteY9" fmla="*/ 1142695 h 1346910"/>
              <a:gd name="connsiteX10" fmla="*/ 419277 w 637347"/>
              <a:gd name="connsiteY10" fmla="*/ 710895 h 1346910"/>
              <a:gd name="connsiteX11" fmla="*/ 292277 w 637347"/>
              <a:gd name="connsiteY11" fmla="*/ 367995 h 1346910"/>
              <a:gd name="connsiteX12" fmla="*/ 38277 w 637347"/>
              <a:gd name="connsiteY12" fmla="*/ 94945 h 1346910"/>
              <a:gd name="connsiteX13" fmla="*/ 25577 w 637347"/>
              <a:gd name="connsiteY13" fmla="*/ 18745 h 1346910"/>
              <a:gd name="connsiteX0" fmla="*/ 25577 w 637347"/>
              <a:gd name="connsiteY0" fmla="*/ 18745 h 1346699"/>
              <a:gd name="connsiteX1" fmla="*/ 298627 w 637347"/>
              <a:gd name="connsiteY1" fmla="*/ 18745 h 1346699"/>
              <a:gd name="connsiteX2" fmla="*/ 438327 w 637347"/>
              <a:gd name="connsiteY2" fmla="*/ 228295 h 1346699"/>
              <a:gd name="connsiteX3" fmla="*/ 597077 w 637347"/>
              <a:gd name="connsiteY3" fmla="*/ 469595 h 1346699"/>
              <a:gd name="connsiteX4" fmla="*/ 628827 w 637347"/>
              <a:gd name="connsiteY4" fmla="*/ 844245 h 1346699"/>
              <a:gd name="connsiteX5" fmla="*/ 470077 w 637347"/>
              <a:gd name="connsiteY5" fmla="*/ 1269695 h 1346699"/>
              <a:gd name="connsiteX6" fmla="*/ 336727 w 637347"/>
              <a:gd name="connsiteY6" fmla="*/ 1345895 h 1346699"/>
              <a:gd name="connsiteX7" fmla="*/ 209727 w 637347"/>
              <a:gd name="connsiteY7" fmla="*/ 1301445 h 1346699"/>
              <a:gd name="connsiteX8" fmla="*/ 263232 w 637347"/>
              <a:gd name="connsiteY8" fmla="*/ 1176448 h 1346699"/>
              <a:gd name="connsiteX9" fmla="*/ 393877 w 637347"/>
              <a:gd name="connsiteY9" fmla="*/ 1142695 h 1346699"/>
              <a:gd name="connsiteX10" fmla="*/ 419277 w 637347"/>
              <a:gd name="connsiteY10" fmla="*/ 710895 h 1346699"/>
              <a:gd name="connsiteX11" fmla="*/ 292277 w 637347"/>
              <a:gd name="connsiteY11" fmla="*/ 367995 h 1346699"/>
              <a:gd name="connsiteX12" fmla="*/ 38277 w 637347"/>
              <a:gd name="connsiteY12" fmla="*/ 94945 h 1346699"/>
              <a:gd name="connsiteX13" fmla="*/ 25577 w 637347"/>
              <a:gd name="connsiteY13" fmla="*/ 18745 h 1346699"/>
              <a:gd name="connsiteX0" fmla="*/ 25577 w 637347"/>
              <a:gd name="connsiteY0" fmla="*/ 18745 h 1347431"/>
              <a:gd name="connsiteX1" fmla="*/ 298627 w 637347"/>
              <a:gd name="connsiteY1" fmla="*/ 18745 h 1347431"/>
              <a:gd name="connsiteX2" fmla="*/ 438327 w 637347"/>
              <a:gd name="connsiteY2" fmla="*/ 228295 h 1347431"/>
              <a:gd name="connsiteX3" fmla="*/ 597077 w 637347"/>
              <a:gd name="connsiteY3" fmla="*/ 469595 h 1347431"/>
              <a:gd name="connsiteX4" fmla="*/ 628827 w 637347"/>
              <a:gd name="connsiteY4" fmla="*/ 844245 h 1347431"/>
              <a:gd name="connsiteX5" fmla="*/ 470077 w 637347"/>
              <a:gd name="connsiteY5" fmla="*/ 1269695 h 1347431"/>
              <a:gd name="connsiteX6" fmla="*/ 336727 w 637347"/>
              <a:gd name="connsiteY6" fmla="*/ 1345895 h 1347431"/>
              <a:gd name="connsiteX7" fmla="*/ 294041 w 637347"/>
              <a:gd name="connsiteY7" fmla="*/ 1247300 h 1347431"/>
              <a:gd name="connsiteX8" fmla="*/ 263232 w 637347"/>
              <a:gd name="connsiteY8" fmla="*/ 1176448 h 1347431"/>
              <a:gd name="connsiteX9" fmla="*/ 393877 w 637347"/>
              <a:gd name="connsiteY9" fmla="*/ 1142695 h 1347431"/>
              <a:gd name="connsiteX10" fmla="*/ 419277 w 637347"/>
              <a:gd name="connsiteY10" fmla="*/ 710895 h 1347431"/>
              <a:gd name="connsiteX11" fmla="*/ 292277 w 637347"/>
              <a:gd name="connsiteY11" fmla="*/ 367995 h 1347431"/>
              <a:gd name="connsiteX12" fmla="*/ 38277 w 637347"/>
              <a:gd name="connsiteY12" fmla="*/ 94945 h 1347431"/>
              <a:gd name="connsiteX13" fmla="*/ 25577 w 637347"/>
              <a:gd name="connsiteY13" fmla="*/ 18745 h 1347431"/>
              <a:gd name="connsiteX0" fmla="*/ 25577 w 631351"/>
              <a:gd name="connsiteY0" fmla="*/ 18745 h 1349208"/>
              <a:gd name="connsiteX1" fmla="*/ 298627 w 631351"/>
              <a:gd name="connsiteY1" fmla="*/ 18745 h 1349208"/>
              <a:gd name="connsiteX2" fmla="*/ 438327 w 631351"/>
              <a:gd name="connsiteY2" fmla="*/ 228295 h 1349208"/>
              <a:gd name="connsiteX3" fmla="*/ 597077 w 631351"/>
              <a:gd name="connsiteY3" fmla="*/ 469595 h 1349208"/>
              <a:gd name="connsiteX4" fmla="*/ 628827 w 631351"/>
              <a:gd name="connsiteY4" fmla="*/ 844245 h 1349208"/>
              <a:gd name="connsiteX5" fmla="*/ 554391 w 631351"/>
              <a:gd name="connsiteY5" fmla="*/ 1116286 h 1349208"/>
              <a:gd name="connsiteX6" fmla="*/ 336727 w 631351"/>
              <a:gd name="connsiteY6" fmla="*/ 1345895 h 1349208"/>
              <a:gd name="connsiteX7" fmla="*/ 294041 w 631351"/>
              <a:gd name="connsiteY7" fmla="*/ 1247300 h 1349208"/>
              <a:gd name="connsiteX8" fmla="*/ 263232 w 631351"/>
              <a:gd name="connsiteY8" fmla="*/ 1176448 h 1349208"/>
              <a:gd name="connsiteX9" fmla="*/ 393877 w 631351"/>
              <a:gd name="connsiteY9" fmla="*/ 1142695 h 1349208"/>
              <a:gd name="connsiteX10" fmla="*/ 419277 w 631351"/>
              <a:gd name="connsiteY10" fmla="*/ 710895 h 1349208"/>
              <a:gd name="connsiteX11" fmla="*/ 292277 w 631351"/>
              <a:gd name="connsiteY11" fmla="*/ 367995 h 1349208"/>
              <a:gd name="connsiteX12" fmla="*/ 38277 w 631351"/>
              <a:gd name="connsiteY12" fmla="*/ 94945 h 1349208"/>
              <a:gd name="connsiteX13" fmla="*/ 25577 w 631351"/>
              <a:gd name="connsiteY13" fmla="*/ 18745 h 1349208"/>
              <a:gd name="connsiteX0" fmla="*/ 25577 w 631351"/>
              <a:gd name="connsiteY0" fmla="*/ 18745 h 1349208"/>
              <a:gd name="connsiteX1" fmla="*/ 298627 w 631351"/>
              <a:gd name="connsiteY1" fmla="*/ 18745 h 1349208"/>
              <a:gd name="connsiteX2" fmla="*/ 438327 w 631351"/>
              <a:gd name="connsiteY2" fmla="*/ 228295 h 1349208"/>
              <a:gd name="connsiteX3" fmla="*/ 597077 w 631351"/>
              <a:gd name="connsiteY3" fmla="*/ 469595 h 1349208"/>
              <a:gd name="connsiteX4" fmla="*/ 628827 w 631351"/>
              <a:gd name="connsiteY4" fmla="*/ 844245 h 1349208"/>
              <a:gd name="connsiteX5" fmla="*/ 554391 w 631351"/>
              <a:gd name="connsiteY5" fmla="*/ 1116286 h 1349208"/>
              <a:gd name="connsiteX6" fmla="*/ 336727 w 631351"/>
              <a:gd name="connsiteY6" fmla="*/ 1345895 h 1349208"/>
              <a:gd name="connsiteX7" fmla="*/ 294041 w 631351"/>
              <a:gd name="connsiteY7" fmla="*/ 1247300 h 1349208"/>
              <a:gd name="connsiteX8" fmla="*/ 263232 w 631351"/>
              <a:gd name="connsiteY8" fmla="*/ 1176448 h 1349208"/>
              <a:gd name="connsiteX9" fmla="*/ 421982 w 631351"/>
              <a:gd name="connsiteY9" fmla="*/ 1052454 h 1349208"/>
              <a:gd name="connsiteX10" fmla="*/ 419277 w 631351"/>
              <a:gd name="connsiteY10" fmla="*/ 710895 h 1349208"/>
              <a:gd name="connsiteX11" fmla="*/ 292277 w 631351"/>
              <a:gd name="connsiteY11" fmla="*/ 367995 h 1349208"/>
              <a:gd name="connsiteX12" fmla="*/ 38277 w 631351"/>
              <a:gd name="connsiteY12" fmla="*/ 94945 h 1349208"/>
              <a:gd name="connsiteX13" fmla="*/ 25577 w 631351"/>
              <a:gd name="connsiteY13" fmla="*/ 18745 h 1349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31351" h="1349208">
                <a:moveTo>
                  <a:pt x="25577" y="18745"/>
                </a:moveTo>
                <a:cubicBezTo>
                  <a:pt x="68969" y="6045"/>
                  <a:pt x="229835" y="-16180"/>
                  <a:pt x="298627" y="18745"/>
                </a:cubicBezTo>
                <a:cubicBezTo>
                  <a:pt x="367419" y="53670"/>
                  <a:pt x="438327" y="228295"/>
                  <a:pt x="438327" y="228295"/>
                </a:cubicBezTo>
                <a:cubicBezTo>
                  <a:pt x="488069" y="303437"/>
                  <a:pt x="565327" y="366937"/>
                  <a:pt x="597077" y="469595"/>
                </a:cubicBezTo>
                <a:cubicBezTo>
                  <a:pt x="628827" y="572253"/>
                  <a:pt x="635941" y="736463"/>
                  <a:pt x="628827" y="844245"/>
                </a:cubicBezTo>
                <a:cubicBezTo>
                  <a:pt x="621713" y="952027"/>
                  <a:pt x="603074" y="1032678"/>
                  <a:pt x="554391" y="1116286"/>
                </a:cubicBezTo>
                <a:cubicBezTo>
                  <a:pt x="505708" y="1199894"/>
                  <a:pt x="380119" y="1324059"/>
                  <a:pt x="336727" y="1345895"/>
                </a:cubicBezTo>
                <a:cubicBezTo>
                  <a:pt x="293335" y="1367731"/>
                  <a:pt x="306290" y="1275541"/>
                  <a:pt x="294041" y="1247300"/>
                </a:cubicBezTo>
                <a:cubicBezTo>
                  <a:pt x="281792" y="1219059"/>
                  <a:pt x="241909" y="1208922"/>
                  <a:pt x="263232" y="1176448"/>
                </a:cubicBezTo>
                <a:cubicBezTo>
                  <a:pt x="284555" y="1143974"/>
                  <a:pt x="395974" y="1130046"/>
                  <a:pt x="421982" y="1052454"/>
                </a:cubicBezTo>
                <a:cubicBezTo>
                  <a:pt x="447990" y="974862"/>
                  <a:pt x="440895" y="824972"/>
                  <a:pt x="419277" y="710895"/>
                </a:cubicBezTo>
                <a:cubicBezTo>
                  <a:pt x="397659" y="596818"/>
                  <a:pt x="355777" y="470653"/>
                  <a:pt x="292277" y="367995"/>
                </a:cubicBezTo>
                <a:cubicBezTo>
                  <a:pt x="228777" y="265337"/>
                  <a:pt x="77435" y="152095"/>
                  <a:pt x="38277" y="94945"/>
                </a:cubicBezTo>
                <a:cubicBezTo>
                  <a:pt x="-881" y="37795"/>
                  <a:pt x="-17815" y="31445"/>
                  <a:pt x="25577" y="18745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38" name="Freeform 2671">
            <a:extLst>
              <a:ext uri="{FF2B5EF4-FFF2-40B4-BE49-F238E27FC236}">
                <a16:creationId xmlns:a16="http://schemas.microsoft.com/office/drawing/2014/main" id="{71A0AA2E-DFF0-4091-A95D-EF4DA6C77065}"/>
              </a:ext>
            </a:extLst>
          </p:cNvPr>
          <p:cNvSpPr/>
          <p:nvPr/>
        </p:nvSpPr>
        <p:spPr bwMode="auto">
          <a:xfrm>
            <a:off x="2189163" y="2474913"/>
            <a:ext cx="366712" cy="946150"/>
          </a:xfrm>
          <a:custGeom>
            <a:avLst/>
            <a:gdLst>
              <a:gd name="connsiteX0" fmla="*/ 274644 w 613458"/>
              <a:gd name="connsiteY0" fmla="*/ 82846 h 1384780"/>
              <a:gd name="connsiteX1" fmla="*/ 458794 w 613458"/>
              <a:gd name="connsiteY1" fmla="*/ 12996 h 1384780"/>
              <a:gd name="connsiteX2" fmla="*/ 598494 w 613458"/>
              <a:gd name="connsiteY2" fmla="*/ 12996 h 1384780"/>
              <a:gd name="connsiteX3" fmla="*/ 579444 w 613458"/>
              <a:gd name="connsiteY3" fmla="*/ 146346 h 1384780"/>
              <a:gd name="connsiteX4" fmla="*/ 331794 w 613458"/>
              <a:gd name="connsiteY4" fmla="*/ 425746 h 1384780"/>
              <a:gd name="connsiteX5" fmla="*/ 192094 w 613458"/>
              <a:gd name="connsiteY5" fmla="*/ 724196 h 1384780"/>
              <a:gd name="connsiteX6" fmla="*/ 223844 w 613458"/>
              <a:gd name="connsiteY6" fmla="*/ 1060746 h 1384780"/>
              <a:gd name="connsiteX7" fmla="*/ 395294 w 613458"/>
              <a:gd name="connsiteY7" fmla="*/ 1225846 h 1384780"/>
              <a:gd name="connsiteX8" fmla="*/ 357194 w 613458"/>
              <a:gd name="connsiteY8" fmla="*/ 1384596 h 1384780"/>
              <a:gd name="connsiteX9" fmla="*/ 141294 w 613458"/>
              <a:gd name="connsiteY9" fmla="*/ 1194096 h 1384780"/>
              <a:gd name="connsiteX10" fmla="*/ 1594 w 613458"/>
              <a:gd name="connsiteY10" fmla="*/ 673396 h 1384780"/>
              <a:gd name="connsiteX11" fmla="*/ 84144 w 613458"/>
              <a:gd name="connsiteY11" fmla="*/ 336846 h 1384780"/>
              <a:gd name="connsiteX12" fmla="*/ 350844 w 613458"/>
              <a:gd name="connsiteY12" fmla="*/ 51096 h 1384780"/>
              <a:gd name="connsiteX13" fmla="*/ 382594 w 613458"/>
              <a:gd name="connsiteY13" fmla="*/ 32046 h 1384780"/>
              <a:gd name="connsiteX14" fmla="*/ 458794 w 613458"/>
              <a:gd name="connsiteY14" fmla="*/ 12996 h 1384780"/>
              <a:gd name="connsiteX0" fmla="*/ 273133 w 611947"/>
              <a:gd name="connsiteY0" fmla="*/ 82846 h 1385564"/>
              <a:gd name="connsiteX1" fmla="*/ 457283 w 611947"/>
              <a:gd name="connsiteY1" fmla="*/ 12996 h 1385564"/>
              <a:gd name="connsiteX2" fmla="*/ 596983 w 611947"/>
              <a:gd name="connsiteY2" fmla="*/ 12996 h 1385564"/>
              <a:gd name="connsiteX3" fmla="*/ 577933 w 611947"/>
              <a:gd name="connsiteY3" fmla="*/ 146346 h 1385564"/>
              <a:gd name="connsiteX4" fmla="*/ 330283 w 611947"/>
              <a:gd name="connsiteY4" fmla="*/ 425746 h 1385564"/>
              <a:gd name="connsiteX5" fmla="*/ 190583 w 611947"/>
              <a:gd name="connsiteY5" fmla="*/ 724196 h 1385564"/>
              <a:gd name="connsiteX6" fmla="*/ 222333 w 611947"/>
              <a:gd name="connsiteY6" fmla="*/ 1060746 h 1385564"/>
              <a:gd name="connsiteX7" fmla="*/ 393783 w 611947"/>
              <a:gd name="connsiteY7" fmla="*/ 1225846 h 1385564"/>
              <a:gd name="connsiteX8" fmla="*/ 355683 w 611947"/>
              <a:gd name="connsiteY8" fmla="*/ 1384596 h 1385564"/>
              <a:gd name="connsiteX9" fmla="*/ 74206 w 611947"/>
              <a:gd name="connsiteY9" fmla="*/ 1148975 h 1385564"/>
              <a:gd name="connsiteX10" fmla="*/ 83 w 611947"/>
              <a:gd name="connsiteY10" fmla="*/ 673396 h 1385564"/>
              <a:gd name="connsiteX11" fmla="*/ 82633 w 611947"/>
              <a:gd name="connsiteY11" fmla="*/ 336846 h 1385564"/>
              <a:gd name="connsiteX12" fmla="*/ 349333 w 611947"/>
              <a:gd name="connsiteY12" fmla="*/ 51096 h 1385564"/>
              <a:gd name="connsiteX13" fmla="*/ 381083 w 611947"/>
              <a:gd name="connsiteY13" fmla="*/ 32046 h 1385564"/>
              <a:gd name="connsiteX14" fmla="*/ 457283 w 611947"/>
              <a:gd name="connsiteY14" fmla="*/ 12996 h 1385564"/>
              <a:gd name="connsiteX0" fmla="*/ 273100 w 611914"/>
              <a:gd name="connsiteY0" fmla="*/ 82846 h 1331946"/>
              <a:gd name="connsiteX1" fmla="*/ 457250 w 611914"/>
              <a:gd name="connsiteY1" fmla="*/ 12996 h 1331946"/>
              <a:gd name="connsiteX2" fmla="*/ 596950 w 611914"/>
              <a:gd name="connsiteY2" fmla="*/ 12996 h 1331946"/>
              <a:gd name="connsiteX3" fmla="*/ 577900 w 611914"/>
              <a:gd name="connsiteY3" fmla="*/ 146346 h 1331946"/>
              <a:gd name="connsiteX4" fmla="*/ 330250 w 611914"/>
              <a:gd name="connsiteY4" fmla="*/ 425746 h 1331946"/>
              <a:gd name="connsiteX5" fmla="*/ 190550 w 611914"/>
              <a:gd name="connsiteY5" fmla="*/ 724196 h 1331946"/>
              <a:gd name="connsiteX6" fmla="*/ 222300 w 611914"/>
              <a:gd name="connsiteY6" fmla="*/ 1060746 h 1331946"/>
              <a:gd name="connsiteX7" fmla="*/ 393750 w 611914"/>
              <a:gd name="connsiteY7" fmla="*/ 1225846 h 1331946"/>
              <a:gd name="connsiteX8" fmla="*/ 280704 w 611914"/>
              <a:gd name="connsiteY8" fmla="*/ 1330451 h 1331946"/>
              <a:gd name="connsiteX9" fmla="*/ 74173 w 611914"/>
              <a:gd name="connsiteY9" fmla="*/ 1148975 h 1331946"/>
              <a:gd name="connsiteX10" fmla="*/ 50 w 611914"/>
              <a:gd name="connsiteY10" fmla="*/ 673396 h 1331946"/>
              <a:gd name="connsiteX11" fmla="*/ 82600 w 611914"/>
              <a:gd name="connsiteY11" fmla="*/ 336846 h 1331946"/>
              <a:gd name="connsiteX12" fmla="*/ 349300 w 611914"/>
              <a:gd name="connsiteY12" fmla="*/ 51096 h 1331946"/>
              <a:gd name="connsiteX13" fmla="*/ 381050 w 611914"/>
              <a:gd name="connsiteY13" fmla="*/ 32046 h 1331946"/>
              <a:gd name="connsiteX14" fmla="*/ 457250 w 611914"/>
              <a:gd name="connsiteY14" fmla="*/ 12996 h 1331946"/>
              <a:gd name="connsiteX0" fmla="*/ 273100 w 611914"/>
              <a:gd name="connsiteY0" fmla="*/ 82846 h 1330454"/>
              <a:gd name="connsiteX1" fmla="*/ 457250 w 611914"/>
              <a:gd name="connsiteY1" fmla="*/ 12996 h 1330454"/>
              <a:gd name="connsiteX2" fmla="*/ 596950 w 611914"/>
              <a:gd name="connsiteY2" fmla="*/ 12996 h 1330454"/>
              <a:gd name="connsiteX3" fmla="*/ 577900 w 611914"/>
              <a:gd name="connsiteY3" fmla="*/ 146346 h 1330454"/>
              <a:gd name="connsiteX4" fmla="*/ 330250 w 611914"/>
              <a:gd name="connsiteY4" fmla="*/ 425746 h 1330454"/>
              <a:gd name="connsiteX5" fmla="*/ 190550 w 611914"/>
              <a:gd name="connsiteY5" fmla="*/ 724196 h 1330454"/>
              <a:gd name="connsiteX6" fmla="*/ 222300 w 611914"/>
              <a:gd name="connsiteY6" fmla="*/ 1060746 h 1330454"/>
              <a:gd name="connsiteX7" fmla="*/ 356277 w 611914"/>
              <a:gd name="connsiteY7" fmla="*/ 1153654 h 1330454"/>
              <a:gd name="connsiteX8" fmla="*/ 280704 w 611914"/>
              <a:gd name="connsiteY8" fmla="*/ 1330451 h 1330454"/>
              <a:gd name="connsiteX9" fmla="*/ 74173 w 611914"/>
              <a:gd name="connsiteY9" fmla="*/ 1148975 h 1330454"/>
              <a:gd name="connsiteX10" fmla="*/ 50 w 611914"/>
              <a:gd name="connsiteY10" fmla="*/ 673396 h 1330454"/>
              <a:gd name="connsiteX11" fmla="*/ 82600 w 611914"/>
              <a:gd name="connsiteY11" fmla="*/ 336846 h 1330454"/>
              <a:gd name="connsiteX12" fmla="*/ 349300 w 611914"/>
              <a:gd name="connsiteY12" fmla="*/ 51096 h 1330454"/>
              <a:gd name="connsiteX13" fmla="*/ 381050 w 611914"/>
              <a:gd name="connsiteY13" fmla="*/ 32046 h 1330454"/>
              <a:gd name="connsiteX14" fmla="*/ 457250 w 611914"/>
              <a:gd name="connsiteY14" fmla="*/ 12996 h 1330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11914" h="1330454">
                <a:moveTo>
                  <a:pt x="273100" y="82846"/>
                </a:moveTo>
                <a:cubicBezTo>
                  <a:pt x="338187" y="53742"/>
                  <a:pt x="403275" y="24638"/>
                  <a:pt x="457250" y="12996"/>
                </a:cubicBezTo>
                <a:cubicBezTo>
                  <a:pt x="511225" y="1354"/>
                  <a:pt x="576842" y="-9229"/>
                  <a:pt x="596950" y="12996"/>
                </a:cubicBezTo>
                <a:cubicBezTo>
                  <a:pt x="617058" y="35221"/>
                  <a:pt x="622350" y="77554"/>
                  <a:pt x="577900" y="146346"/>
                </a:cubicBezTo>
                <a:cubicBezTo>
                  <a:pt x="533450" y="215138"/>
                  <a:pt x="394808" y="329438"/>
                  <a:pt x="330250" y="425746"/>
                </a:cubicBezTo>
                <a:cubicBezTo>
                  <a:pt x="265692" y="522054"/>
                  <a:pt x="208542" y="618363"/>
                  <a:pt x="190550" y="724196"/>
                </a:cubicBezTo>
                <a:cubicBezTo>
                  <a:pt x="172558" y="830029"/>
                  <a:pt x="194679" y="989170"/>
                  <a:pt x="222300" y="1060746"/>
                </a:cubicBezTo>
                <a:cubicBezTo>
                  <a:pt x="249921" y="1132322"/>
                  <a:pt x="346543" y="1108703"/>
                  <a:pt x="356277" y="1153654"/>
                </a:cubicBezTo>
                <a:cubicBezTo>
                  <a:pt x="366011" y="1198605"/>
                  <a:pt x="327721" y="1331231"/>
                  <a:pt x="280704" y="1330451"/>
                </a:cubicBezTo>
                <a:cubicBezTo>
                  <a:pt x="233687" y="1329671"/>
                  <a:pt x="120949" y="1258484"/>
                  <a:pt x="74173" y="1148975"/>
                </a:cubicBezTo>
                <a:cubicBezTo>
                  <a:pt x="27397" y="1039466"/>
                  <a:pt x="-1354" y="808751"/>
                  <a:pt x="50" y="673396"/>
                </a:cubicBezTo>
                <a:cubicBezTo>
                  <a:pt x="1454" y="538041"/>
                  <a:pt x="24392" y="440563"/>
                  <a:pt x="82600" y="336846"/>
                </a:cubicBezTo>
                <a:cubicBezTo>
                  <a:pt x="140808" y="233129"/>
                  <a:pt x="299558" y="101896"/>
                  <a:pt x="349300" y="51096"/>
                </a:cubicBezTo>
                <a:cubicBezTo>
                  <a:pt x="399042" y="296"/>
                  <a:pt x="363058" y="38396"/>
                  <a:pt x="381050" y="32046"/>
                </a:cubicBezTo>
                <a:cubicBezTo>
                  <a:pt x="399042" y="25696"/>
                  <a:pt x="428146" y="19346"/>
                  <a:pt x="457250" y="12996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39" name="Freeform 2677">
            <a:extLst>
              <a:ext uri="{FF2B5EF4-FFF2-40B4-BE49-F238E27FC236}">
                <a16:creationId xmlns:a16="http://schemas.microsoft.com/office/drawing/2014/main" id="{0B8EF40B-54D1-4947-8B74-D296E3E6D6F0}"/>
              </a:ext>
            </a:extLst>
          </p:cNvPr>
          <p:cNvSpPr/>
          <p:nvPr/>
        </p:nvSpPr>
        <p:spPr bwMode="auto">
          <a:xfrm>
            <a:off x="3422650" y="3484563"/>
            <a:ext cx="55563" cy="225425"/>
          </a:xfrm>
          <a:custGeom>
            <a:avLst/>
            <a:gdLst>
              <a:gd name="connsiteX0" fmla="*/ 2839 w 104439"/>
              <a:gd name="connsiteY0" fmla="*/ 283064 h 314814"/>
              <a:gd name="connsiteX1" fmla="*/ 9189 w 104439"/>
              <a:gd name="connsiteY1" fmla="*/ 54464 h 314814"/>
              <a:gd name="connsiteX2" fmla="*/ 79039 w 104439"/>
              <a:gd name="connsiteY2" fmla="*/ 3664 h 314814"/>
              <a:gd name="connsiteX3" fmla="*/ 98089 w 104439"/>
              <a:gd name="connsiteY3" fmla="*/ 124314 h 314814"/>
              <a:gd name="connsiteX4" fmla="*/ 104439 w 104439"/>
              <a:gd name="connsiteY4" fmla="*/ 314814 h 314814"/>
              <a:gd name="connsiteX0" fmla="*/ 2839 w 98143"/>
              <a:gd name="connsiteY0" fmla="*/ 283064 h 305289"/>
              <a:gd name="connsiteX1" fmla="*/ 9189 w 98143"/>
              <a:gd name="connsiteY1" fmla="*/ 54464 h 305289"/>
              <a:gd name="connsiteX2" fmla="*/ 79039 w 98143"/>
              <a:gd name="connsiteY2" fmla="*/ 3664 h 305289"/>
              <a:gd name="connsiteX3" fmla="*/ 98089 w 98143"/>
              <a:gd name="connsiteY3" fmla="*/ 124314 h 305289"/>
              <a:gd name="connsiteX4" fmla="*/ 85389 w 98143"/>
              <a:gd name="connsiteY4" fmla="*/ 305289 h 305289"/>
              <a:gd name="connsiteX0" fmla="*/ 50943 w 89097"/>
              <a:gd name="connsiteY0" fmla="*/ 283064 h 305289"/>
              <a:gd name="connsiteX1" fmla="*/ 143 w 89097"/>
              <a:gd name="connsiteY1" fmla="*/ 54464 h 305289"/>
              <a:gd name="connsiteX2" fmla="*/ 69993 w 89097"/>
              <a:gd name="connsiteY2" fmla="*/ 3664 h 305289"/>
              <a:gd name="connsiteX3" fmla="*/ 89043 w 89097"/>
              <a:gd name="connsiteY3" fmla="*/ 124314 h 305289"/>
              <a:gd name="connsiteX4" fmla="*/ 76343 w 89097"/>
              <a:gd name="connsiteY4" fmla="*/ 305289 h 305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097" h="305289">
                <a:moveTo>
                  <a:pt x="50943" y="283064"/>
                </a:moveTo>
                <a:cubicBezTo>
                  <a:pt x="47768" y="192047"/>
                  <a:pt x="-3032" y="101031"/>
                  <a:pt x="143" y="54464"/>
                </a:cubicBezTo>
                <a:cubicBezTo>
                  <a:pt x="3318" y="7897"/>
                  <a:pt x="55177" y="-7978"/>
                  <a:pt x="69993" y="3664"/>
                </a:cubicBezTo>
                <a:cubicBezTo>
                  <a:pt x="84809" y="15306"/>
                  <a:pt x="87985" y="74043"/>
                  <a:pt x="89043" y="124314"/>
                </a:cubicBezTo>
                <a:cubicBezTo>
                  <a:pt x="90101" y="174585"/>
                  <a:pt x="75284" y="235968"/>
                  <a:pt x="76343" y="305289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40" name="Freeform 2679">
            <a:extLst>
              <a:ext uri="{FF2B5EF4-FFF2-40B4-BE49-F238E27FC236}">
                <a16:creationId xmlns:a16="http://schemas.microsoft.com/office/drawing/2014/main" id="{D0678680-3449-430C-9F84-1B8BF302E280}"/>
              </a:ext>
            </a:extLst>
          </p:cNvPr>
          <p:cNvSpPr/>
          <p:nvPr/>
        </p:nvSpPr>
        <p:spPr bwMode="auto">
          <a:xfrm>
            <a:off x="3044825" y="3654425"/>
            <a:ext cx="373063" cy="139700"/>
          </a:xfrm>
          <a:custGeom>
            <a:avLst/>
            <a:gdLst>
              <a:gd name="connsiteX0" fmla="*/ 0 w 647700"/>
              <a:gd name="connsiteY0" fmla="*/ 121983 h 121983"/>
              <a:gd name="connsiteX1" fmla="*/ 285750 w 647700"/>
              <a:gd name="connsiteY1" fmla="*/ 14033 h 121983"/>
              <a:gd name="connsiteX2" fmla="*/ 508000 w 647700"/>
              <a:gd name="connsiteY2" fmla="*/ 1333 h 121983"/>
              <a:gd name="connsiteX3" fmla="*/ 647700 w 647700"/>
              <a:gd name="connsiteY3" fmla="*/ 14033 h 121983"/>
              <a:gd name="connsiteX4" fmla="*/ 647700 w 647700"/>
              <a:gd name="connsiteY4" fmla="*/ 14033 h 121983"/>
              <a:gd name="connsiteX0" fmla="*/ 0 w 628650"/>
              <a:gd name="connsiteY0" fmla="*/ 172464 h 172464"/>
              <a:gd name="connsiteX1" fmla="*/ 266700 w 628650"/>
              <a:gd name="connsiteY1" fmla="*/ 16889 h 172464"/>
              <a:gd name="connsiteX2" fmla="*/ 488950 w 628650"/>
              <a:gd name="connsiteY2" fmla="*/ 4189 h 172464"/>
              <a:gd name="connsiteX3" fmla="*/ 628650 w 628650"/>
              <a:gd name="connsiteY3" fmla="*/ 16889 h 172464"/>
              <a:gd name="connsiteX4" fmla="*/ 628650 w 628650"/>
              <a:gd name="connsiteY4" fmla="*/ 16889 h 172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8650" h="172464">
                <a:moveTo>
                  <a:pt x="0" y="172464"/>
                </a:moveTo>
                <a:cubicBezTo>
                  <a:pt x="100541" y="128543"/>
                  <a:pt x="185208" y="44935"/>
                  <a:pt x="266700" y="16889"/>
                </a:cubicBezTo>
                <a:cubicBezTo>
                  <a:pt x="348192" y="-11157"/>
                  <a:pt x="428625" y="4189"/>
                  <a:pt x="488950" y="4189"/>
                </a:cubicBezTo>
                <a:cubicBezTo>
                  <a:pt x="549275" y="4189"/>
                  <a:pt x="628650" y="16889"/>
                  <a:pt x="628650" y="16889"/>
                </a:cubicBezTo>
                <a:lnTo>
                  <a:pt x="628650" y="16889"/>
                </a:ln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41" name="Freeform 2681">
            <a:extLst>
              <a:ext uri="{FF2B5EF4-FFF2-40B4-BE49-F238E27FC236}">
                <a16:creationId xmlns:a16="http://schemas.microsoft.com/office/drawing/2014/main" id="{9A873092-0791-4B44-B43E-DFB8983EB941}"/>
              </a:ext>
            </a:extLst>
          </p:cNvPr>
          <p:cNvSpPr/>
          <p:nvPr/>
        </p:nvSpPr>
        <p:spPr bwMode="auto">
          <a:xfrm>
            <a:off x="3481388" y="3544888"/>
            <a:ext cx="255587" cy="115887"/>
          </a:xfrm>
          <a:custGeom>
            <a:avLst/>
            <a:gdLst>
              <a:gd name="connsiteX0" fmla="*/ 0 w 431800"/>
              <a:gd name="connsiteY0" fmla="*/ 0 h 133350"/>
              <a:gd name="connsiteX1" fmla="*/ 184150 w 431800"/>
              <a:gd name="connsiteY1" fmla="*/ 25400 h 133350"/>
              <a:gd name="connsiteX2" fmla="*/ 431800 w 431800"/>
              <a:gd name="connsiteY2" fmla="*/ 133350 h 133350"/>
              <a:gd name="connsiteX0" fmla="*/ 0 w 431800"/>
              <a:gd name="connsiteY0" fmla="*/ 0 h 171450"/>
              <a:gd name="connsiteX1" fmla="*/ 184150 w 431800"/>
              <a:gd name="connsiteY1" fmla="*/ 25400 h 171450"/>
              <a:gd name="connsiteX2" fmla="*/ 431800 w 431800"/>
              <a:gd name="connsiteY2" fmla="*/ 17145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1800" h="171450">
                <a:moveTo>
                  <a:pt x="0" y="0"/>
                </a:moveTo>
                <a:cubicBezTo>
                  <a:pt x="56091" y="1587"/>
                  <a:pt x="112183" y="-3175"/>
                  <a:pt x="184150" y="25400"/>
                </a:cubicBezTo>
                <a:cubicBezTo>
                  <a:pt x="256117" y="53975"/>
                  <a:pt x="343958" y="128587"/>
                  <a:pt x="431800" y="17145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42" name="Freeform 2682">
            <a:extLst>
              <a:ext uri="{FF2B5EF4-FFF2-40B4-BE49-F238E27FC236}">
                <a16:creationId xmlns:a16="http://schemas.microsoft.com/office/drawing/2014/main" id="{1F66C22F-63AA-4797-859D-455893E37732}"/>
              </a:ext>
            </a:extLst>
          </p:cNvPr>
          <p:cNvSpPr/>
          <p:nvPr/>
        </p:nvSpPr>
        <p:spPr bwMode="auto">
          <a:xfrm>
            <a:off x="2851150" y="3292475"/>
            <a:ext cx="371475" cy="427038"/>
          </a:xfrm>
          <a:custGeom>
            <a:avLst/>
            <a:gdLst>
              <a:gd name="connsiteX0" fmla="*/ 39333 w 671540"/>
              <a:gd name="connsiteY0" fmla="*/ 197306 h 368756"/>
              <a:gd name="connsiteX1" fmla="*/ 13933 w 671540"/>
              <a:gd name="connsiteY1" fmla="*/ 19506 h 368756"/>
              <a:gd name="connsiteX2" fmla="*/ 229833 w 671540"/>
              <a:gd name="connsiteY2" fmla="*/ 13156 h 368756"/>
              <a:gd name="connsiteX3" fmla="*/ 591783 w 671540"/>
              <a:gd name="connsiteY3" fmla="*/ 95706 h 368756"/>
              <a:gd name="connsiteX4" fmla="*/ 667983 w 671540"/>
              <a:gd name="connsiteY4" fmla="*/ 133806 h 368756"/>
              <a:gd name="connsiteX5" fmla="*/ 521933 w 671540"/>
              <a:gd name="connsiteY5" fmla="*/ 368756 h 368756"/>
              <a:gd name="connsiteX0" fmla="*/ 510008 w 665965"/>
              <a:gd name="connsiteY0" fmla="*/ 421597 h 421597"/>
              <a:gd name="connsiteX1" fmla="*/ 8358 w 665965"/>
              <a:gd name="connsiteY1" fmla="*/ 34247 h 421597"/>
              <a:gd name="connsiteX2" fmla="*/ 224258 w 665965"/>
              <a:gd name="connsiteY2" fmla="*/ 27897 h 421597"/>
              <a:gd name="connsiteX3" fmla="*/ 586208 w 665965"/>
              <a:gd name="connsiteY3" fmla="*/ 110447 h 421597"/>
              <a:gd name="connsiteX4" fmla="*/ 662408 w 665965"/>
              <a:gd name="connsiteY4" fmla="*/ 148547 h 421597"/>
              <a:gd name="connsiteX5" fmla="*/ 516358 w 665965"/>
              <a:gd name="connsiteY5" fmla="*/ 383497 h 421597"/>
              <a:gd name="connsiteX0" fmla="*/ 502778 w 658735"/>
              <a:gd name="connsiteY0" fmla="*/ 425285 h 492744"/>
              <a:gd name="connsiteX1" fmla="*/ 305928 w 658735"/>
              <a:gd name="connsiteY1" fmla="*/ 476086 h 492744"/>
              <a:gd name="connsiteX2" fmla="*/ 1128 w 658735"/>
              <a:gd name="connsiteY2" fmla="*/ 37935 h 492744"/>
              <a:gd name="connsiteX3" fmla="*/ 217028 w 658735"/>
              <a:gd name="connsiteY3" fmla="*/ 31585 h 492744"/>
              <a:gd name="connsiteX4" fmla="*/ 578978 w 658735"/>
              <a:gd name="connsiteY4" fmla="*/ 114135 h 492744"/>
              <a:gd name="connsiteX5" fmla="*/ 655178 w 658735"/>
              <a:gd name="connsiteY5" fmla="*/ 152235 h 492744"/>
              <a:gd name="connsiteX6" fmla="*/ 509128 w 658735"/>
              <a:gd name="connsiteY6" fmla="*/ 387185 h 492744"/>
              <a:gd name="connsiteX0" fmla="*/ 530632 w 686589"/>
              <a:gd name="connsiteY0" fmla="*/ 417933 h 485392"/>
              <a:gd name="connsiteX1" fmla="*/ 333782 w 686589"/>
              <a:gd name="connsiteY1" fmla="*/ 468734 h 485392"/>
              <a:gd name="connsiteX2" fmla="*/ 35332 w 686589"/>
              <a:gd name="connsiteY2" fmla="*/ 367133 h 485392"/>
              <a:gd name="connsiteX3" fmla="*/ 28982 w 686589"/>
              <a:gd name="connsiteY3" fmla="*/ 30583 h 485392"/>
              <a:gd name="connsiteX4" fmla="*/ 244882 w 686589"/>
              <a:gd name="connsiteY4" fmla="*/ 24233 h 485392"/>
              <a:gd name="connsiteX5" fmla="*/ 606832 w 686589"/>
              <a:gd name="connsiteY5" fmla="*/ 106783 h 485392"/>
              <a:gd name="connsiteX6" fmla="*/ 683032 w 686589"/>
              <a:gd name="connsiteY6" fmla="*/ 144883 h 485392"/>
              <a:gd name="connsiteX7" fmla="*/ 536982 w 686589"/>
              <a:gd name="connsiteY7" fmla="*/ 379833 h 485392"/>
              <a:gd name="connsiteX0" fmla="*/ 515682 w 671639"/>
              <a:gd name="connsiteY0" fmla="*/ 417933 h 485392"/>
              <a:gd name="connsiteX1" fmla="*/ 318832 w 671639"/>
              <a:gd name="connsiteY1" fmla="*/ 468734 h 485392"/>
              <a:gd name="connsiteX2" fmla="*/ 20382 w 671639"/>
              <a:gd name="connsiteY2" fmla="*/ 367133 h 485392"/>
              <a:gd name="connsiteX3" fmla="*/ 14032 w 671639"/>
              <a:gd name="connsiteY3" fmla="*/ 30583 h 485392"/>
              <a:gd name="connsiteX4" fmla="*/ 229932 w 671639"/>
              <a:gd name="connsiteY4" fmla="*/ 24233 h 485392"/>
              <a:gd name="connsiteX5" fmla="*/ 591882 w 671639"/>
              <a:gd name="connsiteY5" fmla="*/ 106783 h 485392"/>
              <a:gd name="connsiteX6" fmla="*/ 668082 w 671639"/>
              <a:gd name="connsiteY6" fmla="*/ 144883 h 485392"/>
              <a:gd name="connsiteX7" fmla="*/ 522032 w 671639"/>
              <a:gd name="connsiteY7" fmla="*/ 379833 h 485392"/>
              <a:gd name="connsiteX0" fmla="*/ 515682 w 671639"/>
              <a:gd name="connsiteY0" fmla="*/ 417933 h 658170"/>
              <a:gd name="connsiteX1" fmla="*/ 318832 w 671639"/>
              <a:gd name="connsiteY1" fmla="*/ 649709 h 658170"/>
              <a:gd name="connsiteX2" fmla="*/ 20382 w 671639"/>
              <a:gd name="connsiteY2" fmla="*/ 367133 h 658170"/>
              <a:gd name="connsiteX3" fmla="*/ 14032 w 671639"/>
              <a:gd name="connsiteY3" fmla="*/ 30583 h 658170"/>
              <a:gd name="connsiteX4" fmla="*/ 229932 w 671639"/>
              <a:gd name="connsiteY4" fmla="*/ 24233 h 658170"/>
              <a:gd name="connsiteX5" fmla="*/ 591882 w 671639"/>
              <a:gd name="connsiteY5" fmla="*/ 106783 h 658170"/>
              <a:gd name="connsiteX6" fmla="*/ 668082 w 671639"/>
              <a:gd name="connsiteY6" fmla="*/ 144883 h 658170"/>
              <a:gd name="connsiteX7" fmla="*/ 522032 w 671639"/>
              <a:gd name="connsiteY7" fmla="*/ 379833 h 658170"/>
              <a:gd name="connsiteX0" fmla="*/ 509628 w 665585"/>
              <a:gd name="connsiteY0" fmla="*/ 419303 h 659540"/>
              <a:gd name="connsiteX1" fmla="*/ 312778 w 665585"/>
              <a:gd name="connsiteY1" fmla="*/ 651079 h 659540"/>
              <a:gd name="connsiteX2" fmla="*/ 42903 w 665585"/>
              <a:gd name="connsiteY2" fmla="*/ 387553 h 659540"/>
              <a:gd name="connsiteX3" fmla="*/ 7978 w 665585"/>
              <a:gd name="connsiteY3" fmla="*/ 31953 h 659540"/>
              <a:gd name="connsiteX4" fmla="*/ 223878 w 665585"/>
              <a:gd name="connsiteY4" fmla="*/ 25603 h 659540"/>
              <a:gd name="connsiteX5" fmla="*/ 585828 w 665585"/>
              <a:gd name="connsiteY5" fmla="*/ 108153 h 659540"/>
              <a:gd name="connsiteX6" fmla="*/ 662028 w 665585"/>
              <a:gd name="connsiteY6" fmla="*/ 146253 h 659540"/>
              <a:gd name="connsiteX7" fmla="*/ 515978 w 665585"/>
              <a:gd name="connsiteY7" fmla="*/ 381203 h 659540"/>
              <a:gd name="connsiteX0" fmla="*/ 471753 w 627710"/>
              <a:gd name="connsiteY0" fmla="*/ 395770 h 636007"/>
              <a:gd name="connsiteX1" fmla="*/ 274903 w 627710"/>
              <a:gd name="connsiteY1" fmla="*/ 627546 h 636007"/>
              <a:gd name="connsiteX2" fmla="*/ 5028 w 627710"/>
              <a:gd name="connsiteY2" fmla="*/ 364020 h 636007"/>
              <a:gd name="connsiteX3" fmla="*/ 17728 w 627710"/>
              <a:gd name="connsiteY3" fmla="*/ 56045 h 636007"/>
              <a:gd name="connsiteX4" fmla="*/ 186003 w 627710"/>
              <a:gd name="connsiteY4" fmla="*/ 2070 h 636007"/>
              <a:gd name="connsiteX5" fmla="*/ 547953 w 627710"/>
              <a:gd name="connsiteY5" fmla="*/ 84620 h 636007"/>
              <a:gd name="connsiteX6" fmla="*/ 624153 w 627710"/>
              <a:gd name="connsiteY6" fmla="*/ 122720 h 636007"/>
              <a:gd name="connsiteX7" fmla="*/ 478103 w 627710"/>
              <a:gd name="connsiteY7" fmla="*/ 357670 h 636007"/>
              <a:gd name="connsiteX0" fmla="*/ 471753 w 627710"/>
              <a:gd name="connsiteY0" fmla="*/ 395770 h 636007"/>
              <a:gd name="connsiteX1" fmla="*/ 274903 w 627710"/>
              <a:gd name="connsiteY1" fmla="*/ 627546 h 636007"/>
              <a:gd name="connsiteX2" fmla="*/ 5028 w 627710"/>
              <a:gd name="connsiteY2" fmla="*/ 364020 h 636007"/>
              <a:gd name="connsiteX3" fmla="*/ 17728 w 627710"/>
              <a:gd name="connsiteY3" fmla="*/ 56045 h 636007"/>
              <a:gd name="connsiteX4" fmla="*/ 186003 w 627710"/>
              <a:gd name="connsiteY4" fmla="*/ 2070 h 636007"/>
              <a:gd name="connsiteX5" fmla="*/ 547953 w 627710"/>
              <a:gd name="connsiteY5" fmla="*/ 84620 h 636007"/>
              <a:gd name="connsiteX6" fmla="*/ 624153 w 627710"/>
              <a:gd name="connsiteY6" fmla="*/ 122720 h 636007"/>
              <a:gd name="connsiteX7" fmla="*/ 478103 w 627710"/>
              <a:gd name="connsiteY7" fmla="*/ 376720 h 636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7710" h="636007">
                <a:moveTo>
                  <a:pt x="471753" y="395770"/>
                </a:moveTo>
                <a:cubicBezTo>
                  <a:pt x="437886" y="365079"/>
                  <a:pt x="358511" y="692104"/>
                  <a:pt x="274903" y="627546"/>
                </a:cubicBezTo>
                <a:cubicBezTo>
                  <a:pt x="209286" y="598971"/>
                  <a:pt x="55828" y="437045"/>
                  <a:pt x="5028" y="364020"/>
                </a:cubicBezTo>
                <a:cubicBezTo>
                  <a:pt x="5028" y="246545"/>
                  <a:pt x="-12434" y="116370"/>
                  <a:pt x="17728" y="56045"/>
                </a:cubicBezTo>
                <a:cubicBezTo>
                  <a:pt x="47890" y="-4280"/>
                  <a:pt x="97632" y="-2692"/>
                  <a:pt x="186003" y="2070"/>
                </a:cubicBezTo>
                <a:cubicBezTo>
                  <a:pt x="274374" y="6833"/>
                  <a:pt x="474928" y="64512"/>
                  <a:pt x="547953" y="84620"/>
                </a:cubicBezTo>
                <a:cubicBezTo>
                  <a:pt x="620978" y="104728"/>
                  <a:pt x="635795" y="74037"/>
                  <a:pt x="624153" y="122720"/>
                </a:cubicBezTo>
                <a:cubicBezTo>
                  <a:pt x="612511" y="171403"/>
                  <a:pt x="545307" y="281999"/>
                  <a:pt x="478103" y="37672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grpSp>
        <p:nvGrpSpPr>
          <p:cNvPr id="43" name="Groupe 1188">
            <a:extLst>
              <a:ext uri="{FF2B5EF4-FFF2-40B4-BE49-F238E27FC236}">
                <a16:creationId xmlns:a16="http://schemas.microsoft.com/office/drawing/2014/main" id="{4133C913-8FEB-43B1-8BAE-AE267D55D33E}"/>
              </a:ext>
            </a:extLst>
          </p:cNvPr>
          <p:cNvGrpSpPr>
            <a:grpSpLocks/>
          </p:cNvGrpSpPr>
          <p:nvPr/>
        </p:nvGrpSpPr>
        <p:grpSpPr bwMode="auto">
          <a:xfrm>
            <a:off x="3515284" y="3246745"/>
            <a:ext cx="575132" cy="534133"/>
            <a:chOff x="3384549" y="5854650"/>
            <a:chExt cx="606425" cy="608013"/>
          </a:xfrm>
        </p:grpSpPr>
        <p:sp>
          <p:nvSpPr>
            <p:cNvPr id="146" name="Freeform 2675">
              <a:extLst>
                <a:ext uri="{FF2B5EF4-FFF2-40B4-BE49-F238E27FC236}">
                  <a16:creationId xmlns:a16="http://schemas.microsoft.com/office/drawing/2014/main" id="{FFD0441A-E21F-4F13-BDE4-9A9B75086AD0}"/>
                </a:ext>
              </a:extLst>
            </p:cNvPr>
            <p:cNvSpPr/>
            <p:nvPr/>
          </p:nvSpPr>
          <p:spPr bwMode="auto">
            <a:xfrm>
              <a:off x="3383960" y="5854301"/>
              <a:ext cx="291254" cy="478875"/>
            </a:xfrm>
            <a:custGeom>
              <a:avLst/>
              <a:gdLst>
                <a:gd name="connsiteX0" fmla="*/ 0 w 426803"/>
                <a:gd name="connsiteY0" fmla="*/ 0 h 584200"/>
                <a:gd name="connsiteX1" fmla="*/ 266700 w 426803"/>
                <a:gd name="connsiteY1" fmla="*/ 158750 h 584200"/>
                <a:gd name="connsiteX2" fmla="*/ 412750 w 426803"/>
                <a:gd name="connsiteY2" fmla="*/ 463550 h 584200"/>
                <a:gd name="connsiteX3" fmla="*/ 412750 w 426803"/>
                <a:gd name="connsiteY3" fmla="*/ 584200 h 584200"/>
                <a:gd name="connsiteX0" fmla="*/ 0 w 413361"/>
                <a:gd name="connsiteY0" fmla="*/ 0 h 653906"/>
                <a:gd name="connsiteX1" fmla="*/ 266700 w 413361"/>
                <a:gd name="connsiteY1" fmla="*/ 158750 h 653906"/>
                <a:gd name="connsiteX2" fmla="*/ 412750 w 413361"/>
                <a:gd name="connsiteY2" fmla="*/ 463550 h 653906"/>
                <a:gd name="connsiteX3" fmla="*/ 319740 w 413361"/>
                <a:gd name="connsiteY3" fmla="*/ 653906 h 65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361" h="653906">
                  <a:moveTo>
                    <a:pt x="0" y="0"/>
                  </a:moveTo>
                  <a:cubicBezTo>
                    <a:pt x="98954" y="40746"/>
                    <a:pt x="197908" y="81492"/>
                    <a:pt x="266700" y="158750"/>
                  </a:cubicBezTo>
                  <a:cubicBezTo>
                    <a:pt x="335492" y="236008"/>
                    <a:pt x="403910" y="381024"/>
                    <a:pt x="412750" y="463550"/>
                  </a:cubicBezTo>
                  <a:cubicBezTo>
                    <a:pt x="421590" y="546076"/>
                    <a:pt x="331911" y="629035"/>
                    <a:pt x="319740" y="653906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47" name="Freeform 2678">
              <a:extLst>
                <a:ext uri="{FF2B5EF4-FFF2-40B4-BE49-F238E27FC236}">
                  <a16:creationId xmlns:a16="http://schemas.microsoft.com/office/drawing/2014/main" id="{F9D1AF08-B103-4CEA-A38E-42466FF0B607}"/>
                </a:ext>
              </a:extLst>
            </p:cNvPr>
            <p:cNvSpPr/>
            <p:nvPr/>
          </p:nvSpPr>
          <p:spPr bwMode="auto">
            <a:xfrm>
              <a:off x="3383960" y="6338598"/>
              <a:ext cx="374948" cy="124688"/>
            </a:xfrm>
            <a:custGeom>
              <a:avLst/>
              <a:gdLst>
                <a:gd name="connsiteX0" fmla="*/ 0 w 685800"/>
                <a:gd name="connsiteY0" fmla="*/ 30009 h 112559"/>
                <a:gd name="connsiteX1" fmla="*/ 349250 w 685800"/>
                <a:gd name="connsiteY1" fmla="*/ 4609 h 112559"/>
                <a:gd name="connsiteX2" fmla="*/ 685800 w 685800"/>
                <a:gd name="connsiteY2" fmla="*/ 112559 h 112559"/>
                <a:gd name="connsiteX0" fmla="*/ 0 w 600075"/>
                <a:gd name="connsiteY0" fmla="*/ 33346 h 163521"/>
                <a:gd name="connsiteX1" fmla="*/ 349250 w 600075"/>
                <a:gd name="connsiteY1" fmla="*/ 7946 h 163521"/>
                <a:gd name="connsiteX2" fmla="*/ 600075 w 600075"/>
                <a:gd name="connsiteY2" fmla="*/ 163521 h 163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0075" h="163521">
                  <a:moveTo>
                    <a:pt x="0" y="33346"/>
                  </a:moveTo>
                  <a:cubicBezTo>
                    <a:pt x="117475" y="13767"/>
                    <a:pt x="249238" y="-13750"/>
                    <a:pt x="349250" y="7946"/>
                  </a:cubicBezTo>
                  <a:cubicBezTo>
                    <a:pt x="449263" y="29642"/>
                    <a:pt x="488950" y="116425"/>
                    <a:pt x="600075" y="163521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48" name="Freeform 2683">
              <a:extLst>
                <a:ext uri="{FF2B5EF4-FFF2-40B4-BE49-F238E27FC236}">
                  <a16:creationId xmlns:a16="http://schemas.microsoft.com/office/drawing/2014/main" id="{BA80DE71-F8AF-4C01-89D8-6308DFD4C151}"/>
                </a:ext>
              </a:extLst>
            </p:cNvPr>
            <p:cNvSpPr/>
            <p:nvPr/>
          </p:nvSpPr>
          <p:spPr bwMode="auto">
            <a:xfrm>
              <a:off x="3660150" y="5919355"/>
              <a:ext cx="331427" cy="473455"/>
            </a:xfrm>
            <a:custGeom>
              <a:avLst/>
              <a:gdLst>
                <a:gd name="connsiteX0" fmla="*/ 26233 w 706480"/>
                <a:gd name="connsiteY0" fmla="*/ 288556 h 364756"/>
                <a:gd name="connsiteX1" fmla="*/ 45283 w 706480"/>
                <a:gd name="connsiteY1" fmla="*/ 66306 h 364756"/>
                <a:gd name="connsiteX2" fmla="*/ 445333 w 706480"/>
                <a:gd name="connsiteY2" fmla="*/ 9156 h 364756"/>
                <a:gd name="connsiteX3" fmla="*/ 673933 w 706480"/>
                <a:gd name="connsiteY3" fmla="*/ 15506 h 364756"/>
                <a:gd name="connsiteX4" fmla="*/ 648533 w 706480"/>
                <a:gd name="connsiteY4" fmla="*/ 155206 h 364756"/>
                <a:gd name="connsiteX5" fmla="*/ 153233 w 706480"/>
                <a:gd name="connsiteY5" fmla="*/ 364756 h 364756"/>
                <a:gd name="connsiteX0" fmla="*/ 26233 w 691157"/>
                <a:gd name="connsiteY0" fmla="*/ 288556 h 471605"/>
                <a:gd name="connsiteX1" fmla="*/ 45283 w 691157"/>
                <a:gd name="connsiteY1" fmla="*/ 66306 h 471605"/>
                <a:gd name="connsiteX2" fmla="*/ 445333 w 691157"/>
                <a:gd name="connsiteY2" fmla="*/ 9156 h 471605"/>
                <a:gd name="connsiteX3" fmla="*/ 673933 w 691157"/>
                <a:gd name="connsiteY3" fmla="*/ 15506 h 471605"/>
                <a:gd name="connsiteX4" fmla="*/ 648533 w 691157"/>
                <a:gd name="connsiteY4" fmla="*/ 155206 h 471605"/>
                <a:gd name="connsiteX5" fmla="*/ 438983 w 691157"/>
                <a:gd name="connsiteY5" fmla="*/ 466356 h 471605"/>
                <a:gd name="connsiteX6" fmla="*/ 153233 w 691157"/>
                <a:gd name="connsiteY6" fmla="*/ 364756 h 471605"/>
                <a:gd name="connsiteX0" fmla="*/ 26233 w 686205"/>
                <a:gd name="connsiteY0" fmla="*/ 288556 h 564998"/>
                <a:gd name="connsiteX1" fmla="*/ 45283 w 686205"/>
                <a:gd name="connsiteY1" fmla="*/ 66306 h 564998"/>
                <a:gd name="connsiteX2" fmla="*/ 445333 w 686205"/>
                <a:gd name="connsiteY2" fmla="*/ 9156 h 564998"/>
                <a:gd name="connsiteX3" fmla="*/ 673933 w 686205"/>
                <a:gd name="connsiteY3" fmla="*/ 15506 h 564998"/>
                <a:gd name="connsiteX4" fmla="*/ 648533 w 686205"/>
                <a:gd name="connsiteY4" fmla="*/ 155206 h 564998"/>
                <a:gd name="connsiteX5" fmla="*/ 591383 w 686205"/>
                <a:gd name="connsiteY5" fmla="*/ 561606 h 564998"/>
                <a:gd name="connsiteX6" fmla="*/ 153233 w 686205"/>
                <a:gd name="connsiteY6" fmla="*/ 364756 h 564998"/>
                <a:gd name="connsiteX0" fmla="*/ 26233 w 686205"/>
                <a:gd name="connsiteY0" fmla="*/ 288556 h 612406"/>
                <a:gd name="connsiteX1" fmla="*/ 45283 w 686205"/>
                <a:gd name="connsiteY1" fmla="*/ 66306 h 612406"/>
                <a:gd name="connsiteX2" fmla="*/ 445333 w 686205"/>
                <a:gd name="connsiteY2" fmla="*/ 9156 h 612406"/>
                <a:gd name="connsiteX3" fmla="*/ 673933 w 686205"/>
                <a:gd name="connsiteY3" fmla="*/ 15506 h 612406"/>
                <a:gd name="connsiteX4" fmla="*/ 648533 w 686205"/>
                <a:gd name="connsiteY4" fmla="*/ 155206 h 612406"/>
                <a:gd name="connsiteX5" fmla="*/ 591383 w 686205"/>
                <a:gd name="connsiteY5" fmla="*/ 561606 h 612406"/>
                <a:gd name="connsiteX6" fmla="*/ 267533 w 686205"/>
                <a:gd name="connsiteY6" fmla="*/ 612406 h 612406"/>
                <a:gd name="connsiteX0" fmla="*/ 150117 w 648164"/>
                <a:gd name="connsiteY0" fmla="*/ 440956 h 612406"/>
                <a:gd name="connsiteX1" fmla="*/ 7242 w 648164"/>
                <a:gd name="connsiteY1" fmla="*/ 66306 h 612406"/>
                <a:gd name="connsiteX2" fmla="*/ 407292 w 648164"/>
                <a:gd name="connsiteY2" fmla="*/ 9156 h 612406"/>
                <a:gd name="connsiteX3" fmla="*/ 635892 w 648164"/>
                <a:gd name="connsiteY3" fmla="*/ 15506 h 612406"/>
                <a:gd name="connsiteX4" fmla="*/ 610492 w 648164"/>
                <a:gd name="connsiteY4" fmla="*/ 155206 h 612406"/>
                <a:gd name="connsiteX5" fmla="*/ 553342 w 648164"/>
                <a:gd name="connsiteY5" fmla="*/ 561606 h 612406"/>
                <a:gd name="connsiteX6" fmla="*/ 229492 w 648164"/>
                <a:gd name="connsiteY6" fmla="*/ 612406 h 612406"/>
                <a:gd name="connsiteX0" fmla="*/ 38806 w 536853"/>
                <a:gd name="connsiteY0" fmla="*/ 443957 h 615407"/>
                <a:gd name="connsiteX1" fmla="*/ 19756 w 536853"/>
                <a:gd name="connsiteY1" fmla="*/ 116932 h 615407"/>
                <a:gd name="connsiteX2" fmla="*/ 295981 w 536853"/>
                <a:gd name="connsiteY2" fmla="*/ 12157 h 615407"/>
                <a:gd name="connsiteX3" fmla="*/ 524581 w 536853"/>
                <a:gd name="connsiteY3" fmla="*/ 18507 h 615407"/>
                <a:gd name="connsiteX4" fmla="*/ 499181 w 536853"/>
                <a:gd name="connsiteY4" fmla="*/ 158207 h 615407"/>
                <a:gd name="connsiteX5" fmla="*/ 442031 w 536853"/>
                <a:gd name="connsiteY5" fmla="*/ 564607 h 615407"/>
                <a:gd name="connsiteX6" fmla="*/ 118181 w 536853"/>
                <a:gd name="connsiteY6" fmla="*/ 615407 h 615407"/>
                <a:gd name="connsiteX0" fmla="*/ 59917 w 529389"/>
                <a:gd name="connsiteY0" fmla="*/ 577307 h 615407"/>
                <a:gd name="connsiteX1" fmla="*/ 12292 w 529389"/>
                <a:gd name="connsiteY1" fmla="*/ 116932 h 615407"/>
                <a:gd name="connsiteX2" fmla="*/ 288517 w 529389"/>
                <a:gd name="connsiteY2" fmla="*/ 12157 h 615407"/>
                <a:gd name="connsiteX3" fmla="*/ 517117 w 529389"/>
                <a:gd name="connsiteY3" fmla="*/ 18507 h 615407"/>
                <a:gd name="connsiteX4" fmla="*/ 491717 w 529389"/>
                <a:gd name="connsiteY4" fmla="*/ 158207 h 615407"/>
                <a:gd name="connsiteX5" fmla="*/ 434567 w 529389"/>
                <a:gd name="connsiteY5" fmla="*/ 564607 h 615407"/>
                <a:gd name="connsiteX6" fmla="*/ 110717 w 529389"/>
                <a:gd name="connsiteY6" fmla="*/ 615407 h 615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9389" h="615407">
                  <a:moveTo>
                    <a:pt x="59917" y="577307"/>
                  </a:moveTo>
                  <a:cubicBezTo>
                    <a:pt x="34517" y="489465"/>
                    <a:pt x="-25808" y="211124"/>
                    <a:pt x="12292" y="116932"/>
                  </a:cubicBezTo>
                  <a:cubicBezTo>
                    <a:pt x="50392" y="22740"/>
                    <a:pt x="204380" y="28561"/>
                    <a:pt x="288517" y="12157"/>
                  </a:cubicBezTo>
                  <a:cubicBezTo>
                    <a:pt x="372654" y="-4247"/>
                    <a:pt x="483250" y="-5835"/>
                    <a:pt x="517117" y="18507"/>
                  </a:cubicBezTo>
                  <a:cubicBezTo>
                    <a:pt x="550984" y="42849"/>
                    <a:pt x="505475" y="67190"/>
                    <a:pt x="491717" y="158207"/>
                  </a:cubicBezTo>
                  <a:cubicBezTo>
                    <a:pt x="477959" y="249224"/>
                    <a:pt x="517117" y="529682"/>
                    <a:pt x="434567" y="564607"/>
                  </a:cubicBezTo>
                  <a:cubicBezTo>
                    <a:pt x="352017" y="599532"/>
                    <a:pt x="149875" y="600590"/>
                    <a:pt x="110717" y="615407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</p:grpSp>
      <p:sp>
        <p:nvSpPr>
          <p:cNvPr id="44" name="Freeform 2684">
            <a:extLst>
              <a:ext uri="{FF2B5EF4-FFF2-40B4-BE49-F238E27FC236}">
                <a16:creationId xmlns:a16="http://schemas.microsoft.com/office/drawing/2014/main" id="{EE4A0E9A-5811-4CC3-8D61-DC7CB6ECCD71}"/>
              </a:ext>
            </a:extLst>
          </p:cNvPr>
          <p:cNvSpPr/>
          <p:nvPr/>
        </p:nvSpPr>
        <p:spPr bwMode="auto">
          <a:xfrm>
            <a:off x="4116388" y="3168650"/>
            <a:ext cx="346075" cy="336550"/>
          </a:xfrm>
          <a:custGeom>
            <a:avLst/>
            <a:gdLst>
              <a:gd name="connsiteX0" fmla="*/ 14856 w 340815"/>
              <a:gd name="connsiteY0" fmla="*/ 140720 h 351581"/>
              <a:gd name="connsiteX1" fmla="*/ 192656 w 340815"/>
              <a:gd name="connsiteY1" fmla="*/ 1020 h 351581"/>
              <a:gd name="connsiteX2" fmla="*/ 338706 w 340815"/>
              <a:gd name="connsiteY2" fmla="*/ 89920 h 351581"/>
              <a:gd name="connsiteX3" fmla="*/ 262506 w 340815"/>
              <a:gd name="connsiteY3" fmla="*/ 312170 h 351581"/>
              <a:gd name="connsiteX4" fmla="*/ 40256 w 340815"/>
              <a:gd name="connsiteY4" fmla="*/ 337570 h 351581"/>
              <a:gd name="connsiteX5" fmla="*/ 14856 w 340815"/>
              <a:gd name="connsiteY5" fmla="*/ 140720 h 351581"/>
              <a:gd name="connsiteX0" fmla="*/ 2212 w 556771"/>
              <a:gd name="connsiteY0" fmla="*/ 210340 h 351037"/>
              <a:gd name="connsiteX1" fmla="*/ 408612 w 556771"/>
              <a:gd name="connsiteY1" fmla="*/ 3965 h 351037"/>
              <a:gd name="connsiteX2" fmla="*/ 554662 w 556771"/>
              <a:gd name="connsiteY2" fmla="*/ 92865 h 351037"/>
              <a:gd name="connsiteX3" fmla="*/ 478462 w 556771"/>
              <a:gd name="connsiteY3" fmla="*/ 315115 h 351037"/>
              <a:gd name="connsiteX4" fmla="*/ 256212 w 556771"/>
              <a:gd name="connsiteY4" fmla="*/ 340515 h 351037"/>
              <a:gd name="connsiteX5" fmla="*/ 2212 w 556771"/>
              <a:gd name="connsiteY5" fmla="*/ 210340 h 351037"/>
              <a:gd name="connsiteX0" fmla="*/ 2212 w 556771"/>
              <a:gd name="connsiteY0" fmla="*/ 210340 h 465996"/>
              <a:gd name="connsiteX1" fmla="*/ 408612 w 556771"/>
              <a:gd name="connsiteY1" fmla="*/ 3965 h 465996"/>
              <a:gd name="connsiteX2" fmla="*/ 554662 w 556771"/>
              <a:gd name="connsiteY2" fmla="*/ 92865 h 465996"/>
              <a:gd name="connsiteX3" fmla="*/ 478462 w 556771"/>
              <a:gd name="connsiteY3" fmla="*/ 315115 h 465996"/>
              <a:gd name="connsiteX4" fmla="*/ 256212 w 556771"/>
              <a:gd name="connsiteY4" fmla="*/ 464340 h 465996"/>
              <a:gd name="connsiteX5" fmla="*/ 2212 w 556771"/>
              <a:gd name="connsiteY5" fmla="*/ 210340 h 465996"/>
              <a:gd name="connsiteX0" fmla="*/ 2327 w 577280"/>
              <a:gd name="connsiteY0" fmla="*/ 212069 h 499233"/>
              <a:gd name="connsiteX1" fmla="*/ 408727 w 577280"/>
              <a:gd name="connsiteY1" fmla="*/ 5694 h 499233"/>
              <a:gd name="connsiteX2" fmla="*/ 554777 w 577280"/>
              <a:gd name="connsiteY2" fmla="*/ 94594 h 499233"/>
              <a:gd name="connsiteX3" fmla="*/ 545252 w 577280"/>
              <a:gd name="connsiteY3" fmla="*/ 469244 h 499233"/>
              <a:gd name="connsiteX4" fmla="*/ 256327 w 577280"/>
              <a:gd name="connsiteY4" fmla="*/ 466069 h 499233"/>
              <a:gd name="connsiteX5" fmla="*/ 2327 w 577280"/>
              <a:gd name="connsiteY5" fmla="*/ 212069 h 499233"/>
              <a:gd name="connsiteX0" fmla="*/ 0 w 584689"/>
              <a:gd name="connsiteY0" fmla="*/ 212069 h 499233"/>
              <a:gd name="connsiteX1" fmla="*/ 254000 w 584689"/>
              <a:gd name="connsiteY1" fmla="*/ 5694 h 499233"/>
              <a:gd name="connsiteX2" fmla="*/ 552450 w 584689"/>
              <a:gd name="connsiteY2" fmla="*/ 94594 h 499233"/>
              <a:gd name="connsiteX3" fmla="*/ 542925 w 584689"/>
              <a:gd name="connsiteY3" fmla="*/ 469244 h 499233"/>
              <a:gd name="connsiteX4" fmla="*/ 254000 w 584689"/>
              <a:gd name="connsiteY4" fmla="*/ 466069 h 499233"/>
              <a:gd name="connsiteX5" fmla="*/ 0 w 584689"/>
              <a:gd name="connsiteY5" fmla="*/ 212069 h 499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4689" h="499233">
                <a:moveTo>
                  <a:pt x="0" y="212069"/>
                </a:moveTo>
                <a:cubicBezTo>
                  <a:pt x="0" y="135340"/>
                  <a:pt x="161925" y="25273"/>
                  <a:pt x="254000" y="5694"/>
                </a:cubicBezTo>
                <a:cubicBezTo>
                  <a:pt x="346075" y="-13885"/>
                  <a:pt x="504296" y="17336"/>
                  <a:pt x="552450" y="94594"/>
                </a:cubicBezTo>
                <a:cubicBezTo>
                  <a:pt x="600604" y="171852"/>
                  <a:pt x="592667" y="427969"/>
                  <a:pt x="542925" y="469244"/>
                </a:cubicBezTo>
                <a:cubicBezTo>
                  <a:pt x="493183" y="510519"/>
                  <a:pt x="344488" y="508932"/>
                  <a:pt x="254000" y="466069"/>
                </a:cubicBezTo>
                <a:cubicBezTo>
                  <a:pt x="163512" y="423206"/>
                  <a:pt x="0" y="288798"/>
                  <a:pt x="0" y="21206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45" name="Freeform 2938">
            <a:extLst>
              <a:ext uri="{FF2B5EF4-FFF2-40B4-BE49-F238E27FC236}">
                <a16:creationId xmlns:a16="http://schemas.microsoft.com/office/drawing/2014/main" id="{36C1FBDB-7D5C-4570-8F9F-266BF9A56211}"/>
              </a:ext>
            </a:extLst>
          </p:cNvPr>
          <p:cNvSpPr/>
          <p:nvPr/>
        </p:nvSpPr>
        <p:spPr bwMode="auto">
          <a:xfrm>
            <a:off x="2438400" y="3138488"/>
            <a:ext cx="374650" cy="442912"/>
          </a:xfrm>
          <a:custGeom>
            <a:avLst/>
            <a:gdLst>
              <a:gd name="connsiteX0" fmla="*/ 56696 w 395522"/>
              <a:gd name="connsiteY0" fmla="*/ 96530 h 504946"/>
              <a:gd name="connsiteX1" fmla="*/ 304890 w 395522"/>
              <a:gd name="connsiteY1" fmla="*/ 5090 h 504946"/>
              <a:gd name="connsiteX2" fmla="*/ 383267 w 395522"/>
              <a:gd name="connsiteY2" fmla="*/ 266347 h 504946"/>
              <a:gd name="connsiteX3" fmla="*/ 370204 w 395522"/>
              <a:gd name="connsiteY3" fmla="*/ 488416 h 504946"/>
              <a:gd name="connsiteX4" fmla="*/ 148136 w 395522"/>
              <a:gd name="connsiteY4" fmla="*/ 449227 h 504946"/>
              <a:gd name="connsiteX5" fmla="*/ 4444 w 395522"/>
              <a:gd name="connsiteY5" fmla="*/ 135718 h 504946"/>
              <a:gd name="connsiteX6" fmla="*/ 56696 w 395522"/>
              <a:gd name="connsiteY6" fmla="*/ 96530 h 504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5522" h="504946">
                <a:moveTo>
                  <a:pt x="56696" y="96530"/>
                </a:moveTo>
                <a:cubicBezTo>
                  <a:pt x="106770" y="74759"/>
                  <a:pt x="250462" y="-23213"/>
                  <a:pt x="304890" y="5090"/>
                </a:cubicBezTo>
                <a:cubicBezTo>
                  <a:pt x="359319" y="33393"/>
                  <a:pt x="372381" y="185793"/>
                  <a:pt x="383267" y="266347"/>
                </a:cubicBezTo>
                <a:cubicBezTo>
                  <a:pt x="394153" y="346901"/>
                  <a:pt x="409393" y="457936"/>
                  <a:pt x="370204" y="488416"/>
                </a:cubicBezTo>
                <a:cubicBezTo>
                  <a:pt x="331016" y="518896"/>
                  <a:pt x="209096" y="508010"/>
                  <a:pt x="148136" y="449227"/>
                </a:cubicBezTo>
                <a:cubicBezTo>
                  <a:pt x="87176" y="390444"/>
                  <a:pt x="17507" y="192324"/>
                  <a:pt x="4444" y="135718"/>
                </a:cubicBezTo>
                <a:cubicBezTo>
                  <a:pt x="-8619" y="79112"/>
                  <a:pt x="6622" y="118301"/>
                  <a:pt x="56696" y="96530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46" name="Oval 14777">
            <a:extLst>
              <a:ext uri="{FF2B5EF4-FFF2-40B4-BE49-F238E27FC236}">
                <a16:creationId xmlns:a16="http://schemas.microsoft.com/office/drawing/2014/main" id="{2A0DD2C6-4CFB-458A-AB35-59800BEBF1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1104" y="3306626"/>
            <a:ext cx="180000" cy="180000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>
              <a:cs typeface="Arial" panose="020B0604020202020204" pitchFamily="34" charset="0"/>
            </a:endParaRPr>
          </a:p>
        </p:txBody>
      </p:sp>
      <p:sp>
        <p:nvSpPr>
          <p:cNvPr id="47" name="Freeform 2681">
            <a:extLst>
              <a:ext uri="{FF2B5EF4-FFF2-40B4-BE49-F238E27FC236}">
                <a16:creationId xmlns:a16="http://schemas.microsoft.com/office/drawing/2014/main" id="{EE69856E-322C-4737-B9C2-E71588368E1F}"/>
              </a:ext>
            </a:extLst>
          </p:cNvPr>
          <p:cNvSpPr/>
          <p:nvPr/>
        </p:nvSpPr>
        <p:spPr bwMode="auto">
          <a:xfrm flipH="1">
            <a:off x="3176588" y="3538538"/>
            <a:ext cx="255587" cy="115887"/>
          </a:xfrm>
          <a:custGeom>
            <a:avLst/>
            <a:gdLst>
              <a:gd name="connsiteX0" fmla="*/ 0 w 431800"/>
              <a:gd name="connsiteY0" fmla="*/ 0 h 133350"/>
              <a:gd name="connsiteX1" fmla="*/ 184150 w 431800"/>
              <a:gd name="connsiteY1" fmla="*/ 25400 h 133350"/>
              <a:gd name="connsiteX2" fmla="*/ 431800 w 431800"/>
              <a:gd name="connsiteY2" fmla="*/ 133350 h 133350"/>
              <a:gd name="connsiteX0" fmla="*/ 0 w 431800"/>
              <a:gd name="connsiteY0" fmla="*/ 0 h 171450"/>
              <a:gd name="connsiteX1" fmla="*/ 184150 w 431800"/>
              <a:gd name="connsiteY1" fmla="*/ 25400 h 171450"/>
              <a:gd name="connsiteX2" fmla="*/ 431800 w 431800"/>
              <a:gd name="connsiteY2" fmla="*/ 17145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1800" h="171450">
                <a:moveTo>
                  <a:pt x="0" y="0"/>
                </a:moveTo>
                <a:cubicBezTo>
                  <a:pt x="56091" y="1587"/>
                  <a:pt x="112183" y="-3175"/>
                  <a:pt x="184150" y="25400"/>
                </a:cubicBezTo>
                <a:cubicBezTo>
                  <a:pt x="256117" y="53975"/>
                  <a:pt x="343958" y="128587"/>
                  <a:pt x="431800" y="17145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48" name="Oval 15770">
            <a:extLst>
              <a:ext uri="{FF2B5EF4-FFF2-40B4-BE49-F238E27FC236}">
                <a16:creationId xmlns:a16="http://schemas.microsoft.com/office/drawing/2014/main" id="{88CE35C7-E57A-408C-8000-443457C379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4980" y="3358691"/>
            <a:ext cx="180000" cy="180000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>
              <a:cs typeface="Arial" panose="020B0604020202020204" pitchFamily="34" charset="0"/>
            </a:endParaRPr>
          </a:p>
        </p:txBody>
      </p:sp>
      <p:sp>
        <p:nvSpPr>
          <p:cNvPr id="50" name="Oval 15770">
            <a:extLst>
              <a:ext uri="{FF2B5EF4-FFF2-40B4-BE49-F238E27FC236}">
                <a16:creationId xmlns:a16="http://schemas.microsoft.com/office/drawing/2014/main" id="{EF1BDDBD-336E-4E80-82AB-0801148B19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2105" y="3298190"/>
            <a:ext cx="180000" cy="180000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>
              <a:cs typeface="Arial" panose="020B0604020202020204" pitchFamily="34" charset="0"/>
            </a:endParaRPr>
          </a:p>
        </p:txBody>
      </p:sp>
      <p:sp>
        <p:nvSpPr>
          <p:cNvPr id="51" name="Oval 14754" descr="10 %">
            <a:extLst>
              <a:ext uri="{FF2B5EF4-FFF2-40B4-BE49-F238E27FC236}">
                <a16:creationId xmlns:a16="http://schemas.microsoft.com/office/drawing/2014/main" id="{127DF451-8648-480F-8664-E32601D98D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9000" y="3423498"/>
            <a:ext cx="180000" cy="1800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>
              <a:cs typeface="Arial" panose="020B0604020202020204" pitchFamily="34" charset="0"/>
            </a:endParaRPr>
          </a:p>
        </p:txBody>
      </p:sp>
      <p:sp>
        <p:nvSpPr>
          <p:cNvPr id="52" name="Oval 15770">
            <a:extLst>
              <a:ext uri="{FF2B5EF4-FFF2-40B4-BE49-F238E27FC236}">
                <a16:creationId xmlns:a16="http://schemas.microsoft.com/office/drawing/2014/main" id="{7EB51817-C5E6-4E28-9355-595B5AE03E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9340" y="3426703"/>
            <a:ext cx="180000" cy="1800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>
              <a:cs typeface="Arial" panose="020B0604020202020204" pitchFamily="34" charset="0"/>
            </a:endParaRPr>
          </a:p>
        </p:txBody>
      </p:sp>
      <p:sp>
        <p:nvSpPr>
          <p:cNvPr id="53" name="Oval 15770">
            <a:extLst>
              <a:ext uri="{FF2B5EF4-FFF2-40B4-BE49-F238E27FC236}">
                <a16:creationId xmlns:a16="http://schemas.microsoft.com/office/drawing/2014/main" id="{A880B2BF-849E-47C5-8FF5-F1CB1450DA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2860" y="3504773"/>
            <a:ext cx="180000" cy="1800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>
              <a:cs typeface="Arial" panose="020B0604020202020204" pitchFamily="34" charset="0"/>
            </a:endParaRPr>
          </a:p>
        </p:txBody>
      </p:sp>
      <p:sp>
        <p:nvSpPr>
          <p:cNvPr id="54" name="Oval 14750">
            <a:extLst>
              <a:ext uri="{FF2B5EF4-FFF2-40B4-BE49-F238E27FC236}">
                <a16:creationId xmlns:a16="http://schemas.microsoft.com/office/drawing/2014/main" id="{D0E322C0-9B43-42DE-8699-A972C12682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3070" y="3419840"/>
            <a:ext cx="180000" cy="1800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>
              <a:cs typeface="Arial" panose="020B0604020202020204" pitchFamily="34" charset="0"/>
            </a:endParaRPr>
          </a:p>
        </p:txBody>
      </p:sp>
      <p:sp>
        <p:nvSpPr>
          <p:cNvPr id="55" name="Oval 15770">
            <a:extLst>
              <a:ext uri="{FF2B5EF4-FFF2-40B4-BE49-F238E27FC236}">
                <a16:creationId xmlns:a16="http://schemas.microsoft.com/office/drawing/2014/main" id="{64354CC2-AA29-4D3E-95F0-E5EECA4BA4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1350" y="3579103"/>
            <a:ext cx="180000" cy="1800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>
              <a:cs typeface="Arial" panose="020B0604020202020204" pitchFamily="34" charset="0"/>
            </a:endParaRPr>
          </a:p>
        </p:txBody>
      </p:sp>
      <p:sp>
        <p:nvSpPr>
          <p:cNvPr id="56" name="Oval 14777">
            <a:extLst>
              <a:ext uri="{FF2B5EF4-FFF2-40B4-BE49-F238E27FC236}">
                <a16:creationId xmlns:a16="http://schemas.microsoft.com/office/drawing/2014/main" id="{8254DE70-9659-49AD-A6FA-F669BD21A2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3360" y="3459026"/>
            <a:ext cx="180000" cy="1800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>
              <a:cs typeface="Arial" panose="020B0604020202020204" pitchFamily="34" charset="0"/>
            </a:endParaRPr>
          </a:p>
        </p:txBody>
      </p:sp>
      <p:sp>
        <p:nvSpPr>
          <p:cNvPr id="57" name="Oval 15770">
            <a:extLst>
              <a:ext uri="{FF2B5EF4-FFF2-40B4-BE49-F238E27FC236}">
                <a16:creationId xmlns:a16="http://schemas.microsoft.com/office/drawing/2014/main" id="{F57A42F2-CA46-47CD-B47D-9822D060BC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9404" y="3417814"/>
            <a:ext cx="180000" cy="180000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>
              <a:cs typeface="Arial" panose="020B0604020202020204" pitchFamily="34" charset="0"/>
            </a:endParaRPr>
          </a:p>
        </p:txBody>
      </p:sp>
      <p:sp>
        <p:nvSpPr>
          <p:cNvPr id="58" name="Freeform 2488">
            <a:extLst>
              <a:ext uri="{FF2B5EF4-FFF2-40B4-BE49-F238E27FC236}">
                <a16:creationId xmlns:a16="http://schemas.microsoft.com/office/drawing/2014/main" id="{85A8C5A6-5F30-4D55-80F5-77959CC6E3E7}"/>
              </a:ext>
            </a:extLst>
          </p:cNvPr>
          <p:cNvSpPr/>
          <p:nvPr/>
        </p:nvSpPr>
        <p:spPr bwMode="auto">
          <a:xfrm>
            <a:off x="1241425" y="1246188"/>
            <a:ext cx="2751138" cy="1793875"/>
          </a:xfrm>
          <a:custGeom>
            <a:avLst/>
            <a:gdLst>
              <a:gd name="connsiteX0" fmla="*/ 2274139 w 4550431"/>
              <a:gd name="connsiteY0" fmla="*/ 507847 h 2458675"/>
              <a:gd name="connsiteX1" fmla="*/ 2026489 w 4550431"/>
              <a:gd name="connsiteY1" fmla="*/ 323697 h 2458675"/>
              <a:gd name="connsiteX2" fmla="*/ 1861389 w 4550431"/>
              <a:gd name="connsiteY2" fmla="*/ 139547 h 2458675"/>
              <a:gd name="connsiteX3" fmla="*/ 1175589 w 4550431"/>
              <a:gd name="connsiteY3" fmla="*/ 6197 h 2458675"/>
              <a:gd name="connsiteX4" fmla="*/ 896189 w 4550431"/>
              <a:gd name="connsiteY4" fmla="*/ 101447 h 2458675"/>
              <a:gd name="connsiteX5" fmla="*/ 597739 w 4550431"/>
              <a:gd name="connsiteY5" fmla="*/ 164947 h 2458675"/>
              <a:gd name="connsiteX6" fmla="*/ 375489 w 4550431"/>
              <a:gd name="connsiteY6" fmla="*/ 260197 h 2458675"/>
              <a:gd name="connsiteX7" fmla="*/ 77039 w 4550431"/>
              <a:gd name="connsiteY7" fmla="*/ 571347 h 2458675"/>
              <a:gd name="connsiteX8" fmla="*/ 839 w 4550431"/>
              <a:gd name="connsiteY8" fmla="*/ 1041247 h 2458675"/>
              <a:gd name="connsiteX9" fmla="*/ 108789 w 4550431"/>
              <a:gd name="connsiteY9" fmla="*/ 1511147 h 2458675"/>
              <a:gd name="connsiteX10" fmla="*/ 248489 w 4550431"/>
              <a:gd name="connsiteY10" fmla="*/ 1758797 h 2458675"/>
              <a:gd name="connsiteX11" fmla="*/ 623139 w 4550431"/>
              <a:gd name="connsiteY11" fmla="*/ 2006447 h 2458675"/>
              <a:gd name="connsiteX12" fmla="*/ 1105739 w 4550431"/>
              <a:gd name="connsiteY12" fmla="*/ 2247747 h 2458675"/>
              <a:gd name="connsiteX13" fmla="*/ 1480389 w 4550431"/>
              <a:gd name="connsiteY13" fmla="*/ 2374747 h 2458675"/>
              <a:gd name="connsiteX14" fmla="*/ 1537539 w 4550431"/>
              <a:gd name="connsiteY14" fmla="*/ 2362047 h 2458675"/>
              <a:gd name="connsiteX15" fmla="*/ 1620089 w 4550431"/>
              <a:gd name="connsiteY15" fmla="*/ 2419197 h 2458675"/>
              <a:gd name="connsiteX16" fmla="*/ 1835989 w 4550431"/>
              <a:gd name="connsiteY16" fmla="*/ 2457297 h 2458675"/>
              <a:gd name="connsiteX17" fmla="*/ 2058239 w 4550431"/>
              <a:gd name="connsiteY17" fmla="*/ 2419197 h 2458675"/>
              <a:gd name="connsiteX18" fmla="*/ 2191589 w 4550431"/>
              <a:gd name="connsiteY18" fmla="*/ 2235047 h 2458675"/>
              <a:gd name="connsiteX19" fmla="*/ 2337639 w 4550431"/>
              <a:gd name="connsiteY19" fmla="*/ 2241397 h 2458675"/>
              <a:gd name="connsiteX20" fmla="*/ 2413839 w 4550431"/>
              <a:gd name="connsiteY20" fmla="*/ 2349347 h 2458675"/>
              <a:gd name="connsiteX21" fmla="*/ 2636089 w 4550431"/>
              <a:gd name="connsiteY21" fmla="*/ 2457297 h 2458675"/>
              <a:gd name="connsiteX22" fmla="*/ 2947239 w 4550431"/>
              <a:gd name="connsiteY22" fmla="*/ 2406497 h 2458675"/>
              <a:gd name="connsiteX23" fmla="*/ 2998039 w 4550431"/>
              <a:gd name="connsiteY23" fmla="*/ 2349347 h 2458675"/>
              <a:gd name="connsiteX24" fmla="*/ 3067889 w 4550431"/>
              <a:gd name="connsiteY24" fmla="*/ 2374747 h 2458675"/>
              <a:gd name="connsiteX25" fmla="*/ 3613989 w 4550431"/>
              <a:gd name="connsiteY25" fmla="*/ 2152497 h 2458675"/>
              <a:gd name="connsiteX26" fmla="*/ 4001339 w 4550431"/>
              <a:gd name="connsiteY26" fmla="*/ 1955647 h 2458675"/>
              <a:gd name="connsiteX27" fmla="*/ 4223589 w 4550431"/>
              <a:gd name="connsiteY27" fmla="*/ 1784197 h 2458675"/>
              <a:gd name="connsiteX28" fmla="*/ 4388689 w 4550431"/>
              <a:gd name="connsiteY28" fmla="*/ 1663547 h 2458675"/>
              <a:gd name="connsiteX29" fmla="*/ 4528389 w 4550431"/>
              <a:gd name="connsiteY29" fmla="*/ 1257147 h 2458675"/>
              <a:gd name="connsiteX30" fmla="*/ 4528389 w 4550431"/>
              <a:gd name="connsiteY30" fmla="*/ 831697 h 2458675"/>
              <a:gd name="connsiteX31" fmla="*/ 4318839 w 4550431"/>
              <a:gd name="connsiteY31" fmla="*/ 349097 h 2458675"/>
              <a:gd name="connsiteX32" fmla="*/ 4007689 w 4550431"/>
              <a:gd name="connsiteY32" fmla="*/ 190347 h 2458675"/>
              <a:gd name="connsiteX33" fmla="*/ 3874339 w 4550431"/>
              <a:gd name="connsiteY33" fmla="*/ 152247 h 2458675"/>
              <a:gd name="connsiteX34" fmla="*/ 3848939 w 4550431"/>
              <a:gd name="connsiteY34" fmla="*/ 190347 h 2458675"/>
              <a:gd name="connsiteX35" fmla="*/ 3709239 w 4550431"/>
              <a:gd name="connsiteY35" fmla="*/ 152247 h 2458675"/>
              <a:gd name="connsiteX36" fmla="*/ 3436189 w 4550431"/>
              <a:gd name="connsiteY36" fmla="*/ 12547 h 2458675"/>
              <a:gd name="connsiteX37" fmla="*/ 3252039 w 4550431"/>
              <a:gd name="connsiteY37" fmla="*/ 18897 h 2458675"/>
              <a:gd name="connsiteX38" fmla="*/ 2839289 w 4550431"/>
              <a:gd name="connsiteY38" fmla="*/ 120497 h 2458675"/>
              <a:gd name="connsiteX39" fmla="*/ 2585289 w 4550431"/>
              <a:gd name="connsiteY39" fmla="*/ 183997 h 2458675"/>
              <a:gd name="connsiteX40" fmla="*/ 2426539 w 4550431"/>
              <a:gd name="connsiteY40" fmla="*/ 425297 h 2458675"/>
              <a:gd name="connsiteX41" fmla="*/ 2274139 w 4550431"/>
              <a:gd name="connsiteY41" fmla="*/ 507847 h 2458675"/>
              <a:gd name="connsiteX0" fmla="*/ 2188414 w 4550431"/>
              <a:gd name="connsiteY0" fmla="*/ 553515 h 2458675"/>
              <a:gd name="connsiteX1" fmla="*/ 2026489 w 4550431"/>
              <a:gd name="connsiteY1" fmla="*/ 323697 h 2458675"/>
              <a:gd name="connsiteX2" fmla="*/ 1861389 w 4550431"/>
              <a:gd name="connsiteY2" fmla="*/ 139547 h 2458675"/>
              <a:gd name="connsiteX3" fmla="*/ 1175589 w 4550431"/>
              <a:gd name="connsiteY3" fmla="*/ 6197 h 2458675"/>
              <a:gd name="connsiteX4" fmla="*/ 896189 w 4550431"/>
              <a:gd name="connsiteY4" fmla="*/ 101447 h 2458675"/>
              <a:gd name="connsiteX5" fmla="*/ 597739 w 4550431"/>
              <a:gd name="connsiteY5" fmla="*/ 164947 h 2458675"/>
              <a:gd name="connsiteX6" fmla="*/ 375489 w 4550431"/>
              <a:gd name="connsiteY6" fmla="*/ 260197 h 2458675"/>
              <a:gd name="connsiteX7" fmla="*/ 77039 w 4550431"/>
              <a:gd name="connsiteY7" fmla="*/ 571347 h 2458675"/>
              <a:gd name="connsiteX8" fmla="*/ 839 w 4550431"/>
              <a:gd name="connsiteY8" fmla="*/ 1041247 h 2458675"/>
              <a:gd name="connsiteX9" fmla="*/ 108789 w 4550431"/>
              <a:gd name="connsiteY9" fmla="*/ 1511147 h 2458675"/>
              <a:gd name="connsiteX10" fmla="*/ 248489 w 4550431"/>
              <a:gd name="connsiteY10" fmla="*/ 1758797 h 2458675"/>
              <a:gd name="connsiteX11" fmla="*/ 623139 w 4550431"/>
              <a:gd name="connsiteY11" fmla="*/ 2006447 h 2458675"/>
              <a:gd name="connsiteX12" fmla="*/ 1105739 w 4550431"/>
              <a:gd name="connsiteY12" fmla="*/ 2247747 h 2458675"/>
              <a:gd name="connsiteX13" fmla="*/ 1480389 w 4550431"/>
              <a:gd name="connsiteY13" fmla="*/ 2374747 h 2458675"/>
              <a:gd name="connsiteX14" fmla="*/ 1537539 w 4550431"/>
              <a:gd name="connsiteY14" fmla="*/ 2362047 h 2458675"/>
              <a:gd name="connsiteX15" fmla="*/ 1620089 w 4550431"/>
              <a:gd name="connsiteY15" fmla="*/ 2419197 h 2458675"/>
              <a:gd name="connsiteX16" fmla="*/ 1835989 w 4550431"/>
              <a:gd name="connsiteY16" fmla="*/ 2457297 h 2458675"/>
              <a:gd name="connsiteX17" fmla="*/ 2058239 w 4550431"/>
              <a:gd name="connsiteY17" fmla="*/ 2419197 h 2458675"/>
              <a:gd name="connsiteX18" fmla="*/ 2191589 w 4550431"/>
              <a:gd name="connsiteY18" fmla="*/ 2235047 h 2458675"/>
              <a:gd name="connsiteX19" fmla="*/ 2337639 w 4550431"/>
              <a:gd name="connsiteY19" fmla="*/ 2241397 h 2458675"/>
              <a:gd name="connsiteX20" fmla="*/ 2413839 w 4550431"/>
              <a:gd name="connsiteY20" fmla="*/ 2349347 h 2458675"/>
              <a:gd name="connsiteX21" fmla="*/ 2636089 w 4550431"/>
              <a:gd name="connsiteY21" fmla="*/ 2457297 h 2458675"/>
              <a:gd name="connsiteX22" fmla="*/ 2947239 w 4550431"/>
              <a:gd name="connsiteY22" fmla="*/ 2406497 h 2458675"/>
              <a:gd name="connsiteX23" fmla="*/ 2998039 w 4550431"/>
              <a:gd name="connsiteY23" fmla="*/ 2349347 h 2458675"/>
              <a:gd name="connsiteX24" fmla="*/ 3067889 w 4550431"/>
              <a:gd name="connsiteY24" fmla="*/ 2374747 h 2458675"/>
              <a:gd name="connsiteX25" fmla="*/ 3613989 w 4550431"/>
              <a:gd name="connsiteY25" fmla="*/ 2152497 h 2458675"/>
              <a:gd name="connsiteX26" fmla="*/ 4001339 w 4550431"/>
              <a:gd name="connsiteY26" fmla="*/ 1955647 h 2458675"/>
              <a:gd name="connsiteX27" fmla="*/ 4223589 w 4550431"/>
              <a:gd name="connsiteY27" fmla="*/ 1784197 h 2458675"/>
              <a:gd name="connsiteX28" fmla="*/ 4388689 w 4550431"/>
              <a:gd name="connsiteY28" fmla="*/ 1663547 h 2458675"/>
              <a:gd name="connsiteX29" fmla="*/ 4528389 w 4550431"/>
              <a:gd name="connsiteY29" fmla="*/ 1257147 h 2458675"/>
              <a:gd name="connsiteX30" fmla="*/ 4528389 w 4550431"/>
              <a:gd name="connsiteY30" fmla="*/ 831697 h 2458675"/>
              <a:gd name="connsiteX31" fmla="*/ 4318839 w 4550431"/>
              <a:gd name="connsiteY31" fmla="*/ 349097 h 2458675"/>
              <a:gd name="connsiteX32" fmla="*/ 4007689 w 4550431"/>
              <a:gd name="connsiteY32" fmla="*/ 190347 h 2458675"/>
              <a:gd name="connsiteX33" fmla="*/ 3874339 w 4550431"/>
              <a:gd name="connsiteY33" fmla="*/ 152247 h 2458675"/>
              <a:gd name="connsiteX34" fmla="*/ 3848939 w 4550431"/>
              <a:gd name="connsiteY34" fmla="*/ 190347 h 2458675"/>
              <a:gd name="connsiteX35" fmla="*/ 3709239 w 4550431"/>
              <a:gd name="connsiteY35" fmla="*/ 152247 h 2458675"/>
              <a:gd name="connsiteX36" fmla="*/ 3436189 w 4550431"/>
              <a:gd name="connsiteY36" fmla="*/ 12547 h 2458675"/>
              <a:gd name="connsiteX37" fmla="*/ 3252039 w 4550431"/>
              <a:gd name="connsiteY37" fmla="*/ 18897 h 2458675"/>
              <a:gd name="connsiteX38" fmla="*/ 2839289 w 4550431"/>
              <a:gd name="connsiteY38" fmla="*/ 120497 h 2458675"/>
              <a:gd name="connsiteX39" fmla="*/ 2585289 w 4550431"/>
              <a:gd name="connsiteY39" fmla="*/ 183997 h 2458675"/>
              <a:gd name="connsiteX40" fmla="*/ 2426539 w 4550431"/>
              <a:gd name="connsiteY40" fmla="*/ 425297 h 2458675"/>
              <a:gd name="connsiteX41" fmla="*/ 2188414 w 4550431"/>
              <a:gd name="connsiteY41" fmla="*/ 553515 h 2458675"/>
              <a:gd name="connsiteX0" fmla="*/ 2188414 w 4550431"/>
              <a:gd name="connsiteY0" fmla="*/ 553515 h 2458675"/>
              <a:gd name="connsiteX1" fmla="*/ 2026489 w 4550431"/>
              <a:gd name="connsiteY1" fmla="*/ 323697 h 2458675"/>
              <a:gd name="connsiteX2" fmla="*/ 1851864 w 4550431"/>
              <a:gd name="connsiteY2" fmla="*/ 166948 h 2458675"/>
              <a:gd name="connsiteX3" fmla="*/ 1175589 w 4550431"/>
              <a:gd name="connsiteY3" fmla="*/ 6197 h 2458675"/>
              <a:gd name="connsiteX4" fmla="*/ 896189 w 4550431"/>
              <a:gd name="connsiteY4" fmla="*/ 101447 h 2458675"/>
              <a:gd name="connsiteX5" fmla="*/ 597739 w 4550431"/>
              <a:gd name="connsiteY5" fmla="*/ 164947 h 2458675"/>
              <a:gd name="connsiteX6" fmla="*/ 375489 w 4550431"/>
              <a:gd name="connsiteY6" fmla="*/ 260197 h 2458675"/>
              <a:gd name="connsiteX7" fmla="*/ 77039 w 4550431"/>
              <a:gd name="connsiteY7" fmla="*/ 571347 h 2458675"/>
              <a:gd name="connsiteX8" fmla="*/ 839 w 4550431"/>
              <a:gd name="connsiteY8" fmla="*/ 1041247 h 2458675"/>
              <a:gd name="connsiteX9" fmla="*/ 108789 w 4550431"/>
              <a:gd name="connsiteY9" fmla="*/ 1511147 h 2458675"/>
              <a:gd name="connsiteX10" fmla="*/ 248489 w 4550431"/>
              <a:gd name="connsiteY10" fmla="*/ 1758797 h 2458675"/>
              <a:gd name="connsiteX11" fmla="*/ 623139 w 4550431"/>
              <a:gd name="connsiteY11" fmla="*/ 2006447 h 2458675"/>
              <a:gd name="connsiteX12" fmla="*/ 1105739 w 4550431"/>
              <a:gd name="connsiteY12" fmla="*/ 2247747 h 2458675"/>
              <a:gd name="connsiteX13" fmla="*/ 1480389 w 4550431"/>
              <a:gd name="connsiteY13" fmla="*/ 2374747 h 2458675"/>
              <a:gd name="connsiteX14" fmla="*/ 1537539 w 4550431"/>
              <a:gd name="connsiteY14" fmla="*/ 2362047 h 2458675"/>
              <a:gd name="connsiteX15" fmla="*/ 1620089 w 4550431"/>
              <a:gd name="connsiteY15" fmla="*/ 2419197 h 2458675"/>
              <a:gd name="connsiteX16" fmla="*/ 1835989 w 4550431"/>
              <a:gd name="connsiteY16" fmla="*/ 2457297 h 2458675"/>
              <a:gd name="connsiteX17" fmla="*/ 2058239 w 4550431"/>
              <a:gd name="connsiteY17" fmla="*/ 2419197 h 2458675"/>
              <a:gd name="connsiteX18" fmla="*/ 2191589 w 4550431"/>
              <a:gd name="connsiteY18" fmla="*/ 2235047 h 2458675"/>
              <a:gd name="connsiteX19" fmla="*/ 2337639 w 4550431"/>
              <a:gd name="connsiteY19" fmla="*/ 2241397 h 2458675"/>
              <a:gd name="connsiteX20" fmla="*/ 2413839 w 4550431"/>
              <a:gd name="connsiteY20" fmla="*/ 2349347 h 2458675"/>
              <a:gd name="connsiteX21" fmla="*/ 2636089 w 4550431"/>
              <a:gd name="connsiteY21" fmla="*/ 2457297 h 2458675"/>
              <a:gd name="connsiteX22" fmla="*/ 2947239 w 4550431"/>
              <a:gd name="connsiteY22" fmla="*/ 2406497 h 2458675"/>
              <a:gd name="connsiteX23" fmla="*/ 2998039 w 4550431"/>
              <a:gd name="connsiteY23" fmla="*/ 2349347 h 2458675"/>
              <a:gd name="connsiteX24" fmla="*/ 3067889 w 4550431"/>
              <a:gd name="connsiteY24" fmla="*/ 2374747 h 2458675"/>
              <a:gd name="connsiteX25" fmla="*/ 3613989 w 4550431"/>
              <a:gd name="connsiteY25" fmla="*/ 2152497 h 2458675"/>
              <a:gd name="connsiteX26" fmla="*/ 4001339 w 4550431"/>
              <a:gd name="connsiteY26" fmla="*/ 1955647 h 2458675"/>
              <a:gd name="connsiteX27" fmla="*/ 4223589 w 4550431"/>
              <a:gd name="connsiteY27" fmla="*/ 1784197 h 2458675"/>
              <a:gd name="connsiteX28" fmla="*/ 4388689 w 4550431"/>
              <a:gd name="connsiteY28" fmla="*/ 1663547 h 2458675"/>
              <a:gd name="connsiteX29" fmla="*/ 4528389 w 4550431"/>
              <a:gd name="connsiteY29" fmla="*/ 1257147 h 2458675"/>
              <a:gd name="connsiteX30" fmla="*/ 4528389 w 4550431"/>
              <a:gd name="connsiteY30" fmla="*/ 831697 h 2458675"/>
              <a:gd name="connsiteX31" fmla="*/ 4318839 w 4550431"/>
              <a:gd name="connsiteY31" fmla="*/ 349097 h 2458675"/>
              <a:gd name="connsiteX32" fmla="*/ 4007689 w 4550431"/>
              <a:gd name="connsiteY32" fmla="*/ 190347 h 2458675"/>
              <a:gd name="connsiteX33" fmla="*/ 3874339 w 4550431"/>
              <a:gd name="connsiteY33" fmla="*/ 152247 h 2458675"/>
              <a:gd name="connsiteX34" fmla="*/ 3848939 w 4550431"/>
              <a:gd name="connsiteY34" fmla="*/ 190347 h 2458675"/>
              <a:gd name="connsiteX35" fmla="*/ 3709239 w 4550431"/>
              <a:gd name="connsiteY35" fmla="*/ 152247 h 2458675"/>
              <a:gd name="connsiteX36" fmla="*/ 3436189 w 4550431"/>
              <a:gd name="connsiteY36" fmla="*/ 12547 h 2458675"/>
              <a:gd name="connsiteX37" fmla="*/ 3252039 w 4550431"/>
              <a:gd name="connsiteY37" fmla="*/ 18897 h 2458675"/>
              <a:gd name="connsiteX38" fmla="*/ 2839289 w 4550431"/>
              <a:gd name="connsiteY38" fmla="*/ 120497 h 2458675"/>
              <a:gd name="connsiteX39" fmla="*/ 2585289 w 4550431"/>
              <a:gd name="connsiteY39" fmla="*/ 183997 h 2458675"/>
              <a:gd name="connsiteX40" fmla="*/ 2426539 w 4550431"/>
              <a:gd name="connsiteY40" fmla="*/ 425297 h 2458675"/>
              <a:gd name="connsiteX41" fmla="*/ 2188414 w 4550431"/>
              <a:gd name="connsiteY41" fmla="*/ 553515 h 2458675"/>
              <a:gd name="connsiteX0" fmla="*/ 2188414 w 4550431"/>
              <a:gd name="connsiteY0" fmla="*/ 553515 h 2458675"/>
              <a:gd name="connsiteX1" fmla="*/ 2026489 w 4550431"/>
              <a:gd name="connsiteY1" fmla="*/ 323697 h 2458675"/>
              <a:gd name="connsiteX2" fmla="*/ 1851864 w 4550431"/>
              <a:gd name="connsiteY2" fmla="*/ 166948 h 2458675"/>
              <a:gd name="connsiteX3" fmla="*/ 1318464 w 4550431"/>
              <a:gd name="connsiteY3" fmla="*/ 88400 h 2458675"/>
              <a:gd name="connsiteX4" fmla="*/ 896189 w 4550431"/>
              <a:gd name="connsiteY4" fmla="*/ 101447 h 2458675"/>
              <a:gd name="connsiteX5" fmla="*/ 597739 w 4550431"/>
              <a:gd name="connsiteY5" fmla="*/ 164947 h 2458675"/>
              <a:gd name="connsiteX6" fmla="*/ 375489 w 4550431"/>
              <a:gd name="connsiteY6" fmla="*/ 260197 h 2458675"/>
              <a:gd name="connsiteX7" fmla="*/ 77039 w 4550431"/>
              <a:gd name="connsiteY7" fmla="*/ 571347 h 2458675"/>
              <a:gd name="connsiteX8" fmla="*/ 839 w 4550431"/>
              <a:gd name="connsiteY8" fmla="*/ 1041247 h 2458675"/>
              <a:gd name="connsiteX9" fmla="*/ 108789 w 4550431"/>
              <a:gd name="connsiteY9" fmla="*/ 1511147 h 2458675"/>
              <a:gd name="connsiteX10" fmla="*/ 248489 w 4550431"/>
              <a:gd name="connsiteY10" fmla="*/ 1758797 h 2458675"/>
              <a:gd name="connsiteX11" fmla="*/ 623139 w 4550431"/>
              <a:gd name="connsiteY11" fmla="*/ 2006447 h 2458675"/>
              <a:gd name="connsiteX12" fmla="*/ 1105739 w 4550431"/>
              <a:gd name="connsiteY12" fmla="*/ 2247747 h 2458675"/>
              <a:gd name="connsiteX13" fmla="*/ 1480389 w 4550431"/>
              <a:gd name="connsiteY13" fmla="*/ 2374747 h 2458675"/>
              <a:gd name="connsiteX14" fmla="*/ 1537539 w 4550431"/>
              <a:gd name="connsiteY14" fmla="*/ 2362047 h 2458675"/>
              <a:gd name="connsiteX15" fmla="*/ 1620089 w 4550431"/>
              <a:gd name="connsiteY15" fmla="*/ 2419197 h 2458675"/>
              <a:gd name="connsiteX16" fmla="*/ 1835989 w 4550431"/>
              <a:gd name="connsiteY16" fmla="*/ 2457297 h 2458675"/>
              <a:gd name="connsiteX17" fmla="*/ 2058239 w 4550431"/>
              <a:gd name="connsiteY17" fmla="*/ 2419197 h 2458675"/>
              <a:gd name="connsiteX18" fmla="*/ 2191589 w 4550431"/>
              <a:gd name="connsiteY18" fmla="*/ 2235047 h 2458675"/>
              <a:gd name="connsiteX19" fmla="*/ 2337639 w 4550431"/>
              <a:gd name="connsiteY19" fmla="*/ 2241397 h 2458675"/>
              <a:gd name="connsiteX20" fmla="*/ 2413839 w 4550431"/>
              <a:gd name="connsiteY20" fmla="*/ 2349347 h 2458675"/>
              <a:gd name="connsiteX21" fmla="*/ 2636089 w 4550431"/>
              <a:gd name="connsiteY21" fmla="*/ 2457297 h 2458675"/>
              <a:gd name="connsiteX22" fmla="*/ 2947239 w 4550431"/>
              <a:gd name="connsiteY22" fmla="*/ 2406497 h 2458675"/>
              <a:gd name="connsiteX23" fmla="*/ 2998039 w 4550431"/>
              <a:gd name="connsiteY23" fmla="*/ 2349347 h 2458675"/>
              <a:gd name="connsiteX24" fmla="*/ 3067889 w 4550431"/>
              <a:gd name="connsiteY24" fmla="*/ 2374747 h 2458675"/>
              <a:gd name="connsiteX25" fmla="*/ 3613989 w 4550431"/>
              <a:gd name="connsiteY25" fmla="*/ 2152497 h 2458675"/>
              <a:gd name="connsiteX26" fmla="*/ 4001339 w 4550431"/>
              <a:gd name="connsiteY26" fmla="*/ 1955647 h 2458675"/>
              <a:gd name="connsiteX27" fmla="*/ 4223589 w 4550431"/>
              <a:gd name="connsiteY27" fmla="*/ 1784197 h 2458675"/>
              <a:gd name="connsiteX28" fmla="*/ 4388689 w 4550431"/>
              <a:gd name="connsiteY28" fmla="*/ 1663547 h 2458675"/>
              <a:gd name="connsiteX29" fmla="*/ 4528389 w 4550431"/>
              <a:gd name="connsiteY29" fmla="*/ 1257147 h 2458675"/>
              <a:gd name="connsiteX30" fmla="*/ 4528389 w 4550431"/>
              <a:gd name="connsiteY30" fmla="*/ 831697 h 2458675"/>
              <a:gd name="connsiteX31" fmla="*/ 4318839 w 4550431"/>
              <a:gd name="connsiteY31" fmla="*/ 349097 h 2458675"/>
              <a:gd name="connsiteX32" fmla="*/ 4007689 w 4550431"/>
              <a:gd name="connsiteY32" fmla="*/ 190347 h 2458675"/>
              <a:gd name="connsiteX33" fmla="*/ 3874339 w 4550431"/>
              <a:gd name="connsiteY33" fmla="*/ 152247 h 2458675"/>
              <a:gd name="connsiteX34" fmla="*/ 3848939 w 4550431"/>
              <a:gd name="connsiteY34" fmla="*/ 190347 h 2458675"/>
              <a:gd name="connsiteX35" fmla="*/ 3709239 w 4550431"/>
              <a:gd name="connsiteY35" fmla="*/ 152247 h 2458675"/>
              <a:gd name="connsiteX36" fmla="*/ 3436189 w 4550431"/>
              <a:gd name="connsiteY36" fmla="*/ 12547 h 2458675"/>
              <a:gd name="connsiteX37" fmla="*/ 3252039 w 4550431"/>
              <a:gd name="connsiteY37" fmla="*/ 18897 h 2458675"/>
              <a:gd name="connsiteX38" fmla="*/ 2839289 w 4550431"/>
              <a:gd name="connsiteY38" fmla="*/ 120497 h 2458675"/>
              <a:gd name="connsiteX39" fmla="*/ 2585289 w 4550431"/>
              <a:gd name="connsiteY39" fmla="*/ 183997 h 2458675"/>
              <a:gd name="connsiteX40" fmla="*/ 2426539 w 4550431"/>
              <a:gd name="connsiteY40" fmla="*/ 425297 h 2458675"/>
              <a:gd name="connsiteX41" fmla="*/ 2188414 w 4550431"/>
              <a:gd name="connsiteY41" fmla="*/ 553515 h 2458675"/>
              <a:gd name="connsiteX0" fmla="*/ 2188414 w 4550431"/>
              <a:gd name="connsiteY0" fmla="*/ 553515 h 2458675"/>
              <a:gd name="connsiteX1" fmla="*/ 2026489 w 4550431"/>
              <a:gd name="connsiteY1" fmla="*/ 323697 h 2458675"/>
              <a:gd name="connsiteX2" fmla="*/ 1851864 w 4550431"/>
              <a:gd name="connsiteY2" fmla="*/ 166948 h 2458675"/>
              <a:gd name="connsiteX3" fmla="*/ 1318464 w 4550431"/>
              <a:gd name="connsiteY3" fmla="*/ 88400 h 2458675"/>
              <a:gd name="connsiteX4" fmla="*/ 896189 w 4550431"/>
              <a:gd name="connsiteY4" fmla="*/ 101447 h 2458675"/>
              <a:gd name="connsiteX5" fmla="*/ 597739 w 4550431"/>
              <a:gd name="connsiteY5" fmla="*/ 164947 h 2458675"/>
              <a:gd name="connsiteX6" fmla="*/ 375489 w 4550431"/>
              <a:gd name="connsiteY6" fmla="*/ 260197 h 2458675"/>
              <a:gd name="connsiteX7" fmla="*/ 77039 w 4550431"/>
              <a:gd name="connsiteY7" fmla="*/ 571347 h 2458675"/>
              <a:gd name="connsiteX8" fmla="*/ 839 w 4550431"/>
              <a:gd name="connsiteY8" fmla="*/ 1041247 h 2458675"/>
              <a:gd name="connsiteX9" fmla="*/ 108789 w 4550431"/>
              <a:gd name="connsiteY9" fmla="*/ 1511147 h 2458675"/>
              <a:gd name="connsiteX10" fmla="*/ 248489 w 4550431"/>
              <a:gd name="connsiteY10" fmla="*/ 1758797 h 2458675"/>
              <a:gd name="connsiteX11" fmla="*/ 670764 w 4550431"/>
              <a:gd name="connsiteY11" fmla="*/ 2070383 h 2458675"/>
              <a:gd name="connsiteX12" fmla="*/ 1105739 w 4550431"/>
              <a:gd name="connsiteY12" fmla="*/ 2247747 h 2458675"/>
              <a:gd name="connsiteX13" fmla="*/ 1480389 w 4550431"/>
              <a:gd name="connsiteY13" fmla="*/ 2374747 h 2458675"/>
              <a:gd name="connsiteX14" fmla="*/ 1537539 w 4550431"/>
              <a:gd name="connsiteY14" fmla="*/ 2362047 h 2458675"/>
              <a:gd name="connsiteX15" fmla="*/ 1620089 w 4550431"/>
              <a:gd name="connsiteY15" fmla="*/ 2419197 h 2458675"/>
              <a:gd name="connsiteX16" fmla="*/ 1835989 w 4550431"/>
              <a:gd name="connsiteY16" fmla="*/ 2457297 h 2458675"/>
              <a:gd name="connsiteX17" fmla="*/ 2058239 w 4550431"/>
              <a:gd name="connsiteY17" fmla="*/ 2419197 h 2458675"/>
              <a:gd name="connsiteX18" fmla="*/ 2191589 w 4550431"/>
              <a:gd name="connsiteY18" fmla="*/ 2235047 h 2458675"/>
              <a:gd name="connsiteX19" fmla="*/ 2337639 w 4550431"/>
              <a:gd name="connsiteY19" fmla="*/ 2241397 h 2458675"/>
              <a:gd name="connsiteX20" fmla="*/ 2413839 w 4550431"/>
              <a:gd name="connsiteY20" fmla="*/ 2349347 h 2458675"/>
              <a:gd name="connsiteX21" fmla="*/ 2636089 w 4550431"/>
              <a:gd name="connsiteY21" fmla="*/ 2457297 h 2458675"/>
              <a:gd name="connsiteX22" fmla="*/ 2947239 w 4550431"/>
              <a:gd name="connsiteY22" fmla="*/ 2406497 h 2458675"/>
              <a:gd name="connsiteX23" fmla="*/ 2998039 w 4550431"/>
              <a:gd name="connsiteY23" fmla="*/ 2349347 h 2458675"/>
              <a:gd name="connsiteX24" fmla="*/ 3067889 w 4550431"/>
              <a:gd name="connsiteY24" fmla="*/ 2374747 h 2458675"/>
              <a:gd name="connsiteX25" fmla="*/ 3613989 w 4550431"/>
              <a:gd name="connsiteY25" fmla="*/ 2152497 h 2458675"/>
              <a:gd name="connsiteX26" fmla="*/ 4001339 w 4550431"/>
              <a:gd name="connsiteY26" fmla="*/ 1955647 h 2458675"/>
              <a:gd name="connsiteX27" fmla="*/ 4223589 w 4550431"/>
              <a:gd name="connsiteY27" fmla="*/ 1784197 h 2458675"/>
              <a:gd name="connsiteX28" fmla="*/ 4388689 w 4550431"/>
              <a:gd name="connsiteY28" fmla="*/ 1663547 h 2458675"/>
              <a:gd name="connsiteX29" fmla="*/ 4528389 w 4550431"/>
              <a:gd name="connsiteY29" fmla="*/ 1257147 h 2458675"/>
              <a:gd name="connsiteX30" fmla="*/ 4528389 w 4550431"/>
              <a:gd name="connsiteY30" fmla="*/ 831697 h 2458675"/>
              <a:gd name="connsiteX31" fmla="*/ 4318839 w 4550431"/>
              <a:gd name="connsiteY31" fmla="*/ 349097 h 2458675"/>
              <a:gd name="connsiteX32" fmla="*/ 4007689 w 4550431"/>
              <a:gd name="connsiteY32" fmla="*/ 190347 h 2458675"/>
              <a:gd name="connsiteX33" fmla="*/ 3874339 w 4550431"/>
              <a:gd name="connsiteY33" fmla="*/ 152247 h 2458675"/>
              <a:gd name="connsiteX34" fmla="*/ 3848939 w 4550431"/>
              <a:gd name="connsiteY34" fmla="*/ 190347 h 2458675"/>
              <a:gd name="connsiteX35" fmla="*/ 3709239 w 4550431"/>
              <a:gd name="connsiteY35" fmla="*/ 152247 h 2458675"/>
              <a:gd name="connsiteX36" fmla="*/ 3436189 w 4550431"/>
              <a:gd name="connsiteY36" fmla="*/ 12547 h 2458675"/>
              <a:gd name="connsiteX37" fmla="*/ 3252039 w 4550431"/>
              <a:gd name="connsiteY37" fmla="*/ 18897 h 2458675"/>
              <a:gd name="connsiteX38" fmla="*/ 2839289 w 4550431"/>
              <a:gd name="connsiteY38" fmla="*/ 120497 h 2458675"/>
              <a:gd name="connsiteX39" fmla="*/ 2585289 w 4550431"/>
              <a:gd name="connsiteY39" fmla="*/ 183997 h 2458675"/>
              <a:gd name="connsiteX40" fmla="*/ 2426539 w 4550431"/>
              <a:gd name="connsiteY40" fmla="*/ 425297 h 2458675"/>
              <a:gd name="connsiteX41" fmla="*/ 2188414 w 4550431"/>
              <a:gd name="connsiteY41" fmla="*/ 553515 h 2458675"/>
              <a:gd name="connsiteX0" fmla="*/ 2188414 w 4550431"/>
              <a:gd name="connsiteY0" fmla="*/ 553515 h 2458675"/>
              <a:gd name="connsiteX1" fmla="*/ 2026489 w 4550431"/>
              <a:gd name="connsiteY1" fmla="*/ 323697 h 2458675"/>
              <a:gd name="connsiteX2" fmla="*/ 1851864 w 4550431"/>
              <a:gd name="connsiteY2" fmla="*/ 166948 h 2458675"/>
              <a:gd name="connsiteX3" fmla="*/ 1318464 w 4550431"/>
              <a:gd name="connsiteY3" fmla="*/ 88400 h 2458675"/>
              <a:gd name="connsiteX4" fmla="*/ 896189 w 4550431"/>
              <a:gd name="connsiteY4" fmla="*/ 101447 h 2458675"/>
              <a:gd name="connsiteX5" fmla="*/ 597739 w 4550431"/>
              <a:gd name="connsiteY5" fmla="*/ 164947 h 2458675"/>
              <a:gd name="connsiteX6" fmla="*/ 375489 w 4550431"/>
              <a:gd name="connsiteY6" fmla="*/ 260197 h 2458675"/>
              <a:gd name="connsiteX7" fmla="*/ 77039 w 4550431"/>
              <a:gd name="connsiteY7" fmla="*/ 571347 h 2458675"/>
              <a:gd name="connsiteX8" fmla="*/ 839 w 4550431"/>
              <a:gd name="connsiteY8" fmla="*/ 1041247 h 2458675"/>
              <a:gd name="connsiteX9" fmla="*/ 108789 w 4550431"/>
              <a:gd name="connsiteY9" fmla="*/ 1511147 h 2458675"/>
              <a:gd name="connsiteX10" fmla="*/ 248489 w 4550431"/>
              <a:gd name="connsiteY10" fmla="*/ 1758797 h 2458675"/>
              <a:gd name="connsiteX11" fmla="*/ 670764 w 4550431"/>
              <a:gd name="connsiteY11" fmla="*/ 2070383 h 2458675"/>
              <a:gd name="connsiteX12" fmla="*/ 1105739 w 4550431"/>
              <a:gd name="connsiteY12" fmla="*/ 2275148 h 2458675"/>
              <a:gd name="connsiteX13" fmla="*/ 1480389 w 4550431"/>
              <a:gd name="connsiteY13" fmla="*/ 2374747 h 2458675"/>
              <a:gd name="connsiteX14" fmla="*/ 1537539 w 4550431"/>
              <a:gd name="connsiteY14" fmla="*/ 2362047 h 2458675"/>
              <a:gd name="connsiteX15" fmla="*/ 1620089 w 4550431"/>
              <a:gd name="connsiteY15" fmla="*/ 2419197 h 2458675"/>
              <a:gd name="connsiteX16" fmla="*/ 1835989 w 4550431"/>
              <a:gd name="connsiteY16" fmla="*/ 2457297 h 2458675"/>
              <a:gd name="connsiteX17" fmla="*/ 2058239 w 4550431"/>
              <a:gd name="connsiteY17" fmla="*/ 2419197 h 2458675"/>
              <a:gd name="connsiteX18" fmla="*/ 2191589 w 4550431"/>
              <a:gd name="connsiteY18" fmla="*/ 2235047 h 2458675"/>
              <a:gd name="connsiteX19" fmla="*/ 2337639 w 4550431"/>
              <a:gd name="connsiteY19" fmla="*/ 2241397 h 2458675"/>
              <a:gd name="connsiteX20" fmla="*/ 2413839 w 4550431"/>
              <a:gd name="connsiteY20" fmla="*/ 2349347 h 2458675"/>
              <a:gd name="connsiteX21" fmla="*/ 2636089 w 4550431"/>
              <a:gd name="connsiteY21" fmla="*/ 2457297 h 2458675"/>
              <a:gd name="connsiteX22" fmla="*/ 2947239 w 4550431"/>
              <a:gd name="connsiteY22" fmla="*/ 2406497 h 2458675"/>
              <a:gd name="connsiteX23" fmla="*/ 2998039 w 4550431"/>
              <a:gd name="connsiteY23" fmla="*/ 2349347 h 2458675"/>
              <a:gd name="connsiteX24" fmla="*/ 3067889 w 4550431"/>
              <a:gd name="connsiteY24" fmla="*/ 2374747 h 2458675"/>
              <a:gd name="connsiteX25" fmla="*/ 3613989 w 4550431"/>
              <a:gd name="connsiteY25" fmla="*/ 2152497 h 2458675"/>
              <a:gd name="connsiteX26" fmla="*/ 4001339 w 4550431"/>
              <a:gd name="connsiteY26" fmla="*/ 1955647 h 2458675"/>
              <a:gd name="connsiteX27" fmla="*/ 4223589 w 4550431"/>
              <a:gd name="connsiteY27" fmla="*/ 1784197 h 2458675"/>
              <a:gd name="connsiteX28" fmla="*/ 4388689 w 4550431"/>
              <a:gd name="connsiteY28" fmla="*/ 1663547 h 2458675"/>
              <a:gd name="connsiteX29" fmla="*/ 4528389 w 4550431"/>
              <a:gd name="connsiteY29" fmla="*/ 1257147 h 2458675"/>
              <a:gd name="connsiteX30" fmla="*/ 4528389 w 4550431"/>
              <a:gd name="connsiteY30" fmla="*/ 831697 h 2458675"/>
              <a:gd name="connsiteX31" fmla="*/ 4318839 w 4550431"/>
              <a:gd name="connsiteY31" fmla="*/ 349097 h 2458675"/>
              <a:gd name="connsiteX32" fmla="*/ 4007689 w 4550431"/>
              <a:gd name="connsiteY32" fmla="*/ 190347 h 2458675"/>
              <a:gd name="connsiteX33" fmla="*/ 3874339 w 4550431"/>
              <a:gd name="connsiteY33" fmla="*/ 152247 h 2458675"/>
              <a:gd name="connsiteX34" fmla="*/ 3848939 w 4550431"/>
              <a:gd name="connsiteY34" fmla="*/ 190347 h 2458675"/>
              <a:gd name="connsiteX35" fmla="*/ 3709239 w 4550431"/>
              <a:gd name="connsiteY35" fmla="*/ 152247 h 2458675"/>
              <a:gd name="connsiteX36" fmla="*/ 3436189 w 4550431"/>
              <a:gd name="connsiteY36" fmla="*/ 12547 h 2458675"/>
              <a:gd name="connsiteX37" fmla="*/ 3252039 w 4550431"/>
              <a:gd name="connsiteY37" fmla="*/ 18897 h 2458675"/>
              <a:gd name="connsiteX38" fmla="*/ 2839289 w 4550431"/>
              <a:gd name="connsiteY38" fmla="*/ 120497 h 2458675"/>
              <a:gd name="connsiteX39" fmla="*/ 2585289 w 4550431"/>
              <a:gd name="connsiteY39" fmla="*/ 183997 h 2458675"/>
              <a:gd name="connsiteX40" fmla="*/ 2426539 w 4550431"/>
              <a:gd name="connsiteY40" fmla="*/ 425297 h 2458675"/>
              <a:gd name="connsiteX41" fmla="*/ 2188414 w 4550431"/>
              <a:gd name="connsiteY41" fmla="*/ 553515 h 2458675"/>
              <a:gd name="connsiteX0" fmla="*/ 2188414 w 4550431"/>
              <a:gd name="connsiteY0" fmla="*/ 553515 h 2458675"/>
              <a:gd name="connsiteX1" fmla="*/ 2026489 w 4550431"/>
              <a:gd name="connsiteY1" fmla="*/ 323697 h 2458675"/>
              <a:gd name="connsiteX2" fmla="*/ 1851864 w 4550431"/>
              <a:gd name="connsiteY2" fmla="*/ 166948 h 2458675"/>
              <a:gd name="connsiteX3" fmla="*/ 1318464 w 4550431"/>
              <a:gd name="connsiteY3" fmla="*/ 88400 h 2458675"/>
              <a:gd name="connsiteX4" fmla="*/ 896189 w 4550431"/>
              <a:gd name="connsiteY4" fmla="*/ 101447 h 2458675"/>
              <a:gd name="connsiteX5" fmla="*/ 597739 w 4550431"/>
              <a:gd name="connsiteY5" fmla="*/ 164947 h 2458675"/>
              <a:gd name="connsiteX6" fmla="*/ 375489 w 4550431"/>
              <a:gd name="connsiteY6" fmla="*/ 260197 h 2458675"/>
              <a:gd name="connsiteX7" fmla="*/ 77039 w 4550431"/>
              <a:gd name="connsiteY7" fmla="*/ 571347 h 2458675"/>
              <a:gd name="connsiteX8" fmla="*/ 839 w 4550431"/>
              <a:gd name="connsiteY8" fmla="*/ 1041247 h 2458675"/>
              <a:gd name="connsiteX9" fmla="*/ 108789 w 4550431"/>
              <a:gd name="connsiteY9" fmla="*/ 1511147 h 2458675"/>
              <a:gd name="connsiteX10" fmla="*/ 248489 w 4550431"/>
              <a:gd name="connsiteY10" fmla="*/ 1758797 h 2458675"/>
              <a:gd name="connsiteX11" fmla="*/ 670764 w 4550431"/>
              <a:gd name="connsiteY11" fmla="*/ 2070383 h 2458675"/>
              <a:gd name="connsiteX12" fmla="*/ 1105739 w 4550431"/>
              <a:gd name="connsiteY12" fmla="*/ 2275148 h 2458675"/>
              <a:gd name="connsiteX13" fmla="*/ 1432764 w 4550431"/>
              <a:gd name="connsiteY13" fmla="*/ 2411282 h 2458675"/>
              <a:gd name="connsiteX14" fmla="*/ 1537539 w 4550431"/>
              <a:gd name="connsiteY14" fmla="*/ 2362047 h 2458675"/>
              <a:gd name="connsiteX15" fmla="*/ 1620089 w 4550431"/>
              <a:gd name="connsiteY15" fmla="*/ 2419197 h 2458675"/>
              <a:gd name="connsiteX16" fmla="*/ 1835989 w 4550431"/>
              <a:gd name="connsiteY16" fmla="*/ 2457297 h 2458675"/>
              <a:gd name="connsiteX17" fmla="*/ 2058239 w 4550431"/>
              <a:gd name="connsiteY17" fmla="*/ 2419197 h 2458675"/>
              <a:gd name="connsiteX18" fmla="*/ 2191589 w 4550431"/>
              <a:gd name="connsiteY18" fmla="*/ 2235047 h 2458675"/>
              <a:gd name="connsiteX19" fmla="*/ 2337639 w 4550431"/>
              <a:gd name="connsiteY19" fmla="*/ 2241397 h 2458675"/>
              <a:gd name="connsiteX20" fmla="*/ 2413839 w 4550431"/>
              <a:gd name="connsiteY20" fmla="*/ 2349347 h 2458675"/>
              <a:gd name="connsiteX21" fmla="*/ 2636089 w 4550431"/>
              <a:gd name="connsiteY21" fmla="*/ 2457297 h 2458675"/>
              <a:gd name="connsiteX22" fmla="*/ 2947239 w 4550431"/>
              <a:gd name="connsiteY22" fmla="*/ 2406497 h 2458675"/>
              <a:gd name="connsiteX23" fmla="*/ 2998039 w 4550431"/>
              <a:gd name="connsiteY23" fmla="*/ 2349347 h 2458675"/>
              <a:gd name="connsiteX24" fmla="*/ 3067889 w 4550431"/>
              <a:gd name="connsiteY24" fmla="*/ 2374747 h 2458675"/>
              <a:gd name="connsiteX25" fmla="*/ 3613989 w 4550431"/>
              <a:gd name="connsiteY25" fmla="*/ 2152497 h 2458675"/>
              <a:gd name="connsiteX26" fmla="*/ 4001339 w 4550431"/>
              <a:gd name="connsiteY26" fmla="*/ 1955647 h 2458675"/>
              <a:gd name="connsiteX27" fmla="*/ 4223589 w 4550431"/>
              <a:gd name="connsiteY27" fmla="*/ 1784197 h 2458675"/>
              <a:gd name="connsiteX28" fmla="*/ 4388689 w 4550431"/>
              <a:gd name="connsiteY28" fmla="*/ 1663547 h 2458675"/>
              <a:gd name="connsiteX29" fmla="*/ 4528389 w 4550431"/>
              <a:gd name="connsiteY29" fmla="*/ 1257147 h 2458675"/>
              <a:gd name="connsiteX30" fmla="*/ 4528389 w 4550431"/>
              <a:gd name="connsiteY30" fmla="*/ 831697 h 2458675"/>
              <a:gd name="connsiteX31" fmla="*/ 4318839 w 4550431"/>
              <a:gd name="connsiteY31" fmla="*/ 349097 h 2458675"/>
              <a:gd name="connsiteX32" fmla="*/ 4007689 w 4550431"/>
              <a:gd name="connsiteY32" fmla="*/ 190347 h 2458675"/>
              <a:gd name="connsiteX33" fmla="*/ 3874339 w 4550431"/>
              <a:gd name="connsiteY33" fmla="*/ 152247 h 2458675"/>
              <a:gd name="connsiteX34" fmla="*/ 3848939 w 4550431"/>
              <a:gd name="connsiteY34" fmla="*/ 190347 h 2458675"/>
              <a:gd name="connsiteX35" fmla="*/ 3709239 w 4550431"/>
              <a:gd name="connsiteY35" fmla="*/ 152247 h 2458675"/>
              <a:gd name="connsiteX36" fmla="*/ 3436189 w 4550431"/>
              <a:gd name="connsiteY36" fmla="*/ 12547 h 2458675"/>
              <a:gd name="connsiteX37" fmla="*/ 3252039 w 4550431"/>
              <a:gd name="connsiteY37" fmla="*/ 18897 h 2458675"/>
              <a:gd name="connsiteX38" fmla="*/ 2839289 w 4550431"/>
              <a:gd name="connsiteY38" fmla="*/ 120497 h 2458675"/>
              <a:gd name="connsiteX39" fmla="*/ 2585289 w 4550431"/>
              <a:gd name="connsiteY39" fmla="*/ 183997 h 2458675"/>
              <a:gd name="connsiteX40" fmla="*/ 2426539 w 4550431"/>
              <a:gd name="connsiteY40" fmla="*/ 425297 h 2458675"/>
              <a:gd name="connsiteX41" fmla="*/ 2188414 w 4550431"/>
              <a:gd name="connsiteY41" fmla="*/ 553515 h 2458675"/>
              <a:gd name="connsiteX0" fmla="*/ 2188414 w 4550431"/>
              <a:gd name="connsiteY0" fmla="*/ 553515 h 2471675"/>
              <a:gd name="connsiteX1" fmla="*/ 2026489 w 4550431"/>
              <a:gd name="connsiteY1" fmla="*/ 323697 h 2471675"/>
              <a:gd name="connsiteX2" fmla="*/ 1851864 w 4550431"/>
              <a:gd name="connsiteY2" fmla="*/ 166948 h 2471675"/>
              <a:gd name="connsiteX3" fmla="*/ 1318464 w 4550431"/>
              <a:gd name="connsiteY3" fmla="*/ 88400 h 2471675"/>
              <a:gd name="connsiteX4" fmla="*/ 896189 w 4550431"/>
              <a:gd name="connsiteY4" fmla="*/ 101447 h 2471675"/>
              <a:gd name="connsiteX5" fmla="*/ 597739 w 4550431"/>
              <a:gd name="connsiteY5" fmla="*/ 164947 h 2471675"/>
              <a:gd name="connsiteX6" fmla="*/ 375489 w 4550431"/>
              <a:gd name="connsiteY6" fmla="*/ 260197 h 2471675"/>
              <a:gd name="connsiteX7" fmla="*/ 77039 w 4550431"/>
              <a:gd name="connsiteY7" fmla="*/ 571347 h 2471675"/>
              <a:gd name="connsiteX8" fmla="*/ 839 w 4550431"/>
              <a:gd name="connsiteY8" fmla="*/ 1041247 h 2471675"/>
              <a:gd name="connsiteX9" fmla="*/ 108789 w 4550431"/>
              <a:gd name="connsiteY9" fmla="*/ 1511147 h 2471675"/>
              <a:gd name="connsiteX10" fmla="*/ 248489 w 4550431"/>
              <a:gd name="connsiteY10" fmla="*/ 1758797 h 2471675"/>
              <a:gd name="connsiteX11" fmla="*/ 670764 w 4550431"/>
              <a:gd name="connsiteY11" fmla="*/ 2070383 h 2471675"/>
              <a:gd name="connsiteX12" fmla="*/ 1105739 w 4550431"/>
              <a:gd name="connsiteY12" fmla="*/ 2275148 h 2471675"/>
              <a:gd name="connsiteX13" fmla="*/ 1432764 w 4550431"/>
              <a:gd name="connsiteY13" fmla="*/ 2411282 h 2471675"/>
              <a:gd name="connsiteX14" fmla="*/ 1575639 w 4550431"/>
              <a:gd name="connsiteY14" fmla="*/ 2471651 h 2471675"/>
              <a:gd name="connsiteX15" fmla="*/ 1620089 w 4550431"/>
              <a:gd name="connsiteY15" fmla="*/ 2419197 h 2471675"/>
              <a:gd name="connsiteX16" fmla="*/ 1835989 w 4550431"/>
              <a:gd name="connsiteY16" fmla="*/ 2457297 h 2471675"/>
              <a:gd name="connsiteX17" fmla="*/ 2058239 w 4550431"/>
              <a:gd name="connsiteY17" fmla="*/ 2419197 h 2471675"/>
              <a:gd name="connsiteX18" fmla="*/ 2191589 w 4550431"/>
              <a:gd name="connsiteY18" fmla="*/ 2235047 h 2471675"/>
              <a:gd name="connsiteX19" fmla="*/ 2337639 w 4550431"/>
              <a:gd name="connsiteY19" fmla="*/ 2241397 h 2471675"/>
              <a:gd name="connsiteX20" fmla="*/ 2413839 w 4550431"/>
              <a:gd name="connsiteY20" fmla="*/ 2349347 h 2471675"/>
              <a:gd name="connsiteX21" fmla="*/ 2636089 w 4550431"/>
              <a:gd name="connsiteY21" fmla="*/ 2457297 h 2471675"/>
              <a:gd name="connsiteX22" fmla="*/ 2947239 w 4550431"/>
              <a:gd name="connsiteY22" fmla="*/ 2406497 h 2471675"/>
              <a:gd name="connsiteX23" fmla="*/ 2998039 w 4550431"/>
              <a:gd name="connsiteY23" fmla="*/ 2349347 h 2471675"/>
              <a:gd name="connsiteX24" fmla="*/ 3067889 w 4550431"/>
              <a:gd name="connsiteY24" fmla="*/ 2374747 h 2471675"/>
              <a:gd name="connsiteX25" fmla="*/ 3613989 w 4550431"/>
              <a:gd name="connsiteY25" fmla="*/ 2152497 h 2471675"/>
              <a:gd name="connsiteX26" fmla="*/ 4001339 w 4550431"/>
              <a:gd name="connsiteY26" fmla="*/ 1955647 h 2471675"/>
              <a:gd name="connsiteX27" fmla="*/ 4223589 w 4550431"/>
              <a:gd name="connsiteY27" fmla="*/ 1784197 h 2471675"/>
              <a:gd name="connsiteX28" fmla="*/ 4388689 w 4550431"/>
              <a:gd name="connsiteY28" fmla="*/ 1663547 h 2471675"/>
              <a:gd name="connsiteX29" fmla="*/ 4528389 w 4550431"/>
              <a:gd name="connsiteY29" fmla="*/ 1257147 h 2471675"/>
              <a:gd name="connsiteX30" fmla="*/ 4528389 w 4550431"/>
              <a:gd name="connsiteY30" fmla="*/ 831697 h 2471675"/>
              <a:gd name="connsiteX31" fmla="*/ 4318839 w 4550431"/>
              <a:gd name="connsiteY31" fmla="*/ 349097 h 2471675"/>
              <a:gd name="connsiteX32" fmla="*/ 4007689 w 4550431"/>
              <a:gd name="connsiteY32" fmla="*/ 190347 h 2471675"/>
              <a:gd name="connsiteX33" fmla="*/ 3874339 w 4550431"/>
              <a:gd name="connsiteY33" fmla="*/ 152247 h 2471675"/>
              <a:gd name="connsiteX34" fmla="*/ 3848939 w 4550431"/>
              <a:gd name="connsiteY34" fmla="*/ 190347 h 2471675"/>
              <a:gd name="connsiteX35" fmla="*/ 3709239 w 4550431"/>
              <a:gd name="connsiteY35" fmla="*/ 152247 h 2471675"/>
              <a:gd name="connsiteX36" fmla="*/ 3436189 w 4550431"/>
              <a:gd name="connsiteY36" fmla="*/ 12547 h 2471675"/>
              <a:gd name="connsiteX37" fmla="*/ 3252039 w 4550431"/>
              <a:gd name="connsiteY37" fmla="*/ 18897 h 2471675"/>
              <a:gd name="connsiteX38" fmla="*/ 2839289 w 4550431"/>
              <a:gd name="connsiteY38" fmla="*/ 120497 h 2471675"/>
              <a:gd name="connsiteX39" fmla="*/ 2585289 w 4550431"/>
              <a:gd name="connsiteY39" fmla="*/ 183997 h 2471675"/>
              <a:gd name="connsiteX40" fmla="*/ 2426539 w 4550431"/>
              <a:gd name="connsiteY40" fmla="*/ 425297 h 2471675"/>
              <a:gd name="connsiteX41" fmla="*/ 2188414 w 4550431"/>
              <a:gd name="connsiteY41" fmla="*/ 553515 h 2471675"/>
              <a:gd name="connsiteX0" fmla="*/ 2188414 w 4550431"/>
              <a:gd name="connsiteY0" fmla="*/ 553515 h 2473229"/>
              <a:gd name="connsiteX1" fmla="*/ 2026489 w 4550431"/>
              <a:gd name="connsiteY1" fmla="*/ 323697 h 2473229"/>
              <a:gd name="connsiteX2" fmla="*/ 1851864 w 4550431"/>
              <a:gd name="connsiteY2" fmla="*/ 166948 h 2473229"/>
              <a:gd name="connsiteX3" fmla="*/ 1318464 w 4550431"/>
              <a:gd name="connsiteY3" fmla="*/ 88400 h 2473229"/>
              <a:gd name="connsiteX4" fmla="*/ 896189 w 4550431"/>
              <a:gd name="connsiteY4" fmla="*/ 101447 h 2473229"/>
              <a:gd name="connsiteX5" fmla="*/ 597739 w 4550431"/>
              <a:gd name="connsiteY5" fmla="*/ 164947 h 2473229"/>
              <a:gd name="connsiteX6" fmla="*/ 375489 w 4550431"/>
              <a:gd name="connsiteY6" fmla="*/ 260197 h 2473229"/>
              <a:gd name="connsiteX7" fmla="*/ 77039 w 4550431"/>
              <a:gd name="connsiteY7" fmla="*/ 571347 h 2473229"/>
              <a:gd name="connsiteX8" fmla="*/ 839 w 4550431"/>
              <a:gd name="connsiteY8" fmla="*/ 1041247 h 2473229"/>
              <a:gd name="connsiteX9" fmla="*/ 108789 w 4550431"/>
              <a:gd name="connsiteY9" fmla="*/ 1511147 h 2473229"/>
              <a:gd name="connsiteX10" fmla="*/ 248489 w 4550431"/>
              <a:gd name="connsiteY10" fmla="*/ 1758797 h 2473229"/>
              <a:gd name="connsiteX11" fmla="*/ 670764 w 4550431"/>
              <a:gd name="connsiteY11" fmla="*/ 2070383 h 2473229"/>
              <a:gd name="connsiteX12" fmla="*/ 1105739 w 4550431"/>
              <a:gd name="connsiteY12" fmla="*/ 2275148 h 2473229"/>
              <a:gd name="connsiteX13" fmla="*/ 1432764 w 4550431"/>
              <a:gd name="connsiteY13" fmla="*/ 2411282 h 2473229"/>
              <a:gd name="connsiteX14" fmla="*/ 1575639 w 4550431"/>
              <a:gd name="connsiteY14" fmla="*/ 2471651 h 2473229"/>
              <a:gd name="connsiteX15" fmla="*/ 1677239 w 4550431"/>
              <a:gd name="connsiteY15" fmla="*/ 2455731 h 2473229"/>
              <a:gd name="connsiteX16" fmla="*/ 1835989 w 4550431"/>
              <a:gd name="connsiteY16" fmla="*/ 2457297 h 2473229"/>
              <a:gd name="connsiteX17" fmla="*/ 2058239 w 4550431"/>
              <a:gd name="connsiteY17" fmla="*/ 2419197 h 2473229"/>
              <a:gd name="connsiteX18" fmla="*/ 2191589 w 4550431"/>
              <a:gd name="connsiteY18" fmla="*/ 2235047 h 2473229"/>
              <a:gd name="connsiteX19" fmla="*/ 2337639 w 4550431"/>
              <a:gd name="connsiteY19" fmla="*/ 2241397 h 2473229"/>
              <a:gd name="connsiteX20" fmla="*/ 2413839 w 4550431"/>
              <a:gd name="connsiteY20" fmla="*/ 2349347 h 2473229"/>
              <a:gd name="connsiteX21" fmla="*/ 2636089 w 4550431"/>
              <a:gd name="connsiteY21" fmla="*/ 2457297 h 2473229"/>
              <a:gd name="connsiteX22" fmla="*/ 2947239 w 4550431"/>
              <a:gd name="connsiteY22" fmla="*/ 2406497 h 2473229"/>
              <a:gd name="connsiteX23" fmla="*/ 2998039 w 4550431"/>
              <a:gd name="connsiteY23" fmla="*/ 2349347 h 2473229"/>
              <a:gd name="connsiteX24" fmla="*/ 3067889 w 4550431"/>
              <a:gd name="connsiteY24" fmla="*/ 2374747 h 2473229"/>
              <a:gd name="connsiteX25" fmla="*/ 3613989 w 4550431"/>
              <a:gd name="connsiteY25" fmla="*/ 2152497 h 2473229"/>
              <a:gd name="connsiteX26" fmla="*/ 4001339 w 4550431"/>
              <a:gd name="connsiteY26" fmla="*/ 1955647 h 2473229"/>
              <a:gd name="connsiteX27" fmla="*/ 4223589 w 4550431"/>
              <a:gd name="connsiteY27" fmla="*/ 1784197 h 2473229"/>
              <a:gd name="connsiteX28" fmla="*/ 4388689 w 4550431"/>
              <a:gd name="connsiteY28" fmla="*/ 1663547 h 2473229"/>
              <a:gd name="connsiteX29" fmla="*/ 4528389 w 4550431"/>
              <a:gd name="connsiteY29" fmla="*/ 1257147 h 2473229"/>
              <a:gd name="connsiteX30" fmla="*/ 4528389 w 4550431"/>
              <a:gd name="connsiteY30" fmla="*/ 831697 h 2473229"/>
              <a:gd name="connsiteX31" fmla="*/ 4318839 w 4550431"/>
              <a:gd name="connsiteY31" fmla="*/ 349097 h 2473229"/>
              <a:gd name="connsiteX32" fmla="*/ 4007689 w 4550431"/>
              <a:gd name="connsiteY32" fmla="*/ 190347 h 2473229"/>
              <a:gd name="connsiteX33" fmla="*/ 3874339 w 4550431"/>
              <a:gd name="connsiteY33" fmla="*/ 152247 h 2473229"/>
              <a:gd name="connsiteX34" fmla="*/ 3848939 w 4550431"/>
              <a:gd name="connsiteY34" fmla="*/ 190347 h 2473229"/>
              <a:gd name="connsiteX35" fmla="*/ 3709239 w 4550431"/>
              <a:gd name="connsiteY35" fmla="*/ 152247 h 2473229"/>
              <a:gd name="connsiteX36" fmla="*/ 3436189 w 4550431"/>
              <a:gd name="connsiteY36" fmla="*/ 12547 h 2473229"/>
              <a:gd name="connsiteX37" fmla="*/ 3252039 w 4550431"/>
              <a:gd name="connsiteY37" fmla="*/ 18897 h 2473229"/>
              <a:gd name="connsiteX38" fmla="*/ 2839289 w 4550431"/>
              <a:gd name="connsiteY38" fmla="*/ 120497 h 2473229"/>
              <a:gd name="connsiteX39" fmla="*/ 2585289 w 4550431"/>
              <a:gd name="connsiteY39" fmla="*/ 183997 h 2473229"/>
              <a:gd name="connsiteX40" fmla="*/ 2426539 w 4550431"/>
              <a:gd name="connsiteY40" fmla="*/ 425297 h 2473229"/>
              <a:gd name="connsiteX41" fmla="*/ 2188414 w 4550431"/>
              <a:gd name="connsiteY41" fmla="*/ 553515 h 2473229"/>
              <a:gd name="connsiteX0" fmla="*/ 2188414 w 4550431"/>
              <a:gd name="connsiteY0" fmla="*/ 553515 h 2473147"/>
              <a:gd name="connsiteX1" fmla="*/ 2026489 w 4550431"/>
              <a:gd name="connsiteY1" fmla="*/ 323697 h 2473147"/>
              <a:gd name="connsiteX2" fmla="*/ 1851864 w 4550431"/>
              <a:gd name="connsiteY2" fmla="*/ 166948 h 2473147"/>
              <a:gd name="connsiteX3" fmla="*/ 1318464 w 4550431"/>
              <a:gd name="connsiteY3" fmla="*/ 88400 h 2473147"/>
              <a:gd name="connsiteX4" fmla="*/ 896189 w 4550431"/>
              <a:gd name="connsiteY4" fmla="*/ 101447 h 2473147"/>
              <a:gd name="connsiteX5" fmla="*/ 597739 w 4550431"/>
              <a:gd name="connsiteY5" fmla="*/ 164947 h 2473147"/>
              <a:gd name="connsiteX6" fmla="*/ 375489 w 4550431"/>
              <a:gd name="connsiteY6" fmla="*/ 260197 h 2473147"/>
              <a:gd name="connsiteX7" fmla="*/ 77039 w 4550431"/>
              <a:gd name="connsiteY7" fmla="*/ 571347 h 2473147"/>
              <a:gd name="connsiteX8" fmla="*/ 839 w 4550431"/>
              <a:gd name="connsiteY8" fmla="*/ 1041247 h 2473147"/>
              <a:gd name="connsiteX9" fmla="*/ 108789 w 4550431"/>
              <a:gd name="connsiteY9" fmla="*/ 1511147 h 2473147"/>
              <a:gd name="connsiteX10" fmla="*/ 248489 w 4550431"/>
              <a:gd name="connsiteY10" fmla="*/ 1758797 h 2473147"/>
              <a:gd name="connsiteX11" fmla="*/ 670764 w 4550431"/>
              <a:gd name="connsiteY11" fmla="*/ 2070383 h 2473147"/>
              <a:gd name="connsiteX12" fmla="*/ 1105739 w 4550431"/>
              <a:gd name="connsiteY12" fmla="*/ 2275148 h 2473147"/>
              <a:gd name="connsiteX13" fmla="*/ 1432764 w 4550431"/>
              <a:gd name="connsiteY13" fmla="*/ 2411282 h 2473147"/>
              <a:gd name="connsiteX14" fmla="*/ 1575639 w 4550431"/>
              <a:gd name="connsiteY14" fmla="*/ 2471651 h 2473147"/>
              <a:gd name="connsiteX15" fmla="*/ 1677239 w 4550431"/>
              <a:gd name="connsiteY15" fmla="*/ 2455731 h 2473147"/>
              <a:gd name="connsiteX16" fmla="*/ 1845514 w 4550431"/>
              <a:gd name="connsiteY16" fmla="*/ 2466430 h 2473147"/>
              <a:gd name="connsiteX17" fmla="*/ 2058239 w 4550431"/>
              <a:gd name="connsiteY17" fmla="*/ 2419197 h 2473147"/>
              <a:gd name="connsiteX18" fmla="*/ 2191589 w 4550431"/>
              <a:gd name="connsiteY18" fmla="*/ 2235047 h 2473147"/>
              <a:gd name="connsiteX19" fmla="*/ 2337639 w 4550431"/>
              <a:gd name="connsiteY19" fmla="*/ 2241397 h 2473147"/>
              <a:gd name="connsiteX20" fmla="*/ 2413839 w 4550431"/>
              <a:gd name="connsiteY20" fmla="*/ 2349347 h 2473147"/>
              <a:gd name="connsiteX21" fmla="*/ 2636089 w 4550431"/>
              <a:gd name="connsiteY21" fmla="*/ 2457297 h 2473147"/>
              <a:gd name="connsiteX22" fmla="*/ 2947239 w 4550431"/>
              <a:gd name="connsiteY22" fmla="*/ 2406497 h 2473147"/>
              <a:gd name="connsiteX23" fmla="*/ 2998039 w 4550431"/>
              <a:gd name="connsiteY23" fmla="*/ 2349347 h 2473147"/>
              <a:gd name="connsiteX24" fmla="*/ 3067889 w 4550431"/>
              <a:gd name="connsiteY24" fmla="*/ 2374747 h 2473147"/>
              <a:gd name="connsiteX25" fmla="*/ 3613989 w 4550431"/>
              <a:gd name="connsiteY25" fmla="*/ 2152497 h 2473147"/>
              <a:gd name="connsiteX26" fmla="*/ 4001339 w 4550431"/>
              <a:gd name="connsiteY26" fmla="*/ 1955647 h 2473147"/>
              <a:gd name="connsiteX27" fmla="*/ 4223589 w 4550431"/>
              <a:gd name="connsiteY27" fmla="*/ 1784197 h 2473147"/>
              <a:gd name="connsiteX28" fmla="*/ 4388689 w 4550431"/>
              <a:gd name="connsiteY28" fmla="*/ 1663547 h 2473147"/>
              <a:gd name="connsiteX29" fmla="*/ 4528389 w 4550431"/>
              <a:gd name="connsiteY29" fmla="*/ 1257147 h 2473147"/>
              <a:gd name="connsiteX30" fmla="*/ 4528389 w 4550431"/>
              <a:gd name="connsiteY30" fmla="*/ 831697 h 2473147"/>
              <a:gd name="connsiteX31" fmla="*/ 4318839 w 4550431"/>
              <a:gd name="connsiteY31" fmla="*/ 349097 h 2473147"/>
              <a:gd name="connsiteX32" fmla="*/ 4007689 w 4550431"/>
              <a:gd name="connsiteY32" fmla="*/ 190347 h 2473147"/>
              <a:gd name="connsiteX33" fmla="*/ 3874339 w 4550431"/>
              <a:gd name="connsiteY33" fmla="*/ 152247 h 2473147"/>
              <a:gd name="connsiteX34" fmla="*/ 3848939 w 4550431"/>
              <a:gd name="connsiteY34" fmla="*/ 190347 h 2473147"/>
              <a:gd name="connsiteX35" fmla="*/ 3709239 w 4550431"/>
              <a:gd name="connsiteY35" fmla="*/ 152247 h 2473147"/>
              <a:gd name="connsiteX36" fmla="*/ 3436189 w 4550431"/>
              <a:gd name="connsiteY36" fmla="*/ 12547 h 2473147"/>
              <a:gd name="connsiteX37" fmla="*/ 3252039 w 4550431"/>
              <a:gd name="connsiteY37" fmla="*/ 18897 h 2473147"/>
              <a:gd name="connsiteX38" fmla="*/ 2839289 w 4550431"/>
              <a:gd name="connsiteY38" fmla="*/ 120497 h 2473147"/>
              <a:gd name="connsiteX39" fmla="*/ 2585289 w 4550431"/>
              <a:gd name="connsiteY39" fmla="*/ 183997 h 2473147"/>
              <a:gd name="connsiteX40" fmla="*/ 2426539 w 4550431"/>
              <a:gd name="connsiteY40" fmla="*/ 425297 h 2473147"/>
              <a:gd name="connsiteX41" fmla="*/ 2188414 w 4550431"/>
              <a:gd name="connsiteY41" fmla="*/ 553515 h 2473147"/>
              <a:gd name="connsiteX0" fmla="*/ 2188414 w 4550431"/>
              <a:gd name="connsiteY0" fmla="*/ 553515 h 2482777"/>
              <a:gd name="connsiteX1" fmla="*/ 2026489 w 4550431"/>
              <a:gd name="connsiteY1" fmla="*/ 323697 h 2482777"/>
              <a:gd name="connsiteX2" fmla="*/ 1851864 w 4550431"/>
              <a:gd name="connsiteY2" fmla="*/ 166948 h 2482777"/>
              <a:gd name="connsiteX3" fmla="*/ 1318464 w 4550431"/>
              <a:gd name="connsiteY3" fmla="*/ 88400 h 2482777"/>
              <a:gd name="connsiteX4" fmla="*/ 896189 w 4550431"/>
              <a:gd name="connsiteY4" fmla="*/ 101447 h 2482777"/>
              <a:gd name="connsiteX5" fmla="*/ 597739 w 4550431"/>
              <a:gd name="connsiteY5" fmla="*/ 164947 h 2482777"/>
              <a:gd name="connsiteX6" fmla="*/ 375489 w 4550431"/>
              <a:gd name="connsiteY6" fmla="*/ 260197 h 2482777"/>
              <a:gd name="connsiteX7" fmla="*/ 77039 w 4550431"/>
              <a:gd name="connsiteY7" fmla="*/ 571347 h 2482777"/>
              <a:gd name="connsiteX8" fmla="*/ 839 w 4550431"/>
              <a:gd name="connsiteY8" fmla="*/ 1041247 h 2482777"/>
              <a:gd name="connsiteX9" fmla="*/ 108789 w 4550431"/>
              <a:gd name="connsiteY9" fmla="*/ 1511147 h 2482777"/>
              <a:gd name="connsiteX10" fmla="*/ 248489 w 4550431"/>
              <a:gd name="connsiteY10" fmla="*/ 1758797 h 2482777"/>
              <a:gd name="connsiteX11" fmla="*/ 670764 w 4550431"/>
              <a:gd name="connsiteY11" fmla="*/ 2070383 h 2482777"/>
              <a:gd name="connsiteX12" fmla="*/ 1105739 w 4550431"/>
              <a:gd name="connsiteY12" fmla="*/ 2275148 h 2482777"/>
              <a:gd name="connsiteX13" fmla="*/ 1432764 w 4550431"/>
              <a:gd name="connsiteY13" fmla="*/ 2411282 h 2482777"/>
              <a:gd name="connsiteX14" fmla="*/ 1575639 w 4550431"/>
              <a:gd name="connsiteY14" fmla="*/ 2471651 h 2482777"/>
              <a:gd name="connsiteX15" fmla="*/ 1677239 w 4550431"/>
              <a:gd name="connsiteY15" fmla="*/ 2455731 h 2482777"/>
              <a:gd name="connsiteX16" fmla="*/ 1845514 w 4550431"/>
              <a:gd name="connsiteY16" fmla="*/ 2466430 h 2482777"/>
              <a:gd name="connsiteX17" fmla="*/ 2058239 w 4550431"/>
              <a:gd name="connsiteY17" fmla="*/ 2464865 h 2482777"/>
              <a:gd name="connsiteX18" fmla="*/ 2191589 w 4550431"/>
              <a:gd name="connsiteY18" fmla="*/ 2235047 h 2482777"/>
              <a:gd name="connsiteX19" fmla="*/ 2337639 w 4550431"/>
              <a:gd name="connsiteY19" fmla="*/ 2241397 h 2482777"/>
              <a:gd name="connsiteX20" fmla="*/ 2413839 w 4550431"/>
              <a:gd name="connsiteY20" fmla="*/ 2349347 h 2482777"/>
              <a:gd name="connsiteX21" fmla="*/ 2636089 w 4550431"/>
              <a:gd name="connsiteY21" fmla="*/ 2457297 h 2482777"/>
              <a:gd name="connsiteX22" fmla="*/ 2947239 w 4550431"/>
              <a:gd name="connsiteY22" fmla="*/ 2406497 h 2482777"/>
              <a:gd name="connsiteX23" fmla="*/ 2998039 w 4550431"/>
              <a:gd name="connsiteY23" fmla="*/ 2349347 h 2482777"/>
              <a:gd name="connsiteX24" fmla="*/ 3067889 w 4550431"/>
              <a:gd name="connsiteY24" fmla="*/ 2374747 h 2482777"/>
              <a:gd name="connsiteX25" fmla="*/ 3613989 w 4550431"/>
              <a:gd name="connsiteY25" fmla="*/ 2152497 h 2482777"/>
              <a:gd name="connsiteX26" fmla="*/ 4001339 w 4550431"/>
              <a:gd name="connsiteY26" fmla="*/ 1955647 h 2482777"/>
              <a:gd name="connsiteX27" fmla="*/ 4223589 w 4550431"/>
              <a:gd name="connsiteY27" fmla="*/ 1784197 h 2482777"/>
              <a:gd name="connsiteX28" fmla="*/ 4388689 w 4550431"/>
              <a:gd name="connsiteY28" fmla="*/ 1663547 h 2482777"/>
              <a:gd name="connsiteX29" fmla="*/ 4528389 w 4550431"/>
              <a:gd name="connsiteY29" fmla="*/ 1257147 h 2482777"/>
              <a:gd name="connsiteX30" fmla="*/ 4528389 w 4550431"/>
              <a:gd name="connsiteY30" fmla="*/ 831697 h 2482777"/>
              <a:gd name="connsiteX31" fmla="*/ 4318839 w 4550431"/>
              <a:gd name="connsiteY31" fmla="*/ 349097 h 2482777"/>
              <a:gd name="connsiteX32" fmla="*/ 4007689 w 4550431"/>
              <a:gd name="connsiteY32" fmla="*/ 190347 h 2482777"/>
              <a:gd name="connsiteX33" fmla="*/ 3874339 w 4550431"/>
              <a:gd name="connsiteY33" fmla="*/ 152247 h 2482777"/>
              <a:gd name="connsiteX34" fmla="*/ 3848939 w 4550431"/>
              <a:gd name="connsiteY34" fmla="*/ 190347 h 2482777"/>
              <a:gd name="connsiteX35" fmla="*/ 3709239 w 4550431"/>
              <a:gd name="connsiteY35" fmla="*/ 152247 h 2482777"/>
              <a:gd name="connsiteX36" fmla="*/ 3436189 w 4550431"/>
              <a:gd name="connsiteY36" fmla="*/ 12547 h 2482777"/>
              <a:gd name="connsiteX37" fmla="*/ 3252039 w 4550431"/>
              <a:gd name="connsiteY37" fmla="*/ 18897 h 2482777"/>
              <a:gd name="connsiteX38" fmla="*/ 2839289 w 4550431"/>
              <a:gd name="connsiteY38" fmla="*/ 120497 h 2482777"/>
              <a:gd name="connsiteX39" fmla="*/ 2585289 w 4550431"/>
              <a:gd name="connsiteY39" fmla="*/ 183997 h 2482777"/>
              <a:gd name="connsiteX40" fmla="*/ 2426539 w 4550431"/>
              <a:gd name="connsiteY40" fmla="*/ 425297 h 2482777"/>
              <a:gd name="connsiteX41" fmla="*/ 2188414 w 4550431"/>
              <a:gd name="connsiteY41" fmla="*/ 553515 h 2482777"/>
              <a:gd name="connsiteX0" fmla="*/ 2188414 w 4550431"/>
              <a:gd name="connsiteY0" fmla="*/ 553515 h 2475358"/>
              <a:gd name="connsiteX1" fmla="*/ 2026489 w 4550431"/>
              <a:gd name="connsiteY1" fmla="*/ 323697 h 2475358"/>
              <a:gd name="connsiteX2" fmla="*/ 1851864 w 4550431"/>
              <a:gd name="connsiteY2" fmla="*/ 166948 h 2475358"/>
              <a:gd name="connsiteX3" fmla="*/ 1318464 w 4550431"/>
              <a:gd name="connsiteY3" fmla="*/ 88400 h 2475358"/>
              <a:gd name="connsiteX4" fmla="*/ 896189 w 4550431"/>
              <a:gd name="connsiteY4" fmla="*/ 101447 h 2475358"/>
              <a:gd name="connsiteX5" fmla="*/ 597739 w 4550431"/>
              <a:gd name="connsiteY5" fmla="*/ 164947 h 2475358"/>
              <a:gd name="connsiteX6" fmla="*/ 375489 w 4550431"/>
              <a:gd name="connsiteY6" fmla="*/ 260197 h 2475358"/>
              <a:gd name="connsiteX7" fmla="*/ 77039 w 4550431"/>
              <a:gd name="connsiteY7" fmla="*/ 571347 h 2475358"/>
              <a:gd name="connsiteX8" fmla="*/ 839 w 4550431"/>
              <a:gd name="connsiteY8" fmla="*/ 1041247 h 2475358"/>
              <a:gd name="connsiteX9" fmla="*/ 108789 w 4550431"/>
              <a:gd name="connsiteY9" fmla="*/ 1511147 h 2475358"/>
              <a:gd name="connsiteX10" fmla="*/ 248489 w 4550431"/>
              <a:gd name="connsiteY10" fmla="*/ 1758797 h 2475358"/>
              <a:gd name="connsiteX11" fmla="*/ 670764 w 4550431"/>
              <a:gd name="connsiteY11" fmla="*/ 2070383 h 2475358"/>
              <a:gd name="connsiteX12" fmla="*/ 1105739 w 4550431"/>
              <a:gd name="connsiteY12" fmla="*/ 2275148 h 2475358"/>
              <a:gd name="connsiteX13" fmla="*/ 1432764 w 4550431"/>
              <a:gd name="connsiteY13" fmla="*/ 2411282 h 2475358"/>
              <a:gd name="connsiteX14" fmla="*/ 1575639 w 4550431"/>
              <a:gd name="connsiteY14" fmla="*/ 2471651 h 2475358"/>
              <a:gd name="connsiteX15" fmla="*/ 1677239 w 4550431"/>
              <a:gd name="connsiteY15" fmla="*/ 2455731 h 2475358"/>
              <a:gd name="connsiteX16" fmla="*/ 1845514 w 4550431"/>
              <a:gd name="connsiteY16" fmla="*/ 2466430 h 2475358"/>
              <a:gd name="connsiteX17" fmla="*/ 2058239 w 4550431"/>
              <a:gd name="connsiteY17" fmla="*/ 2464865 h 2475358"/>
              <a:gd name="connsiteX18" fmla="*/ 2220164 w 4550431"/>
              <a:gd name="connsiteY18" fmla="*/ 2335517 h 2475358"/>
              <a:gd name="connsiteX19" fmla="*/ 2337639 w 4550431"/>
              <a:gd name="connsiteY19" fmla="*/ 2241397 h 2475358"/>
              <a:gd name="connsiteX20" fmla="*/ 2413839 w 4550431"/>
              <a:gd name="connsiteY20" fmla="*/ 2349347 h 2475358"/>
              <a:gd name="connsiteX21" fmla="*/ 2636089 w 4550431"/>
              <a:gd name="connsiteY21" fmla="*/ 2457297 h 2475358"/>
              <a:gd name="connsiteX22" fmla="*/ 2947239 w 4550431"/>
              <a:gd name="connsiteY22" fmla="*/ 2406497 h 2475358"/>
              <a:gd name="connsiteX23" fmla="*/ 2998039 w 4550431"/>
              <a:gd name="connsiteY23" fmla="*/ 2349347 h 2475358"/>
              <a:gd name="connsiteX24" fmla="*/ 3067889 w 4550431"/>
              <a:gd name="connsiteY24" fmla="*/ 2374747 h 2475358"/>
              <a:gd name="connsiteX25" fmla="*/ 3613989 w 4550431"/>
              <a:gd name="connsiteY25" fmla="*/ 2152497 h 2475358"/>
              <a:gd name="connsiteX26" fmla="*/ 4001339 w 4550431"/>
              <a:gd name="connsiteY26" fmla="*/ 1955647 h 2475358"/>
              <a:gd name="connsiteX27" fmla="*/ 4223589 w 4550431"/>
              <a:gd name="connsiteY27" fmla="*/ 1784197 h 2475358"/>
              <a:gd name="connsiteX28" fmla="*/ 4388689 w 4550431"/>
              <a:gd name="connsiteY28" fmla="*/ 1663547 h 2475358"/>
              <a:gd name="connsiteX29" fmla="*/ 4528389 w 4550431"/>
              <a:gd name="connsiteY29" fmla="*/ 1257147 h 2475358"/>
              <a:gd name="connsiteX30" fmla="*/ 4528389 w 4550431"/>
              <a:gd name="connsiteY30" fmla="*/ 831697 h 2475358"/>
              <a:gd name="connsiteX31" fmla="*/ 4318839 w 4550431"/>
              <a:gd name="connsiteY31" fmla="*/ 349097 h 2475358"/>
              <a:gd name="connsiteX32" fmla="*/ 4007689 w 4550431"/>
              <a:gd name="connsiteY32" fmla="*/ 190347 h 2475358"/>
              <a:gd name="connsiteX33" fmla="*/ 3874339 w 4550431"/>
              <a:gd name="connsiteY33" fmla="*/ 152247 h 2475358"/>
              <a:gd name="connsiteX34" fmla="*/ 3848939 w 4550431"/>
              <a:gd name="connsiteY34" fmla="*/ 190347 h 2475358"/>
              <a:gd name="connsiteX35" fmla="*/ 3709239 w 4550431"/>
              <a:gd name="connsiteY35" fmla="*/ 152247 h 2475358"/>
              <a:gd name="connsiteX36" fmla="*/ 3436189 w 4550431"/>
              <a:gd name="connsiteY36" fmla="*/ 12547 h 2475358"/>
              <a:gd name="connsiteX37" fmla="*/ 3252039 w 4550431"/>
              <a:gd name="connsiteY37" fmla="*/ 18897 h 2475358"/>
              <a:gd name="connsiteX38" fmla="*/ 2839289 w 4550431"/>
              <a:gd name="connsiteY38" fmla="*/ 120497 h 2475358"/>
              <a:gd name="connsiteX39" fmla="*/ 2585289 w 4550431"/>
              <a:gd name="connsiteY39" fmla="*/ 183997 h 2475358"/>
              <a:gd name="connsiteX40" fmla="*/ 2426539 w 4550431"/>
              <a:gd name="connsiteY40" fmla="*/ 425297 h 2475358"/>
              <a:gd name="connsiteX41" fmla="*/ 2188414 w 4550431"/>
              <a:gd name="connsiteY41" fmla="*/ 553515 h 2475358"/>
              <a:gd name="connsiteX0" fmla="*/ 2188414 w 4550431"/>
              <a:gd name="connsiteY0" fmla="*/ 553515 h 2475358"/>
              <a:gd name="connsiteX1" fmla="*/ 2026489 w 4550431"/>
              <a:gd name="connsiteY1" fmla="*/ 323697 h 2475358"/>
              <a:gd name="connsiteX2" fmla="*/ 1851864 w 4550431"/>
              <a:gd name="connsiteY2" fmla="*/ 166948 h 2475358"/>
              <a:gd name="connsiteX3" fmla="*/ 1318464 w 4550431"/>
              <a:gd name="connsiteY3" fmla="*/ 88400 h 2475358"/>
              <a:gd name="connsiteX4" fmla="*/ 896189 w 4550431"/>
              <a:gd name="connsiteY4" fmla="*/ 101447 h 2475358"/>
              <a:gd name="connsiteX5" fmla="*/ 597739 w 4550431"/>
              <a:gd name="connsiteY5" fmla="*/ 164947 h 2475358"/>
              <a:gd name="connsiteX6" fmla="*/ 375489 w 4550431"/>
              <a:gd name="connsiteY6" fmla="*/ 260197 h 2475358"/>
              <a:gd name="connsiteX7" fmla="*/ 77039 w 4550431"/>
              <a:gd name="connsiteY7" fmla="*/ 571347 h 2475358"/>
              <a:gd name="connsiteX8" fmla="*/ 839 w 4550431"/>
              <a:gd name="connsiteY8" fmla="*/ 1041247 h 2475358"/>
              <a:gd name="connsiteX9" fmla="*/ 108789 w 4550431"/>
              <a:gd name="connsiteY9" fmla="*/ 1511147 h 2475358"/>
              <a:gd name="connsiteX10" fmla="*/ 248489 w 4550431"/>
              <a:gd name="connsiteY10" fmla="*/ 1758797 h 2475358"/>
              <a:gd name="connsiteX11" fmla="*/ 670764 w 4550431"/>
              <a:gd name="connsiteY11" fmla="*/ 2070383 h 2475358"/>
              <a:gd name="connsiteX12" fmla="*/ 1105739 w 4550431"/>
              <a:gd name="connsiteY12" fmla="*/ 2275148 h 2475358"/>
              <a:gd name="connsiteX13" fmla="*/ 1432764 w 4550431"/>
              <a:gd name="connsiteY13" fmla="*/ 2411282 h 2475358"/>
              <a:gd name="connsiteX14" fmla="*/ 1575639 w 4550431"/>
              <a:gd name="connsiteY14" fmla="*/ 2471651 h 2475358"/>
              <a:gd name="connsiteX15" fmla="*/ 1677239 w 4550431"/>
              <a:gd name="connsiteY15" fmla="*/ 2455731 h 2475358"/>
              <a:gd name="connsiteX16" fmla="*/ 1845514 w 4550431"/>
              <a:gd name="connsiteY16" fmla="*/ 2466430 h 2475358"/>
              <a:gd name="connsiteX17" fmla="*/ 2058239 w 4550431"/>
              <a:gd name="connsiteY17" fmla="*/ 2464865 h 2475358"/>
              <a:gd name="connsiteX18" fmla="*/ 2220164 w 4550431"/>
              <a:gd name="connsiteY18" fmla="*/ 2335517 h 2475358"/>
              <a:gd name="connsiteX19" fmla="*/ 2318589 w 4550431"/>
              <a:gd name="connsiteY19" fmla="*/ 2296199 h 2475358"/>
              <a:gd name="connsiteX20" fmla="*/ 2413839 w 4550431"/>
              <a:gd name="connsiteY20" fmla="*/ 2349347 h 2475358"/>
              <a:gd name="connsiteX21" fmla="*/ 2636089 w 4550431"/>
              <a:gd name="connsiteY21" fmla="*/ 2457297 h 2475358"/>
              <a:gd name="connsiteX22" fmla="*/ 2947239 w 4550431"/>
              <a:gd name="connsiteY22" fmla="*/ 2406497 h 2475358"/>
              <a:gd name="connsiteX23" fmla="*/ 2998039 w 4550431"/>
              <a:gd name="connsiteY23" fmla="*/ 2349347 h 2475358"/>
              <a:gd name="connsiteX24" fmla="*/ 3067889 w 4550431"/>
              <a:gd name="connsiteY24" fmla="*/ 2374747 h 2475358"/>
              <a:gd name="connsiteX25" fmla="*/ 3613989 w 4550431"/>
              <a:gd name="connsiteY25" fmla="*/ 2152497 h 2475358"/>
              <a:gd name="connsiteX26" fmla="*/ 4001339 w 4550431"/>
              <a:gd name="connsiteY26" fmla="*/ 1955647 h 2475358"/>
              <a:gd name="connsiteX27" fmla="*/ 4223589 w 4550431"/>
              <a:gd name="connsiteY27" fmla="*/ 1784197 h 2475358"/>
              <a:gd name="connsiteX28" fmla="*/ 4388689 w 4550431"/>
              <a:gd name="connsiteY28" fmla="*/ 1663547 h 2475358"/>
              <a:gd name="connsiteX29" fmla="*/ 4528389 w 4550431"/>
              <a:gd name="connsiteY29" fmla="*/ 1257147 h 2475358"/>
              <a:gd name="connsiteX30" fmla="*/ 4528389 w 4550431"/>
              <a:gd name="connsiteY30" fmla="*/ 831697 h 2475358"/>
              <a:gd name="connsiteX31" fmla="*/ 4318839 w 4550431"/>
              <a:gd name="connsiteY31" fmla="*/ 349097 h 2475358"/>
              <a:gd name="connsiteX32" fmla="*/ 4007689 w 4550431"/>
              <a:gd name="connsiteY32" fmla="*/ 190347 h 2475358"/>
              <a:gd name="connsiteX33" fmla="*/ 3874339 w 4550431"/>
              <a:gd name="connsiteY33" fmla="*/ 152247 h 2475358"/>
              <a:gd name="connsiteX34" fmla="*/ 3848939 w 4550431"/>
              <a:gd name="connsiteY34" fmla="*/ 190347 h 2475358"/>
              <a:gd name="connsiteX35" fmla="*/ 3709239 w 4550431"/>
              <a:gd name="connsiteY35" fmla="*/ 152247 h 2475358"/>
              <a:gd name="connsiteX36" fmla="*/ 3436189 w 4550431"/>
              <a:gd name="connsiteY36" fmla="*/ 12547 h 2475358"/>
              <a:gd name="connsiteX37" fmla="*/ 3252039 w 4550431"/>
              <a:gd name="connsiteY37" fmla="*/ 18897 h 2475358"/>
              <a:gd name="connsiteX38" fmla="*/ 2839289 w 4550431"/>
              <a:gd name="connsiteY38" fmla="*/ 120497 h 2475358"/>
              <a:gd name="connsiteX39" fmla="*/ 2585289 w 4550431"/>
              <a:gd name="connsiteY39" fmla="*/ 183997 h 2475358"/>
              <a:gd name="connsiteX40" fmla="*/ 2426539 w 4550431"/>
              <a:gd name="connsiteY40" fmla="*/ 425297 h 2475358"/>
              <a:gd name="connsiteX41" fmla="*/ 2188414 w 4550431"/>
              <a:gd name="connsiteY41" fmla="*/ 553515 h 2475358"/>
              <a:gd name="connsiteX0" fmla="*/ 2188414 w 4550431"/>
              <a:gd name="connsiteY0" fmla="*/ 553515 h 2475358"/>
              <a:gd name="connsiteX1" fmla="*/ 2026489 w 4550431"/>
              <a:gd name="connsiteY1" fmla="*/ 323697 h 2475358"/>
              <a:gd name="connsiteX2" fmla="*/ 1851864 w 4550431"/>
              <a:gd name="connsiteY2" fmla="*/ 166948 h 2475358"/>
              <a:gd name="connsiteX3" fmla="*/ 1318464 w 4550431"/>
              <a:gd name="connsiteY3" fmla="*/ 88400 h 2475358"/>
              <a:gd name="connsiteX4" fmla="*/ 896189 w 4550431"/>
              <a:gd name="connsiteY4" fmla="*/ 101447 h 2475358"/>
              <a:gd name="connsiteX5" fmla="*/ 597739 w 4550431"/>
              <a:gd name="connsiteY5" fmla="*/ 164947 h 2475358"/>
              <a:gd name="connsiteX6" fmla="*/ 375489 w 4550431"/>
              <a:gd name="connsiteY6" fmla="*/ 260197 h 2475358"/>
              <a:gd name="connsiteX7" fmla="*/ 77039 w 4550431"/>
              <a:gd name="connsiteY7" fmla="*/ 571347 h 2475358"/>
              <a:gd name="connsiteX8" fmla="*/ 839 w 4550431"/>
              <a:gd name="connsiteY8" fmla="*/ 1041247 h 2475358"/>
              <a:gd name="connsiteX9" fmla="*/ 108789 w 4550431"/>
              <a:gd name="connsiteY9" fmla="*/ 1511147 h 2475358"/>
              <a:gd name="connsiteX10" fmla="*/ 248489 w 4550431"/>
              <a:gd name="connsiteY10" fmla="*/ 1758797 h 2475358"/>
              <a:gd name="connsiteX11" fmla="*/ 670764 w 4550431"/>
              <a:gd name="connsiteY11" fmla="*/ 2070383 h 2475358"/>
              <a:gd name="connsiteX12" fmla="*/ 1105739 w 4550431"/>
              <a:gd name="connsiteY12" fmla="*/ 2275148 h 2475358"/>
              <a:gd name="connsiteX13" fmla="*/ 1432764 w 4550431"/>
              <a:gd name="connsiteY13" fmla="*/ 2411282 h 2475358"/>
              <a:gd name="connsiteX14" fmla="*/ 1575639 w 4550431"/>
              <a:gd name="connsiteY14" fmla="*/ 2471651 h 2475358"/>
              <a:gd name="connsiteX15" fmla="*/ 1677239 w 4550431"/>
              <a:gd name="connsiteY15" fmla="*/ 2455731 h 2475358"/>
              <a:gd name="connsiteX16" fmla="*/ 1845514 w 4550431"/>
              <a:gd name="connsiteY16" fmla="*/ 2466430 h 2475358"/>
              <a:gd name="connsiteX17" fmla="*/ 2058239 w 4550431"/>
              <a:gd name="connsiteY17" fmla="*/ 2464865 h 2475358"/>
              <a:gd name="connsiteX18" fmla="*/ 2220164 w 4550431"/>
              <a:gd name="connsiteY18" fmla="*/ 2335517 h 2475358"/>
              <a:gd name="connsiteX19" fmla="*/ 2318589 w 4550431"/>
              <a:gd name="connsiteY19" fmla="*/ 2296199 h 2475358"/>
              <a:gd name="connsiteX20" fmla="*/ 2413839 w 4550431"/>
              <a:gd name="connsiteY20" fmla="*/ 2413282 h 2475358"/>
              <a:gd name="connsiteX21" fmla="*/ 2636089 w 4550431"/>
              <a:gd name="connsiteY21" fmla="*/ 2457297 h 2475358"/>
              <a:gd name="connsiteX22" fmla="*/ 2947239 w 4550431"/>
              <a:gd name="connsiteY22" fmla="*/ 2406497 h 2475358"/>
              <a:gd name="connsiteX23" fmla="*/ 2998039 w 4550431"/>
              <a:gd name="connsiteY23" fmla="*/ 2349347 h 2475358"/>
              <a:gd name="connsiteX24" fmla="*/ 3067889 w 4550431"/>
              <a:gd name="connsiteY24" fmla="*/ 2374747 h 2475358"/>
              <a:gd name="connsiteX25" fmla="*/ 3613989 w 4550431"/>
              <a:gd name="connsiteY25" fmla="*/ 2152497 h 2475358"/>
              <a:gd name="connsiteX26" fmla="*/ 4001339 w 4550431"/>
              <a:gd name="connsiteY26" fmla="*/ 1955647 h 2475358"/>
              <a:gd name="connsiteX27" fmla="*/ 4223589 w 4550431"/>
              <a:gd name="connsiteY27" fmla="*/ 1784197 h 2475358"/>
              <a:gd name="connsiteX28" fmla="*/ 4388689 w 4550431"/>
              <a:gd name="connsiteY28" fmla="*/ 1663547 h 2475358"/>
              <a:gd name="connsiteX29" fmla="*/ 4528389 w 4550431"/>
              <a:gd name="connsiteY29" fmla="*/ 1257147 h 2475358"/>
              <a:gd name="connsiteX30" fmla="*/ 4528389 w 4550431"/>
              <a:gd name="connsiteY30" fmla="*/ 831697 h 2475358"/>
              <a:gd name="connsiteX31" fmla="*/ 4318839 w 4550431"/>
              <a:gd name="connsiteY31" fmla="*/ 349097 h 2475358"/>
              <a:gd name="connsiteX32" fmla="*/ 4007689 w 4550431"/>
              <a:gd name="connsiteY32" fmla="*/ 190347 h 2475358"/>
              <a:gd name="connsiteX33" fmla="*/ 3874339 w 4550431"/>
              <a:gd name="connsiteY33" fmla="*/ 152247 h 2475358"/>
              <a:gd name="connsiteX34" fmla="*/ 3848939 w 4550431"/>
              <a:gd name="connsiteY34" fmla="*/ 190347 h 2475358"/>
              <a:gd name="connsiteX35" fmla="*/ 3709239 w 4550431"/>
              <a:gd name="connsiteY35" fmla="*/ 152247 h 2475358"/>
              <a:gd name="connsiteX36" fmla="*/ 3436189 w 4550431"/>
              <a:gd name="connsiteY36" fmla="*/ 12547 h 2475358"/>
              <a:gd name="connsiteX37" fmla="*/ 3252039 w 4550431"/>
              <a:gd name="connsiteY37" fmla="*/ 18897 h 2475358"/>
              <a:gd name="connsiteX38" fmla="*/ 2839289 w 4550431"/>
              <a:gd name="connsiteY38" fmla="*/ 120497 h 2475358"/>
              <a:gd name="connsiteX39" fmla="*/ 2585289 w 4550431"/>
              <a:gd name="connsiteY39" fmla="*/ 183997 h 2475358"/>
              <a:gd name="connsiteX40" fmla="*/ 2426539 w 4550431"/>
              <a:gd name="connsiteY40" fmla="*/ 425297 h 2475358"/>
              <a:gd name="connsiteX41" fmla="*/ 2188414 w 4550431"/>
              <a:gd name="connsiteY41" fmla="*/ 553515 h 2475358"/>
              <a:gd name="connsiteX0" fmla="*/ 2188414 w 4550431"/>
              <a:gd name="connsiteY0" fmla="*/ 553515 h 2475358"/>
              <a:gd name="connsiteX1" fmla="*/ 2026489 w 4550431"/>
              <a:gd name="connsiteY1" fmla="*/ 323697 h 2475358"/>
              <a:gd name="connsiteX2" fmla="*/ 1851864 w 4550431"/>
              <a:gd name="connsiteY2" fmla="*/ 166948 h 2475358"/>
              <a:gd name="connsiteX3" fmla="*/ 1318464 w 4550431"/>
              <a:gd name="connsiteY3" fmla="*/ 88400 h 2475358"/>
              <a:gd name="connsiteX4" fmla="*/ 896189 w 4550431"/>
              <a:gd name="connsiteY4" fmla="*/ 101447 h 2475358"/>
              <a:gd name="connsiteX5" fmla="*/ 597739 w 4550431"/>
              <a:gd name="connsiteY5" fmla="*/ 164947 h 2475358"/>
              <a:gd name="connsiteX6" fmla="*/ 375489 w 4550431"/>
              <a:gd name="connsiteY6" fmla="*/ 260197 h 2475358"/>
              <a:gd name="connsiteX7" fmla="*/ 77039 w 4550431"/>
              <a:gd name="connsiteY7" fmla="*/ 571347 h 2475358"/>
              <a:gd name="connsiteX8" fmla="*/ 839 w 4550431"/>
              <a:gd name="connsiteY8" fmla="*/ 1041247 h 2475358"/>
              <a:gd name="connsiteX9" fmla="*/ 108789 w 4550431"/>
              <a:gd name="connsiteY9" fmla="*/ 1511147 h 2475358"/>
              <a:gd name="connsiteX10" fmla="*/ 248489 w 4550431"/>
              <a:gd name="connsiteY10" fmla="*/ 1758797 h 2475358"/>
              <a:gd name="connsiteX11" fmla="*/ 670764 w 4550431"/>
              <a:gd name="connsiteY11" fmla="*/ 2070383 h 2475358"/>
              <a:gd name="connsiteX12" fmla="*/ 1105739 w 4550431"/>
              <a:gd name="connsiteY12" fmla="*/ 2275148 h 2475358"/>
              <a:gd name="connsiteX13" fmla="*/ 1432764 w 4550431"/>
              <a:gd name="connsiteY13" fmla="*/ 2411282 h 2475358"/>
              <a:gd name="connsiteX14" fmla="*/ 1575639 w 4550431"/>
              <a:gd name="connsiteY14" fmla="*/ 2471651 h 2475358"/>
              <a:gd name="connsiteX15" fmla="*/ 1677239 w 4550431"/>
              <a:gd name="connsiteY15" fmla="*/ 2455731 h 2475358"/>
              <a:gd name="connsiteX16" fmla="*/ 1845514 w 4550431"/>
              <a:gd name="connsiteY16" fmla="*/ 2466430 h 2475358"/>
              <a:gd name="connsiteX17" fmla="*/ 2058239 w 4550431"/>
              <a:gd name="connsiteY17" fmla="*/ 2464865 h 2475358"/>
              <a:gd name="connsiteX18" fmla="*/ 2220164 w 4550431"/>
              <a:gd name="connsiteY18" fmla="*/ 2335517 h 2475358"/>
              <a:gd name="connsiteX19" fmla="*/ 2318589 w 4550431"/>
              <a:gd name="connsiteY19" fmla="*/ 2296199 h 2475358"/>
              <a:gd name="connsiteX20" fmla="*/ 2413839 w 4550431"/>
              <a:gd name="connsiteY20" fmla="*/ 2413282 h 2475358"/>
              <a:gd name="connsiteX21" fmla="*/ 2645614 w 4550431"/>
              <a:gd name="connsiteY21" fmla="*/ 2466431 h 2475358"/>
              <a:gd name="connsiteX22" fmla="*/ 2947239 w 4550431"/>
              <a:gd name="connsiteY22" fmla="*/ 2406497 h 2475358"/>
              <a:gd name="connsiteX23" fmla="*/ 2998039 w 4550431"/>
              <a:gd name="connsiteY23" fmla="*/ 2349347 h 2475358"/>
              <a:gd name="connsiteX24" fmla="*/ 3067889 w 4550431"/>
              <a:gd name="connsiteY24" fmla="*/ 2374747 h 2475358"/>
              <a:gd name="connsiteX25" fmla="*/ 3613989 w 4550431"/>
              <a:gd name="connsiteY25" fmla="*/ 2152497 h 2475358"/>
              <a:gd name="connsiteX26" fmla="*/ 4001339 w 4550431"/>
              <a:gd name="connsiteY26" fmla="*/ 1955647 h 2475358"/>
              <a:gd name="connsiteX27" fmla="*/ 4223589 w 4550431"/>
              <a:gd name="connsiteY27" fmla="*/ 1784197 h 2475358"/>
              <a:gd name="connsiteX28" fmla="*/ 4388689 w 4550431"/>
              <a:gd name="connsiteY28" fmla="*/ 1663547 h 2475358"/>
              <a:gd name="connsiteX29" fmla="*/ 4528389 w 4550431"/>
              <a:gd name="connsiteY29" fmla="*/ 1257147 h 2475358"/>
              <a:gd name="connsiteX30" fmla="*/ 4528389 w 4550431"/>
              <a:gd name="connsiteY30" fmla="*/ 831697 h 2475358"/>
              <a:gd name="connsiteX31" fmla="*/ 4318839 w 4550431"/>
              <a:gd name="connsiteY31" fmla="*/ 349097 h 2475358"/>
              <a:gd name="connsiteX32" fmla="*/ 4007689 w 4550431"/>
              <a:gd name="connsiteY32" fmla="*/ 190347 h 2475358"/>
              <a:gd name="connsiteX33" fmla="*/ 3874339 w 4550431"/>
              <a:gd name="connsiteY33" fmla="*/ 152247 h 2475358"/>
              <a:gd name="connsiteX34" fmla="*/ 3848939 w 4550431"/>
              <a:gd name="connsiteY34" fmla="*/ 190347 h 2475358"/>
              <a:gd name="connsiteX35" fmla="*/ 3709239 w 4550431"/>
              <a:gd name="connsiteY35" fmla="*/ 152247 h 2475358"/>
              <a:gd name="connsiteX36" fmla="*/ 3436189 w 4550431"/>
              <a:gd name="connsiteY36" fmla="*/ 12547 h 2475358"/>
              <a:gd name="connsiteX37" fmla="*/ 3252039 w 4550431"/>
              <a:gd name="connsiteY37" fmla="*/ 18897 h 2475358"/>
              <a:gd name="connsiteX38" fmla="*/ 2839289 w 4550431"/>
              <a:gd name="connsiteY38" fmla="*/ 120497 h 2475358"/>
              <a:gd name="connsiteX39" fmla="*/ 2585289 w 4550431"/>
              <a:gd name="connsiteY39" fmla="*/ 183997 h 2475358"/>
              <a:gd name="connsiteX40" fmla="*/ 2426539 w 4550431"/>
              <a:gd name="connsiteY40" fmla="*/ 425297 h 2475358"/>
              <a:gd name="connsiteX41" fmla="*/ 2188414 w 4550431"/>
              <a:gd name="connsiteY41" fmla="*/ 553515 h 2475358"/>
              <a:gd name="connsiteX0" fmla="*/ 2188414 w 4550431"/>
              <a:gd name="connsiteY0" fmla="*/ 553515 h 2475358"/>
              <a:gd name="connsiteX1" fmla="*/ 2026489 w 4550431"/>
              <a:gd name="connsiteY1" fmla="*/ 323697 h 2475358"/>
              <a:gd name="connsiteX2" fmla="*/ 1851864 w 4550431"/>
              <a:gd name="connsiteY2" fmla="*/ 166948 h 2475358"/>
              <a:gd name="connsiteX3" fmla="*/ 1318464 w 4550431"/>
              <a:gd name="connsiteY3" fmla="*/ 88400 h 2475358"/>
              <a:gd name="connsiteX4" fmla="*/ 896189 w 4550431"/>
              <a:gd name="connsiteY4" fmla="*/ 101447 h 2475358"/>
              <a:gd name="connsiteX5" fmla="*/ 597739 w 4550431"/>
              <a:gd name="connsiteY5" fmla="*/ 164947 h 2475358"/>
              <a:gd name="connsiteX6" fmla="*/ 375489 w 4550431"/>
              <a:gd name="connsiteY6" fmla="*/ 260197 h 2475358"/>
              <a:gd name="connsiteX7" fmla="*/ 77039 w 4550431"/>
              <a:gd name="connsiteY7" fmla="*/ 571347 h 2475358"/>
              <a:gd name="connsiteX8" fmla="*/ 839 w 4550431"/>
              <a:gd name="connsiteY8" fmla="*/ 1041247 h 2475358"/>
              <a:gd name="connsiteX9" fmla="*/ 108789 w 4550431"/>
              <a:gd name="connsiteY9" fmla="*/ 1511147 h 2475358"/>
              <a:gd name="connsiteX10" fmla="*/ 248489 w 4550431"/>
              <a:gd name="connsiteY10" fmla="*/ 1758797 h 2475358"/>
              <a:gd name="connsiteX11" fmla="*/ 670764 w 4550431"/>
              <a:gd name="connsiteY11" fmla="*/ 2070383 h 2475358"/>
              <a:gd name="connsiteX12" fmla="*/ 1105739 w 4550431"/>
              <a:gd name="connsiteY12" fmla="*/ 2275148 h 2475358"/>
              <a:gd name="connsiteX13" fmla="*/ 1432764 w 4550431"/>
              <a:gd name="connsiteY13" fmla="*/ 2411282 h 2475358"/>
              <a:gd name="connsiteX14" fmla="*/ 1575639 w 4550431"/>
              <a:gd name="connsiteY14" fmla="*/ 2471651 h 2475358"/>
              <a:gd name="connsiteX15" fmla="*/ 1677239 w 4550431"/>
              <a:gd name="connsiteY15" fmla="*/ 2455731 h 2475358"/>
              <a:gd name="connsiteX16" fmla="*/ 1845514 w 4550431"/>
              <a:gd name="connsiteY16" fmla="*/ 2466430 h 2475358"/>
              <a:gd name="connsiteX17" fmla="*/ 2058239 w 4550431"/>
              <a:gd name="connsiteY17" fmla="*/ 2464865 h 2475358"/>
              <a:gd name="connsiteX18" fmla="*/ 2220164 w 4550431"/>
              <a:gd name="connsiteY18" fmla="*/ 2335517 h 2475358"/>
              <a:gd name="connsiteX19" fmla="*/ 2318589 w 4550431"/>
              <a:gd name="connsiteY19" fmla="*/ 2296199 h 2475358"/>
              <a:gd name="connsiteX20" fmla="*/ 2413839 w 4550431"/>
              <a:gd name="connsiteY20" fmla="*/ 2413282 h 2475358"/>
              <a:gd name="connsiteX21" fmla="*/ 2645614 w 4550431"/>
              <a:gd name="connsiteY21" fmla="*/ 2466431 h 2475358"/>
              <a:gd name="connsiteX22" fmla="*/ 2966289 w 4550431"/>
              <a:gd name="connsiteY22" fmla="*/ 2433898 h 2475358"/>
              <a:gd name="connsiteX23" fmla="*/ 2998039 w 4550431"/>
              <a:gd name="connsiteY23" fmla="*/ 2349347 h 2475358"/>
              <a:gd name="connsiteX24" fmla="*/ 3067889 w 4550431"/>
              <a:gd name="connsiteY24" fmla="*/ 2374747 h 2475358"/>
              <a:gd name="connsiteX25" fmla="*/ 3613989 w 4550431"/>
              <a:gd name="connsiteY25" fmla="*/ 2152497 h 2475358"/>
              <a:gd name="connsiteX26" fmla="*/ 4001339 w 4550431"/>
              <a:gd name="connsiteY26" fmla="*/ 1955647 h 2475358"/>
              <a:gd name="connsiteX27" fmla="*/ 4223589 w 4550431"/>
              <a:gd name="connsiteY27" fmla="*/ 1784197 h 2475358"/>
              <a:gd name="connsiteX28" fmla="*/ 4388689 w 4550431"/>
              <a:gd name="connsiteY28" fmla="*/ 1663547 h 2475358"/>
              <a:gd name="connsiteX29" fmla="*/ 4528389 w 4550431"/>
              <a:gd name="connsiteY29" fmla="*/ 1257147 h 2475358"/>
              <a:gd name="connsiteX30" fmla="*/ 4528389 w 4550431"/>
              <a:gd name="connsiteY30" fmla="*/ 831697 h 2475358"/>
              <a:gd name="connsiteX31" fmla="*/ 4318839 w 4550431"/>
              <a:gd name="connsiteY31" fmla="*/ 349097 h 2475358"/>
              <a:gd name="connsiteX32" fmla="*/ 4007689 w 4550431"/>
              <a:gd name="connsiteY32" fmla="*/ 190347 h 2475358"/>
              <a:gd name="connsiteX33" fmla="*/ 3874339 w 4550431"/>
              <a:gd name="connsiteY33" fmla="*/ 152247 h 2475358"/>
              <a:gd name="connsiteX34" fmla="*/ 3848939 w 4550431"/>
              <a:gd name="connsiteY34" fmla="*/ 190347 h 2475358"/>
              <a:gd name="connsiteX35" fmla="*/ 3709239 w 4550431"/>
              <a:gd name="connsiteY35" fmla="*/ 152247 h 2475358"/>
              <a:gd name="connsiteX36" fmla="*/ 3436189 w 4550431"/>
              <a:gd name="connsiteY36" fmla="*/ 12547 h 2475358"/>
              <a:gd name="connsiteX37" fmla="*/ 3252039 w 4550431"/>
              <a:gd name="connsiteY37" fmla="*/ 18897 h 2475358"/>
              <a:gd name="connsiteX38" fmla="*/ 2839289 w 4550431"/>
              <a:gd name="connsiteY38" fmla="*/ 120497 h 2475358"/>
              <a:gd name="connsiteX39" fmla="*/ 2585289 w 4550431"/>
              <a:gd name="connsiteY39" fmla="*/ 183997 h 2475358"/>
              <a:gd name="connsiteX40" fmla="*/ 2426539 w 4550431"/>
              <a:gd name="connsiteY40" fmla="*/ 425297 h 2475358"/>
              <a:gd name="connsiteX41" fmla="*/ 2188414 w 4550431"/>
              <a:gd name="connsiteY41" fmla="*/ 553515 h 2475358"/>
              <a:gd name="connsiteX0" fmla="*/ 2188414 w 4550431"/>
              <a:gd name="connsiteY0" fmla="*/ 553515 h 2475358"/>
              <a:gd name="connsiteX1" fmla="*/ 2026489 w 4550431"/>
              <a:gd name="connsiteY1" fmla="*/ 323697 h 2475358"/>
              <a:gd name="connsiteX2" fmla="*/ 1851864 w 4550431"/>
              <a:gd name="connsiteY2" fmla="*/ 166948 h 2475358"/>
              <a:gd name="connsiteX3" fmla="*/ 1318464 w 4550431"/>
              <a:gd name="connsiteY3" fmla="*/ 88400 h 2475358"/>
              <a:gd name="connsiteX4" fmla="*/ 896189 w 4550431"/>
              <a:gd name="connsiteY4" fmla="*/ 101447 h 2475358"/>
              <a:gd name="connsiteX5" fmla="*/ 597739 w 4550431"/>
              <a:gd name="connsiteY5" fmla="*/ 164947 h 2475358"/>
              <a:gd name="connsiteX6" fmla="*/ 375489 w 4550431"/>
              <a:gd name="connsiteY6" fmla="*/ 260197 h 2475358"/>
              <a:gd name="connsiteX7" fmla="*/ 77039 w 4550431"/>
              <a:gd name="connsiteY7" fmla="*/ 571347 h 2475358"/>
              <a:gd name="connsiteX8" fmla="*/ 839 w 4550431"/>
              <a:gd name="connsiteY8" fmla="*/ 1041247 h 2475358"/>
              <a:gd name="connsiteX9" fmla="*/ 108789 w 4550431"/>
              <a:gd name="connsiteY9" fmla="*/ 1511147 h 2475358"/>
              <a:gd name="connsiteX10" fmla="*/ 248489 w 4550431"/>
              <a:gd name="connsiteY10" fmla="*/ 1758797 h 2475358"/>
              <a:gd name="connsiteX11" fmla="*/ 670764 w 4550431"/>
              <a:gd name="connsiteY11" fmla="*/ 2070383 h 2475358"/>
              <a:gd name="connsiteX12" fmla="*/ 1105739 w 4550431"/>
              <a:gd name="connsiteY12" fmla="*/ 2275148 h 2475358"/>
              <a:gd name="connsiteX13" fmla="*/ 1432764 w 4550431"/>
              <a:gd name="connsiteY13" fmla="*/ 2411282 h 2475358"/>
              <a:gd name="connsiteX14" fmla="*/ 1575639 w 4550431"/>
              <a:gd name="connsiteY14" fmla="*/ 2471651 h 2475358"/>
              <a:gd name="connsiteX15" fmla="*/ 1677239 w 4550431"/>
              <a:gd name="connsiteY15" fmla="*/ 2455731 h 2475358"/>
              <a:gd name="connsiteX16" fmla="*/ 1845514 w 4550431"/>
              <a:gd name="connsiteY16" fmla="*/ 2466430 h 2475358"/>
              <a:gd name="connsiteX17" fmla="*/ 2058239 w 4550431"/>
              <a:gd name="connsiteY17" fmla="*/ 2464865 h 2475358"/>
              <a:gd name="connsiteX18" fmla="*/ 2220164 w 4550431"/>
              <a:gd name="connsiteY18" fmla="*/ 2335517 h 2475358"/>
              <a:gd name="connsiteX19" fmla="*/ 2318589 w 4550431"/>
              <a:gd name="connsiteY19" fmla="*/ 2296199 h 2475358"/>
              <a:gd name="connsiteX20" fmla="*/ 2413839 w 4550431"/>
              <a:gd name="connsiteY20" fmla="*/ 2413282 h 2475358"/>
              <a:gd name="connsiteX21" fmla="*/ 2645614 w 4550431"/>
              <a:gd name="connsiteY21" fmla="*/ 2466431 h 2475358"/>
              <a:gd name="connsiteX22" fmla="*/ 2966289 w 4550431"/>
              <a:gd name="connsiteY22" fmla="*/ 2433898 h 2475358"/>
              <a:gd name="connsiteX23" fmla="*/ 2998039 w 4550431"/>
              <a:gd name="connsiteY23" fmla="*/ 2349347 h 2475358"/>
              <a:gd name="connsiteX24" fmla="*/ 3086939 w 4550431"/>
              <a:gd name="connsiteY24" fmla="*/ 2374747 h 2475358"/>
              <a:gd name="connsiteX25" fmla="*/ 3613989 w 4550431"/>
              <a:gd name="connsiteY25" fmla="*/ 2152497 h 2475358"/>
              <a:gd name="connsiteX26" fmla="*/ 4001339 w 4550431"/>
              <a:gd name="connsiteY26" fmla="*/ 1955647 h 2475358"/>
              <a:gd name="connsiteX27" fmla="*/ 4223589 w 4550431"/>
              <a:gd name="connsiteY27" fmla="*/ 1784197 h 2475358"/>
              <a:gd name="connsiteX28" fmla="*/ 4388689 w 4550431"/>
              <a:gd name="connsiteY28" fmla="*/ 1663547 h 2475358"/>
              <a:gd name="connsiteX29" fmla="*/ 4528389 w 4550431"/>
              <a:gd name="connsiteY29" fmla="*/ 1257147 h 2475358"/>
              <a:gd name="connsiteX30" fmla="*/ 4528389 w 4550431"/>
              <a:gd name="connsiteY30" fmla="*/ 831697 h 2475358"/>
              <a:gd name="connsiteX31" fmla="*/ 4318839 w 4550431"/>
              <a:gd name="connsiteY31" fmla="*/ 349097 h 2475358"/>
              <a:gd name="connsiteX32" fmla="*/ 4007689 w 4550431"/>
              <a:gd name="connsiteY32" fmla="*/ 190347 h 2475358"/>
              <a:gd name="connsiteX33" fmla="*/ 3874339 w 4550431"/>
              <a:gd name="connsiteY33" fmla="*/ 152247 h 2475358"/>
              <a:gd name="connsiteX34" fmla="*/ 3848939 w 4550431"/>
              <a:gd name="connsiteY34" fmla="*/ 190347 h 2475358"/>
              <a:gd name="connsiteX35" fmla="*/ 3709239 w 4550431"/>
              <a:gd name="connsiteY35" fmla="*/ 152247 h 2475358"/>
              <a:gd name="connsiteX36" fmla="*/ 3436189 w 4550431"/>
              <a:gd name="connsiteY36" fmla="*/ 12547 h 2475358"/>
              <a:gd name="connsiteX37" fmla="*/ 3252039 w 4550431"/>
              <a:gd name="connsiteY37" fmla="*/ 18897 h 2475358"/>
              <a:gd name="connsiteX38" fmla="*/ 2839289 w 4550431"/>
              <a:gd name="connsiteY38" fmla="*/ 120497 h 2475358"/>
              <a:gd name="connsiteX39" fmla="*/ 2585289 w 4550431"/>
              <a:gd name="connsiteY39" fmla="*/ 183997 h 2475358"/>
              <a:gd name="connsiteX40" fmla="*/ 2426539 w 4550431"/>
              <a:gd name="connsiteY40" fmla="*/ 425297 h 2475358"/>
              <a:gd name="connsiteX41" fmla="*/ 2188414 w 4550431"/>
              <a:gd name="connsiteY41" fmla="*/ 553515 h 2475358"/>
              <a:gd name="connsiteX0" fmla="*/ 2188414 w 4550431"/>
              <a:gd name="connsiteY0" fmla="*/ 553515 h 2475358"/>
              <a:gd name="connsiteX1" fmla="*/ 2026489 w 4550431"/>
              <a:gd name="connsiteY1" fmla="*/ 323697 h 2475358"/>
              <a:gd name="connsiteX2" fmla="*/ 1851864 w 4550431"/>
              <a:gd name="connsiteY2" fmla="*/ 166948 h 2475358"/>
              <a:gd name="connsiteX3" fmla="*/ 1318464 w 4550431"/>
              <a:gd name="connsiteY3" fmla="*/ 88400 h 2475358"/>
              <a:gd name="connsiteX4" fmla="*/ 896189 w 4550431"/>
              <a:gd name="connsiteY4" fmla="*/ 101447 h 2475358"/>
              <a:gd name="connsiteX5" fmla="*/ 597739 w 4550431"/>
              <a:gd name="connsiteY5" fmla="*/ 164947 h 2475358"/>
              <a:gd name="connsiteX6" fmla="*/ 375489 w 4550431"/>
              <a:gd name="connsiteY6" fmla="*/ 260197 h 2475358"/>
              <a:gd name="connsiteX7" fmla="*/ 77039 w 4550431"/>
              <a:gd name="connsiteY7" fmla="*/ 571347 h 2475358"/>
              <a:gd name="connsiteX8" fmla="*/ 839 w 4550431"/>
              <a:gd name="connsiteY8" fmla="*/ 1041247 h 2475358"/>
              <a:gd name="connsiteX9" fmla="*/ 108789 w 4550431"/>
              <a:gd name="connsiteY9" fmla="*/ 1511147 h 2475358"/>
              <a:gd name="connsiteX10" fmla="*/ 248489 w 4550431"/>
              <a:gd name="connsiteY10" fmla="*/ 1758797 h 2475358"/>
              <a:gd name="connsiteX11" fmla="*/ 670764 w 4550431"/>
              <a:gd name="connsiteY11" fmla="*/ 2070383 h 2475358"/>
              <a:gd name="connsiteX12" fmla="*/ 1105739 w 4550431"/>
              <a:gd name="connsiteY12" fmla="*/ 2275148 h 2475358"/>
              <a:gd name="connsiteX13" fmla="*/ 1432764 w 4550431"/>
              <a:gd name="connsiteY13" fmla="*/ 2411282 h 2475358"/>
              <a:gd name="connsiteX14" fmla="*/ 1575639 w 4550431"/>
              <a:gd name="connsiteY14" fmla="*/ 2471651 h 2475358"/>
              <a:gd name="connsiteX15" fmla="*/ 1677239 w 4550431"/>
              <a:gd name="connsiteY15" fmla="*/ 2455731 h 2475358"/>
              <a:gd name="connsiteX16" fmla="*/ 1845514 w 4550431"/>
              <a:gd name="connsiteY16" fmla="*/ 2466430 h 2475358"/>
              <a:gd name="connsiteX17" fmla="*/ 2058239 w 4550431"/>
              <a:gd name="connsiteY17" fmla="*/ 2464865 h 2475358"/>
              <a:gd name="connsiteX18" fmla="*/ 2220164 w 4550431"/>
              <a:gd name="connsiteY18" fmla="*/ 2335517 h 2475358"/>
              <a:gd name="connsiteX19" fmla="*/ 2318589 w 4550431"/>
              <a:gd name="connsiteY19" fmla="*/ 2296199 h 2475358"/>
              <a:gd name="connsiteX20" fmla="*/ 2413839 w 4550431"/>
              <a:gd name="connsiteY20" fmla="*/ 2413282 h 2475358"/>
              <a:gd name="connsiteX21" fmla="*/ 2645614 w 4550431"/>
              <a:gd name="connsiteY21" fmla="*/ 2466431 h 2475358"/>
              <a:gd name="connsiteX22" fmla="*/ 2966289 w 4550431"/>
              <a:gd name="connsiteY22" fmla="*/ 2433898 h 2475358"/>
              <a:gd name="connsiteX23" fmla="*/ 2998039 w 4550431"/>
              <a:gd name="connsiteY23" fmla="*/ 2349347 h 2475358"/>
              <a:gd name="connsiteX24" fmla="*/ 3086939 w 4550431"/>
              <a:gd name="connsiteY24" fmla="*/ 2374747 h 2475358"/>
              <a:gd name="connsiteX25" fmla="*/ 3613989 w 4550431"/>
              <a:gd name="connsiteY25" fmla="*/ 2152497 h 2475358"/>
              <a:gd name="connsiteX26" fmla="*/ 4001339 w 4550431"/>
              <a:gd name="connsiteY26" fmla="*/ 1955647 h 2475358"/>
              <a:gd name="connsiteX27" fmla="*/ 4223589 w 4550431"/>
              <a:gd name="connsiteY27" fmla="*/ 1784197 h 2475358"/>
              <a:gd name="connsiteX28" fmla="*/ 4388689 w 4550431"/>
              <a:gd name="connsiteY28" fmla="*/ 1663547 h 2475358"/>
              <a:gd name="connsiteX29" fmla="*/ 4528389 w 4550431"/>
              <a:gd name="connsiteY29" fmla="*/ 1257147 h 2475358"/>
              <a:gd name="connsiteX30" fmla="*/ 4528389 w 4550431"/>
              <a:gd name="connsiteY30" fmla="*/ 831697 h 2475358"/>
              <a:gd name="connsiteX31" fmla="*/ 4318839 w 4550431"/>
              <a:gd name="connsiteY31" fmla="*/ 349097 h 2475358"/>
              <a:gd name="connsiteX32" fmla="*/ 4007689 w 4550431"/>
              <a:gd name="connsiteY32" fmla="*/ 190347 h 2475358"/>
              <a:gd name="connsiteX33" fmla="*/ 3874339 w 4550431"/>
              <a:gd name="connsiteY33" fmla="*/ 152247 h 2475358"/>
              <a:gd name="connsiteX34" fmla="*/ 3848939 w 4550431"/>
              <a:gd name="connsiteY34" fmla="*/ 190347 h 2475358"/>
              <a:gd name="connsiteX35" fmla="*/ 3709239 w 4550431"/>
              <a:gd name="connsiteY35" fmla="*/ 152247 h 2475358"/>
              <a:gd name="connsiteX36" fmla="*/ 3436189 w 4550431"/>
              <a:gd name="connsiteY36" fmla="*/ 12547 h 2475358"/>
              <a:gd name="connsiteX37" fmla="*/ 3252039 w 4550431"/>
              <a:gd name="connsiteY37" fmla="*/ 18897 h 2475358"/>
              <a:gd name="connsiteX38" fmla="*/ 2839289 w 4550431"/>
              <a:gd name="connsiteY38" fmla="*/ 120497 h 2475358"/>
              <a:gd name="connsiteX39" fmla="*/ 2585289 w 4550431"/>
              <a:gd name="connsiteY39" fmla="*/ 183997 h 2475358"/>
              <a:gd name="connsiteX40" fmla="*/ 2426539 w 4550431"/>
              <a:gd name="connsiteY40" fmla="*/ 425297 h 2475358"/>
              <a:gd name="connsiteX41" fmla="*/ 2188414 w 4550431"/>
              <a:gd name="connsiteY41" fmla="*/ 553515 h 2475358"/>
              <a:gd name="connsiteX0" fmla="*/ 2188414 w 4550431"/>
              <a:gd name="connsiteY0" fmla="*/ 553515 h 2475358"/>
              <a:gd name="connsiteX1" fmla="*/ 2026489 w 4550431"/>
              <a:gd name="connsiteY1" fmla="*/ 323697 h 2475358"/>
              <a:gd name="connsiteX2" fmla="*/ 1851864 w 4550431"/>
              <a:gd name="connsiteY2" fmla="*/ 166948 h 2475358"/>
              <a:gd name="connsiteX3" fmla="*/ 1318464 w 4550431"/>
              <a:gd name="connsiteY3" fmla="*/ 88400 h 2475358"/>
              <a:gd name="connsiteX4" fmla="*/ 896189 w 4550431"/>
              <a:gd name="connsiteY4" fmla="*/ 101447 h 2475358"/>
              <a:gd name="connsiteX5" fmla="*/ 597739 w 4550431"/>
              <a:gd name="connsiteY5" fmla="*/ 164947 h 2475358"/>
              <a:gd name="connsiteX6" fmla="*/ 375489 w 4550431"/>
              <a:gd name="connsiteY6" fmla="*/ 260197 h 2475358"/>
              <a:gd name="connsiteX7" fmla="*/ 77039 w 4550431"/>
              <a:gd name="connsiteY7" fmla="*/ 571347 h 2475358"/>
              <a:gd name="connsiteX8" fmla="*/ 839 w 4550431"/>
              <a:gd name="connsiteY8" fmla="*/ 1041247 h 2475358"/>
              <a:gd name="connsiteX9" fmla="*/ 108789 w 4550431"/>
              <a:gd name="connsiteY9" fmla="*/ 1511147 h 2475358"/>
              <a:gd name="connsiteX10" fmla="*/ 248489 w 4550431"/>
              <a:gd name="connsiteY10" fmla="*/ 1758797 h 2475358"/>
              <a:gd name="connsiteX11" fmla="*/ 670764 w 4550431"/>
              <a:gd name="connsiteY11" fmla="*/ 2070383 h 2475358"/>
              <a:gd name="connsiteX12" fmla="*/ 1105739 w 4550431"/>
              <a:gd name="connsiteY12" fmla="*/ 2275148 h 2475358"/>
              <a:gd name="connsiteX13" fmla="*/ 1432764 w 4550431"/>
              <a:gd name="connsiteY13" fmla="*/ 2411282 h 2475358"/>
              <a:gd name="connsiteX14" fmla="*/ 1575639 w 4550431"/>
              <a:gd name="connsiteY14" fmla="*/ 2471651 h 2475358"/>
              <a:gd name="connsiteX15" fmla="*/ 1677239 w 4550431"/>
              <a:gd name="connsiteY15" fmla="*/ 2455731 h 2475358"/>
              <a:gd name="connsiteX16" fmla="*/ 1845514 w 4550431"/>
              <a:gd name="connsiteY16" fmla="*/ 2466430 h 2475358"/>
              <a:gd name="connsiteX17" fmla="*/ 2058239 w 4550431"/>
              <a:gd name="connsiteY17" fmla="*/ 2464865 h 2475358"/>
              <a:gd name="connsiteX18" fmla="*/ 2220164 w 4550431"/>
              <a:gd name="connsiteY18" fmla="*/ 2335517 h 2475358"/>
              <a:gd name="connsiteX19" fmla="*/ 2318589 w 4550431"/>
              <a:gd name="connsiteY19" fmla="*/ 2296199 h 2475358"/>
              <a:gd name="connsiteX20" fmla="*/ 2413839 w 4550431"/>
              <a:gd name="connsiteY20" fmla="*/ 2413282 h 2475358"/>
              <a:gd name="connsiteX21" fmla="*/ 2645614 w 4550431"/>
              <a:gd name="connsiteY21" fmla="*/ 2466431 h 2475358"/>
              <a:gd name="connsiteX22" fmla="*/ 2966289 w 4550431"/>
              <a:gd name="connsiteY22" fmla="*/ 2433898 h 2475358"/>
              <a:gd name="connsiteX23" fmla="*/ 2998039 w 4550431"/>
              <a:gd name="connsiteY23" fmla="*/ 2349347 h 2475358"/>
              <a:gd name="connsiteX24" fmla="*/ 3163139 w 4550431"/>
              <a:gd name="connsiteY24" fmla="*/ 2383881 h 2475358"/>
              <a:gd name="connsiteX25" fmla="*/ 3613989 w 4550431"/>
              <a:gd name="connsiteY25" fmla="*/ 2152497 h 2475358"/>
              <a:gd name="connsiteX26" fmla="*/ 4001339 w 4550431"/>
              <a:gd name="connsiteY26" fmla="*/ 1955647 h 2475358"/>
              <a:gd name="connsiteX27" fmla="*/ 4223589 w 4550431"/>
              <a:gd name="connsiteY27" fmla="*/ 1784197 h 2475358"/>
              <a:gd name="connsiteX28" fmla="*/ 4388689 w 4550431"/>
              <a:gd name="connsiteY28" fmla="*/ 1663547 h 2475358"/>
              <a:gd name="connsiteX29" fmla="*/ 4528389 w 4550431"/>
              <a:gd name="connsiteY29" fmla="*/ 1257147 h 2475358"/>
              <a:gd name="connsiteX30" fmla="*/ 4528389 w 4550431"/>
              <a:gd name="connsiteY30" fmla="*/ 831697 h 2475358"/>
              <a:gd name="connsiteX31" fmla="*/ 4318839 w 4550431"/>
              <a:gd name="connsiteY31" fmla="*/ 349097 h 2475358"/>
              <a:gd name="connsiteX32" fmla="*/ 4007689 w 4550431"/>
              <a:gd name="connsiteY32" fmla="*/ 190347 h 2475358"/>
              <a:gd name="connsiteX33" fmla="*/ 3874339 w 4550431"/>
              <a:gd name="connsiteY33" fmla="*/ 152247 h 2475358"/>
              <a:gd name="connsiteX34" fmla="*/ 3848939 w 4550431"/>
              <a:gd name="connsiteY34" fmla="*/ 190347 h 2475358"/>
              <a:gd name="connsiteX35" fmla="*/ 3709239 w 4550431"/>
              <a:gd name="connsiteY35" fmla="*/ 152247 h 2475358"/>
              <a:gd name="connsiteX36" fmla="*/ 3436189 w 4550431"/>
              <a:gd name="connsiteY36" fmla="*/ 12547 h 2475358"/>
              <a:gd name="connsiteX37" fmla="*/ 3252039 w 4550431"/>
              <a:gd name="connsiteY37" fmla="*/ 18897 h 2475358"/>
              <a:gd name="connsiteX38" fmla="*/ 2839289 w 4550431"/>
              <a:gd name="connsiteY38" fmla="*/ 120497 h 2475358"/>
              <a:gd name="connsiteX39" fmla="*/ 2585289 w 4550431"/>
              <a:gd name="connsiteY39" fmla="*/ 183997 h 2475358"/>
              <a:gd name="connsiteX40" fmla="*/ 2426539 w 4550431"/>
              <a:gd name="connsiteY40" fmla="*/ 425297 h 2475358"/>
              <a:gd name="connsiteX41" fmla="*/ 2188414 w 4550431"/>
              <a:gd name="connsiteY41" fmla="*/ 553515 h 2475358"/>
              <a:gd name="connsiteX0" fmla="*/ 2216989 w 4550431"/>
              <a:gd name="connsiteY0" fmla="*/ 516981 h 2475358"/>
              <a:gd name="connsiteX1" fmla="*/ 2026489 w 4550431"/>
              <a:gd name="connsiteY1" fmla="*/ 323697 h 2475358"/>
              <a:gd name="connsiteX2" fmla="*/ 1851864 w 4550431"/>
              <a:gd name="connsiteY2" fmla="*/ 166948 h 2475358"/>
              <a:gd name="connsiteX3" fmla="*/ 1318464 w 4550431"/>
              <a:gd name="connsiteY3" fmla="*/ 88400 h 2475358"/>
              <a:gd name="connsiteX4" fmla="*/ 896189 w 4550431"/>
              <a:gd name="connsiteY4" fmla="*/ 101447 h 2475358"/>
              <a:gd name="connsiteX5" fmla="*/ 597739 w 4550431"/>
              <a:gd name="connsiteY5" fmla="*/ 164947 h 2475358"/>
              <a:gd name="connsiteX6" fmla="*/ 375489 w 4550431"/>
              <a:gd name="connsiteY6" fmla="*/ 260197 h 2475358"/>
              <a:gd name="connsiteX7" fmla="*/ 77039 w 4550431"/>
              <a:gd name="connsiteY7" fmla="*/ 571347 h 2475358"/>
              <a:gd name="connsiteX8" fmla="*/ 839 w 4550431"/>
              <a:gd name="connsiteY8" fmla="*/ 1041247 h 2475358"/>
              <a:gd name="connsiteX9" fmla="*/ 108789 w 4550431"/>
              <a:gd name="connsiteY9" fmla="*/ 1511147 h 2475358"/>
              <a:gd name="connsiteX10" fmla="*/ 248489 w 4550431"/>
              <a:gd name="connsiteY10" fmla="*/ 1758797 h 2475358"/>
              <a:gd name="connsiteX11" fmla="*/ 670764 w 4550431"/>
              <a:gd name="connsiteY11" fmla="*/ 2070383 h 2475358"/>
              <a:gd name="connsiteX12" fmla="*/ 1105739 w 4550431"/>
              <a:gd name="connsiteY12" fmla="*/ 2275148 h 2475358"/>
              <a:gd name="connsiteX13" fmla="*/ 1432764 w 4550431"/>
              <a:gd name="connsiteY13" fmla="*/ 2411282 h 2475358"/>
              <a:gd name="connsiteX14" fmla="*/ 1575639 w 4550431"/>
              <a:gd name="connsiteY14" fmla="*/ 2471651 h 2475358"/>
              <a:gd name="connsiteX15" fmla="*/ 1677239 w 4550431"/>
              <a:gd name="connsiteY15" fmla="*/ 2455731 h 2475358"/>
              <a:gd name="connsiteX16" fmla="*/ 1845514 w 4550431"/>
              <a:gd name="connsiteY16" fmla="*/ 2466430 h 2475358"/>
              <a:gd name="connsiteX17" fmla="*/ 2058239 w 4550431"/>
              <a:gd name="connsiteY17" fmla="*/ 2464865 h 2475358"/>
              <a:gd name="connsiteX18" fmla="*/ 2220164 w 4550431"/>
              <a:gd name="connsiteY18" fmla="*/ 2335517 h 2475358"/>
              <a:gd name="connsiteX19" fmla="*/ 2318589 w 4550431"/>
              <a:gd name="connsiteY19" fmla="*/ 2296199 h 2475358"/>
              <a:gd name="connsiteX20" fmla="*/ 2413839 w 4550431"/>
              <a:gd name="connsiteY20" fmla="*/ 2413282 h 2475358"/>
              <a:gd name="connsiteX21" fmla="*/ 2645614 w 4550431"/>
              <a:gd name="connsiteY21" fmla="*/ 2466431 h 2475358"/>
              <a:gd name="connsiteX22" fmla="*/ 2966289 w 4550431"/>
              <a:gd name="connsiteY22" fmla="*/ 2433898 h 2475358"/>
              <a:gd name="connsiteX23" fmla="*/ 2998039 w 4550431"/>
              <a:gd name="connsiteY23" fmla="*/ 2349347 h 2475358"/>
              <a:gd name="connsiteX24" fmla="*/ 3163139 w 4550431"/>
              <a:gd name="connsiteY24" fmla="*/ 2383881 h 2475358"/>
              <a:gd name="connsiteX25" fmla="*/ 3613989 w 4550431"/>
              <a:gd name="connsiteY25" fmla="*/ 2152497 h 2475358"/>
              <a:gd name="connsiteX26" fmla="*/ 4001339 w 4550431"/>
              <a:gd name="connsiteY26" fmla="*/ 1955647 h 2475358"/>
              <a:gd name="connsiteX27" fmla="*/ 4223589 w 4550431"/>
              <a:gd name="connsiteY27" fmla="*/ 1784197 h 2475358"/>
              <a:gd name="connsiteX28" fmla="*/ 4388689 w 4550431"/>
              <a:gd name="connsiteY28" fmla="*/ 1663547 h 2475358"/>
              <a:gd name="connsiteX29" fmla="*/ 4528389 w 4550431"/>
              <a:gd name="connsiteY29" fmla="*/ 1257147 h 2475358"/>
              <a:gd name="connsiteX30" fmla="*/ 4528389 w 4550431"/>
              <a:gd name="connsiteY30" fmla="*/ 831697 h 2475358"/>
              <a:gd name="connsiteX31" fmla="*/ 4318839 w 4550431"/>
              <a:gd name="connsiteY31" fmla="*/ 349097 h 2475358"/>
              <a:gd name="connsiteX32" fmla="*/ 4007689 w 4550431"/>
              <a:gd name="connsiteY32" fmla="*/ 190347 h 2475358"/>
              <a:gd name="connsiteX33" fmla="*/ 3874339 w 4550431"/>
              <a:gd name="connsiteY33" fmla="*/ 152247 h 2475358"/>
              <a:gd name="connsiteX34" fmla="*/ 3848939 w 4550431"/>
              <a:gd name="connsiteY34" fmla="*/ 190347 h 2475358"/>
              <a:gd name="connsiteX35" fmla="*/ 3709239 w 4550431"/>
              <a:gd name="connsiteY35" fmla="*/ 152247 h 2475358"/>
              <a:gd name="connsiteX36" fmla="*/ 3436189 w 4550431"/>
              <a:gd name="connsiteY36" fmla="*/ 12547 h 2475358"/>
              <a:gd name="connsiteX37" fmla="*/ 3252039 w 4550431"/>
              <a:gd name="connsiteY37" fmla="*/ 18897 h 2475358"/>
              <a:gd name="connsiteX38" fmla="*/ 2839289 w 4550431"/>
              <a:gd name="connsiteY38" fmla="*/ 120497 h 2475358"/>
              <a:gd name="connsiteX39" fmla="*/ 2585289 w 4550431"/>
              <a:gd name="connsiteY39" fmla="*/ 183997 h 2475358"/>
              <a:gd name="connsiteX40" fmla="*/ 2426539 w 4550431"/>
              <a:gd name="connsiteY40" fmla="*/ 425297 h 2475358"/>
              <a:gd name="connsiteX41" fmla="*/ 2216989 w 4550431"/>
              <a:gd name="connsiteY41" fmla="*/ 516981 h 2475358"/>
              <a:gd name="connsiteX0" fmla="*/ 2216989 w 4550431"/>
              <a:gd name="connsiteY0" fmla="*/ 540331 h 2498708"/>
              <a:gd name="connsiteX1" fmla="*/ 2026489 w 4550431"/>
              <a:gd name="connsiteY1" fmla="*/ 347047 h 2498708"/>
              <a:gd name="connsiteX2" fmla="*/ 1699464 w 4550431"/>
              <a:gd name="connsiteY2" fmla="*/ 7626 h 2498708"/>
              <a:gd name="connsiteX3" fmla="*/ 1318464 w 4550431"/>
              <a:gd name="connsiteY3" fmla="*/ 111750 h 2498708"/>
              <a:gd name="connsiteX4" fmla="*/ 896189 w 4550431"/>
              <a:gd name="connsiteY4" fmla="*/ 124797 h 2498708"/>
              <a:gd name="connsiteX5" fmla="*/ 597739 w 4550431"/>
              <a:gd name="connsiteY5" fmla="*/ 188297 h 2498708"/>
              <a:gd name="connsiteX6" fmla="*/ 375489 w 4550431"/>
              <a:gd name="connsiteY6" fmla="*/ 283547 h 2498708"/>
              <a:gd name="connsiteX7" fmla="*/ 77039 w 4550431"/>
              <a:gd name="connsiteY7" fmla="*/ 594697 h 2498708"/>
              <a:gd name="connsiteX8" fmla="*/ 839 w 4550431"/>
              <a:gd name="connsiteY8" fmla="*/ 1064597 h 2498708"/>
              <a:gd name="connsiteX9" fmla="*/ 108789 w 4550431"/>
              <a:gd name="connsiteY9" fmla="*/ 1534497 h 2498708"/>
              <a:gd name="connsiteX10" fmla="*/ 248489 w 4550431"/>
              <a:gd name="connsiteY10" fmla="*/ 1782147 h 2498708"/>
              <a:gd name="connsiteX11" fmla="*/ 670764 w 4550431"/>
              <a:gd name="connsiteY11" fmla="*/ 2093733 h 2498708"/>
              <a:gd name="connsiteX12" fmla="*/ 1105739 w 4550431"/>
              <a:gd name="connsiteY12" fmla="*/ 2298498 h 2498708"/>
              <a:gd name="connsiteX13" fmla="*/ 1432764 w 4550431"/>
              <a:gd name="connsiteY13" fmla="*/ 2434632 h 2498708"/>
              <a:gd name="connsiteX14" fmla="*/ 1575639 w 4550431"/>
              <a:gd name="connsiteY14" fmla="*/ 2495001 h 2498708"/>
              <a:gd name="connsiteX15" fmla="*/ 1677239 w 4550431"/>
              <a:gd name="connsiteY15" fmla="*/ 2479081 h 2498708"/>
              <a:gd name="connsiteX16" fmla="*/ 1845514 w 4550431"/>
              <a:gd name="connsiteY16" fmla="*/ 2489780 h 2498708"/>
              <a:gd name="connsiteX17" fmla="*/ 2058239 w 4550431"/>
              <a:gd name="connsiteY17" fmla="*/ 2488215 h 2498708"/>
              <a:gd name="connsiteX18" fmla="*/ 2220164 w 4550431"/>
              <a:gd name="connsiteY18" fmla="*/ 2358867 h 2498708"/>
              <a:gd name="connsiteX19" fmla="*/ 2318589 w 4550431"/>
              <a:gd name="connsiteY19" fmla="*/ 2319549 h 2498708"/>
              <a:gd name="connsiteX20" fmla="*/ 2413839 w 4550431"/>
              <a:gd name="connsiteY20" fmla="*/ 2436632 h 2498708"/>
              <a:gd name="connsiteX21" fmla="*/ 2645614 w 4550431"/>
              <a:gd name="connsiteY21" fmla="*/ 2489781 h 2498708"/>
              <a:gd name="connsiteX22" fmla="*/ 2966289 w 4550431"/>
              <a:gd name="connsiteY22" fmla="*/ 2457248 h 2498708"/>
              <a:gd name="connsiteX23" fmla="*/ 2998039 w 4550431"/>
              <a:gd name="connsiteY23" fmla="*/ 2372697 h 2498708"/>
              <a:gd name="connsiteX24" fmla="*/ 3163139 w 4550431"/>
              <a:gd name="connsiteY24" fmla="*/ 2407231 h 2498708"/>
              <a:gd name="connsiteX25" fmla="*/ 3613989 w 4550431"/>
              <a:gd name="connsiteY25" fmla="*/ 2175847 h 2498708"/>
              <a:gd name="connsiteX26" fmla="*/ 4001339 w 4550431"/>
              <a:gd name="connsiteY26" fmla="*/ 1978997 h 2498708"/>
              <a:gd name="connsiteX27" fmla="*/ 4223589 w 4550431"/>
              <a:gd name="connsiteY27" fmla="*/ 1807547 h 2498708"/>
              <a:gd name="connsiteX28" fmla="*/ 4388689 w 4550431"/>
              <a:gd name="connsiteY28" fmla="*/ 1686897 h 2498708"/>
              <a:gd name="connsiteX29" fmla="*/ 4528389 w 4550431"/>
              <a:gd name="connsiteY29" fmla="*/ 1280497 h 2498708"/>
              <a:gd name="connsiteX30" fmla="*/ 4528389 w 4550431"/>
              <a:gd name="connsiteY30" fmla="*/ 855047 h 2498708"/>
              <a:gd name="connsiteX31" fmla="*/ 4318839 w 4550431"/>
              <a:gd name="connsiteY31" fmla="*/ 372447 h 2498708"/>
              <a:gd name="connsiteX32" fmla="*/ 4007689 w 4550431"/>
              <a:gd name="connsiteY32" fmla="*/ 213697 h 2498708"/>
              <a:gd name="connsiteX33" fmla="*/ 3874339 w 4550431"/>
              <a:gd name="connsiteY33" fmla="*/ 175597 h 2498708"/>
              <a:gd name="connsiteX34" fmla="*/ 3848939 w 4550431"/>
              <a:gd name="connsiteY34" fmla="*/ 213697 h 2498708"/>
              <a:gd name="connsiteX35" fmla="*/ 3709239 w 4550431"/>
              <a:gd name="connsiteY35" fmla="*/ 175597 h 2498708"/>
              <a:gd name="connsiteX36" fmla="*/ 3436189 w 4550431"/>
              <a:gd name="connsiteY36" fmla="*/ 35897 h 2498708"/>
              <a:gd name="connsiteX37" fmla="*/ 3252039 w 4550431"/>
              <a:gd name="connsiteY37" fmla="*/ 42247 h 2498708"/>
              <a:gd name="connsiteX38" fmla="*/ 2839289 w 4550431"/>
              <a:gd name="connsiteY38" fmla="*/ 143847 h 2498708"/>
              <a:gd name="connsiteX39" fmla="*/ 2585289 w 4550431"/>
              <a:gd name="connsiteY39" fmla="*/ 207347 h 2498708"/>
              <a:gd name="connsiteX40" fmla="*/ 2426539 w 4550431"/>
              <a:gd name="connsiteY40" fmla="*/ 448647 h 2498708"/>
              <a:gd name="connsiteX41" fmla="*/ 2216989 w 4550431"/>
              <a:gd name="connsiteY41" fmla="*/ 540331 h 2498708"/>
              <a:gd name="connsiteX0" fmla="*/ 2216989 w 4550431"/>
              <a:gd name="connsiteY0" fmla="*/ 542387 h 2500764"/>
              <a:gd name="connsiteX1" fmla="*/ 2026489 w 4550431"/>
              <a:gd name="connsiteY1" fmla="*/ 349103 h 2500764"/>
              <a:gd name="connsiteX2" fmla="*/ 1699464 w 4550431"/>
              <a:gd name="connsiteY2" fmla="*/ 9682 h 2500764"/>
              <a:gd name="connsiteX3" fmla="*/ 1308939 w 4550431"/>
              <a:gd name="connsiteY3" fmla="*/ 95539 h 2500764"/>
              <a:gd name="connsiteX4" fmla="*/ 896189 w 4550431"/>
              <a:gd name="connsiteY4" fmla="*/ 126853 h 2500764"/>
              <a:gd name="connsiteX5" fmla="*/ 597739 w 4550431"/>
              <a:gd name="connsiteY5" fmla="*/ 190353 h 2500764"/>
              <a:gd name="connsiteX6" fmla="*/ 375489 w 4550431"/>
              <a:gd name="connsiteY6" fmla="*/ 285603 h 2500764"/>
              <a:gd name="connsiteX7" fmla="*/ 77039 w 4550431"/>
              <a:gd name="connsiteY7" fmla="*/ 596753 h 2500764"/>
              <a:gd name="connsiteX8" fmla="*/ 839 w 4550431"/>
              <a:gd name="connsiteY8" fmla="*/ 1066653 h 2500764"/>
              <a:gd name="connsiteX9" fmla="*/ 108789 w 4550431"/>
              <a:gd name="connsiteY9" fmla="*/ 1536553 h 2500764"/>
              <a:gd name="connsiteX10" fmla="*/ 248489 w 4550431"/>
              <a:gd name="connsiteY10" fmla="*/ 1784203 h 2500764"/>
              <a:gd name="connsiteX11" fmla="*/ 670764 w 4550431"/>
              <a:gd name="connsiteY11" fmla="*/ 2095789 h 2500764"/>
              <a:gd name="connsiteX12" fmla="*/ 1105739 w 4550431"/>
              <a:gd name="connsiteY12" fmla="*/ 2300554 h 2500764"/>
              <a:gd name="connsiteX13" fmla="*/ 1432764 w 4550431"/>
              <a:gd name="connsiteY13" fmla="*/ 2436688 h 2500764"/>
              <a:gd name="connsiteX14" fmla="*/ 1575639 w 4550431"/>
              <a:gd name="connsiteY14" fmla="*/ 2497057 h 2500764"/>
              <a:gd name="connsiteX15" fmla="*/ 1677239 w 4550431"/>
              <a:gd name="connsiteY15" fmla="*/ 2481137 h 2500764"/>
              <a:gd name="connsiteX16" fmla="*/ 1845514 w 4550431"/>
              <a:gd name="connsiteY16" fmla="*/ 2491836 h 2500764"/>
              <a:gd name="connsiteX17" fmla="*/ 2058239 w 4550431"/>
              <a:gd name="connsiteY17" fmla="*/ 2490271 h 2500764"/>
              <a:gd name="connsiteX18" fmla="*/ 2220164 w 4550431"/>
              <a:gd name="connsiteY18" fmla="*/ 2360923 h 2500764"/>
              <a:gd name="connsiteX19" fmla="*/ 2318589 w 4550431"/>
              <a:gd name="connsiteY19" fmla="*/ 2321605 h 2500764"/>
              <a:gd name="connsiteX20" fmla="*/ 2413839 w 4550431"/>
              <a:gd name="connsiteY20" fmla="*/ 2438688 h 2500764"/>
              <a:gd name="connsiteX21" fmla="*/ 2645614 w 4550431"/>
              <a:gd name="connsiteY21" fmla="*/ 2491837 h 2500764"/>
              <a:gd name="connsiteX22" fmla="*/ 2966289 w 4550431"/>
              <a:gd name="connsiteY22" fmla="*/ 2459304 h 2500764"/>
              <a:gd name="connsiteX23" fmla="*/ 2998039 w 4550431"/>
              <a:gd name="connsiteY23" fmla="*/ 2374753 h 2500764"/>
              <a:gd name="connsiteX24" fmla="*/ 3163139 w 4550431"/>
              <a:gd name="connsiteY24" fmla="*/ 2409287 h 2500764"/>
              <a:gd name="connsiteX25" fmla="*/ 3613989 w 4550431"/>
              <a:gd name="connsiteY25" fmla="*/ 2177903 h 2500764"/>
              <a:gd name="connsiteX26" fmla="*/ 4001339 w 4550431"/>
              <a:gd name="connsiteY26" fmla="*/ 1981053 h 2500764"/>
              <a:gd name="connsiteX27" fmla="*/ 4223589 w 4550431"/>
              <a:gd name="connsiteY27" fmla="*/ 1809603 h 2500764"/>
              <a:gd name="connsiteX28" fmla="*/ 4388689 w 4550431"/>
              <a:gd name="connsiteY28" fmla="*/ 1688953 h 2500764"/>
              <a:gd name="connsiteX29" fmla="*/ 4528389 w 4550431"/>
              <a:gd name="connsiteY29" fmla="*/ 1282553 h 2500764"/>
              <a:gd name="connsiteX30" fmla="*/ 4528389 w 4550431"/>
              <a:gd name="connsiteY30" fmla="*/ 857103 h 2500764"/>
              <a:gd name="connsiteX31" fmla="*/ 4318839 w 4550431"/>
              <a:gd name="connsiteY31" fmla="*/ 374503 h 2500764"/>
              <a:gd name="connsiteX32" fmla="*/ 4007689 w 4550431"/>
              <a:gd name="connsiteY32" fmla="*/ 215753 h 2500764"/>
              <a:gd name="connsiteX33" fmla="*/ 3874339 w 4550431"/>
              <a:gd name="connsiteY33" fmla="*/ 177653 h 2500764"/>
              <a:gd name="connsiteX34" fmla="*/ 3848939 w 4550431"/>
              <a:gd name="connsiteY34" fmla="*/ 215753 h 2500764"/>
              <a:gd name="connsiteX35" fmla="*/ 3709239 w 4550431"/>
              <a:gd name="connsiteY35" fmla="*/ 177653 h 2500764"/>
              <a:gd name="connsiteX36" fmla="*/ 3436189 w 4550431"/>
              <a:gd name="connsiteY36" fmla="*/ 37953 h 2500764"/>
              <a:gd name="connsiteX37" fmla="*/ 3252039 w 4550431"/>
              <a:gd name="connsiteY37" fmla="*/ 44303 h 2500764"/>
              <a:gd name="connsiteX38" fmla="*/ 2839289 w 4550431"/>
              <a:gd name="connsiteY38" fmla="*/ 145903 h 2500764"/>
              <a:gd name="connsiteX39" fmla="*/ 2585289 w 4550431"/>
              <a:gd name="connsiteY39" fmla="*/ 209403 h 2500764"/>
              <a:gd name="connsiteX40" fmla="*/ 2426539 w 4550431"/>
              <a:gd name="connsiteY40" fmla="*/ 450703 h 2500764"/>
              <a:gd name="connsiteX41" fmla="*/ 2216989 w 4550431"/>
              <a:gd name="connsiteY41" fmla="*/ 542387 h 2500764"/>
              <a:gd name="connsiteX0" fmla="*/ 2270390 w 4603832"/>
              <a:gd name="connsiteY0" fmla="*/ 542387 h 2500764"/>
              <a:gd name="connsiteX1" fmla="*/ 2079890 w 4603832"/>
              <a:gd name="connsiteY1" fmla="*/ 349103 h 2500764"/>
              <a:gd name="connsiteX2" fmla="*/ 1752865 w 4603832"/>
              <a:gd name="connsiteY2" fmla="*/ 9682 h 2500764"/>
              <a:gd name="connsiteX3" fmla="*/ 1362340 w 4603832"/>
              <a:gd name="connsiteY3" fmla="*/ 95539 h 2500764"/>
              <a:gd name="connsiteX4" fmla="*/ 949590 w 4603832"/>
              <a:gd name="connsiteY4" fmla="*/ 126853 h 2500764"/>
              <a:gd name="connsiteX5" fmla="*/ 651140 w 4603832"/>
              <a:gd name="connsiteY5" fmla="*/ 190353 h 2500764"/>
              <a:gd name="connsiteX6" fmla="*/ 428890 w 4603832"/>
              <a:gd name="connsiteY6" fmla="*/ 285603 h 2500764"/>
              <a:gd name="connsiteX7" fmla="*/ 25665 w 4603832"/>
              <a:gd name="connsiteY7" fmla="*/ 605886 h 2500764"/>
              <a:gd name="connsiteX8" fmla="*/ 54240 w 4603832"/>
              <a:gd name="connsiteY8" fmla="*/ 1066653 h 2500764"/>
              <a:gd name="connsiteX9" fmla="*/ 162190 w 4603832"/>
              <a:gd name="connsiteY9" fmla="*/ 1536553 h 2500764"/>
              <a:gd name="connsiteX10" fmla="*/ 301890 w 4603832"/>
              <a:gd name="connsiteY10" fmla="*/ 1784203 h 2500764"/>
              <a:gd name="connsiteX11" fmla="*/ 724165 w 4603832"/>
              <a:gd name="connsiteY11" fmla="*/ 2095789 h 2500764"/>
              <a:gd name="connsiteX12" fmla="*/ 1159140 w 4603832"/>
              <a:gd name="connsiteY12" fmla="*/ 2300554 h 2500764"/>
              <a:gd name="connsiteX13" fmla="*/ 1486165 w 4603832"/>
              <a:gd name="connsiteY13" fmla="*/ 2436688 h 2500764"/>
              <a:gd name="connsiteX14" fmla="*/ 1629040 w 4603832"/>
              <a:gd name="connsiteY14" fmla="*/ 2497057 h 2500764"/>
              <a:gd name="connsiteX15" fmla="*/ 1730640 w 4603832"/>
              <a:gd name="connsiteY15" fmla="*/ 2481137 h 2500764"/>
              <a:gd name="connsiteX16" fmla="*/ 1898915 w 4603832"/>
              <a:gd name="connsiteY16" fmla="*/ 2491836 h 2500764"/>
              <a:gd name="connsiteX17" fmla="*/ 2111640 w 4603832"/>
              <a:gd name="connsiteY17" fmla="*/ 2490271 h 2500764"/>
              <a:gd name="connsiteX18" fmla="*/ 2273565 w 4603832"/>
              <a:gd name="connsiteY18" fmla="*/ 2360923 h 2500764"/>
              <a:gd name="connsiteX19" fmla="*/ 2371990 w 4603832"/>
              <a:gd name="connsiteY19" fmla="*/ 2321605 h 2500764"/>
              <a:gd name="connsiteX20" fmla="*/ 2467240 w 4603832"/>
              <a:gd name="connsiteY20" fmla="*/ 2438688 h 2500764"/>
              <a:gd name="connsiteX21" fmla="*/ 2699015 w 4603832"/>
              <a:gd name="connsiteY21" fmla="*/ 2491837 h 2500764"/>
              <a:gd name="connsiteX22" fmla="*/ 3019690 w 4603832"/>
              <a:gd name="connsiteY22" fmla="*/ 2459304 h 2500764"/>
              <a:gd name="connsiteX23" fmla="*/ 3051440 w 4603832"/>
              <a:gd name="connsiteY23" fmla="*/ 2374753 h 2500764"/>
              <a:gd name="connsiteX24" fmla="*/ 3216540 w 4603832"/>
              <a:gd name="connsiteY24" fmla="*/ 2409287 h 2500764"/>
              <a:gd name="connsiteX25" fmla="*/ 3667390 w 4603832"/>
              <a:gd name="connsiteY25" fmla="*/ 2177903 h 2500764"/>
              <a:gd name="connsiteX26" fmla="*/ 4054740 w 4603832"/>
              <a:gd name="connsiteY26" fmla="*/ 1981053 h 2500764"/>
              <a:gd name="connsiteX27" fmla="*/ 4276990 w 4603832"/>
              <a:gd name="connsiteY27" fmla="*/ 1809603 h 2500764"/>
              <a:gd name="connsiteX28" fmla="*/ 4442090 w 4603832"/>
              <a:gd name="connsiteY28" fmla="*/ 1688953 h 2500764"/>
              <a:gd name="connsiteX29" fmla="*/ 4581790 w 4603832"/>
              <a:gd name="connsiteY29" fmla="*/ 1282553 h 2500764"/>
              <a:gd name="connsiteX30" fmla="*/ 4581790 w 4603832"/>
              <a:gd name="connsiteY30" fmla="*/ 857103 h 2500764"/>
              <a:gd name="connsiteX31" fmla="*/ 4372240 w 4603832"/>
              <a:gd name="connsiteY31" fmla="*/ 374503 h 2500764"/>
              <a:gd name="connsiteX32" fmla="*/ 4061090 w 4603832"/>
              <a:gd name="connsiteY32" fmla="*/ 215753 h 2500764"/>
              <a:gd name="connsiteX33" fmla="*/ 3927740 w 4603832"/>
              <a:gd name="connsiteY33" fmla="*/ 177653 h 2500764"/>
              <a:gd name="connsiteX34" fmla="*/ 3902340 w 4603832"/>
              <a:gd name="connsiteY34" fmla="*/ 215753 h 2500764"/>
              <a:gd name="connsiteX35" fmla="*/ 3762640 w 4603832"/>
              <a:gd name="connsiteY35" fmla="*/ 177653 h 2500764"/>
              <a:gd name="connsiteX36" fmla="*/ 3489590 w 4603832"/>
              <a:gd name="connsiteY36" fmla="*/ 37953 h 2500764"/>
              <a:gd name="connsiteX37" fmla="*/ 3305440 w 4603832"/>
              <a:gd name="connsiteY37" fmla="*/ 44303 h 2500764"/>
              <a:gd name="connsiteX38" fmla="*/ 2892690 w 4603832"/>
              <a:gd name="connsiteY38" fmla="*/ 145903 h 2500764"/>
              <a:gd name="connsiteX39" fmla="*/ 2638690 w 4603832"/>
              <a:gd name="connsiteY39" fmla="*/ 209403 h 2500764"/>
              <a:gd name="connsiteX40" fmla="*/ 2479940 w 4603832"/>
              <a:gd name="connsiteY40" fmla="*/ 450703 h 2500764"/>
              <a:gd name="connsiteX41" fmla="*/ 2270390 w 4603832"/>
              <a:gd name="connsiteY41" fmla="*/ 542387 h 2500764"/>
              <a:gd name="connsiteX0" fmla="*/ 2294596 w 4628038"/>
              <a:gd name="connsiteY0" fmla="*/ 542387 h 2500764"/>
              <a:gd name="connsiteX1" fmla="*/ 2104096 w 4628038"/>
              <a:gd name="connsiteY1" fmla="*/ 349103 h 2500764"/>
              <a:gd name="connsiteX2" fmla="*/ 1777071 w 4628038"/>
              <a:gd name="connsiteY2" fmla="*/ 9682 h 2500764"/>
              <a:gd name="connsiteX3" fmla="*/ 1386546 w 4628038"/>
              <a:gd name="connsiteY3" fmla="*/ 95539 h 2500764"/>
              <a:gd name="connsiteX4" fmla="*/ 973796 w 4628038"/>
              <a:gd name="connsiteY4" fmla="*/ 126853 h 2500764"/>
              <a:gd name="connsiteX5" fmla="*/ 675346 w 4628038"/>
              <a:gd name="connsiteY5" fmla="*/ 190353 h 2500764"/>
              <a:gd name="connsiteX6" fmla="*/ 453096 w 4628038"/>
              <a:gd name="connsiteY6" fmla="*/ 285603 h 2500764"/>
              <a:gd name="connsiteX7" fmla="*/ 49871 w 4628038"/>
              <a:gd name="connsiteY7" fmla="*/ 605886 h 2500764"/>
              <a:gd name="connsiteX8" fmla="*/ 21296 w 4628038"/>
              <a:gd name="connsiteY8" fmla="*/ 1130588 h 2500764"/>
              <a:gd name="connsiteX9" fmla="*/ 186396 w 4628038"/>
              <a:gd name="connsiteY9" fmla="*/ 1536553 h 2500764"/>
              <a:gd name="connsiteX10" fmla="*/ 326096 w 4628038"/>
              <a:gd name="connsiteY10" fmla="*/ 1784203 h 2500764"/>
              <a:gd name="connsiteX11" fmla="*/ 748371 w 4628038"/>
              <a:gd name="connsiteY11" fmla="*/ 2095789 h 2500764"/>
              <a:gd name="connsiteX12" fmla="*/ 1183346 w 4628038"/>
              <a:gd name="connsiteY12" fmla="*/ 2300554 h 2500764"/>
              <a:gd name="connsiteX13" fmla="*/ 1510371 w 4628038"/>
              <a:gd name="connsiteY13" fmla="*/ 2436688 h 2500764"/>
              <a:gd name="connsiteX14" fmla="*/ 1653246 w 4628038"/>
              <a:gd name="connsiteY14" fmla="*/ 2497057 h 2500764"/>
              <a:gd name="connsiteX15" fmla="*/ 1754846 w 4628038"/>
              <a:gd name="connsiteY15" fmla="*/ 2481137 h 2500764"/>
              <a:gd name="connsiteX16" fmla="*/ 1923121 w 4628038"/>
              <a:gd name="connsiteY16" fmla="*/ 2491836 h 2500764"/>
              <a:gd name="connsiteX17" fmla="*/ 2135846 w 4628038"/>
              <a:gd name="connsiteY17" fmla="*/ 2490271 h 2500764"/>
              <a:gd name="connsiteX18" fmla="*/ 2297771 w 4628038"/>
              <a:gd name="connsiteY18" fmla="*/ 2360923 h 2500764"/>
              <a:gd name="connsiteX19" fmla="*/ 2396196 w 4628038"/>
              <a:gd name="connsiteY19" fmla="*/ 2321605 h 2500764"/>
              <a:gd name="connsiteX20" fmla="*/ 2491446 w 4628038"/>
              <a:gd name="connsiteY20" fmla="*/ 2438688 h 2500764"/>
              <a:gd name="connsiteX21" fmla="*/ 2723221 w 4628038"/>
              <a:gd name="connsiteY21" fmla="*/ 2491837 h 2500764"/>
              <a:gd name="connsiteX22" fmla="*/ 3043896 w 4628038"/>
              <a:gd name="connsiteY22" fmla="*/ 2459304 h 2500764"/>
              <a:gd name="connsiteX23" fmla="*/ 3075646 w 4628038"/>
              <a:gd name="connsiteY23" fmla="*/ 2374753 h 2500764"/>
              <a:gd name="connsiteX24" fmla="*/ 3240746 w 4628038"/>
              <a:gd name="connsiteY24" fmla="*/ 2409287 h 2500764"/>
              <a:gd name="connsiteX25" fmla="*/ 3691596 w 4628038"/>
              <a:gd name="connsiteY25" fmla="*/ 2177903 h 2500764"/>
              <a:gd name="connsiteX26" fmla="*/ 4078946 w 4628038"/>
              <a:gd name="connsiteY26" fmla="*/ 1981053 h 2500764"/>
              <a:gd name="connsiteX27" fmla="*/ 4301196 w 4628038"/>
              <a:gd name="connsiteY27" fmla="*/ 1809603 h 2500764"/>
              <a:gd name="connsiteX28" fmla="*/ 4466296 w 4628038"/>
              <a:gd name="connsiteY28" fmla="*/ 1688953 h 2500764"/>
              <a:gd name="connsiteX29" fmla="*/ 4605996 w 4628038"/>
              <a:gd name="connsiteY29" fmla="*/ 1282553 h 2500764"/>
              <a:gd name="connsiteX30" fmla="*/ 4605996 w 4628038"/>
              <a:gd name="connsiteY30" fmla="*/ 857103 h 2500764"/>
              <a:gd name="connsiteX31" fmla="*/ 4396446 w 4628038"/>
              <a:gd name="connsiteY31" fmla="*/ 374503 h 2500764"/>
              <a:gd name="connsiteX32" fmla="*/ 4085296 w 4628038"/>
              <a:gd name="connsiteY32" fmla="*/ 215753 h 2500764"/>
              <a:gd name="connsiteX33" fmla="*/ 3951946 w 4628038"/>
              <a:gd name="connsiteY33" fmla="*/ 177653 h 2500764"/>
              <a:gd name="connsiteX34" fmla="*/ 3926546 w 4628038"/>
              <a:gd name="connsiteY34" fmla="*/ 215753 h 2500764"/>
              <a:gd name="connsiteX35" fmla="*/ 3786846 w 4628038"/>
              <a:gd name="connsiteY35" fmla="*/ 177653 h 2500764"/>
              <a:gd name="connsiteX36" fmla="*/ 3513796 w 4628038"/>
              <a:gd name="connsiteY36" fmla="*/ 37953 h 2500764"/>
              <a:gd name="connsiteX37" fmla="*/ 3329646 w 4628038"/>
              <a:gd name="connsiteY37" fmla="*/ 44303 h 2500764"/>
              <a:gd name="connsiteX38" fmla="*/ 2916896 w 4628038"/>
              <a:gd name="connsiteY38" fmla="*/ 145903 h 2500764"/>
              <a:gd name="connsiteX39" fmla="*/ 2662896 w 4628038"/>
              <a:gd name="connsiteY39" fmla="*/ 209403 h 2500764"/>
              <a:gd name="connsiteX40" fmla="*/ 2504146 w 4628038"/>
              <a:gd name="connsiteY40" fmla="*/ 450703 h 2500764"/>
              <a:gd name="connsiteX41" fmla="*/ 2294596 w 4628038"/>
              <a:gd name="connsiteY41" fmla="*/ 542387 h 2500764"/>
              <a:gd name="connsiteX0" fmla="*/ 2321840 w 4655282"/>
              <a:gd name="connsiteY0" fmla="*/ 542387 h 2500764"/>
              <a:gd name="connsiteX1" fmla="*/ 2131340 w 4655282"/>
              <a:gd name="connsiteY1" fmla="*/ 349103 h 2500764"/>
              <a:gd name="connsiteX2" fmla="*/ 1804315 w 4655282"/>
              <a:gd name="connsiteY2" fmla="*/ 9682 h 2500764"/>
              <a:gd name="connsiteX3" fmla="*/ 1413790 w 4655282"/>
              <a:gd name="connsiteY3" fmla="*/ 95539 h 2500764"/>
              <a:gd name="connsiteX4" fmla="*/ 1001040 w 4655282"/>
              <a:gd name="connsiteY4" fmla="*/ 126853 h 2500764"/>
              <a:gd name="connsiteX5" fmla="*/ 702590 w 4655282"/>
              <a:gd name="connsiteY5" fmla="*/ 190353 h 2500764"/>
              <a:gd name="connsiteX6" fmla="*/ 480340 w 4655282"/>
              <a:gd name="connsiteY6" fmla="*/ 285603 h 2500764"/>
              <a:gd name="connsiteX7" fmla="*/ 77115 w 4655282"/>
              <a:gd name="connsiteY7" fmla="*/ 605886 h 2500764"/>
              <a:gd name="connsiteX8" fmla="*/ 10440 w 4655282"/>
              <a:gd name="connsiteY8" fmla="*/ 1167123 h 2500764"/>
              <a:gd name="connsiteX9" fmla="*/ 213640 w 4655282"/>
              <a:gd name="connsiteY9" fmla="*/ 1536553 h 2500764"/>
              <a:gd name="connsiteX10" fmla="*/ 353340 w 4655282"/>
              <a:gd name="connsiteY10" fmla="*/ 1784203 h 2500764"/>
              <a:gd name="connsiteX11" fmla="*/ 775615 w 4655282"/>
              <a:gd name="connsiteY11" fmla="*/ 2095789 h 2500764"/>
              <a:gd name="connsiteX12" fmla="*/ 1210590 w 4655282"/>
              <a:gd name="connsiteY12" fmla="*/ 2300554 h 2500764"/>
              <a:gd name="connsiteX13" fmla="*/ 1537615 w 4655282"/>
              <a:gd name="connsiteY13" fmla="*/ 2436688 h 2500764"/>
              <a:gd name="connsiteX14" fmla="*/ 1680490 w 4655282"/>
              <a:gd name="connsiteY14" fmla="*/ 2497057 h 2500764"/>
              <a:gd name="connsiteX15" fmla="*/ 1782090 w 4655282"/>
              <a:gd name="connsiteY15" fmla="*/ 2481137 h 2500764"/>
              <a:gd name="connsiteX16" fmla="*/ 1950365 w 4655282"/>
              <a:gd name="connsiteY16" fmla="*/ 2491836 h 2500764"/>
              <a:gd name="connsiteX17" fmla="*/ 2163090 w 4655282"/>
              <a:gd name="connsiteY17" fmla="*/ 2490271 h 2500764"/>
              <a:gd name="connsiteX18" fmla="*/ 2325015 w 4655282"/>
              <a:gd name="connsiteY18" fmla="*/ 2360923 h 2500764"/>
              <a:gd name="connsiteX19" fmla="*/ 2423440 w 4655282"/>
              <a:gd name="connsiteY19" fmla="*/ 2321605 h 2500764"/>
              <a:gd name="connsiteX20" fmla="*/ 2518690 w 4655282"/>
              <a:gd name="connsiteY20" fmla="*/ 2438688 h 2500764"/>
              <a:gd name="connsiteX21" fmla="*/ 2750465 w 4655282"/>
              <a:gd name="connsiteY21" fmla="*/ 2491837 h 2500764"/>
              <a:gd name="connsiteX22" fmla="*/ 3071140 w 4655282"/>
              <a:gd name="connsiteY22" fmla="*/ 2459304 h 2500764"/>
              <a:gd name="connsiteX23" fmla="*/ 3102890 w 4655282"/>
              <a:gd name="connsiteY23" fmla="*/ 2374753 h 2500764"/>
              <a:gd name="connsiteX24" fmla="*/ 3267990 w 4655282"/>
              <a:gd name="connsiteY24" fmla="*/ 2409287 h 2500764"/>
              <a:gd name="connsiteX25" fmla="*/ 3718840 w 4655282"/>
              <a:gd name="connsiteY25" fmla="*/ 2177903 h 2500764"/>
              <a:gd name="connsiteX26" fmla="*/ 4106190 w 4655282"/>
              <a:gd name="connsiteY26" fmla="*/ 1981053 h 2500764"/>
              <a:gd name="connsiteX27" fmla="*/ 4328440 w 4655282"/>
              <a:gd name="connsiteY27" fmla="*/ 1809603 h 2500764"/>
              <a:gd name="connsiteX28" fmla="*/ 4493540 w 4655282"/>
              <a:gd name="connsiteY28" fmla="*/ 1688953 h 2500764"/>
              <a:gd name="connsiteX29" fmla="*/ 4633240 w 4655282"/>
              <a:gd name="connsiteY29" fmla="*/ 1282553 h 2500764"/>
              <a:gd name="connsiteX30" fmla="*/ 4633240 w 4655282"/>
              <a:gd name="connsiteY30" fmla="*/ 857103 h 2500764"/>
              <a:gd name="connsiteX31" fmla="*/ 4423690 w 4655282"/>
              <a:gd name="connsiteY31" fmla="*/ 374503 h 2500764"/>
              <a:gd name="connsiteX32" fmla="*/ 4112540 w 4655282"/>
              <a:gd name="connsiteY32" fmla="*/ 215753 h 2500764"/>
              <a:gd name="connsiteX33" fmla="*/ 3979190 w 4655282"/>
              <a:gd name="connsiteY33" fmla="*/ 177653 h 2500764"/>
              <a:gd name="connsiteX34" fmla="*/ 3953790 w 4655282"/>
              <a:gd name="connsiteY34" fmla="*/ 215753 h 2500764"/>
              <a:gd name="connsiteX35" fmla="*/ 3814090 w 4655282"/>
              <a:gd name="connsiteY35" fmla="*/ 177653 h 2500764"/>
              <a:gd name="connsiteX36" fmla="*/ 3541040 w 4655282"/>
              <a:gd name="connsiteY36" fmla="*/ 37953 h 2500764"/>
              <a:gd name="connsiteX37" fmla="*/ 3356890 w 4655282"/>
              <a:gd name="connsiteY37" fmla="*/ 44303 h 2500764"/>
              <a:gd name="connsiteX38" fmla="*/ 2944140 w 4655282"/>
              <a:gd name="connsiteY38" fmla="*/ 145903 h 2500764"/>
              <a:gd name="connsiteX39" fmla="*/ 2690140 w 4655282"/>
              <a:gd name="connsiteY39" fmla="*/ 209403 h 2500764"/>
              <a:gd name="connsiteX40" fmla="*/ 2531390 w 4655282"/>
              <a:gd name="connsiteY40" fmla="*/ 450703 h 2500764"/>
              <a:gd name="connsiteX41" fmla="*/ 2321840 w 4655282"/>
              <a:gd name="connsiteY41" fmla="*/ 542387 h 2500764"/>
              <a:gd name="connsiteX0" fmla="*/ 2316289 w 4649731"/>
              <a:gd name="connsiteY0" fmla="*/ 542387 h 2500764"/>
              <a:gd name="connsiteX1" fmla="*/ 2125789 w 4649731"/>
              <a:gd name="connsiteY1" fmla="*/ 349103 h 2500764"/>
              <a:gd name="connsiteX2" fmla="*/ 1798764 w 4649731"/>
              <a:gd name="connsiteY2" fmla="*/ 9682 h 2500764"/>
              <a:gd name="connsiteX3" fmla="*/ 1408239 w 4649731"/>
              <a:gd name="connsiteY3" fmla="*/ 95539 h 2500764"/>
              <a:gd name="connsiteX4" fmla="*/ 995489 w 4649731"/>
              <a:gd name="connsiteY4" fmla="*/ 126853 h 2500764"/>
              <a:gd name="connsiteX5" fmla="*/ 697039 w 4649731"/>
              <a:gd name="connsiteY5" fmla="*/ 190353 h 2500764"/>
              <a:gd name="connsiteX6" fmla="*/ 474789 w 4649731"/>
              <a:gd name="connsiteY6" fmla="*/ 285603 h 2500764"/>
              <a:gd name="connsiteX7" fmla="*/ 71564 w 4649731"/>
              <a:gd name="connsiteY7" fmla="*/ 605886 h 2500764"/>
              <a:gd name="connsiteX8" fmla="*/ 4889 w 4649731"/>
              <a:gd name="connsiteY8" fmla="*/ 1167123 h 2500764"/>
              <a:gd name="connsiteX9" fmla="*/ 131889 w 4649731"/>
              <a:gd name="connsiteY9" fmla="*/ 1390415 h 2500764"/>
              <a:gd name="connsiteX10" fmla="*/ 347789 w 4649731"/>
              <a:gd name="connsiteY10" fmla="*/ 1784203 h 2500764"/>
              <a:gd name="connsiteX11" fmla="*/ 770064 w 4649731"/>
              <a:gd name="connsiteY11" fmla="*/ 2095789 h 2500764"/>
              <a:gd name="connsiteX12" fmla="*/ 1205039 w 4649731"/>
              <a:gd name="connsiteY12" fmla="*/ 2300554 h 2500764"/>
              <a:gd name="connsiteX13" fmla="*/ 1532064 w 4649731"/>
              <a:gd name="connsiteY13" fmla="*/ 2436688 h 2500764"/>
              <a:gd name="connsiteX14" fmla="*/ 1674939 w 4649731"/>
              <a:gd name="connsiteY14" fmla="*/ 2497057 h 2500764"/>
              <a:gd name="connsiteX15" fmla="*/ 1776539 w 4649731"/>
              <a:gd name="connsiteY15" fmla="*/ 2481137 h 2500764"/>
              <a:gd name="connsiteX16" fmla="*/ 1944814 w 4649731"/>
              <a:gd name="connsiteY16" fmla="*/ 2491836 h 2500764"/>
              <a:gd name="connsiteX17" fmla="*/ 2157539 w 4649731"/>
              <a:gd name="connsiteY17" fmla="*/ 2490271 h 2500764"/>
              <a:gd name="connsiteX18" fmla="*/ 2319464 w 4649731"/>
              <a:gd name="connsiteY18" fmla="*/ 2360923 h 2500764"/>
              <a:gd name="connsiteX19" fmla="*/ 2417889 w 4649731"/>
              <a:gd name="connsiteY19" fmla="*/ 2321605 h 2500764"/>
              <a:gd name="connsiteX20" fmla="*/ 2513139 w 4649731"/>
              <a:gd name="connsiteY20" fmla="*/ 2438688 h 2500764"/>
              <a:gd name="connsiteX21" fmla="*/ 2744914 w 4649731"/>
              <a:gd name="connsiteY21" fmla="*/ 2491837 h 2500764"/>
              <a:gd name="connsiteX22" fmla="*/ 3065589 w 4649731"/>
              <a:gd name="connsiteY22" fmla="*/ 2459304 h 2500764"/>
              <a:gd name="connsiteX23" fmla="*/ 3097339 w 4649731"/>
              <a:gd name="connsiteY23" fmla="*/ 2374753 h 2500764"/>
              <a:gd name="connsiteX24" fmla="*/ 3262439 w 4649731"/>
              <a:gd name="connsiteY24" fmla="*/ 2409287 h 2500764"/>
              <a:gd name="connsiteX25" fmla="*/ 3713289 w 4649731"/>
              <a:gd name="connsiteY25" fmla="*/ 2177903 h 2500764"/>
              <a:gd name="connsiteX26" fmla="*/ 4100639 w 4649731"/>
              <a:gd name="connsiteY26" fmla="*/ 1981053 h 2500764"/>
              <a:gd name="connsiteX27" fmla="*/ 4322889 w 4649731"/>
              <a:gd name="connsiteY27" fmla="*/ 1809603 h 2500764"/>
              <a:gd name="connsiteX28" fmla="*/ 4487989 w 4649731"/>
              <a:gd name="connsiteY28" fmla="*/ 1688953 h 2500764"/>
              <a:gd name="connsiteX29" fmla="*/ 4627689 w 4649731"/>
              <a:gd name="connsiteY29" fmla="*/ 1282553 h 2500764"/>
              <a:gd name="connsiteX30" fmla="*/ 4627689 w 4649731"/>
              <a:gd name="connsiteY30" fmla="*/ 857103 h 2500764"/>
              <a:gd name="connsiteX31" fmla="*/ 4418139 w 4649731"/>
              <a:gd name="connsiteY31" fmla="*/ 374503 h 2500764"/>
              <a:gd name="connsiteX32" fmla="*/ 4106989 w 4649731"/>
              <a:gd name="connsiteY32" fmla="*/ 215753 h 2500764"/>
              <a:gd name="connsiteX33" fmla="*/ 3973639 w 4649731"/>
              <a:gd name="connsiteY33" fmla="*/ 177653 h 2500764"/>
              <a:gd name="connsiteX34" fmla="*/ 3948239 w 4649731"/>
              <a:gd name="connsiteY34" fmla="*/ 215753 h 2500764"/>
              <a:gd name="connsiteX35" fmla="*/ 3808539 w 4649731"/>
              <a:gd name="connsiteY35" fmla="*/ 177653 h 2500764"/>
              <a:gd name="connsiteX36" fmla="*/ 3535489 w 4649731"/>
              <a:gd name="connsiteY36" fmla="*/ 37953 h 2500764"/>
              <a:gd name="connsiteX37" fmla="*/ 3351339 w 4649731"/>
              <a:gd name="connsiteY37" fmla="*/ 44303 h 2500764"/>
              <a:gd name="connsiteX38" fmla="*/ 2938589 w 4649731"/>
              <a:gd name="connsiteY38" fmla="*/ 145903 h 2500764"/>
              <a:gd name="connsiteX39" fmla="*/ 2684589 w 4649731"/>
              <a:gd name="connsiteY39" fmla="*/ 209403 h 2500764"/>
              <a:gd name="connsiteX40" fmla="*/ 2525839 w 4649731"/>
              <a:gd name="connsiteY40" fmla="*/ 450703 h 2500764"/>
              <a:gd name="connsiteX41" fmla="*/ 2316289 w 4649731"/>
              <a:gd name="connsiteY41" fmla="*/ 542387 h 2500764"/>
              <a:gd name="connsiteX0" fmla="*/ 2316289 w 4649731"/>
              <a:gd name="connsiteY0" fmla="*/ 542387 h 2500764"/>
              <a:gd name="connsiteX1" fmla="*/ 2125789 w 4649731"/>
              <a:gd name="connsiteY1" fmla="*/ 349103 h 2500764"/>
              <a:gd name="connsiteX2" fmla="*/ 1798764 w 4649731"/>
              <a:gd name="connsiteY2" fmla="*/ 9682 h 2500764"/>
              <a:gd name="connsiteX3" fmla="*/ 1408239 w 4649731"/>
              <a:gd name="connsiteY3" fmla="*/ 95539 h 2500764"/>
              <a:gd name="connsiteX4" fmla="*/ 995489 w 4649731"/>
              <a:gd name="connsiteY4" fmla="*/ 126853 h 2500764"/>
              <a:gd name="connsiteX5" fmla="*/ 697039 w 4649731"/>
              <a:gd name="connsiteY5" fmla="*/ 190353 h 2500764"/>
              <a:gd name="connsiteX6" fmla="*/ 474789 w 4649731"/>
              <a:gd name="connsiteY6" fmla="*/ 285603 h 2500764"/>
              <a:gd name="connsiteX7" fmla="*/ 71564 w 4649731"/>
              <a:gd name="connsiteY7" fmla="*/ 605886 h 2500764"/>
              <a:gd name="connsiteX8" fmla="*/ 4889 w 4649731"/>
              <a:gd name="connsiteY8" fmla="*/ 1167123 h 2500764"/>
              <a:gd name="connsiteX9" fmla="*/ 131889 w 4649731"/>
              <a:gd name="connsiteY9" fmla="*/ 1390415 h 2500764"/>
              <a:gd name="connsiteX10" fmla="*/ 347789 w 4649731"/>
              <a:gd name="connsiteY10" fmla="*/ 1784203 h 2500764"/>
              <a:gd name="connsiteX11" fmla="*/ 770064 w 4649731"/>
              <a:gd name="connsiteY11" fmla="*/ 2095789 h 2500764"/>
              <a:gd name="connsiteX12" fmla="*/ 1205039 w 4649731"/>
              <a:gd name="connsiteY12" fmla="*/ 2300554 h 2500764"/>
              <a:gd name="connsiteX13" fmla="*/ 1532064 w 4649731"/>
              <a:gd name="connsiteY13" fmla="*/ 2436688 h 2500764"/>
              <a:gd name="connsiteX14" fmla="*/ 1674939 w 4649731"/>
              <a:gd name="connsiteY14" fmla="*/ 2497057 h 2500764"/>
              <a:gd name="connsiteX15" fmla="*/ 1776539 w 4649731"/>
              <a:gd name="connsiteY15" fmla="*/ 2481137 h 2500764"/>
              <a:gd name="connsiteX16" fmla="*/ 1944814 w 4649731"/>
              <a:gd name="connsiteY16" fmla="*/ 2491836 h 2500764"/>
              <a:gd name="connsiteX17" fmla="*/ 2157539 w 4649731"/>
              <a:gd name="connsiteY17" fmla="*/ 2490271 h 2500764"/>
              <a:gd name="connsiteX18" fmla="*/ 2319464 w 4649731"/>
              <a:gd name="connsiteY18" fmla="*/ 2360923 h 2500764"/>
              <a:gd name="connsiteX19" fmla="*/ 2417889 w 4649731"/>
              <a:gd name="connsiteY19" fmla="*/ 2367273 h 2500764"/>
              <a:gd name="connsiteX20" fmla="*/ 2513139 w 4649731"/>
              <a:gd name="connsiteY20" fmla="*/ 2438688 h 2500764"/>
              <a:gd name="connsiteX21" fmla="*/ 2744914 w 4649731"/>
              <a:gd name="connsiteY21" fmla="*/ 2491837 h 2500764"/>
              <a:gd name="connsiteX22" fmla="*/ 3065589 w 4649731"/>
              <a:gd name="connsiteY22" fmla="*/ 2459304 h 2500764"/>
              <a:gd name="connsiteX23" fmla="*/ 3097339 w 4649731"/>
              <a:gd name="connsiteY23" fmla="*/ 2374753 h 2500764"/>
              <a:gd name="connsiteX24" fmla="*/ 3262439 w 4649731"/>
              <a:gd name="connsiteY24" fmla="*/ 2409287 h 2500764"/>
              <a:gd name="connsiteX25" fmla="*/ 3713289 w 4649731"/>
              <a:gd name="connsiteY25" fmla="*/ 2177903 h 2500764"/>
              <a:gd name="connsiteX26" fmla="*/ 4100639 w 4649731"/>
              <a:gd name="connsiteY26" fmla="*/ 1981053 h 2500764"/>
              <a:gd name="connsiteX27" fmla="*/ 4322889 w 4649731"/>
              <a:gd name="connsiteY27" fmla="*/ 1809603 h 2500764"/>
              <a:gd name="connsiteX28" fmla="*/ 4487989 w 4649731"/>
              <a:gd name="connsiteY28" fmla="*/ 1688953 h 2500764"/>
              <a:gd name="connsiteX29" fmla="*/ 4627689 w 4649731"/>
              <a:gd name="connsiteY29" fmla="*/ 1282553 h 2500764"/>
              <a:gd name="connsiteX30" fmla="*/ 4627689 w 4649731"/>
              <a:gd name="connsiteY30" fmla="*/ 857103 h 2500764"/>
              <a:gd name="connsiteX31" fmla="*/ 4418139 w 4649731"/>
              <a:gd name="connsiteY31" fmla="*/ 374503 h 2500764"/>
              <a:gd name="connsiteX32" fmla="*/ 4106989 w 4649731"/>
              <a:gd name="connsiteY32" fmla="*/ 215753 h 2500764"/>
              <a:gd name="connsiteX33" fmla="*/ 3973639 w 4649731"/>
              <a:gd name="connsiteY33" fmla="*/ 177653 h 2500764"/>
              <a:gd name="connsiteX34" fmla="*/ 3948239 w 4649731"/>
              <a:gd name="connsiteY34" fmla="*/ 215753 h 2500764"/>
              <a:gd name="connsiteX35" fmla="*/ 3808539 w 4649731"/>
              <a:gd name="connsiteY35" fmla="*/ 177653 h 2500764"/>
              <a:gd name="connsiteX36" fmla="*/ 3535489 w 4649731"/>
              <a:gd name="connsiteY36" fmla="*/ 37953 h 2500764"/>
              <a:gd name="connsiteX37" fmla="*/ 3351339 w 4649731"/>
              <a:gd name="connsiteY37" fmla="*/ 44303 h 2500764"/>
              <a:gd name="connsiteX38" fmla="*/ 2938589 w 4649731"/>
              <a:gd name="connsiteY38" fmla="*/ 145903 h 2500764"/>
              <a:gd name="connsiteX39" fmla="*/ 2684589 w 4649731"/>
              <a:gd name="connsiteY39" fmla="*/ 209403 h 2500764"/>
              <a:gd name="connsiteX40" fmla="*/ 2525839 w 4649731"/>
              <a:gd name="connsiteY40" fmla="*/ 450703 h 2500764"/>
              <a:gd name="connsiteX41" fmla="*/ 2316289 w 4649731"/>
              <a:gd name="connsiteY41" fmla="*/ 542387 h 2500764"/>
              <a:gd name="connsiteX0" fmla="*/ 2316289 w 4649731"/>
              <a:gd name="connsiteY0" fmla="*/ 542387 h 2510826"/>
              <a:gd name="connsiteX1" fmla="*/ 2125789 w 4649731"/>
              <a:gd name="connsiteY1" fmla="*/ 349103 h 2510826"/>
              <a:gd name="connsiteX2" fmla="*/ 1798764 w 4649731"/>
              <a:gd name="connsiteY2" fmla="*/ 9682 h 2510826"/>
              <a:gd name="connsiteX3" fmla="*/ 1408239 w 4649731"/>
              <a:gd name="connsiteY3" fmla="*/ 95539 h 2510826"/>
              <a:gd name="connsiteX4" fmla="*/ 995489 w 4649731"/>
              <a:gd name="connsiteY4" fmla="*/ 126853 h 2510826"/>
              <a:gd name="connsiteX5" fmla="*/ 697039 w 4649731"/>
              <a:gd name="connsiteY5" fmla="*/ 190353 h 2510826"/>
              <a:gd name="connsiteX6" fmla="*/ 474789 w 4649731"/>
              <a:gd name="connsiteY6" fmla="*/ 285603 h 2510826"/>
              <a:gd name="connsiteX7" fmla="*/ 71564 w 4649731"/>
              <a:gd name="connsiteY7" fmla="*/ 605886 h 2510826"/>
              <a:gd name="connsiteX8" fmla="*/ 4889 w 4649731"/>
              <a:gd name="connsiteY8" fmla="*/ 1167123 h 2510826"/>
              <a:gd name="connsiteX9" fmla="*/ 131889 w 4649731"/>
              <a:gd name="connsiteY9" fmla="*/ 1390415 h 2510826"/>
              <a:gd name="connsiteX10" fmla="*/ 347789 w 4649731"/>
              <a:gd name="connsiteY10" fmla="*/ 1784203 h 2510826"/>
              <a:gd name="connsiteX11" fmla="*/ 770064 w 4649731"/>
              <a:gd name="connsiteY11" fmla="*/ 2095789 h 2510826"/>
              <a:gd name="connsiteX12" fmla="*/ 1205039 w 4649731"/>
              <a:gd name="connsiteY12" fmla="*/ 2300554 h 2510826"/>
              <a:gd name="connsiteX13" fmla="*/ 1532064 w 4649731"/>
              <a:gd name="connsiteY13" fmla="*/ 2436688 h 2510826"/>
              <a:gd name="connsiteX14" fmla="*/ 1674939 w 4649731"/>
              <a:gd name="connsiteY14" fmla="*/ 2497057 h 2510826"/>
              <a:gd name="connsiteX15" fmla="*/ 1776539 w 4649731"/>
              <a:gd name="connsiteY15" fmla="*/ 2481137 h 2510826"/>
              <a:gd name="connsiteX16" fmla="*/ 1944814 w 4649731"/>
              <a:gd name="connsiteY16" fmla="*/ 2491836 h 2510826"/>
              <a:gd name="connsiteX17" fmla="*/ 2157539 w 4649731"/>
              <a:gd name="connsiteY17" fmla="*/ 2490271 h 2510826"/>
              <a:gd name="connsiteX18" fmla="*/ 2319464 w 4649731"/>
              <a:gd name="connsiteY18" fmla="*/ 2360923 h 2510826"/>
              <a:gd name="connsiteX19" fmla="*/ 2417889 w 4649731"/>
              <a:gd name="connsiteY19" fmla="*/ 2367273 h 2510826"/>
              <a:gd name="connsiteX20" fmla="*/ 2541714 w 4649731"/>
              <a:gd name="connsiteY20" fmla="*/ 2502623 h 2510826"/>
              <a:gd name="connsiteX21" fmla="*/ 2744914 w 4649731"/>
              <a:gd name="connsiteY21" fmla="*/ 2491837 h 2510826"/>
              <a:gd name="connsiteX22" fmla="*/ 3065589 w 4649731"/>
              <a:gd name="connsiteY22" fmla="*/ 2459304 h 2510826"/>
              <a:gd name="connsiteX23" fmla="*/ 3097339 w 4649731"/>
              <a:gd name="connsiteY23" fmla="*/ 2374753 h 2510826"/>
              <a:gd name="connsiteX24" fmla="*/ 3262439 w 4649731"/>
              <a:gd name="connsiteY24" fmla="*/ 2409287 h 2510826"/>
              <a:gd name="connsiteX25" fmla="*/ 3713289 w 4649731"/>
              <a:gd name="connsiteY25" fmla="*/ 2177903 h 2510826"/>
              <a:gd name="connsiteX26" fmla="*/ 4100639 w 4649731"/>
              <a:gd name="connsiteY26" fmla="*/ 1981053 h 2510826"/>
              <a:gd name="connsiteX27" fmla="*/ 4322889 w 4649731"/>
              <a:gd name="connsiteY27" fmla="*/ 1809603 h 2510826"/>
              <a:gd name="connsiteX28" fmla="*/ 4487989 w 4649731"/>
              <a:gd name="connsiteY28" fmla="*/ 1688953 h 2510826"/>
              <a:gd name="connsiteX29" fmla="*/ 4627689 w 4649731"/>
              <a:gd name="connsiteY29" fmla="*/ 1282553 h 2510826"/>
              <a:gd name="connsiteX30" fmla="*/ 4627689 w 4649731"/>
              <a:gd name="connsiteY30" fmla="*/ 857103 h 2510826"/>
              <a:gd name="connsiteX31" fmla="*/ 4418139 w 4649731"/>
              <a:gd name="connsiteY31" fmla="*/ 374503 h 2510826"/>
              <a:gd name="connsiteX32" fmla="*/ 4106989 w 4649731"/>
              <a:gd name="connsiteY32" fmla="*/ 215753 h 2510826"/>
              <a:gd name="connsiteX33" fmla="*/ 3973639 w 4649731"/>
              <a:gd name="connsiteY33" fmla="*/ 177653 h 2510826"/>
              <a:gd name="connsiteX34" fmla="*/ 3948239 w 4649731"/>
              <a:gd name="connsiteY34" fmla="*/ 215753 h 2510826"/>
              <a:gd name="connsiteX35" fmla="*/ 3808539 w 4649731"/>
              <a:gd name="connsiteY35" fmla="*/ 177653 h 2510826"/>
              <a:gd name="connsiteX36" fmla="*/ 3535489 w 4649731"/>
              <a:gd name="connsiteY36" fmla="*/ 37953 h 2510826"/>
              <a:gd name="connsiteX37" fmla="*/ 3351339 w 4649731"/>
              <a:gd name="connsiteY37" fmla="*/ 44303 h 2510826"/>
              <a:gd name="connsiteX38" fmla="*/ 2938589 w 4649731"/>
              <a:gd name="connsiteY38" fmla="*/ 145903 h 2510826"/>
              <a:gd name="connsiteX39" fmla="*/ 2684589 w 4649731"/>
              <a:gd name="connsiteY39" fmla="*/ 209403 h 2510826"/>
              <a:gd name="connsiteX40" fmla="*/ 2525839 w 4649731"/>
              <a:gd name="connsiteY40" fmla="*/ 450703 h 2510826"/>
              <a:gd name="connsiteX41" fmla="*/ 2316289 w 4649731"/>
              <a:gd name="connsiteY41" fmla="*/ 542387 h 2510826"/>
              <a:gd name="connsiteX0" fmla="*/ 2316289 w 4649731"/>
              <a:gd name="connsiteY0" fmla="*/ 542387 h 2556888"/>
              <a:gd name="connsiteX1" fmla="*/ 2125789 w 4649731"/>
              <a:gd name="connsiteY1" fmla="*/ 349103 h 2556888"/>
              <a:gd name="connsiteX2" fmla="*/ 1798764 w 4649731"/>
              <a:gd name="connsiteY2" fmla="*/ 9682 h 2556888"/>
              <a:gd name="connsiteX3" fmla="*/ 1408239 w 4649731"/>
              <a:gd name="connsiteY3" fmla="*/ 95539 h 2556888"/>
              <a:gd name="connsiteX4" fmla="*/ 995489 w 4649731"/>
              <a:gd name="connsiteY4" fmla="*/ 126853 h 2556888"/>
              <a:gd name="connsiteX5" fmla="*/ 697039 w 4649731"/>
              <a:gd name="connsiteY5" fmla="*/ 190353 h 2556888"/>
              <a:gd name="connsiteX6" fmla="*/ 474789 w 4649731"/>
              <a:gd name="connsiteY6" fmla="*/ 285603 h 2556888"/>
              <a:gd name="connsiteX7" fmla="*/ 71564 w 4649731"/>
              <a:gd name="connsiteY7" fmla="*/ 605886 h 2556888"/>
              <a:gd name="connsiteX8" fmla="*/ 4889 w 4649731"/>
              <a:gd name="connsiteY8" fmla="*/ 1167123 h 2556888"/>
              <a:gd name="connsiteX9" fmla="*/ 131889 w 4649731"/>
              <a:gd name="connsiteY9" fmla="*/ 1390415 h 2556888"/>
              <a:gd name="connsiteX10" fmla="*/ 347789 w 4649731"/>
              <a:gd name="connsiteY10" fmla="*/ 1784203 h 2556888"/>
              <a:gd name="connsiteX11" fmla="*/ 770064 w 4649731"/>
              <a:gd name="connsiteY11" fmla="*/ 2095789 h 2556888"/>
              <a:gd name="connsiteX12" fmla="*/ 1205039 w 4649731"/>
              <a:gd name="connsiteY12" fmla="*/ 2300554 h 2556888"/>
              <a:gd name="connsiteX13" fmla="*/ 1532064 w 4649731"/>
              <a:gd name="connsiteY13" fmla="*/ 2436688 h 2556888"/>
              <a:gd name="connsiteX14" fmla="*/ 1674939 w 4649731"/>
              <a:gd name="connsiteY14" fmla="*/ 2497057 h 2556888"/>
              <a:gd name="connsiteX15" fmla="*/ 1776539 w 4649731"/>
              <a:gd name="connsiteY15" fmla="*/ 2481137 h 2556888"/>
              <a:gd name="connsiteX16" fmla="*/ 1944814 w 4649731"/>
              <a:gd name="connsiteY16" fmla="*/ 2491836 h 2556888"/>
              <a:gd name="connsiteX17" fmla="*/ 2157539 w 4649731"/>
              <a:gd name="connsiteY17" fmla="*/ 2490271 h 2556888"/>
              <a:gd name="connsiteX18" fmla="*/ 2319464 w 4649731"/>
              <a:gd name="connsiteY18" fmla="*/ 2360923 h 2556888"/>
              <a:gd name="connsiteX19" fmla="*/ 2417889 w 4649731"/>
              <a:gd name="connsiteY19" fmla="*/ 2367273 h 2556888"/>
              <a:gd name="connsiteX20" fmla="*/ 2541714 w 4649731"/>
              <a:gd name="connsiteY20" fmla="*/ 2502623 h 2556888"/>
              <a:gd name="connsiteX21" fmla="*/ 2783014 w 4649731"/>
              <a:gd name="connsiteY21" fmla="*/ 2555772 h 2556888"/>
              <a:gd name="connsiteX22" fmla="*/ 3065589 w 4649731"/>
              <a:gd name="connsiteY22" fmla="*/ 2459304 h 2556888"/>
              <a:gd name="connsiteX23" fmla="*/ 3097339 w 4649731"/>
              <a:gd name="connsiteY23" fmla="*/ 2374753 h 2556888"/>
              <a:gd name="connsiteX24" fmla="*/ 3262439 w 4649731"/>
              <a:gd name="connsiteY24" fmla="*/ 2409287 h 2556888"/>
              <a:gd name="connsiteX25" fmla="*/ 3713289 w 4649731"/>
              <a:gd name="connsiteY25" fmla="*/ 2177903 h 2556888"/>
              <a:gd name="connsiteX26" fmla="*/ 4100639 w 4649731"/>
              <a:gd name="connsiteY26" fmla="*/ 1981053 h 2556888"/>
              <a:gd name="connsiteX27" fmla="*/ 4322889 w 4649731"/>
              <a:gd name="connsiteY27" fmla="*/ 1809603 h 2556888"/>
              <a:gd name="connsiteX28" fmla="*/ 4487989 w 4649731"/>
              <a:gd name="connsiteY28" fmla="*/ 1688953 h 2556888"/>
              <a:gd name="connsiteX29" fmla="*/ 4627689 w 4649731"/>
              <a:gd name="connsiteY29" fmla="*/ 1282553 h 2556888"/>
              <a:gd name="connsiteX30" fmla="*/ 4627689 w 4649731"/>
              <a:gd name="connsiteY30" fmla="*/ 857103 h 2556888"/>
              <a:gd name="connsiteX31" fmla="*/ 4418139 w 4649731"/>
              <a:gd name="connsiteY31" fmla="*/ 374503 h 2556888"/>
              <a:gd name="connsiteX32" fmla="*/ 4106989 w 4649731"/>
              <a:gd name="connsiteY32" fmla="*/ 215753 h 2556888"/>
              <a:gd name="connsiteX33" fmla="*/ 3973639 w 4649731"/>
              <a:gd name="connsiteY33" fmla="*/ 177653 h 2556888"/>
              <a:gd name="connsiteX34" fmla="*/ 3948239 w 4649731"/>
              <a:gd name="connsiteY34" fmla="*/ 215753 h 2556888"/>
              <a:gd name="connsiteX35" fmla="*/ 3808539 w 4649731"/>
              <a:gd name="connsiteY35" fmla="*/ 177653 h 2556888"/>
              <a:gd name="connsiteX36" fmla="*/ 3535489 w 4649731"/>
              <a:gd name="connsiteY36" fmla="*/ 37953 h 2556888"/>
              <a:gd name="connsiteX37" fmla="*/ 3351339 w 4649731"/>
              <a:gd name="connsiteY37" fmla="*/ 44303 h 2556888"/>
              <a:gd name="connsiteX38" fmla="*/ 2938589 w 4649731"/>
              <a:gd name="connsiteY38" fmla="*/ 145903 h 2556888"/>
              <a:gd name="connsiteX39" fmla="*/ 2684589 w 4649731"/>
              <a:gd name="connsiteY39" fmla="*/ 209403 h 2556888"/>
              <a:gd name="connsiteX40" fmla="*/ 2525839 w 4649731"/>
              <a:gd name="connsiteY40" fmla="*/ 450703 h 2556888"/>
              <a:gd name="connsiteX41" fmla="*/ 2316289 w 4649731"/>
              <a:gd name="connsiteY41" fmla="*/ 542387 h 2556888"/>
              <a:gd name="connsiteX0" fmla="*/ 2316289 w 4649731"/>
              <a:gd name="connsiteY0" fmla="*/ 542622 h 2557123"/>
              <a:gd name="connsiteX1" fmla="*/ 2125789 w 4649731"/>
              <a:gd name="connsiteY1" fmla="*/ 349338 h 2557123"/>
              <a:gd name="connsiteX2" fmla="*/ 1798764 w 4649731"/>
              <a:gd name="connsiteY2" fmla="*/ 9917 h 2557123"/>
              <a:gd name="connsiteX3" fmla="*/ 1408239 w 4649731"/>
              <a:gd name="connsiteY3" fmla="*/ 95774 h 2557123"/>
              <a:gd name="connsiteX4" fmla="*/ 995489 w 4649731"/>
              <a:gd name="connsiteY4" fmla="*/ 127088 h 2557123"/>
              <a:gd name="connsiteX5" fmla="*/ 697039 w 4649731"/>
              <a:gd name="connsiteY5" fmla="*/ 190588 h 2557123"/>
              <a:gd name="connsiteX6" fmla="*/ 474789 w 4649731"/>
              <a:gd name="connsiteY6" fmla="*/ 285838 h 2557123"/>
              <a:gd name="connsiteX7" fmla="*/ 71564 w 4649731"/>
              <a:gd name="connsiteY7" fmla="*/ 606121 h 2557123"/>
              <a:gd name="connsiteX8" fmla="*/ 4889 w 4649731"/>
              <a:gd name="connsiteY8" fmla="*/ 1167358 h 2557123"/>
              <a:gd name="connsiteX9" fmla="*/ 131889 w 4649731"/>
              <a:gd name="connsiteY9" fmla="*/ 1390650 h 2557123"/>
              <a:gd name="connsiteX10" fmla="*/ 347789 w 4649731"/>
              <a:gd name="connsiteY10" fmla="*/ 1784438 h 2557123"/>
              <a:gd name="connsiteX11" fmla="*/ 770064 w 4649731"/>
              <a:gd name="connsiteY11" fmla="*/ 2096024 h 2557123"/>
              <a:gd name="connsiteX12" fmla="*/ 1205039 w 4649731"/>
              <a:gd name="connsiteY12" fmla="*/ 2300789 h 2557123"/>
              <a:gd name="connsiteX13" fmla="*/ 1532064 w 4649731"/>
              <a:gd name="connsiteY13" fmla="*/ 2436923 h 2557123"/>
              <a:gd name="connsiteX14" fmla="*/ 1674939 w 4649731"/>
              <a:gd name="connsiteY14" fmla="*/ 2497292 h 2557123"/>
              <a:gd name="connsiteX15" fmla="*/ 1776539 w 4649731"/>
              <a:gd name="connsiteY15" fmla="*/ 2481372 h 2557123"/>
              <a:gd name="connsiteX16" fmla="*/ 1944814 w 4649731"/>
              <a:gd name="connsiteY16" fmla="*/ 2492071 h 2557123"/>
              <a:gd name="connsiteX17" fmla="*/ 2157539 w 4649731"/>
              <a:gd name="connsiteY17" fmla="*/ 2490506 h 2557123"/>
              <a:gd name="connsiteX18" fmla="*/ 2319464 w 4649731"/>
              <a:gd name="connsiteY18" fmla="*/ 2361158 h 2557123"/>
              <a:gd name="connsiteX19" fmla="*/ 2417889 w 4649731"/>
              <a:gd name="connsiteY19" fmla="*/ 2367508 h 2557123"/>
              <a:gd name="connsiteX20" fmla="*/ 2541714 w 4649731"/>
              <a:gd name="connsiteY20" fmla="*/ 2502858 h 2557123"/>
              <a:gd name="connsiteX21" fmla="*/ 2783014 w 4649731"/>
              <a:gd name="connsiteY21" fmla="*/ 2556007 h 2557123"/>
              <a:gd name="connsiteX22" fmla="*/ 3065589 w 4649731"/>
              <a:gd name="connsiteY22" fmla="*/ 2459539 h 2557123"/>
              <a:gd name="connsiteX23" fmla="*/ 3097339 w 4649731"/>
              <a:gd name="connsiteY23" fmla="*/ 2374988 h 2557123"/>
              <a:gd name="connsiteX24" fmla="*/ 3262439 w 4649731"/>
              <a:gd name="connsiteY24" fmla="*/ 2409522 h 2557123"/>
              <a:gd name="connsiteX25" fmla="*/ 3713289 w 4649731"/>
              <a:gd name="connsiteY25" fmla="*/ 2178138 h 2557123"/>
              <a:gd name="connsiteX26" fmla="*/ 4100639 w 4649731"/>
              <a:gd name="connsiteY26" fmla="*/ 1981288 h 2557123"/>
              <a:gd name="connsiteX27" fmla="*/ 4322889 w 4649731"/>
              <a:gd name="connsiteY27" fmla="*/ 1809838 h 2557123"/>
              <a:gd name="connsiteX28" fmla="*/ 4487989 w 4649731"/>
              <a:gd name="connsiteY28" fmla="*/ 1689188 h 2557123"/>
              <a:gd name="connsiteX29" fmla="*/ 4627689 w 4649731"/>
              <a:gd name="connsiteY29" fmla="*/ 1282788 h 2557123"/>
              <a:gd name="connsiteX30" fmla="*/ 4627689 w 4649731"/>
              <a:gd name="connsiteY30" fmla="*/ 857338 h 2557123"/>
              <a:gd name="connsiteX31" fmla="*/ 4418139 w 4649731"/>
              <a:gd name="connsiteY31" fmla="*/ 374738 h 2557123"/>
              <a:gd name="connsiteX32" fmla="*/ 4106989 w 4649731"/>
              <a:gd name="connsiteY32" fmla="*/ 215988 h 2557123"/>
              <a:gd name="connsiteX33" fmla="*/ 3973639 w 4649731"/>
              <a:gd name="connsiteY33" fmla="*/ 177888 h 2557123"/>
              <a:gd name="connsiteX34" fmla="*/ 3948239 w 4649731"/>
              <a:gd name="connsiteY34" fmla="*/ 215988 h 2557123"/>
              <a:gd name="connsiteX35" fmla="*/ 3808539 w 4649731"/>
              <a:gd name="connsiteY35" fmla="*/ 177888 h 2557123"/>
              <a:gd name="connsiteX36" fmla="*/ 3535489 w 4649731"/>
              <a:gd name="connsiteY36" fmla="*/ 38188 h 2557123"/>
              <a:gd name="connsiteX37" fmla="*/ 3351339 w 4649731"/>
              <a:gd name="connsiteY37" fmla="*/ 44538 h 2557123"/>
              <a:gd name="connsiteX38" fmla="*/ 2967164 w 4649731"/>
              <a:gd name="connsiteY38" fmla="*/ 0 h 2557123"/>
              <a:gd name="connsiteX39" fmla="*/ 2684589 w 4649731"/>
              <a:gd name="connsiteY39" fmla="*/ 209638 h 2557123"/>
              <a:gd name="connsiteX40" fmla="*/ 2525839 w 4649731"/>
              <a:gd name="connsiteY40" fmla="*/ 450938 h 2557123"/>
              <a:gd name="connsiteX41" fmla="*/ 2316289 w 4649731"/>
              <a:gd name="connsiteY41" fmla="*/ 542622 h 2557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4649731" h="2557123">
                <a:moveTo>
                  <a:pt x="2316289" y="542622"/>
                </a:moveTo>
                <a:cubicBezTo>
                  <a:pt x="2249614" y="525689"/>
                  <a:pt x="2212043" y="438122"/>
                  <a:pt x="2125789" y="349338"/>
                </a:cubicBezTo>
                <a:cubicBezTo>
                  <a:pt x="2039535" y="260554"/>
                  <a:pt x="1918356" y="52178"/>
                  <a:pt x="1798764" y="9917"/>
                </a:cubicBezTo>
                <a:cubicBezTo>
                  <a:pt x="1679172" y="-32344"/>
                  <a:pt x="1542118" y="76246"/>
                  <a:pt x="1408239" y="95774"/>
                </a:cubicBezTo>
                <a:cubicBezTo>
                  <a:pt x="1274360" y="115302"/>
                  <a:pt x="1114022" y="111286"/>
                  <a:pt x="995489" y="127088"/>
                </a:cubicBezTo>
                <a:cubicBezTo>
                  <a:pt x="876956" y="142890"/>
                  <a:pt x="783822" y="164130"/>
                  <a:pt x="697039" y="190588"/>
                </a:cubicBezTo>
                <a:cubicBezTo>
                  <a:pt x="610256" y="217046"/>
                  <a:pt x="579035" y="216583"/>
                  <a:pt x="474789" y="285838"/>
                </a:cubicBezTo>
                <a:cubicBezTo>
                  <a:pt x="370543" y="355094"/>
                  <a:pt x="149881" y="459201"/>
                  <a:pt x="71564" y="606121"/>
                </a:cubicBezTo>
                <a:cubicBezTo>
                  <a:pt x="-6753" y="753041"/>
                  <a:pt x="-5165" y="1036603"/>
                  <a:pt x="4889" y="1167358"/>
                </a:cubicBezTo>
                <a:cubicBezTo>
                  <a:pt x="14943" y="1298113"/>
                  <a:pt x="74739" y="1287803"/>
                  <a:pt x="131889" y="1390650"/>
                </a:cubicBezTo>
                <a:cubicBezTo>
                  <a:pt x="189039" y="1493497"/>
                  <a:pt x="241427" y="1666876"/>
                  <a:pt x="347789" y="1784438"/>
                </a:cubicBezTo>
                <a:cubicBezTo>
                  <a:pt x="454152" y="1902000"/>
                  <a:pt x="627189" y="2009965"/>
                  <a:pt x="770064" y="2096024"/>
                </a:cubicBezTo>
                <a:cubicBezTo>
                  <a:pt x="912939" y="2182083"/>
                  <a:pt x="1078039" y="2243973"/>
                  <a:pt x="1205039" y="2300789"/>
                </a:cubicBezTo>
                <a:cubicBezTo>
                  <a:pt x="1332039" y="2357606"/>
                  <a:pt x="1453747" y="2404173"/>
                  <a:pt x="1532064" y="2436923"/>
                </a:cubicBezTo>
                <a:cubicBezTo>
                  <a:pt x="1610381" y="2469673"/>
                  <a:pt x="1634193" y="2489884"/>
                  <a:pt x="1674939" y="2497292"/>
                </a:cubicBezTo>
                <a:cubicBezTo>
                  <a:pt x="1715685" y="2504700"/>
                  <a:pt x="1731560" y="2482242"/>
                  <a:pt x="1776539" y="2481372"/>
                </a:cubicBezTo>
                <a:cubicBezTo>
                  <a:pt x="1821518" y="2480502"/>
                  <a:pt x="1881314" y="2490549"/>
                  <a:pt x="1944814" y="2492071"/>
                </a:cubicBezTo>
                <a:cubicBezTo>
                  <a:pt x="2008314" y="2493593"/>
                  <a:pt x="2095097" y="2512325"/>
                  <a:pt x="2157539" y="2490506"/>
                </a:cubicBezTo>
                <a:cubicBezTo>
                  <a:pt x="2219981" y="2468687"/>
                  <a:pt x="2276072" y="2381658"/>
                  <a:pt x="2319464" y="2361158"/>
                </a:cubicBezTo>
                <a:cubicBezTo>
                  <a:pt x="2362856" y="2340658"/>
                  <a:pt x="2380847" y="2343891"/>
                  <a:pt x="2417889" y="2367508"/>
                </a:cubicBezTo>
                <a:cubicBezTo>
                  <a:pt x="2454931" y="2391125"/>
                  <a:pt x="2480860" y="2471442"/>
                  <a:pt x="2541714" y="2502858"/>
                </a:cubicBezTo>
                <a:cubicBezTo>
                  <a:pt x="2602568" y="2534274"/>
                  <a:pt x="2695702" y="2563227"/>
                  <a:pt x="2783014" y="2556007"/>
                </a:cubicBezTo>
                <a:cubicBezTo>
                  <a:pt x="2870326" y="2548787"/>
                  <a:pt x="3013202" y="2489709"/>
                  <a:pt x="3065589" y="2459539"/>
                </a:cubicBezTo>
                <a:cubicBezTo>
                  <a:pt x="3117977" y="2429369"/>
                  <a:pt x="3064531" y="2383324"/>
                  <a:pt x="3097339" y="2374988"/>
                </a:cubicBezTo>
                <a:cubicBezTo>
                  <a:pt x="3130147" y="2366652"/>
                  <a:pt x="3159781" y="2442330"/>
                  <a:pt x="3262439" y="2409522"/>
                </a:cubicBezTo>
                <a:cubicBezTo>
                  <a:pt x="3365097" y="2376714"/>
                  <a:pt x="3573589" y="2249510"/>
                  <a:pt x="3713289" y="2178138"/>
                </a:cubicBezTo>
                <a:cubicBezTo>
                  <a:pt x="3852989" y="2106766"/>
                  <a:pt x="3999039" y="2042671"/>
                  <a:pt x="4100639" y="1981288"/>
                </a:cubicBezTo>
                <a:cubicBezTo>
                  <a:pt x="4202239" y="1919905"/>
                  <a:pt x="4258331" y="1858521"/>
                  <a:pt x="4322889" y="1809838"/>
                </a:cubicBezTo>
                <a:cubicBezTo>
                  <a:pt x="4387447" y="1761155"/>
                  <a:pt x="4437189" y="1777030"/>
                  <a:pt x="4487989" y="1689188"/>
                </a:cubicBezTo>
                <a:cubicBezTo>
                  <a:pt x="4538789" y="1601346"/>
                  <a:pt x="4604406" y="1421430"/>
                  <a:pt x="4627689" y="1282788"/>
                </a:cubicBezTo>
                <a:cubicBezTo>
                  <a:pt x="4650972" y="1144146"/>
                  <a:pt x="4662614" y="1008680"/>
                  <a:pt x="4627689" y="857338"/>
                </a:cubicBezTo>
                <a:cubicBezTo>
                  <a:pt x="4592764" y="705996"/>
                  <a:pt x="4504922" y="481630"/>
                  <a:pt x="4418139" y="374738"/>
                </a:cubicBezTo>
                <a:cubicBezTo>
                  <a:pt x="4331356" y="267846"/>
                  <a:pt x="4181072" y="248796"/>
                  <a:pt x="4106989" y="215988"/>
                </a:cubicBezTo>
                <a:cubicBezTo>
                  <a:pt x="4032906" y="183180"/>
                  <a:pt x="4000097" y="177888"/>
                  <a:pt x="3973639" y="177888"/>
                </a:cubicBezTo>
                <a:cubicBezTo>
                  <a:pt x="3947181" y="177888"/>
                  <a:pt x="3975756" y="215988"/>
                  <a:pt x="3948239" y="215988"/>
                </a:cubicBezTo>
                <a:cubicBezTo>
                  <a:pt x="3920722" y="215988"/>
                  <a:pt x="3877331" y="207521"/>
                  <a:pt x="3808539" y="177888"/>
                </a:cubicBezTo>
                <a:cubicBezTo>
                  <a:pt x="3739747" y="148255"/>
                  <a:pt x="3611689" y="60413"/>
                  <a:pt x="3535489" y="38188"/>
                </a:cubicBezTo>
                <a:cubicBezTo>
                  <a:pt x="3459289" y="15963"/>
                  <a:pt x="3446060" y="50903"/>
                  <a:pt x="3351339" y="44538"/>
                </a:cubicBezTo>
                <a:cubicBezTo>
                  <a:pt x="3256618" y="38173"/>
                  <a:pt x="2967164" y="0"/>
                  <a:pt x="2967164" y="0"/>
                </a:cubicBezTo>
                <a:cubicBezTo>
                  <a:pt x="2856039" y="27517"/>
                  <a:pt x="2753381" y="158838"/>
                  <a:pt x="2684589" y="209638"/>
                </a:cubicBezTo>
                <a:cubicBezTo>
                  <a:pt x="2615797" y="260438"/>
                  <a:pt x="2587222" y="395441"/>
                  <a:pt x="2525839" y="450938"/>
                </a:cubicBezTo>
                <a:cubicBezTo>
                  <a:pt x="2464456" y="506435"/>
                  <a:pt x="2382964" y="559555"/>
                  <a:pt x="2316289" y="542622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59" name="Freeform 2490">
            <a:extLst>
              <a:ext uri="{FF2B5EF4-FFF2-40B4-BE49-F238E27FC236}">
                <a16:creationId xmlns:a16="http://schemas.microsoft.com/office/drawing/2014/main" id="{9D311854-0C64-4887-BD7E-716A00F7ADA1}"/>
              </a:ext>
            </a:extLst>
          </p:cNvPr>
          <p:cNvSpPr/>
          <p:nvPr/>
        </p:nvSpPr>
        <p:spPr bwMode="auto">
          <a:xfrm>
            <a:off x="1306513" y="1654175"/>
            <a:ext cx="384175" cy="879475"/>
          </a:xfrm>
          <a:custGeom>
            <a:avLst/>
            <a:gdLst>
              <a:gd name="connsiteX0" fmla="*/ 0 w 647936"/>
              <a:gd name="connsiteY0" fmla="*/ 820061 h 1308766"/>
              <a:gd name="connsiteX1" fmla="*/ 104775 w 647936"/>
              <a:gd name="connsiteY1" fmla="*/ 505736 h 1308766"/>
              <a:gd name="connsiteX2" fmla="*/ 409575 w 647936"/>
              <a:gd name="connsiteY2" fmla="*/ 115211 h 1308766"/>
              <a:gd name="connsiteX3" fmla="*/ 533400 w 647936"/>
              <a:gd name="connsiteY3" fmla="*/ 911 h 1308766"/>
              <a:gd name="connsiteX4" fmla="*/ 647700 w 647936"/>
              <a:gd name="connsiteY4" fmla="*/ 77111 h 1308766"/>
              <a:gd name="connsiteX5" fmla="*/ 552450 w 647936"/>
              <a:gd name="connsiteY5" fmla="*/ 334286 h 1308766"/>
              <a:gd name="connsiteX6" fmla="*/ 228600 w 647936"/>
              <a:gd name="connsiteY6" fmla="*/ 705761 h 1308766"/>
              <a:gd name="connsiteX7" fmla="*/ 295275 w 647936"/>
              <a:gd name="connsiteY7" fmla="*/ 1010561 h 1308766"/>
              <a:gd name="connsiteX8" fmla="*/ 428625 w 647936"/>
              <a:gd name="connsiteY8" fmla="*/ 1153436 h 1308766"/>
              <a:gd name="connsiteX9" fmla="*/ 371475 w 647936"/>
              <a:gd name="connsiteY9" fmla="*/ 1305836 h 1308766"/>
              <a:gd name="connsiteX10" fmla="*/ 219075 w 647936"/>
              <a:gd name="connsiteY10" fmla="*/ 1239161 h 130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7936" h="1308766">
                <a:moveTo>
                  <a:pt x="0" y="820061"/>
                </a:moveTo>
                <a:cubicBezTo>
                  <a:pt x="18256" y="721636"/>
                  <a:pt x="36512" y="623211"/>
                  <a:pt x="104775" y="505736"/>
                </a:cubicBezTo>
                <a:cubicBezTo>
                  <a:pt x="173038" y="388261"/>
                  <a:pt x="338138" y="199348"/>
                  <a:pt x="409575" y="115211"/>
                </a:cubicBezTo>
                <a:cubicBezTo>
                  <a:pt x="481012" y="31074"/>
                  <a:pt x="493713" y="7261"/>
                  <a:pt x="533400" y="911"/>
                </a:cubicBezTo>
                <a:cubicBezTo>
                  <a:pt x="573087" y="-5439"/>
                  <a:pt x="644525" y="21549"/>
                  <a:pt x="647700" y="77111"/>
                </a:cubicBezTo>
                <a:cubicBezTo>
                  <a:pt x="650875" y="132673"/>
                  <a:pt x="622300" y="229511"/>
                  <a:pt x="552450" y="334286"/>
                </a:cubicBezTo>
                <a:cubicBezTo>
                  <a:pt x="482600" y="439061"/>
                  <a:pt x="271462" y="593049"/>
                  <a:pt x="228600" y="705761"/>
                </a:cubicBezTo>
                <a:cubicBezTo>
                  <a:pt x="185738" y="818473"/>
                  <a:pt x="261938" y="935949"/>
                  <a:pt x="295275" y="1010561"/>
                </a:cubicBezTo>
                <a:cubicBezTo>
                  <a:pt x="328613" y="1085174"/>
                  <a:pt x="415925" y="1104224"/>
                  <a:pt x="428625" y="1153436"/>
                </a:cubicBezTo>
                <a:cubicBezTo>
                  <a:pt x="441325" y="1202648"/>
                  <a:pt x="406400" y="1291549"/>
                  <a:pt x="371475" y="1305836"/>
                </a:cubicBezTo>
                <a:cubicBezTo>
                  <a:pt x="336550" y="1320124"/>
                  <a:pt x="277812" y="1279642"/>
                  <a:pt x="219075" y="1239161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60" name="Freeform 2491">
            <a:extLst>
              <a:ext uri="{FF2B5EF4-FFF2-40B4-BE49-F238E27FC236}">
                <a16:creationId xmlns:a16="http://schemas.microsoft.com/office/drawing/2014/main" id="{0FC6FDA9-6EAA-48A0-9B60-6F7F8D911086}"/>
              </a:ext>
            </a:extLst>
          </p:cNvPr>
          <p:cNvSpPr/>
          <p:nvPr/>
        </p:nvSpPr>
        <p:spPr bwMode="auto">
          <a:xfrm>
            <a:off x="3565525" y="1671638"/>
            <a:ext cx="401638" cy="873125"/>
          </a:xfrm>
          <a:custGeom>
            <a:avLst/>
            <a:gdLst>
              <a:gd name="connsiteX0" fmla="*/ 679190 w 679190"/>
              <a:gd name="connsiteY0" fmla="*/ 774742 h 1299846"/>
              <a:gd name="connsiteX1" fmla="*/ 488690 w 679190"/>
              <a:gd name="connsiteY1" fmla="*/ 346117 h 1299846"/>
              <a:gd name="connsiteX2" fmla="*/ 231515 w 679190"/>
              <a:gd name="connsiteY2" fmla="*/ 60367 h 1299846"/>
              <a:gd name="connsiteX3" fmla="*/ 88640 w 679190"/>
              <a:gd name="connsiteY3" fmla="*/ 3217 h 1299846"/>
              <a:gd name="connsiteX4" fmla="*/ 2915 w 679190"/>
              <a:gd name="connsiteY4" fmla="*/ 117517 h 1299846"/>
              <a:gd name="connsiteX5" fmla="*/ 193415 w 679190"/>
              <a:gd name="connsiteY5" fmla="*/ 365167 h 1299846"/>
              <a:gd name="connsiteX6" fmla="*/ 364865 w 679190"/>
              <a:gd name="connsiteY6" fmla="*/ 660442 h 1299846"/>
              <a:gd name="connsiteX7" fmla="*/ 374390 w 679190"/>
              <a:gd name="connsiteY7" fmla="*/ 898567 h 1299846"/>
              <a:gd name="connsiteX8" fmla="*/ 241040 w 679190"/>
              <a:gd name="connsiteY8" fmla="*/ 1098592 h 1299846"/>
              <a:gd name="connsiteX9" fmla="*/ 269615 w 679190"/>
              <a:gd name="connsiteY9" fmla="*/ 1270042 h 1299846"/>
              <a:gd name="connsiteX10" fmla="*/ 326765 w 679190"/>
              <a:gd name="connsiteY10" fmla="*/ 1298617 h 129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79190" h="1299846">
                <a:moveTo>
                  <a:pt x="679190" y="774742"/>
                </a:moveTo>
                <a:cubicBezTo>
                  <a:pt x="621246" y="619960"/>
                  <a:pt x="563302" y="465179"/>
                  <a:pt x="488690" y="346117"/>
                </a:cubicBezTo>
                <a:cubicBezTo>
                  <a:pt x="414078" y="227055"/>
                  <a:pt x="298190" y="117517"/>
                  <a:pt x="231515" y="60367"/>
                </a:cubicBezTo>
                <a:cubicBezTo>
                  <a:pt x="164840" y="3217"/>
                  <a:pt x="126740" y="-6308"/>
                  <a:pt x="88640" y="3217"/>
                </a:cubicBezTo>
                <a:cubicBezTo>
                  <a:pt x="50540" y="12742"/>
                  <a:pt x="-14547" y="57192"/>
                  <a:pt x="2915" y="117517"/>
                </a:cubicBezTo>
                <a:cubicBezTo>
                  <a:pt x="20377" y="177842"/>
                  <a:pt x="133090" y="274679"/>
                  <a:pt x="193415" y="365167"/>
                </a:cubicBezTo>
                <a:cubicBezTo>
                  <a:pt x="253740" y="455655"/>
                  <a:pt x="334703" y="571542"/>
                  <a:pt x="364865" y="660442"/>
                </a:cubicBezTo>
                <a:cubicBezTo>
                  <a:pt x="395027" y="749342"/>
                  <a:pt x="395027" y="825542"/>
                  <a:pt x="374390" y="898567"/>
                </a:cubicBezTo>
                <a:cubicBezTo>
                  <a:pt x="353753" y="971592"/>
                  <a:pt x="258502" y="1036680"/>
                  <a:pt x="241040" y="1098592"/>
                </a:cubicBezTo>
                <a:cubicBezTo>
                  <a:pt x="223578" y="1160504"/>
                  <a:pt x="255328" y="1236705"/>
                  <a:pt x="269615" y="1270042"/>
                </a:cubicBezTo>
                <a:cubicBezTo>
                  <a:pt x="283902" y="1303379"/>
                  <a:pt x="305333" y="1300998"/>
                  <a:pt x="326765" y="1298617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grpSp>
        <p:nvGrpSpPr>
          <p:cNvPr id="61" name="Groupe 1193">
            <a:extLst>
              <a:ext uri="{FF2B5EF4-FFF2-40B4-BE49-F238E27FC236}">
                <a16:creationId xmlns:a16="http://schemas.microsoft.com/office/drawing/2014/main" id="{EC15BBFE-A9E3-4E15-85A8-EECB87D7640A}"/>
              </a:ext>
            </a:extLst>
          </p:cNvPr>
          <p:cNvGrpSpPr>
            <a:grpSpLocks/>
          </p:cNvGrpSpPr>
          <p:nvPr/>
        </p:nvGrpSpPr>
        <p:grpSpPr bwMode="auto">
          <a:xfrm>
            <a:off x="1628750" y="2293938"/>
            <a:ext cx="2088289" cy="654050"/>
            <a:chOff x="2253992" y="4676725"/>
            <a:chExt cx="2202135" cy="744538"/>
          </a:xfrm>
        </p:grpSpPr>
        <p:sp>
          <p:nvSpPr>
            <p:cNvPr id="130" name="TextBox 2803">
              <a:extLst>
                <a:ext uri="{FF2B5EF4-FFF2-40B4-BE49-F238E27FC236}">
                  <a16:creationId xmlns:a16="http://schemas.microsoft.com/office/drawing/2014/main" id="{D11BDE4E-EEB3-4D04-BCE2-D1013E6970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08410" y="4980181"/>
              <a:ext cx="232182" cy="2004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SG" altLang="fr-FR" sz="1100"/>
                <a:t>mlf</a:t>
              </a:r>
            </a:p>
          </p:txBody>
        </p:sp>
        <p:sp>
          <p:nvSpPr>
            <p:cNvPr id="131" name="Freeform 2495">
              <a:extLst>
                <a:ext uri="{FF2B5EF4-FFF2-40B4-BE49-F238E27FC236}">
                  <a16:creationId xmlns:a16="http://schemas.microsoft.com/office/drawing/2014/main" id="{B8975E6E-9F4A-434F-94A6-C3ACC0F55C62}"/>
                </a:ext>
              </a:extLst>
            </p:cNvPr>
            <p:cNvSpPr/>
            <p:nvPr/>
          </p:nvSpPr>
          <p:spPr bwMode="auto">
            <a:xfrm>
              <a:off x="2995621" y="4808645"/>
              <a:ext cx="617722" cy="375883"/>
            </a:xfrm>
            <a:custGeom>
              <a:avLst/>
              <a:gdLst>
                <a:gd name="connsiteX0" fmla="*/ 67399 w 989470"/>
                <a:gd name="connsiteY0" fmla="*/ 467177 h 491006"/>
                <a:gd name="connsiteX1" fmla="*/ 724 w 989470"/>
                <a:gd name="connsiteY1" fmla="*/ 467177 h 491006"/>
                <a:gd name="connsiteX2" fmla="*/ 105499 w 989470"/>
                <a:gd name="connsiteY2" fmla="*/ 219527 h 491006"/>
                <a:gd name="connsiteX3" fmla="*/ 391249 w 989470"/>
                <a:gd name="connsiteY3" fmla="*/ 9977 h 491006"/>
                <a:gd name="connsiteX4" fmla="*/ 762724 w 989470"/>
                <a:gd name="connsiteY4" fmla="*/ 57602 h 491006"/>
                <a:gd name="connsiteX5" fmla="*/ 962749 w 989470"/>
                <a:gd name="connsiteY5" fmla="*/ 267152 h 491006"/>
                <a:gd name="connsiteX6" fmla="*/ 981799 w 989470"/>
                <a:gd name="connsiteY6" fmla="*/ 486227 h 491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9470" h="491006">
                  <a:moveTo>
                    <a:pt x="67399" y="467177"/>
                  </a:moveTo>
                  <a:cubicBezTo>
                    <a:pt x="30886" y="487814"/>
                    <a:pt x="-5626" y="508452"/>
                    <a:pt x="724" y="467177"/>
                  </a:cubicBezTo>
                  <a:cubicBezTo>
                    <a:pt x="7074" y="425902"/>
                    <a:pt x="40411" y="295727"/>
                    <a:pt x="105499" y="219527"/>
                  </a:cubicBezTo>
                  <a:cubicBezTo>
                    <a:pt x="170587" y="143327"/>
                    <a:pt x="281712" y="36964"/>
                    <a:pt x="391249" y="9977"/>
                  </a:cubicBezTo>
                  <a:cubicBezTo>
                    <a:pt x="500786" y="-17010"/>
                    <a:pt x="667474" y="14739"/>
                    <a:pt x="762724" y="57602"/>
                  </a:cubicBezTo>
                  <a:cubicBezTo>
                    <a:pt x="857974" y="100465"/>
                    <a:pt x="926236" y="195714"/>
                    <a:pt x="962749" y="267152"/>
                  </a:cubicBezTo>
                  <a:cubicBezTo>
                    <a:pt x="999262" y="338590"/>
                    <a:pt x="990530" y="412408"/>
                    <a:pt x="981799" y="486227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32" name="Freeform 2496">
              <a:extLst>
                <a:ext uri="{FF2B5EF4-FFF2-40B4-BE49-F238E27FC236}">
                  <a16:creationId xmlns:a16="http://schemas.microsoft.com/office/drawing/2014/main" id="{440BD919-6AED-499D-A84B-759ACD9493EF}"/>
                </a:ext>
              </a:extLst>
            </p:cNvPr>
            <p:cNvSpPr/>
            <p:nvPr/>
          </p:nvSpPr>
          <p:spPr bwMode="auto">
            <a:xfrm>
              <a:off x="3032450" y="4938758"/>
              <a:ext cx="559131" cy="249384"/>
            </a:xfrm>
            <a:custGeom>
              <a:avLst/>
              <a:gdLst>
                <a:gd name="connsiteX0" fmla="*/ 0 w 895350"/>
                <a:gd name="connsiteY0" fmla="*/ 266947 h 276472"/>
                <a:gd name="connsiteX1" fmla="*/ 152400 w 895350"/>
                <a:gd name="connsiteY1" fmla="*/ 105022 h 276472"/>
                <a:gd name="connsiteX2" fmla="*/ 504825 w 895350"/>
                <a:gd name="connsiteY2" fmla="*/ 247 h 276472"/>
                <a:gd name="connsiteX3" fmla="*/ 809625 w 895350"/>
                <a:gd name="connsiteY3" fmla="*/ 133597 h 276472"/>
                <a:gd name="connsiteX4" fmla="*/ 895350 w 895350"/>
                <a:gd name="connsiteY4" fmla="*/ 276472 h 276472"/>
                <a:gd name="connsiteX0" fmla="*/ 0 w 895350"/>
                <a:gd name="connsiteY0" fmla="*/ 317162 h 326687"/>
                <a:gd name="connsiteX1" fmla="*/ 152400 w 895350"/>
                <a:gd name="connsiteY1" fmla="*/ 155237 h 326687"/>
                <a:gd name="connsiteX2" fmla="*/ 504825 w 895350"/>
                <a:gd name="connsiteY2" fmla="*/ 154 h 326687"/>
                <a:gd name="connsiteX3" fmla="*/ 809625 w 895350"/>
                <a:gd name="connsiteY3" fmla="*/ 183812 h 326687"/>
                <a:gd name="connsiteX4" fmla="*/ 895350 w 895350"/>
                <a:gd name="connsiteY4" fmla="*/ 326687 h 326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5350" h="326687">
                  <a:moveTo>
                    <a:pt x="0" y="317162"/>
                  </a:moveTo>
                  <a:cubicBezTo>
                    <a:pt x="34131" y="258424"/>
                    <a:pt x="68263" y="208072"/>
                    <a:pt x="152400" y="155237"/>
                  </a:cubicBezTo>
                  <a:cubicBezTo>
                    <a:pt x="236537" y="102402"/>
                    <a:pt x="395288" y="-4608"/>
                    <a:pt x="504825" y="154"/>
                  </a:cubicBezTo>
                  <a:cubicBezTo>
                    <a:pt x="614362" y="4916"/>
                    <a:pt x="744538" y="137775"/>
                    <a:pt x="809625" y="183812"/>
                  </a:cubicBezTo>
                  <a:cubicBezTo>
                    <a:pt x="874712" y="229849"/>
                    <a:pt x="885031" y="278268"/>
                    <a:pt x="895350" y="326687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33" name="Freeform 2497">
              <a:extLst>
                <a:ext uri="{FF2B5EF4-FFF2-40B4-BE49-F238E27FC236}">
                  <a16:creationId xmlns:a16="http://schemas.microsoft.com/office/drawing/2014/main" id="{C03920D1-826F-4615-9A07-7C70884AC59F}"/>
                </a:ext>
              </a:extLst>
            </p:cNvPr>
            <p:cNvSpPr/>
            <p:nvPr/>
          </p:nvSpPr>
          <p:spPr bwMode="auto">
            <a:xfrm>
              <a:off x="2995621" y="5123086"/>
              <a:ext cx="309698" cy="238541"/>
            </a:xfrm>
            <a:custGeom>
              <a:avLst/>
              <a:gdLst>
                <a:gd name="connsiteX0" fmla="*/ 837 w 496161"/>
                <a:gd name="connsiteY0" fmla="*/ 217804 h 309026"/>
                <a:gd name="connsiteX1" fmla="*/ 115137 w 496161"/>
                <a:gd name="connsiteY1" fmla="*/ 93979 h 309026"/>
                <a:gd name="connsiteX2" fmla="*/ 429462 w 496161"/>
                <a:gd name="connsiteY2" fmla="*/ 8254 h 309026"/>
                <a:gd name="connsiteX3" fmla="*/ 486612 w 496161"/>
                <a:gd name="connsiteY3" fmla="*/ 36829 h 309026"/>
                <a:gd name="connsiteX4" fmla="*/ 477087 w 496161"/>
                <a:gd name="connsiteY4" fmla="*/ 303529 h 309026"/>
                <a:gd name="connsiteX5" fmla="*/ 305637 w 496161"/>
                <a:gd name="connsiteY5" fmla="*/ 217804 h 309026"/>
                <a:gd name="connsiteX6" fmla="*/ 77037 w 496161"/>
                <a:gd name="connsiteY6" fmla="*/ 227329 h 309026"/>
                <a:gd name="connsiteX7" fmla="*/ 837 w 496161"/>
                <a:gd name="connsiteY7" fmla="*/ 217804 h 309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6161" h="309026">
                  <a:moveTo>
                    <a:pt x="837" y="217804"/>
                  </a:moveTo>
                  <a:cubicBezTo>
                    <a:pt x="7187" y="195579"/>
                    <a:pt x="43700" y="128904"/>
                    <a:pt x="115137" y="93979"/>
                  </a:cubicBezTo>
                  <a:cubicBezTo>
                    <a:pt x="186574" y="59054"/>
                    <a:pt x="367550" y="17779"/>
                    <a:pt x="429462" y="8254"/>
                  </a:cubicBezTo>
                  <a:cubicBezTo>
                    <a:pt x="491375" y="-1271"/>
                    <a:pt x="478675" y="-12383"/>
                    <a:pt x="486612" y="36829"/>
                  </a:cubicBezTo>
                  <a:cubicBezTo>
                    <a:pt x="494549" y="86041"/>
                    <a:pt x="507249" y="273367"/>
                    <a:pt x="477087" y="303529"/>
                  </a:cubicBezTo>
                  <a:cubicBezTo>
                    <a:pt x="446925" y="333691"/>
                    <a:pt x="372312" y="230504"/>
                    <a:pt x="305637" y="217804"/>
                  </a:cubicBezTo>
                  <a:cubicBezTo>
                    <a:pt x="238962" y="205104"/>
                    <a:pt x="129424" y="232091"/>
                    <a:pt x="77037" y="227329"/>
                  </a:cubicBezTo>
                  <a:cubicBezTo>
                    <a:pt x="24650" y="222567"/>
                    <a:pt x="-5513" y="240029"/>
                    <a:pt x="837" y="21780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34" name="Freeform 2498">
              <a:extLst>
                <a:ext uri="{FF2B5EF4-FFF2-40B4-BE49-F238E27FC236}">
                  <a16:creationId xmlns:a16="http://schemas.microsoft.com/office/drawing/2014/main" id="{2B194454-2F96-4428-9188-258824A9D568}"/>
                </a:ext>
              </a:extLst>
            </p:cNvPr>
            <p:cNvSpPr/>
            <p:nvPr/>
          </p:nvSpPr>
          <p:spPr bwMode="auto">
            <a:xfrm>
              <a:off x="3335451" y="5126700"/>
              <a:ext cx="289610" cy="207821"/>
            </a:xfrm>
            <a:custGeom>
              <a:avLst/>
              <a:gdLst>
                <a:gd name="connsiteX0" fmla="*/ 9525 w 466725"/>
                <a:gd name="connsiteY0" fmla="*/ 194980 h 271180"/>
                <a:gd name="connsiteX1" fmla="*/ 38100 w 466725"/>
                <a:gd name="connsiteY1" fmla="*/ 4480 h 271180"/>
                <a:gd name="connsiteX2" fmla="*/ 304800 w 466725"/>
                <a:gd name="connsiteY2" fmla="*/ 71155 h 271180"/>
                <a:gd name="connsiteX3" fmla="*/ 466725 w 466725"/>
                <a:gd name="connsiteY3" fmla="*/ 194980 h 271180"/>
                <a:gd name="connsiteX4" fmla="*/ 304800 w 466725"/>
                <a:gd name="connsiteY4" fmla="*/ 223555 h 271180"/>
                <a:gd name="connsiteX5" fmla="*/ 0 w 466725"/>
                <a:gd name="connsiteY5" fmla="*/ 271180 h 271180"/>
                <a:gd name="connsiteX6" fmla="*/ 0 w 466725"/>
                <a:gd name="connsiteY6" fmla="*/ 271180 h 271180"/>
                <a:gd name="connsiteX7" fmla="*/ 9525 w 466725"/>
                <a:gd name="connsiteY7" fmla="*/ 194980 h 271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6725" h="271180">
                  <a:moveTo>
                    <a:pt x="9525" y="194980"/>
                  </a:moveTo>
                  <a:cubicBezTo>
                    <a:pt x="-794" y="110048"/>
                    <a:pt x="-11112" y="25117"/>
                    <a:pt x="38100" y="4480"/>
                  </a:cubicBezTo>
                  <a:cubicBezTo>
                    <a:pt x="87312" y="-16157"/>
                    <a:pt x="233363" y="39405"/>
                    <a:pt x="304800" y="71155"/>
                  </a:cubicBezTo>
                  <a:cubicBezTo>
                    <a:pt x="376237" y="102905"/>
                    <a:pt x="466725" y="169580"/>
                    <a:pt x="466725" y="194980"/>
                  </a:cubicBezTo>
                  <a:cubicBezTo>
                    <a:pt x="466725" y="220380"/>
                    <a:pt x="304800" y="223555"/>
                    <a:pt x="304800" y="223555"/>
                  </a:cubicBezTo>
                  <a:lnTo>
                    <a:pt x="0" y="271180"/>
                  </a:lnTo>
                  <a:lnTo>
                    <a:pt x="0" y="271180"/>
                  </a:lnTo>
                  <a:lnTo>
                    <a:pt x="9525" y="19498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35" name="Freeform 2499">
              <a:extLst>
                <a:ext uri="{FF2B5EF4-FFF2-40B4-BE49-F238E27FC236}">
                  <a16:creationId xmlns:a16="http://schemas.microsoft.com/office/drawing/2014/main" id="{9E8735CE-0F9D-47FF-ACBC-2C496D25B411}"/>
                </a:ext>
              </a:extLst>
            </p:cNvPr>
            <p:cNvSpPr/>
            <p:nvPr/>
          </p:nvSpPr>
          <p:spPr bwMode="auto">
            <a:xfrm>
              <a:off x="2848305" y="5283921"/>
              <a:ext cx="142293" cy="130113"/>
            </a:xfrm>
            <a:custGeom>
              <a:avLst/>
              <a:gdLst>
                <a:gd name="connsiteX0" fmla="*/ 0 w 228600"/>
                <a:gd name="connsiteY0" fmla="*/ 171450 h 171450"/>
                <a:gd name="connsiteX1" fmla="*/ 228600 w 228600"/>
                <a:gd name="connsiteY1" fmla="*/ 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600" h="171450">
                  <a:moveTo>
                    <a:pt x="0" y="171450"/>
                  </a:moveTo>
                  <a:lnTo>
                    <a:pt x="228600" y="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36" name="Freeform 2500">
              <a:extLst>
                <a:ext uri="{FF2B5EF4-FFF2-40B4-BE49-F238E27FC236}">
                  <a16:creationId xmlns:a16="http://schemas.microsoft.com/office/drawing/2014/main" id="{532E7049-E6C7-4703-A523-FD1A1D22ADE7}"/>
                </a:ext>
              </a:extLst>
            </p:cNvPr>
            <p:cNvSpPr/>
            <p:nvPr/>
          </p:nvSpPr>
          <p:spPr bwMode="auto">
            <a:xfrm>
              <a:off x="3615017" y="5280307"/>
              <a:ext cx="142293" cy="140956"/>
            </a:xfrm>
            <a:custGeom>
              <a:avLst/>
              <a:gdLst>
                <a:gd name="connsiteX0" fmla="*/ 0 w 228600"/>
                <a:gd name="connsiteY0" fmla="*/ 4382 h 185357"/>
                <a:gd name="connsiteX1" fmla="*/ 47625 w 228600"/>
                <a:gd name="connsiteY1" fmla="*/ 23432 h 185357"/>
                <a:gd name="connsiteX2" fmla="*/ 228600 w 228600"/>
                <a:gd name="connsiteY2" fmla="*/ 185357 h 185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600" h="185357">
                  <a:moveTo>
                    <a:pt x="0" y="4382"/>
                  </a:moveTo>
                  <a:cubicBezTo>
                    <a:pt x="4762" y="-1174"/>
                    <a:pt x="9525" y="-6730"/>
                    <a:pt x="47625" y="23432"/>
                  </a:cubicBezTo>
                  <a:cubicBezTo>
                    <a:pt x="85725" y="53594"/>
                    <a:pt x="157162" y="119475"/>
                    <a:pt x="228600" y="185357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grpSp>
          <p:nvGrpSpPr>
            <p:cNvPr id="137" name="Groupe 1259">
              <a:extLst>
                <a:ext uri="{FF2B5EF4-FFF2-40B4-BE49-F238E27FC236}">
                  <a16:creationId xmlns:a16="http://schemas.microsoft.com/office/drawing/2014/main" id="{8758E981-16F7-4FE2-9099-0EC10C4DFD5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53992" y="4676725"/>
              <a:ext cx="2202135" cy="692131"/>
              <a:chOff x="2253992" y="4676725"/>
              <a:chExt cx="2202135" cy="692131"/>
            </a:xfrm>
          </p:grpSpPr>
          <p:grpSp>
            <p:nvGrpSpPr>
              <p:cNvPr id="138" name="Groupe 1260">
                <a:extLst>
                  <a:ext uri="{FF2B5EF4-FFF2-40B4-BE49-F238E27FC236}">
                    <a16:creationId xmlns:a16="http://schemas.microsoft.com/office/drawing/2014/main" id="{96FF8C72-24CD-4318-AFD7-2A059100423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53992" y="4676725"/>
                <a:ext cx="795198" cy="603581"/>
                <a:chOff x="2253992" y="4676725"/>
                <a:chExt cx="795198" cy="603581"/>
              </a:xfrm>
            </p:grpSpPr>
            <p:sp>
              <p:nvSpPr>
                <p:cNvPr id="144" name="Freeform 2493">
                  <a:extLst>
                    <a:ext uri="{FF2B5EF4-FFF2-40B4-BE49-F238E27FC236}">
                      <a16:creationId xmlns:a16="http://schemas.microsoft.com/office/drawing/2014/main" id="{63EFA4DC-920D-44AB-B006-61960FE91681}"/>
                    </a:ext>
                  </a:extLst>
                </p:cNvPr>
                <p:cNvSpPr/>
                <p:nvPr/>
              </p:nvSpPr>
              <p:spPr bwMode="auto">
                <a:xfrm>
                  <a:off x="2253992" y="4676725"/>
                  <a:ext cx="500539" cy="603581"/>
                </a:xfrm>
                <a:custGeom>
                  <a:avLst/>
                  <a:gdLst>
                    <a:gd name="connsiteX0" fmla="*/ 9525 w 811861"/>
                    <a:gd name="connsiteY0" fmla="*/ 172468 h 788092"/>
                    <a:gd name="connsiteX1" fmla="*/ 295275 w 811861"/>
                    <a:gd name="connsiteY1" fmla="*/ 1018 h 788092"/>
                    <a:gd name="connsiteX2" fmla="*/ 752475 w 811861"/>
                    <a:gd name="connsiteY2" fmla="*/ 115318 h 788092"/>
                    <a:gd name="connsiteX3" fmla="*/ 800100 w 811861"/>
                    <a:gd name="connsiteY3" fmla="*/ 391543 h 788092"/>
                    <a:gd name="connsiteX4" fmla="*/ 695325 w 811861"/>
                    <a:gd name="connsiteY4" fmla="*/ 763018 h 788092"/>
                    <a:gd name="connsiteX5" fmla="*/ 419100 w 811861"/>
                    <a:gd name="connsiteY5" fmla="*/ 724918 h 788092"/>
                    <a:gd name="connsiteX6" fmla="*/ 76200 w 811861"/>
                    <a:gd name="connsiteY6" fmla="*/ 486793 h 788092"/>
                    <a:gd name="connsiteX7" fmla="*/ 0 w 811861"/>
                    <a:gd name="connsiteY7" fmla="*/ 229618 h 788092"/>
                    <a:gd name="connsiteX0" fmla="*/ 9525 w 811861"/>
                    <a:gd name="connsiteY0" fmla="*/ 172468 h 788092"/>
                    <a:gd name="connsiteX1" fmla="*/ 295275 w 811861"/>
                    <a:gd name="connsiteY1" fmla="*/ 1018 h 788092"/>
                    <a:gd name="connsiteX2" fmla="*/ 752475 w 811861"/>
                    <a:gd name="connsiteY2" fmla="*/ 115318 h 788092"/>
                    <a:gd name="connsiteX3" fmla="*/ 800100 w 811861"/>
                    <a:gd name="connsiteY3" fmla="*/ 391543 h 788092"/>
                    <a:gd name="connsiteX4" fmla="*/ 695325 w 811861"/>
                    <a:gd name="connsiteY4" fmla="*/ 763018 h 788092"/>
                    <a:gd name="connsiteX5" fmla="*/ 419100 w 811861"/>
                    <a:gd name="connsiteY5" fmla="*/ 724918 h 788092"/>
                    <a:gd name="connsiteX6" fmla="*/ 76200 w 811861"/>
                    <a:gd name="connsiteY6" fmla="*/ 486793 h 788092"/>
                    <a:gd name="connsiteX7" fmla="*/ 0 w 811861"/>
                    <a:gd name="connsiteY7" fmla="*/ 267718 h 788092"/>
                    <a:gd name="connsiteX0" fmla="*/ 0 w 802336"/>
                    <a:gd name="connsiteY0" fmla="*/ 172468 h 788092"/>
                    <a:gd name="connsiteX1" fmla="*/ 285750 w 802336"/>
                    <a:gd name="connsiteY1" fmla="*/ 1018 h 788092"/>
                    <a:gd name="connsiteX2" fmla="*/ 742950 w 802336"/>
                    <a:gd name="connsiteY2" fmla="*/ 115318 h 788092"/>
                    <a:gd name="connsiteX3" fmla="*/ 790575 w 802336"/>
                    <a:gd name="connsiteY3" fmla="*/ 391543 h 788092"/>
                    <a:gd name="connsiteX4" fmla="*/ 685800 w 802336"/>
                    <a:gd name="connsiteY4" fmla="*/ 763018 h 788092"/>
                    <a:gd name="connsiteX5" fmla="*/ 409575 w 802336"/>
                    <a:gd name="connsiteY5" fmla="*/ 724918 h 788092"/>
                    <a:gd name="connsiteX6" fmla="*/ 66675 w 802336"/>
                    <a:gd name="connsiteY6" fmla="*/ 486793 h 788092"/>
                    <a:gd name="connsiteX7" fmla="*/ 0 w 802336"/>
                    <a:gd name="connsiteY7" fmla="*/ 153418 h 7880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2336" h="788092">
                      <a:moveTo>
                        <a:pt x="0" y="172468"/>
                      </a:moveTo>
                      <a:cubicBezTo>
                        <a:pt x="80962" y="91505"/>
                        <a:pt x="161925" y="10543"/>
                        <a:pt x="285750" y="1018"/>
                      </a:cubicBezTo>
                      <a:cubicBezTo>
                        <a:pt x="409575" y="-8507"/>
                        <a:pt x="658813" y="50230"/>
                        <a:pt x="742950" y="115318"/>
                      </a:cubicBezTo>
                      <a:cubicBezTo>
                        <a:pt x="827088" y="180406"/>
                        <a:pt x="800100" y="283593"/>
                        <a:pt x="790575" y="391543"/>
                      </a:cubicBezTo>
                      <a:cubicBezTo>
                        <a:pt x="781050" y="499493"/>
                        <a:pt x="749300" y="707456"/>
                        <a:pt x="685800" y="763018"/>
                      </a:cubicBezTo>
                      <a:cubicBezTo>
                        <a:pt x="622300" y="818580"/>
                        <a:pt x="512763" y="770956"/>
                        <a:pt x="409575" y="724918"/>
                      </a:cubicBezTo>
                      <a:cubicBezTo>
                        <a:pt x="306388" y="678881"/>
                        <a:pt x="134938" y="582043"/>
                        <a:pt x="66675" y="486793"/>
                      </a:cubicBezTo>
                      <a:cubicBezTo>
                        <a:pt x="-1588" y="391543"/>
                        <a:pt x="3175" y="240730"/>
                        <a:pt x="0" y="153418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145" name="Freeform 2501">
                  <a:extLst>
                    <a:ext uri="{FF2B5EF4-FFF2-40B4-BE49-F238E27FC236}">
                      <a16:creationId xmlns:a16="http://schemas.microsoft.com/office/drawing/2014/main" id="{8D26B34F-02B4-444C-B3CC-57E8EC52AC74}"/>
                    </a:ext>
                  </a:extLst>
                </p:cNvPr>
                <p:cNvSpPr/>
                <p:nvPr/>
              </p:nvSpPr>
              <p:spPr bwMode="auto">
                <a:xfrm>
                  <a:off x="2754531" y="4852017"/>
                  <a:ext cx="294659" cy="124690"/>
                </a:xfrm>
                <a:custGeom>
                  <a:avLst/>
                  <a:gdLst>
                    <a:gd name="connsiteX0" fmla="*/ 0 w 409575"/>
                    <a:gd name="connsiteY0" fmla="*/ 0 h 171450"/>
                    <a:gd name="connsiteX1" fmla="*/ 409575 w 409575"/>
                    <a:gd name="connsiteY1" fmla="*/ 171450 h 171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09575" h="171450">
                      <a:moveTo>
                        <a:pt x="0" y="0"/>
                      </a:moveTo>
                      <a:lnTo>
                        <a:pt x="409575" y="171450"/>
                      </a:lnTo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</p:grpSp>
          <p:sp>
            <p:nvSpPr>
              <p:cNvPr id="139" name="Freeform 2502">
                <a:extLst>
                  <a:ext uri="{FF2B5EF4-FFF2-40B4-BE49-F238E27FC236}">
                    <a16:creationId xmlns:a16="http://schemas.microsoft.com/office/drawing/2014/main" id="{51CC819C-0A3C-46F9-8EFD-CC7F9B15FF83}"/>
                  </a:ext>
                </a:extLst>
              </p:cNvPr>
              <p:cNvSpPr/>
              <p:nvPr/>
            </p:nvSpPr>
            <p:spPr bwMode="auto">
              <a:xfrm>
                <a:off x="2704337" y="5166457"/>
                <a:ext cx="291284" cy="198784"/>
              </a:xfrm>
              <a:custGeom>
                <a:avLst/>
                <a:gdLst>
                  <a:gd name="connsiteX0" fmla="*/ 0 w 466725"/>
                  <a:gd name="connsiteY0" fmla="*/ 123825 h 260572"/>
                  <a:gd name="connsiteX1" fmla="*/ 114300 w 466725"/>
                  <a:gd name="connsiteY1" fmla="*/ 257175 h 260572"/>
                  <a:gd name="connsiteX2" fmla="*/ 466725 w 466725"/>
                  <a:gd name="connsiteY2" fmla="*/ 0 h 260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66725" h="260572">
                    <a:moveTo>
                      <a:pt x="0" y="123825"/>
                    </a:moveTo>
                    <a:cubicBezTo>
                      <a:pt x="18256" y="200819"/>
                      <a:pt x="36513" y="277813"/>
                      <a:pt x="114300" y="257175"/>
                    </a:cubicBezTo>
                    <a:cubicBezTo>
                      <a:pt x="192088" y="236538"/>
                      <a:pt x="329406" y="118269"/>
                      <a:pt x="466725" y="0"/>
                    </a:cubicBezTo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  <p:grpSp>
            <p:nvGrpSpPr>
              <p:cNvPr id="140" name="Groupe 1262">
                <a:extLst>
                  <a:ext uri="{FF2B5EF4-FFF2-40B4-BE49-F238E27FC236}">
                    <a16:creationId xmlns:a16="http://schemas.microsoft.com/office/drawing/2014/main" id="{4D5B9B5A-DDE0-4929-8D51-173EA77AF26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94929" y="4694796"/>
                <a:ext cx="861198" cy="587317"/>
                <a:chOff x="3594929" y="4694796"/>
                <a:chExt cx="861198" cy="587317"/>
              </a:xfrm>
            </p:grpSpPr>
            <p:sp>
              <p:nvSpPr>
                <p:cNvPr id="142" name="Freeform 2494">
                  <a:extLst>
                    <a:ext uri="{FF2B5EF4-FFF2-40B4-BE49-F238E27FC236}">
                      <a16:creationId xmlns:a16="http://schemas.microsoft.com/office/drawing/2014/main" id="{34EDD24E-43C9-4E75-9528-79D66F0FDEDF}"/>
                    </a:ext>
                  </a:extLst>
                </p:cNvPr>
                <p:cNvSpPr/>
                <p:nvPr/>
              </p:nvSpPr>
              <p:spPr bwMode="auto">
                <a:xfrm>
                  <a:off x="3922108" y="4694796"/>
                  <a:ext cx="534019" cy="587317"/>
                </a:xfrm>
                <a:custGeom>
                  <a:avLst/>
                  <a:gdLst>
                    <a:gd name="connsiteX0" fmla="*/ 82397 w 855501"/>
                    <a:gd name="connsiteY0" fmla="*/ 624995 h 765352"/>
                    <a:gd name="connsiteX1" fmla="*/ 15722 w 855501"/>
                    <a:gd name="connsiteY1" fmla="*/ 205895 h 765352"/>
                    <a:gd name="connsiteX2" fmla="*/ 358622 w 855501"/>
                    <a:gd name="connsiteY2" fmla="*/ 5870 h 765352"/>
                    <a:gd name="connsiteX3" fmla="*/ 806297 w 855501"/>
                    <a:gd name="connsiteY3" fmla="*/ 91595 h 765352"/>
                    <a:gd name="connsiteX4" fmla="*/ 787247 w 855501"/>
                    <a:gd name="connsiteY4" fmla="*/ 472595 h 765352"/>
                    <a:gd name="connsiteX5" fmla="*/ 301472 w 855501"/>
                    <a:gd name="connsiteY5" fmla="*/ 758345 h 765352"/>
                    <a:gd name="connsiteX6" fmla="*/ 82397 w 855501"/>
                    <a:gd name="connsiteY6" fmla="*/ 624995 h 765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55501" h="765352">
                      <a:moveTo>
                        <a:pt x="82397" y="624995"/>
                      </a:moveTo>
                      <a:cubicBezTo>
                        <a:pt x="34772" y="532920"/>
                        <a:pt x="-30316" y="309082"/>
                        <a:pt x="15722" y="205895"/>
                      </a:cubicBezTo>
                      <a:cubicBezTo>
                        <a:pt x="61759" y="102707"/>
                        <a:pt x="226860" y="24920"/>
                        <a:pt x="358622" y="5870"/>
                      </a:cubicBezTo>
                      <a:cubicBezTo>
                        <a:pt x="490384" y="-13180"/>
                        <a:pt x="734860" y="13808"/>
                        <a:pt x="806297" y="91595"/>
                      </a:cubicBezTo>
                      <a:cubicBezTo>
                        <a:pt x="877734" y="169382"/>
                        <a:pt x="871385" y="361470"/>
                        <a:pt x="787247" y="472595"/>
                      </a:cubicBezTo>
                      <a:cubicBezTo>
                        <a:pt x="703110" y="583720"/>
                        <a:pt x="417359" y="728183"/>
                        <a:pt x="301472" y="758345"/>
                      </a:cubicBezTo>
                      <a:cubicBezTo>
                        <a:pt x="185585" y="788507"/>
                        <a:pt x="130022" y="717070"/>
                        <a:pt x="82397" y="62499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  <p:sp>
              <p:nvSpPr>
                <p:cNvPr id="143" name="Freeform 2503">
                  <a:extLst>
                    <a:ext uri="{FF2B5EF4-FFF2-40B4-BE49-F238E27FC236}">
                      <a16:creationId xmlns:a16="http://schemas.microsoft.com/office/drawing/2014/main" id="{F545B3DE-AC01-478D-9F9D-7314A8885DCD}"/>
                    </a:ext>
                  </a:extLst>
                </p:cNvPr>
                <p:cNvSpPr/>
                <p:nvPr/>
              </p:nvSpPr>
              <p:spPr bwMode="auto">
                <a:xfrm>
                  <a:off x="3594929" y="4841871"/>
                  <a:ext cx="315365" cy="178209"/>
                </a:xfrm>
                <a:custGeom>
                  <a:avLst/>
                  <a:gdLst>
                    <a:gd name="connsiteX0" fmla="*/ 323850 w 323850"/>
                    <a:gd name="connsiteY0" fmla="*/ 0 h 190500"/>
                    <a:gd name="connsiteX1" fmla="*/ 104775 w 323850"/>
                    <a:gd name="connsiteY1" fmla="*/ 85725 h 190500"/>
                    <a:gd name="connsiteX2" fmla="*/ 0 w 323850"/>
                    <a:gd name="connsiteY2" fmla="*/ 190500 h 19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23850" h="190500">
                      <a:moveTo>
                        <a:pt x="323850" y="0"/>
                      </a:moveTo>
                      <a:cubicBezTo>
                        <a:pt x="241300" y="26987"/>
                        <a:pt x="158750" y="53975"/>
                        <a:pt x="104775" y="85725"/>
                      </a:cubicBezTo>
                      <a:cubicBezTo>
                        <a:pt x="50800" y="117475"/>
                        <a:pt x="25400" y="153987"/>
                        <a:pt x="0" y="190500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SG"/>
                </a:p>
              </p:txBody>
            </p:sp>
          </p:grpSp>
          <p:sp>
            <p:nvSpPr>
              <p:cNvPr id="141" name="Freeform 2504">
                <a:extLst>
                  <a:ext uri="{FF2B5EF4-FFF2-40B4-BE49-F238E27FC236}">
                    <a16:creationId xmlns:a16="http://schemas.microsoft.com/office/drawing/2014/main" id="{20903A7C-6C91-446E-9476-70F82E32F6AC}"/>
                  </a:ext>
                </a:extLst>
              </p:cNvPr>
              <p:cNvSpPr/>
              <p:nvPr/>
            </p:nvSpPr>
            <p:spPr bwMode="auto">
              <a:xfrm>
                <a:off x="3578188" y="5180914"/>
                <a:ext cx="344853" cy="187942"/>
              </a:xfrm>
              <a:custGeom>
                <a:avLst/>
                <a:gdLst>
                  <a:gd name="connsiteX0" fmla="*/ 0 w 552450"/>
                  <a:gd name="connsiteY0" fmla="*/ 7671 h 243127"/>
                  <a:gd name="connsiteX1" fmla="*/ 57150 w 552450"/>
                  <a:gd name="connsiteY1" fmla="*/ 26721 h 243127"/>
                  <a:gd name="connsiteX2" fmla="*/ 342900 w 552450"/>
                  <a:gd name="connsiteY2" fmla="*/ 226746 h 243127"/>
                  <a:gd name="connsiteX3" fmla="*/ 495300 w 552450"/>
                  <a:gd name="connsiteY3" fmla="*/ 217221 h 243127"/>
                  <a:gd name="connsiteX4" fmla="*/ 552450 w 552450"/>
                  <a:gd name="connsiteY4" fmla="*/ 102921 h 243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2450" h="243127">
                    <a:moveTo>
                      <a:pt x="0" y="7671"/>
                    </a:moveTo>
                    <a:cubicBezTo>
                      <a:pt x="0" y="-1061"/>
                      <a:pt x="0" y="-9792"/>
                      <a:pt x="57150" y="26721"/>
                    </a:cubicBezTo>
                    <a:cubicBezTo>
                      <a:pt x="114300" y="63234"/>
                      <a:pt x="269875" y="194996"/>
                      <a:pt x="342900" y="226746"/>
                    </a:cubicBezTo>
                    <a:cubicBezTo>
                      <a:pt x="415925" y="258496"/>
                      <a:pt x="460375" y="237859"/>
                      <a:pt x="495300" y="217221"/>
                    </a:cubicBezTo>
                    <a:cubicBezTo>
                      <a:pt x="530225" y="196583"/>
                      <a:pt x="541337" y="149752"/>
                      <a:pt x="552450" y="102921"/>
                    </a:cubicBezTo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SG"/>
              </a:p>
            </p:txBody>
          </p:sp>
        </p:grpSp>
      </p:grpSp>
      <p:sp>
        <p:nvSpPr>
          <p:cNvPr id="62" name="Oval 14750">
            <a:extLst>
              <a:ext uri="{FF2B5EF4-FFF2-40B4-BE49-F238E27FC236}">
                <a16:creationId xmlns:a16="http://schemas.microsoft.com/office/drawing/2014/main" id="{ED0A443D-8F68-40FA-91DE-9CA1FE0D36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3607" y="2492256"/>
            <a:ext cx="180000" cy="1800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>
              <a:cs typeface="Arial" panose="020B0604020202020204" pitchFamily="34" charset="0"/>
            </a:endParaRPr>
          </a:p>
        </p:txBody>
      </p:sp>
      <p:sp>
        <p:nvSpPr>
          <p:cNvPr id="63" name="Oval 14777">
            <a:extLst>
              <a:ext uri="{FF2B5EF4-FFF2-40B4-BE49-F238E27FC236}">
                <a16:creationId xmlns:a16="http://schemas.microsoft.com/office/drawing/2014/main" id="{0C0BFA56-4D92-4317-84C1-A830BD0B00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9278" y="2614613"/>
            <a:ext cx="180000" cy="180000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>
              <a:cs typeface="Arial" panose="020B0604020202020204" pitchFamily="34" charset="0"/>
            </a:endParaRPr>
          </a:p>
        </p:txBody>
      </p:sp>
      <p:sp>
        <p:nvSpPr>
          <p:cNvPr id="64" name="Oval 15770">
            <a:extLst>
              <a:ext uri="{FF2B5EF4-FFF2-40B4-BE49-F238E27FC236}">
                <a16:creationId xmlns:a16="http://schemas.microsoft.com/office/drawing/2014/main" id="{6D955080-F7E9-4ACC-A882-D9EFA5EA5D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0810" y="2570163"/>
            <a:ext cx="180000" cy="1800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>
              <a:cs typeface="Arial" panose="020B0604020202020204" pitchFamily="34" charset="0"/>
            </a:endParaRPr>
          </a:p>
        </p:txBody>
      </p:sp>
      <p:sp>
        <p:nvSpPr>
          <p:cNvPr id="65" name="Oval 14753" descr="10 %">
            <a:extLst>
              <a:ext uri="{FF2B5EF4-FFF2-40B4-BE49-F238E27FC236}">
                <a16:creationId xmlns:a16="http://schemas.microsoft.com/office/drawing/2014/main" id="{3B67C5E7-7AD5-4AB7-BE34-6A43A28CAA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4270" y="2541588"/>
            <a:ext cx="180000" cy="180000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>
              <a:cs typeface="Arial" panose="020B0604020202020204" pitchFamily="34" charset="0"/>
            </a:endParaRPr>
          </a:p>
        </p:txBody>
      </p:sp>
      <p:sp>
        <p:nvSpPr>
          <p:cNvPr id="66" name="Oval 14750">
            <a:extLst>
              <a:ext uri="{FF2B5EF4-FFF2-40B4-BE49-F238E27FC236}">
                <a16:creationId xmlns:a16="http://schemas.microsoft.com/office/drawing/2014/main" id="{0FD2C0EC-1ED1-454A-83DC-4ED36E87DB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7863" y="2654969"/>
            <a:ext cx="180000" cy="180000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>
              <a:cs typeface="Arial" panose="020B0604020202020204" pitchFamily="34" charset="0"/>
            </a:endParaRPr>
          </a:p>
        </p:txBody>
      </p:sp>
      <p:sp>
        <p:nvSpPr>
          <p:cNvPr id="67" name="Oval 15770">
            <a:extLst>
              <a:ext uri="{FF2B5EF4-FFF2-40B4-BE49-F238E27FC236}">
                <a16:creationId xmlns:a16="http://schemas.microsoft.com/office/drawing/2014/main" id="{7209DADA-6502-4081-ABE0-6108D32AE6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4313" y="2519363"/>
            <a:ext cx="180000" cy="180000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>
              <a:cs typeface="Arial" panose="020B0604020202020204" pitchFamily="34" charset="0"/>
            </a:endParaRPr>
          </a:p>
        </p:txBody>
      </p:sp>
      <p:sp>
        <p:nvSpPr>
          <p:cNvPr id="68" name="Oval 14753" descr="10 %">
            <a:extLst>
              <a:ext uri="{FF2B5EF4-FFF2-40B4-BE49-F238E27FC236}">
                <a16:creationId xmlns:a16="http://schemas.microsoft.com/office/drawing/2014/main" id="{2C9B9E6B-6D14-489D-AAE8-DF1ED84AE1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7508" y="2590800"/>
            <a:ext cx="180000" cy="1800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>
              <a:cs typeface="Arial" panose="020B0604020202020204" pitchFamily="34" charset="0"/>
            </a:endParaRPr>
          </a:p>
        </p:txBody>
      </p:sp>
      <p:sp>
        <p:nvSpPr>
          <p:cNvPr id="69" name="Oval 14753" descr="10 %">
            <a:extLst>
              <a:ext uri="{FF2B5EF4-FFF2-40B4-BE49-F238E27FC236}">
                <a16:creationId xmlns:a16="http://schemas.microsoft.com/office/drawing/2014/main" id="{1E73E86E-9CE0-4D85-9E65-B690CF7DCA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99508" y="2608263"/>
            <a:ext cx="180000" cy="1800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>
              <a:cs typeface="Arial" panose="020B0604020202020204" pitchFamily="34" charset="0"/>
            </a:endParaRPr>
          </a:p>
        </p:txBody>
      </p:sp>
      <p:sp>
        <p:nvSpPr>
          <p:cNvPr id="70" name="Oval 14753" descr="10 %">
            <a:extLst>
              <a:ext uri="{FF2B5EF4-FFF2-40B4-BE49-F238E27FC236}">
                <a16:creationId xmlns:a16="http://schemas.microsoft.com/office/drawing/2014/main" id="{E1255175-7220-4FF2-B844-80876B8723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8138" y="2563813"/>
            <a:ext cx="180000" cy="1800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>
              <a:cs typeface="Arial" panose="020B0604020202020204" pitchFamily="34" charset="0"/>
            </a:endParaRPr>
          </a:p>
        </p:txBody>
      </p:sp>
      <p:grpSp>
        <p:nvGrpSpPr>
          <p:cNvPr id="71" name="Group 9">
            <a:extLst>
              <a:ext uri="{FF2B5EF4-FFF2-40B4-BE49-F238E27FC236}">
                <a16:creationId xmlns:a16="http://schemas.microsoft.com/office/drawing/2014/main" id="{B5B06F14-24E8-4ACF-A446-3D1741BE2404}"/>
              </a:ext>
            </a:extLst>
          </p:cNvPr>
          <p:cNvGrpSpPr>
            <a:grpSpLocks/>
          </p:cNvGrpSpPr>
          <p:nvPr/>
        </p:nvGrpSpPr>
        <p:grpSpPr bwMode="auto">
          <a:xfrm>
            <a:off x="3692525" y="836613"/>
            <a:ext cx="1882775" cy="1881187"/>
            <a:chOff x="7334014" y="2193955"/>
            <a:chExt cx="1986688" cy="2145116"/>
          </a:xfrm>
        </p:grpSpPr>
        <p:sp>
          <p:nvSpPr>
            <p:cNvPr id="127" name="TextBox 1833">
              <a:extLst>
                <a:ext uri="{FF2B5EF4-FFF2-40B4-BE49-F238E27FC236}">
                  <a16:creationId xmlns:a16="http://schemas.microsoft.com/office/drawing/2014/main" id="{9F1D7D9B-52A8-49E4-AF20-A4E3C97961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86297" y="3134453"/>
              <a:ext cx="554560" cy="31560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SG" altLang="en-US" sz="1200" b="1"/>
                <a:t>-11.2</a:t>
              </a:r>
            </a:p>
          </p:txBody>
        </p:sp>
        <p:sp>
          <p:nvSpPr>
            <p:cNvPr id="128" name="TextBox 1688">
              <a:extLst>
                <a:ext uri="{FF2B5EF4-FFF2-40B4-BE49-F238E27FC236}">
                  <a16:creationId xmlns:a16="http://schemas.microsoft.com/office/drawing/2014/main" id="{AB7398A9-635A-4A4C-A3EB-5B82FEE6D8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34014" y="2193955"/>
              <a:ext cx="554560" cy="31560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SG" altLang="en-US" sz="1200" b="1"/>
                <a:t>-11.0</a:t>
              </a:r>
            </a:p>
          </p:txBody>
        </p:sp>
        <p:sp>
          <p:nvSpPr>
            <p:cNvPr id="129" name="TextBox 2162">
              <a:extLst>
                <a:ext uri="{FF2B5EF4-FFF2-40B4-BE49-F238E27FC236}">
                  <a16:creationId xmlns:a16="http://schemas.microsoft.com/office/drawing/2014/main" id="{FE6C49A8-2C4B-427C-9AAF-669B11659C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66142" y="4023463"/>
              <a:ext cx="554560" cy="31560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SG" altLang="en-US" sz="1200" b="1"/>
                <a:t>-11.4</a:t>
              </a:r>
            </a:p>
          </p:txBody>
        </p:sp>
      </p:grpSp>
      <p:sp>
        <p:nvSpPr>
          <p:cNvPr id="72" name="Freeform 2489">
            <a:extLst>
              <a:ext uri="{FF2B5EF4-FFF2-40B4-BE49-F238E27FC236}">
                <a16:creationId xmlns:a16="http://schemas.microsoft.com/office/drawing/2014/main" id="{3473F1D0-A66B-4CE4-9D51-7B655D6ADCD8}"/>
              </a:ext>
            </a:extLst>
          </p:cNvPr>
          <p:cNvSpPr/>
          <p:nvPr/>
        </p:nvSpPr>
        <p:spPr bwMode="auto">
          <a:xfrm>
            <a:off x="1771650" y="1449388"/>
            <a:ext cx="292100" cy="39687"/>
          </a:xfrm>
          <a:custGeom>
            <a:avLst/>
            <a:gdLst>
              <a:gd name="connsiteX0" fmla="*/ 0 w 495300"/>
              <a:gd name="connsiteY0" fmla="*/ 0 h 57975"/>
              <a:gd name="connsiteX1" fmla="*/ 200025 w 495300"/>
              <a:gd name="connsiteY1" fmla="*/ 57150 h 57975"/>
              <a:gd name="connsiteX2" fmla="*/ 495300 w 495300"/>
              <a:gd name="connsiteY2" fmla="*/ 28575 h 57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5300" h="57975">
                <a:moveTo>
                  <a:pt x="0" y="0"/>
                </a:moveTo>
                <a:cubicBezTo>
                  <a:pt x="58737" y="26194"/>
                  <a:pt x="117475" y="52388"/>
                  <a:pt x="200025" y="57150"/>
                </a:cubicBezTo>
                <a:cubicBezTo>
                  <a:pt x="282575" y="61912"/>
                  <a:pt x="388937" y="45243"/>
                  <a:pt x="495300" y="28575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73" name="Freeform 2492">
            <a:extLst>
              <a:ext uri="{FF2B5EF4-FFF2-40B4-BE49-F238E27FC236}">
                <a16:creationId xmlns:a16="http://schemas.microsoft.com/office/drawing/2014/main" id="{DDAAF6DB-5C2B-460B-B131-C7134B0C9A53}"/>
              </a:ext>
            </a:extLst>
          </p:cNvPr>
          <p:cNvSpPr/>
          <p:nvPr/>
        </p:nvSpPr>
        <p:spPr bwMode="auto">
          <a:xfrm>
            <a:off x="1827213" y="1592263"/>
            <a:ext cx="192087" cy="549275"/>
          </a:xfrm>
          <a:custGeom>
            <a:avLst/>
            <a:gdLst>
              <a:gd name="connsiteX0" fmla="*/ 57235 w 324024"/>
              <a:gd name="connsiteY0" fmla="*/ 19050 h 819570"/>
              <a:gd name="connsiteX1" fmla="*/ 85 w 324024"/>
              <a:gd name="connsiteY1" fmla="*/ 142875 h 819570"/>
              <a:gd name="connsiteX2" fmla="*/ 47710 w 324024"/>
              <a:gd name="connsiteY2" fmla="*/ 676275 h 819570"/>
              <a:gd name="connsiteX3" fmla="*/ 171535 w 324024"/>
              <a:gd name="connsiteY3" fmla="*/ 819150 h 819570"/>
              <a:gd name="connsiteX4" fmla="*/ 276310 w 324024"/>
              <a:gd name="connsiteY4" fmla="*/ 647700 h 819570"/>
              <a:gd name="connsiteX5" fmla="*/ 323935 w 324024"/>
              <a:gd name="connsiteY5" fmla="*/ 209550 h 819570"/>
              <a:gd name="connsiteX6" fmla="*/ 285835 w 324024"/>
              <a:gd name="connsiteY6" fmla="*/ 0 h 819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4024" h="819570">
                <a:moveTo>
                  <a:pt x="57235" y="19050"/>
                </a:moveTo>
                <a:cubicBezTo>
                  <a:pt x="29453" y="26194"/>
                  <a:pt x="1672" y="33338"/>
                  <a:pt x="85" y="142875"/>
                </a:cubicBezTo>
                <a:cubicBezTo>
                  <a:pt x="-1502" y="252412"/>
                  <a:pt x="19135" y="563563"/>
                  <a:pt x="47710" y="676275"/>
                </a:cubicBezTo>
                <a:cubicBezTo>
                  <a:pt x="76285" y="788987"/>
                  <a:pt x="133435" y="823913"/>
                  <a:pt x="171535" y="819150"/>
                </a:cubicBezTo>
                <a:cubicBezTo>
                  <a:pt x="209635" y="814388"/>
                  <a:pt x="250910" y="749300"/>
                  <a:pt x="276310" y="647700"/>
                </a:cubicBezTo>
                <a:cubicBezTo>
                  <a:pt x="301710" y="546100"/>
                  <a:pt x="322348" y="317500"/>
                  <a:pt x="323935" y="209550"/>
                </a:cubicBezTo>
                <a:cubicBezTo>
                  <a:pt x="325523" y="101600"/>
                  <a:pt x="305679" y="50800"/>
                  <a:pt x="285835" y="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grpSp>
        <p:nvGrpSpPr>
          <p:cNvPr id="74" name="Group 2505">
            <a:extLst>
              <a:ext uri="{FF2B5EF4-FFF2-40B4-BE49-F238E27FC236}">
                <a16:creationId xmlns:a16="http://schemas.microsoft.com/office/drawing/2014/main" id="{3C1DF27F-0E7B-4058-8823-3E5E0A7EBFEE}"/>
              </a:ext>
            </a:extLst>
          </p:cNvPr>
          <p:cNvGrpSpPr/>
          <p:nvPr/>
        </p:nvGrpSpPr>
        <p:grpSpPr bwMode="auto">
          <a:xfrm>
            <a:off x="1823602" y="1444828"/>
            <a:ext cx="355104" cy="381581"/>
            <a:chOff x="3355502" y="3119196"/>
            <a:chExt cx="600253" cy="567291"/>
          </a:xfrm>
          <a:solidFill>
            <a:schemeClr val="bg1"/>
          </a:solidFill>
        </p:grpSpPr>
        <p:sp>
          <p:nvSpPr>
            <p:cNvPr id="125" name="TextBox 2659">
              <a:extLst>
                <a:ext uri="{FF2B5EF4-FFF2-40B4-BE49-F238E27FC236}">
                  <a16:creationId xmlns:a16="http://schemas.microsoft.com/office/drawing/2014/main" id="{7BCF95D4-D945-4CFC-A3B4-7B5ECC3A9789}"/>
                </a:ext>
              </a:extLst>
            </p:cNvPr>
            <p:cNvSpPr txBox="1"/>
            <p:nvPr/>
          </p:nvSpPr>
          <p:spPr>
            <a:xfrm>
              <a:off x="3356680" y="3424877"/>
              <a:ext cx="372218" cy="26161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SG" sz="1100" dirty="0" err="1"/>
                <a:t>mlf</a:t>
              </a:r>
              <a:endParaRPr lang="en-SG" sz="1100" dirty="0"/>
            </a:p>
          </p:txBody>
        </p:sp>
        <p:sp>
          <p:nvSpPr>
            <p:cNvPr id="126" name="TextBox 2666">
              <a:extLst>
                <a:ext uri="{FF2B5EF4-FFF2-40B4-BE49-F238E27FC236}">
                  <a16:creationId xmlns:a16="http://schemas.microsoft.com/office/drawing/2014/main" id="{A767F477-4710-4372-BE92-ADA0573DE4A5}"/>
                </a:ext>
              </a:extLst>
            </p:cNvPr>
            <p:cNvSpPr txBox="1"/>
            <p:nvPr/>
          </p:nvSpPr>
          <p:spPr>
            <a:xfrm>
              <a:off x="3355502" y="3119196"/>
              <a:ext cx="600253" cy="30777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SG" sz="1400" dirty="0"/>
                <a:t>4V</a:t>
              </a:r>
            </a:p>
          </p:txBody>
        </p:sp>
      </p:grpSp>
      <p:sp>
        <p:nvSpPr>
          <p:cNvPr id="75" name="Freeform 2325">
            <a:extLst>
              <a:ext uri="{FF2B5EF4-FFF2-40B4-BE49-F238E27FC236}">
                <a16:creationId xmlns:a16="http://schemas.microsoft.com/office/drawing/2014/main" id="{8ABA4D22-9B15-4DAA-81BF-99CD54CF8385}"/>
              </a:ext>
            </a:extLst>
          </p:cNvPr>
          <p:cNvSpPr/>
          <p:nvPr/>
        </p:nvSpPr>
        <p:spPr bwMode="auto">
          <a:xfrm>
            <a:off x="466725" y="61913"/>
            <a:ext cx="2959100" cy="2079625"/>
          </a:xfrm>
          <a:custGeom>
            <a:avLst/>
            <a:gdLst>
              <a:gd name="connsiteX0" fmla="*/ 2274139 w 4550431"/>
              <a:gd name="connsiteY0" fmla="*/ 507847 h 2458675"/>
              <a:gd name="connsiteX1" fmla="*/ 2026489 w 4550431"/>
              <a:gd name="connsiteY1" fmla="*/ 323697 h 2458675"/>
              <a:gd name="connsiteX2" fmla="*/ 1861389 w 4550431"/>
              <a:gd name="connsiteY2" fmla="*/ 139547 h 2458675"/>
              <a:gd name="connsiteX3" fmla="*/ 1175589 w 4550431"/>
              <a:gd name="connsiteY3" fmla="*/ 6197 h 2458675"/>
              <a:gd name="connsiteX4" fmla="*/ 896189 w 4550431"/>
              <a:gd name="connsiteY4" fmla="*/ 101447 h 2458675"/>
              <a:gd name="connsiteX5" fmla="*/ 597739 w 4550431"/>
              <a:gd name="connsiteY5" fmla="*/ 164947 h 2458675"/>
              <a:gd name="connsiteX6" fmla="*/ 375489 w 4550431"/>
              <a:gd name="connsiteY6" fmla="*/ 260197 h 2458675"/>
              <a:gd name="connsiteX7" fmla="*/ 77039 w 4550431"/>
              <a:gd name="connsiteY7" fmla="*/ 571347 h 2458675"/>
              <a:gd name="connsiteX8" fmla="*/ 839 w 4550431"/>
              <a:gd name="connsiteY8" fmla="*/ 1041247 h 2458675"/>
              <a:gd name="connsiteX9" fmla="*/ 108789 w 4550431"/>
              <a:gd name="connsiteY9" fmla="*/ 1511147 h 2458675"/>
              <a:gd name="connsiteX10" fmla="*/ 248489 w 4550431"/>
              <a:gd name="connsiteY10" fmla="*/ 1758797 h 2458675"/>
              <a:gd name="connsiteX11" fmla="*/ 623139 w 4550431"/>
              <a:gd name="connsiteY11" fmla="*/ 2006447 h 2458675"/>
              <a:gd name="connsiteX12" fmla="*/ 1105739 w 4550431"/>
              <a:gd name="connsiteY12" fmla="*/ 2247747 h 2458675"/>
              <a:gd name="connsiteX13" fmla="*/ 1480389 w 4550431"/>
              <a:gd name="connsiteY13" fmla="*/ 2374747 h 2458675"/>
              <a:gd name="connsiteX14" fmla="*/ 1537539 w 4550431"/>
              <a:gd name="connsiteY14" fmla="*/ 2362047 h 2458675"/>
              <a:gd name="connsiteX15" fmla="*/ 1620089 w 4550431"/>
              <a:gd name="connsiteY15" fmla="*/ 2419197 h 2458675"/>
              <a:gd name="connsiteX16" fmla="*/ 1835989 w 4550431"/>
              <a:gd name="connsiteY16" fmla="*/ 2457297 h 2458675"/>
              <a:gd name="connsiteX17" fmla="*/ 2058239 w 4550431"/>
              <a:gd name="connsiteY17" fmla="*/ 2419197 h 2458675"/>
              <a:gd name="connsiteX18" fmla="*/ 2191589 w 4550431"/>
              <a:gd name="connsiteY18" fmla="*/ 2235047 h 2458675"/>
              <a:gd name="connsiteX19" fmla="*/ 2337639 w 4550431"/>
              <a:gd name="connsiteY19" fmla="*/ 2241397 h 2458675"/>
              <a:gd name="connsiteX20" fmla="*/ 2413839 w 4550431"/>
              <a:gd name="connsiteY20" fmla="*/ 2349347 h 2458675"/>
              <a:gd name="connsiteX21" fmla="*/ 2636089 w 4550431"/>
              <a:gd name="connsiteY21" fmla="*/ 2457297 h 2458675"/>
              <a:gd name="connsiteX22" fmla="*/ 2947239 w 4550431"/>
              <a:gd name="connsiteY22" fmla="*/ 2406497 h 2458675"/>
              <a:gd name="connsiteX23" fmla="*/ 2998039 w 4550431"/>
              <a:gd name="connsiteY23" fmla="*/ 2349347 h 2458675"/>
              <a:gd name="connsiteX24" fmla="*/ 3067889 w 4550431"/>
              <a:gd name="connsiteY24" fmla="*/ 2374747 h 2458675"/>
              <a:gd name="connsiteX25" fmla="*/ 3613989 w 4550431"/>
              <a:gd name="connsiteY25" fmla="*/ 2152497 h 2458675"/>
              <a:gd name="connsiteX26" fmla="*/ 4001339 w 4550431"/>
              <a:gd name="connsiteY26" fmla="*/ 1955647 h 2458675"/>
              <a:gd name="connsiteX27" fmla="*/ 4223589 w 4550431"/>
              <a:gd name="connsiteY27" fmla="*/ 1784197 h 2458675"/>
              <a:gd name="connsiteX28" fmla="*/ 4388689 w 4550431"/>
              <a:gd name="connsiteY28" fmla="*/ 1663547 h 2458675"/>
              <a:gd name="connsiteX29" fmla="*/ 4528389 w 4550431"/>
              <a:gd name="connsiteY29" fmla="*/ 1257147 h 2458675"/>
              <a:gd name="connsiteX30" fmla="*/ 4528389 w 4550431"/>
              <a:gd name="connsiteY30" fmla="*/ 831697 h 2458675"/>
              <a:gd name="connsiteX31" fmla="*/ 4318839 w 4550431"/>
              <a:gd name="connsiteY31" fmla="*/ 349097 h 2458675"/>
              <a:gd name="connsiteX32" fmla="*/ 4007689 w 4550431"/>
              <a:gd name="connsiteY32" fmla="*/ 190347 h 2458675"/>
              <a:gd name="connsiteX33" fmla="*/ 3874339 w 4550431"/>
              <a:gd name="connsiteY33" fmla="*/ 152247 h 2458675"/>
              <a:gd name="connsiteX34" fmla="*/ 3848939 w 4550431"/>
              <a:gd name="connsiteY34" fmla="*/ 190347 h 2458675"/>
              <a:gd name="connsiteX35" fmla="*/ 3709239 w 4550431"/>
              <a:gd name="connsiteY35" fmla="*/ 152247 h 2458675"/>
              <a:gd name="connsiteX36" fmla="*/ 3436189 w 4550431"/>
              <a:gd name="connsiteY36" fmla="*/ 12547 h 2458675"/>
              <a:gd name="connsiteX37" fmla="*/ 3252039 w 4550431"/>
              <a:gd name="connsiteY37" fmla="*/ 18897 h 2458675"/>
              <a:gd name="connsiteX38" fmla="*/ 2839289 w 4550431"/>
              <a:gd name="connsiteY38" fmla="*/ 120497 h 2458675"/>
              <a:gd name="connsiteX39" fmla="*/ 2585289 w 4550431"/>
              <a:gd name="connsiteY39" fmla="*/ 183997 h 2458675"/>
              <a:gd name="connsiteX40" fmla="*/ 2426539 w 4550431"/>
              <a:gd name="connsiteY40" fmla="*/ 425297 h 2458675"/>
              <a:gd name="connsiteX41" fmla="*/ 2274139 w 4550431"/>
              <a:gd name="connsiteY41" fmla="*/ 507847 h 2458675"/>
              <a:gd name="connsiteX0" fmla="*/ 2188414 w 4550431"/>
              <a:gd name="connsiteY0" fmla="*/ 553515 h 2458675"/>
              <a:gd name="connsiteX1" fmla="*/ 2026489 w 4550431"/>
              <a:gd name="connsiteY1" fmla="*/ 323697 h 2458675"/>
              <a:gd name="connsiteX2" fmla="*/ 1861389 w 4550431"/>
              <a:gd name="connsiteY2" fmla="*/ 139547 h 2458675"/>
              <a:gd name="connsiteX3" fmla="*/ 1175589 w 4550431"/>
              <a:gd name="connsiteY3" fmla="*/ 6197 h 2458675"/>
              <a:gd name="connsiteX4" fmla="*/ 896189 w 4550431"/>
              <a:gd name="connsiteY4" fmla="*/ 101447 h 2458675"/>
              <a:gd name="connsiteX5" fmla="*/ 597739 w 4550431"/>
              <a:gd name="connsiteY5" fmla="*/ 164947 h 2458675"/>
              <a:gd name="connsiteX6" fmla="*/ 375489 w 4550431"/>
              <a:gd name="connsiteY6" fmla="*/ 260197 h 2458675"/>
              <a:gd name="connsiteX7" fmla="*/ 77039 w 4550431"/>
              <a:gd name="connsiteY7" fmla="*/ 571347 h 2458675"/>
              <a:gd name="connsiteX8" fmla="*/ 839 w 4550431"/>
              <a:gd name="connsiteY8" fmla="*/ 1041247 h 2458675"/>
              <a:gd name="connsiteX9" fmla="*/ 108789 w 4550431"/>
              <a:gd name="connsiteY9" fmla="*/ 1511147 h 2458675"/>
              <a:gd name="connsiteX10" fmla="*/ 248489 w 4550431"/>
              <a:gd name="connsiteY10" fmla="*/ 1758797 h 2458675"/>
              <a:gd name="connsiteX11" fmla="*/ 623139 w 4550431"/>
              <a:gd name="connsiteY11" fmla="*/ 2006447 h 2458675"/>
              <a:gd name="connsiteX12" fmla="*/ 1105739 w 4550431"/>
              <a:gd name="connsiteY12" fmla="*/ 2247747 h 2458675"/>
              <a:gd name="connsiteX13" fmla="*/ 1480389 w 4550431"/>
              <a:gd name="connsiteY13" fmla="*/ 2374747 h 2458675"/>
              <a:gd name="connsiteX14" fmla="*/ 1537539 w 4550431"/>
              <a:gd name="connsiteY14" fmla="*/ 2362047 h 2458675"/>
              <a:gd name="connsiteX15" fmla="*/ 1620089 w 4550431"/>
              <a:gd name="connsiteY15" fmla="*/ 2419197 h 2458675"/>
              <a:gd name="connsiteX16" fmla="*/ 1835989 w 4550431"/>
              <a:gd name="connsiteY16" fmla="*/ 2457297 h 2458675"/>
              <a:gd name="connsiteX17" fmla="*/ 2058239 w 4550431"/>
              <a:gd name="connsiteY17" fmla="*/ 2419197 h 2458675"/>
              <a:gd name="connsiteX18" fmla="*/ 2191589 w 4550431"/>
              <a:gd name="connsiteY18" fmla="*/ 2235047 h 2458675"/>
              <a:gd name="connsiteX19" fmla="*/ 2337639 w 4550431"/>
              <a:gd name="connsiteY19" fmla="*/ 2241397 h 2458675"/>
              <a:gd name="connsiteX20" fmla="*/ 2413839 w 4550431"/>
              <a:gd name="connsiteY20" fmla="*/ 2349347 h 2458675"/>
              <a:gd name="connsiteX21" fmla="*/ 2636089 w 4550431"/>
              <a:gd name="connsiteY21" fmla="*/ 2457297 h 2458675"/>
              <a:gd name="connsiteX22" fmla="*/ 2947239 w 4550431"/>
              <a:gd name="connsiteY22" fmla="*/ 2406497 h 2458675"/>
              <a:gd name="connsiteX23" fmla="*/ 2998039 w 4550431"/>
              <a:gd name="connsiteY23" fmla="*/ 2349347 h 2458675"/>
              <a:gd name="connsiteX24" fmla="*/ 3067889 w 4550431"/>
              <a:gd name="connsiteY24" fmla="*/ 2374747 h 2458675"/>
              <a:gd name="connsiteX25" fmla="*/ 3613989 w 4550431"/>
              <a:gd name="connsiteY25" fmla="*/ 2152497 h 2458675"/>
              <a:gd name="connsiteX26" fmla="*/ 4001339 w 4550431"/>
              <a:gd name="connsiteY26" fmla="*/ 1955647 h 2458675"/>
              <a:gd name="connsiteX27" fmla="*/ 4223589 w 4550431"/>
              <a:gd name="connsiteY27" fmla="*/ 1784197 h 2458675"/>
              <a:gd name="connsiteX28" fmla="*/ 4388689 w 4550431"/>
              <a:gd name="connsiteY28" fmla="*/ 1663547 h 2458675"/>
              <a:gd name="connsiteX29" fmla="*/ 4528389 w 4550431"/>
              <a:gd name="connsiteY29" fmla="*/ 1257147 h 2458675"/>
              <a:gd name="connsiteX30" fmla="*/ 4528389 w 4550431"/>
              <a:gd name="connsiteY30" fmla="*/ 831697 h 2458675"/>
              <a:gd name="connsiteX31" fmla="*/ 4318839 w 4550431"/>
              <a:gd name="connsiteY31" fmla="*/ 349097 h 2458675"/>
              <a:gd name="connsiteX32" fmla="*/ 4007689 w 4550431"/>
              <a:gd name="connsiteY32" fmla="*/ 190347 h 2458675"/>
              <a:gd name="connsiteX33" fmla="*/ 3874339 w 4550431"/>
              <a:gd name="connsiteY33" fmla="*/ 152247 h 2458675"/>
              <a:gd name="connsiteX34" fmla="*/ 3848939 w 4550431"/>
              <a:gd name="connsiteY34" fmla="*/ 190347 h 2458675"/>
              <a:gd name="connsiteX35" fmla="*/ 3709239 w 4550431"/>
              <a:gd name="connsiteY35" fmla="*/ 152247 h 2458675"/>
              <a:gd name="connsiteX36" fmla="*/ 3436189 w 4550431"/>
              <a:gd name="connsiteY36" fmla="*/ 12547 h 2458675"/>
              <a:gd name="connsiteX37" fmla="*/ 3252039 w 4550431"/>
              <a:gd name="connsiteY37" fmla="*/ 18897 h 2458675"/>
              <a:gd name="connsiteX38" fmla="*/ 2839289 w 4550431"/>
              <a:gd name="connsiteY38" fmla="*/ 120497 h 2458675"/>
              <a:gd name="connsiteX39" fmla="*/ 2585289 w 4550431"/>
              <a:gd name="connsiteY39" fmla="*/ 183997 h 2458675"/>
              <a:gd name="connsiteX40" fmla="*/ 2426539 w 4550431"/>
              <a:gd name="connsiteY40" fmla="*/ 425297 h 2458675"/>
              <a:gd name="connsiteX41" fmla="*/ 2188414 w 4550431"/>
              <a:gd name="connsiteY41" fmla="*/ 553515 h 2458675"/>
              <a:gd name="connsiteX0" fmla="*/ 2188414 w 4550431"/>
              <a:gd name="connsiteY0" fmla="*/ 553515 h 2458675"/>
              <a:gd name="connsiteX1" fmla="*/ 2026489 w 4550431"/>
              <a:gd name="connsiteY1" fmla="*/ 323697 h 2458675"/>
              <a:gd name="connsiteX2" fmla="*/ 1851864 w 4550431"/>
              <a:gd name="connsiteY2" fmla="*/ 166948 h 2458675"/>
              <a:gd name="connsiteX3" fmla="*/ 1175589 w 4550431"/>
              <a:gd name="connsiteY3" fmla="*/ 6197 h 2458675"/>
              <a:gd name="connsiteX4" fmla="*/ 896189 w 4550431"/>
              <a:gd name="connsiteY4" fmla="*/ 101447 h 2458675"/>
              <a:gd name="connsiteX5" fmla="*/ 597739 w 4550431"/>
              <a:gd name="connsiteY5" fmla="*/ 164947 h 2458675"/>
              <a:gd name="connsiteX6" fmla="*/ 375489 w 4550431"/>
              <a:gd name="connsiteY6" fmla="*/ 260197 h 2458675"/>
              <a:gd name="connsiteX7" fmla="*/ 77039 w 4550431"/>
              <a:gd name="connsiteY7" fmla="*/ 571347 h 2458675"/>
              <a:gd name="connsiteX8" fmla="*/ 839 w 4550431"/>
              <a:gd name="connsiteY8" fmla="*/ 1041247 h 2458675"/>
              <a:gd name="connsiteX9" fmla="*/ 108789 w 4550431"/>
              <a:gd name="connsiteY9" fmla="*/ 1511147 h 2458675"/>
              <a:gd name="connsiteX10" fmla="*/ 248489 w 4550431"/>
              <a:gd name="connsiteY10" fmla="*/ 1758797 h 2458675"/>
              <a:gd name="connsiteX11" fmla="*/ 623139 w 4550431"/>
              <a:gd name="connsiteY11" fmla="*/ 2006447 h 2458675"/>
              <a:gd name="connsiteX12" fmla="*/ 1105739 w 4550431"/>
              <a:gd name="connsiteY12" fmla="*/ 2247747 h 2458675"/>
              <a:gd name="connsiteX13" fmla="*/ 1480389 w 4550431"/>
              <a:gd name="connsiteY13" fmla="*/ 2374747 h 2458675"/>
              <a:gd name="connsiteX14" fmla="*/ 1537539 w 4550431"/>
              <a:gd name="connsiteY14" fmla="*/ 2362047 h 2458675"/>
              <a:gd name="connsiteX15" fmla="*/ 1620089 w 4550431"/>
              <a:gd name="connsiteY15" fmla="*/ 2419197 h 2458675"/>
              <a:gd name="connsiteX16" fmla="*/ 1835989 w 4550431"/>
              <a:gd name="connsiteY16" fmla="*/ 2457297 h 2458675"/>
              <a:gd name="connsiteX17" fmla="*/ 2058239 w 4550431"/>
              <a:gd name="connsiteY17" fmla="*/ 2419197 h 2458675"/>
              <a:gd name="connsiteX18" fmla="*/ 2191589 w 4550431"/>
              <a:gd name="connsiteY18" fmla="*/ 2235047 h 2458675"/>
              <a:gd name="connsiteX19" fmla="*/ 2337639 w 4550431"/>
              <a:gd name="connsiteY19" fmla="*/ 2241397 h 2458675"/>
              <a:gd name="connsiteX20" fmla="*/ 2413839 w 4550431"/>
              <a:gd name="connsiteY20" fmla="*/ 2349347 h 2458675"/>
              <a:gd name="connsiteX21" fmla="*/ 2636089 w 4550431"/>
              <a:gd name="connsiteY21" fmla="*/ 2457297 h 2458675"/>
              <a:gd name="connsiteX22" fmla="*/ 2947239 w 4550431"/>
              <a:gd name="connsiteY22" fmla="*/ 2406497 h 2458675"/>
              <a:gd name="connsiteX23" fmla="*/ 2998039 w 4550431"/>
              <a:gd name="connsiteY23" fmla="*/ 2349347 h 2458675"/>
              <a:gd name="connsiteX24" fmla="*/ 3067889 w 4550431"/>
              <a:gd name="connsiteY24" fmla="*/ 2374747 h 2458675"/>
              <a:gd name="connsiteX25" fmla="*/ 3613989 w 4550431"/>
              <a:gd name="connsiteY25" fmla="*/ 2152497 h 2458675"/>
              <a:gd name="connsiteX26" fmla="*/ 4001339 w 4550431"/>
              <a:gd name="connsiteY26" fmla="*/ 1955647 h 2458675"/>
              <a:gd name="connsiteX27" fmla="*/ 4223589 w 4550431"/>
              <a:gd name="connsiteY27" fmla="*/ 1784197 h 2458675"/>
              <a:gd name="connsiteX28" fmla="*/ 4388689 w 4550431"/>
              <a:gd name="connsiteY28" fmla="*/ 1663547 h 2458675"/>
              <a:gd name="connsiteX29" fmla="*/ 4528389 w 4550431"/>
              <a:gd name="connsiteY29" fmla="*/ 1257147 h 2458675"/>
              <a:gd name="connsiteX30" fmla="*/ 4528389 w 4550431"/>
              <a:gd name="connsiteY30" fmla="*/ 831697 h 2458675"/>
              <a:gd name="connsiteX31" fmla="*/ 4318839 w 4550431"/>
              <a:gd name="connsiteY31" fmla="*/ 349097 h 2458675"/>
              <a:gd name="connsiteX32" fmla="*/ 4007689 w 4550431"/>
              <a:gd name="connsiteY32" fmla="*/ 190347 h 2458675"/>
              <a:gd name="connsiteX33" fmla="*/ 3874339 w 4550431"/>
              <a:gd name="connsiteY33" fmla="*/ 152247 h 2458675"/>
              <a:gd name="connsiteX34" fmla="*/ 3848939 w 4550431"/>
              <a:gd name="connsiteY34" fmla="*/ 190347 h 2458675"/>
              <a:gd name="connsiteX35" fmla="*/ 3709239 w 4550431"/>
              <a:gd name="connsiteY35" fmla="*/ 152247 h 2458675"/>
              <a:gd name="connsiteX36" fmla="*/ 3436189 w 4550431"/>
              <a:gd name="connsiteY36" fmla="*/ 12547 h 2458675"/>
              <a:gd name="connsiteX37" fmla="*/ 3252039 w 4550431"/>
              <a:gd name="connsiteY37" fmla="*/ 18897 h 2458675"/>
              <a:gd name="connsiteX38" fmla="*/ 2839289 w 4550431"/>
              <a:gd name="connsiteY38" fmla="*/ 120497 h 2458675"/>
              <a:gd name="connsiteX39" fmla="*/ 2585289 w 4550431"/>
              <a:gd name="connsiteY39" fmla="*/ 183997 h 2458675"/>
              <a:gd name="connsiteX40" fmla="*/ 2426539 w 4550431"/>
              <a:gd name="connsiteY40" fmla="*/ 425297 h 2458675"/>
              <a:gd name="connsiteX41" fmla="*/ 2188414 w 4550431"/>
              <a:gd name="connsiteY41" fmla="*/ 553515 h 2458675"/>
              <a:gd name="connsiteX0" fmla="*/ 2188414 w 4550431"/>
              <a:gd name="connsiteY0" fmla="*/ 553515 h 2458675"/>
              <a:gd name="connsiteX1" fmla="*/ 2026489 w 4550431"/>
              <a:gd name="connsiteY1" fmla="*/ 323697 h 2458675"/>
              <a:gd name="connsiteX2" fmla="*/ 1851864 w 4550431"/>
              <a:gd name="connsiteY2" fmla="*/ 166948 h 2458675"/>
              <a:gd name="connsiteX3" fmla="*/ 1318464 w 4550431"/>
              <a:gd name="connsiteY3" fmla="*/ 88400 h 2458675"/>
              <a:gd name="connsiteX4" fmla="*/ 896189 w 4550431"/>
              <a:gd name="connsiteY4" fmla="*/ 101447 h 2458675"/>
              <a:gd name="connsiteX5" fmla="*/ 597739 w 4550431"/>
              <a:gd name="connsiteY5" fmla="*/ 164947 h 2458675"/>
              <a:gd name="connsiteX6" fmla="*/ 375489 w 4550431"/>
              <a:gd name="connsiteY6" fmla="*/ 260197 h 2458675"/>
              <a:gd name="connsiteX7" fmla="*/ 77039 w 4550431"/>
              <a:gd name="connsiteY7" fmla="*/ 571347 h 2458675"/>
              <a:gd name="connsiteX8" fmla="*/ 839 w 4550431"/>
              <a:gd name="connsiteY8" fmla="*/ 1041247 h 2458675"/>
              <a:gd name="connsiteX9" fmla="*/ 108789 w 4550431"/>
              <a:gd name="connsiteY9" fmla="*/ 1511147 h 2458675"/>
              <a:gd name="connsiteX10" fmla="*/ 248489 w 4550431"/>
              <a:gd name="connsiteY10" fmla="*/ 1758797 h 2458675"/>
              <a:gd name="connsiteX11" fmla="*/ 623139 w 4550431"/>
              <a:gd name="connsiteY11" fmla="*/ 2006447 h 2458675"/>
              <a:gd name="connsiteX12" fmla="*/ 1105739 w 4550431"/>
              <a:gd name="connsiteY12" fmla="*/ 2247747 h 2458675"/>
              <a:gd name="connsiteX13" fmla="*/ 1480389 w 4550431"/>
              <a:gd name="connsiteY13" fmla="*/ 2374747 h 2458675"/>
              <a:gd name="connsiteX14" fmla="*/ 1537539 w 4550431"/>
              <a:gd name="connsiteY14" fmla="*/ 2362047 h 2458675"/>
              <a:gd name="connsiteX15" fmla="*/ 1620089 w 4550431"/>
              <a:gd name="connsiteY15" fmla="*/ 2419197 h 2458675"/>
              <a:gd name="connsiteX16" fmla="*/ 1835989 w 4550431"/>
              <a:gd name="connsiteY16" fmla="*/ 2457297 h 2458675"/>
              <a:gd name="connsiteX17" fmla="*/ 2058239 w 4550431"/>
              <a:gd name="connsiteY17" fmla="*/ 2419197 h 2458675"/>
              <a:gd name="connsiteX18" fmla="*/ 2191589 w 4550431"/>
              <a:gd name="connsiteY18" fmla="*/ 2235047 h 2458675"/>
              <a:gd name="connsiteX19" fmla="*/ 2337639 w 4550431"/>
              <a:gd name="connsiteY19" fmla="*/ 2241397 h 2458675"/>
              <a:gd name="connsiteX20" fmla="*/ 2413839 w 4550431"/>
              <a:gd name="connsiteY20" fmla="*/ 2349347 h 2458675"/>
              <a:gd name="connsiteX21" fmla="*/ 2636089 w 4550431"/>
              <a:gd name="connsiteY21" fmla="*/ 2457297 h 2458675"/>
              <a:gd name="connsiteX22" fmla="*/ 2947239 w 4550431"/>
              <a:gd name="connsiteY22" fmla="*/ 2406497 h 2458675"/>
              <a:gd name="connsiteX23" fmla="*/ 2998039 w 4550431"/>
              <a:gd name="connsiteY23" fmla="*/ 2349347 h 2458675"/>
              <a:gd name="connsiteX24" fmla="*/ 3067889 w 4550431"/>
              <a:gd name="connsiteY24" fmla="*/ 2374747 h 2458675"/>
              <a:gd name="connsiteX25" fmla="*/ 3613989 w 4550431"/>
              <a:gd name="connsiteY25" fmla="*/ 2152497 h 2458675"/>
              <a:gd name="connsiteX26" fmla="*/ 4001339 w 4550431"/>
              <a:gd name="connsiteY26" fmla="*/ 1955647 h 2458675"/>
              <a:gd name="connsiteX27" fmla="*/ 4223589 w 4550431"/>
              <a:gd name="connsiteY27" fmla="*/ 1784197 h 2458675"/>
              <a:gd name="connsiteX28" fmla="*/ 4388689 w 4550431"/>
              <a:gd name="connsiteY28" fmla="*/ 1663547 h 2458675"/>
              <a:gd name="connsiteX29" fmla="*/ 4528389 w 4550431"/>
              <a:gd name="connsiteY29" fmla="*/ 1257147 h 2458675"/>
              <a:gd name="connsiteX30" fmla="*/ 4528389 w 4550431"/>
              <a:gd name="connsiteY30" fmla="*/ 831697 h 2458675"/>
              <a:gd name="connsiteX31" fmla="*/ 4318839 w 4550431"/>
              <a:gd name="connsiteY31" fmla="*/ 349097 h 2458675"/>
              <a:gd name="connsiteX32" fmla="*/ 4007689 w 4550431"/>
              <a:gd name="connsiteY32" fmla="*/ 190347 h 2458675"/>
              <a:gd name="connsiteX33" fmla="*/ 3874339 w 4550431"/>
              <a:gd name="connsiteY33" fmla="*/ 152247 h 2458675"/>
              <a:gd name="connsiteX34" fmla="*/ 3848939 w 4550431"/>
              <a:gd name="connsiteY34" fmla="*/ 190347 h 2458675"/>
              <a:gd name="connsiteX35" fmla="*/ 3709239 w 4550431"/>
              <a:gd name="connsiteY35" fmla="*/ 152247 h 2458675"/>
              <a:gd name="connsiteX36" fmla="*/ 3436189 w 4550431"/>
              <a:gd name="connsiteY36" fmla="*/ 12547 h 2458675"/>
              <a:gd name="connsiteX37" fmla="*/ 3252039 w 4550431"/>
              <a:gd name="connsiteY37" fmla="*/ 18897 h 2458675"/>
              <a:gd name="connsiteX38" fmla="*/ 2839289 w 4550431"/>
              <a:gd name="connsiteY38" fmla="*/ 120497 h 2458675"/>
              <a:gd name="connsiteX39" fmla="*/ 2585289 w 4550431"/>
              <a:gd name="connsiteY39" fmla="*/ 183997 h 2458675"/>
              <a:gd name="connsiteX40" fmla="*/ 2426539 w 4550431"/>
              <a:gd name="connsiteY40" fmla="*/ 425297 h 2458675"/>
              <a:gd name="connsiteX41" fmla="*/ 2188414 w 4550431"/>
              <a:gd name="connsiteY41" fmla="*/ 553515 h 2458675"/>
              <a:gd name="connsiteX0" fmla="*/ 2188414 w 4550431"/>
              <a:gd name="connsiteY0" fmla="*/ 553515 h 2458675"/>
              <a:gd name="connsiteX1" fmla="*/ 2026489 w 4550431"/>
              <a:gd name="connsiteY1" fmla="*/ 323697 h 2458675"/>
              <a:gd name="connsiteX2" fmla="*/ 1851864 w 4550431"/>
              <a:gd name="connsiteY2" fmla="*/ 166948 h 2458675"/>
              <a:gd name="connsiteX3" fmla="*/ 1318464 w 4550431"/>
              <a:gd name="connsiteY3" fmla="*/ 88400 h 2458675"/>
              <a:gd name="connsiteX4" fmla="*/ 896189 w 4550431"/>
              <a:gd name="connsiteY4" fmla="*/ 101447 h 2458675"/>
              <a:gd name="connsiteX5" fmla="*/ 597739 w 4550431"/>
              <a:gd name="connsiteY5" fmla="*/ 164947 h 2458675"/>
              <a:gd name="connsiteX6" fmla="*/ 375489 w 4550431"/>
              <a:gd name="connsiteY6" fmla="*/ 260197 h 2458675"/>
              <a:gd name="connsiteX7" fmla="*/ 77039 w 4550431"/>
              <a:gd name="connsiteY7" fmla="*/ 571347 h 2458675"/>
              <a:gd name="connsiteX8" fmla="*/ 839 w 4550431"/>
              <a:gd name="connsiteY8" fmla="*/ 1041247 h 2458675"/>
              <a:gd name="connsiteX9" fmla="*/ 108789 w 4550431"/>
              <a:gd name="connsiteY9" fmla="*/ 1511147 h 2458675"/>
              <a:gd name="connsiteX10" fmla="*/ 248489 w 4550431"/>
              <a:gd name="connsiteY10" fmla="*/ 1758797 h 2458675"/>
              <a:gd name="connsiteX11" fmla="*/ 670764 w 4550431"/>
              <a:gd name="connsiteY11" fmla="*/ 2070383 h 2458675"/>
              <a:gd name="connsiteX12" fmla="*/ 1105739 w 4550431"/>
              <a:gd name="connsiteY12" fmla="*/ 2247747 h 2458675"/>
              <a:gd name="connsiteX13" fmla="*/ 1480389 w 4550431"/>
              <a:gd name="connsiteY13" fmla="*/ 2374747 h 2458675"/>
              <a:gd name="connsiteX14" fmla="*/ 1537539 w 4550431"/>
              <a:gd name="connsiteY14" fmla="*/ 2362047 h 2458675"/>
              <a:gd name="connsiteX15" fmla="*/ 1620089 w 4550431"/>
              <a:gd name="connsiteY15" fmla="*/ 2419197 h 2458675"/>
              <a:gd name="connsiteX16" fmla="*/ 1835989 w 4550431"/>
              <a:gd name="connsiteY16" fmla="*/ 2457297 h 2458675"/>
              <a:gd name="connsiteX17" fmla="*/ 2058239 w 4550431"/>
              <a:gd name="connsiteY17" fmla="*/ 2419197 h 2458675"/>
              <a:gd name="connsiteX18" fmla="*/ 2191589 w 4550431"/>
              <a:gd name="connsiteY18" fmla="*/ 2235047 h 2458675"/>
              <a:gd name="connsiteX19" fmla="*/ 2337639 w 4550431"/>
              <a:gd name="connsiteY19" fmla="*/ 2241397 h 2458675"/>
              <a:gd name="connsiteX20" fmla="*/ 2413839 w 4550431"/>
              <a:gd name="connsiteY20" fmla="*/ 2349347 h 2458675"/>
              <a:gd name="connsiteX21" fmla="*/ 2636089 w 4550431"/>
              <a:gd name="connsiteY21" fmla="*/ 2457297 h 2458675"/>
              <a:gd name="connsiteX22" fmla="*/ 2947239 w 4550431"/>
              <a:gd name="connsiteY22" fmla="*/ 2406497 h 2458675"/>
              <a:gd name="connsiteX23" fmla="*/ 2998039 w 4550431"/>
              <a:gd name="connsiteY23" fmla="*/ 2349347 h 2458675"/>
              <a:gd name="connsiteX24" fmla="*/ 3067889 w 4550431"/>
              <a:gd name="connsiteY24" fmla="*/ 2374747 h 2458675"/>
              <a:gd name="connsiteX25" fmla="*/ 3613989 w 4550431"/>
              <a:gd name="connsiteY25" fmla="*/ 2152497 h 2458675"/>
              <a:gd name="connsiteX26" fmla="*/ 4001339 w 4550431"/>
              <a:gd name="connsiteY26" fmla="*/ 1955647 h 2458675"/>
              <a:gd name="connsiteX27" fmla="*/ 4223589 w 4550431"/>
              <a:gd name="connsiteY27" fmla="*/ 1784197 h 2458675"/>
              <a:gd name="connsiteX28" fmla="*/ 4388689 w 4550431"/>
              <a:gd name="connsiteY28" fmla="*/ 1663547 h 2458675"/>
              <a:gd name="connsiteX29" fmla="*/ 4528389 w 4550431"/>
              <a:gd name="connsiteY29" fmla="*/ 1257147 h 2458675"/>
              <a:gd name="connsiteX30" fmla="*/ 4528389 w 4550431"/>
              <a:gd name="connsiteY30" fmla="*/ 831697 h 2458675"/>
              <a:gd name="connsiteX31" fmla="*/ 4318839 w 4550431"/>
              <a:gd name="connsiteY31" fmla="*/ 349097 h 2458675"/>
              <a:gd name="connsiteX32" fmla="*/ 4007689 w 4550431"/>
              <a:gd name="connsiteY32" fmla="*/ 190347 h 2458675"/>
              <a:gd name="connsiteX33" fmla="*/ 3874339 w 4550431"/>
              <a:gd name="connsiteY33" fmla="*/ 152247 h 2458675"/>
              <a:gd name="connsiteX34" fmla="*/ 3848939 w 4550431"/>
              <a:gd name="connsiteY34" fmla="*/ 190347 h 2458675"/>
              <a:gd name="connsiteX35" fmla="*/ 3709239 w 4550431"/>
              <a:gd name="connsiteY35" fmla="*/ 152247 h 2458675"/>
              <a:gd name="connsiteX36" fmla="*/ 3436189 w 4550431"/>
              <a:gd name="connsiteY36" fmla="*/ 12547 h 2458675"/>
              <a:gd name="connsiteX37" fmla="*/ 3252039 w 4550431"/>
              <a:gd name="connsiteY37" fmla="*/ 18897 h 2458675"/>
              <a:gd name="connsiteX38" fmla="*/ 2839289 w 4550431"/>
              <a:gd name="connsiteY38" fmla="*/ 120497 h 2458675"/>
              <a:gd name="connsiteX39" fmla="*/ 2585289 w 4550431"/>
              <a:gd name="connsiteY39" fmla="*/ 183997 h 2458675"/>
              <a:gd name="connsiteX40" fmla="*/ 2426539 w 4550431"/>
              <a:gd name="connsiteY40" fmla="*/ 425297 h 2458675"/>
              <a:gd name="connsiteX41" fmla="*/ 2188414 w 4550431"/>
              <a:gd name="connsiteY41" fmla="*/ 553515 h 2458675"/>
              <a:gd name="connsiteX0" fmla="*/ 2188414 w 4550431"/>
              <a:gd name="connsiteY0" fmla="*/ 553515 h 2458675"/>
              <a:gd name="connsiteX1" fmla="*/ 2026489 w 4550431"/>
              <a:gd name="connsiteY1" fmla="*/ 323697 h 2458675"/>
              <a:gd name="connsiteX2" fmla="*/ 1851864 w 4550431"/>
              <a:gd name="connsiteY2" fmla="*/ 166948 h 2458675"/>
              <a:gd name="connsiteX3" fmla="*/ 1318464 w 4550431"/>
              <a:gd name="connsiteY3" fmla="*/ 88400 h 2458675"/>
              <a:gd name="connsiteX4" fmla="*/ 896189 w 4550431"/>
              <a:gd name="connsiteY4" fmla="*/ 101447 h 2458675"/>
              <a:gd name="connsiteX5" fmla="*/ 597739 w 4550431"/>
              <a:gd name="connsiteY5" fmla="*/ 164947 h 2458675"/>
              <a:gd name="connsiteX6" fmla="*/ 375489 w 4550431"/>
              <a:gd name="connsiteY6" fmla="*/ 260197 h 2458675"/>
              <a:gd name="connsiteX7" fmla="*/ 77039 w 4550431"/>
              <a:gd name="connsiteY7" fmla="*/ 571347 h 2458675"/>
              <a:gd name="connsiteX8" fmla="*/ 839 w 4550431"/>
              <a:gd name="connsiteY8" fmla="*/ 1041247 h 2458675"/>
              <a:gd name="connsiteX9" fmla="*/ 108789 w 4550431"/>
              <a:gd name="connsiteY9" fmla="*/ 1511147 h 2458675"/>
              <a:gd name="connsiteX10" fmla="*/ 248489 w 4550431"/>
              <a:gd name="connsiteY10" fmla="*/ 1758797 h 2458675"/>
              <a:gd name="connsiteX11" fmla="*/ 670764 w 4550431"/>
              <a:gd name="connsiteY11" fmla="*/ 2070383 h 2458675"/>
              <a:gd name="connsiteX12" fmla="*/ 1105739 w 4550431"/>
              <a:gd name="connsiteY12" fmla="*/ 2275148 h 2458675"/>
              <a:gd name="connsiteX13" fmla="*/ 1480389 w 4550431"/>
              <a:gd name="connsiteY13" fmla="*/ 2374747 h 2458675"/>
              <a:gd name="connsiteX14" fmla="*/ 1537539 w 4550431"/>
              <a:gd name="connsiteY14" fmla="*/ 2362047 h 2458675"/>
              <a:gd name="connsiteX15" fmla="*/ 1620089 w 4550431"/>
              <a:gd name="connsiteY15" fmla="*/ 2419197 h 2458675"/>
              <a:gd name="connsiteX16" fmla="*/ 1835989 w 4550431"/>
              <a:gd name="connsiteY16" fmla="*/ 2457297 h 2458675"/>
              <a:gd name="connsiteX17" fmla="*/ 2058239 w 4550431"/>
              <a:gd name="connsiteY17" fmla="*/ 2419197 h 2458675"/>
              <a:gd name="connsiteX18" fmla="*/ 2191589 w 4550431"/>
              <a:gd name="connsiteY18" fmla="*/ 2235047 h 2458675"/>
              <a:gd name="connsiteX19" fmla="*/ 2337639 w 4550431"/>
              <a:gd name="connsiteY19" fmla="*/ 2241397 h 2458675"/>
              <a:gd name="connsiteX20" fmla="*/ 2413839 w 4550431"/>
              <a:gd name="connsiteY20" fmla="*/ 2349347 h 2458675"/>
              <a:gd name="connsiteX21" fmla="*/ 2636089 w 4550431"/>
              <a:gd name="connsiteY21" fmla="*/ 2457297 h 2458675"/>
              <a:gd name="connsiteX22" fmla="*/ 2947239 w 4550431"/>
              <a:gd name="connsiteY22" fmla="*/ 2406497 h 2458675"/>
              <a:gd name="connsiteX23" fmla="*/ 2998039 w 4550431"/>
              <a:gd name="connsiteY23" fmla="*/ 2349347 h 2458675"/>
              <a:gd name="connsiteX24" fmla="*/ 3067889 w 4550431"/>
              <a:gd name="connsiteY24" fmla="*/ 2374747 h 2458675"/>
              <a:gd name="connsiteX25" fmla="*/ 3613989 w 4550431"/>
              <a:gd name="connsiteY25" fmla="*/ 2152497 h 2458675"/>
              <a:gd name="connsiteX26" fmla="*/ 4001339 w 4550431"/>
              <a:gd name="connsiteY26" fmla="*/ 1955647 h 2458675"/>
              <a:gd name="connsiteX27" fmla="*/ 4223589 w 4550431"/>
              <a:gd name="connsiteY27" fmla="*/ 1784197 h 2458675"/>
              <a:gd name="connsiteX28" fmla="*/ 4388689 w 4550431"/>
              <a:gd name="connsiteY28" fmla="*/ 1663547 h 2458675"/>
              <a:gd name="connsiteX29" fmla="*/ 4528389 w 4550431"/>
              <a:gd name="connsiteY29" fmla="*/ 1257147 h 2458675"/>
              <a:gd name="connsiteX30" fmla="*/ 4528389 w 4550431"/>
              <a:gd name="connsiteY30" fmla="*/ 831697 h 2458675"/>
              <a:gd name="connsiteX31" fmla="*/ 4318839 w 4550431"/>
              <a:gd name="connsiteY31" fmla="*/ 349097 h 2458675"/>
              <a:gd name="connsiteX32" fmla="*/ 4007689 w 4550431"/>
              <a:gd name="connsiteY32" fmla="*/ 190347 h 2458675"/>
              <a:gd name="connsiteX33" fmla="*/ 3874339 w 4550431"/>
              <a:gd name="connsiteY33" fmla="*/ 152247 h 2458675"/>
              <a:gd name="connsiteX34" fmla="*/ 3848939 w 4550431"/>
              <a:gd name="connsiteY34" fmla="*/ 190347 h 2458675"/>
              <a:gd name="connsiteX35" fmla="*/ 3709239 w 4550431"/>
              <a:gd name="connsiteY35" fmla="*/ 152247 h 2458675"/>
              <a:gd name="connsiteX36" fmla="*/ 3436189 w 4550431"/>
              <a:gd name="connsiteY36" fmla="*/ 12547 h 2458675"/>
              <a:gd name="connsiteX37" fmla="*/ 3252039 w 4550431"/>
              <a:gd name="connsiteY37" fmla="*/ 18897 h 2458675"/>
              <a:gd name="connsiteX38" fmla="*/ 2839289 w 4550431"/>
              <a:gd name="connsiteY38" fmla="*/ 120497 h 2458675"/>
              <a:gd name="connsiteX39" fmla="*/ 2585289 w 4550431"/>
              <a:gd name="connsiteY39" fmla="*/ 183997 h 2458675"/>
              <a:gd name="connsiteX40" fmla="*/ 2426539 w 4550431"/>
              <a:gd name="connsiteY40" fmla="*/ 425297 h 2458675"/>
              <a:gd name="connsiteX41" fmla="*/ 2188414 w 4550431"/>
              <a:gd name="connsiteY41" fmla="*/ 553515 h 2458675"/>
              <a:gd name="connsiteX0" fmla="*/ 2188414 w 4550431"/>
              <a:gd name="connsiteY0" fmla="*/ 553515 h 2458675"/>
              <a:gd name="connsiteX1" fmla="*/ 2026489 w 4550431"/>
              <a:gd name="connsiteY1" fmla="*/ 323697 h 2458675"/>
              <a:gd name="connsiteX2" fmla="*/ 1851864 w 4550431"/>
              <a:gd name="connsiteY2" fmla="*/ 166948 h 2458675"/>
              <a:gd name="connsiteX3" fmla="*/ 1318464 w 4550431"/>
              <a:gd name="connsiteY3" fmla="*/ 88400 h 2458675"/>
              <a:gd name="connsiteX4" fmla="*/ 896189 w 4550431"/>
              <a:gd name="connsiteY4" fmla="*/ 101447 h 2458675"/>
              <a:gd name="connsiteX5" fmla="*/ 597739 w 4550431"/>
              <a:gd name="connsiteY5" fmla="*/ 164947 h 2458675"/>
              <a:gd name="connsiteX6" fmla="*/ 375489 w 4550431"/>
              <a:gd name="connsiteY6" fmla="*/ 260197 h 2458675"/>
              <a:gd name="connsiteX7" fmla="*/ 77039 w 4550431"/>
              <a:gd name="connsiteY7" fmla="*/ 571347 h 2458675"/>
              <a:gd name="connsiteX8" fmla="*/ 839 w 4550431"/>
              <a:gd name="connsiteY8" fmla="*/ 1041247 h 2458675"/>
              <a:gd name="connsiteX9" fmla="*/ 108789 w 4550431"/>
              <a:gd name="connsiteY9" fmla="*/ 1511147 h 2458675"/>
              <a:gd name="connsiteX10" fmla="*/ 248489 w 4550431"/>
              <a:gd name="connsiteY10" fmla="*/ 1758797 h 2458675"/>
              <a:gd name="connsiteX11" fmla="*/ 670764 w 4550431"/>
              <a:gd name="connsiteY11" fmla="*/ 2070383 h 2458675"/>
              <a:gd name="connsiteX12" fmla="*/ 1105739 w 4550431"/>
              <a:gd name="connsiteY12" fmla="*/ 2275148 h 2458675"/>
              <a:gd name="connsiteX13" fmla="*/ 1432764 w 4550431"/>
              <a:gd name="connsiteY13" fmla="*/ 2411282 h 2458675"/>
              <a:gd name="connsiteX14" fmla="*/ 1537539 w 4550431"/>
              <a:gd name="connsiteY14" fmla="*/ 2362047 h 2458675"/>
              <a:gd name="connsiteX15" fmla="*/ 1620089 w 4550431"/>
              <a:gd name="connsiteY15" fmla="*/ 2419197 h 2458675"/>
              <a:gd name="connsiteX16" fmla="*/ 1835989 w 4550431"/>
              <a:gd name="connsiteY16" fmla="*/ 2457297 h 2458675"/>
              <a:gd name="connsiteX17" fmla="*/ 2058239 w 4550431"/>
              <a:gd name="connsiteY17" fmla="*/ 2419197 h 2458675"/>
              <a:gd name="connsiteX18" fmla="*/ 2191589 w 4550431"/>
              <a:gd name="connsiteY18" fmla="*/ 2235047 h 2458675"/>
              <a:gd name="connsiteX19" fmla="*/ 2337639 w 4550431"/>
              <a:gd name="connsiteY19" fmla="*/ 2241397 h 2458675"/>
              <a:gd name="connsiteX20" fmla="*/ 2413839 w 4550431"/>
              <a:gd name="connsiteY20" fmla="*/ 2349347 h 2458675"/>
              <a:gd name="connsiteX21" fmla="*/ 2636089 w 4550431"/>
              <a:gd name="connsiteY21" fmla="*/ 2457297 h 2458675"/>
              <a:gd name="connsiteX22" fmla="*/ 2947239 w 4550431"/>
              <a:gd name="connsiteY22" fmla="*/ 2406497 h 2458675"/>
              <a:gd name="connsiteX23" fmla="*/ 2998039 w 4550431"/>
              <a:gd name="connsiteY23" fmla="*/ 2349347 h 2458675"/>
              <a:gd name="connsiteX24" fmla="*/ 3067889 w 4550431"/>
              <a:gd name="connsiteY24" fmla="*/ 2374747 h 2458675"/>
              <a:gd name="connsiteX25" fmla="*/ 3613989 w 4550431"/>
              <a:gd name="connsiteY25" fmla="*/ 2152497 h 2458675"/>
              <a:gd name="connsiteX26" fmla="*/ 4001339 w 4550431"/>
              <a:gd name="connsiteY26" fmla="*/ 1955647 h 2458675"/>
              <a:gd name="connsiteX27" fmla="*/ 4223589 w 4550431"/>
              <a:gd name="connsiteY27" fmla="*/ 1784197 h 2458675"/>
              <a:gd name="connsiteX28" fmla="*/ 4388689 w 4550431"/>
              <a:gd name="connsiteY28" fmla="*/ 1663547 h 2458675"/>
              <a:gd name="connsiteX29" fmla="*/ 4528389 w 4550431"/>
              <a:gd name="connsiteY29" fmla="*/ 1257147 h 2458675"/>
              <a:gd name="connsiteX30" fmla="*/ 4528389 w 4550431"/>
              <a:gd name="connsiteY30" fmla="*/ 831697 h 2458675"/>
              <a:gd name="connsiteX31" fmla="*/ 4318839 w 4550431"/>
              <a:gd name="connsiteY31" fmla="*/ 349097 h 2458675"/>
              <a:gd name="connsiteX32" fmla="*/ 4007689 w 4550431"/>
              <a:gd name="connsiteY32" fmla="*/ 190347 h 2458675"/>
              <a:gd name="connsiteX33" fmla="*/ 3874339 w 4550431"/>
              <a:gd name="connsiteY33" fmla="*/ 152247 h 2458675"/>
              <a:gd name="connsiteX34" fmla="*/ 3848939 w 4550431"/>
              <a:gd name="connsiteY34" fmla="*/ 190347 h 2458675"/>
              <a:gd name="connsiteX35" fmla="*/ 3709239 w 4550431"/>
              <a:gd name="connsiteY35" fmla="*/ 152247 h 2458675"/>
              <a:gd name="connsiteX36" fmla="*/ 3436189 w 4550431"/>
              <a:gd name="connsiteY36" fmla="*/ 12547 h 2458675"/>
              <a:gd name="connsiteX37" fmla="*/ 3252039 w 4550431"/>
              <a:gd name="connsiteY37" fmla="*/ 18897 h 2458675"/>
              <a:gd name="connsiteX38" fmla="*/ 2839289 w 4550431"/>
              <a:gd name="connsiteY38" fmla="*/ 120497 h 2458675"/>
              <a:gd name="connsiteX39" fmla="*/ 2585289 w 4550431"/>
              <a:gd name="connsiteY39" fmla="*/ 183997 h 2458675"/>
              <a:gd name="connsiteX40" fmla="*/ 2426539 w 4550431"/>
              <a:gd name="connsiteY40" fmla="*/ 425297 h 2458675"/>
              <a:gd name="connsiteX41" fmla="*/ 2188414 w 4550431"/>
              <a:gd name="connsiteY41" fmla="*/ 553515 h 2458675"/>
              <a:gd name="connsiteX0" fmla="*/ 2188414 w 4550431"/>
              <a:gd name="connsiteY0" fmla="*/ 553515 h 2471675"/>
              <a:gd name="connsiteX1" fmla="*/ 2026489 w 4550431"/>
              <a:gd name="connsiteY1" fmla="*/ 323697 h 2471675"/>
              <a:gd name="connsiteX2" fmla="*/ 1851864 w 4550431"/>
              <a:gd name="connsiteY2" fmla="*/ 166948 h 2471675"/>
              <a:gd name="connsiteX3" fmla="*/ 1318464 w 4550431"/>
              <a:gd name="connsiteY3" fmla="*/ 88400 h 2471675"/>
              <a:gd name="connsiteX4" fmla="*/ 896189 w 4550431"/>
              <a:gd name="connsiteY4" fmla="*/ 101447 h 2471675"/>
              <a:gd name="connsiteX5" fmla="*/ 597739 w 4550431"/>
              <a:gd name="connsiteY5" fmla="*/ 164947 h 2471675"/>
              <a:gd name="connsiteX6" fmla="*/ 375489 w 4550431"/>
              <a:gd name="connsiteY6" fmla="*/ 260197 h 2471675"/>
              <a:gd name="connsiteX7" fmla="*/ 77039 w 4550431"/>
              <a:gd name="connsiteY7" fmla="*/ 571347 h 2471675"/>
              <a:gd name="connsiteX8" fmla="*/ 839 w 4550431"/>
              <a:gd name="connsiteY8" fmla="*/ 1041247 h 2471675"/>
              <a:gd name="connsiteX9" fmla="*/ 108789 w 4550431"/>
              <a:gd name="connsiteY9" fmla="*/ 1511147 h 2471675"/>
              <a:gd name="connsiteX10" fmla="*/ 248489 w 4550431"/>
              <a:gd name="connsiteY10" fmla="*/ 1758797 h 2471675"/>
              <a:gd name="connsiteX11" fmla="*/ 670764 w 4550431"/>
              <a:gd name="connsiteY11" fmla="*/ 2070383 h 2471675"/>
              <a:gd name="connsiteX12" fmla="*/ 1105739 w 4550431"/>
              <a:gd name="connsiteY12" fmla="*/ 2275148 h 2471675"/>
              <a:gd name="connsiteX13" fmla="*/ 1432764 w 4550431"/>
              <a:gd name="connsiteY13" fmla="*/ 2411282 h 2471675"/>
              <a:gd name="connsiteX14" fmla="*/ 1575639 w 4550431"/>
              <a:gd name="connsiteY14" fmla="*/ 2471651 h 2471675"/>
              <a:gd name="connsiteX15" fmla="*/ 1620089 w 4550431"/>
              <a:gd name="connsiteY15" fmla="*/ 2419197 h 2471675"/>
              <a:gd name="connsiteX16" fmla="*/ 1835989 w 4550431"/>
              <a:gd name="connsiteY16" fmla="*/ 2457297 h 2471675"/>
              <a:gd name="connsiteX17" fmla="*/ 2058239 w 4550431"/>
              <a:gd name="connsiteY17" fmla="*/ 2419197 h 2471675"/>
              <a:gd name="connsiteX18" fmla="*/ 2191589 w 4550431"/>
              <a:gd name="connsiteY18" fmla="*/ 2235047 h 2471675"/>
              <a:gd name="connsiteX19" fmla="*/ 2337639 w 4550431"/>
              <a:gd name="connsiteY19" fmla="*/ 2241397 h 2471675"/>
              <a:gd name="connsiteX20" fmla="*/ 2413839 w 4550431"/>
              <a:gd name="connsiteY20" fmla="*/ 2349347 h 2471675"/>
              <a:gd name="connsiteX21" fmla="*/ 2636089 w 4550431"/>
              <a:gd name="connsiteY21" fmla="*/ 2457297 h 2471675"/>
              <a:gd name="connsiteX22" fmla="*/ 2947239 w 4550431"/>
              <a:gd name="connsiteY22" fmla="*/ 2406497 h 2471675"/>
              <a:gd name="connsiteX23" fmla="*/ 2998039 w 4550431"/>
              <a:gd name="connsiteY23" fmla="*/ 2349347 h 2471675"/>
              <a:gd name="connsiteX24" fmla="*/ 3067889 w 4550431"/>
              <a:gd name="connsiteY24" fmla="*/ 2374747 h 2471675"/>
              <a:gd name="connsiteX25" fmla="*/ 3613989 w 4550431"/>
              <a:gd name="connsiteY25" fmla="*/ 2152497 h 2471675"/>
              <a:gd name="connsiteX26" fmla="*/ 4001339 w 4550431"/>
              <a:gd name="connsiteY26" fmla="*/ 1955647 h 2471675"/>
              <a:gd name="connsiteX27" fmla="*/ 4223589 w 4550431"/>
              <a:gd name="connsiteY27" fmla="*/ 1784197 h 2471675"/>
              <a:gd name="connsiteX28" fmla="*/ 4388689 w 4550431"/>
              <a:gd name="connsiteY28" fmla="*/ 1663547 h 2471675"/>
              <a:gd name="connsiteX29" fmla="*/ 4528389 w 4550431"/>
              <a:gd name="connsiteY29" fmla="*/ 1257147 h 2471675"/>
              <a:gd name="connsiteX30" fmla="*/ 4528389 w 4550431"/>
              <a:gd name="connsiteY30" fmla="*/ 831697 h 2471675"/>
              <a:gd name="connsiteX31" fmla="*/ 4318839 w 4550431"/>
              <a:gd name="connsiteY31" fmla="*/ 349097 h 2471675"/>
              <a:gd name="connsiteX32" fmla="*/ 4007689 w 4550431"/>
              <a:gd name="connsiteY32" fmla="*/ 190347 h 2471675"/>
              <a:gd name="connsiteX33" fmla="*/ 3874339 w 4550431"/>
              <a:gd name="connsiteY33" fmla="*/ 152247 h 2471675"/>
              <a:gd name="connsiteX34" fmla="*/ 3848939 w 4550431"/>
              <a:gd name="connsiteY34" fmla="*/ 190347 h 2471675"/>
              <a:gd name="connsiteX35" fmla="*/ 3709239 w 4550431"/>
              <a:gd name="connsiteY35" fmla="*/ 152247 h 2471675"/>
              <a:gd name="connsiteX36" fmla="*/ 3436189 w 4550431"/>
              <a:gd name="connsiteY36" fmla="*/ 12547 h 2471675"/>
              <a:gd name="connsiteX37" fmla="*/ 3252039 w 4550431"/>
              <a:gd name="connsiteY37" fmla="*/ 18897 h 2471675"/>
              <a:gd name="connsiteX38" fmla="*/ 2839289 w 4550431"/>
              <a:gd name="connsiteY38" fmla="*/ 120497 h 2471675"/>
              <a:gd name="connsiteX39" fmla="*/ 2585289 w 4550431"/>
              <a:gd name="connsiteY39" fmla="*/ 183997 h 2471675"/>
              <a:gd name="connsiteX40" fmla="*/ 2426539 w 4550431"/>
              <a:gd name="connsiteY40" fmla="*/ 425297 h 2471675"/>
              <a:gd name="connsiteX41" fmla="*/ 2188414 w 4550431"/>
              <a:gd name="connsiteY41" fmla="*/ 553515 h 2471675"/>
              <a:gd name="connsiteX0" fmla="*/ 2188414 w 4550431"/>
              <a:gd name="connsiteY0" fmla="*/ 553515 h 2473229"/>
              <a:gd name="connsiteX1" fmla="*/ 2026489 w 4550431"/>
              <a:gd name="connsiteY1" fmla="*/ 323697 h 2473229"/>
              <a:gd name="connsiteX2" fmla="*/ 1851864 w 4550431"/>
              <a:gd name="connsiteY2" fmla="*/ 166948 h 2473229"/>
              <a:gd name="connsiteX3" fmla="*/ 1318464 w 4550431"/>
              <a:gd name="connsiteY3" fmla="*/ 88400 h 2473229"/>
              <a:gd name="connsiteX4" fmla="*/ 896189 w 4550431"/>
              <a:gd name="connsiteY4" fmla="*/ 101447 h 2473229"/>
              <a:gd name="connsiteX5" fmla="*/ 597739 w 4550431"/>
              <a:gd name="connsiteY5" fmla="*/ 164947 h 2473229"/>
              <a:gd name="connsiteX6" fmla="*/ 375489 w 4550431"/>
              <a:gd name="connsiteY6" fmla="*/ 260197 h 2473229"/>
              <a:gd name="connsiteX7" fmla="*/ 77039 w 4550431"/>
              <a:gd name="connsiteY7" fmla="*/ 571347 h 2473229"/>
              <a:gd name="connsiteX8" fmla="*/ 839 w 4550431"/>
              <a:gd name="connsiteY8" fmla="*/ 1041247 h 2473229"/>
              <a:gd name="connsiteX9" fmla="*/ 108789 w 4550431"/>
              <a:gd name="connsiteY9" fmla="*/ 1511147 h 2473229"/>
              <a:gd name="connsiteX10" fmla="*/ 248489 w 4550431"/>
              <a:gd name="connsiteY10" fmla="*/ 1758797 h 2473229"/>
              <a:gd name="connsiteX11" fmla="*/ 670764 w 4550431"/>
              <a:gd name="connsiteY11" fmla="*/ 2070383 h 2473229"/>
              <a:gd name="connsiteX12" fmla="*/ 1105739 w 4550431"/>
              <a:gd name="connsiteY12" fmla="*/ 2275148 h 2473229"/>
              <a:gd name="connsiteX13" fmla="*/ 1432764 w 4550431"/>
              <a:gd name="connsiteY13" fmla="*/ 2411282 h 2473229"/>
              <a:gd name="connsiteX14" fmla="*/ 1575639 w 4550431"/>
              <a:gd name="connsiteY14" fmla="*/ 2471651 h 2473229"/>
              <a:gd name="connsiteX15" fmla="*/ 1677239 w 4550431"/>
              <a:gd name="connsiteY15" fmla="*/ 2455731 h 2473229"/>
              <a:gd name="connsiteX16" fmla="*/ 1835989 w 4550431"/>
              <a:gd name="connsiteY16" fmla="*/ 2457297 h 2473229"/>
              <a:gd name="connsiteX17" fmla="*/ 2058239 w 4550431"/>
              <a:gd name="connsiteY17" fmla="*/ 2419197 h 2473229"/>
              <a:gd name="connsiteX18" fmla="*/ 2191589 w 4550431"/>
              <a:gd name="connsiteY18" fmla="*/ 2235047 h 2473229"/>
              <a:gd name="connsiteX19" fmla="*/ 2337639 w 4550431"/>
              <a:gd name="connsiteY19" fmla="*/ 2241397 h 2473229"/>
              <a:gd name="connsiteX20" fmla="*/ 2413839 w 4550431"/>
              <a:gd name="connsiteY20" fmla="*/ 2349347 h 2473229"/>
              <a:gd name="connsiteX21" fmla="*/ 2636089 w 4550431"/>
              <a:gd name="connsiteY21" fmla="*/ 2457297 h 2473229"/>
              <a:gd name="connsiteX22" fmla="*/ 2947239 w 4550431"/>
              <a:gd name="connsiteY22" fmla="*/ 2406497 h 2473229"/>
              <a:gd name="connsiteX23" fmla="*/ 2998039 w 4550431"/>
              <a:gd name="connsiteY23" fmla="*/ 2349347 h 2473229"/>
              <a:gd name="connsiteX24" fmla="*/ 3067889 w 4550431"/>
              <a:gd name="connsiteY24" fmla="*/ 2374747 h 2473229"/>
              <a:gd name="connsiteX25" fmla="*/ 3613989 w 4550431"/>
              <a:gd name="connsiteY25" fmla="*/ 2152497 h 2473229"/>
              <a:gd name="connsiteX26" fmla="*/ 4001339 w 4550431"/>
              <a:gd name="connsiteY26" fmla="*/ 1955647 h 2473229"/>
              <a:gd name="connsiteX27" fmla="*/ 4223589 w 4550431"/>
              <a:gd name="connsiteY27" fmla="*/ 1784197 h 2473229"/>
              <a:gd name="connsiteX28" fmla="*/ 4388689 w 4550431"/>
              <a:gd name="connsiteY28" fmla="*/ 1663547 h 2473229"/>
              <a:gd name="connsiteX29" fmla="*/ 4528389 w 4550431"/>
              <a:gd name="connsiteY29" fmla="*/ 1257147 h 2473229"/>
              <a:gd name="connsiteX30" fmla="*/ 4528389 w 4550431"/>
              <a:gd name="connsiteY30" fmla="*/ 831697 h 2473229"/>
              <a:gd name="connsiteX31" fmla="*/ 4318839 w 4550431"/>
              <a:gd name="connsiteY31" fmla="*/ 349097 h 2473229"/>
              <a:gd name="connsiteX32" fmla="*/ 4007689 w 4550431"/>
              <a:gd name="connsiteY32" fmla="*/ 190347 h 2473229"/>
              <a:gd name="connsiteX33" fmla="*/ 3874339 w 4550431"/>
              <a:gd name="connsiteY33" fmla="*/ 152247 h 2473229"/>
              <a:gd name="connsiteX34" fmla="*/ 3848939 w 4550431"/>
              <a:gd name="connsiteY34" fmla="*/ 190347 h 2473229"/>
              <a:gd name="connsiteX35" fmla="*/ 3709239 w 4550431"/>
              <a:gd name="connsiteY35" fmla="*/ 152247 h 2473229"/>
              <a:gd name="connsiteX36" fmla="*/ 3436189 w 4550431"/>
              <a:gd name="connsiteY36" fmla="*/ 12547 h 2473229"/>
              <a:gd name="connsiteX37" fmla="*/ 3252039 w 4550431"/>
              <a:gd name="connsiteY37" fmla="*/ 18897 h 2473229"/>
              <a:gd name="connsiteX38" fmla="*/ 2839289 w 4550431"/>
              <a:gd name="connsiteY38" fmla="*/ 120497 h 2473229"/>
              <a:gd name="connsiteX39" fmla="*/ 2585289 w 4550431"/>
              <a:gd name="connsiteY39" fmla="*/ 183997 h 2473229"/>
              <a:gd name="connsiteX40" fmla="*/ 2426539 w 4550431"/>
              <a:gd name="connsiteY40" fmla="*/ 425297 h 2473229"/>
              <a:gd name="connsiteX41" fmla="*/ 2188414 w 4550431"/>
              <a:gd name="connsiteY41" fmla="*/ 553515 h 2473229"/>
              <a:gd name="connsiteX0" fmla="*/ 2188414 w 4550431"/>
              <a:gd name="connsiteY0" fmla="*/ 553515 h 2473147"/>
              <a:gd name="connsiteX1" fmla="*/ 2026489 w 4550431"/>
              <a:gd name="connsiteY1" fmla="*/ 323697 h 2473147"/>
              <a:gd name="connsiteX2" fmla="*/ 1851864 w 4550431"/>
              <a:gd name="connsiteY2" fmla="*/ 166948 h 2473147"/>
              <a:gd name="connsiteX3" fmla="*/ 1318464 w 4550431"/>
              <a:gd name="connsiteY3" fmla="*/ 88400 h 2473147"/>
              <a:gd name="connsiteX4" fmla="*/ 896189 w 4550431"/>
              <a:gd name="connsiteY4" fmla="*/ 101447 h 2473147"/>
              <a:gd name="connsiteX5" fmla="*/ 597739 w 4550431"/>
              <a:gd name="connsiteY5" fmla="*/ 164947 h 2473147"/>
              <a:gd name="connsiteX6" fmla="*/ 375489 w 4550431"/>
              <a:gd name="connsiteY6" fmla="*/ 260197 h 2473147"/>
              <a:gd name="connsiteX7" fmla="*/ 77039 w 4550431"/>
              <a:gd name="connsiteY7" fmla="*/ 571347 h 2473147"/>
              <a:gd name="connsiteX8" fmla="*/ 839 w 4550431"/>
              <a:gd name="connsiteY8" fmla="*/ 1041247 h 2473147"/>
              <a:gd name="connsiteX9" fmla="*/ 108789 w 4550431"/>
              <a:gd name="connsiteY9" fmla="*/ 1511147 h 2473147"/>
              <a:gd name="connsiteX10" fmla="*/ 248489 w 4550431"/>
              <a:gd name="connsiteY10" fmla="*/ 1758797 h 2473147"/>
              <a:gd name="connsiteX11" fmla="*/ 670764 w 4550431"/>
              <a:gd name="connsiteY11" fmla="*/ 2070383 h 2473147"/>
              <a:gd name="connsiteX12" fmla="*/ 1105739 w 4550431"/>
              <a:gd name="connsiteY12" fmla="*/ 2275148 h 2473147"/>
              <a:gd name="connsiteX13" fmla="*/ 1432764 w 4550431"/>
              <a:gd name="connsiteY13" fmla="*/ 2411282 h 2473147"/>
              <a:gd name="connsiteX14" fmla="*/ 1575639 w 4550431"/>
              <a:gd name="connsiteY14" fmla="*/ 2471651 h 2473147"/>
              <a:gd name="connsiteX15" fmla="*/ 1677239 w 4550431"/>
              <a:gd name="connsiteY15" fmla="*/ 2455731 h 2473147"/>
              <a:gd name="connsiteX16" fmla="*/ 1845514 w 4550431"/>
              <a:gd name="connsiteY16" fmla="*/ 2466430 h 2473147"/>
              <a:gd name="connsiteX17" fmla="*/ 2058239 w 4550431"/>
              <a:gd name="connsiteY17" fmla="*/ 2419197 h 2473147"/>
              <a:gd name="connsiteX18" fmla="*/ 2191589 w 4550431"/>
              <a:gd name="connsiteY18" fmla="*/ 2235047 h 2473147"/>
              <a:gd name="connsiteX19" fmla="*/ 2337639 w 4550431"/>
              <a:gd name="connsiteY19" fmla="*/ 2241397 h 2473147"/>
              <a:gd name="connsiteX20" fmla="*/ 2413839 w 4550431"/>
              <a:gd name="connsiteY20" fmla="*/ 2349347 h 2473147"/>
              <a:gd name="connsiteX21" fmla="*/ 2636089 w 4550431"/>
              <a:gd name="connsiteY21" fmla="*/ 2457297 h 2473147"/>
              <a:gd name="connsiteX22" fmla="*/ 2947239 w 4550431"/>
              <a:gd name="connsiteY22" fmla="*/ 2406497 h 2473147"/>
              <a:gd name="connsiteX23" fmla="*/ 2998039 w 4550431"/>
              <a:gd name="connsiteY23" fmla="*/ 2349347 h 2473147"/>
              <a:gd name="connsiteX24" fmla="*/ 3067889 w 4550431"/>
              <a:gd name="connsiteY24" fmla="*/ 2374747 h 2473147"/>
              <a:gd name="connsiteX25" fmla="*/ 3613989 w 4550431"/>
              <a:gd name="connsiteY25" fmla="*/ 2152497 h 2473147"/>
              <a:gd name="connsiteX26" fmla="*/ 4001339 w 4550431"/>
              <a:gd name="connsiteY26" fmla="*/ 1955647 h 2473147"/>
              <a:gd name="connsiteX27" fmla="*/ 4223589 w 4550431"/>
              <a:gd name="connsiteY27" fmla="*/ 1784197 h 2473147"/>
              <a:gd name="connsiteX28" fmla="*/ 4388689 w 4550431"/>
              <a:gd name="connsiteY28" fmla="*/ 1663547 h 2473147"/>
              <a:gd name="connsiteX29" fmla="*/ 4528389 w 4550431"/>
              <a:gd name="connsiteY29" fmla="*/ 1257147 h 2473147"/>
              <a:gd name="connsiteX30" fmla="*/ 4528389 w 4550431"/>
              <a:gd name="connsiteY30" fmla="*/ 831697 h 2473147"/>
              <a:gd name="connsiteX31" fmla="*/ 4318839 w 4550431"/>
              <a:gd name="connsiteY31" fmla="*/ 349097 h 2473147"/>
              <a:gd name="connsiteX32" fmla="*/ 4007689 w 4550431"/>
              <a:gd name="connsiteY32" fmla="*/ 190347 h 2473147"/>
              <a:gd name="connsiteX33" fmla="*/ 3874339 w 4550431"/>
              <a:gd name="connsiteY33" fmla="*/ 152247 h 2473147"/>
              <a:gd name="connsiteX34" fmla="*/ 3848939 w 4550431"/>
              <a:gd name="connsiteY34" fmla="*/ 190347 h 2473147"/>
              <a:gd name="connsiteX35" fmla="*/ 3709239 w 4550431"/>
              <a:gd name="connsiteY35" fmla="*/ 152247 h 2473147"/>
              <a:gd name="connsiteX36" fmla="*/ 3436189 w 4550431"/>
              <a:gd name="connsiteY36" fmla="*/ 12547 h 2473147"/>
              <a:gd name="connsiteX37" fmla="*/ 3252039 w 4550431"/>
              <a:gd name="connsiteY37" fmla="*/ 18897 h 2473147"/>
              <a:gd name="connsiteX38" fmla="*/ 2839289 w 4550431"/>
              <a:gd name="connsiteY38" fmla="*/ 120497 h 2473147"/>
              <a:gd name="connsiteX39" fmla="*/ 2585289 w 4550431"/>
              <a:gd name="connsiteY39" fmla="*/ 183997 h 2473147"/>
              <a:gd name="connsiteX40" fmla="*/ 2426539 w 4550431"/>
              <a:gd name="connsiteY40" fmla="*/ 425297 h 2473147"/>
              <a:gd name="connsiteX41" fmla="*/ 2188414 w 4550431"/>
              <a:gd name="connsiteY41" fmla="*/ 553515 h 2473147"/>
              <a:gd name="connsiteX0" fmla="*/ 2188414 w 4550431"/>
              <a:gd name="connsiteY0" fmla="*/ 553515 h 2482777"/>
              <a:gd name="connsiteX1" fmla="*/ 2026489 w 4550431"/>
              <a:gd name="connsiteY1" fmla="*/ 323697 h 2482777"/>
              <a:gd name="connsiteX2" fmla="*/ 1851864 w 4550431"/>
              <a:gd name="connsiteY2" fmla="*/ 166948 h 2482777"/>
              <a:gd name="connsiteX3" fmla="*/ 1318464 w 4550431"/>
              <a:gd name="connsiteY3" fmla="*/ 88400 h 2482777"/>
              <a:gd name="connsiteX4" fmla="*/ 896189 w 4550431"/>
              <a:gd name="connsiteY4" fmla="*/ 101447 h 2482777"/>
              <a:gd name="connsiteX5" fmla="*/ 597739 w 4550431"/>
              <a:gd name="connsiteY5" fmla="*/ 164947 h 2482777"/>
              <a:gd name="connsiteX6" fmla="*/ 375489 w 4550431"/>
              <a:gd name="connsiteY6" fmla="*/ 260197 h 2482777"/>
              <a:gd name="connsiteX7" fmla="*/ 77039 w 4550431"/>
              <a:gd name="connsiteY7" fmla="*/ 571347 h 2482777"/>
              <a:gd name="connsiteX8" fmla="*/ 839 w 4550431"/>
              <a:gd name="connsiteY8" fmla="*/ 1041247 h 2482777"/>
              <a:gd name="connsiteX9" fmla="*/ 108789 w 4550431"/>
              <a:gd name="connsiteY9" fmla="*/ 1511147 h 2482777"/>
              <a:gd name="connsiteX10" fmla="*/ 248489 w 4550431"/>
              <a:gd name="connsiteY10" fmla="*/ 1758797 h 2482777"/>
              <a:gd name="connsiteX11" fmla="*/ 670764 w 4550431"/>
              <a:gd name="connsiteY11" fmla="*/ 2070383 h 2482777"/>
              <a:gd name="connsiteX12" fmla="*/ 1105739 w 4550431"/>
              <a:gd name="connsiteY12" fmla="*/ 2275148 h 2482777"/>
              <a:gd name="connsiteX13" fmla="*/ 1432764 w 4550431"/>
              <a:gd name="connsiteY13" fmla="*/ 2411282 h 2482777"/>
              <a:gd name="connsiteX14" fmla="*/ 1575639 w 4550431"/>
              <a:gd name="connsiteY14" fmla="*/ 2471651 h 2482777"/>
              <a:gd name="connsiteX15" fmla="*/ 1677239 w 4550431"/>
              <a:gd name="connsiteY15" fmla="*/ 2455731 h 2482777"/>
              <a:gd name="connsiteX16" fmla="*/ 1845514 w 4550431"/>
              <a:gd name="connsiteY16" fmla="*/ 2466430 h 2482777"/>
              <a:gd name="connsiteX17" fmla="*/ 2058239 w 4550431"/>
              <a:gd name="connsiteY17" fmla="*/ 2464865 h 2482777"/>
              <a:gd name="connsiteX18" fmla="*/ 2191589 w 4550431"/>
              <a:gd name="connsiteY18" fmla="*/ 2235047 h 2482777"/>
              <a:gd name="connsiteX19" fmla="*/ 2337639 w 4550431"/>
              <a:gd name="connsiteY19" fmla="*/ 2241397 h 2482777"/>
              <a:gd name="connsiteX20" fmla="*/ 2413839 w 4550431"/>
              <a:gd name="connsiteY20" fmla="*/ 2349347 h 2482777"/>
              <a:gd name="connsiteX21" fmla="*/ 2636089 w 4550431"/>
              <a:gd name="connsiteY21" fmla="*/ 2457297 h 2482777"/>
              <a:gd name="connsiteX22" fmla="*/ 2947239 w 4550431"/>
              <a:gd name="connsiteY22" fmla="*/ 2406497 h 2482777"/>
              <a:gd name="connsiteX23" fmla="*/ 2998039 w 4550431"/>
              <a:gd name="connsiteY23" fmla="*/ 2349347 h 2482777"/>
              <a:gd name="connsiteX24" fmla="*/ 3067889 w 4550431"/>
              <a:gd name="connsiteY24" fmla="*/ 2374747 h 2482777"/>
              <a:gd name="connsiteX25" fmla="*/ 3613989 w 4550431"/>
              <a:gd name="connsiteY25" fmla="*/ 2152497 h 2482777"/>
              <a:gd name="connsiteX26" fmla="*/ 4001339 w 4550431"/>
              <a:gd name="connsiteY26" fmla="*/ 1955647 h 2482777"/>
              <a:gd name="connsiteX27" fmla="*/ 4223589 w 4550431"/>
              <a:gd name="connsiteY27" fmla="*/ 1784197 h 2482777"/>
              <a:gd name="connsiteX28" fmla="*/ 4388689 w 4550431"/>
              <a:gd name="connsiteY28" fmla="*/ 1663547 h 2482777"/>
              <a:gd name="connsiteX29" fmla="*/ 4528389 w 4550431"/>
              <a:gd name="connsiteY29" fmla="*/ 1257147 h 2482777"/>
              <a:gd name="connsiteX30" fmla="*/ 4528389 w 4550431"/>
              <a:gd name="connsiteY30" fmla="*/ 831697 h 2482777"/>
              <a:gd name="connsiteX31" fmla="*/ 4318839 w 4550431"/>
              <a:gd name="connsiteY31" fmla="*/ 349097 h 2482777"/>
              <a:gd name="connsiteX32" fmla="*/ 4007689 w 4550431"/>
              <a:gd name="connsiteY32" fmla="*/ 190347 h 2482777"/>
              <a:gd name="connsiteX33" fmla="*/ 3874339 w 4550431"/>
              <a:gd name="connsiteY33" fmla="*/ 152247 h 2482777"/>
              <a:gd name="connsiteX34" fmla="*/ 3848939 w 4550431"/>
              <a:gd name="connsiteY34" fmla="*/ 190347 h 2482777"/>
              <a:gd name="connsiteX35" fmla="*/ 3709239 w 4550431"/>
              <a:gd name="connsiteY35" fmla="*/ 152247 h 2482777"/>
              <a:gd name="connsiteX36" fmla="*/ 3436189 w 4550431"/>
              <a:gd name="connsiteY36" fmla="*/ 12547 h 2482777"/>
              <a:gd name="connsiteX37" fmla="*/ 3252039 w 4550431"/>
              <a:gd name="connsiteY37" fmla="*/ 18897 h 2482777"/>
              <a:gd name="connsiteX38" fmla="*/ 2839289 w 4550431"/>
              <a:gd name="connsiteY38" fmla="*/ 120497 h 2482777"/>
              <a:gd name="connsiteX39" fmla="*/ 2585289 w 4550431"/>
              <a:gd name="connsiteY39" fmla="*/ 183997 h 2482777"/>
              <a:gd name="connsiteX40" fmla="*/ 2426539 w 4550431"/>
              <a:gd name="connsiteY40" fmla="*/ 425297 h 2482777"/>
              <a:gd name="connsiteX41" fmla="*/ 2188414 w 4550431"/>
              <a:gd name="connsiteY41" fmla="*/ 553515 h 2482777"/>
              <a:gd name="connsiteX0" fmla="*/ 2188414 w 4550431"/>
              <a:gd name="connsiteY0" fmla="*/ 553515 h 2475358"/>
              <a:gd name="connsiteX1" fmla="*/ 2026489 w 4550431"/>
              <a:gd name="connsiteY1" fmla="*/ 323697 h 2475358"/>
              <a:gd name="connsiteX2" fmla="*/ 1851864 w 4550431"/>
              <a:gd name="connsiteY2" fmla="*/ 166948 h 2475358"/>
              <a:gd name="connsiteX3" fmla="*/ 1318464 w 4550431"/>
              <a:gd name="connsiteY3" fmla="*/ 88400 h 2475358"/>
              <a:gd name="connsiteX4" fmla="*/ 896189 w 4550431"/>
              <a:gd name="connsiteY4" fmla="*/ 101447 h 2475358"/>
              <a:gd name="connsiteX5" fmla="*/ 597739 w 4550431"/>
              <a:gd name="connsiteY5" fmla="*/ 164947 h 2475358"/>
              <a:gd name="connsiteX6" fmla="*/ 375489 w 4550431"/>
              <a:gd name="connsiteY6" fmla="*/ 260197 h 2475358"/>
              <a:gd name="connsiteX7" fmla="*/ 77039 w 4550431"/>
              <a:gd name="connsiteY7" fmla="*/ 571347 h 2475358"/>
              <a:gd name="connsiteX8" fmla="*/ 839 w 4550431"/>
              <a:gd name="connsiteY8" fmla="*/ 1041247 h 2475358"/>
              <a:gd name="connsiteX9" fmla="*/ 108789 w 4550431"/>
              <a:gd name="connsiteY9" fmla="*/ 1511147 h 2475358"/>
              <a:gd name="connsiteX10" fmla="*/ 248489 w 4550431"/>
              <a:gd name="connsiteY10" fmla="*/ 1758797 h 2475358"/>
              <a:gd name="connsiteX11" fmla="*/ 670764 w 4550431"/>
              <a:gd name="connsiteY11" fmla="*/ 2070383 h 2475358"/>
              <a:gd name="connsiteX12" fmla="*/ 1105739 w 4550431"/>
              <a:gd name="connsiteY12" fmla="*/ 2275148 h 2475358"/>
              <a:gd name="connsiteX13" fmla="*/ 1432764 w 4550431"/>
              <a:gd name="connsiteY13" fmla="*/ 2411282 h 2475358"/>
              <a:gd name="connsiteX14" fmla="*/ 1575639 w 4550431"/>
              <a:gd name="connsiteY14" fmla="*/ 2471651 h 2475358"/>
              <a:gd name="connsiteX15" fmla="*/ 1677239 w 4550431"/>
              <a:gd name="connsiteY15" fmla="*/ 2455731 h 2475358"/>
              <a:gd name="connsiteX16" fmla="*/ 1845514 w 4550431"/>
              <a:gd name="connsiteY16" fmla="*/ 2466430 h 2475358"/>
              <a:gd name="connsiteX17" fmla="*/ 2058239 w 4550431"/>
              <a:gd name="connsiteY17" fmla="*/ 2464865 h 2475358"/>
              <a:gd name="connsiteX18" fmla="*/ 2220164 w 4550431"/>
              <a:gd name="connsiteY18" fmla="*/ 2335517 h 2475358"/>
              <a:gd name="connsiteX19" fmla="*/ 2337639 w 4550431"/>
              <a:gd name="connsiteY19" fmla="*/ 2241397 h 2475358"/>
              <a:gd name="connsiteX20" fmla="*/ 2413839 w 4550431"/>
              <a:gd name="connsiteY20" fmla="*/ 2349347 h 2475358"/>
              <a:gd name="connsiteX21" fmla="*/ 2636089 w 4550431"/>
              <a:gd name="connsiteY21" fmla="*/ 2457297 h 2475358"/>
              <a:gd name="connsiteX22" fmla="*/ 2947239 w 4550431"/>
              <a:gd name="connsiteY22" fmla="*/ 2406497 h 2475358"/>
              <a:gd name="connsiteX23" fmla="*/ 2998039 w 4550431"/>
              <a:gd name="connsiteY23" fmla="*/ 2349347 h 2475358"/>
              <a:gd name="connsiteX24" fmla="*/ 3067889 w 4550431"/>
              <a:gd name="connsiteY24" fmla="*/ 2374747 h 2475358"/>
              <a:gd name="connsiteX25" fmla="*/ 3613989 w 4550431"/>
              <a:gd name="connsiteY25" fmla="*/ 2152497 h 2475358"/>
              <a:gd name="connsiteX26" fmla="*/ 4001339 w 4550431"/>
              <a:gd name="connsiteY26" fmla="*/ 1955647 h 2475358"/>
              <a:gd name="connsiteX27" fmla="*/ 4223589 w 4550431"/>
              <a:gd name="connsiteY27" fmla="*/ 1784197 h 2475358"/>
              <a:gd name="connsiteX28" fmla="*/ 4388689 w 4550431"/>
              <a:gd name="connsiteY28" fmla="*/ 1663547 h 2475358"/>
              <a:gd name="connsiteX29" fmla="*/ 4528389 w 4550431"/>
              <a:gd name="connsiteY29" fmla="*/ 1257147 h 2475358"/>
              <a:gd name="connsiteX30" fmla="*/ 4528389 w 4550431"/>
              <a:gd name="connsiteY30" fmla="*/ 831697 h 2475358"/>
              <a:gd name="connsiteX31" fmla="*/ 4318839 w 4550431"/>
              <a:gd name="connsiteY31" fmla="*/ 349097 h 2475358"/>
              <a:gd name="connsiteX32" fmla="*/ 4007689 w 4550431"/>
              <a:gd name="connsiteY32" fmla="*/ 190347 h 2475358"/>
              <a:gd name="connsiteX33" fmla="*/ 3874339 w 4550431"/>
              <a:gd name="connsiteY33" fmla="*/ 152247 h 2475358"/>
              <a:gd name="connsiteX34" fmla="*/ 3848939 w 4550431"/>
              <a:gd name="connsiteY34" fmla="*/ 190347 h 2475358"/>
              <a:gd name="connsiteX35" fmla="*/ 3709239 w 4550431"/>
              <a:gd name="connsiteY35" fmla="*/ 152247 h 2475358"/>
              <a:gd name="connsiteX36" fmla="*/ 3436189 w 4550431"/>
              <a:gd name="connsiteY36" fmla="*/ 12547 h 2475358"/>
              <a:gd name="connsiteX37" fmla="*/ 3252039 w 4550431"/>
              <a:gd name="connsiteY37" fmla="*/ 18897 h 2475358"/>
              <a:gd name="connsiteX38" fmla="*/ 2839289 w 4550431"/>
              <a:gd name="connsiteY38" fmla="*/ 120497 h 2475358"/>
              <a:gd name="connsiteX39" fmla="*/ 2585289 w 4550431"/>
              <a:gd name="connsiteY39" fmla="*/ 183997 h 2475358"/>
              <a:gd name="connsiteX40" fmla="*/ 2426539 w 4550431"/>
              <a:gd name="connsiteY40" fmla="*/ 425297 h 2475358"/>
              <a:gd name="connsiteX41" fmla="*/ 2188414 w 4550431"/>
              <a:gd name="connsiteY41" fmla="*/ 553515 h 2475358"/>
              <a:gd name="connsiteX0" fmla="*/ 2188414 w 4550431"/>
              <a:gd name="connsiteY0" fmla="*/ 553515 h 2475358"/>
              <a:gd name="connsiteX1" fmla="*/ 2026489 w 4550431"/>
              <a:gd name="connsiteY1" fmla="*/ 323697 h 2475358"/>
              <a:gd name="connsiteX2" fmla="*/ 1851864 w 4550431"/>
              <a:gd name="connsiteY2" fmla="*/ 166948 h 2475358"/>
              <a:gd name="connsiteX3" fmla="*/ 1318464 w 4550431"/>
              <a:gd name="connsiteY3" fmla="*/ 88400 h 2475358"/>
              <a:gd name="connsiteX4" fmla="*/ 896189 w 4550431"/>
              <a:gd name="connsiteY4" fmla="*/ 101447 h 2475358"/>
              <a:gd name="connsiteX5" fmla="*/ 597739 w 4550431"/>
              <a:gd name="connsiteY5" fmla="*/ 164947 h 2475358"/>
              <a:gd name="connsiteX6" fmla="*/ 375489 w 4550431"/>
              <a:gd name="connsiteY6" fmla="*/ 260197 h 2475358"/>
              <a:gd name="connsiteX7" fmla="*/ 77039 w 4550431"/>
              <a:gd name="connsiteY7" fmla="*/ 571347 h 2475358"/>
              <a:gd name="connsiteX8" fmla="*/ 839 w 4550431"/>
              <a:gd name="connsiteY8" fmla="*/ 1041247 h 2475358"/>
              <a:gd name="connsiteX9" fmla="*/ 108789 w 4550431"/>
              <a:gd name="connsiteY9" fmla="*/ 1511147 h 2475358"/>
              <a:gd name="connsiteX10" fmla="*/ 248489 w 4550431"/>
              <a:gd name="connsiteY10" fmla="*/ 1758797 h 2475358"/>
              <a:gd name="connsiteX11" fmla="*/ 670764 w 4550431"/>
              <a:gd name="connsiteY11" fmla="*/ 2070383 h 2475358"/>
              <a:gd name="connsiteX12" fmla="*/ 1105739 w 4550431"/>
              <a:gd name="connsiteY12" fmla="*/ 2275148 h 2475358"/>
              <a:gd name="connsiteX13" fmla="*/ 1432764 w 4550431"/>
              <a:gd name="connsiteY13" fmla="*/ 2411282 h 2475358"/>
              <a:gd name="connsiteX14" fmla="*/ 1575639 w 4550431"/>
              <a:gd name="connsiteY14" fmla="*/ 2471651 h 2475358"/>
              <a:gd name="connsiteX15" fmla="*/ 1677239 w 4550431"/>
              <a:gd name="connsiteY15" fmla="*/ 2455731 h 2475358"/>
              <a:gd name="connsiteX16" fmla="*/ 1845514 w 4550431"/>
              <a:gd name="connsiteY16" fmla="*/ 2466430 h 2475358"/>
              <a:gd name="connsiteX17" fmla="*/ 2058239 w 4550431"/>
              <a:gd name="connsiteY17" fmla="*/ 2464865 h 2475358"/>
              <a:gd name="connsiteX18" fmla="*/ 2220164 w 4550431"/>
              <a:gd name="connsiteY18" fmla="*/ 2335517 h 2475358"/>
              <a:gd name="connsiteX19" fmla="*/ 2318589 w 4550431"/>
              <a:gd name="connsiteY19" fmla="*/ 2296199 h 2475358"/>
              <a:gd name="connsiteX20" fmla="*/ 2413839 w 4550431"/>
              <a:gd name="connsiteY20" fmla="*/ 2349347 h 2475358"/>
              <a:gd name="connsiteX21" fmla="*/ 2636089 w 4550431"/>
              <a:gd name="connsiteY21" fmla="*/ 2457297 h 2475358"/>
              <a:gd name="connsiteX22" fmla="*/ 2947239 w 4550431"/>
              <a:gd name="connsiteY22" fmla="*/ 2406497 h 2475358"/>
              <a:gd name="connsiteX23" fmla="*/ 2998039 w 4550431"/>
              <a:gd name="connsiteY23" fmla="*/ 2349347 h 2475358"/>
              <a:gd name="connsiteX24" fmla="*/ 3067889 w 4550431"/>
              <a:gd name="connsiteY24" fmla="*/ 2374747 h 2475358"/>
              <a:gd name="connsiteX25" fmla="*/ 3613989 w 4550431"/>
              <a:gd name="connsiteY25" fmla="*/ 2152497 h 2475358"/>
              <a:gd name="connsiteX26" fmla="*/ 4001339 w 4550431"/>
              <a:gd name="connsiteY26" fmla="*/ 1955647 h 2475358"/>
              <a:gd name="connsiteX27" fmla="*/ 4223589 w 4550431"/>
              <a:gd name="connsiteY27" fmla="*/ 1784197 h 2475358"/>
              <a:gd name="connsiteX28" fmla="*/ 4388689 w 4550431"/>
              <a:gd name="connsiteY28" fmla="*/ 1663547 h 2475358"/>
              <a:gd name="connsiteX29" fmla="*/ 4528389 w 4550431"/>
              <a:gd name="connsiteY29" fmla="*/ 1257147 h 2475358"/>
              <a:gd name="connsiteX30" fmla="*/ 4528389 w 4550431"/>
              <a:gd name="connsiteY30" fmla="*/ 831697 h 2475358"/>
              <a:gd name="connsiteX31" fmla="*/ 4318839 w 4550431"/>
              <a:gd name="connsiteY31" fmla="*/ 349097 h 2475358"/>
              <a:gd name="connsiteX32" fmla="*/ 4007689 w 4550431"/>
              <a:gd name="connsiteY32" fmla="*/ 190347 h 2475358"/>
              <a:gd name="connsiteX33" fmla="*/ 3874339 w 4550431"/>
              <a:gd name="connsiteY33" fmla="*/ 152247 h 2475358"/>
              <a:gd name="connsiteX34" fmla="*/ 3848939 w 4550431"/>
              <a:gd name="connsiteY34" fmla="*/ 190347 h 2475358"/>
              <a:gd name="connsiteX35" fmla="*/ 3709239 w 4550431"/>
              <a:gd name="connsiteY35" fmla="*/ 152247 h 2475358"/>
              <a:gd name="connsiteX36" fmla="*/ 3436189 w 4550431"/>
              <a:gd name="connsiteY36" fmla="*/ 12547 h 2475358"/>
              <a:gd name="connsiteX37" fmla="*/ 3252039 w 4550431"/>
              <a:gd name="connsiteY37" fmla="*/ 18897 h 2475358"/>
              <a:gd name="connsiteX38" fmla="*/ 2839289 w 4550431"/>
              <a:gd name="connsiteY38" fmla="*/ 120497 h 2475358"/>
              <a:gd name="connsiteX39" fmla="*/ 2585289 w 4550431"/>
              <a:gd name="connsiteY39" fmla="*/ 183997 h 2475358"/>
              <a:gd name="connsiteX40" fmla="*/ 2426539 w 4550431"/>
              <a:gd name="connsiteY40" fmla="*/ 425297 h 2475358"/>
              <a:gd name="connsiteX41" fmla="*/ 2188414 w 4550431"/>
              <a:gd name="connsiteY41" fmla="*/ 553515 h 2475358"/>
              <a:gd name="connsiteX0" fmla="*/ 2188414 w 4550431"/>
              <a:gd name="connsiteY0" fmla="*/ 553515 h 2475358"/>
              <a:gd name="connsiteX1" fmla="*/ 2026489 w 4550431"/>
              <a:gd name="connsiteY1" fmla="*/ 323697 h 2475358"/>
              <a:gd name="connsiteX2" fmla="*/ 1851864 w 4550431"/>
              <a:gd name="connsiteY2" fmla="*/ 166948 h 2475358"/>
              <a:gd name="connsiteX3" fmla="*/ 1318464 w 4550431"/>
              <a:gd name="connsiteY3" fmla="*/ 88400 h 2475358"/>
              <a:gd name="connsiteX4" fmla="*/ 896189 w 4550431"/>
              <a:gd name="connsiteY4" fmla="*/ 101447 h 2475358"/>
              <a:gd name="connsiteX5" fmla="*/ 597739 w 4550431"/>
              <a:gd name="connsiteY5" fmla="*/ 164947 h 2475358"/>
              <a:gd name="connsiteX6" fmla="*/ 375489 w 4550431"/>
              <a:gd name="connsiteY6" fmla="*/ 260197 h 2475358"/>
              <a:gd name="connsiteX7" fmla="*/ 77039 w 4550431"/>
              <a:gd name="connsiteY7" fmla="*/ 571347 h 2475358"/>
              <a:gd name="connsiteX8" fmla="*/ 839 w 4550431"/>
              <a:gd name="connsiteY8" fmla="*/ 1041247 h 2475358"/>
              <a:gd name="connsiteX9" fmla="*/ 108789 w 4550431"/>
              <a:gd name="connsiteY9" fmla="*/ 1511147 h 2475358"/>
              <a:gd name="connsiteX10" fmla="*/ 248489 w 4550431"/>
              <a:gd name="connsiteY10" fmla="*/ 1758797 h 2475358"/>
              <a:gd name="connsiteX11" fmla="*/ 670764 w 4550431"/>
              <a:gd name="connsiteY11" fmla="*/ 2070383 h 2475358"/>
              <a:gd name="connsiteX12" fmla="*/ 1105739 w 4550431"/>
              <a:gd name="connsiteY12" fmla="*/ 2275148 h 2475358"/>
              <a:gd name="connsiteX13" fmla="*/ 1432764 w 4550431"/>
              <a:gd name="connsiteY13" fmla="*/ 2411282 h 2475358"/>
              <a:gd name="connsiteX14" fmla="*/ 1575639 w 4550431"/>
              <a:gd name="connsiteY14" fmla="*/ 2471651 h 2475358"/>
              <a:gd name="connsiteX15" fmla="*/ 1677239 w 4550431"/>
              <a:gd name="connsiteY15" fmla="*/ 2455731 h 2475358"/>
              <a:gd name="connsiteX16" fmla="*/ 1845514 w 4550431"/>
              <a:gd name="connsiteY16" fmla="*/ 2466430 h 2475358"/>
              <a:gd name="connsiteX17" fmla="*/ 2058239 w 4550431"/>
              <a:gd name="connsiteY17" fmla="*/ 2464865 h 2475358"/>
              <a:gd name="connsiteX18" fmla="*/ 2220164 w 4550431"/>
              <a:gd name="connsiteY18" fmla="*/ 2335517 h 2475358"/>
              <a:gd name="connsiteX19" fmla="*/ 2318589 w 4550431"/>
              <a:gd name="connsiteY19" fmla="*/ 2296199 h 2475358"/>
              <a:gd name="connsiteX20" fmla="*/ 2413839 w 4550431"/>
              <a:gd name="connsiteY20" fmla="*/ 2413282 h 2475358"/>
              <a:gd name="connsiteX21" fmla="*/ 2636089 w 4550431"/>
              <a:gd name="connsiteY21" fmla="*/ 2457297 h 2475358"/>
              <a:gd name="connsiteX22" fmla="*/ 2947239 w 4550431"/>
              <a:gd name="connsiteY22" fmla="*/ 2406497 h 2475358"/>
              <a:gd name="connsiteX23" fmla="*/ 2998039 w 4550431"/>
              <a:gd name="connsiteY23" fmla="*/ 2349347 h 2475358"/>
              <a:gd name="connsiteX24" fmla="*/ 3067889 w 4550431"/>
              <a:gd name="connsiteY24" fmla="*/ 2374747 h 2475358"/>
              <a:gd name="connsiteX25" fmla="*/ 3613989 w 4550431"/>
              <a:gd name="connsiteY25" fmla="*/ 2152497 h 2475358"/>
              <a:gd name="connsiteX26" fmla="*/ 4001339 w 4550431"/>
              <a:gd name="connsiteY26" fmla="*/ 1955647 h 2475358"/>
              <a:gd name="connsiteX27" fmla="*/ 4223589 w 4550431"/>
              <a:gd name="connsiteY27" fmla="*/ 1784197 h 2475358"/>
              <a:gd name="connsiteX28" fmla="*/ 4388689 w 4550431"/>
              <a:gd name="connsiteY28" fmla="*/ 1663547 h 2475358"/>
              <a:gd name="connsiteX29" fmla="*/ 4528389 w 4550431"/>
              <a:gd name="connsiteY29" fmla="*/ 1257147 h 2475358"/>
              <a:gd name="connsiteX30" fmla="*/ 4528389 w 4550431"/>
              <a:gd name="connsiteY30" fmla="*/ 831697 h 2475358"/>
              <a:gd name="connsiteX31" fmla="*/ 4318839 w 4550431"/>
              <a:gd name="connsiteY31" fmla="*/ 349097 h 2475358"/>
              <a:gd name="connsiteX32" fmla="*/ 4007689 w 4550431"/>
              <a:gd name="connsiteY32" fmla="*/ 190347 h 2475358"/>
              <a:gd name="connsiteX33" fmla="*/ 3874339 w 4550431"/>
              <a:gd name="connsiteY33" fmla="*/ 152247 h 2475358"/>
              <a:gd name="connsiteX34" fmla="*/ 3848939 w 4550431"/>
              <a:gd name="connsiteY34" fmla="*/ 190347 h 2475358"/>
              <a:gd name="connsiteX35" fmla="*/ 3709239 w 4550431"/>
              <a:gd name="connsiteY35" fmla="*/ 152247 h 2475358"/>
              <a:gd name="connsiteX36" fmla="*/ 3436189 w 4550431"/>
              <a:gd name="connsiteY36" fmla="*/ 12547 h 2475358"/>
              <a:gd name="connsiteX37" fmla="*/ 3252039 w 4550431"/>
              <a:gd name="connsiteY37" fmla="*/ 18897 h 2475358"/>
              <a:gd name="connsiteX38" fmla="*/ 2839289 w 4550431"/>
              <a:gd name="connsiteY38" fmla="*/ 120497 h 2475358"/>
              <a:gd name="connsiteX39" fmla="*/ 2585289 w 4550431"/>
              <a:gd name="connsiteY39" fmla="*/ 183997 h 2475358"/>
              <a:gd name="connsiteX40" fmla="*/ 2426539 w 4550431"/>
              <a:gd name="connsiteY40" fmla="*/ 425297 h 2475358"/>
              <a:gd name="connsiteX41" fmla="*/ 2188414 w 4550431"/>
              <a:gd name="connsiteY41" fmla="*/ 553515 h 2475358"/>
              <a:gd name="connsiteX0" fmla="*/ 2188414 w 4550431"/>
              <a:gd name="connsiteY0" fmla="*/ 553515 h 2475358"/>
              <a:gd name="connsiteX1" fmla="*/ 2026489 w 4550431"/>
              <a:gd name="connsiteY1" fmla="*/ 323697 h 2475358"/>
              <a:gd name="connsiteX2" fmla="*/ 1851864 w 4550431"/>
              <a:gd name="connsiteY2" fmla="*/ 166948 h 2475358"/>
              <a:gd name="connsiteX3" fmla="*/ 1318464 w 4550431"/>
              <a:gd name="connsiteY3" fmla="*/ 88400 h 2475358"/>
              <a:gd name="connsiteX4" fmla="*/ 896189 w 4550431"/>
              <a:gd name="connsiteY4" fmla="*/ 101447 h 2475358"/>
              <a:gd name="connsiteX5" fmla="*/ 597739 w 4550431"/>
              <a:gd name="connsiteY5" fmla="*/ 164947 h 2475358"/>
              <a:gd name="connsiteX6" fmla="*/ 375489 w 4550431"/>
              <a:gd name="connsiteY6" fmla="*/ 260197 h 2475358"/>
              <a:gd name="connsiteX7" fmla="*/ 77039 w 4550431"/>
              <a:gd name="connsiteY7" fmla="*/ 571347 h 2475358"/>
              <a:gd name="connsiteX8" fmla="*/ 839 w 4550431"/>
              <a:gd name="connsiteY8" fmla="*/ 1041247 h 2475358"/>
              <a:gd name="connsiteX9" fmla="*/ 108789 w 4550431"/>
              <a:gd name="connsiteY9" fmla="*/ 1511147 h 2475358"/>
              <a:gd name="connsiteX10" fmla="*/ 248489 w 4550431"/>
              <a:gd name="connsiteY10" fmla="*/ 1758797 h 2475358"/>
              <a:gd name="connsiteX11" fmla="*/ 670764 w 4550431"/>
              <a:gd name="connsiteY11" fmla="*/ 2070383 h 2475358"/>
              <a:gd name="connsiteX12" fmla="*/ 1105739 w 4550431"/>
              <a:gd name="connsiteY12" fmla="*/ 2275148 h 2475358"/>
              <a:gd name="connsiteX13" fmla="*/ 1432764 w 4550431"/>
              <a:gd name="connsiteY13" fmla="*/ 2411282 h 2475358"/>
              <a:gd name="connsiteX14" fmla="*/ 1575639 w 4550431"/>
              <a:gd name="connsiteY14" fmla="*/ 2471651 h 2475358"/>
              <a:gd name="connsiteX15" fmla="*/ 1677239 w 4550431"/>
              <a:gd name="connsiteY15" fmla="*/ 2455731 h 2475358"/>
              <a:gd name="connsiteX16" fmla="*/ 1845514 w 4550431"/>
              <a:gd name="connsiteY16" fmla="*/ 2466430 h 2475358"/>
              <a:gd name="connsiteX17" fmla="*/ 2058239 w 4550431"/>
              <a:gd name="connsiteY17" fmla="*/ 2464865 h 2475358"/>
              <a:gd name="connsiteX18" fmla="*/ 2220164 w 4550431"/>
              <a:gd name="connsiteY18" fmla="*/ 2335517 h 2475358"/>
              <a:gd name="connsiteX19" fmla="*/ 2318589 w 4550431"/>
              <a:gd name="connsiteY19" fmla="*/ 2296199 h 2475358"/>
              <a:gd name="connsiteX20" fmla="*/ 2413839 w 4550431"/>
              <a:gd name="connsiteY20" fmla="*/ 2413282 h 2475358"/>
              <a:gd name="connsiteX21" fmla="*/ 2645614 w 4550431"/>
              <a:gd name="connsiteY21" fmla="*/ 2466431 h 2475358"/>
              <a:gd name="connsiteX22" fmla="*/ 2947239 w 4550431"/>
              <a:gd name="connsiteY22" fmla="*/ 2406497 h 2475358"/>
              <a:gd name="connsiteX23" fmla="*/ 2998039 w 4550431"/>
              <a:gd name="connsiteY23" fmla="*/ 2349347 h 2475358"/>
              <a:gd name="connsiteX24" fmla="*/ 3067889 w 4550431"/>
              <a:gd name="connsiteY24" fmla="*/ 2374747 h 2475358"/>
              <a:gd name="connsiteX25" fmla="*/ 3613989 w 4550431"/>
              <a:gd name="connsiteY25" fmla="*/ 2152497 h 2475358"/>
              <a:gd name="connsiteX26" fmla="*/ 4001339 w 4550431"/>
              <a:gd name="connsiteY26" fmla="*/ 1955647 h 2475358"/>
              <a:gd name="connsiteX27" fmla="*/ 4223589 w 4550431"/>
              <a:gd name="connsiteY27" fmla="*/ 1784197 h 2475358"/>
              <a:gd name="connsiteX28" fmla="*/ 4388689 w 4550431"/>
              <a:gd name="connsiteY28" fmla="*/ 1663547 h 2475358"/>
              <a:gd name="connsiteX29" fmla="*/ 4528389 w 4550431"/>
              <a:gd name="connsiteY29" fmla="*/ 1257147 h 2475358"/>
              <a:gd name="connsiteX30" fmla="*/ 4528389 w 4550431"/>
              <a:gd name="connsiteY30" fmla="*/ 831697 h 2475358"/>
              <a:gd name="connsiteX31" fmla="*/ 4318839 w 4550431"/>
              <a:gd name="connsiteY31" fmla="*/ 349097 h 2475358"/>
              <a:gd name="connsiteX32" fmla="*/ 4007689 w 4550431"/>
              <a:gd name="connsiteY32" fmla="*/ 190347 h 2475358"/>
              <a:gd name="connsiteX33" fmla="*/ 3874339 w 4550431"/>
              <a:gd name="connsiteY33" fmla="*/ 152247 h 2475358"/>
              <a:gd name="connsiteX34" fmla="*/ 3848939 w 4550431"/>
              <a:gd name="connsiteY34" fmla="*/ 190347 h 2475358"/>
              <a:gd name="connsiteX35" fmla="*/ 3709239 w 4550431"/>
              <a:gd name="connsiteY35" fmla="*/ 152247 h 2475358"/>
              <a:gd name="connsiteX36" fmla="*/ 3436189 w 4550431"/>
              <a:gd name="connsiteY36" fmla="*/ 12547 h 2475358"/>
              <a:gd name="connsiteX37" fmla="*/ 3252039 w 4550431"/>
              <a:gd name="connsiteY37" fmla="*/ 18897 h 2475358"/>
              <a:gd name="connsiteX38" fmla="*/ 2839289 w 4550431"/>
              <a:gd name="connsiteY38" fmla="*/ 120497 h 2475358"/>
              <a:gd name="connsiteX39" fmla="*/ 2585289 w 4550431"/>
              <a:gd name="connsiteY39" fmla="*/ 183997 h 2475358"/>
              <a:gd name="connsiteX40" fmla="*/ 2426539 w 4550431"/>
              <a:gd name="connsiteY40" fmla="*/ 425297 h 2475358"/>
              <a:gd name="connsiteX41" fmla="*/ 2188414 w 4550431"/>
              <a:gd name="connsiteY41" fmla="*/ 553515 h 2475358"/>
              <a:gd name="connsiteX0" fmla="*/ 2188414 w 4550431"/>
              <a:gd name="connsiteY0" fmla="*/ 553515 h 2475358"/>
              <a:gd name="connsiteX1" fmla="*/ 2026489 w 4550431"/>
              <a:gd name="connsiteY1" fmla="*/ 323697 h 2475358"/>
              <a:gd name="connsiteX2" fmla="*/ 1851864 w 4550431"/>
              <a:gd name="connsiteY2" fmla="*/ 166948 h 2475358"/>
              <a:gd name="connsiteX3" fmla="*/ 1318464 w 4550431"/>
              <a:gd name="connsiteY3" fmla="*/ 88400 h 2475358"/>
              <a:gd name="connsiteX4" fmla="*/ 896189 w 4550431"/>
              <a:gd name="connsiteY4" fmla="*/ 101447 h 2475358"/>
              <a:gd name="connsiteX5" fmla="*/ 597739 w 4550431"/>
              <a:gd name="connsiteY5" fmla="*/ 164947 h 2475358"/>
              <a:gd name="connsiteX6" fmla="*/ 375489 w 4550431"/>
              <a:gd name="connsiteY6" fmla="*/ 260197 h 2475358"/>
              <a:gd name="connsiteX7" fmla="*/ 77039 w 4550431"/>
              <a:gd name="connsiteY7" fmla="*/ 571347 h 2475358"/>
              <a:gd name="connsiteX8" fmla="*/ 839 w 4550431"/>
              <a:gd name="connsiteY8" fmla="*/ 1041247 h 2475358"/>
              <a:gd name="connsiteX9" fmla="*/ 108789 w 4550431"/>
              <a:gd name="connsiteY9" fmla="*/ 1511147 h 2475358"/>
              <a:gd name="connsiteX10" fmla="*/ 248489 w 4550431"/>
              <a:gd name="connsiteY10" fmla="*/ 1758797 h 2475358"/>
              <a:gd name="connsiteX11" fmla="*/ 670764 w 4550431"/>
              <a:gd name="connsiteY11" fmla="*/ 2070383 h 2475358"/>
              <a:gd name="connsiteX12" fmla="*/ 1105739 w 4550431"/>
              <a:gd name="connsiteY12" fmla="*/ 2275148 h 2475358"/>
              <a:gd name="connsiteX13" fmla="*/ 1432764 w 4550431"/>
              <a:gd name="connsiteY13" fmla="*/ 2411282 h 2475358"/>
              <a:gd name="connsiteX14" fmla="*/ 1575639 w 4550431"/>
              <a:gd name="connsiteY14" fmla="*/ 2471651 h 2475358"/>
              <a:gd name="connsiteX15" fmla="*/ 1677239 w 4550431"/>
              <a:gd name="connsiteY15" fmla="*/ 2455731 h 2475358"/>
              <a:gd name="connsiteX16" fmla="*/ 1845514 w 4550431"/>
              <a:gd name="connsiteY16" fmla="*/ 2466430 h 2475358"/>
              <a:gd name="connsiteX17" fmla="*/ 2058239 w 4550431"/>
              <a:gd name="connsiteY17" fmla="*/ 2464865 h 2475358"/>
              <a:gd name="connsiteX18" fmla="*/ 2220164 w 4550431"/>
              <a:gd name="connsiteY18" fmla="*/ 2335517 h 2475358"/>
              <a:gd name="connsiteX19" fmla="*/ 2318589 w 4550431"/>
              <a:gd name="connsiteY19" fmla="*/ 2296199 h 2475358"/>
              <a:gd name="connsiteX20" fmla="*/ 2413839 w 4550431"/>
              <a:gd name="connsiteY20" fmla="*/ 2413282 h 2475358"/>
              <a:gd name="connsiteX21" fmla="*/ 2645614 w 4550431"/>
              <a:gd name="connsiteY21" fmla="*/ 2466431 h 2475358"/>
              <a:gd name="connsiteX22" fmla="*/ 2966289 w 4550431"/>
              <a:gd name="connsiteY22" fmla="*/ 2433898 h 2475358"/>
              <a:gd name="connsiteX23" fmla="*/ 2998039 w 4550431"/>
              <a:gd name="connsiteY23" fmla="*/ 2349347 h 2475358"/>
              <a:gd name="connsiteX24" fmla="*/ 3067889 w 4550431"/>
              <a:gd name="connsiteY24" fmla="*/ 2374747 h 2475358"/>
              <a:gd name="connsiteX25" fmla="*/ 3613989 w 4550431"/>
              <a:gd name="connsiteY25" fmla="*/ 2152497 h 2475358"/>
              <a:gd name="connsiteX26" fmla="*/ 4001339 w 4550431"/>
              <a:gd name="connsiteY26" fmla="*/ 1955647 h 2475358"/>
              <a:gd name="connsiteX27" fmla="*/ 4223589 w 4550431"/>
              <a:gd name="connsiteY27" fmla="*/ 1784197 h 2475358"/>
              <a:gd name="connsiteX28" fmla="*/ 4388689 w 4550431"/>
              <a:gd name="connsiteY28" fmla="*/ 1663547 h 2475358"/>
              <a:gd name="connsiteX29" fmla="*/ 4528389 w 4550431"/>
              <a:gd name="connsiteY29" fmla="*/ 1257147 h 2475358"/>
              <a:gd name="connsiteX30" fmla="*/ 4528389 w 4550431"/>
              <a:gd name="connsiteY30" fmla="*/ 831697 h 2475358"/>
              <a:gd name="connsiteX31" fmla="*/ 4318839 w 4550431"/>
              <a:gd name="connsiteY31" fmla="*/ 349097 h 2475358"/>
              <a:gd name="connsiteX32" fmla="*/ 4007689 w 4550431"/>
              <a:gd name="connsiteY32" fmla="*/ 190347 h 2475358"/>
              <a:gd name="connsiteX33" fmla="*/ 3874339 w 4550431"/>
              <a:gd name="connsiteY33" fmla="*/ 152247 h 2475358"/>
              <a:gd name="connsiteX34" fmla="*/ 3848939 w 4550431"/>
              <a:gd name="connsiteY34" fmla="*/ 190347 h 2475358"/>
              <a:gd name="connsiteX35" fmla="*/ 3709239 w 4550431"/>
              <a:gd name="connsiteY35" fmla="*/ 152247 h 2475358"/>
              <a:gd name="connsiteX36" fmla="*/ 3436189 w 4550431"/>
              <a:gd name="connsiteY36" fmla="*/ 12547 h 2475358"/>
              <a:gd name="connsiteX37" fmla="*/ 3252039 w 4550431"/>
              <a:gd name="connsiteY37" fmla="*/ 18897 h 2475358"/>
              <a:gd name="connsiteX38" fmla="*/ 2839289 w 4550431"/>
              <a:gd name="connsiteY38" fmla="*/ 120497 h 2475358"/>
              <a:gd name="connsiteX39" fmla="*/ 2585289 w 4550431"/>
              <a:gd name="connsiteY39" fmla="*/ 183997 h 2475358"/>
              <a:gd name="connsiteX40" fmla="*/ 2426539 w 4550431"/>
              <a:gd name="connsiteY40" fmla="*/ 425297 h 2475358"/>
              <a:gd name="connsiteX41" fmla="*/ 2188414 w 4550431"/>
              <a:gd name="connsiteY41" fmla="*/ 553515 h 2475358"/>
              <a:gd name="connsiteX0" fmla="*/ 2188414 w 4550431"/>
              <a:gd name="connsiteY0" fmla="*/ 553515 h 2475358"/>
              <a:gd name="connsiteX1" fmla="*/ 2026489 w 4550431"/>
              <a:gd name="connsiteY1" fmla="*/ 323697 h 2475358"/>
              <a:gd name="connsiteX2" fmla="*/ 1851864 w 4550431"/>
              <a:gd name="connsiteY2" fmla="*/ 166948 h 2475358"/>
              <a:gd name="connsiteX3" fmla="*/ 1318464 w 4550431"/>
              <a:gd name="connsiteY3" fmla="*/ 88400 h 2475358"/>
              <a:gd name="connsiteX4" fmla="*/ 896189 w 4550431"/>
              <a:gd name="connsiteY4" fmla="*/ 101447 h 2475358"/>
              <a:gd name="connsiteX5" fmla="*/ 597739 w 4550431"/>
              <a:gd name="connsiteY5" fmla="*/ 164947 h 2475358"/>
              <a:gd name="connsiteX6" fmla="*/ 375489 w 4550431"/>
              <a:gd name="connsiteY6" fmla="*/ 260197 h 2475358"/>
              <a:gd name="connsiteX7" fmla="*/ 77039 w 4550431"/>
              <a:gd name="connsiteY7" fmla="*/ 571347 h 2475358"/>
              <a:gd name="connsiteX8" fmla="*/ 839 w 4550431"/>
              <a:gd name="connsiteY8" fmla="*/ 1041247 h 2475358"/>
              <a:gd name="connsiteX9" fmla="*/ 108789 w 4550431"/>
              <a:gd name="connsiteY9" fmla="*/ 1511147 h 2475358"/>
              <a:gd name="connsiteX10" fmla="*/ 248489 w 4550431"/>
              <a:gd name="connsiteY10" fmla="*/ 1758797 h 2475358"/>
              <a:gd name="connsiteX11" fmla="*/ 670764 w 4550431"/>
              <a:gd name="connsiteY11" fmla="*/ 2070383 h 2475358"/>
              <a:gd name="connsiteX12" fmla="*/ 1105739 w 4550431"/>
              <a:gd name="connsiteY12" fmla="*/ 2275148 h 2475358"/>
              <a:gd name="connsiteX13" fmla="*/ 1432764 w 4550431"/>
              <a:gd name="connsiteY13" fmla="*/ 2411282 h 2475358"/>
              <a:gd name="connsiteX14" fmla="*/ 1575639 w 4550431"/>
              <a:gd name="connsiteY14" fmla="*/ 2471651 h 2475358"/>
              <a:gd name="connsiteX15" fmla="*/ 1677239 w 4550431"/>
              <a:gd name="connsiteY15" fmla="*/ 2455731 h 2475358"/>
              <a:gd name="connsiteX16" fmla="*/ 1845514 w 4550431"/>
              <a:gd name="connsiteY16" fmla="*/ 2466430 h 2475358"/>
              <a:gd name="connsiteX17" fmla="*/ 2058239 w 4550431"/>
              <a:gd name="connsiteY17" fmla="*/ 2464865 h 2475358"/>
              <a:gd name="connsiteX18" fmla="*/ 2220164 w 4550431"/>
              <a:gd name="connsiteY18" fmla="*/ 2335517 h 2475358"/>
              <a:gd name="connsiteX19" fmla="*/ 2318589 w 4550431"/>
              <a:gd name="connsiteY19" fmla="*/ 2296199 h 2475358"/>
              <a:gd name="connsiteX20" fmla="*/ 2413839 w 4550431"/>
              <a:gd name="connsiteY20" fmla="*/ 2413282 h 2475358"/>
              <a:gd name="connsiteX21" fmla="*/ 2645614 w 4550431"/>
              <a:gd name="connsiteY21" fmla="*/ 2466431 h 2475358"/>
              <a:gd name="connsiteX22" fmla="*/ 2966289 w 4550431"/>
              <a:gd name="connsiteY22" fmla="*/ 2433898 h 2475358"/>
              <a:gd name="connsiteX23" fmla="*/ 2998039 w 4550431"/>
              <a:gd name="connsiteY23" fmla="*/ 2349347 h 2475358"/>
              <a:gd name="connsiteX24" fmla="*/ 3086939 w 4550431"/>
              <a:gd name="connsiteY24" fmla="*/ 2374747 h 2475358"/>
              <a:gd name="connsiteX25" fmla="*/ 3613989 w 4550431"/>
              <a:gd name="connsiteY25" fmla="*/ 2152497 h 2475358"/>
              <a:gd name="connsiteX26" fmla="*/ 4001339 w 4550431"/>
              <a:gd name="connsiteY26" fmla="*/ 1955647 h 2475358"/>
              <a:gd name="connsiteX27" fmla="*/ 4223589 w 4550431"/>
              <a:gd name="connsiteY27" fmla="*/ 1784197 h 2475358"/>
              <a:gd name="connsiteX28" fmla="*/ 4388689 w 4550431"/>
              <a:gd name="connsiteY28" fmla="*/ 1663547 h 2475358"/>
              <a:gd name="connsiteX29" fmla="*/ 4528389 w 4550431"/>
              <a:gd name="connsiteY29" fmla="*/ 1257147 h 2475358"/>
              <a:gd name="connsiteX30" fmla="*/ 4528389 w 4550431"/>
              <a:gd name="connsiteY30" fmla="*/ 831697 h 2475358"/>
              <a:gd name="connsiteX31" fmla="*/ 4318839 w 4550431"/>
              <a:gd name="connsiteY31" fmla="*/ 349097 h 2475358"/>
              <a:gd name="connsiteX32" fmla="*/ 4007689 w 4550431"/>
              <a:gd name="connsiteY32" fmla="*/ 190347 h 2475358"/>
              <a:gd name="connsiteX33" fmla="*/ 3874339 w 4550431"/>
              <a:gd name="connsiteY33" fmla="*/ 152247 h 2475358"/>
              <a:gd name="connsiteX34" fmla="*/ 3848939 w 4550431"/>
              <a:gd name="connsiteY34" fmla="*/ 190347 h 2475358"/>
              <a:gd name="connsiteX35" fmla="*/ 3709239 w 4550431"/>
              <a:gd name="connsiteY35" fmla="*/ 152247 h 2475358"/>
              <a:gd name="connsiteX36" fmla="*/ 3436189 w 4550431"/>
              <a:gd name="connsiteY36" fmla="*/ 12547 h 2475358"/>
              <a:gd name="connsiteX37" fmla="*/ 3252039 w 4550431"/>
              <a:gd name="connsiteY37" fmla="*/ 18897 h 2475358"/>
              <a:gd name="connsiteX38" fmla="*/ 2839289 w 4550431"/>
              <a:gd name="connsiteY38" fmla="*/ 120497 h 2475358"/>
              <a:gd name="connsiteX39" fmla="*/ 2585289 w 4550431"/>
              <a:gd name="connsiteY39" fmla="*/ 183997 h 2475358"/>
              <a:gd name="connsiteX40" fmla="*/ 2426539 w 4550431"/>
              <a:gd name="connsiteY40" fmla="*/ 425297 h 2475358"/>
              <a:gd name="connsiteX41" fmla="*/ 2188414 w 4550431"/>
              <a:gd name="connsiteY41" fmla="*/ 553515 h 2475358"/>
              <a:gd name="connsiteX0" fmla="*/ 2188414 w 4550431"/>
              <a:gd name="connsiteY0" fmla="*/ 553515 h 2475358"/>
              <a:gd name="connsiteX1" fmla="*/ 2026489 w 4550431"/>
              <a:gd name="connsiteY1" fmla="*/ 323697 h 2475358"/>
              <a:gd name="connsiteX2" fmla="*/ 1851864 w 4550431"/>
              <a:gd name="connsiteY2" fmla="*/ 166948 h 2475358"/>
              <a:gd name="connsiteX3" fmla="*/ 1318464 w 4550431"/>
              <a:gd name="connsiteY3" fmla="*/ 88400 h 2475358"/>
              <a:gd name="connsiteX4" fmla="*/ 896189 w 4550431"/>
              <a:gd name="connsiteY4" fmla="*/ 101447 h 2475358"/>
              <a:gd name="connsiteX5" fmla="*/ 597739 w 4550431"/>
              <a:gd name="connsiteY5" fmla="*/ 164947 h 2475358"/>
              <a:gd name="connsiteX6" fmla="*/ 375489 w 4550431"/>
              <a:gd name="connsiteY6" fmla="*/ 260197 h 2475358"/>
              <a:gd name="connsiteX7" fmla="*/ 77039 w 4550431"/>
              <a:gd name="connsiteY7" fmla="*/ 571347 h 2475358"/>
              <a:gd name="connsiteX8" fmla="*/ 839 w 4550431"/>
              <a:gd name="connsiteY8" fmla="*/ 1041247 h 2475358"/>
              <a:gd name="connsiteX9" fmla="*/ 108789 w 4550431"/>
              <a:gd name="connsiteY9" fmla="*/ 1511147 h 2475358"/>
              <a:gd name="connsiteX10" fmla="*/ 248489 w 4550431"/>
              <a:gd name="connsiteY10" fmla="*/ 1758797 h 2475358"/>
              <a:gd name="connsiteX11" fmla="*/ 670764 w 4550431"/>
              <a:gd name="connsiteY11" fmla="*/ 2070383 h 2475358"/>
              <a:gd name="connsiteX12" fmla="*/ 1105739 w 4550431"/>
              <a:gd name="connsiteY12" fmla="*/ 2275148 h 2475358"/>
              <a:gd name="connsiteX13" fmla="*/ 1432764 w 4550431"/>
              <a:gd name="connsiteY13" fmla="*/ 2411282 h 2475358"/>
              <a:gd name="connsiteX14" fmla="*/ 1575639 w 4550431"/>
              <a:gd name="connsiteY14" fmla="*/ 2471651 h 2475358"/>
              <a:gd name="connsiteX15" fmla="*/ 1677239 w 4550431"/>
              <a:gd name="connsiteY15" fmla="*/ 2455731 h 2475358"/>
              <a:gd name="connsiteX16" fmla="*/ 1845514 w 4550431"/>
              <a:gd name="connsiteY16" fmla="*/ 2466430 h 2475358"/>
              <a:gd name="connsiteX17" fmla="*/ 2058239 w 4550431"/>
              <a:gd name="connsiteY17" fmla="*/ 2464865 h 2475358"/>
              <a:gd name="connsiteX18" fmla="*/ 2220164 w 4550431"/>
              <a:gd name="connsiteY18" fmla="*/ 2335517 h 2475358"/>
              <a:gd name="connsiteX19" fmla="*/ 2318589 w 4550431"/>
              <a:gd name="connsiteY19" fmla="*/ 2296199 h 2475358"/>
              <a:gd name="connsiteX20" fmla="*/ 2413839 w 4550431"/>
              <a:gd name="connsiteY20" fmla="*/ 2413282 h 2475358"/>
              <a:gd name="connsiteX21" fmla="*/ 2645614 w 4550431"/>
              <a:gd name="connsiteY21" fmla="*/ 2466431 h 2475358"/>
              <a:gd name="connsiteX22" fmla="*/ 2966289 w 4550431"/>
              <a:gd name="connsiteY22" fmla="*/ 2433898 h 2475358"/>
              <a:gd name="connsiteX23" fmla="*/ 2998039 w 4550431"/>
              <a:gd name="connsiteY23" fmla="*/ 2349347 h 2475358"/>
              <a:gd name="connsiteX24" fmla="*/ 3086939 w 4550431"/>
              <a:gd name="connsiteY24" fmla="*/ 2374747 h 2475358"/>
              <a:gd name="connsiteX25" fmla="*/ 3613989 w 4550431"/>
              <a:gd name="connsiteY25" fmla="*/ 2152497 h 2475358"/>
              <a:gd name="connsiteX26" fmla="*/ 4001339 w 4550431"/>
              <a:gd name="connsiteY26" fmla="*/ 1955647 h 2475358"/>
              <a:gd name="connsiteX27" fmla="*/ 4223589 w 4550431"/>
              <a:gd name="connsiteY27" fmla="*/ 1784197 h 2475358"/>
              <a:gd name="connsiteX28" fmla="*/ 4388689 w 4550431"/>
              <a:gd name="connsiteY28" fmla="*/ 1663547 h 2475358"/>
              <a:gd name="connsiteX29" fmla="*/ 4528389 w 4550431"/>
              <a:gd name="connsiteY29" fmla="*/ 1257147 h 2475358"/>
              <a:gd name="connsiteX30" fmla="*/ 4528389 w 4550431"/>
              <a:gd name="connsiteY30" fmla="*/ 831697 h 2475358"/>
              <a:gd name="connsiteX31" fmla="*/ 4318839 w 4550431"/>
              <a:gd name="connsiteY31" fmla="*/ 349097 h 2475358"/>
              <a:gd name="connsiteX32" fmla="*/ 4007689 w 4550431"/>
              <a:gd name="connsiteY32" fmla="*/ 190347 h 2475358"/>
              <a:gd name="connsiteX33" fmla="*/ 3874339 w 4550431"/>
              <a:gd name="connsiteY33" fmla="*/ 152247 h 2475358"/>
              <a:gd name="connsiteX34" fmla="*/ 3848939 w 4550431"/>
              <a:gd name="connsiteY34" fmla="*/ 190347 h 2475358"/>
              <a:gd name="connsiteX35" fmla="*/ 3709239 w 4550431"/>
              <a:gd name="connsiteY35" fmla="*/ 152247 h 2475358"/>
              <a:gd name="connsiteX36" fmla="*/ 3436189 w 4550431"/>
              <a:gd name="connsiteY36" fmla="*/ 12547 h 2475358"/>
              <a:gd name="connsiteX37" fmla="*/ 3252039 w 4550431"/>
              <a:gd name="connsiteY37" fmla="*/ 18897 h 2475358"/>
              <a:gd name="connsiteX38" fmla="*/ 2839289 w 4550431"/>
              <a:gd name="connsiteY38" fmla="*/ 120497 h 2475358"/>
              <a:gd name="connsiteX39" fmla="*/ 2585289 w 4550431"/>
              <a:gd name="connsiteY39" fmla="*/ 183997 h 2475358"/>
              <a:gd name="connsiteX40" fmla="*/ 2426539 w 4550431"/>
              <a:gd name="connsiteY40" fmla="*/ 425297 h 2475358"/>
              <a:gd name="connsiteX41" fmla="*/ 2188414 w 4550431"/>
              <a:gd name="connsiteY41" fmla="*/ 553515 h 2475358"/>
              <a:gd name="connsiteX0" fmla="*/ 2188414 w 4550431"/>
              <a:gd name="connsiteY0" fmla="*/ 553515 h 2475358"/>
              <a:gd name="connsiteX1" fmla="*/ 2026489 w 4550431"/>
              <a:gd name="connsiteY1" fmla="*/ 323697 h 2475358"/>
              <a:gd name="connsiteX2" fmla="*/ 1851864 w 4550431"/>
              <a:gd name="connsiteY2" fmla="*/ 166948 h 2475358"/>
              <a:gd name="connsiteX3" fmla="*/ 1318464 w 4550431"/>
              <a:gd name="connsiteY3" fmla="*/ 88400 h 2475358"/>
              <a:gd name="connsiteX4" fmla="*/ 896189 w 4550431"/>
              <a:gd name="connsiteY4" fmla="*/ 101447 h 2475358"/>
              <a:gd name="connsiteX5" fmla="*/ 597739 w 4550431"/>
              <a:gd name="connsiteY5" fmla="*/ 164947 h 2475358"/>
              <a:gd name="connsiteX6" fmla="*/ 375489 w 4550431"/>
              <a:gd name="connsiteY6" fmla="*/ 260197 h 2475358"/>
              <a:gd name="connsiteX7" fmla="*/ 77039 w 4550431"/>
              <a:gd name="connsiteY7" fmla="*/ 571347 h 2475358"/>
              <a:gd name="connsiteX8" fmla="*/ 839 w 4550431"/>
              <a:gd name="connsiteY8" fmla="*/ 1041247 h 2475358"/>
              <a:gd name="connsiteX9" fmla="*/ 108789 w 4550431"/>
              <a:gd name="connsiteY9" fmla="*/ 1511147 h 2475358"/>
              <a:gd name="connsiteX10" fmla="*/ 248489 w 4550431"/>
              <a:gd name="connsiteY10" fmla="*/ 1758797 h 2475358"/>
              <a:gd name="connsiteX11" fmla="*/ 670764 w 4550431"/>
              <a:gd name="connsiteY11" fmla="*/ 2070383 h 2475358"/>
              <a:gd name="connsiteX12" fmla="*/ 1105739 w 4550431"/>
              <a:gd name="connsiteY12" fmla="*/ 2275148 h 2475358"/>
              <a:gd name="connsiteX13" fmla="*/ 1432764 w 4550431"/>
              <a:gd name="connsiteY13" fmla="*/ 2411282 h 2475358"/>
              <a:gd name="connsiteX14" fmla="*/ 1575639 w 4550431"/>
              <a:gd name="connsiteY14" fmla="*/ 2471651 h 2475358"/>
              <a:gd name="connsiteX15" fmla="*/ 1677239 w 4550431"/>
              <a:gd name="connsiteY15" fmla="*/ 2455731 h 2475358"/>
              <a:gd name="connsiteX16" fmla="*/ 1845514 w 4550431"/>
              <a:gd name="connsiteY16" fmla="*/ 2466430 h 2475358"/>
              <a:gd name="connsiteX17" fmla="*/ 2058239 w 4550431"/>
              <a:gd name="connsiteY17" fmla="*/ 2464865 h 2475358"/>
              <a:gd name="connsiteX18" fmla="*/ 2220164 w 4550431"/>
              <a:gd name="connsiteY18" fmla="*/ 2335517 h 2475358"/>
              <a:gd name="connsiteX19" fmla="*/ 2318589 w 4550431"/>
              <a:gd name="connsiteY19" fmla="*/ 2296199 h 2475358"/>
              <a:gd name="connsiteX20" fmla="*/ 2413839 w 4550431"/>
              <a:gd name="connsiteY20" fmla="*/ 2413282 h 2475358"/>
              <a:gd name="connsiteX21" fmla="*/ 2645614 w 4550431"/>
              <a:gd name="connsiteY21" fmla="*/ 2466431 h 2475358"/>
              <a:gd name="connsiteX22" fmla="*/ 2966289 w 4550431"/>
              <a:gd name="connsiteY22" fmla="*/ 2433898 h 2475358"/>
              <a:gd name="connsiteX23" fmla="*/ 2998039 w 4550431"/>
              <a:gd name="connsiteY23" fmla="*/ 2349347 h 2475358"/>
              <a:gd name="connsiteX24" fmla="*/ 3163139 w 4550431"/>
              <a:gd name="connsiteY24" fmla="*/ 2383881 h 2475358"/>
              <a:gd name="connsiteX25" fmla="*/ 3613989 w 4550431"/>
              <a:gd name="connsiteY25" fmla="*/ 2152497 h 2475358"/>
              <a:gd name="connsiteX26" fmla="*/ 4001339 w 4550431"/>
              <a:gd name="connsiteY26" fmla="*/ 1955647 h 2475358"/>
              <a:gd name="connsiteX27" fmla="*/ 4223589 w 4550431"/>
              <a:gd name="connsiteY27" fmla="*/ 1784197 h 2475358"/>
              <a:gd name="connsiteX28" fmla="*/ 4388689 w 4550431"/>
              <a:gd name="connsiteY28" fmla="*/ 1663547 h 2475358"/>
              <a:gd name="connsiteX29" fmla="*/ 4528389 w 4550431"/>
              <a:gd name="connsiteY29" fmla="*/ 1257147 h 2475358"/>
              <a:gd name="connsiteX30" fmla="*/ 4528389 w 4550431"/>
              <a:gd name="connsiteY30" fmla="*/ 831697 h 2475358"/>
              <a:gd name="connsiteX31" fmla="*/ 4318839 w 4550431"/>
              <a:gd name="connsiteY31" fmla="*/ 349097 h 2475358"/>
              <a:gd name="connsiteX32" fmla="*/ 4007689 w 4550431"/>
              <a:gd name="connsiteY32" fmla="*/ 190347 h 2475358"/>
              <a:gd name="connsiteX33" fmla="*/ 3874339 w 4550431"/>
              <a:gd name="connsiteY33" fmla="*/ 152247 h 2475358"/>
              <a:gd name="connsiteX34" fmla="*/ 3848939 w 4550431"/>
              <a:gd name="connsiteY34" fmla="*/ 190347 h 2475358"/>
              <a:gd name="connsiteX35" fmla="*/ 3709239 w 4550431"/>
              <a:gd name="connsiteY35" fmla="*/ 152247 h 2475358"/>
              <a:gd name="connsiteX36" fmla="*/ 3436189 w 4550431"/>
              <a:gd name="connsiteY36" fmla="*/ 12547 h 2475358"/>
              <a:gd name="connsiteX37" fmla="*/ 3252039 w 4550431"/>
              <a:gd name="connsiteY37" fmla="*/ 18897 h 2475358"/>
              <a:gd name="connsiteX38" fmla="*/ 2839289 w 4550431"/>
              <a:gd name="connsiteY38" fmla="*/ 120497 h 2475358"/>
              <a:gd name="connsiteX39" fmla="*/ 2585289 w 4550431"/>
              <a:gd name="connsiteY39" fmla="*/ 183997 h 2475358"/>
              <a:gd name="connsiteX40" fmla="*/ 2426539 w 4550431"/>
              <a:gd name="connsiteY40" fmla="*/ 425297 h 2475358"/>
              <a:gd name="connsiteX41" fmla="*/ 2188414 w 4550431"/>
              <a:gd name="connsiteY41" fmla="*/ 553515 h 2475358"/>
              <a:gd name="connsiteX0" fmla="*/ 2216989 w 4550431"/>
              <a:gd name="connsiteY0" fmla="*/ 516981 h 2475358"/>
              <a:gd name="connsiteX1" fmla="*/ 2026489 w 4550431"/>
              <a:gd name="connsiteY1" fmla="*/ 323697 h 2475358"/>
              <a:gd name="connsiteX2" fmla="*/ 1851864 w 4550431"/>
              <a:gd name="connsiteY2" fmla="*/ 166948 h 2475358"/>
              <a:gd name="connsiteX3" fmla="*/ 1318464 w 4550431"/>
              <a:gd name="connsiteY3" fmla="*/ 88400 h 2475358"/>
              <a:gd name="connsiteX4" fmla="*/ 896189 w 4550431"/>
              <a:gd name="connsiteY4" fmla="*/ 101447 h 2475358"/>
              <a:gd name="connsiteX5" fmla="*/ 597739 w 4550431"/>
              <a:gd name="connsiteY5" fmla="*/ 164947 h 2475358"/>
              <a:gd name="connsiteX6" fmla="*/ 375489 w 4550431"/>
              <a:gd name="connsiteY6" fmla="*/ 260197 h 2475358"/>
              <a:gd name="connsiteX7" fmla="*/ 77039 w 4550431"/>
              <a:gd name="connsiteY7" fmla="*/ 571347 h 2475358"/>
              <a:gd name="connsiteX8" fmla="*/ 839 w 4550431"/>
              <a:gd name="connsiteY8" fmla="*/ 1041247 h 2475358"/>
              <a:gd name="connsiteX9" fmla="*/ 108789 w 4550431"/>
              <a:gd name="connsiteY9" fmla="*/ 1511147 h 2475358"/>
              <a:gd name="connsiteX10" fmla="*/ 248489 w 4550431"/>
              <a:gd name="connsiteY10" fmla="*/ 1758797 h 2475358"/>
              <a:gd name="connsiteX11" fmla="*/ 670764 w 4550431"/>
              <a:gd name="connsiteY11" fmla="*/ 2070383 h 2475358"/>
              <a:gd name="connsiteX12" fmla="*/ 1105739 w 4550431"/>
              <a:gd name="connsiteY12" fmla="*/ 2275148 h 2475358"/>
              <a:gd name="connsiteX13" fmla="*/ 1432764 w 4550431"/>
              <a:gd name="connsiteY13" fmla="*/ 2411282 h 2475358"/>
              <a:gd name="connsiteX14" fmla="*/ 1575639 w 4550431"/>
              <a:gd name="connsiteY14" fmla="*/ 2471651 h 2475358"/>
              <a:gd name="connsiteX15" fmla="*/ 1677239 w 4550431"/>
              <a:gd name="connsiteY15" fmla="*/ 2455731 h 2475358"/>
              <a:gd name="connsiteX16" fmla="*/ 1845514 w 4550431"/>
              <a:gd name="connsiteY16" fmla="*/ 2466430 h 2475358"/>
              <a:gd name="connsiteX17" fmla="*/ 2058239 w 4550431"/>
              <a:gd name="connsiteY17" fmla="*/ 2464865 h 2475358"/>
              <a:gd name="connsiteX18" fmla="*/ 2220164 w 4550431"/>
              <a:gd name="connsiteY18" fmla="*/ 2335517 h 2475358"/>
              <a:gd name="connsiteX19" fmla="*/ 2318589 w 4550431"/>
              <a:gd name="connsiteY19" fmla="*/ 2296199 h 2475358"/>
              <a:gd name="connsiteX20" fmla="*/ 2413839 w 4550431"/>
              <a:gd name="connsiteY20" fmla="*/ 2413282 h 2475358"/>
              <a:gd name="connsiteX21" fmla="*/ 2645614 w 4550431"/>
              <a:gd name="connsiteY21" fmla="*/ 2466431 h 2475358"/>
              <a:gd name="connsiteX22" fmla="*/ 2966289 w 4550431"/>
              <a:gd name="connsiteY22" fmla="*/ 2433898 h 2475358"/>
              <a:gd name="connsiteX23" fmla="*/ 2998039 w 4550431"/>
              <a:gd name="connsiteY23" fmla="*/ 2349347 h 2475358"/>
              <a:gd name="connsiteX24" fmla="*/ 3163139 w 4550431"/>
              <a:gd name="connsiteY24" fmla="*/ 2383881 h 2475358"/>
              <a:gd name="connsiteX25" fmla="*/ 3613989 w 4550431"/>
              <a:gd name="connsiteY25" fmla="*/ 2152497 h 2475358"/>
              <a:gd name="connsiteX26" fmla="*/ 4001339 w 4550431"/>
              <a:gd name="connsiteY26" fmla="*/ 1955647 h 2475358"/>
              <a:gd name="connsiteX27" fmla="*/ 4223589 w 4550431"/>
              <a:gd name="connsiteY27" fmla="*/ 1784197 h 2475358"/>
              <a:gd name="connsiteX28" fmla="*/ 4388689 w 4550431"/>
              <a:gd name="connsiteY28" fmla="*/ 1663547 h 2475358"/>
              <a:gd name="connsiteX29" fmla="*/ 4528389 w 4550431"/>
              <a:gd name="connsiteY29" fmla="*/ 1257147 h 2475358"/>
              <a:gd name="connsiteX30" fmla="*/ 4528389 w 4550431"/>
              <a:gd name="connsiteY30" fmla="*/ 831697 h 2475358"/>
              <a:gd name="connsiteX31" fmla="*/ 4318839 w 4550431"/>
              <a:gd name="connsiteY31" fmla="*/ 349097 h 2475358"/>
              <a:gd name="connsiteX32" fmla="*/ 4007689 w 4550431"/>
              <a:gd name="connsiteY32" fmla="*/ 190347 h 2475358"/>
              <a:gd name="connsiteX33" fmla="*/ 3874339 w 4550431"/>
              <a:gd name="connsiteY33" fmla="*/ 152247 h 2475358"/>
              <a:gd name="connsiteX34" fmla="*/ 3848939 w 4550431"/>
              <a:gd name="connsiteY34" fmla="*/ 190347 h 2475358"/>
              <a:gd name="connsiteX35" fmla="*/ 3709239 w 4550431"/>
              <a:gd name="connsiteY35" fmla="*/ 152247 h 2475358"/>
              <a:gd name="connsiteX36" fmla="*/ 3436189 w 4550431"/>
              <a:gd name="connsiteY36" fmla="*/ 12547 h 2475358"/>
              <a:gd name="connsiteX37" fmla="*/ 3252039 w 4550431"/>
              <a:gd name="connsiteY37" fmla="*/ 18897 h 2475358"/>
              <a:gd name="connsiteX38" fmla="*/ 2839289 w 4550431"/>
              <a:gd name="connsiteY38" fmla="*/ 120497 h 2475358"/>
              <a:gd name="connsiteX39" fmla="*/ 2585289 w 4550431"/>
              <a:gd name="connsiteY39" fmla="*/ 183997 h 2475358"/>
              <a:gd name="connsiteX40" fmla="*/ 2426539 w 4550431"/>
              <a:gd name="connsiteY40" fmla="*/ 425297 h 2475358"/>
              <a:gd name="connsiteX41" fmla="*/ 2216989 w 4550431"/>
              <a:gd name="connsiteY41" fmla="*/ 516981 h 2475358"/>
              <a:gd name="connsiteX0" fmla="*/ 2216989 w 4550431"/>
              <a:gd name="connsiteY0" fmla="*/ 540331 h 2498708"/>
              <a:gd name="connsiteX1" fmla="*/ 2026489 w 4550431"/>
              <a:gd name="connsiteY1" fmla="*/ 347047 h 2498708"/>
              <a:gd name="connsiteX2" fmla="*/ 1699464 w 4550431"/>
              <a:gd name="connsiteY2" fmla="*/ 7626 h 2498708"/>
              <a:gd name="connsiteX3" fmla="*/ 1318464 w 4550431"/>
              <a:gd name="connsiteY3" fmla="*/ 111750 h 2498708"/>
              <a:gd name="connsiteX4" fmla="*/ 896189 w 4550431"/>
              <a:gd name="connsiteY4" fmla="*/ 124797 h 2498708"/>
              <a:gd name="connsiteX5" fmla="*/ 597739 w 4550431"/>
              <a:gd name="connsiteY5" fmla="*/ 188297 h 2498708"/>
              <a:gd name="connsiteX6" fmla="*/ 375489 w 4550431"/>
              <a:gd name="connsiteY6" fmla="*/ 283547 h 2498708"/>
              <a:gd name="connsiteX7" fmla="*/ 77039 w 4550431"/>
              <a:gd name="connsiteY7" fmla="*/ 594697 h 2498708"/>
              <a:gd name="connsiteX8" fmla="*/ 839 w 4550431"/>
              <a:gd name="connsiteY8" fmla="*/ 1064597 h 2498708"/>
              <a:gd name="connsiteX9" fmla="*/ 108789 w 4550431"/>
              <a:gd name="connsiteY9" fmla="*/ 1534497 h 2498708"/>
              <a:gd name="connsiteX10" fmla="*/ 248489 w 4550431"/>
              <a:gd name="connsiteY10" fmla="*/ 1782147 h 2498708"/>
              <a:gd name="connsiteX11" fmla="*/ 670764 w 4550431"/>
              <a:gd name="connsiteY11" fmla="*/ 2093733 h 2498708"/>
              <a:gd name="connsiteX12" fmla="*/ 1105739 w 4550431"/>
              <a:gd name="connsiteY12" fmla="*/ 2298498 h 2498708"/>
              <a:gd name="connsiteX13" fmla="*/ 1432764 w 4550431"/>
              <a:gd name="connsiteY13" fmla="*/ 2434632 h 2498708"/>
              <a:gd name="connsiteX14" fmla="*/ 1575639 w 4550431"/>
              <a:gd name="connsiteY14" fmla="*/ 2495001 h 2498708"/>
              <a:gd name="connsiteX15" fmla="*/ 1677239 w 4550431"/>
              <a:gd name="connsiteY15" fmla="*/ 2479081 h 2498708"/>
              <a:gd name="connsiteX16" fmla="*/ 1845514 w 4550431"/>
              <a:gd name="connsiteY16" fmla="*/ 2489780 h 2498708"/>
              <a:gd name="connsiteX17" fmla="*/ 2058239 w 4550431"/>
              <a:gd name="connsiteY17" fmla="*/ 2488215 h 2498708"/>
              <a:gd name="connsiteX18" fmla="*/ 2220164 w 4550431"/>
              <a:gd name="connsiteY18" fmla="*/ 2358867 h 2498708"/>
              <a:gd name="connsiteX19" fmla="*/ 2318589 w 4550431"/>
              <a:gd name="connsiteY19" fmla="*/ 2319549 h 2498708"/>
              <a:gd name="connsiteX20" fmla="*/ 2413839 w 4550431"/>
              <a:gd name="connsiteY20" fmla="*/ 2436632 h 2498708"/>
              <a:gd name="connsiteX21" fmla="*/ 2645614 w 4550431"/>
              <a:gd name="connsiteY21" fmla="*/ 2489781 h 2498708"/>
              <a:gd name="connsiteX22" fmla="*/ 2966289 w 4550431"/>
              <a:gd name="connsiteY22" fmla="*/ 2457248 h 2498708"/>
              <a:gd name="connsiteX23" fmla="*/ 2998039 w 4550431"/>
              <a:gd name="connsiteY23" fmla="*/ 2372697 h 2498708"/>
              <a:gd name="connsiteX24" fmla="*/ 3163139 w 4550431"/>
              <a:gd name="connsiteY24" fmla="*/ 2407231 h 2498708"/>
              <a:gd name="connsiteX25" fmla="*/ 3613989 w 4550431"/>
              <a:gd name="connsiteY25" fmla="*/ 2175847 h 2498708"/>
              <a:gd name="connsiteX26" fmla="*/ 4001339 w 4550431"/>
              <a:gd name="connsiteY26" fmla="*/ 1978997 h 2498708"/>
              <a:gd name="connsiteX27" fmla="*/ 4223589 w 4550431"/>
              <a:gd name="connsiteY27" fmla="*/ 1807547 h 2498708"/>
              <a:gd name="connsiteX28" fmla="*/ 4388689 w 4550431"/>
              <a:gd name="connsiteY28" fmla="*/ 1686897 h 2498708"/>
              <a:gd name="connsiteX29" fmla="*/ 4528389 w 4550431"/>
              <a:gd name="connsiteY29" fmla="*/ 1280497 h 2498708"/>
              <a:gd name="connsiteX30" fmla="*/ 4528389 w 4550431"/>
              <a:gd name="connsiteY30" fmla="*/ 855047 h 2498708"/>
              <a:gd name="connsiteX31" fmla="*/ 4318839 w 4550431"/>
              <a:gd name="connsiteY31" fmla="*/ 372447 h 2498708"/>
              <a:gd name="connsiteX32" fmla="*/ 4007689 w 4550431"/>
              <a:gd name="connsiteY32" fmla="*/ 213697 h 2498708"/>
              <a:gd name="connsiteX33" fmla="*/ 3874339 w 4550431"/>
              <a:gd name="connsiteY33" fmla="*/ 175597 h 2498708"/>
              <a:gd name="connsiteX34" fmla="*/ 3848939 w 4550431"/>
              <a:gd name="connsiteY34" fmla="*/ 213697 h 2498708"/>
              <a:gd name="connsiteX35" fmla="*/ 3709239 w 4550431"/>
              <a:gd name="connsiteY35" fmla="*/ 175597 h 2498708"/>
              <a:gd name="connsiteX36" fmla="*/ 3436189 w 4550431"/>
              <a:gd name="connsiteY36" fmla="*/ 35897 h 2498708"/>
              <a:gd name="connsiteX37" fmla="*/ 3252039 w 4550431"/>
              <a:gd name="connsiteY37" fmla="*/ 42247 h 2498708"/>
              <a:gd name="connsiteX38" fmla="*/ 2839289 w 4550431"/>
              <a:gd name="connsiteY38" fmla="*/ 143847 h 2498708"/>
              <a:gd name="connsiteX39" fmla="*/ 2585289 w 4550431"/>
              <a:gd name="connsiteY39" fmla="*/ 207347 h 2498708"/>
              <a:gd name="connsiteX40" fmla="*/ 2426539 w 4550431"/>
              <a:gd name="connsiteY40" fmla="*/ 448647 h 2498708"/>
              <a:gd name="connsiteX41" fmla="*/ 2216989 w 4550431"/>
              <a:gd name="connsiteY41" fmla="*/ 540331 h 2498708"/>
              <a:gd name="connsiteX0" fmla="*/ 2216989 w 4550431"/>
              <a:gd name="connsiteY0" fmla="*/ 542387 h 2500764"/>
              <a:gd name="connsiteX1" fmla="*/ 2026489 w 4550431"/>
              <a:gd name="connsiteY1" fmla="*/ 349103 h 2500764"/>
              <a:gd name="connsiteX2" fmla="*/ 1699464 w 4550431"/>
              <a:gd name="connsiteY2" fmla="*/ 9682 h 2500764"/>
              <a:gd name="connsiteX3" fmla="*/ 1308939 w 4550431"/>
              <a:gd name="connsiteY3" fmla="*/ 95539 h 2500764"/>
              <a:gd name="connsiteX4" fmla="*/ 896189 w 4550431"/>
              <a:gd name="connsiteY4" fmla="*/ 126853 h 2500764"/>
              <a:gd name="connsiteX5" fmla="*/ 597739 w 4550431"/>
              <a:gd name="connsiteY5" fmla="*/ 190353 h 2500764"/>
              <a:gd name="connsiteX6" fmla="*/ 375489 w 4550431"/>
              <a:gd name="connsiteY6" fmla="*/ 285603 h 2500764"/>
              <a:gd name="connsiteX7" fmla="*/ 77039 w 4550431"/>
              <a:gd name="connsiteY7" fmla="*/ 596753 h 2500764"/>
              <a:gd name="connsiteX8" fmla="*/ 839 w 4550431"/>
              <a:gd name="connsiteY8" fmla="*/ 1066653 h 2500764"/>
              <a:gd name="connsiteX9" fmla="*/ 108789 w 4550431"/>
              <a:gd name="connsiteY9" fmla="*/ 1536553 h 2500764"/>
              <a:gd name="connsiteX10" fmla="*/ 248489 w 4550431"/>
              <a:gd name="connsiteY10" fmla="*/ 1784203 h 2500764"/>
              <a:gd name="connsiteX11" fmla="*/ 670764 w 4550431"/>
              <a:gd name="connsiteY11" fmla="*/ 2095789 h 2500764"/>
              <a:gd name="connsiteX12" fmla="*/ 1105739 w 4550431"/>
              <a:gd name="connsiteY12" fmla="*/ 2300554 h 2500764"/>
              <a:gd name="connsiteX13" fmla="*/ 1432764 w 4550431"/>
              <a:gd name="connsiteY13" fmla="*/ 2436688 h 2500764"/>
              <a:gd name="connsiteX14" fmla="*/ 1575639 w 4550431"/>
              <a:gd name="connsiteY14" fmla="*/ 2497057 h 2500764"/>
              <a:gd name="connsiteX15" fmla="*/ 1677239 w 4550431"/>
              <a:gd name="connsiteY15" fmla="*/ 2481137 h 2500764"/>
              <a:gd name="connsiteX16" fmla="*/ 1845514 w 4550431"/>
              <a:gd name="connsiteY16" fmla="*/ 2491836 h 2500764"/>
              <a:gd name="connsiteX17" fmla="*/ 2058239 w 4550431"/>
              <a:gd name="connsiteY17" fmla="*/ 2490271 h 2500764"/>
              <a:gd name="connsiteX18" fmla="*/ 2220164 w 4550431"/>
              <a:gd name="connsiteY18" fmla="*/ 2360923 h 2500764"/>
              <a:gd name="connsiteX19" fmla="*/ 2318589 w 4550431"/>
              <a:gd name="connsiteY19" fmla="*/ 2321605 h 2500764"/>
              <a:gd name="connsiteX20" fmla="*/ 2413839 w 4550431"/>
              <a:gd name="connsiteY20" fmla="*/ 2438688 h 2500764"/>
              <a:gd name="connsiteX21" fmla="*/ 2645614 w 4550431"/>
              <a:gd name="connsiteY21" fmla="*/ 2491837 h 2500764"/>
              <a:gd name="connsiteX22" fmla="*/ 2966289 w 4550431"/>
              <a:gd name="connsiteY22" fmla="*/ 2459304 h 2500764"/>
              <a:gd name="connsiteX23" fmla="*/ 2998039 w 4550431"/>
              <a:gd name="connsiteY23" fmla="*/ 2374753 h 2500764"/>
              <a:gd name="connsiteX24" fmla="*/ 3163139 w 4550431"/>
              <a:gd name="connsiteY24" fmla="*/ 2409287 h 2500764"/>
              <a:gd name="connsiteX25" fmla="*/ 3613989 w 4550431"/>
              <a:gd name="connsiteY25" fmla="*/ 2177903 h 2500764"/>
              <a:gd name="connsiteX26" fmla="*/ 4001339 w 4550431"/>
              <a:gd name="connsiteY26" fmla="*/ 1981053 h 2500764"/>
              <a:gd name="connsiteX27" fmla="*/ 4223589 w 4550431"/>
              <a:gd name="connsiteY27" fmla="*/ 1809603 h 2500764"/>
              <a:gd name="connsiteX28" fmla="*/ 4388689 w 4550431"/>
              <a:gd name="connsiteY28" fmla="*/ 1688953 h 2500764"/>
              <a:gd name="connsiteX29" fmla="*/ 4528389 w 4550431"/>
              <a:gd name="connsiteY29" fmla="*/ 1282553 h 2500764"/>
              <a:gd name="connsiteX30" fmla="*/ 4528389 w 4550431"/>
              <a:gd name="connsiteY30" fmla="*/ 857103 h 2500764"/>
              <a:gd name="connsiteX31" fmla="*/ 4318839 w 4550431"/>
              <a:gd name="connsiteY31" fmla="*/ 374503 h 2500764"/>
              <a:gd name="connsiteX32" fmla="*/ 4007689 w 4550431"/>
              <a:gd name="connsiteY32" fmla="*/ 215753 h 2500764"/>
              <a:gd name="connsiteX33" fmla="*/ 3874339 w 4550431"/>
              <a:gd name="connsiteY33" fmla="*/ 177653 h 2500764"/>
              <a:gd name="connsiteX34" fmla="*/ 3848939 w 4550431"/>
              <a:gd name="connsiteY34" fmla="*/ 215753 h 2500764"/>
              <a:gd name="connsiteX35" fmla="*/ 3709239 w 4550431"/>
              <a:gd name="connsiteY35" fmla="*/ 177653 h 2500764"/>
              <a:gd name="connsiteX36" fmla="*/ 3436189 w 4550431"/>
              <a:gd name="connsiteY36" fmla="*/ 37953 h 2500764"/>
              <a:gd name="connsiteX37" fmla="*/ 3252039 w 4550431"/>
              <a:gd name="connsiteY37" fmla="*/ 44303 h 2500764"/>
              <a:gd name="connsiteX38" fmla="*/ 2839289 w 4550431"/>
              <a:gd name="connsiteY38" fmla="*/ 145903 h 2500764"/>
              <a:gd name="connsiteX39" fmla="*/ 2585289 w 4550431"/>
              <a:gd name="connsiteY39" fmla="*/ 209403 h 2500764"/>
              <a:gd name="connsiteX40" fmla="*/ 2426539 w 4550431"/>
              <a:gd name="connsiteY40" fmla="*/ 450703 h 2500764"/>
              <a:gd name="connsiteX41" fmla="*/ 2216989 w 4550431"/>
              <a:gd name="connsiteY41" fmla="*/ 542387 h 2500764"/>
              <a:gd name="connsiteX0" fmla="*/ 2270390 w 4603832"/>
              <a:gd name="connsiteY0" fmla="*/ 542387 h 2500764"/>
              <a:gd name="connsiteX1" fmla="*/ 2079890 w 4603832"/>
              <a:gd name="connsiteY1" fmla="*/ 349103 h 2500764"/>
              <a:gd name="connsiteX2" fmla="*/ 1752865 w 4603832"/>
              <a:gd name="connsiteY2" fmla="*/ 9682 h 2500764"/>
              <a:gd name="connsiteX3" fmla="*/ 1362340 w 4603832"/>
              <a:gd name="connsiteY3" fmla="*/ 95539 h 2500764"/>
              <a:gd name="connsiteX4" fmla="*/ 949590 w 4603832"/>
              <a:gd name="connsiteY4" fmla="*/ 126853 h 2500764"/>
              <a:gd name="connsiteX5" fmla="*/ 651140 w 4603832"/>
              <a:gd name="connsiteY5" fmla="*/ 190353 h 2500764"/>
              <a:gd name="connsiteX6" fmla="*/ 428890 w 4603832"/>
              <a:gd name="connsiteY6" fmla="*/ 285603 h 2500764"/>
              <a:gd name="connsiteX7" fmla="*/ 25665 w 4603832"/>
              <a:gd name="connsiteY7" fmla="*/ 605886 h 2500764"/>
              <a:gd name="connsiteX8" fmla="*/ 54240 w 4603832"/>
              <a:gd name="connsiteY8" fmla="*/ 1066653 h 2500764"/>
              <a:gd name="connsiteX9" fmla="*/ 162190 w 4603832"/>
              <a:gd name="connsiteY9" fmla="*/ 1536553 h 2500764"/>
              <a:gd name="connsiteX10" fmla="*/ 301890 w 4603832"/>
              <a:gd name="connsiteY10" fmla="*/ 1784203 h 2500764"/>
              <a:gd name="connsiteX11" fmla="*/ 724165 w 4603832"/>
              <a:gd name="connsiteY11" fmla="*/ 2095789 h 2500764"/>
              <a:gd name="connsiteX12" fmla="*/ 1159140 w 4603832"/>
              <a:gd name="connsiteY12" fmla="*/ 2300554 h 2500764"/>
              <a:gd name="connsiteX13" fmla="*/ 1486165 w 4603832"/>
              <a:gd name="connsiteY13" fmla="*/ 2436688 h 2500764"/>
              <a:gd name="connsiteX14" fmla="*/ 1629040 w 4603832"/>
              <a:gd name="connsiteY14" fmla="*/ 2497057 h 2500764"/>
              <a:gd name="connsiteX15" fmla="*/ 1730640 w 4603832"/>
              <a:gd name="connsiteY15" fmla="*/ 2481137 h 2500764"/>
              <a:gd name="connsiteX16" fmla="*/ 1898915 w 4603832"/>
              <a:gd name="connsiteY16" fmla="*/ 2491836 h 2500764"/>
              <a:gd name="connsiteX17" fmla="*/ 2111640 w 4603832"/>
              <a:gd name="connsiteY17" fmla="*/ 2490271 h 2500764"/>
              <a:gd name="connsiteX18" fmla="*/ 2273565 w 4603832"/>
              <a:gd name="connsiteY18" fmla="*/ 2360923 h 2500764"/>
              <a:gd name="connsiteX19" fmla="*/ 2371990 w 4603832"/>
              <a:gd name="connsiteY19" fmla="*/ 2321605 h 2500764"/>
              <a:gd name="connsiteX20" fmla="*/ 2467240 w 4603832"/>
              <a:gd name="connsiteY20" fmla="*/ 2438688 h 2500764"/>
              <a:gd name="connsiteX21" fmla="*/ 2699015 w 4603832"/>
              <a:gd name="connsiteY21" fmla="*/ 2491837 h 2500764"/>
              <a:gd name="connsiteX22" fmla="*/ 3019690 w 4603832"/>
              <a:gd name="connsiteY22" fmla="*/ 2459304 h 2500764"/>
              <a:gd name="connsiteX23" fmla="*/ 3051440 w 4603832"/>
              <a:gd name="connsiteY23" fmla="*/ 2374753 h 2500764"/>
              <a:gd name="connsiteX24" fmla="*/ 3216540 w 4603832"/>
              <a:gd name="connsiteY24" fmla="*/ 2409287 h 2500764"/>
              <a:gd name="connsiteX25" fmla="*/ 3667390 w 4603832"/>
              <a:gd name="connsiteY25" fmla="*/ 2177903 h 2500764"/>
              <a:gd name="connsiteX26" fmla="*/ 4054740 w 4603832"/>
              <a:gd name="connsiteY26" fmla="*/ 1981053 h 2500764"/>
              <a:gd name="connsiteX27" fmla="*/ 4276990 w 4603832"/>
              <a:gd name="connsiteY27" fmla="*/ 1809603 h 2500764"/>
              <a:gd name="connsiteX28" fmla="*/ 4442090 w 4603832"/>
              <a:gd name="connsiteY28" fmla="*/ 1688953 h 2500764"/>
              <a:gd name="connsiteX29" fmla="*/ 4581790 w 4603832"/>
              <a:gd name="connsiteY29" fmla="*/ 1282553 h 2500764"/>
              <a:gd name="connsiteX30" fmla="*/ 4581790 w 4603832"/>
              <a:gd name="connsiteY30" fmla="*/ 857103 h 2500764"/>
              <a:gd name="connsiteX31" fmla="*/ 4372240 w 4603832"/>
              <a:gd name="connsiteY31" fmla="*/ 374503 h 2500764"/>
              <a:gd name="connsiteX32" fmla="*/ 4061090 w 4603832"/>
              <a:gd name="connsiteY32" fmla="*/ 215753 h 2500764"/>
              <a:gd name="connsiteX33" fmla="*/ 3927740 w 4603832"/>
              <a:gd name="connsiteY33" fmla="*/ 177653 h 2500764"/>
              <a:gd name="connsiteX34" fmla="*/ 3902340 w 4603832"/>
              <a:gd name="connsiteY34" fmla="*/ 215753 h 2500764"/>
              <a:gd name="connsiteX35" fmla="*/ 3762640 w 4603832"/>
              <a:gd name="connsiteY35" fmla="*/ 177653 h 2500764"/>
              <a:gd name="connsiteX36" fmla="*/ 3489590 w 4603832"/>
              <a:gd name="connsiteY36" fmla="*/ 37953 h 2500764"/>
              <a:gd name="connsiteX37" fmla="*/ 3305440 w 4603832"/>
              <a:gd name="connsiteY37" fmla="*/ 44303 h 2500764"/>
              <a:gd name="connsiteX38" fmla="*/ 2892690 w 4603832"/>
              <a:gd name="connsiteY38" fmla="*/ 145903 h 2500764"/>
              <a:gd name="connsiteX39" fmla="*/ 2638690 w 4603832"/>
              <a:gd name="connsiteY39" fmla="*/ 209403 h 2500764"/>
              <a:gd name="connsiteX40" fmla="*/ 2479940 w 4603832"/>
              <a:gd name="connsiteY40" fmla="*/ 450703 h 2500764"/>
              <a:gd name="connsiteX41" fmla="*/ 2270390 w 4603832"/>
              <a:gd name="connsiteY41" fmla="*/ 542387 h 2500764"/>
              <a:gd name="connsiteX0" fmla="*/ 2294596 w 4628038"/>
              <a:gd name="connsiteY0" fmla="*/ 542387 h 2500764"/>
              <a:gd name="connsiteX1" fmla="*/ 2104096 w 4628038"/>
              <a:gd name="connsiteY1" fmla="*/ 349103 h 2500764"/>
              <a:gd name="connsiteX2" fmla="*/ 1777071 w 4628038"/>
              <a:gd name="connsiteY2" fmla="*/ 9682 h 2500764"/>
              <a:gd name="connsiteX3" fmla="*/ 1386546 w 4628038"/>
              <a:gd name="connsiteY3" fmla="*/ 95539 h 2500764"/>
              <a:gd name="connsiteX4" fmla="*/ 973796 w 4628038"/>
              <a:gd name="connsiteY4" fmla="*/ 126853 h 2500764"/>
              <a:gd name="connsiteX5" fmla="*/ 675346 w 4628038"/>
              <a:gd name="connsiteY5" fmla="*/ 190353 h 2500764"/>
              <a:gd name="connsiteX6" fmla="*/ 453096 w 4628038"/>
              <a:gd name="connsiteY6" fmla="*/ 285603 h 2500764"/>
              <a:gd name="connsiteX7" fmla="*/ 49871 w 4628038"/>
              <a:gd name="connsiteY7" fmla="*/ 605886 h 2500764"/>
              <a:gd name="connsiteX8" fmla="*/ 21296 w 4628038"/>
              <a:gd name="connsiteY8" fmla="*/ 1130588 h 2500764"/>
              <a:gd name="connsiteX9" fmla="*/ 186396 w 4628038"/>
              <a:gd name="connsiteY9" fmla="*/ 1536553 h 2500764"/>
              <a:gd name="connsiteX10" fmla="*/ 326096 w 4628038"/>
              <a:gd name="connsiteY10" fmla="*/ 1784203 h 2500764"/>
              <a:gd name="connsiteX11" fmla="*/ 748371 w 4628038"/>
              <a:gd name="connsiteY11" fmla="*/ 2095789 h 2500764"/>
              <a:gd name="connsiteX12" fmla="*/ 1183346 w 4628038"/>
              <a:gd name="connsiteY12" fmla="*/ 2300554 h 2500764"/>
              <a:gd name="connsiteX13" fmla="*/ 1510371 w 4628038"/>
              <a:gd name="connsiteY13" fmla="*/ 2436688 h 2500764"/>
              <a:gd name="connsiteX14" fmla="*/ 1653246 w 4628038"/>
              <a:gd name="connsiteY14" fmla="*/ 2497057 h 2500764"/>
              <a:gd name="connsiteX15" fmla="*/ 1754846 w 4628038"/>
              <a:gd name="connsiteY15" fmla="*/ 2481137 h 2500764"/>
              <a:gd name="connsiteX16" fmla="*/ 1923121 w 4628038"/>
              <a:gd name="connsiteY16" fmla="*/ 2491836 h 2500764"/>
              <a:gd name="connsiteX17" fmla="*/ 2135846 w 4628038"/>
              <a:gd name="connsiteY17" fmla="*/ 2490271 h 2500764"/>
              <a:gd name="connsiteX18" fmla="*/ 2297771 w 4628038"/>
              <a:gd name="connsiteY18" fmla="*/ 2360923 h 2500764"/>
              <a:gd name="connsiteX19" fmla="*/ 2396196 w 4628038"/>
              <a:gd name="connsiteY19" fmla="*/ 2321605 h 2500764"/>
              <a:gd name="connsiteX20" fmla="*/ 2491446 w 4628038"/>
              <a:gd name="connsiteY20" fmla="*/ 2438688 h 2500764"/>
              <a:gd name="connsiteX21" fmla="*/ 2723221 w 4628038"/>
              <a:gd name="connsiteY21" fmla="*/ 2491837 h 2500764"/>
              <a:gd name="connsiteX22" fmla="*/ 3043896 w 4628038"/>
              <a:gd name="connsiteY22" fmla="*/ 2459304 h 2500764"/>
              <a:gd name="connsiteX23" fmla="*/ 3075646 w 4628038"/>
              <a:gd name="connsiteY23" fmla="*/ 2374753 h 2500764"/>
              <a:gd name="connsiteX24" fmla="*/ 3240746 w 4628038"/>
              <a:gd name="connsiteY24" fmla="*/ 2409287 h 2500764"/>
              <a:gd name="connsiteX25" fmla="*/ 3691596 w 4628038"/>
              <a:gd name="connsiteY25" fmla="*/ 2177903 h 2500764"/>
              <a:gd name="connsiteX26" fmla="*/ 4078946 w 4628038"/>
              <a:gd name="connsiteY26" fmla="*/ 1981053 h 2500764"/>
              <a:gd name="connsiteX27" fmla="*/ 4301196 w 4628038"/>
              <a:gd name="connsiteY27" fmla="*/ 1809603 h 2500764"/>
              <a:gd name="connsiteX28" fmla="*/ 4466296 w 4628038"/>
              <a:gd name="connsiteY28" fmla="*/ 1688953 h 2500764"/>
              <a:gd name="connsiteX29" fmla="*/ 4605996 w 4628038"/>
              <a:gd name="connsiteY29" fmla="*/ 1282553 h 2500764"/>
              <a:gd name="connsiteX30" fmla="*/ 4605996 w 4628038"/>
              <a:gd name="connsiteY30" fmla="*/ 857103 h 2500764"/>
              <a:gd name="connsiteX31" fmla="*/ 4396446 w 4628038"/>
              <a:gd name="connsiteY31" fmla="*/ 374503 h 2500764"/>
              <a:gd name="connsiteX32" fmla="*/ 4085296 w 4628038"/>
              <a:gd name="connsiteY32" fmla="*/ 215753 h 2500764"/>
              <a:gd name="connsiteX33" fmla="*/ 3951946 w 4628038"/>
              <a:gd name="connsiteY33" fmla="*/ 177653 h 2500764"/>
              <a:gd name="connsiteX34" fmla="*/ 3926546 w 4628038"/>
              <a:gd name="connsiteY34" fmla="*/ 215753 h 2500764"/>
              <a:gd name="connsiteX35" fmla="*/ 3786846 w 4628038"/>
              <a:gd name="connsiteY35" fmla="*/ 177653 h 2500764"/>
              <a:gd name="connsiteX36" fmla="*/ 3513796 w 4628038"/>
              <a:gd name="connsiteY36" fmla="*/ 37953 h 2500764"/>
              <a:gd name="connsiteX37" fmla="*/ 3329646 w 4628038"/>
              <a:gd name="connsiteY37" fmla="*/ 44303 h 2500764"/>
              <a:gd name="connsiteX38" fmla="*/ 2916896 w 4628038"/>
              <a:gd name="connsiteY38" fmla="*/ 145903 h 2500764"/>
              <a:gd name="connsiteX39" fmla="*/ 2662896 w 4628038"/>
              <a:gd name="connsiteY39" fmla="*/ 209403 h 2500764"/>
              <a:gd name="connsiteX40" fmla="*/ 2504146 w 4628038"/>
              <a:gd name="connsiteY40" fmla="*/ 450703 h 2500764"/>
              <a:gd name="connsiteX41" fmla="*/ 2294596 w 4628038"/>
              <a:gd name="connsiteY41" fmla="*/ 542387 h 2500764"/>
              <a:gd name="connsiteX0" fmla="*/ 2321840 w 4655282"/>
              <a:gd name="connsiteY0" fmla="*/ 542387 h 2500764"/>
              <a:gd name="connsiteX1" fmla="*/ 2131340 w 4655282"/>
              <a:gd name="connsiteY1" fmla="*/ 349103 h 2500764"/>
              <a:gd name="connsiteX2" fmla="*/ 1804315 w 4655282"/>
              <a:gd name="connsiteY2" fmla="*/ 9682 h 2500764"/>
              <a:gd name="connsiteX3" fmla="*/ 1413790 w 4655282"/>
              <a:gd name="connsiteY3" fmla="*/ 95539 h 2500764"/>
              <a:gd name="connsiteX4" fmla="*/ 1001040 w 4655282"/>
              <a:gd name="connsiteY4" fmla="*/ 126853 h 2500764"/>
              <a:gd name="connsiteX5" fmla="*/ 702590 w 4655282"/>
              <a:gd name="connsiteY5" fmla="*/ 190353 h 2500764"/>
              <a:gd name="connsiteX6" fmla="*/ 480340 w 4655282"/>
              <a:gd name="connsiteY6" fmla="*/ 285603 h 2500764"/>
              <a:gd name="connsiteX7" fmla="*/ 77115 w 4655282"/>
              <a:gd name="connsiteY7" fmla="*/ 605886 h 2500764"/>
              <a:gd name="connsiteX8" fmla="*/ 10440 w 4655282"/>
              <a:gd name="connsiteY8" fmla="*/ 1167123 h 2500764"/>
              <a:gd name="connsiteX9" fmla="*/ 213640 w 4655282"/>
              <a:gd name="connsiteY9" fmla="*/ 1536553 h 2500764"/>
              <a:gd name="connsiteX10" fmla="*/ 353340 w 4655282"/>
              <a:gd name="connsiteY10" fmla="*/ 1784203 h 2500764"/>
              <a:gd name="connsiteX11" fmla="*/ 775615 w 4655282"/>
              <a:gd name="connsiteY11" fmla="*/ 2095789 h 2500764"/>
              <a:gd name="connsiteX12" fmla="*/ 1210590 w 4655282"/>
              <a:gd name="connsiteY12" fmla="*/ 2300554 h 2500764"/>
              <a:gd name="connsiteX13" fmla="*/ 1537615 w 4655282"/>
              <a:gd name="connsiteY13" fmla="*/ 2436688 h 2500764"/>
              <a:gd name="connsiteX14" fmla="*/ 1680490 w 4655282"/>
              <a:gd name="connsiteY14" fmla="*/ 2497057 h 2500764"/>
              <a:gd name="connsiteX15" fmla="*/ 1782090 w 4655282"/>
              <a:gd name="connsiteY15" fmla="*/ 2481137 h 2500764"/>
              <a:gd name="connsiteX16" fmla="*/ 1950365 w 4655282"/>
              <a:gd name="connsiteY16" fmla="*/ 2491836 h 2500764"/>
              <a:gd name="connsiteX17" fmla="*/ 2163090 w 4655282"/>
              <a:gd name="connsiteY17" fmla="*/ 2490271 h 2500764"/>
              <a:gd name="connsiteX18" fmla="*/ 2325015 w 4655282"/>
              <a:gd name="connsiteY18" fmla="*/ 2360923 h 2500764"/>
              <a:gd name="connsiteX19" fmla="*/ 2423440 w 4655282"/>
              <a:gd name="connsiteY19" fmla="*/ 2321605 h 2500764"/>
              <a:gd name="connsiteX20" fmla="*/ 2518690 w 4655282"/>
              <a:gd name="connsiteY20" fmla="*/ 2438688 h 2500764"/>
              <a:gd name="connsiteX21" fmla="*/ 2750465 w 4655282"/>
              <a:gd name="connsiteY21" fmla="*/ 2491837 h 2500764"/>
              <a:gd name="connsiteX22" fmla="*/ 3071140 w 4655282"/>
              <a:gd name="connsiteY22" fmla="*/ 2459304 h 2500764"/>
              <a:gd name="connsiteX23" fmla="*/ 3102890 w 4655282"/>
              <a:gd name="connsiteY23" fmla="*/ 2374753 h 2500764"/>
              <a:gd name="connsiteX24" fmla="*/ 3267990 w 4655282"/>
              <a:gd name="connsiteY24" fmla="*/ 2409287 h 2500764"/>
              <a:gd name="connsiteX25" fmla="*/ 3718840 w 4655282"/>
              <a:gd name="connsiteY25" fmla="*/ 2177903 h 2500764"/>
              <a:gd name="connsiteX26" fmla="*/ 4106190 w 4655282"/>
              <a:gd name="connsiteY26" fmla="*/ 1981053 h 2500764"/>
              <a:gd name="connsiteX27" fmla="*/ 4328440 w 4655282"/>
              <a:gd name="connsiteY27" fmla="*/ 1809603 h 2500764"/>
              <a:gd name="connsiteX28" fmla="*/ 4493540 w 4655282"/>
              <a:gd name="connsiteY28" fmla="*/ 1688953 h 2500764"/>
              <a:gd name="connsiteX29" fmla="*/ 4633240 w 4655282"/>
              <a:gd name="connsiteY29" fmla="*/ 1282553 h 2500764"/>
              <a:gd name="connsiteX30" fmla="*/ 4633240 w 4655282"/>
              <a:gd name="connsiteY30" fmla="*/ 857103 h 2500764"/>
              <a:gd name="connsiteX31" fmla="*/ 4423690 w 4655282"/>
              <a:gd name="connsiteY31" fmla="*/ 374503 h 2500764"/>
              <a:gd name="connsiteX32" fmla="*/ 4112540 w 4655282"/>
              <a:gd name="connsiteY32" fmla="*/ 215753 h 2500764"/>
              <a:gd name="connsiteX33" fmla="*/ 3979190 w 4655282"/>
              <a:gd name="connsiteY33" fmla="*/ 177653 h 2500764"/>
              <a:gd name="connsiteX34" fmla="*/ 3953790 w 4655282"/>
              <a:gd name="connsiteY34" fmla="*/ 215753 h 2500764"/>
              <a:gd name="connsiteX35" fmla="*/ 3814090 w 4655282"/>
              <a:gd name="connsiteY35" fmla="*/ 177653 h 2500764"/>
              <a:gd name="connsiteX36" fmla="*/ 3541040 w 4655282"/>
              <a:gd name="connsiteY36" fmla="*/ 37953 h 2500764"/>
              <a:gd name="connsiteX37" fmla="*/ 3356890 w 4655282"/>
              <a:gd name="connsiteY37" fmla="*/ 44303 h 2500764"/>
              <a:gd name="connsiteX38" fmla="*/ 2944140 w 4655282"/>
              <a:gd name="connsiteY38" fmla="*/ 145903 h 2500764"/>
              <a:gd name="connsiteX39" fmla="*/ 2690140 w 4655282"/>
              <a:gd name="connsiteY39" fmla="*/ 209403 h 2500764"/>
              <a:gd name="connsiteX40" fmla="*/ 2531390 w 4655282"/>
              <a:gd name="connsiteY40" fmla="*/ 450703 h 2500764"/>
              <a:gd name="connsiteX41" fmla="*/ 2321840 w 4655282"/>
              <a:gd name="connsiteY41" fmla="*/ 542387 h 2500764"/>
              <a:gd name="connsiteX0" fmla="*/ 2316289 w 4649731"/>
              <a:gd name="connsiteY0" fmla="*/ 542387 h 2500764"/>
              <a:gd name="connsiteX1" fmla="*/ 2125789 w 4649731"/>
              <a:gd name="connsiteY1" fmla="*/ 349103 h 2500764"/>
              <a:gd name="connsiteX2" fmla="*/ 1798764 w 4649731"/>
              <a:gd name="connsiteY2" fmla="*/ 9682 h 2500764"/>
              <a:gd name="connsiteX3" fmla="*/ 1408239 w 4649731"/>
              <a:gd name="connsiteY3" fmla="*/ 95539 h 2500764"/>
              <a:gd name="connsiteX4" fmla="*/ 995489 w 4649731"/>
              <a:gd name="connsiteY4" fmla="*/ 126853 h 2500764"/>
              <a:gd name="connsiteX5" fmla="*/ 697039 w 4649731"/>
              <a:gd name="connsiteY5" fmla="*/ 190353 h 2500764"/>
              <a:gd name="connsiteX6" fmla="*/ 474789 w 4649731"/>
              <a:gd name="connsiteY6" fmla="*/ 285603 h 2500764"/>
              <a:gd name="connsiteX7" fmla="*/ 71564 w 4649731"/>
              <a:gd name="connsiteY7" fmla="*/ 605886 h 2500764"/>
              <a:gd name="connsiteX8" fmla="*/ 4889 w 4649731"/>
              <a:gd name="connsiteY8" fmla="*/ 1167123 h 2500764"/>
              <a:gd name="connsiteX9" fmla="*/ 131889 w 4649731"/>
              <a:gd name="connsiteY9" fmla="*/ 1390415 h 2500764"/>
              <a:gd name="connsiteX10" fmla="*/ 347789 w 4649731"/>
              <a:gd name="connsiteY10" fmla="*/ 1784203 h 2500764"/>
              <a:gd name="connsiteX11" fmla="*/ 770064 w 4649731"/>
              <a:gd name="connsiteY11" fmla="*/ 2095789 h 2500764"/>
              <a:gd name="connsiteX12" fmla="*/ 1205039 w 4649731"/>
              <a:gd name="connsiteY12" fmla="*/ 2300554 h 2500764"/>
              <a:gd name="connsiteX13" fmla="*/ 1532064 w 4649731"/>
              <a:gd name="connsiteY13" fmla="*/ 2436688 h 2500764"/>
              <a:gd name="connsiteX14" fmla="*/ 1674939 w 4649731"/>
              <a:gd name="connsiteY14" fmla="*/ 2497057 h 2500764"/>
              <a:gd name="connsiteX15" fmla="*/ 1776539 w 4649731"/>
              <a:gd name="connsiteY15" fmla="*/ 2481137 h 2500764"/>
              <a:gd name="connsiteX16" fmla="*/ 1944814 w 4649731"/>
              <a:gd name="connsiteY16" fmla="*/ 2491836 h 2500764"/>
              <a:gd name="connsiteX17" fmla="*/ 2157539 w 4649731"/>
              <a:gd name="connsiteY17" fmla="*/ 2490271 h 2500764"/>
              <a:gd name="connsiteX18" fmla="*/ 2319464 w 4649731"/>
              <a:gd name="connsiteY18" fmla="*/ 2360923 h 2500764"/>
              <a:gd name="connsiteX19" fmla="*/ 2417889 w 4649731"/>
              <a:gd name="connsiteY19" fmla="*/ 2321605 h 2500764"/>
              <a:gd name="connsiteX20" fmla="*/ 2513139 w 4649731"/>
              <a:gd name="connsiteY20" fmla="*/ 2438688 h 2500764"/>
              <a:gd name="connsiteX21" fmla="*/ 2744914 w 4649731"/>
              <a:gd name="connsiteY21" fmla="*/ 2491837 h 2500764"/>
              <a:gd name="connsiteX22" fmla="*/ 3065589 w 4649731"/>
              <a:gd name="connsiteY22" fmla="*/ 2459304 h 2500764"/>
              <a:gd name="connsiteX23" fmla="*/ 3097339 w 4649731"/>
              <a:gd name="connsiteY23" fmla="*/ 2374753 h 2500764"/>
              <a:gd name="connsiteX24" fmla="*/ 3262439 w 4649731"/>
              <a:gd name="connsiteY24" fmla="*/ 2409287 h 2500764"/>
              <a:gd name="connsiteX25" fmla="*/ 3713289 w 4649731"/>
              <a:gd name="connsiteY25" fmla="*/ 2177903 h 2500764"/>
              <a:gd name="connsiteX26" fmla="*/ 4100639 w 4649731"/>
              <a:gd name="connsiteY26" fmla="*/ 1981053 h 2500764"/>
              <a:gd name="connsiteX27" fmla="*/ 4322889 w 4649731"/>
              <a:gd name="connsiteY27" fmla="*/ 1809603 h 2500764"/>
              <a:gd name="connsiteX28" fmla="*/ 4487989 w 4649731"/>
              <a:gd name="connsiteY28" fmla="*/ 1688953 h 2500764"/>
              <a:gd name="connsiteX29" fmla="*/ 4627689 w 4649731"/>
              <a:gd name="connsiteY29" fmla="*/ 1282553 h 2500764"/>
              <a:gd name="connsiteX30" fmla="*/ 4627689 w 4649731"/>
              <a:gd name="connsiteY30" fmla="*/ 857103 h 2500764"/>
              <a:gd name="connsiteX31" fmla="*/ 4418139 w 4649731"/>
              <a:gd name="connsiteY31" fmla="*/ 374503 h 2500764"/>
              <a:gd name="connsiteX32" fmla="*/ 4106989 w 4649731"/>
              <a:gd name="connsiteY32" fmla="*/ 215753 h 2500764"/>
              <a:gd name="connsiteX33" fmla="*/ 3973639 w 4649731"/>
              <a:gd name="connsiteY33" fmla="*/ 177653 h 2500764"/>
              <a:gd name="connsiteX34" fmla="*/ 3948239 w 4649731"/>
              <a:gd name="connsiteY34" fmla="*/ 215753 h 2500764"/>
              <a:gd name="connsiteX35" fmla="*/ 3808539 w 4649731"/>
              <a:gd name="connsiteY35" fmla="*/ 177653 h 2500764"/>
              <a:gd name="connsiteX36" fmla="*/ 3535489 w 4649731"/>
              <a:gd name="connsiteY36" fmla="*/ 37953 h 2500764"/>
              <a:gd name="connsiteX37" fmla="*/ 3351339 w 4649731"/>
              <a:gd name="connsiteY37" fmla="*/ 44303 h 2500764"/>
              <a:gd name="connsiteX38" fmla="*/ 2938589 w 4649731"/>
              <a:gd name="connsiteY38" fmla="*/ 145903 h 2500764"/>
              <a:gd name="connsiteX39" fmla="*/ 2684589 w 4649731"/>
              <a:gd name="connsiteY39" fmla="*/ 209403 h 2500764"/>
              <a:gd name="connsiteX40" fmla="*/ 2525839 w 4649731"/>
              <a:gd name="connsiteY40" fmla="*/ 450703 h 2500764"/>
              <a:gd name="connsiteX41" fmla="*/ 2316289 w 4649731"/>
              <a:gd name="connsiteY41" fmla="*/ 542387 h 2500764"/>
              <a:gd name="connsiteX0" fmla="*/ 2316289 w 4649731"/>
              <a:gd name="connsiteY0" fmla="*/ 542387 h 2500764"/>
              <a:gd name="connsiteX1" fmla="*/ 2125789 w 4649731"/>
              <a:gd name="connsiteY1" fmla="*/ 349103 h 2500764"/>
              <a:gd name="connsiteX2" fmla="*/ 1798764 w 4649731"/>
              <a:gd name="connsiteY2" fmla="*/ 9682 h 2500764"/>
              <a:gd name="connsiteX3" fmla="*/ 1408239 w 4649731"/>
              <a:gd name="connsiteY3" fmla="*/ 95539 h 2500764"/>
              <a:gd name="connsiteX4" fmla="*/ 995489 w 4649731"/>
              <a:gd name="connsiteY4" fmla="*/ 126853 h 2500764"/>
              <a:gd name="connsiteX5" fmla="*/ 697039 w 4649731"/>
              <a:gd name="connsiteY5" fmla="*/ 190353 h 2500764"/>
              <a:gd name="connsiteX6" fmla="*/ 474789 w 4649731"/>
              <a:gd name="connsiteY6" fmla="*/ 285603 h 2500764"/>
              <a:gd name="connsiteX7" fmla="*/ 71564 w 4649731"/>
              <a:gd name="connsiteY7" fmla="*/ 605886 h 2500764"/>
              <a:gd name="connsiteX8" fmla="*/ 4889 w 4649731"/>
              <a:gd name="connsiteY8" fmla="*/ 1167123 h 2500764"/>
              <a:gd name="connsiteX9" fmla="*/ 131889 w 4649731"/>
              <a:gd name="connsiteY9" fmla="*/ 1390415 h 2500764"/>
              <a:gd name="connsiteX10" fmla="*/ 347789 w 4649731"/>
              <a:gd name="connsiteY10" fmla="*/ 1784203 h 2500764"/>
              <a:gd name="connsiteX11" fmla="*/ 770064 w 4649731"/>
              <a:gd name="connsiteY11" fmla="*/ 2095789 h 2500764"/>
              <a:gd name="connsiteX12" fmla="*/ 1205039 w 4649731"/>
              <a:gd name="connsiteY12" fmla="*/ 2300554 h 2500764"/>
              <a:gd name="connsiteX13" fmla="*/ 1532064 w 4649731"/>
              <a:gd name="connsiteY13" fmla="*/ 2436688 h 2500764"/>
              <a:gd name="connsiteX14" fmla="*/ 1674939 w 4649731"/>
              <a:gd name="connsiteY14" fmla="*/ 2497057 h 2500764"/>
              <a:gd name="connsiteX15" fmla="*/ 1776539 w 4649731"/>
              <a:gd name="connsiteY15" fmla="*/ 2481137 h 2500764"/>
              <a:gd name="connsiteX16" fmla="*/ 1944814 w 4649731"/>
              <a:gd name="connsiteY16" fmla="*/ 2491836 h 2500764"/>
              <a:gd name="connsiteX17" fmla="*/ 2157539 w 4649731"/>
              <a:gd name="connsiteY17" fmla="*/ 2490271 h 2500764"/>
              <a:gd name="connsiteX18" fmla="*/ 2319464 w 4649731"/>
              <a:gd name="connsiteY18" fmla="*/ 2360923 h 2500764"/>
              <a:gd name="connsiteX19" fmla="*/ 2417889 w 4649731"/>
              <a:gd name="connsiteY19" fmla="*/ 2367273 h 2500764"/>
              <a:gd name="connsiteX20" fmla="*/ 2513139 w 4649731"/>
              <a:gd name="connsiteY20" fmla="*/ 2438688 h 2500764"/>
              <a:gd name="connsiteX21" fmla="*/ 2744914 w 4649731"/>
              <a:gd name="connsiteY21" fmla="*/ 2491837 h 2500764"/>
              <a:gd name="connsiteX22" fmla="*/ 3065589 w 4649731"/>
              <a:gd name="connsiteY22" fmla="*/ 2459304 h 2500764"/>
              <a:gd name="connsiteX23" fmla="*/ 3097339 w 4649731"/>
              <a:gd name="connsiteY23" fmla="*/ 2374753 h 2500764"/>
              <a:gd name="connsiteX24" fmla="*/ 3262439 w 4649731"/>
              <a:gd name="connsiteY24" fmla="*/ 2409287 h 2500764"/>
              <a:gd name="connsiteX25" fmla="*/ 3713289 w 4649731"/>
              <a:gd name="connsiteY25" fmla="*/ 2177903 h 2500764"/>
              <a:gd name="connsiteX26" fmla="*/ 4100639 w 4649731"/>
              <a:gd name="connsiteY26" fmla="*/ 1981053 h 2500764"/>
              <a:gd name="connsiteX27" fmla="*/ 4322889 w 4649731"/>
              <a:gd name="connsiteY27" fmla="*/ 1809603 h 2500764"/>
              <a:gd name="connsiteX28" fmla="*/ 4487989 w 4649731"/>
              <a:gd name="connsiteY28" fmla="*/ 1688953 h 2500764"/>
              <a:gd name="connsiteX29" fmla="*/ 4627689 w 4649731"/>
              <a:gd name="connsiteY29" fmla="*/ 1282553 h 2500764"/>
              <a:gd name="connsiteX30" fmla="*/ 4627689 w 4649731"/>
              <a:gd name="connsiteY30" fmla="*/ 857103 h 2500764"/>
              <a:gd name="connsiteX31" fmla="*/ 4418139 w 4649731"/>
              <a:gd name="connsiteY31" fmla="*/ 374503 h 2500764"/>
              <a:gd name="connsiteX32" fmla="*/ 4106989 w 4649731"/>
              <a:gd name="connsiteY32" fmla="*/ 215753 h 2500764"/>
              <a:gd name="connsiteX33" fmla="*/ 3973639 w 4649731"/>
              <a:gd name="connsiteY33" fmla="*/ 177653 h 2500764"/>
              <a:gd name="connsiteX34" fmla="*/ 3948239 w 4649731"/>
              <a:gd name="connsiteY34" fmla="*/ 215753 h 2500764"/>
              <a:gd name="connsiteX35" fmla="*/ 3808539 w 4649731"/>
              <a:gd name="connsiteY35" fmla="*/ 177653 h 2500764"/>
              <a:gd name="connsiteX36" fmla="*/ 3535489 w 4649731"/>
              <a:gd name="connsiteY36" fmla="*/ 37953 h 2500764"/>
              <a:gd name="connsiteX37" fmla="*/ 3351339 w 4649731"/>
              <a:gd name="connsiteY37" fmla="*/ 44303 h 2500764"/>
              <a:gd name="connsiteX38" fmla="*/ 2938589 w 4649731"/>
              <a:gd name="connsiteY38" fmla="*/ 145903 h 2500764"/>
              <a:gd name="connsiteX39" fmla="*/ 2684589 w 4649731"/>
              <a:gd name="connsiteY39" fmla="*/ 209403 h 2500764"/>
              <a:gd name="connsiteX40" fmla="*/ 2525839 w 4649731"/>
              <a:gd name="connsiteY40" fmla="*/ 450703 h 2500764"/>
              <a:gd name="connsiteX41" fmla="*/ 2316289 w 4649731"/>
              <a:gd name="connsiteY41" fmla="*/ 542387 h 2500764"/>
              <a:gd name="connsiteX0" fmla="*/ 2316289 w 4649731"/>
              <a:gd name="connsiteY0" fmla="*/ 542387 h 2510826"/>
              <a:gd name="connsiteX1" fmla="*/ 2125789 w 4649731"/>
              <a:gd name="connsiteY1" fmla="*/ 349103 h 2510826"/>
              <a:gd name="connsiteX2" fmla="*/ 1798764 w 4649731"/>
              <a:gd name="connsiteY2" fmla="*/ 9682 h 2510826"/>
              <a:gd name="connsiteX3" fmla="*/ 1408239 w 4649731"/>
              <a:gd name="connsiteY3" fmla="*/ 95539 h 2510826"/>
              <a:gd name="connsiteX4" fmla="*/ 995489 w 4649731"/>
              <a:gd name="connsiteY4" fmla="*/ 126853 h 2510826"/>
              <a:gd name="connsiteX5" fmla="*/ 697039 w 4649731"/>
              <a:gd name="connsiteY5" fmla="*/ 190353 h 2510826"/>
              <a:gd name="connsiteX6" fmla="*/ 474789 w 4649731"/>
              <a:gd name="connsiteY6" fmla="*/ 285603 h 2510826"/>
              <a:gd name="connsiteX7" fmla="*/ 71564 w 4649731"/>
              <a:gd name="connsiteY7" fmla="*/ 605886 h 2510826"/>
              <a:gd name="connsiteX8" fmla="*/ 4889 w 4649731"/>
              <a:gd name="connsiteY8" fmla="*/ 1167123 h 2510826"/>
              <a:gd name="connsiteX9" fmla="*/ 131889 w 4649731"/>
              <a:gd name="connsiteY9" fmla="*/ 1390415 h 2510826"/>
              <a:gd name="connsiteX10" fmla="*/ 347789 w 4649731"/>
              <a:gd name="connsiteY10" fmla="*/ 1784203 h 2510826"/>
              <a:gd name="connsiteX11" fmla="*/ 770064 w 4649731"/>
              <a:gd name="connsiteY11" fmla="*/ 2095789 h 2510826"/>
              <a:gd name="connsiteX12" fmla="*/ 1205039 w 4649731"/>
              <a:gd name="connsiteY12" fmla="*/ 2300554 h 2510826"/>
              <a:gd name="connsiteX13" fmla="*/ 1532064 w 4649731"/>
              <a:gd name="connsiteY13" fmla="*/ 2436688 h 2510826"/>
              <a:gd name="connsiteX14" fmla="*/ 1674939 w 4649731"/>
              <a:gd name="connsiteY14" fmla="*/ 2497057 h 2510826"/>
              <a:gd name="connsiteX15" fmla="*/ 1776539 w 4649731"/>
              <a:gd name="connsiteY15" fmla="*/ 2481137 h 2510826"/>
              <a:gd name="connsiteX16" fmla="*/ 1944814 w 4649731"/>
              <a:gd name="connsiteY16" fmla="*/ 2491836 h 2510826"/>
              <a:gd name="connsiteX17" fmla="*/ 2157539 w 4649731"/>
              <a:gd name="connsiteY17" fmla="*/ 2490271 h 2510826"/>
              <a:gd name="connsiteX18" fmla="*/ 2319464 w 4649731"/>
              <a:gd name="connsiteY18" fmla="*/ 2360923 h 2510826"/>
              <a:gd name="connsiteX19" fmla="*/ 2417889 w 4649731"/>
              <a:gd name="connsiteY19" fmla="*/ 2367273 h 2510826"/>
              <a:gd name="connsiteX20" fmla="*/ 2541714 w 4649731"/>
              <a:gd name="connsiteY20" fmla="*/ 2502623 h 2510826"/>
              <a:gd name="connsiteX21" fmla="*/ 2744914 w 4649731"/>
              <a:gd name="connsiteY21" fmla="*/ 2491837 h 2510826"/>
              <a:gd name="connsiteX22" fmla="*/ 3065589 w 4649731"/>
              <a:gd name="connsiteY22" fmla="*/ 2459304 h 2510826"/>
              <a:gd name="connsiteX23" fmla="*/ 3097339 w 4649731"/>
              <a:gd name="connsiteY23" fmla="*/ 2374753 h 2510826"/>
              <a:gd name="connsiteX24" fmla="*/ 3262439 w 4649731"/>
              <a:gd name="connsiteY24" fmla="*/ 2409287 h 2510826"/>
              <a:gd name="connsiteX25" fmla="*/ 3713289 w 4649731"/>
              <a:gd name="connsiteY25" fmla="*/ 2177903 h 2510826"/>
              <a:gd name="connsiteX26" fmla="*/ 4100639 w 4649731"/>
              <a:gd name="connsiteY26" fmla="*/ 1981053 h 2510826"/>
              <a:gd name="connsiteX27" fmla="*/ 4322889 w 4649731"/>
              <a:gd name="connsiteY27" fmla="*/ 1809603 h 2510826"/>
              <a:gd name="connsiteX28" fmla="*/ 4487989 w 4649731"/>
              <a:gd name="connsiteY28" fmla="*/ 1688953 h 2510826"/>
              <a:gd name="connsiteX29" fmla="*/ 4627689 w 4649731"/>
              <a:gd name="connsiteY29" fmla="*/ 1282553 h 2510826"/>
              <a:gd name="connsiteX30" fmla="*/ 4627689 w 4649731"/>
              <a:gd name="connsiteY30" fmla="*/ 857103 h 2510826"/>
              <a:gd name="connsiteX31" fmla="*/ 4418139 w 4649731"/>
              <a:gd name="connsiteY31" fmla="*/ 374503 h 2510826"/>
              <a:gd name="connsiteX32" fmla="*/ 4106989 w 4649731"/>
              <a:gd name="connsiteY32" fmla="*/ 215753 h 2510826"/>
              <a:gd name="connsiteX33" fmla="*/ 3973639 w 4649731"/>
              <a:gd name="connsiteY33" fmla="*/ 177653 h 2510826"/>
              <a:gd name="connsiteX34" fmla="*/ 3948239 w 4649731"/>
              <a:gd name="connsiteY34" fmla="*/ 215753 h 2510826"/>
              <a:gd name="connsiteX35" fmla="*/ 3808539 w 4649731"/>
              <a:gd name="connsiteY35" fmla="*/ 177653 h 2510826"/>
              <a:gd name="connsiteX36" fmla="*/ 3535489 w 4649731"/>
              <a:gd name="connsiteY36" fmla="*/ 37953 h 2510826"/>
              <a:gd name="connsiteX37" fmla="*/ 3351339 w 4649731"/>
              <a:gd name="connsiteY37" fmla="*/ 44303 h 2510826"/>
              <a:gd name="connsiteX38" fmla="*/ 2938589 w 4649731"/>
              <a:gd name="connsiteY38" fmla="*/ 145903 h 2510826"/>
              <a:gd name="connsiteX39" fmla="*/ 2684589 w 4649731"/>
              <a:gd name="connsiteY39" fmla="*/ 209403 h 2510826"/>
              <a:gd name="connsiteX40" fmla="*/ 2525839 w 4649731"/>
              <a:gd name="connsiteY40" fmla="*/ 450703 h 2510826"/>
              <a:gd name="connsiteX41" fmla="*/ 2316289 w 4649731"/>
              <a:gd name="connsiteY41" fmla="*/ 542387 h 2510826"/>
              <a:gd name="connsiteX0" fmla="*/ 2316289 w 4649731"/>
              <a:gd name="connsiteY0" fmla="*/ 542387 h 2556888"/>
              <a:gd name="connsiteX1" fmla="*/ 2125789 w 4649731"/>
              <a:gd name="connsiteY1" fmla="*/ 349103 h 2556888"/>
              <a:gd name="connsiteX2" fmla="*/ 1798764 w 4649731"/>
              <a:gd name="connsiteY2" fmla="*/ 9682 h 2556888"/>
              <a:gd name="connsiteX3" fmla="*/ 1408239 w 4649731"/>
              <a:gd name="connsiteY3" fmla="*/ 95539 h 2556888"/>
              <a:gd name="connsiteX4" fmla="*/ 995489 w 4649731"/>
              <a:gd name="connsiteY4" fmla="*/ 126853 h 2556888"/>
              <a:gd name="connsiteX5" fmla="*/ 697039 w 4649731"/>
              <a:gd name="connsiteY5" fmla="*/ 190353 h 2556888"/>
              <a:gd name="connsiteX6" fmla="*/ 474789 w 4649731"/>
              <a:gd name="connsiteY6" fmla="*/ 285603 h 2556888"/>
              <a:gd name="connsiteX7" fmla="*/ 71564 w 4649731"/>
              <a:gd name="connsiteY7" fmla="*/ 605886 h 2556888"/>
              <a:gd name="connsiteX8" fmla="*/ 4889 w 4649731"/>
              <a:gd name="connsiteY8" fmla="*/ 1167123 h 2556888"/>
              <a:gd name="connsiteX9" fmla="*/ 131889 w 4649731"/>
              <a:gd name="connsiteY9" fmla="*/ 1390415 h 2556888"/>
              <a:gd name="connsiteX10" fmla="*/ 347789 w 4649731"/>
              <a:gd name="connsiteY10" fmla="*/ 1784203 h 2556888"/>
              <a:gd name="connsiteX11" fmla="*/ 770064 w 4649731"/>
              <a:gd name="connsiteY11" fmla="*/ 2095789 h 2556888"/>
              <a:gd name="connsiteX12" fmla="*/ 1205039 w 4649731"/>
              <a:gd name="connsiteY12" fmla="*/ 2300554 h 2556888"/>
              <a:gd name="connsiteX13" fmla="*/ 1532064 w 4649731"/>
              <a:gd name="connsiteY13" fmla="*/ 2436688 h 2556888"/>
              <a:gd name="connsiteX14" fmla="*/ 1674939 w 4649731"/>
              <a:gd name="connsiteY14" fmla="*/ 2497057 h 2556888"/>
              <a:gd name="connsiteX15" fmla="*/ 1776539 w 4649731"/>
              <a:gd name="connsiteY15" fmla="*/ 2481137 h 2556888"/>
              <a:gd name="connsiteX16" fmla="*/ 1944814 w 4649731"/>
              <a:gd name="connsiteY16" fmla="*/ 2491836 h 2556888"/>
              <a:gd name="connsiteX17" fmla="*/ 2157539 w 4649731"/>
              <a:gd name="connsiteY17" fmla="*/ 2490271 h 2556888"/>
              <a:gd name="connsiteX18" fmla="*/ 2319464 w 4649731"/>
              <a:gd name="connsiteY18" fmla="*/ 2360923 h 2556888"/>
              <a:gd name="connsiteX19" fmla="*/ 2417889 w 4649731"/>
              <a:gd name="connsiteY19" fmla="*/ 2367273 h 2556888"/>
              <a:gd name="connsiteX20" fmla="*/ 2541714 w 4649731"/>
              <a:gd name="connsiteY20" fmla="*/ 2502623 h 2556888"/>
              <a:gd name="connsiteX21" fmla="*/ 2783014 w 4649731"/>
              <a:gd name="connsiteY21" fmla="*/ 2555772 h 2556888"/>
              <a:gd name="connsiteX22" fmla="*/ 3065589 w 4649731"/>
              <a:gd name="connsiteY22" fmla="*/ 2459304 h 2556888"/>
              <a:gd name="connsiteX23" fmla="*/ 3097339 w 4649731"/>
              <a:gd name="connsiteY23" fmla="*/ 2374753 h 2556888"/>
              <a:gd name="connsiteX24" fmla="*/ 3262439 w 4649731"/>
              <a:gd name="connsiteY24" fmla="*/ 2409287 h 2556888"/>
              <a:gd name="connsiteX25" fmla="*/ 3713289 w 4649731"/>
              <a:gd name="connsiteY25" fmla="*/ 2177903 h 2556888"/>
              <a:gd name="connsiteX26" fmla="*/ 4100639 w 4649731"/>
              <a:gd name="connsiteY26" fmla="*/ 1981053 h 2556888"/>
              <a:gd name="connsiteX27" fmla="*/ 4322889 w 4649731"/>
              <a:gd name="connsiteY27" fmla="*/ 1809603 h 2556888"/>
              <a:gd name="connsiteX28" fmla="*/ 4487989 w 4649731"/>
              <a:gd name="connsiteY28" fmla="*/ 1688953 h 2556888"/>
              <a:gd name="connsiteX29" fmla="*/ 4627689 w 4649731"/>
              <a:gd name="connsiteY29" fmla="*/ 1282553 h 2556888"/>
              <a:gd name="connsiteX30" fmla="*/ 4627689 w 4649731"/>
              <a:gd name="connsiteY30" fmla="*/ 857103 h 2556888"/>
              <a:gd name="connsiteX31" fmla="*/ 4418139 w 4649731"/>
              <a:gd name="connsiteY31" fmla="*/ 374503 h 2556888"/>
              <a:gd name="connsiteX32" fmla="*/ 4106989 w 4649731"/>
              <a:gd name="connsiteY32" fmla="*/ 215753 h 2556888"/>
              <a:gd name="connsiteX33" fmla="*/ 3973639 w 4649731"/>
              <a:gd name="connsiteY33" fmla="*/ 177653 h 2556888"/>
              <a:gd name="connsiteX34" fmla="*/ 3948239 w 4649731"/>
              <a:gd name="connsiteY34" fmla="*/ 215753 h 2556888"/>
              <a:gd name="connsiteX35" fmla="*/ 3808539 w 4649731"/>
              <a:gd name="connsiteY35" fmla="*/ 177653 h 2556888"/>
              <a:gd name="connsiteX36" fmla="*/ 3535489 w 4649731"/>
              <a:gd name="connsiteY36" fmla="*/ 37953 h 2556888"/>
              <a:gd name="connsiteX37" fmla="*/ 3351339 w 4649731"/>
              <a:gd name="connsiteY37" fmla="*/ 44303 h 2556888"/>
              <a:gd name="connsiteX38" fmla="*/ 2938589 w 4649731"/>
              <a:gd name="connsiteY38" fmla="*/ 145903 h 2556888"/>
              <a:gd name="connsiteX39" fmla="*/ 2684589 w 4649731"/>
              <a:gd name="connsiteY39" fmla="*/ 209403 h 2556888"/>
              <a:gd name="connsiteX40" fmla="*/ 2525839 w 4649731"/>
              <a:gd name="connsiteY40" fmla="*/ 450703 h 2556888"/>
              <a:gd name="connsiteX41" fmla="*/ 2316289 w 4649731"/>
              <a:gd name="connsiteY41" fmla="*/ 542387 h 2556888"/>
              <a:gd name="connsiteX0" fmla="*/ 2316289 w 4649731"/>
              <a:gd name="connsiteY0" fmla="*/ 542622 h 2557123"/>
              <a:gd name="connsiteX1" fmla="*/ 2125789 w 4649731"/>
              <a:gd name="connsiteY1" fmla="*/ 349338 h 2557123"/>
              <a:gd name="connsiteX2" fmla="*/ 1798764 w 4649731"/>
              <a:gd name="connsiteY2" fmla="*/ 9917 h 2557123"/>
              <a:gd name="connsiteX3" fmla="*/ 1408239 w 4649731"/>
              <a:gd name="connsiteY3" fmla="*/ 95774 h 2557123"/>
              <a:gd name="connsiteX4" fmla="*/ 995489 w 4649731"/>
              <a:gd name="connsiteY4" fmla="*/ 127088 h 2557123"/>
              <a:gd name="connsiteX5" fmla="*/ 697039 w 4649731"/>
              <a:gd name="connsiteY5" fmla="*/ 190588 h 2557123"/>
              <a:gd name="connsiteX6" fmla="*/ 474789 w 4649731"/>
              <a:gd name="connsiteY6" fmla="*/ 285838 h 2557123"/>
              <a:gd name="connsiteX7" fmla="*/ 71564 w 4649731"/>
              <a:gd name="connsiteY7" fmla="*/ 606121 h 2557123"/>
              <a:gd name="connsiteX8" fmla="*/ 4889 w 4649731"/>
              <a:gd name="connsiteY8" fmla="*/ 1167358 h 2557123"/>
              <a:gd name="connsiteX9" fmla="*/ 131889 w 4649731"/>
              <a:gd name="connsiteY9" fmla="*/ 1390650 h 2557123"/>
              <a:gd name="connsiteX10" fmla="*/ 347789 w 4649731"/>
              <a:gd name="connsiteY10" fmla="*/ 1784438 h 2557123"/>
              <a:gd name="connsiteX11" fmla="*/ 770064 w 4649731"/>
              <a:gd name="connsiteY11" fmla="*/ 2096024 h 2557123"/>
              <a:gd name="connsiteX12" fmla="*/ 1205039 w 4649731"/>
              <a:gd name="connsiteY12" fmla="*/ 2300789 h 2557123"/>
              <a:gd name="connsiteX13" fmla="*/ 1532064 w 4649731"/>
              <a:gd name="connsiteY13" fmla="*/ 2436923 h 2557123"/>
              <a:gd name="connsiteX14" fmla="*/ 1674939 w 4649731"/>
              <a:gd name="connsiteY14" fmla="*/ 2497292 h 2557123"/>
              <a:gd name="connsiteX15" fmla="*/ 1776539 w 4649731"/>
              <a:gd name="connsiteY15" fmla="*/ 2481372 h 2557123"/>
              <a:gd name="connsiteX16" fmla="*/ 1944814 w 4649731"/>
              <a:gd name="connsiteY16" fmla="*/ 2492071 h 2557123"/>
              <a:gd name="connsiteX17" fmla="*/ 2157539 w 4649731"/>
              <a:gd name="connsiteY17" fmla="*/ 2490506 h 2557123"/>
              <a:gd name="connsiteX18" fmla="*/ 2319464 w 4649731"/>
              <a:gd name="connsiteY18" fmla="*/ 2361158 h 2557123"/>
              <a:gd name="connsiteX19" fmla="*/ 2417889 w 4649731"/>
              <a:gd name="connsiteY19" fmla="*/ 2367508 h 2557123"/>
              <a:gd name="connsiteX20" fmla="*/ 2541714 w 4649731"/>
              <a:gd name="connsiteY20" fmla="*/ 2502858 h 2557123"/>
              <a:gd name="connsiteX21" fmla="*/ 2783014 w 4649731"/>
              <a:gd name="connsiteY21" fmla="*/ 2556007 h 2557123"/>
              <a:gd name="connsiteX22" fmla="*/ 3065589 w 4649731"/>
              <a:gd name="connsiteY22" fmla="*/ 2459539 h 2557123"/>
              <a:gd name="connsiteX23" fmla="*/ 3097339 w 4649731"/>
              <a:gd name="connsiteY23" fmla="*/ 2374988 h 2557123"/>
              <a:gd name="connsiteX24" fmla="*/ 3262439 w 4649731"/>
              <a:gd name="connsiteY24" fmla="*/ 2409522 h 2557123"/>
              <a:gd name="connsiteX25" fmla="*/ 3713289 w 4649731"/>
              <a:gd name="connsiteY25" fmla="*/ 2178138 h 2557123"/>
              <a:gd name="connsiteX26" fmla="*/ 4100639 w 4649731"/>
              <a:gd name="connsiteY26" fmla="*/ 1981288 h 2557123"/>
              <a:gd name="connsiteX27" fmla="*/ 4322889 w 4649731"/>
              <a:gd name="connsiteY27" fmla="*/ 1809838 h 2557123"/>
              <a:gd name="connsiteX28" fmla="*/ 4487989 w 4649731"/>
              <a:gd name="connsiteY28" fmla="*/ 1689188 h 2557123"/>
              <a:gd name="connsiteX29" fmla="*/ 4627689 w 4649731"/>
              <a:gd name="connsiteY29" fmla="*/ 1282788 h 2557123"/>
              <a:gd name="connsiteX30" fmla="*/ 4627689 w 4649731"/>
              <a:gd name="connsiteY30" fmla="*/ 857338 h 2557123"/>
              <a:gd name="connsiteX31" fmla="*/ 4418139 w 4649731"/>
              <a:gd name="connsiteY31" fmla="*/ 374738 h 2557123"/>
              <a:gd name="connsiteX32" fmla="*/ 4106989 w 4649731"/>
              <a:gd name="connsiteY32" fmla="*/ 215988 h 2557123"/>
              <a:gd name="connsiteX33" fmla="*/ 3973639 w 4649731"/>
              <a:gd name="connsiteY33" fmla="*/ 177888 h 2557123"/>
              <a:gd name="connsiteX34" fmla="*/ 3948239 w 4649731"/>
              <a:gd name="connsiteY34" fmla="*/ 215988 h 2557123"/>
              <a:gd name="connsiteX35" fmla="*/ 3808539 w 4649731"/>
              <a:gd name="connsiteY35" fmla="*/ 177888 h 2557123"/>
              <a:gd name="connsiteX36" fmla="*/ 3535489 w 4649731"/>
              <a:gd name="connsiteY36" fmla="*/ 38188 h 2557123"/>
              <a:gd name="connsiteX37" fmla="*/ 3351339 w 4649731"/>
              <a:gd name="connsiteY37" fmla="*/ 44538 h 2557123"/>
              <a:gd name="connsiteX38" fmla="*/ 2967164 w 4649731"/>
              <a:gd name="connsiteY38" fmla="*/ 0 h 2557123"/>
              <a:gd name="connsiteX39" fmla="*/ 2684589 w 4649731"/>
              <a:gd name="connsiteY39" fmla="*/ 209638 h 2557123"/>
              <a:gd name="connsiteX40" fmla="*/ 2525839 w 4649731"/>
              <a:gd name="connsiteY40" fmla="*/ 450938 h 2557123"/>
              <a:gd name="connsiteX41" fmla="*/ 2316289 w 4649731"/>
              <a:gd name="connsiteY41" fmla="*/ 542622 h 2557123"/>
              <a:gd name="connsiteX0" fmla="*/ 2316289 w 4649731"/>
              <a:gd name="connsiteY0" fmla="*/ 542622 h 2557123"/>
              <a:gd name="connsiteX1" fmla="*/ 2011489 w 4649731"/>
              <a:gd name="connsiteY1" fmla="*/ 349338 h 2557123"/>
              <a:gd name="connsiteX2" fmla="*/ 1798764 w 4649731"/>
              <a:gd name="connsiteY2" fmla="*/ 9917 h 2557123"/>
              <a:gd name="connsiteX3" fmla="*/ 1408239 w 4649731"/>
              <a:gd name="connsiteY3" fmla="*/ 95774 h 2557123"/>
              <a:gd name="connsiteX4" fmla="*/ 995489 w 4649731"/>
              <a:gd name="connsiteY4" fmla="*/ 127088 h 2557123"/>
              <a:gd name="connsiteX5" fmla="*/ 697039 w 4649731"/>
              <a:gd name="connsiteY5" fmla="*/ 190588 h 2557123"/>
              <a:gd name="connsiteX6" fmla="*/ 474789 w 4649731"/>
              <a:gd name="connsiteY6" fmla="*/ 285838 h 2557123"/>
              <a:gd name="connsiteX7" fmla="*/ 71564 w 4649731"/>
              <a:gd name="connsiteY7" fmla="*/ 606121 h 2557123"/>
              <a:gd name="connsiteX8" fmla="*/ 4889 w 4649731"/>
              <a:gd name="connsiteY8" fmla="*/ 1167358 h 2557123"/>
              <a:gd name="connsiteX9" fmla="*/ 131889 w 4649731"/>
              <a:gd name="connsiteY9" fmla="*/ 1390650 h 2557123"/>
              <a:gd name="connsiteX10" fmla="*/ 347789 w 4649731"/>
              <a:gd name="connsiteY10" fmla="*/ 1784438 h 2557123"/>
              <a:gd name="connsiteX11" fmla="*/ 770064 w 4649731"/>
              <a:gd name="connsiteY11" fmla="*/ 2096024 h 2557123"/>
              <a:gd name="connsiteX12" fmla="*/ 1205039 w 4649731"/>
              <a:gd name="connsiteY12" fmla="*/ 2300789 h 2557123"/>
              <a:gd name="connsiteX13" fmla="*/ 1532064 w 4649731"/>
              <a:gd name="connsiteY13" fmla="*/ 2436923 h 2557123"/>
              <a:gd name="connsiteX14" fmla="*/ 1674939 w 4649731"/>
              <a:gd name="connsiteY14" fmla="*/ 2497292 h 2557123"/>
              <a:gd name="connsiteX15" fmla="*/ 1776539 w 4649731"/>
              <a:gd name="connsiteY15" fmla="*/ 2481372 h 2557123"/>
              <a:gd name="connsiteX16" fmla="*/ 1944814 w 4649731"/>
              <a:gd name="connsiteY16" fmla="*/ 2492071 h 2557123"/>
              <a:gd name="connsiteX17" fmla="*/ 2157539 w 4649731"/>
              <a:gd name="connsiteY17" fmla="*/ 2490506 h 2557123"/>
              <a:gd name="connsiteX18" fmla="*/ 2319464 w 4649731"/>
              <a:gd name="connsiteY18" fmla="*/ 2361158 h 2557123"/>
              <a:gd name="connsiteX19" fmla="*/ 2417889 w 4649731"/>
              <a:gd name="connsiteY19" fmla="*/ 2367508 h 2557123"/>
              <a:gd name="connsiteX20" fmla="*/ 2541714 w 4649731"/>
              <a:gd name="connsiteY20" fmla="*/ 2502858 h 2557123"/>
              <a:gd name="connsiteX21" fmla="*/ 2783014 w 4649731"/>
              <a:gd name="connsiteY21" fmla="*/ 2556007 h 2557123"/>
              <a:gd name="connsiteX22" fmla="*/ 3065589 w 4649731"/>
              <a:gd name="connsiteY22" fmla="*/ 2459539 h 2557123"/>
              <a:gd name="connsiteX23" fmla="*/ 3097339 w 4649731"/>
              <a:gd name="connsiteY23" fmla="*/ 2374988 h 2557123"/>
              <a:gd name="connsiteX24" fmla="*/ 3262439 w 4649731"/>
              <a:gd name="connsiteY24" fmla="*/ 2409522 h 2557123"/>
              <a:gd name="connsiteX25" fmla="*/ 3713289 w 4649731"/>
              <a:gd name="connsiteY25" fmla="*/ 2178138 h 2557123"/>
              <a:gd name="connsiteX26" fmla="*/ 4100639 w 4649731"/>
              <a:gd name="connsiteY26" fmla="*/ 1981288 h 2557123"/>
              <a:gd name="connsiteX27" fmla="*/ 4322889 w 4649731"/>
              <a:gd name="connsiteY27" fmla="*/ 1809838 h 2557123"/>
              <a:gd name="connsiteX28" fmla="*/ 4487989 w 4649731"/>
              <a:gd name="connsiteY28" fmla="*/ 1689188 h 2557123"/>
              <a:gd name="connsiteX29" fmla="*/ 4627689 w 4649731"/>
              <a:gd name="connsiteY29" fmla="*/ 1282788 h 2557123"/>
              <a:gd name="connsiteX30" fmla="*/ 4627689 w 4649731"/>
              <a:gd name="connsiteY30" fmla="*/ 857338 h 2557123"/>
              <a:gd name="connsiteX31" fmla="*/ 4418139 w 4649731"/>
              <a:gd name="connsiteY31" fmla="*/ 374738 h 2557123"/>
              <a:gd name="connsiteX32" fmla="*/ 4106989 w 4649731"/>
              <a:gd name="connsiteY32" fmla="*/ 215988 h 2557123"/>
              <a:gd name="connsiteX33" fmla="*/ 3973639 w 4649731"/>
              <a:gd name="connsiteY33" fmla="*/ 177888 h 2557123"/>
              <a:gd name="connsiteX34" fmla="*/ 3948239 w 4649731"/>
              <a:gd name="connsiteY34" fmla="*/ 215988 h 2557123"/>
              <a:gd name="connsiteX35" fmla="*/ 3808539 w 4649731"/>
              <a:gd name="connsiteY35" fmla="*/ 177888 h 2557123"/>
              <a:gd name="connsiteX36" fmla="*/ 3535489 w 4649731"/>
              <a:gd name="connsiteY36" fmla="*/ 38188 h 2557123"/>
              <a:gd name="connsiteX37" fmla="*/ 3351339 w 4649731"/>
              <a:gd name="connsiteY37" fmla="*/ 44538 h 2557123"/>
              <a:gd name="connsiteX38" fmla="*/ 2967164 w 4649731"/>
              <a:gd name="connsiteY38" fmla="*/ 0 h 2557123"/>
              <a:gd name="connsiteX39" fmla="*/ 2684589 w 4649731"/>
              <a:gd name="connsiteY39" fmla="*/ 209638 h 2557123"/>
              <a:gd name="connsiteX40" fmla="*/ 2525839 w 4649731"/>
              <a:gd name="connsiteY40" fmla="*/ 450938 h 2557123"/>
              <a:gd name="connsiteX41" fmla="*/ 2316289 w 4649731"/>
              <a:gd name="connsiteY41" fmla="*/ 542622 h 2557123"/>
              <a:gd name="connsiteX0" fmla="*/ 2316289 w 4649731"/>
              <a:gd name="connsiteY0" fmla="*/ 542622 h 2557123"/>
              <a:gd name="connsiteX1" fmla="*/ 2011489 w 4649731"/>
              <a:gd name="connsiteY1" fmla="*/ 349338 h 2557123"/>
              <a:gd name="connsiteX2" fmla="*/ 1741614 w 4649731"/>
              <a:gd name="connsiteY2" fmla="*/ 9917 h 2557123"/>
              <a:gd name="connsiteX3" fmla="*/ 1408239 w 4649731"/>
              <a:gd name="connsiteY3" fmla="*/ 95774 h 2557123"/>
              <a:gd name="connsiteX4" fmla="*/ 995489 w 4649731"/>
              <a:gd name="connsiteY4" fmla="*/ 127088 h 2557123"/>
              <a:gd name="connsiteX5" fmla="*/ 697039 w 4649731"/>
              <a:gd name="connsiteY5" fmla="*/ 190588 h 2557123"/>
              <a:gd name="connsiteX6" fmla="*/ 474789 w 4649731"/>
              <a:gd name="connsiteY6" fmla="*/ 285838 h 2557123"/>
              <a:gd name="connsiteX7" fmla="*/ 71564 w 4649731"/>
              <a:gd name="connsiteY7" fmla="*/ 606121 h 2557123"/>
              <a:gd name="connsiteX8" fmla="*/ 4889 w 4649731"/>
              <a:gd name="connsiteY8" fmla="*/ 1167358 h 2557123"/>
              <a:gd name="connsiteX9" fmla="*/ 131889 w 4649731"/>
              <a:gd name="connsiteY9" fmla="*/ 1390650 h 2557123"/>
              <a:gd name="connsiteX10" fmla="*/ 347789 w 4649731"/>
              <a:gd name="connsiteY10" fmla="*/ 1784438 h 2557123"/>
              <a:gd name="connsiteX11" fmla="*/ 770064 w 4649731"/>
              <a:gd name="connsiteY11" fmla="*/ 2096024 h 2557123"/>
              <a:gd name="connsiteX12" fmla="*/ 1205039 w 4649731"/>
              <a:gd name="connsiteY12" fmla="*/ 2300789 h 2557123"/>
              <a:gd name="connsiteX13" fmla="*/ 1532064 w 4649731"/>
              <a:gd name="connsiteY13" fmla="*/ 2436923 h 2557123"/>
              <a:gd name="connsiteX14" fmla="*/ 1674939 w 4649731"/>
              <a:gd name="connsiteY14" fmla="*/ 2497292 h 2557123"/>
              <a:gd name="connsiteX15" fmla="*/ 1776539 w 4649731"/>
              <a:gd name="connsiteY15" fmla="*/ 2481372 h 2557123"/>
              <a:gd name="connsiteX16" fmla="*/ 1944814 w 4649731"/>
              <a:gd name="connsiteY16" fmla="*/ 2492071 h 2557123"/>
              <a:gd name="connsiteX17" fmla="*/ 2157539 w 4649731"/>
              <a:gd name="connsiteY17" fmla="*/ 2490506 h 2557123"/>
              <a:gd name="connsiteX18" fmla="*/ 2319464 w 4649731"/>
              <a:gd name="connsiteY18" fmla="*/ 2361158 h 2557123"/>
              <a:gd name="connsiteX19" fmla="*/ 2417889 w 4649731"/>
              <a:gd name="connsiteY19" fmla="*/ 2367508 h 2557123"/>
              <a:gd name="connsiteX20" fmla="*/ 2541714 w 4649731"/>
              <a:gd name="connsiteY20" fmla="*/ 2502858 h 2557123"/>
              <a:gd name="connsiteX21" fmla="*/ 2783014 w 4649731"/>
              <a:gd name="connsiteY21" fmla="*/ 2556007 h 2557123"/>
              <a:gd name="connsiteX22" fmla="*/ 3065589 w 4649731"/>
              <a:gd name="connsiteY22" fmla="*/ 2459539 h 2557123"/>
              <a:gd name="connsiteX23" fmla="*/ 3097339 w 4649731"/>
              <a:gd name="connsiteY23" fmla="*/ 2374988 h 2557123"/>
              <a:gd name="connsiteX24" fmla="*/ 3262439 w 4649731"/>
              <a:gd name="connsiteY24" fmla="*/ 2409522 h 2557123"/>
              <a:gd name="connsiteX25" fmla="*/ 3713289 w 4649731"/>
              <a:gd name="connsiteY25" fmla="*/ 2178138 h 2557123"/>
              <a:gd name="connsiteX26" fmla="*/ 4100639 w 4649731"/>
              <a:gd name="connsiteY26" fmla="*/ 1981288 h 2557123"/>
              <a:gd name="connsiteX27" fmla="*/ 4322889 w 4649731"/>
              <a:gd name="connsiteY27" fmla="*/ 1809838 h 2557123"/>
              <a:gd name="connsiteX28" fmla="*/ 4487989 w 4649731"/>
              <a:gd name="connsiteY28" fmla="*/ 1689188 h 2557123"/>
              <a:gd name="connsiteX29" fmla="*/ 4627689 w 4649731"/>
              <a:gd name="connsiteY29" fmla="*/ 1282788 h 2557123"/>
              <a:gd name="connsiteX30" fmla="*/ 4627689 w 4649731"/>
              <a:gd name="connsiteY30" fmla="*/ 857338 h 2557123"/>
              <a:gd name="connsiteX31" fmla="*/ 4418139 w 4649731"/>
              <a:gd name="connsiteY31" fmla="*/ 374738 h 2557123"/>
              <a:gd name="connsiteX32" fmla="*/ 4106989 w 4649731"/>
              <a:gd name="connsiteY32" fmla="*/ 215988 h 2557123"/>
              <a:gd name="connsiteX33" fmla="*/ 3973639 w 4649731"/>
              <a:gd name="connsiteY33" fmla="*/ 177888 h 2557123"/>
              <a:gd name="connsiteX34" fmla="*/ 3948239 w 4649731"/>
              <a:gd name="connsiteY34" fmla="*/ 215988 h 2557123"/>
              <a:gd name="connsiteX35" fmla="*/ 3808539 w 4649731"/>
              <a:gd name="connsiteY35" fmla="*/ 177888 h 2557123"/>
              <a:gd name="connsiteX36" fmla="*/ 3535489 w 4649731"/>
              <a:gd name="connsiteY36" fmla="*/ 38188 h 2557123"/>
              <a:gd name="connsiteX37" fmla="*/ 3351339 w 4649731"/>
              <a:gd name="connsiteY37" fmla="*/ 44538 h 2557123"/>
              <a:gd name="connsiteX38" fmla="*/ 2967164 w 4649731"/>
              <a:gd name="connsiteY38" fmla="*/ 0 h 2557123"/>
              <a:gd name="connsiteX39" fmla="*/ 2684589 w 4649731"/>
              <a:gd name="connsiteY39" fmla="*/ 209638 h 2557123"/>
              <a:gd name="connsiteX40" fmla="*/ 2525839 w 4649731"/>
              <a:gd name="connsiteY40" fmla="*/ 450938 h 2557123"/>
              <a:gd name="connsiteX41" fmla="*/ 2316289 w 4649731"/>
              <a:gd name="connsiteY41" fmla="*/ 542622 h 2557123"/>
              <a:gd name="connsiteX0" fmla="*/ 2316289 w 4649731"/>
              <a:gd name="connsiteY0" fmla="*/ 868110 h 2882611"/>
              <a:gd name="connsiteX1" fmla="*/ 2011489 w 4649731"/>
              <a:gd name="connsiteY1" fmla="*/ 674826 h 2882611"/>
              <a:gd name="connsiteX2" fmla="*/ 1741614 w 4649731"/>
              <a:gd name="connsiteY2" fmla="*/ 335405 h 2882611"/>
              <a:gd name="connsiteX3" fmla="*/ 1379664 w 4649731"/>
              <a:gd name="connsiteY3" fmla="*/ 1116 h 2882611"/>
              <a:gd name="connsiteX4" fmla="*/ 995489 w 4649731"/>
              <a:gd name="connsiteY4" fmla="*/ 452576 h 2882611"/>
              <a:gd name="connsiteX5" fmla="*/ 697039 w 4649731"/>
              <a:gd name="connsiteY5" fmla="*/ 516076 h 2882611"/>
              <a:gd name="connsiteX6" fmla="*/ 474789 w 4649731"/>
              <a:gd name="connsiteY6" fmla="*/ 611326 h 2882611"/>
              <a:gd name="connsiteX7" fmla="*/ 71564 w 4649731"/>
              <a:gd name="connsiteY7" fmla="*/ 931609 h 2882611"/>
              <a:gd name="connsiteX8" fmla="*/ 4889 w 4649731"/>
              <a:gd name="connsiteY8" fmla="*/ 1492846 h 2882611"/>
              <a:gd name="connsiteX9" fmla="*/ 131889 w 4649731"/>
              <a:gd name="connsiteY9" fmla="*/ 1716138 h 2882611"/>
              <a:gd name="connsiteX10" fmla="*/ 347789 w 4649731"/>
              <a:gd name="connsiteY10" fmla="*/ 2109926 h 2882611"/>
              <a:gd name="connsiteX11" fmla="*/ 770064 w 4649731"/>
              <a:gd name="connsiteY11" fmla="*/ 2421512 h 2882611"/>
              <a:gd name="connsiteX12" fmla="*/ 1205039 w 4649731"/>
              <a:gd name="connsiteY12" fmla="*/ 2626277 h 2882611"/>
              <a:gd name="connsiteX13" fmla="*/ 1532064 w 4649731"/>
              <a:gd name="connsiteY13" fmla="*/ 2762411 h 2882611"/>
              <a:gd name="connsiteX14" fmla="*/ 1674939 w 4649731"/>
              <a:gd name="connsiteY14" fmla="*/ 2822780 h 2882611"/>
              <a:gd name="connsiteX15" fmla="*/ 1776539 w 4649731"/>
              <a:gd name="connsiteY15" fmla="*/ 2806860 h 2882611"/>
              <a:gd name="connsiteX16" fmla="*/ 1944814 w 4649731"/>
              <a:gd name="connsiteY16" fmla="*/ 2817559 h 2882611"/>
              <a:gd name="connsiteX17" fmla="*/ 2157539 w 4649731"/>
              <a:gd name="connsiteY17" fmla="*/ 2815994 h 2882611"/>
              <a:gd name="connsiteX18" fmla="*/ 2319464 w 4649731"/>
              <a:gd name="connsiteY18" fmla="*/ 2686646 h 2882611"/>
              <a:gd name="connsiteX19" fmla="*/ 2417889 w 4649731"/>
              <a:gd name="connsiteY19" fmla="*/ 2692996 h 2882611"/>
              <a:gd name="connsiteX20" fmla="*/ 2541714 w 4649731"/>
              <a:gd name="connsiteY20" fmla="*/ 2828346 h 2882611"/>
              <a:gd name="connsiteX21" fmla="*/ 2783014 w 4649731"/>
              <a:gd name="connsiteY21" fmla="*/ 2881495 h 2882611"/>
              <a:gd name="connsiteX22" fmla="*/ 3065589 w 4649731"/>
              <a:gd name="connsiteY22" fmla="*/ 2785027 h 2882611"/>
              <a:gd name="connsiteX23" fmla="*/ 3097339 w 4649731"/>
              <a:gd name="connsiteY23" fmla="*/ 2700476 h 2882611"/>
              <a:gd name="connsiteX24" fmla="*/ 3262439 w 4649731"/>
              <a:gd name="connsiteY24" fmla="*/ 2735010 h 2882611"/>
              <a:gd name="connsiteX25" fmla="*/ 3713289 w 4649731"/>
              <a:gd name="connsiteY25" fmla="*/ 2503626 h 2882611"/>
              <a:gd name="connsiteX26" fmla="*/ 4100639 w 4649731"/>
              <a:gd name="connsiteY26" fmla="*/ 2306776 h 2882611"/>
              <a:gd name="connsiteX27" fmla="*/ 4322889 w 4649731"/>
              <a:gd name="connsiteY27" fmla="*/ 2135326 h 2882611"/>
              <a:gd name="connsiteX28" fmla="*/ 4487989 w 4649731"/>
              <a:gd name="connsiteY28" fmla="*/ 2014676 h 2882611"/>
              <a:gd name="connsiteX29" fmla="*/ 4627689 w 4649731"/>
              <a:gd name="connsiteY29" fmla="*/ 1608276 h 2882611"/>
              <a:gd name="connsiteX30" fmla="*/ 4627689 w 4649731"/>
              <a:gd name="connsiteY30" fmla="*/ 1182826 h 2882611"/>
              <a:gd name="connsiteX31" fmla="*/ 4418139 w 4649731"/>
              <a:gd name="connsiteY31" fmla="*/ 700226 h 2882611"/>
              <a:gd name="connsiteX32" fmla="*/ 4106989 w 4649731"/>
              <a:gd name="connsiteY32" fmla="*/ 541476 h 2882611"/>
              <a:gd name="connsiteX33" fmla="*/ 3973639 w 4649731"/>
              <a:gd name="connsiteY33" fmla="*/ 503376 h 2882611"/>
              <a:gd name="connsiteX34" fmla="*/ 3948239 w 4649731"/>
              <a:gd name="connsiteY34" fmla="*/ 541476 h 2882611"/>
              <a:gd name="connsiteX35" fmla="*/ 3808539 w 4649731"/>
              <a:gd name="connsiteY35" fmla="*/ 503376 h 2882611"/>
              <a:gd name="connsiteX36" fmla="*/ 3535489 w 4649731"/>
              <a:gd name="connsiteY36" fmla="*/ 363676 h 2882611"/>
              <a:gd name="connsiteX37" fmla="*/ 3351339 w 4649731"/>
              <a:gd name="connsiteY37" fmla="*/ 370026 h 2882611"/>
              <a:gd name="connsiteX38" fmla="*/ 2967164 w 4649731"/>
              <a:gd name="connsiteY38" fmla="*/ 325488 h 2882611"/>
              <a:gd name="connsiteX39" fmla="*/ 2684589 w 4649731"/>
              <a:gd name="connsiteY39" fmla="*/ 535126 h 2882611"/>
              <a:gd name="connsiteX40" fmla="*/ 2525839 w 4649731"/>
              <a:gd name="connsiteY40" fmla="*/ 776426 h 2882611"/>
              <a:gd name="connsiteX41" fmla="*/ 2316289 w 4649731"/>
              <a:gd name="connsiteY41" fmla="*/ 868110 h 2882611"/>
              <a:gd name="connsiteX0" fmla="*/ 2316289 w 4649731"/>
              <a:gd name="connsiteY0" fmla="*/ 873842 h 2888343"/>
              <a:gd name="connsiteX1" fmla="*/ 2011489 w 4649731"/>
              <a:gd name="connsiteY1" fmla="*/ 680558 h 2888343"/>
              <a:gd name="connsiteX2" fmla="*/ 1741614 w 4649731"/>
              <a:gd name="connsiteY2" fmla="*/ 341137 h 2888343"/>
              <a:gd name="connsiteX3" fmla="*/ 1379664 w 4649731"/>
              <a:gd name="connsiteY3" fmla="*/ 6848 h 2888343"/>
              <a:gd name="connsiteX4" fmla="*/ 700214 w 4649731"/>
              <a:gd name="connsiteY4" fmla="*/ 147765 h 2888343"/>
              <a:gd name="connsiteX5" fmla="*/ 697039 w 4649731"/>
              <a:gd name="connsiteY5" fmla="*/ 521808 h 2888343"/>
              <a:gd name="connsiteX6" fmla="*/ 474789 w 4649731"/>
              <a:gd name="connsiteY6" fmla="*/ 617058 h 2888343"/>
              <a:gd name="connsiteX7" fmla="*/ 71564 w 4649731"/>
              <a:gd name="connsiteY7" fmla="*/ 937341 h 2888343"/>
              <a:gd name="connsiteX8" fmla="*/ 4889 w 4649731"/>
              <a:gd name="connsiteY8" fmla="*/ 1498578 h 2888343"/>
              <a:gd name="connsiteX9" fmla="*/ 131889 w 4649731"/>
              <a:gd name="connsiteY9" fmla="*/ 1721870 h 2888343"/>
              <a:gd name="connsiteX10" fmla="*/ 347789 w 4649731"/>
              <a:gd name="connsiteY10" fmla="*/ 2115658 h 2888343"/>
              <a:gd name="connsiteX11" fmla="*/ 770064 w 4649731"/>
              <a:gd name="connsiteY11" fmla="*/ 2427244 h 2888343"/>
              <a:gd name="connsiteX12" fmla="*/ 1205039 w 4649731"/>
              <a:gd name="connsiteY12" fmla="*/ 2632009 h 2888343"/>
              <a:gd name="connsiteX13" fmla="*/ 1532064 w 4649731"/>
              <a:gd name="connsiteY13" fmla="*/ 2768143 h 2888343"/>
              <a:gd name="connsiteX14" fmla="*/ 1674939 w 4649731"/>
              <a:gd name="connsiteY14" fmla="*/ 2828512 h 2888343"/>
              <a:gd name="connsiteX15" fmla="*/ 1776539 w 4649731"/>
              <a:gd name="connsiteY15" fmla="*/ 2812592 h 2888343"/>
              <a:gd name="connsiteX16" fmla="*/ 1944814 w 4649731"/>
              <a:gd name="connsiteY16" fmla="*/ 2823291 h 2888343"/>
              <a:gd name="connsiteX17" fmla="*/ 2157539 w 4649731"/>
              <a:gd name="connsiteY17" fmla="*/ 2821726 h 2888343"/>
              <a:gd name="connsiteX18" fmla="*/ 2319464 w 4649731"/>
              <a:gd name="connsiteY18" fmla="*/ 2692378 h 2888343"/>
              <a:gd name="connsiteX19" fmla="*/ 2417889 w 4649731"/>
              <a:gd name="connsiteY19" fmla="*/ 2698728 h 2888343"/>
              <a:gd name="connsiteX20" fmla="*/ 2541714 w 4649731"/>
              <a:gd name="connsiteY20" fmla="*/ 2834078 h 2888343"/>
              <a:gd name="connsiteX21" fmla="*/ 2783014 w 4649731"/>
              <a:gd name="connsiteY21" fmla="*/ 2887227 h 2888343"/>
              <a:gd name="connsiteX22" fmla="*/ 3065589 w 4649731"/>
              <a:gd name="connsiteY22" fmla="*/ 2790759 h 2888343"/>
              <a:gd name="connsiteX23" fmla="*/ 3097339 w 4649731"/>
              <a:gd name="connsiteY23" fmla="*/ 2706208 h 2888343"/>
              <a:gd name="connsiteX24" fmla="*/ 3262439 w 4649731"/>
              <a:gd name="connsiteY24" fmla="*/ 2740742 h 2888343"/>
              <a:gd name="connsiteX25" fmla="*/ 3713289 w 4649731"/>
              <a:gd name="connsiteY25" fmla="*/ 2509358 h 2888343"/>
              <a:gd name="connsiteX26" fmla="*/ 4100639 w 4649731"/>
              <a:gd name="connsiteY26" fmla="*/ 2312508 h 2888343"/>
              <a:gd name="connsiteX27" fmla="*/ 4322889 w 4649731"/>
              <a:gd name="connsiteY27" fmla="*/ 2141058 h 2888343"/>
              <a:gd name="connsiteX28" fmla="*/ 4487989 w 4649731"/>
              <a:gd name="connsiteY28" fmla="*/ 2020408 h 2888343"/>
              <a:gd name="connsiteX29" fmla="*/ 4627689 w 4649731"/>
              <a:gd name="connsiteY29" fmla="*/ 1614008 h 2888343"/>
              <a:gd name="connsiteX30" fmla="*/ 4627689 w 4649731"/>
              <a:gd name="connsiteY30" fmla="*/ 1188558 h 2888343"/>
              <a:gd name="connsiteX31" fmla="*/ 4418139 w 4649731"/>
              <a:gd name="connsiteY31" fmla="*/ 705958 h 2888343"/>
              <a:gd name="connsiteX32" fmla="*/ 4106989 w 4649731"/>
              <a:gd name="connsiteY32" fmla="*/ 547208 h 2888343"/>
              <a:gd name="connsiteX33" fmla="*/ 3973639 w 4649731"/>
              <a:gd name="connsiteY33" fmla="*/ 509108 h 2888343"/>
              <a:gd name="connsiteX34" fmla="*/ 3948239 w 4649731"/>
              <a:gd name="connsiteY34" fmla="*/ 547208 h 2888343"/>
              <a:gd name="connsiteX35" fmla="*/ 3808539 w 4649731"/>
              <a:gd name="connsiteY35" fmla="*/ 509108 h 2888343"/>
              <a:gd name="connsiteX36" fmla="*/ 3535489 w 4649731"/>
              <a:gd name="connsiteY36" fmla="*/ 369408 h 2888343"/>
              <a:gd name="connsiteX37" fmla="*/ 3351339 w 4649731"/>
              <a:gd name="connsiteY37" fmla="*/ 375758 h 2888343"/>
              <a:gd name="connsiteX38" fmla="*/ 2967164 w 4649731"/>
              <a:gd name="connsiteY38" fmla="*/ 331220 h 2888343"/>
              <a:gd name="connsiteX39" fmla="*/ 2684589 w 4649731"/>
              <a:gd name="connsiteY39" fmla="*/ 540858 h 2888343"/>
              <a:gd name="connsiteX40" fmla="*/ 2525839 w 4649731"/>
              <a:gd name="connsiteY40" fmla="*/ 782158 h 2888343"/>
              <a:gd name="connsiteX41" fmla="*/ 2316289 w 4649731"/>
              <a:gd name="connsiteY41" fmla="*/ 873842 h 2888343"/>
              <a:gd name="connsiteX0" fmla="*/ 2316289 w 4649731"/>
              <a:gd name="connsiteY0" fmla="*/ 872543 h 2887044"/>
              <a:gd name="connsiteX1" fmla="*/ 2011489 w 4649731"/>
              <a:gd name="connsiteY1" fmla="*/ 679259 h 2887044"/>
              <a:gd name="connsiteX2" fmla="*/ 1741614 w 4649731"/>
              <a:gd name="connsiteY2" fmla="*/ 339838 h 2887044"/>
              <a:gd name="connsiteX3" fmla="*/ 1379664 w 4649731"/>
              <a:gd name="connsiteY3" fmla="*/ 5549 h 2887044"/>
              <a:gd name="connsiteX4" fmla="*/ 700214 w 4649731"/>
              <a:gd name="connsiteY4" fmla="*/ 146466 h 2887044"/>
              <a:gd name="connsiteX5" fmla="*/ 497014 w 4649731"/>
              <a:gd name="connsiteY5" fmla="*/ 346970 h 2887044"/>
              <a:gd name="connsiteX6" fmla="*/ 474789 w 4649731"/>
              <a:gd name="connsiteY6" fmla="*/ 615759 h 2887044"/>
              <a:gd name="connsiteX7" fmla="*/ 71564 w 4649731"/>
              <a:gd name="connsiteY7" fmla="*/ 936042 h 2887044"/>
              <a:gd name="connsiteX8" fmla="*/ 4889 w 4649731"/>
              <a:gd name="connsiteY8" fmla="*/ 1497279 h 2887044"/>
              <a:gd name="connsiteX9" fmla="*/ 131889 w 4649731"/>
              <a:gd name="connsiteY9" fmla="*/ 1720571 h 2887044"/>
              <a:gd name="connsiteX10" fmla="*/ 347789 w 4649731"/>
              <a:gd name="connsiteY10" fmla="*/ 2114359 h 2887044"/>
              <a:gd name="connsiteX11" fmla="*/ 770064 w 4649731"/>
              <a:gd name="connsiteY11" fmla="*/ 2425945 h 2887044"/>
              <a:gd name="connsiteX12" fmla="*/ 1205039 w 4649731"/>
              <a:gd name="connsiteY12" fmla="*/ 2630710 h 2887044"/>
              <a:gd name="connsiteX13" fmla="*/ 1532064 w 4649731"/>
              <a:gd name="connsiteY13" fmla="*/ 2766844 h 2887044"/>
              <a:gd name="connsiteX14" fmla="*/ 1674939 w 4649731"/>
              <a:gd name="connsiteY14" fmla="*/ 2827213 h 2887044"/>
              <a:gd name="connsiteX15" fmla="*/ 1776539 w 4649731"/>
              <a:gd name="connsiteY15" fmla="*/ 2811293 h 2887044"/>
              <a:gd name="connsiteX16" fmla="*/ 1944814 w 4649731"/>
              <a:gd name="connsiteY16" fmla="*/ 2821992 h 2887044"/>
              <a:gd name="connsiteX17" fmla="*/ 2157539 w 4649731"/>
              <a:gd name="connsiteY17" fmla="*/ 2820427 h 2887044"/>
              <a:gd name="connsiteX18" fmla="*/ 2319464 w 4649731"/>
              <a:gd name="connsiteY18" fmla="*/ 2691079 h 2887044"/>
              <a:gd name="connsiteX19" fmla="*/ 2417889 w 4649731"/>
              <a:gd name="connsiteY19" fmla="*/ 2697429 h 2887044"/>
              <a:gd name="connsiteX20" fmla="*/ 2541714 w 4649731"/>
              <a:gd name="connsiteY20" fmla="*/ 2832779 h 2887044"/>
              <a:gd name="connsiteX21" fmla="*/ 2783014 w 4649731"/>
              <a:gd name="connsiteY21" fmla="*/ 2885928 h 2887044"/>
              <a:gd name="connsiteX22" fmla="*/ 3065589 w 4649731"/>
              <a:gd name="connsiteY22" fmla="*/ 2789460 h 2887044"/>
              <a:gd name="connsiteX23" fmla="*/ 3097339 w 4649731"/>
              <a:gd name="connsiteY23" fmla="*/ 2704909 h 2887044"/>
              <a:gd name="connsiteX24" fmla="*/ 3262439 w 4649731"/>
              <a:gd name="connsiteY24" fmla="*/ 2739443 h 2887044"/>
              <a:gd name="connsiteX25" fmla="*/ 3713289 w 4649731"/>
              <a:gd name="connsiteY25" fmla="*/ 2508059 h 2887044"/>
              <a:gd name="connsiteX26" fmla="*/ 4100639 w 4649731"/>
              <a:gd name="connsiteY26" fmla="*/ 2311209 h 2887044"/>
              <a:gd name="connsiteX27" fmla="*/ 4322889 w 4649731"/>
              <a:gd name="connsiteY27" fmla="*/ 2139759 h 2887044"/>
              <a:gd name="connsiteX28" fmla="*/ 4487989 w 4649731"/>
              <a:gd name="connsiteY28" fmla="*/ 2019109 h 2887044"/>
              <a:gd name="connsiteX29" fmla="*/ 4627689 w 4649731"/>
              <a:gd name="connsiteY29" fmla="*/ 1612709 h 2887044"/>
              <a:gd name="connsiteX30" fmla="*/ 4627689 w 4649731"/>
              <a:gd name="connsiteY30" fmla="*/ 1187259 h 2887044"/>
              <a:gd name="connsiteX31" fmla="*/ 4418139 w 4649731"/>
              <a:gd name="connsiteY31" fmla="*/ 704659 h 2887044"/>
              <a:gd name="connsiteX32" fmla="*/ 4106989 w 4649731"/>
              <a:gd name="connsiteY32" fmla="*/ 545909 h 2887044"/>
              <a:gd name="connsiteX33" fmla="*/ 3973639 w 4649731"/>
              <a:gd name="connsiteY33" fmla="*/ 507809 h 2887044"/>
              <a:gd name="connsiteX34" fmla="*/ 3948239 w 4649731"/>
              <a:gd name="connsiteY34" fmla="*/ 545909 h 2887044"/>
              <a:gd name="connsiteX35" fmla="*/ 3808539 w 4649731"/>
              <a:gd name="connsiteY35" fmla="*/ 507809 h 2887044"/>
              <a:gd name="connsiteX36" fmla="*/ 3535489 w 4649731"/>
              <a:gd name="connsiteY36" fmla="*/ 368109 h 2887044"/>
              <a:gd name="connsiteX37" fmla="*/ 3351339 w 4649731"/>
              <a:gd name="connsiteY37" fmla="*/ 374459 h 2887044"/>
              <a:gd name="connsiteX38" fmla="*/ 2967164 w 4649731"/>
              <a:gd name="connsiteY38" fmla="*/ 329921 h 2887044"/>
              <a:gd name="connsiteX39" fmla="*/ 2684589 w 4649731"/>
              <a:gd name="connsiteY39" fmla="*/ 539559 h 2887044"/>
              <a:gd name="connsiteX40" fmla="*/ 2525839 w 4649731"/>
              <a:gd name="connsiteY40" fmla="*/ 780859 h 2887044"/>
              <a:gd name="connsiteX41" fmla="*/ 2316289 w 4649731"/>
              <a:gd name="connsiteY41" fmla="*/ 872543 h 2887044"/>
              <a:gd name="connsiteX0" fmla="*/ 2312499 w 4645941"/>
              <a:gd name="connsiteY0" fmla="*/ 872543 h 2887044"/>
              <a:gd name="connsiteX1" fmla="*/ 2007699 w 4645941"/>
              <a:gd name="connsiteY1" fmla="*/ 679259 h 2887044"/>
              <a:gd name="connsiteX2" fmla="*/ 1737824 w 4645941"/>
              <a:gd name="connsiteY2" fmla="*/ 339838 h 2887044"/>
              <a:gd name="connsiteX3" fmla="*/ 1375874 w 4645941"/>
              <a:gd name="connsiteY3" fmla="*/ 5549 h 2887044"/>
              <a:gd name="connsiteX4" fmla="*/ 696424 w 4645941"/>
              <a:gd name="connsiteY4" fmla="*/ 146466 h 2887044"/>
              <a:gd name="connsiteX5" fmla="*/ 493224 w 4645941"/>
              <a:gd name="connsiteY5" fmla="*/ 346970 h 2887044"/>
              <a:gd name="connsiteX6" fmla="*/ 89999 w 4645941"/>
              <a:gd name="connsiteY6" fmla="*/ 497022 h 2887044"/>
              <a:gd name="connsiteX7" fmla="*/ 67774 w 4645941"/>
              <a:gd name="connsiteY7" fmla="*/ 936042 h 2887044"/>
              <a:gd name="connsiteX8" fmla="*/ 1099 w 4645941"/>
              <a:gd name="connsiteY8" fmla="*/ 1497279 h 2887044"/>
              <a:gd name="connsiteX9" fmla="*/ 128099 w 4645941"/>
              <a:gd name="connsiteY9" fmla="*/ 1720571 h 2887044"/>
              <a:gd name="connsiteX10" fmla="*/ 343999 w 4645941"/>
              <a:gd name="connsiteY10" fmla="*/ 2114359 h 2887044"/>
              <a:gd name="connsiteX11" fmla="*/ 766274 w 4645941"/>
              <a:gd name="connsiteY11" fmla="*/ 2425945 h 2887044"/>
              <a:gd name="connsiteX12" fmla="*/ 1201249 w 4645941"/>
              <a:gd name="connsiteY12" fmla="*/ 2630710 h 2887044"/>
              <a:gd name="connsiteX13" fmla="*/ 1528274 w 4645941"/>
              <a:gd name="connsiteY13" fmla="*/ 2766844 h 2887044"/>
              <a:gd name="connsiteX14" fmla="*/ 1671149 w 4645941"/>
              <a:gd name="connsiteY14" fmla="*/ 2827213 h 2887044"/>
              <a:gd name="connsiteX15" fmla="*/ 1772749 w 4645941"/>
              <a:gd name="connsiteY15" fmla="*/ 2811293 h 2887044"/>
              <a:gd name="connsiteX16" fmla="*/ 1941024 w 4645941"/>
              <a:gd name="connsiteY16" fmla="*/ 2821992 h 2887044"/>
              <a:gd name="connsiteX17" fmla="*/ 2153749 w 4645941"/>
              <a:gd name="connsiteY17" fmla="*/ 2820427 h 2887044"/>
              <a:gd name="connsiteX18" fmla="*/ 2315674 w 4645941"/>
              <a:gd name="connsiteY18" fmla="*/ 2691079 h 2887044"/>
              <a:gd name="connsiteX19" fmla="*/ 2414099 w 4645941"/>
              <a:gd name="connsiteY19" fmla="*/ 2697429 h 2887044"/>
              <a:gd name="connsiteX20" fmla="*/ 2537924 w 4645941"/>
              <a:gd name="connsiteY20" fmla="*/ 2832779 h 2887044"/>
              <a:gd name="connsiteX21" fmla="*/ 2779224 w 4645941"/>
              <a:gd name="connsiteY21" fmla="*/ 2885928 h 2887044"/>
              <a:gd name="connsiteX22" fmla="*/ 3061799 w 4645941"/>
              <a:gd name="connsiteY22" fmla="*/ 2789460 h 2887044"/>
              <a:gd name="connsiteX23" fmla="*/ 3093549 w 4645941"/>
              <a:gd name="connsiteY23" fmla="*/ 2704909 h 2887044"/>
              <a:gd name="connsiteX24" fmla="*/ 3258649 w 4645941"/>
              <a:gd name="connsiteY24" fmla="*/ 2739443 h 2887044"/>
              <a:gd name="connsiteX25" fmla="*/ 3709499 w 4645941"/>
              <a:gd name="connsiteY25" fmla="*/ 2508059 h 2887044"/>
              <a:gd name="connsiteX26" fmla="*/ 4096849 w 4645941"/>
              <a:gd name="connsiteY26" fmla="*/ 2311209 h 2887044"/>
              <a:gd name="connsiteX27" fmla="*/ 4319099 w 4645941"/>
              <a:gd name="connsiteY27" fmla="*/ 2139759 h 2887044"/>
              <a:gd name="connsiteX28" fmla="*/ 4484199 w 4645941"/>
              <a:gd name="connsiteY28" fmla="*/ 2019109 h 2887044"/>
              <a:gd name="connsiteX29" fmla="*/ 4623899 w 4645941"/>
              <a:gd name="connsiteY29" fmla="*/ 1612709 h 2887044"/>
              <a:gd name="connsiteX30" fmla="*/ 4623899 w 4645941"/>
              <a:gd name="connsiteY30" fmla="*/ 1187259 h 2887044"/>
              <a:gd name="connsiteX31" fmla="*/ 4414349 w 4645941"/>
              <a:gd name="connsiteY31" fmla="*/ 704659 h 2887044"/>
              <a:gd name="connsiteX32" fmla="*/ 4103199 w 4645941"/>
              <a:gd name="connsiteY32" fmla="*/ 545909 h 2887044"/>
              <a:gd name="connsiteX33" fmla="*/ 3969849 w 4645941"/>
              <a:gd name="connsiteY33" fmla="*/ 507809 h 2887044"/>
              <a:gd name="connsiteX34" fmla="*/ 3944449 w 4645941"/>
              <a:gd name="connsiteY34" fmla="*/ 545909 h 2887044"/>
              <a:gd name="connsiteX35" fmla="*/ 3804749 w 4645941"/>
              <a:gd name="connsiteY35" fmla="*/ 507809 h 2887044"/>
              <a:gd name="connsiteX36" fmla="*/ 3531699 w 4645941"/>
              <a:gd name="connsiteY36" fmla="*/ 368109 h 2887044"/>
              <a:gd name="connsiteX37" fmla="*/ 3347549 w 4645941"/>
              <a:gd name="connsiteY37" fmla="*/ 374459 h 2887044"/>
              <a:gd name="connsiteX38" fmla="*/ 2963374 w 4645941"/>
              <a:gd name="connsiteY38" fmla="*/ 329921 h 2887044"/>
              <a:gd name="connsiteX39" fmla="*/ 2680799 w 4645941"/>
              <a:gd name="connsiteY39" fmla="*/ 539559 h 2887044"/>
              <a:gd name="connsiteX40" fmla="*/ 2522049 w 4645941"/>
              <a:gd name="connsiteY40" fmla="*/ 780859 h 2887044"/>
              <a:gd name="connsiteX41" fmla="*/ 2312499 w 4645941"/>
              <a:gd name="connsiteY41" fmla="*/ 872543 h 2887044"/>
              <a:gd name="connsiteX0" fmla="*/ 2436752 w 4770194"/>
              <a:gd name="connsiteY0" fmla="*/ 872543 h 2887044"/>
              <a:gd name="connsiteX1" fmla="*/ 2131952 w 4770194"/>
              <a:gd name="connsiteY1" fmla="*/ 679259 h 2887044"/>
              <a:gd name="connsiteX2" fmla="*/ 1862077 w 4770194"/>
              <a:gd name="connsiteY2" fmla="*/ 339838 h 2887044"/>
              <a:gd name="connsiteX3" fmla="*/ 1500127 w 4770194"/>
              <a:gd name="connsiteY3" fmla="*/ 5549 h 2887044"/>
              <a:gd name="connsiteX4" fmla="*/ 820677 w 4770194"/>
              <a:gd name="connsiteY4" fmla="*/ 146466 h 2887044"/>
              <a:gd name="connsiteX5" fmla="*/ 617477 w 4770194"/>
              <a:gd name="connsiteY5" fmla="*/ 346970 h 2887044"/>
              <a:gd name="connsiteX6" fmla="*/ 214252 w 4770194"/>
              <a:gd name="connsiteY6" fmla="*/ 497022 h 2887044"/>
              <a:gd name="connsiteX7" fmla="*/ 1527 w 4770194"/>
              <a:gd name="connsiteY7" fmla="*/ 972576 h 2887044"/>
              <a:gd name="connsiteX8" fmla="*/ 125352 w 4770194"/>
              <a:gd name="connsiteY8" fmla="*/ 1497279 h 2887044"/>
              <a:gd name="connsiteX9" fmla="*/ 252352 w 4770194"/>
              <a:gd name="connsiteY9" fmla="*/ 1720571 h 2887044"/>
              <a:gd name="connsiteX10" fmla="*/ 468252 w 4770194"/>
              <a:gd name="connsiteY10" fmla="*/ 2114359 h 2887044"/>
              <a:gd name="connsiteX11" fmla="*/ 890527 w 4770194"/>
              <a:gd name="connsiteY11" fmla="*/ 2425945 h 2887044"/>
              <a:gd name="connsiteX12" fmla="*/ 1325502 w 4770194"/>
              <a:gd name="connsiteY12" fmla="*/ 2630710 h 2887044"/>
              <a:gd name="connsiteX13" fmla="*/ 1652527 w 4770194"/>
              <a:gd name="connsiteY13" fmla="*/ 2766844 h 2887044"/>
              <a:gd name="connsiteX14" fmla="*/ 1795402 w 4770194"/>
              <a:gd name="connsiteY14" fmla="*/ 2827213 h 2887044"/>
              <a:gd name="connsiteX15" fmla="*/ 1897002 w 4770194"/>
              <a:gd name="connsiteY15" fmla="*/ 2811293 h 2887044"/>
              <a:gd name="connsiteX16" fmla="*/ 2065277 w 4770194"/>
              <a:gd name="connsiteY16" fmla="*/ 2821992 h 2887044"/>
              <a:gd name="connsiteX17" fmla="*/ 2278002 w 4770194"/>
              <a:gd name="connsiteY17" fmla="*/ 2820427 h 2887044"/>
              <a:gd name="connsiteX18" fmla="*/ 2439927 w 4770194"/>
              <a:gd name="connsiteY18" fmla="*/ 2691079 h 2887044"/>
              <a:gd name="connsiteX19" fmla="*/ 2538352 w 4770194"/>
              <a:gd name="connsiteY19" fmla="*/ 2697429 h 2887044"/>
              <a:gd name="connsiteX20" fmla="*/ 2662177 w 4770194"/>
              <a:gd name="connsiteY20" fmla="*/ 2832779 h 2887044"/>
              <a:gd name="connsiteX21" fmla="*/ 2903477 w 4770194"/>
              <a:gd name="connsiteY21" fmla="*/ 2885928 h 2887044"/>
              <a:gd name="connsiteX22" fmla="*/ 3186052 w 4770194"/>
              <a:gd name="connsiteY22" fmla="*/ 2789460 h 2887044"/>
              <a:gd name="connsiteX23" fmla="*/ 3217802 w 4770194"/>
              <a:gd name="connsiteY23" fmla="*/ 2704909 h 2887044"/>
              <a:gd name="connsiteX24" fmla="*/ 3382902 w 4770194"/>
              <a:gd name="connsiteY24" fmla="*/ 2739443 h 2887044"/>
              <a:gd name="connsiteX25" fmla="*/ 3833752 w 4770194"/>
              <a:gd name="connsiteY25" fmla="*/ 2508059 h 2887044"/>
              <a:gd name="connsiteX26" fmla="*/ 4221102 w 4770194"/>
              <a:gd name="connsiteY26" fmla="*/ 2311209 h 2887044"/>
              <a:gd name="connsiteX27" fmla="*/ 4443352 w 4770194"/>
              <a:gd name="connsiteY27" fmla="*/ 2139759 h 2887044"/>
              <a:gd name="connsiteX28" fmla="*/ 4608452 w 4770194"/>
              <a:gd name="connsiteY28" fmla="*/ 2019109 h 2887044"/>
              <a:gd name="connsiteX29" fmla="*/ 4748152 w 4770194"/>
              <a:gd name="connsiteY29" fmla="*/ 1612709 h 2887044"/>
              <a:gd name="connsiteX30" fmla="*/ 4748152 w 4770194"/>
              <a:gd name="connsiteY30" fmla="*/ 1187259 h 2887044"/>
              <a:gd name="connsiteX31" fmla="*/ 4538602 w 4770194"/>
              <a:gd name="connsiteY31" fmla="*/ 704659 h 2887044"/>
              <a:gd name="connsiteX32" fmla="*/ 4227452 w 4770194"/>
              <a:gd name="connsiteY32" fmla="*/ 545909 h 2887044"/>
              <a:gd name="connsiteX33" fmla="*/ 4094102 w 4770194"/>
              <a:gd name="connsiteY33" fmla="*/ 507809 h 2887044"/>
              <a:gd name="connsiteX34" fmla="*/ 4068702 w 4770194"/>
              <a:gd name="connsiteY34" fmla="*/ 545909 h 2887044"/>
              <a:gd name="connsiteX35" fmla="*/ 3929002 w 4770194"/>
              <a:gd name="connsiteY35" fmla="*/ 507809 h 2887044"/>
              <a:gd name="connsiteX36" fmla="*/ 3655952 w 4770194"/>
              <a:gd name="connsiteY36" fmla="*/ 368109 h 2887044"/>
              <a:gd name="connsiteX37" fmla="*/ 3471802 w 4770194"/>
              <a:gd name="connsiteY37" fmla="*/ 374459 h 2887044"/>
              <a:gd name="connsiteX38" fmla="*/ 3087627 w 4770194"/>
              <a:gd name="connsiteY38" fmla="*/ 329921 h 2887044"/>
              <a:gd name="connsiteX39" fmla="*/ 2805052 w 4770194"/>
              <a:gd name="connsiteY39" fmla="*/ 539559 h 2887044"/>
              <a:gd name="connsiteX40" fmla="*/ 2646302 w 4770194"/>
              <a:gd name="connsiteY40" fmla="*/ 780859 h 2887044"/>
              <a:gd name="connsiteX41" fmla="*/ 2436752 w 4770194"/>
              <a:gd name="connsiteY41" fmla="*/ 872543 h 2887044"/>
              <a:gd name="connsiteX0" fmla="*/ 2440402 w 4773844"/>
              <a:gd name="connsiteY0" fmla="*/ 872543 h 2887044"/>
              <a:gd name="connsiteX1" fmla="*/ 2135602 w 4773844"/>
              <a:gd name="connsiteY1" fmla="*/ 679259 h 2887044"/>
              <a:gd name="connsiteX2" fmla="*/ 1865727 w 4773844"/>
              <a:gd name="connsiteY2" fmla="*/ 339838 h 2887044"/>
              <a:gd name="connsiteX3" fmla="*/ 1503777 w 4773844"/>
              <a:gd name="connsiteY3" fmla="*/ 5549 h 2887044"/>
              <a:gd name="connsiteX4" fmla="*/ 824327 w 4773844"/>
              <a:gd name="connsiteY4" fmla="*/ 146466 h 2887044"/>
              <a:gd name="connsiteX5" fmla="*/ 621127 w 4773844"/>
              <a:gd name="connsiteY5" fmla="*/ 346970 h 2887044"/>
              <a:gd name="connsiteX6" fmla="*/ 217902 w 4773844"/>
              <a:gd name="connsiteY6" fmla="*/ 497022 h 2887044"/>
              <a:gd name="connsiteX7" fmla="*/ 5177 w 4773844"/>
              <a:gd name="connsiteY7" fmla="*/ 972576 h 2887044"/>
              <a:gd name="connsiteX8" fmla="*/ 81377 w 4773844"/>
              <a:gd name="connsiteY8" fmla="*/ 1597749 h 2887044"/>
              <a:gd name="connsiteX9" fmla="*/ 256002 w 4773844"/>
              <a:gd name="connsiteY9" fmla="*/ 1720571 h 2887044"/>
              <a:gd name="connsiteX10" fmla="*/ 471902 w 4773844"/>
              <a:gd name="connsiteY10" fmla="*/ 2114359 h 2887044"/>
              <a:gd name="connsiteX11" fmla="*/ 894177 w 4773844"/>
              <a:gd name="connsiteY11" fmla="*/ 2425945 h 2887044"/>
              <a:gd name="connsiteX12" fmla="*/ 1329152 w 4773844"/>
              <a:gd name="connsiteY12" fmla="*/ 2630710 h 2887044"/>
              <a:gd name="connsiteX13" fmla="*/ 1656177 w 4773844"/>
              <a:gd name="connsiteY13" fmla="*/ 2766844 h 2887044"/>
              <a:gd name="connsiteX14" fmla="*/ 1799052 w 4773844"/>
              <a:gd name="connsiteY14" fmla="*/ 2827213 h 2887044"/>
              <a:gd name="connsiteX15" fmla="*/ 1900652 w 4773844"/>
              <a:gd name="connsiteY15" fmla="*/ 2811293 h 2887044"/>
              <a:gd name="connsiteX16" fmla="*/ 2068927 w 4773844"/>
              <a:gd name="connsiteY16" fmla="*/ 2821992 h 2887044"/>
              <a:gd name="connsiteX17" fmla="*/ 2281652 w 4773844"/>
              <a:gd name="connsiteY17" fmla="*/ 2820427 h 2887044"/>
              <a:gd name="connsiteX18" fmla="*/ 2443577 w 4773844"/>
              <a:gd name="connsiteY18" fmla="*/ 2691079 h 2887044"/>
              <a:gd name="connsiteX19" fmla="*/ 2542002 w 4773844"/>
              <a:gd name="connsiteY19" fmla="*/ 2697429 h 2887044"/>
              <a:gd name="connsiteX20" fmla="*/ 2665827 w 4773844"/>
              <a:gd name="connsiteY20" fmla="*/ 2832779 h 2887044"/>
              <a:gd name="connsiteX21" fmla="*/ 2907127 w 4773844"/>
              <a:gd name="connsiteY21" fmla="*/ 2885928 h 2887044"/>
              <a:gd name="connsiteX22" fmla="*/ 3189702 w 4773844"/>
              <a:gd name="connsiteY22" fmla="*/ 2789460 h 2887044"/>
              <a:gd name="connsiteX23" fmla="*/ 3221452 w 4773844"/>
              <a:gd name="connsiteY23" fmla="*/ 2704909 h 2887044"/>
              <a:gd name="connsiteX24" fmla="*/ 3386552 w 4773844"/>
              <a:gd name="connsiteY24" fmla="*/ 2739443 h 2887044"/>
              <a:gd name="connsiteX25" fmla="*/ 3837402 w 4773844"/>
              <a:gd name="connsiteY25" fmla="*/ 2508059 h 2887044"/>
              <a:gd name="connsiteX26" fmla="*/ 4224752 w 4773844"/>
              <a:gd name="connsiteY26" fmla="*/ 2311209 h 2887044"/>
              <a:gd name="connsiteX27" fmla="*/ 4447002 w 4773844"/>
              <a:gd name="connsiteY27" fmla="*/ 2139759 h 2887044"/>
              <a:gd name="connsiteX28" fmla="*/ 4612102 w 4773844"/>
              <a:gd name="connsiteY28" fmla="*/ 2019109 h 2887044"/>
              <a:gd name="connsiteX29" fmla="*/ 4751802 w 4773844"/>
              <a:gd name="connsiteY29" fmla="*/ 1612709 h 2887044"/>
              <a:gd name="connsiteX30" fmla="*/ 4751802 w 4773844"/>
              <a:gd name="connsiteY30" fmla="*/ 1187259 h 2887044"/>
              <a:gd name="connsiteX31" fmla="*/ 4542252 w 4773844"/>
              <a:gd name="connsiteY31" fmla="*/ 704659 h 2887044"/>
              <a:gd name="connsiteX32" fmla="*/ 4231102 w 4773844"/>
              <a:gd name="connsiteY32" fmla="*/ 545909 h 2887044"/>
              <a:gd name="connsiteX33" fmla="*/ 4097752 w 4773844"/>
              <a:gd name="connsiteY33" fmla="*/ 507809 h 2887044"/>
              <a:gd name="connsiteX34" fmla="*/ 4072352 w 4773844"/>
              <a:gd name="connsiteY34" fmla="*/ 545909 h 2887044"/>
              <a:gd name="connsiteX35" fmla="*/ 3932652 w 4773844"/>
              <a:gd name="connsiteY35" fmla="*/ 507809 h 2887044"/>
              <a:gd name="connsiteX36" fmla="*/ 3659602 w 4773844"/>
              <a:gd name="connsiteY36" fmla="*/ 368109 h 2887044"/>
              <a:gd name="connsiteX37" fmla="*/ 3475452 w 4773844"/>
              <a:gd name="connsiteY37" fmla="*/ 374459 h 2887044"/>
              <a:gd name="connsiteX38" fmla="*/ 3091277 w 4773844"/>
              <a:gd name="connsiteY38" fmla="*/ 329921 h 2887044"/>
              <a:gd name="connsiteX39" fmla="*/ 2808702 w 4773844"/>
              <a:gd name="connsiteY39" fmla="*/ 539559 h 2887044"/>
              <a:gd name="connsiteX40" fmla="*/ 2649952 w 4773844"/>
              <a:gd name="connsiteY40" fmla="*/ 780859 h 2887044"/>
              <a:gd name="connsiteX41" fmla="*/ 2440402 w 4773844"/>
              <a:gd name="connsiteY41" fmla="*/ 872543 h 2887044"/>
              <a:gd name="connsiteX0" fmla="*/ 2440402 w 4773844"/>
              <a:gd name="connsiteY0" fmla="*/ 872543 h 2887044"/>
              <a:gd name="connsiteX1" fmla="*/ 2135602 w 4773844"/>
              <a:gd name="connsiteY1" fmla="*/ 679259 h 2887044"/>
              <a:gd name="connsiteX2" fmla="*/ 1865727 w 4773844"/>
              <a:gd name="connsiteY2" fmla="*/ 339838 h 2887044"/>
              <a:gd name="connsiteX3" fmla="*/ 1503777 w 4773844"/>
              <a:gd name="connsiteY3" fmla="*/ 5549 h 2887044"/>
              <a:gd name="connsiteX4" fmla="*/ 824327 w 4773844"/>
              <a:gd name="connsiteY4" fmla="*/ 146466 h 2887044"/>
              <a:gd name="connsiteX5" fmla="*/ 621127 w 4773844"/>
              <a:gd name="connsiteY5" fmla="*/ 346970 h 2887044"/>
              <a:gd name="connsiteX6" fmla="*/ 217902 w 4773844"/>
              <a:gd name="connsiteY6" fmla="*/ 497022 h 2887044"/>
              <a:gd name="connsiteX7" fmla="*/ 5177 w 4773844"/>
              <a:gd name="connsiteY7" fmla="*/ 972576 h 2887044"/>
              <a:gd name="connsiteX8" fmla="*/ 81377 w 4773844"/>
              <a:gd name="connsiteY8" fmla="*/ 1597749 h 2887044"/>
              <a:gd name="connsiteX9" fmla="*/ 256002 w 4773844"/>
              <a:gd name="connsiteY9" fmla="*/ 1720571 h 2887044"/>
              <a:gd name="connsiteX10" fmla="*/ 221198 w 4773844"/>
              <a:gd name="connsiteY10" fmla="*/ 1886503 h 2887044"/>
              <a:gd name="connsiteX11" fmla="*/ 471902 w 4773844"/>
              <a:gd name="connsiteY11" fmla="*/ 2114359 h 2887044"/>
              <a:gd name="connsiteX12" fmla="*/ 894177 w 4773844"/>
              <a:gd name="connsiteY12" fmla="*/ 2425945 h 2887044"/>
              <a:gd name="connsiteX13" fmla="*/ 1329152 w 4773844"/>
              <a:gd name="connsiteY13" fmla="*/ 2630710 h 2887044"/>
              <a:gd name="connsiteX14" fmla="*/ 1656177 w 4773844"/>
              <a:gd name="connsiteY14" fmla="*/ 2766844 h 2887044"/>
              <a:gd name="connsiteX15" fmla="*/ 1799052 w 4773844"/>
              <a:gd name="connsiteY15" fmla="*/ 2827213 h 2887044"/>
              <a:gd name="connsiteX16" fmla="*/ 1900652 w 4773844"/>
              <a:gd name="connsiteY16" fmla="*/ 2811293 h 2887044"/>
              <a:gd name="connsiteX17" fmla="*/ 2068927 w 4773844"/>
              <a:gd name="connsiteY17" fmla="*/ 2821992 h 2887044"/>
              <a:gd name="connsiteX18" fmla="*/ 2281652 w 4773844"/>
              <a:gd name="connsiteY18" fmla="*/ 2820427 h 2887044"/>
              <a:gd name="connsiteX19" fmla="*/ 2443577 w 4773844"/>
              <a:gd name="connsiteY19" fmla="*/ 2691079 h 2887044"/>
              <a:gd name="connsiteX20" fmla="*/ 2542002 w 4773844"/>
              <a:gd name="connsiteY20" fmla="*/ 2697429 h 2887044"/>
              <a:gd name="connsiteX21" fmla="*/ 2665827 w 4773844"/>
              <a:gd name="connsiteY21" fmla="*/ 2832779 h 2887044"/>
              <a:gd name="connsiteX22" fmla="*/ 2907127 w 4773844"/>
              <a:gd name="connsiteY22" fmla="*/ 2885928 h 2887044"/>
              <a:gd name="connsiteX23" fmla="*/ 3189702 w 4773844"/>
              <a:gd name="connsiteY23" fmla="*/ 2789460 h 2887044"/>
              <a:gd name="connsiteX24" fmla="*/ 3221452 w 4773844"/>
              <a:gd name="connsiteY24" fmla="*/ 2704909 h 2887044"/>
              <a:gd name="connsiteX25" fmla="*/ 3386552 w 4773844"/>
              <a:gd name="connsiteY25" fmla="*/ 2739443 h 2887044"/>
              <a:gd name="connsiteX26" fmla="*/ 3837402 w 4773844"/>
              <a:gd name="connsiteY26" fmla="*/ 2508059 h 2887044"/>
              <a:gd name="connsiteX27" fmla="*/ 4224752 w 4773844"/>
              <a:gd name="connsiteY27" fmla="*/ 2311209 h 2887044"/>
              <a:gd name="connsiteX28" fmla="*/ 4447002 w 4773844"/>
              <a:gd name="connsiteY28" fmla="*/ 2139759 h 2887044"/>
              <a:gd name="connsiteX29" fmla="*/ 4612102 w 4773844"/>
              <a:gd name="connsiteY29" fmla="*/ 2019109 h 2887044"/>
              <a:gd name="connsiteX30" fmla="*/ 4751802 w 4773844"/>
              <a:gd name="connsiteY30" fmla="*/ 1612709 h 2887044"/>
              <a:gd name="connsiteX31" fmla="*/ 4751802 w 4773844"/>
              <a:gd name="connsiteY31" fmla="*/ 1187259 h 2887044"/>
              <a:gd name="connsiteX32" fmla="*/ 4542252 w 4773844"/>
              <a:gd name="connsiteY32" fmla="*/ 704659 h 2887044"/>
              <a:gd name="connsiteX33" fmla="*/ 4231102 w 4773844"/>
              <a:gd name="connsiteY33" fmla="*/ 545909 h 2887044"/>
              <a:gd name="connsiteX34" fmla="*/ 4097752 w 4773844"/>
              <a:gd name="connsiteY34" fmla="*/ 507809 h 2887044"/>
              <a:gd name="connsiteX35" fmla="*/ 4072352 w 4773844"/>
              <a:gd name="connsiteY35" fmla="*/ 545909 h 2887044"/>
              <a:gd name="connsiteX36" fmla="*/ 3932652 w 4773844"/>
              <a:gd name="connsiteY36" fmla="*/ 507809 h 2887044"/>
              <a:gd name="connsiteX37" fmla="*/ 3659602 w 4773844"/>
              <a:gd name="connsiteY37" fmla="*/ 368109 h 2887044"/>
              <a:gd name="connsiteX38" fmla="*/ 3475452 w 4773844"/>
              <a:gd name="connsiteY38" fmla="*/ 374459 h 2887044"/>
              <a:gd name="connsiteX39" fmla="*/ 3091277 w 4773844"/>
              <a:gd name="connsiteY39" fmla="*/ 329921 h 2887044"/>
              <a:gd name="connsiteX40" fmla="*/ 2808702 w 4773844"/>
              <a:gd name="connsiteY40" fmla="*/ 539559 h 2887044"/>
              <a:gd name="connsiteX41" fmla="*/ 2649952 w 4773844"/>
              <a:gd name="connsiteY41" fmla="*/ 780859 h 2887044"/>
              <a:gd name="connsiteX42" fmla="*/ 2440402 w 4773844"/>
              <a:gd name="connsiteY42" fmla="*/ 872543 h 2887044"/>
              <a:gd name="connsiteX0" fmla="*/ 2440402 w 4773844"/>
              <a:gd name="connsiteY0" fmla="*/ 872543 h 2887044"/>
              <a:gd name="connsiteX1" fmla="*/ 2135602 w 4773844"/>
              <a:gd name="connsiteY1" fmla="*/ 679259 h 2887044"/>
              <a:gd name="connsiteX2" fmla="*/ 1865727 w 4773844"/>
              <a:gd name="connsiteY2" fmla="*/ 339838 h 2887044"/>
              <a:gd name="connsiteX3" fmla="*/ 1503777 w 4773844"/>
              <a:gd name="connsiteY3" fmla="*/ 5549 h 2887044"/>
              <a:gd name="connsiteX4" fmla="*/ 824327 w 4773844"/>
              <a:gd name="connsiteY4" fmla="*/ 146466 h 2887044"/>
              <a:gd name="connsiteX5" fmla="*/ 621127 w 4773844"/>
              <a:gd name="connsiteY5" fmla="*/ 346970 h 2887044"/>
              <a:gd name="connsiteX6" fmla="*/ 217902 w 4773844"/>
              <a:gd name="connsiteY6" fmla="*/ 497022 h 2887044"/>
              <a:gd name="connsiteX7" fmla="*/ 5177 w 4773844"/>
              <a:gd name="connsiteY7" fmla="*/ 972576 h 2887044"/>
              <a:gd name="connsiteX8" fmla="*/ 81377 w 4773844"/>
              <a:gd name="connsiteY8" fmla="*/ 1597749 h 2887044"/>
              <a:gd name="connsiteX9" fmla="*/ 256002 w 4773844"/>
              <a:gd name="connsiteY9" fmla="*/ 1720571 h 2887044"/>
              <a:gd name="connsiteX10" fmla="*/ 221198 w 4773844"/>
              <a:gd name="connsiteY10" fmla="*/ 1886503 h 2887044"/>
              <a:gd name="connsiteX11" fmla="*/ 471902 w 4773844"/>
              <a:gd name="connsiteY11" fmla="*/ 2114359 h 2887044"/>
              <a:gd name="connsiteX12" fmla="*/ 894177 w 4773844"/>
              <a:gd name="connsiteY12" fmla="*/ 2425945 h 2887044"/>
              <a:gd name="connsiteX13" fmla="*/ 1329152 w 4773844"/>
              <a:gd name="connsiteY13" fmla="*/ 2630710 h 2887044"/>
              <a:gd name="connsiteX14" fmla="*/ 1656177 w 4773844"/>
              <a:gd name="connsiteY14" fmla="*/ 2766844 h 2887044"/>
              <a:gd name="connsiteX15" fmla="*/ 1799052 w 4773844"/>
              <a:gd name="connsiteY15" fmla="*/ 2827213 h 2887044"/>
              <a:gd name="connsiteX16" fmla="*/ 1900652 w 4773844"/>
              <a:gd name="connsiteY16" fmla="*/ 2811293 h 2887044"/>
              <a:gd name="connsiteX17" fmla="*/ 2068927 w 4773844"/>
              <a:gd name="connsiteY17" fmla="*/ 2821992 h 2887044"/>
              <a:gd name="connsiteX18" fmla="*/ 2281652 w 4773844"/>
              <a:gd name="connsiteY18" fmla="*/ 2820427 h 2887044"/>
              <a:gd name="connsiteX19" fmla="*/ 2443577 w 4773844"/>
              <a:gd name="connsiteY19" fmla="*/ 2691079 h 2887044"/>
              <a:gd name="connsiteX20" fmla="*/ 2542002 w 4773844"/>
              <a:gd name="connsiteY20" fmla="*/ 2697429 h 2887044"/>
              <a:gd name="connsiteX21" fmla="*/ 2665827 w 4773844"/>
              <a:gd name="connsiteY21" fmla="*/ 2832779 h 2887044"/>
              <a:gd name="connsiteX22" fmla="*/ 2907127 w 4773844"/>
              <a:gd name="connsiteY22" fmla="*/ 2885928 h 2887044"/>
              <a:gd name="connsiteX23" fmla="*/ 3189702 w 4773844"/>
              <a:gd name="connsiteY23" fmla="*/ 2789460 h 2887044"/>
              <a:gd name="connsiteX24" fmla="*/ 3221452 w 4773844"/>
              <a:gd name="connsiteY24" fmla="*/ 2704909 h 2887044"/>
              <a:gd name="connsiteX25" fmla="*/ 3386552 w 4773844"/>
              <a:gd name="connsiteY25" fmla="*/ 2739443 h 2887044"/>
              <a:gd name="connsiteX26" fmla="*/ 3837402 w 4773844"/>
              <a:gd name="connsiteY26" fmla="*/ 2508059 h 2887044"/>
              <a:gd name="connsiteX27" fmla="*/ 4224752 w 4773844"/>
              <a:gd name="connsiteY27" fmla="*/ 2311209 h 2887044"/>
              <a:gd name="connsiteX28" fmla="*/ 4447002 w 4773844"/>
              <a:gd name="connsiteY28" fmla="*/ 2139759 h 2887044"/>
              <a:gd name="connsiteX29" fmla="*/ 4612102 w 4773844"/>
              <a:gd name="connsiteY29" fmla="*/ 2019109 h 2887044"/>
              <a:gd name="connsiteX30" fmla="*/ 4751802 w 4773844"/>
              <a:gd name="connsiteY30" fmla="*/ 1612709 h 2887044"/>
              <a:gd name="connsiteX31" fmla="*/ 4751802 w 4773844"/>
              <a:gd name="connsiteY31" fmla="*/ 1187259 h 2887044"/>
              <a:gd name="connsiteX32" fmla="*/ 4542252 w 4773844"/>
              <a:gd name="connsiteY32" fmla="*/ 704659 h 2887044"/>
              <a:gd name="connsiteX33" fmla="*/ 4231102 w 4773844"/>
              <a:gd name="connsiteY33" fmla="*/ 545909 h 2887044"/>
              <a:gd name="connsiteX34" fmla="*/ 4097752 w 4773844"/>
              <a:gd name="connsiteY34" fmla="*/ 507809 h 2887044"/>
              <a:gd name="connsiteX35" fmla="*/ 4072352 w 4773844"/>
              <a:gd name="connsiteY35" fmla="*/ 545909 h 2887044"/>
              <a:gd name="connsiteX36" fmla="*/ 3932652 w 4773844"/>
              <a:gd name="connsiteY36" fmla="*/ 507809 h 2887044"/>
              <a:gd name="connsiteX37" fmla="*/ 3659602 w 4773844"/>
              <a:gd name="connsiteY37" fmla="*/ 368109 h 2887044"/>
              <a:gd name="connsiteX38" fmla="*/ 3475452 w 4773844"/>
              <a:gd name="connsiteY38" fmla="*/ 374459 h 2887044"/>
              <a:gd name="connsiteX39" fmla="*/ 3091277 w 4773844"/>
              <a:gd name="connsiteY39" fmla="*/ 329921 h 2887044"/>
              <a:gd name="connsiteX40" fmla="*/ 2923002 w 4773844"/>
              <a:gd name="connsiteY40" fmla="*/ 557827 h 2887044"/>
              <a:gd name="connsiteX41" fmla="*/ 2649952 w 4773844"/>
              <a:gd name="connsiteY41" fmla="*/ 780859 h 2887044"/>
              <a:gd name="connsiteX42" fmla="*/ 2440402 w 4773844"/>
              <a:gd name="connsiteY42" fmla="*/ 872543 h 2887044"/>
              <a:gd name="connsiteX0" fmla="*/ 2440402 w 4773844"/>
              <a:gd name="connsiteY0" fmla="*/ 872543 h 2887044"/>
              <a:gd name="connsiteX1" fmla="*/ 2135602 w 4773844"/>
              <a:gd name="connsiteY1" fmla="*/ 679259 h 2887044"/>
              <a:gd name="connsiteX2" fmla="*/ 1865727 w 4773844"/>
              <a:gd name="connsiteY2" fmla="*/ 339838 h 2887044"/>
              <a:gd name="connsiteX3" fmla="*/ 1503777 w 4773844"/>
              <a:gd name="connsiteY3" fmla="*/ 5549 h 2887044"/>
              <a:gd name="connsiteX4" fmla="*/ 824327 w 4773844"/>
              <a:gd name="connsiteY4" fmla="*/ 146466 h 2887044"/>
              <a:gd name="connsiteX5" fmla="*/ 621127 w 4773844"/>
              <a:gd name="connsiteY5" fmla="*/ 346970 h 2887044"/>
              <a:gd name="connsiteX6" fmla="*/ 217902 w 4773844"/>
              <a:gd name="connsiteY6" fmla="*/ 497022 h 2887044"/>
              <a:gd name="connsiteX7" fmla="*/ 5177 w 4773844"/>
              <a:gd name="connsiteY7" fmla="*/ 972576 h 2887044"/>
              <a:gd name="connsiteX8" fmla="*/ 81377 w 4773844"/>
              <a:gd name="connsiteY8" fmla="*/ 1597749 h 2887044"/>
              <a:gd name="connsiteX9" fmla="*/ 256002 w 4773844"/>
              <a:gd name="connsiteY9" fmla="*/ 1720571 h 2887044"/>
              <a:gd name="connsiteX10" fmla="*/ 221198 w 4773844"/>
              <a:gd name="connsiteY10" fmla="*/ 1886503 h 2887044"/>
              <a:gd name="connsiteX11" fmla="*/ 471902 w 4773844"/>
              <a:gd name="connsiteY11" fmla="*/ 2114359 h 2887044"/>
              <a:gd name="connsiteX12" fmla="*/ 894177 w 4773844"/>
              <a:gd name="connsiteY12" fmla="*/ 2425945 h 2887044"/>
              <a:gd name="connsiteX13" fmla="*/ 1329152 w 4773844"/>
              <a:gd name="connsiteY13" fmla="*/ 2630710 h 2887044"/>
              <a:gd name="connsiteX14" fmla="*/ 1656177 w 4773844"/>
              <a:gd name="connsiteY14" fmla="*/ 2766844 h 2887044"/>
              <a:gd name="connsiteX15" fmla="*/ 1799052 w 4773844"/>
              <a:gd name="connsiteY15" fmla="*/ 2827213 h 2887044"/>
              <a:gd name="connsiteX16" fmla="*/ 1900652 w 4773844"/>
              <a:gd name="connsiteY16" fmla="*/ 2811293 h 2887044"/>
              <a:gd name="connsiteX17" fmla="*/ 2068927 w 4773844"/>
              <a:gd name="connsiteY17" fmla="*/ 2821992 h 2887044"/>
              <a:gd name="connsiteX18" fmla="*/ 2281652 w 4773844"/>
              <a:gd name="connsiteY18" fmla="*/ 2820427 h 2887044"/>
              <a:gd name="connsiteX19" fmla="*/ 2443577 w 4773844"/>
              <a:gd name="connsiteY19" fmla="*/ 2691079 h 2887044"/>
              <a:gd name="connsiteX20" fmla="*/ 2542002 w 4773844"/>
              <a:gd name="connsiteY20" fmla="*/ 2697429 h 2887044"/>
              <a:gd name="connsiteX21" fmla="*/ 2665827 w 4773844"/>
              <a:gd name="connsiteY21" fmla="*/ 2832779 h 2887044"/>
              <a:gd name="connsiteX22" fmla="*/ 2907127 w 4773844"/>
              <a:gd name="connsiteY22" fmla="*/ 2885928 h 2887044"/>
              <a:gd name="connsiteX23" fmla="*/ 3189702 w 4773844"/>
              <a:gd name="connsiteY23" fmla="*/ 2789460 h 2887044"/>
              <a:gd name="connsiteX24" fmla="*/ 3221452 w 4773844"/>
              <a:gd name="connsiteY24" fmla="*/ 2704909 h 2887044"/>
              <a:gd name="connsiteX25" fmla="*/ 3386552 w 4773844"/>
              <a:gd name="connsiteY25" fmla="*/ 2739443 h 2887044"/>
              <a:gd name="connsiteX26" fmla="*/ 3837402 w 4773844"/>
              <a:gd name="connsiteY26" fmla="*/ 2508059 h 2887044"/>
              <a:gd name="connsiteX27" fmla="*/ 4224752 w 4773844"/>
              <a:gd name="connsiteY27" fmla="*/ 2311209 h 2887044"/>
              <a:gd name="connsiteX28" fmla="*/ 4447002 w 4773844"/>
              <a:gd name="connsiteY28" fmla="*/ 2139759 h 2887044"/>
              <a:gd name="connsiteX29" fmla="*/ 4612102 w 4773844"/>
              <a:gd name="connsiteY29" fmla="*/ 2019109 h 2887044"/>
              <a:gd name="connsiteX30" fmla="*/ 4751802 w 4773844"/>
              <a:gd name="connsiteY30" fmla="*/ 1612709 h 2887044"/>
              <a:gd name="connsiteX31" fmla="*/ 4751802 w 4773844"/>
              <a:gd name="connsiteY31" fmla="*/ 1187259 h 2887044"/>
              <a:gd name="connsiteX32" fmla="*/ 4542252 w 4773844"/>
              <a:gd name="connsiteY32" fmla="*/ 704659 h 2887044"/>
              <a:gd name="connsiteX33" fmla="*/ 4231102 w 4773844"/>
              <a:gd name="connsiteY33" fmla="*/ 545909 h 2887044"/>
              <a:gd name="connsiteX34" fmla="*/ 4097752 w 4773844"/>
              <a:gd name="connsiteY34" fmla="*/ 507809 h 2887044"/>
              <a:gd name="connsiteX35" fmla="*/ 4072352 w 4773844"/>
              <a:gd name="connsiteY35" fmla="*/ 545909 h 2887044"/>
              <a:gd name="connsiteX36" fmla="*/ 3932652 w 4773844"/>
              <a:gd name="connsiteY36" fmla="*/ 507809 h 2887044"/>
              <a:gd name="connsiteX37" fmla="*/ 3659602 w 4773844"/>
              <a:gd name="connsiteY37" fmla="*/ 368109 h 2887044"/>
              <a:gd name="connsiteX38" fmla="*/ 3475452 w 4773844"/>
              <a:gd name="connsiteY38" fmla="*/ 374459 h 2887044"/>
              <a:gd name="connsiteX39" fmla="*/ 3110327 w 4773844"/>
              <a:gd name="connsiteY39" fmla="*/ 357322 h 2887044"/>
              <a:gd name="connsiteX40" fmla="*/ 2923002 w 4773844"/>
              <a:gd name="connsiteY40" fmla="*/ 557827 h 2887044"/>
              <a:gd name="connsiteX41" fmla="*/ 2649952 w 4773844"/>
              <a:gd name="connsiteY41" fmla="*/ 780859 h 2887044"/>
              <a:gd name="connsiteX42" fmla="*/ 2440402 w 4773844"/>
              <a:gd name="connsiteY42" fmla="*/ 872543 h 2887044"/>
              <a:gd name="connsiteX0" fmla="*/ 2440402 w 4773844"/>
              <a:gd name="connsiteY0" fmla="*/ 936505 h 2951006"/>
              <a:gd name="connsiteX1" fmla="*/ 2135602 w 4773844"/>
              <a:gd name="connsiteY1" fmla="*/ 743221 h 2951006"/>
              <a:gd name="connsiteX2" fmla="*/ 1865727 w 4773844"/>
              <a:gd name="connsiteY2" fmla="*/ 403800 h 2951006"/>
              <a:gd name="connsiteX3" fmla="*/ 1503777 w 4773844"/>
              <a:gd name="connsiteY3" fmla="*/ 69511 h 2951006"/>
              <a:gd name="connsiteX4" fmla="*/ 824327 w 4773844"/>
              <a:gd name="connsiteY4" fmla="*/ 210428 h 2951006"/>
              <a:gd name="connsiteX5" fmla="*/ 621127 w 4773844"/>
              <a:gd name="connsiteY5" fmla="*/ 410932 h 2951006"/>
              <a:gd name="connsiteX6" fmla="*/ 217902 w 4773844"/>
              <a:gd name="connsiteY6" fmla="*/ 560984 h 2951006"/>
              <a:gd name="connsiteX7" fmla="*/ 5177 w 4773844"/>
              <a:gd name="connsiteY7" fmla="*/ 1036538 h 2951006"/>
              <a:gd name="connsiteX8" fmla="*/ 81377 w 4773844"/>
              <a:gd name="connsiteY8" fmla="*/ 1661711 h 2951006"/>
              <a:gd name="connsiteX9" fmla="*/ 256002 w 4773844"/>
              <a:gd name="connsiteY9" fmla="*/ 1784533 h 2951006"/>
              <a:gd name="connsiteX10" fmla="*/ 221198 w 4773844"/>
              <a:gd name="connsiteY10" fmla="*/ 1950465 h 2951006"/>
              <a:gd name="connsiteX11" fmla="*/ 471902 w 4773844"/>
              <a:gd name="connsiteY11" fmla="*/ 2178321 h 2951006"/>
              <a:gd name="connsiteX12" fmla="*/ 894177 w 4773844"/>
              <a:gd name="connsiteY12" fmla="*/ 2489907 h 2951006"/>
              <a:gd name="connsiteX13" fmla="*/ 1329152 w 4773844"/>
              <a:gd name="connsiteY13" fmla="*/ 2694672 h 2951006"/>
              <a:gd name="connsiteX14" fmla="*/ 1656177 w 4773844"/>
              <a:gd name="connsiteY14" fmla="*/ 2830806 h 2951006"/>
              <a:gd name="connsiteX15" fmla="*/ 1799052 w 4773844"/>
              <a:gd name="connsiteY15" fmla="*/ 2891175 h 2951006"/>
              <a:gd name="connsiteX16" fmla="*/ 1900652 w 4773844"/>
              <a:gd name="connsiteY16" fmla="*/ 2875255 h 2951006"/>
              <a:gd name="connsiteX17" fmla="*/ 2068927 w 4773844"/>
              <a:gd name="connsiteY17" fmla="*/ 2885954 h 2951006"/>
              <a:gd name="connsiteX18" fmla="*/ 2281652 w 4773844"/>
              <a:gd name="connsiteY18" fmla="*/ 2884389 h 2951006"/>
              <a:gd name="connsiteX19" fmla="*/ 2443577 w 4773844"/>
              <a:gd name="connsiteY19" fmla="*/ 2755041 h 2951006"/>
              <a:gd name="connsiteX20" fmla="*/ 2542002 w 4773844"/>
              <a:gd name="connsiteY20" fmla="*/ 2761391 h 2951006"/>
              <a:gd name="connsiteX21" fmla="*/ 2665827 w 4773844"/>
              <a:gd name="connsiteY21" fmla="*/ 2896741 h 2951006"/>
              <a:gd name="connsiteX22" fmla="*/ 2907127 w 4773844"/>
              <a:gd name="connsiteY22" fmla="*/ 2949890 h 2951006"/>
              <a:gd name="connsiteX23" fmla="*/ 3189702 w 4773844"/>
              <a:gd name="connsiteY23" fmla="*/ 2853422 h 2951006"/>
              <a:gd name="connsiteX24" fmla="*/ 3221452 w 4773844"/>
              <a:gd name="connsiteY24" fmla="*/ 2768871 h 2951006"/>
              <a:gd name="connsiteX25" fmla="*/ 3386552 w 4773844"/>
              <a:gd name="connsiteY25" fmla="*/ 2803405 h 2951006"/>
              <a:gd name="connsiteX26" fmla="*/ 3837402 w 4773844"/>
              <a:gd name="connsiteY26" fmla="*/ 2572021 h 2951006"/>
              <a:gd name="connsiteX27" fmla="*/ 4224752 w 4773844"/>
              <a:gd name="connsiteY27" fmla="*/ 2375171 h 2951006"/>
              <a:gd name="connsiteX28" fmla="*/ 4447002 w 4773844"/>
              <a:gd name="connsiteY28" fmla="*/ 2203721 h 2951006"/>
              <a:gd name="connsiteX29" fmla="*/ 4612102 w 4773844"/>
              <a:gd name="connsiteY29" fmla="*/ 2083071 h 2951006"/>
              <a:gd name="connsiteX30" fmla="*/ 4751802 w 4773844"/>
              <a:gd name="connsiteY30" fmla="*/ 1676671 h 2951006"/>
              <a:gd name="connsiteX31" fmla="*/ 4751802 w 4773844"/>
              <a:gd name="connsiteY31" fmla="*/ 1251221 h 2951006"/>
              <a:gd name="connsiteX32" fmla="*/ 4542252 w 4773844"/>
              <a:gd name="connsiteY32" fmla="*/ 768621 h 2951006"/>
              <a:gd name="connsiteX33" fmla="*/ 4231102 w 4773844"/>
              <a:gd name="connsiteY33" fmla="*/ 609871 h 2951006"/>
              <a:gd name="connsiteX34" fmla="*/ 4097752 w 4773844"/>
              <a:gd name="connsiteY34" fmla="*/ 571771 h 2951006"/>
              <a:gd name="connsiteX35" fmla="*/ 4072352 w 4773844"/>
              <a:gd name="connsiteY35" fmla="*/ 609871 h 2951006"/>
              <a:gd name="connsiteX36" fmla="*/ 3932652 w 4773844"/>
              <a:gd name="connsiteY36" fmla="*/ 571771 h 2951006"/>
              <a:gd name="connsiteX37" fmla="*/ 3659602 w 4773844"/>
              <a:gd name="connsiteY37" fmla="*/ 432071 h 2951006"/>
              <a:gd name="connsiteX38" fmla="*/ 3465927 w 4773844"/>
              <a:gd name="connsiteY38" fmla="*/ 7 h 2951006"/>
              <a:gd name="connsiteX39" fmla="*/ 3110327 w 4773844"/>
              <a:gd name="connsiteY39" fmla="*/ 421284 h 2951006"/>
              <a:gd name="connsiteX40" fmla="*/ 2923002 w 4773844"/>
              <a:gd name="connsiteY40" fmla="*/ 621789 h 2951006"/>
              <a:gd name="connsiteX41" fmla="*/ 2649952 w 4773844"/>
              <a:gd name="connsiteY41" fmla="*/ 844821 h 2951006"/>
              <a:gd name="connsiteX42" fmla="*/ 2440402 w 4773844"/>
              <a:gd name="connsiteY42" fmla="*/ 936505 h 2951006"/>
              <a:gd name="connsiteX0" fmla="*/ 2440402 w 4773844"/>
              <a:gd name="connsiteY0" fmla="*/ 954113 h 2968614"/>
              <a:gd name="connsiteX1" fmla="*/ 2135602 w 4773844"/>
              <a:gd name="connsiteY1" fmla="*/ 760829 h 2968614"/>
              <a:gd name="connsiteX2" fmla="*/ 1865727 w 4773844"/>
              <a:gd name="connsiteY2" fmla="*/ 421408 h 2968614"/>
              <a:gd name="connsiteX3" fmla="*/ 1503777 w 4773844"/>
              <a:gd name="connsiteY3" fmla="*/ 87119 h 2968614"/>
              <a:gd name="connsiteX4" fmla="*/ 824327 w 4773844"/>
              <a:gd name="connsiteY4" fmla="*/ 228036 h 2968614"/>
              <a:gd name="connsiteX5" fmla="*/ 621127 w 4773844"/>
              <a:gd name="connsiteY5" fmla="*/ 428540 h 2968614"/>
              <a:gd name="connsiteX6" fmla="*/ 217902 w 4773844"/>
              <a:gd name="connsiteY6" fmla="*/ 578592 h 2968614"/>
              <a:gd name="connsiteX7" fmla="*/ 5177 w 4773844"/>
              <a:gd name="connsiteY7" fmla="*/ 1054146 h 2968614"/>
              <a:gd name="connsiteX8" fmla="*/ 81377 w 4773844"/>
              <a:gd name="connsiteY8" fmla="*/ 1679319 h 2968614"/>
              <a:gd name="connsiteX9" fmla="*/ 256002 w 4773844"/>
              <a:gd name="connsiteY9" fmla="*/ 1802141 h 2968614"/>
              <a:gd name="connsiteX10" fmla="*/ 221198 w 4773844"/>
              <a:gd name="connsiteY10" fmla="*/ 1968073 h 2968614"/>
              <a:gd name="connsiteX11" fmla="*/ 471902 w 4773844"/>
              <a:gd name="connsiteY11" fmla="*/ 2195929 h 2968614"/>
              <a:gd name="connsiteX12" fmla="*/ 894177 w 4773844"/>
              <a:gd name="connsiteY12" fmla="*/ 2507515 h 2968614"/>
              <a:gd name="connsiteX13" fmla="*/ 1329152 w 4773844"/>
              <a:gd name="connsiteY13" fmla="*/ 2712280 h 2968614"/>
              <a:gd name="connsiteX14" fmla="*/ 1656177 w 4773844"/>
              <a:gd name="connsiteY14" fmla="*/ 2848414 h 2968614"/>
              <a:gd name="connsiteX15" fmla="*/ 1799052 w 4773844"/>
              <a:gd name="connsiteY15" fmla="*/ 2908783 h 2968614"/>
              <a:gd name="connsiteX16" fmla="*/ 1900652 w 4773844"/>
              <a:gd name="connsiteY16" fmla="*/ 2892863 h 2968614"/>
              <a:gd name="connsiteX17" fmla="*/ 2068927 w 4773844"/>
              <a:gd name="connsiteY17" fmla="*/ 2903562 h 2968614"/>
              <a:gd name="connsiteX18" fmla="*/ 2281652 w 4773844"/>
              <a:gd name="connsiteY18" fmla="*/ 2901997 h 2968614"/>
              <a:gd name="connsiteX19" fmla="*/ 2443577 w 4773844"/>
              <a:gd name="connsiteY19" fmla="*/ 2772649 h 2968614"/>
              <a:gd name="connsiteX20" fmla="*/ 2542002 w 4773844"/>
              <a:gd name="connsiteY20" fmla="*/ 2778999 h 2968614"/>
              <a:gd name="connsiteX21" fmla="*/ 2665827 w 4773844"/>
              <a:gd name="connsiteY21" fmla="*/ 2914349 h 2968614"/>
              <a:gd name="connsiteX22" fmla="*/ 2907127 w 4773844"/>
              <a:gd name="connsiteY22" fmla="*/ 2967498 h 2968614"/>
              <a:gd name="connsiteX23" fmla="*/ 3189702 w 4773844"/>
              <a:gd name="connsiteY23" fmla="*/ 2871030 h 2968614"/>
              <a:gd name="connsiteX24" fmla="*/ 3221452 w 4773844"/>
              <a:gd name="connsiteY24" fmla="*/ 2786479 h 2968614"/>
              <a:gd name="connsiteX25" fmla="*/ 3386552 w 4773844"/>
              <a:gd name="connsiteY25" fmla="*/ 2821013 h 2968614"/>
              <a:gd name="connsiteX26" fmla="*/ 3837402 w 4773844"/>
              <a:gd name="connsiteY26" fmla="*/ 2589629 h 2968614"/>
              <a:gd name="connsiteX27" fmla="*/ 4224752 w 4773844"/>
              <a:gd name="connsiteY27" fmla="*/ 2392779 h 2968614"/>
              <a:gd name="connsiteX28" fmla="*/ 4447002 w 4773844"/>
              <a:gd name="connsiteY28" fmla="*/ 2221329 h 2968614"/>
              <a:gd name="connsiteX29" fmla="*/ 4612102 w 4773844"/>
              <a:gd name="connsiteY29" fmla="*/ 2100679 h 2968614"/>
              <a:gd name="connsiteX30" fmla="*/ 4751802 w 4773844"/>
              <a:gd name="connsiteY30" fmla="*/ 1694279 h 2968614"/>
              <a:gd name="connsiteX31" fmla="*/ 4751802 w 4773844"/>
              <a:gd name="connsiteY31" fmla="*/ 1268829 h 2968614"/>
              <a:gd name="connsiteX32" fmla="*/ 4542252 w 4773844"/>
              <a:gd name="connsiteY32" fmla="*/ 786229 h 2968614"/>
              <a:gd name="connsiteX33" fmla="*/ 4231102 w 4773844"/>
              <a:gd name="connsiteY33" fmla="*/ 627479 h 2968614"/>
              <a:gd name="connsiteX34" fmla="*/ 4097752 w 4773844"/>
              <a:gd name="connsiteY34" fmla="*/ 589379 h 2968614"/>
              <a:gd name="connsiteX35" fmla="*/ 4072352 w 4773844"/>
              <a:gd name="connsiteY35" fmla="*/ 627479 h 2968614"/>
              <a:gd name="connsiteX36" fmla="*/ 3932652 w 4773844"/>
              <a:gd name="connsiteY36" fmla="*/ 589379 h 2968614"/>
              <a:gd name="connsiteX37" fmla="*/ 3983452 w 4773844"/>
              <a:gd name="connsiteY37" fmla="*/ 130003 h 2968614"/>
              <a:gd name="connsiteX38" fmla="*/ 3465927 w 4773844"/>
              <a:gd name="connsiteY38" fmla="*/ 17615 h 2968614"/>
              <a:gd name="connsiteX39" fmla="*/ 3110327 w 4773844"/>
              <a:gd name="connsiteY39" fmla="*/ 438892 h 2968614"/>
              <a:gd name="connsiteX40" fmla="*/ 2923002 w 4773844"/>
              <a:gd name="connsiteY40" fmla="*/ 639397 h 2968614"/>
              <a:gd name="connsiteX41" fmla="*/ 2649952 w 4773844"/>
              <a:gd name="connsiteY41" fmla="*/ 862429 h 2968614"/>
              <a:gd name="connsiteX42" fmla="*/ 2440402 w 4773844"/>
              <a:gd name="connsiteY42" fmla="*/ 954113 h 2968614"/>
              <a:gd name="connsiteX0" fmla="*/ 2440402 w 4773844"/>
              <a:gd name="connsiteY0" fmla="*/ 948346 h 2962847"/>
              <a:gd name="connsiteX1" fmla="*/ 2135602 w 4773844"/>
              <a:gd name="connsiteY1" fmla="*/ 755062 h 2962847"/>
              <a:gd name="connsiteX2" fmla="*/ 1865727 w 4773844"/>
              <a:gd name="connsiteY2" fmla="*/ 415641 h 2962847"/>
              <a:gd name="connsiteX3" fmla="*/ 1503777 w 4773844"/>
              <a:gd name="connsiteY3" fmla="*/ 81352 h 2962847"/>
              <a:gd name="connsiteX4" fmla="*/ 824327 w 4773844"/>
              <a:gd name="connsiteY4" fmla="*/ 222269 h 2962847"/>
              <a:gd name="connsiteX5" fmla="*/ 621127 w 4773844"/>
              <a:gd name="connsiteY5" fmla="*/ 422773 h 2962847"/>
              <a:gd name="connsiteX6" fmla="*/ 217902 w 4773844"/>
              <a:gd name="connsiteY6" fmla="*/ 572825 h 2962847"/>
              <a:gd name="connsiteX7" fmla="*/ 5177 w 4773844"/>
              <a:gd name="connsiteY7" fmla="*/ 1048379 h 2962847"/>
              <a:gd name="connsiteX8" fmla="*/ 81377 w 4773844"/>
              <a:gd name="connsiteY8" fmla="*/ 1673552 h 2962847"/>
              <a:gd name="connsiteX9" fmla="*/ 256002 w 4773844"/>
              <a:gd name="connsiteY9" fmla="*/ 1796374 h 2962847"/>
              <a:gd name="connsiteX10" fmla="*/ 221198 w 4773844"/>
              <a:gd name="connsiteY10" fmla="*/ 1962306 h 2962847"/>
              <a:gd name="connsiteX11" fmla="*/ 471902 w 4773844"/>
              <a:gd name="connsiteY11" fmla="*/ 2190162 h 2962847"/>
              <a:gd name="connsiteX12" fmla="*/ 894177 w 4773844"/>
              <a:gd name="connsiteY12" fmla="*/ 2501748 h 2962847"/>
              <a:gd name="connsiteX13" fmla="*/ 1329152 w 4773844"/>
              <a:gd name="connsiteY13" fmla="*/ 2706513 h 2962847"/>
              <a:gd name="connsiteX14" fmla="*/ 1656177 w 4773844"/>
              <a:gd name="connsiteY14" fmla="*/ 2842647 h 2962847"/>
              <a:gd name="connsiteX15" fmla="*/ 1799052 w 4773844"/>
              <a:gd name="connsiteY15" fmla="*/ 2903016 h 2962847"/>
              <a:gd name="connsiteX16" fmla="*/ 1900652 w 4773844"/>
              <a:gd name="connsiteY16" fmla="*/ 2887096 h 2962847"/>
              <a:gd name="connsiteX17" fmla="*/ 2068927 w 4773844"/>
              <a:gd name="connsiteY17" fmla="*/ 2897795 h 2962847"/>
              <a:gd name="connsiteX18" fmla="*/ 2281652 w 4773844"/>
              <a:gd name="connsiteY18" fmla="*/ 2896230 h 2962847"/>
              <a:gd name="connsiteX19" fmla="*/ 2443577 w 4773844"/>
              <a:gd name="connsiteY19" fmla="*/ 2766882 h 2962847"/>
              <a:gd name="connsiteX20" fmla="*/ 2542002 w 4773844"/>
              <a:gd name="connsiteY20" fmla="*/ 2773232 h 2962847"/>
              <a:gd name="connsiteX21" fmla="*/ 2665827 w 4773844"/>
              <a:gd name="connsiteY21" fmla="*/ 2908582 h 2962847"/>
              <a:gd name="connsiteX22" fmla="*/ 2907127 w 4773844"/>
              <a:gd name="connsiteY22" fmla="*/ 2961731 h 2962847"/>
              <a:gd name="connsiteX23" fmla="*/ 3189702 w 4773844"/>
              <a:gd name="connsiteY23" fmla="*/ 2865263 h 2962847"/>
              <a:gd name="connsiteX24" fmla="*/ 3221452 w 4773844"/>
              <a:gd name="connsiteY24" fmla="*/ 2780712 h 2962847"/>
              <a:gd name="connsiteX25" fmla="*/ 3386552 w 4773844"/>
              <a:gd name="connsiteY25" fmla="*/ 2815246 h 2962847"/>
              <a:gd name="connsiteX26" fmla="*/ 3837402 w 4773844"/>
              <a:gd name="connsiteY26" fmla="*/ 2583862 h 2962847"/>
              <a:gd name="connsiteX27" fmla="*/ 4224752 w 4773844"/>
              <a:gd name="connsiteY27" fmla="*/ 2387012 h 2962847"/>
              <a:gd name="connsiteX28" fmla="*/ 4447002 w 4773844"/>
              <a:gd name="connsiteY28" fmla="*/ 2215562 h 2962847"/>
              <a:gd name="connsiteX29" fmla="*/ 4612102 w 4773844"/>
              <a:gd name="connsiteY29" fmla="*/ 2094912 h 2962847"/>
              <a:gd name="connsiteX30" fmla="*/ 4751802 w 4773844"/>
              <a:gd name="connsiteY30" fmla="*/ 1688512 h 2962847"/>
              <a:gd name="connsiteX31" fmla="*/ 4751802 w 4773844"/>
              <a:gd name="connsiteY31" fmla="*/ 1263062 h 2962847"/>
              <a:gd name="connsiteX32" fmla="*/ 4542252 w 4773844"/>
              <a:gd name="connsiteY32" fmla="*/ 780462 h 2962847"/>
              <a:gd name="connsiteX33" fmla="*/ 4231102 w 4773844"/>
              <a:gd name="connsiteY33" fmla="*/ 621712 h 2962847"/>
              <a:gd name="connsiteX34" fmla="*/ 4097752 w 4773844"/>
              <a:gd name="connsiteY34" fmla="*/ 583612 h 2962847"/>
              <a:gd name="connsiteX35" fmla="*/ 4072352 w 4773844"/>
              <a:gd name="connsiteY35" fmla="*/ 621712 h 2962847"/>
              <a:gd name="connsiteX36" fmla="*/ 4151727 w 4773844"/>
              <a:gd name="connsiteY36" fmla="*/ 209133 h 2962847"/>
              <a:gd name="connsiteX37" fmla="*/ 3983452 w 4773844"/>
              <a:gd name="connsiteY37" fmla="*/ 124236 h 2962847"/>
              <a:gd name="connsiteX38" fmla="*/ 3465927 w 4773844"/>
              <a:gd name="connsiteY38" fmla="*/ 11848 h 2962847"/>
              <a:gd name="connsiteX39" fmla="*/ 3110327 w 4773844"/>
              <a:gd name="connsiteY39" fmla="*/ 433125 h 2962847"/>
              <a:gd name="connsiteX40" fmla="*/ 2923002 w 4773844"/>
              <a:gd name="connsiteY40" fmla="*/ 633630 h 2962847"/>
              <a:gd name="connsiteX41" fmla="*/ 2649952 w 4773844"/>
              <a:gd name="connsiteY41" fmla="*/ 856662 h 2962847"/>
              <a:gd name="connsiteX42" fmla="*/ 2440402 w 4773844"/>
              <a:gd name="connsiteY42" fmla="*/ 948346 h 2962847"/>
              <a:gd name="connsiteX0" fmla="*/ 2440402 w 4773844"/>
              <a:gd name="connsiteY0" fmla="*/ 948346 h 2962847"/>
              <a:gd name="connsiteX1" fmla="*/ 2135602 w 4773844"/>
              <a:gd name="connsiteY1" fmla="*/ 755062 h 2962847"/>
              <a:gd name="connsiteX2" fmla="*/ 1865727 w 4773844"/>
              <a:gd name="connsiteY2" fmla="*/ 415641 h 2962847"/>
              <a:gd name="connsiteX3" fmla="*/ 1503777 w 4773844"/>
              <a:gd name="connsiteY3" fmla="*/ 81352 h 2962847"/>
              <a:gd name="connsiteX4" fmla="*/ 824327 w 4773844"/>
              <a:gd name="connsiteY4" fmla="*/ 222269 h 2962847"/>
              <a:gd name="connsiteX5" fmla="*/ 621127 w 4773844"/>
              <a:gd name="connsiteY5" fmla="*/ 422773 h 2962847"/>
              <a:gd name="connsiteX6" fmla="*/ 217902 w 4773844"/>
              <a:gd name="connsiteY6" fmla="*/ 572825 h 2962847"/>
              <a:gd name="connsiteX7" fmla="*/ 5177 w 4773844"/>
              <a:gd name="connsiteY7" fmla="*/ 1048379 h 2962847"/>
              <a:gd name="connsiteX8" fmla="*/ 81377 w 4773844"/>
              <a:gd name="connsiteY8" fmla="*/ 1673552 h 2962847"/>
              <a:gd name="connsiteX9" fmla="*/ 256002 w 4773844"/>
              <a:gd name="connsiteY9" fmla="*/ 1796374 h 2962847"/>
              <a:gd name="connsiteX10" fmla="*/ 221198 w 4773844"/>
              <a:gd name="connsiteY10" fmla="*/ 1962306 h 2962847"/>
              <a:gd name="connsiteX11" fmla="*/ 471902 w 4773844"/>
              <a:gd name="connsiteY11" fmla="*/ 2190162 h 2962847"/>
              <a:gd name="connsiteX12" fmla="*/ 894177 w 4773844"/>
              <a:gd name="connsiteY12" fmla="*/ 2501748 h 2962847"/>
              <a:gd name="connsiteX13" fmla="*/ 1329152 w 4773844"/>
              <a:gd name="connsiteY13" fmla="*/ 2706513 h 2962847"/>
              <a:gd name="connsiteX14" fmla="*/ 1656177 w 4773844"/>
              <a:gd name="connsiteY14" fmla="*/ 2842647 h 2962847"/>
              <a:gd name="connsiteX15" fmla="*/ 1799052 w 4773844"/>
              <a:gd name="connsiteY15" fmla="*/ 2903016 h 2962847"/>
              <a:gd name="connsiteX16" fmla="*/ 1900652 w 4773844"/>
              <a:gd name="connsiteY16" fmla="*/ 2887096 h 2962847"/>
              <a:gd name="connsiteX17" fmla="*/ 2068927 w 4773844"/>
              <a:gd name="connsiteY17" fmla="*/ 2897795 h 2962847"/>
              <a:gd name="connsiteX18" fmla="*/ 2281652 w 4773844"/>
              <a:gd name="connsiteY18" fmla="*/ 2896230 h 2962847"/>
              <a:gd name="connsiteX19" fmla="*/ 2443577 w 4773844"/>
              <a:gd name="connsiteY19" fmla="*/ 2766882 h 2962847"/>
              <a:gd name="connsiteX20" fmla="*/ 2542002 w 4773844"/>
              <a:gd name="connsiteY20" fmla="*/ 2773232 h 2962847"/>
              <a:gd name="connsiteX21" fmla="*/ 2665827 w 4773844"/>
              <a:gd name="connsiteY21" fmla="*/ 2908582 h 2962847"/>
              <a:gd name="connsiteX22" fmla="*/ 2907127 w 4773844"/>
              <a:gd name="connsiteY22" fmla="*/ 2961731 h 2962847"/>
              <a:gd name="connsiteX23" fmla="*/ 3189702 w 4773844"/>
              <a:gd name="connsiteY23" fmla="*/ 2865263 h 2962847"/>
              <a:gd name="connsiteX24" fmla="*/ 3221452 w 4773844"/>
              <a:gd name="connsiteY24" fmla="*/ 2780712 h 2962847"/>
              <a:gd name="connsiteX25" fmla="*/ 3386552 w 4773844"/>
              <a:gd name="connsiteY25" fmla="*/ 2815246 h 2962847"/>
              <a:gd name="connsiteX26" fmla="*/ 3837402 w 4773844"/>
              <a:gd name="connsiteY26" fmla="*/ 2583862 h 2962847"/>
              <a:gd name="connsiteX27" fmla="*/ 4224752 w 4773844"/>
              <a:gd name="connsiteY27" fmla="*/ 2387012 h 2962847"/>
              <a:gd name="connsiteX28" fmla="*/ 4447002 w 4773844"/>
              <a:gd name="connsiteY28" fmla="*/ 2215562 h 2962847"/>
              <a:gd name="connsiteX29" fmla="*/ 4612102 w 4773844"/>
              <a:gd name="connsiteY29" fmla="*/ 2094912 h 2962847"/>
              <a:gd name="connsiteX30" fmla="*/ 4751802 w 4773844"/>
              <a:gd name="connsiteY30" fmla="*/ 1688512 h 2962847"/>
              <a:gd name="connsiteX31" fmla="*/ 4751802 w 4773844"/>
              <a:gd name="connsiteY31" fmla="*/ 1263062 h 2962847"/>
              <a:gd name="connsiteX32" fmla="*/ 4542252 w 4773844"/>
              <a:gd name="connsiteY32" fmla="*/ 780462 h 2962847"/>
              <a:gd name="connsiteX33" fmla="*/ 4231102 w 4773844"/>
              <a:gd name="connsiteY33" fmla="*/ 621712 h 2962847"/>
              <a:gd name="connsiteX34" fmla="*/ 4097752 w 4773844"/>
              <a:gd name="connsiteY34" fmla="*/ 583612 h 2962847"/>
              <a:gd name="connsiteX35" fmla="*/ 4329527 w 4773844"/>
              <a:gd name="connsiteY35" fmla="*/ 338570 h 2962847"/>
              <a:gd name="connsiteX36" fmla="*/ 4151727 w 4773844"/>
              <a:gd name="connsiteY36" fmla="*/ 209133 h 2962847"/>
              <a:gd name="connsiteX37" fmla="*/ 3983452 w 4773844"/>
              <a:gd name="connsiteY37" fmla="*/ 124236 h 2962847"/>
              <a:gd name="connsiteX38" fmla="*/ 3465927 w 4773844"/>
              <a:gd name="connsiteY38" fmla="*/ 11848 h 2962847"/>
              <a:gd name="connsiteX39" fmla="*/ 3110327 w 4773844"/>
              <a:gd name="connsiteY39" fmla="*/ 433125 h 2962847"/>
              <a:gd name="connsiteX40" fmla="*/ 2923002 w 4773844"/>
              <a:gd name="connsiteY40" fmla="*/ 633630 h 2962847"/>
              <a:gd name="connsiteX41" fmla="*/ 2649952 w 4773844"/>
              <a:gd name="connsiteY41" fmla="*/ 856662 h 2962847"/>
              <a:gd name="connsiteX42" fmla="*/ 2440402 w 4773844"/>
              <a:gd name="connsiteY42" fmla="*/ 948346 h 2962847"/>
              <a:gd name="connsiteX0" fmla="*/ 2440402 w 4773844"/>
              <a:gd name="connsiteY0" fmla="*/ 948346 h 2962847"/>
              <a:gd name="connsiteX1" fmla="*/ 2135602 w 4773844"/>
              <a:gd name="connsiteY1" fmla="*/ 755062 h 2962847"/>
              <a:gd name="connsiteX2" fmla="*/ 1865727 w 4773844"/>
              <a:gd name="connsiteY2" fmla="*/ 415641 h 2962847"/>
              <a:gd name="connsiteX3" fmla="*/ 1503777 w 4773844"/>
              <a:gd name="connsiteY3" fmla="*/ 81352 h 2962847"/>
              <a:gd name="connsiteX4" fmla="*/ 824327 w 4773844"/>
              <a:gd name="connsiteY4" fmla="*/ 222269 h 2962847"/>
              <a:gd name="connsiteX5" fmla="*/ 621127 w 4773844"/>
              <a:gd name="connsiteY5" fmla="*/ 422773 h 2962847"/>
              <a:gd name="connsiteX6" fmla="*/ 217902 w 4773844"/>
              <a:gd name="connsiteY6" fmla="*/ 572825 h 2962847"/>
              <a:gd name="connsiteX7" fmla="*/ 5177 w 4773844"/>
              <a:gd name="connsiteY7" fmla="*/ 1048379 h 2962847"/>
              <a:gd name="connsiteX8" fmla="*/ 81377 w 4773844"/>
              <a:gd name="connsiteY8" fmla="*/ 1673552 h 2962847"/>
              <a:gd name="connsiteX9" fmla="*/ 256002 w 4773844"/>
              <a:gd name="connsiteY9" fmla="*/ 1796374 h 2962847"/>
              <a:gd name="connsiteX10" fmla="*/ 221198 w 4773844"/>
              <a:gd name="connsiteY10" fmla="*/ 1962306 h 2962847"/>
              <a:gd name="connsiteX11" fmla="*/ 471902 w 4773844"/>
              <a:gd name="connsiteY11" fmla="*/ 2190162 h 2962847"/>
              <a:gd name="connsiteX12" fmla="*/ 894177 w 4773844"/>
              <a:gd name="connsiteY12" fmla="*/ 2501748 h 2962847"/>
              <a:gd name="connsiteX13" fmla="*/ 1329152 w 4773844"/>
              <a:gd name="connsiteY13" fmla="*/ 2706513 h 2962847"/>
              <a:gd name="connsiteX14" fmla="*/ 1656177 w 4773844"/>
              <a:gd name="connsiteY14" fmla="*/ 2842647 h 2962847"/>
              <a:gd name="connsiteX15" fmla="*/ 1799052 w 4773844"/>
              <a:gd name="connsiteY15" fmla="*/ 2903016 h 2962847"/>
              <a:gd name="connsiteX16" fmla="*/ 1900652 w 4773844"/>
              <a:gd name="connsiteY16" fmla="*/ 2887096 h 2962847"/>
              <a:gd name="connsiteX17" fmla="*/ 2068927 w 4773844"/>
              <a:gd name="connsiteY17" fmla="*/ 2897795 h 2962847"/>
              <a:gd name="connsiteX18" fmla="*/ 2281652 w 4773844"/>
              <a:gd name="connsiteY18" fmla="*/ 2896230 h 2962847"/>
              <a:gd name="connsiteX19" fmla="*/ 2443577 w 4773844"/>
              <a:gd name="connsiteY19" fmla="*/ 2766882 h 2962847"/>
              <a:gd name="connsiteX20" fmla="*/ 2542002 w 4773844"/>
              <a:gd name="connsiteY20" fmla="*/ 2773232 h 2962847"/>
              <a:gd name="connsiteX21" fmla="*/ 2665827 w 4773844"/>
              <a:gd name="connsiteY21" fmla="*/ 2908582 h 2962847"/>
              <a:gd name="connsiteX22" fmla="*/ 2907127 w 4773844"/>
              <a:gd name="connsiteY22" fmla="*/ 2961731 h 2962847"/>
              <a:gd name="connsiteX23" fmla="*/ 3189702 w 4773844"/>
              <a:gd name="connsiteY23" fmla="*/ 2865263 h 2962847"/>
              <a:gd name="connsiteX24" fmla="*/ 3221452 w 4773844"/>
              <a:gd name="connsiteY24" fmla="*/ 2780712 h 2962847"/>
              <a:gd name="connsiteX25" fmla="*/ 3386552 w 4773844"/>
              <a:gd name="connsiteY25" fmla="*/ 2815246 h 2962847"/>
              <a:gd name="connsiteX26" fmla="*/ 3837402 w 4773844"/>
              <a:gd name="connsiteY26" fmla="*/ 2583862 h 2962847"/>
              <a:gd name="connsiteX27" fmla="*/ 4224752 w 4773844"/>
              <a:gd name="connsiteY27" fmla="*/ 2387012 h 2962847"/>
              <a:gd name="connsiteX28" fmla="*/ 4447002 w 4773844"/>
              <a:gd name="connsiteY28" fmla="*/ 2215562 h 2962847"/>
              <a:gd name="connsiteX29" fmla="*/ 4612102 w 4773844"/>
              <a:gd name="connsiteY29" fmla="*/ 2094912 h 2962847"/>
              <a:gd name="connsiteX30" fmla="*/ 4751802 w 4773844"/>
              <a:gd name="connsiteY30" fmla="*/ 1688512 h 2962847"/>
              <a:gd name="connsiteX31" fmla="*/ 4751802 w 4773844"/>
              <a:gd name="connsiteY31" fmla="*/ 1263062 h 2962847"/>
              <a:gd name="connsiteX32" fmla="*/ 4542252 w 4773844"/>
              <a:gd name="connsiteY32" fmla="*/ 780462 h 2962847"/>
              <a:gd name="connsiteX33" fmla="*/ 4231102 w 4773844"/>
              <a:gd name="connsiteY33" fmla="*/ 621712 h 2962847"/>
              <a:gd name="connsiteX34" fmla="*/ 4545427 w 4773844"/>
              <a:gd name="connsiteY34" fmla="*/ 510543 h 2962847"/>
              <a:gd name="connsiteX35" fmla="*/ 4329527 w 4773844"/>
              <a:gd name="connsiteY35" fmla="*/ 338570 h 2962847"/>
              <a:gd name="connsiteX36" fmla="*/ 4151727 w 4773844"/>
              <a:gd name="connsiteY36" fmla="*/ 209133 h 2962847"/>
              <a:gd name="connsiteX37" fmla="*/ 3983452 w 4773844"/>
              <a:gd name="connsiteY37" fmla="*/ 124236 h 2962847"/>
              <a:gd name="connsiteX38" fmla="*/ 3465927 w 4773844"/>
              <a:gd name="connsiteY38" fmla="*/ 11848 h 2962847"/>
              <a:gd name="connsiteX39" fmla="*/ 3110327 w 4773844"/>
              <a:gd name="connsiteY39" fmla="*/ 433125 h 2962847"/>
              <a:gd name="connsiteX40" fmla="*/ 2923002 w 4773844"/>
              <a:gd name="connsiteY40" fmla="*/ 633630 h 2962847"/>
              <a:gd name="connsiteX41" fmla="*/ 2649952 w 4773844"/>
              <a:gd name="connsiteY41" fmla="*/ 856662 h 2962847"/>
              <a:gd name="connsiteX42" fmla="*/ 2440402 w 4773844"/>
              <a:gd name="connsiteY42" fmla="*/ 948346 h 2962847"/>
              <a:gd name="connsiteX0" fmla="*/ 2440402 w 4840702"/>
              <a:gd name="connsiteY0" fmla="*/ 948346 h 2962847"/>
              <a:gd name="connsiteX1" fmla="*/ 2135602 w 4840702"/>
              <a:gd name="connsiteY1" fmla="*/ 755062 h 2962847"/>
              <a:gd name="connsiteX2" fmla="*/ 1865727 w 4840702"/>
              <a:gd name="connsiteY2" fmla="*/ 415641 h 2962847"/>
              <a:gd name="connsiteX3" fmla="*/ 1503777 w 4840702"/>
              <a:gd name="connsiteY3" fmla="*/ 81352 h 2962847"/>
              <a:gd name="connsiteX4" fmla="*/ 824327 w 4840702"/>
              <a:gd name="connsiteY4" fmla="*/ 222269 h 2962847"/>
              <a:gd name="connsiteX5" fmla="*/ 621127 w 4840702"/>
              <a:gd name="connsiteY5" fmla="*/ 422773 h 2962847"/>
              <a:gd name="connsiteX6" fmla="*/ 217902 w 4840702"/>
              <a:gd name="connsiteY6" fmla="*/ 572825 h 2962847"/>
              <a:gd name="connsiteX7" fmla="*/ 5177 w 4840702"/>
              <a:gd name="connsiteY7" fmla="*/ 1048379 h 2962847"/>
              <a:gd name="connsiteX8" fmla="*/ 81377 w 4840702"/>
              <a:gd name="connsiteY8" fmla="*/ 1673552 h 2962847"/>
              <a:gd name="connsiteX9" fmla="*/ 256002 w 4840702"/>
              <a:gd name="connsiteY9" fmla="*/ 1796374 h 2962847"/>
              <a:gd name="connsiteX10" fmla="*/ 221198 w 4840702"/>
              <a:gd name="connsiteY10" fmla="*/ 1962306 h 2962847"/>
              <a:gd name="connsiteX11" fmla="*/ 471902 w 4840702"/>
              <a:gd name="connsiteY11" fmla="*/ 2190162 h 2962847"/>
              <a:gd name="connsiteX12" fmla="*/ 894177 w 4840702"/>
              <a:gd name="connsiteY12" fmla="*/ 2501748 h 2962847"/>
              <a:gd name="connsiteX13" fmla="*/ 1329152 w 4840702"/>
              <a:gd name="connsiteY13" fmla="*/ 2706513 h 2962847"/>
              <a:gd name="connsiteX14" fmla="*/ 1656177 w 4840702"/>
              <a:gd name="connsiteY14" fmla="*/ 2842647 h 2962847"/>
              <a:gd name="connsiteX15" fmla="*/ 1799052 w 4840702"/>
              <a:gd name="connsiteY15" fmla="*/ 2903016 h 2962847"/>
              <a:gd name="connsiteX16" fmla="*/ 1900652 w 4840702"/>
              <a:gd name="connsiteY16" fmla="*/ 2887096 h 2962847"/>
              <a:gd name="connsiteX17" fmla="*/ 2068927 w 4840702"/>
              <a:gd name="connsiteY17" fmla="*/ 2897795 h 2962847"/>
              <a:gd name="connsiteX18" fmla="*/ 2281652 w 4840702"/>
              <a:gd name="connsiteY18" fmla="*/ 2896230 h 2962847"/>
              <a:gd name="connsiteX19" fmla="*/ 2443577 w 4840702"/>
              <a:gd name="connsiteY19" fmla="*/ 2766882 h 2962847"/>
              <a:gd name="connsiteX20" fmla="*/ 2542002 w 4840702"/>
              <a:gd name="connsiteY20" fmla="*/ 2773232 h 2962847"/>
              <a:gd name="connsiteX21" fmla="*/ 2665827 w 4840702"/>
              <a:gd name="connsiteY21" fmla="*/ 2908582 h 2962847"/>
              <a:gd name="connsiteX22" fmla="*/ 2907127 w 4840702"/>
              <a:gd name="connsiteY22" fmla="*/ 2961731 h 2962847"/>
              <a:gd name="connsiteX23" fmla="*/ 3189702 w 4840702"/>
              <a:gd name="connsiteY23" fmla="*/ 2865263 h 2962847"/>
              <a:gd name="connsiteX24" fmla="*/ 3221452 w 4840702"/>
              <a:gd name="connsiteY24" fmla="*/ 2780712 h 2962847"/>
              <a:gd name="connsiteX25" fmla="*/ 3386552 w 4840702"/>
              <a:gd name="connsiteY25" fmla="*/ 2815246 h 2962847"/>
              <a:gd name="connsiteX26" fmla="*/ 3837402 w 4840702"/>
              <a:gd name="connsiteY26" fmla="*/ 2583862 h 2962847"/>
              <a:gd name="connsiteX27" fmla="*/ 4224752 w 4840702"/>
              <a:gd name="connsiteY27" fmla="*/ 2387012 h 2962847"/>
              <a:gd name="connsiteX28" fmla="*/ 4447002 w 4840702"/>
              <a:gd name="connsiteY28" fmla="*/ 2215562 h 2962847"/>
              <a:gd name="connsiteX29" fmla="*/ 4612102 w 4840702"/>
              <a:gd name="connsiteY29" fmla="*/ 2094912 h 2962847"/>
              <a:gd name="connsiteX30" fmla="*/ 4751802 w 4840702"/>
              <a:gd name="connsiteY30" fmla="*/ 1688512 h 2962847"/>
              <a:gd name="connsiteX31" fmla="*/ 4751802 w 4840702"/>
              <a:gd name="connsiteY31" fmla="*/ 1263062 h 2962847"/>
              <a:gd name="connsiteX32" fmla="*/ 4542252 w 4840702"/>
              <a:gd name="connsiteY32" fmla="*/ 780462 h 2962847"/>
              <a:gd name="connsiteX33" fmla="*/ 4840702 w 4840702"/>
              <a:gd name="connsiteY33" fmla="*/ 649113 h 2962847"/>
              <a:gd name="connsiteX34" fmla="*/ 4545427 w 4840702"/>
              <a:gd name="connsiteY34" fmla="*/ 510543 h 2962847"/>
              <a:gd name="connsiteX35" fmla="*/ 4329527 w 4840702"/>
              <a:gd name="connsiteY35" fmla="*/ 338570 h 2962847"/>
              <a:gd name="connsiteX36" fmla="*/ 4151727 w 4840702"/>
              <a:gd name="connsiteY36" fmla="*/ 209133 h 2962847"/>
              <a:gd name="connsiteX37" fmla="*/ 3983452 w 4840702"/>
              <a:gd name="connsiteY37" fmla="*/ 124236 h 2962847"/>
              <a:gd name="connsiteX38" fmla="*/ 3465927 w 4840702"/>
              <a:gd name="connsiteY38" fmla="*/ 11848 h 2962847"/>
              <a:gd name="connsiteX39" fmla="*/ 3110327 w 4840702"/>
              <a:gd name="connsiteY39" fmla="*/ 433125 h 2962847"/>
              <a:gd name="connsiteX40" fmla="*/ 2923002 w 4840702"/>
              <a:gd name="connsiteY40" fmla="*/ 633630 h 2962847"/>
              <a:gd name="connsiteX41" fmla="*/ 2649952 w 4840702"/>
              <a:gd name="connsiteY41" fmla="*/ 856662 h 2962847"/>
              <a:gd name="connsiteX42" fmla="*/ 2440402 w 4840702"/>
              <a:gd name="connsiteY42" fmla="*/ 948346 h 2962847"/>
              <a:gd name="connsiteX0" fmla="*/ 2440402 w 5000953"/>
              <a:gd name="connsiteY0" fmla="*/ 948346 h 2962847"/>
              <a:gd name="connsiteX1" fmla="*/ 2135602 w 5000953"/>
              <a:gd name="connsiteY1" fmla="*/ 755062 h 2962847"/>
              <a:gd name="connsiteX2" fmla="*/ 1865727 w 5000953"/>
              <a:gd name="connsiteY2" fmla="*/ 415641 h 2962847"/>
              <a:gd name="connsiteX3" fmla="*/ 1503777 w 5000953"/>
              <a:gd name="connsiteY3" fmla="*/ 81352 h 2962847"/>
              <a:gd name="connsiteX4" fmla="*/ 824327 w 5000953"/>
              <a:gd name="connsiteY4" fmla="*/ 222269 h 2962847"/>
              <a:gd name="connsiteX5" fmla="*/ 621127 w 5000953"/>
              <a:gd name="connsiteY5" fmla="*/ 422773 h 2962847"/>
              <a:gd name="connsiteX6" fmla="*/ 217902 w 5000953"/>
              <a:gd name="connsiteY6" fmla="*/ 572825 h 2962847"/>
              <a:gd name="connsiteX7" fmla="*/ 5177 w 5000953"/>
              <a:gd name="connsiteY7" fmla="*/ 1048379 h 2962847"/>
              <a:gd name="connsiteX8" fmla="*/ 81377 w 5000953"/>
              <a:gd name="connsiteY8" fmla="*/ 1673552 h 2962847"/>
              <a:gd name="connsiteX9" fmla="*/ 256002 w 5000953"/>
              <a:gd name="connsiteY9" fmla="*/ 1796374 h 2962847"/>
              <a:gd name="connsiteX10" fmla="*/ 221198 w 5000953"/>
              <a:gd name="connsiteY10" fmla="*/ 1962306 h 2962847"/>
              <a:gd name="connsiteX11" fmla="*/ 471902 w 5000953"/>
              <a:gd name="connsiteY11" fmla="*/ 2190162 h 2962847"/>
              <a:gd name="connsiteX12" fmla="*/ 894177 w 5000953"/>
              <a:gd name="connsiteY12" fmla="*/ 2501748 h 2962847"/>
              <a:gd name="connsiteX13" fmla="*/ 1329152 w 5000953"/>
              <a:gd name="connsiteY13" fmla="*/ 2706513 h 2962847"/>
              <a:gd name="connsiteX14" fmla="*/ 1656177 w 5000953"/>
              <a:gd name="connsiteY14" fmla="*/ 2842647 h 2962847"/>
              <a:gd name="connsiteX15" fmla="*/ 1799052 w 5000953"/>
              <a:gd name="connsiteY15" fmla="*/ 2903016 h 2962847"/>
              <a:gd name="connsiteX16" fmla="*/ 1900652 w 5000953"/>
              <a:gd name="connsiteY16" fmla="*/ 2887096 h 2962847"/>
              <a:gd name="connsiteX17" fmla="*/ 2068927 w 5000953"/>
              <a:gd name="connsiteY17" fmla="*/ 2897795 h 2962847"/>
              <a:gd name="connsiteX18" fmla="*/ 2281652 w 5000953"/>
              <a:gd name="connsiteY18" fmla="*/ 2896230 h 2962847"/>
              <a:gd name="connsiteX19" fmla="*/ 2443577 w 5000953"/>
              <a:gd name="connsiteY19" fmla="*/ 2766882 h 2962847"/>
              <a:gd name="connsiteX20" fmla="*/ 2542002 w 5000953"/>
              <a:gd name="connsiteY20" fmla="*/ 2773232 h 2962847"/>
              <a:gd name="connsiteX21" fmla="*/ 2665827 w 5000953"/>
              <a:gd name="connsiteY21" fmla="*/ 2908582 h 2962847"/>
              <a:gd name="connsiteX22" fmla="*/ 2907127 w 5000953"/>
              <a:gd name="connsiteY22" fmla="*/ 2961731 h 2962847"/>
              <a:gd name="connsiteX23" fmla="*/ 3189702 w 5000953"/>
              <a:gd name="connsiteY23" fmla="*/ 2865263 h 2962847"/>
              <a:gd name="connsiteX24" fmla="*/ 3221452 w 5000953"/>
              <a:gd name="connsiteY24" fmla="*/ 2780712 h 2962847"/>
              <a:gd name="connsiteX25" fmla="*/ 3386552 w 5000953"/>
              <a:gd name="connsiteY25" fmla="*/ 2815246 h 2962847"/>
              <a:gd name="connsiteX26" fmla="*/ 3837402 w 5000953"/>
              <a:gd name="connsiteY26" fmla="*/ 2583862 h 2962847"/>
              <a:gd name="connsiteX27" fmla="*/ 4224752 w 5000953"/>
              <a:gd name="connsiteY27" fmla="*/ 2387012 h 2962847"/>
              <a:gd name="connsiteX28" fmla="*/ 4447002 w 5000953"/>
              <a:gd name="connsiteY28" fmla="*/ 2215562 h 2962847"/>
              <a:gd name="connsiteX29" fmla="*/ 4612102 w 5000953"/>
              <a:gd name="connsiteY29" fmla="*/ 2094912 h 2962847"/>
              <a:gd name="connsiteX30" fmla="*/ 4751802 w 5000953"/>
              <a:gd name="connsiteY30" fmla="*/ 1688512 h 2962847"/>
              <a:gd name="connsiteX31" fmla="*/ 4751802 w 5000953"/>
              <a:gd name="connsiteY31" fmla="*/ 1263062 h 2962847"/>
              <a:gd name="connsiteX32" fmla="*/ 4999452 w 5000953"/>
              <a:gd name="connsiteY32" fmla="*/ 1054471 h 2962847"/>
              <a:gd name="connsiteX33" fmla="*/ 4840702 w 5000953"/>
              <a:gd name="connsiteY33" fmla="*/ 649113 h 2962847"/>
              <a:gd name="connsiteX34" fmla="*/ 4545427 w 5000953"/>
              <a:gd name="connsiteY34" fmla="*/ 510543 h 2962847"/>
              <a:gd name="connsiteX35" fmla="*/ 4329527 w 5000953"/>
              <a:gd name="connsiteY35" fmla="*/ 338570 h 2962847"/>
              <a:gd name="connsiteX36" fmla="*/ 4151727 w 5000953"/>
              <a:gd name="connsiteY36" fmla="*/ 209133 h 2962847"/>
              <a:gd name="connsiteX37" fmla="*/ 3983452 w 5000953"/>
              <a:gd name="connsiteY37" fmla="*/ 124236 h 2962847"/>
              <a:gd name="connsiteX38" fmla="*/ 3465927 w 5000953"/>
              <a:gd name="connsiteY38" fmla="*/ 11848 h 2962847"/>
              <a:gd name="connsiteX39" fmla="*/ 3110327 w 5000953"/>
              <a:gd name="connsiteY39" fmla="*/ 433125 h 2962847"/>
              <a:gd name="connsiteX40" fmla="*/ 2923002 w 5000953"/>
              <a:gd name="connsiteY40" fmla="*/ 633630 h 2962847"/>
              <a:gd name="connsiteX41" fmla="*/ 2649952 w 5000953"/>
              <a:gd name="connsiteY41" fmla="*/ 856662 h 2962847"/>
              <a:gd name="connsiteX42" fmla="*/ 2440402 w 5000953"/>
              <a:gd name="connsiteY42" fmla="*/ 948346 h 2962847"/>
              <a:gd name="connsiteX0" fmla="*/ 2440402 w 5002759"/>
              <a:gd name="connsiteY0" fmla="*/ 948346 h 2962847"/>
              <a:gd name="connsiteX1" fmla="*/ 2135602 w 5002759"/>
              <a:gd name="connsiteY1" fmla="*/ 755062 h 2962847"/>
              <a:gd name="connsiteX2" fmla="*/ 1865727 w 5002759"/>
              <a:gd name="connsiteY2" fmla="*/ 415641 h 2962847"/>
              <a:gd name="connsiteX3" fmla="*/ 1503777 w 5002759"/>
              <a:gd name="connsiteY3" fmla="*/ 81352 h 2962847"/>
              <a:gd name="connsiteX4" fmla="*/ 824327 w 5002759"/>
              <a:gd name="connsiteY4" fmla="*/ 222269 h 2962847"/>
              <a:gd name="connsiteX5" fmla="*/ 621127 w 5002759"/>
              <a:gd name="connsiteY5" fmla="*/ 422773 h 2962847"/>
              <a:gd name="connsiteX6" fmla="*/ 217902 w 5002759"/>
              <a:gd name="connsiteY6" fmla="*/ 572825 h 2962847"/>
              <a:gd name="connsiteX7" fmla="*/ 5177 w 5002759"/>
              <a:gd name="connsiteY7" fmla="*/ 1048379 h 2962847"/>
              <a:gd name="connsiteX8" fmla="*/ 81377 w 5002759"/>
              <a:gd name="connsiteY8" fmla="*/ 1673552 h 2962847"/>
              <a:gd name="connsiteX9" fmla="*/ 256002 w 5002759"/>
              <a:gd name="connsiteY9" fmla="*/ 1796374 h 2962847"/>
              <a:gd name="connsiteX10" fmla="*/ 221198 w 5002759"/>
              <a:gd name="connsiteY10" fmla="*/ 1962306 h 2962847"/>
              <a:gd name="connsiteX11" fmla="*/ 471902 w 5002759"/>
              <a:gd name="connsiteY11" fmla="*/ 2190162 h 2962847"/>
              <a:gd name="connsiteX12" fmla="*/ 894177 w 5002759"/>
              <a:gd name="connsiteY12" fmla="*/ 2501748 h 2962847"/>
              <a:gd name="connsiteX13" fmla="*/ 1329152 w 5002759"/>
              <a:gd name="connsiteY13" fmla="*/ 2706513 h 2962847"/>
              <a:gd name="connsiteX14" fmla="*/ 1656177 w 5002759"/>
              <a:gd name="connsiteY14" fmla="*/ 2842647 h 2962847"/>
              <a:gd name="connsiteX15" fmla="*/ 1799052 w 5002759"/>
              <a:gd name="connsiteY15" fmla="*/ 2903016 h 2962847"/>
              <a:gd name="connsiteX16" fmla="*/ 1900652 w 5002759"/>
              <a:gd name="connsiteY16" fmla="*/ 2887096 h 2962847"/>
              <a:gd name="connsiteX17" fmla="*/ 2068927 w 5002759"/>
              <a:gd name="connsiteY17" fmla="*/ 2897795 h 2962847"/>
              <a:gd name="connsiteX18" fmla="*/ 2281652 w 5002759"/>
              <a:gd name="connsiteY18" fmla="*/ 2896230 h 2962847"/>
              <a:gd name="connsiteX19" fmla="*/ 2443577 w 5002759"/>
              <a:gd name="connsiteY19" fmla="*/ 2766882 h 2962847"/>
              <a:gd name="connsiteX20" fmla="*/ 2542002 w 5002759"/>
              <a:gd name="connsiteY20" fmla="*/ 2773232 h 2962847"/>
              <a:gd name="connsiteX21" fmla="*/ 2665827 w 5002759"/>
              <a:gd name="connsiteY21" fmla="*/ 2908582 h 2962847"/>
              <a:gd name="connsiteX22" fmla="*/ 2907127 w 5002759"/>
              <a:gd name="connsiteY22" fmla="*/ 2961731 h 2962847"/>
              <a:gd name="connsiteX23" fmla="*/ 3189702 w 5002759"/>
              <a:gd name="connsiteY23" fmla="*/ 2865263 h 2962847"/>
              <a:gd name="connsiteX24" fmla="*/ 3221452 w 5002759"/>
              <a:gd name="connsiteY24" fmla="*/ 2780712 h 2962847"/>
              <a:gd name="connsiteX25" fmla="*/ 3386552 w 5002759"/>
              <a:gd name="connsiteY25" fmla="*/ 2815246 h 2962847"/>
              <a:gd name="connsiteX26" fmla="*/ 3837402 w 5002759"/>
              <a:gd name="connsiteY26" fmla="*/ 2583862 h 2962847"/>
              <a:gd name="connsiteX27" fmla="*/ 4224752 w 5002759"/>
              <a:gd name="connsiteY27" fmla="*/ 2387012 h 2962847"/>
              <a:gd name="connsiteX28" fmla="*/ 4447002 w 5002759"/>
              <a:gd name="connsiteY28" fmla="*/ 2215562 h 2962847"/>
              <a:gd name="connsiteX29" fmla="*/ 4612102 w 5002759"/>
              <a:gd name="connsiteY29" fmla="*/ 2094912 h 2962847"/>
              <a:gd name="connsiteX30" fmla="*/ 4751802 w 5002759"/>
              <a:gd name="connsiteY30" fmla="*/ 1688512 h 2962847"/>
              <a:gd name="connsiteX31" fmla="*/ 4932777 w 5002759"/>
              <a:gd name="connsiteY31" fmla="*/ 1527937 h 2962847"/>
              <a:gd name="connsiteX32" fmla="*/ 4999452 w 5002759"/>
              <a:gd name="connsiteY32" fmla="*/ 1054471 h 2962847"/>
              <a:gd name="connsiteX33" fmla="*/ 4840702 w 5002759"/>
              <a:gd name="connsiteY33" fmla="*/ 649113 h 2962847"/>
              <a:gd name="connsiteX34" fmla="*/ 4545427 w 5002759"/>
              <a:gd name="connsiteY34" fmla="*/ 510543 h 2962847"/>
              <a:gd name="connsiteX35" fmla="*/ 4329527 w 5002759"/>
              <a:gd name="connsiteY35" fmla="*/ 338570 h 2962847"/>
              <a:gd name="connsiteX36" fmla="*/ 4151727 w 5002759"/>
              <a:gd name="connsiteY36" fmla="*/ 209133 h 2962847"/>
              <a:gd name="connsiteX37" fmla="*/ 3983452 w 5002759"/>
              <a:gd name="connsiteY37" fmla="*/ 124236 h 2962847"/>
              <a:gd name="connsiteX38" fmla="*/ 3465927 w 5002759"/>
              <a:gd name="connsiteY38" fmla="*/ 11848 h 2962847"/>
              <a:gd name="connsiteX39" fmla="*/ 3110327 w 5002759"/>
              <a:gd name="connsiteY39" fmla="*/ 433125 h 2962847"/>
              <a:gd name="connsiteX40" fmla="*/ 2923002 w 5002759"/>
              <a:gd name="connsiteY40" fmla="*/ 633630 h 2962847"/>
              <a:gd name="connsiteX41" fmla="*/ 2649952 w 5002759"/>
              <a:gd name="connsiteY41" fmla="*/ 856662 h 2962847"/>
              <a:gd name="connsiteX42" fmla="*/ 2440402 w 5002759"/>
              <a:gd name="connsiteY42" fmla="*/ 948346 h 2962847"/>
              <a:gd name="connsiteX0" fmla="*/ 2440402 w 5002437"/>
              <a:gd name="connsiteY0" fmla="*/ 948346 h 2962847"/>
              <a:gd name="connsiteX1" fmla="*/ 2135602 w 5002437"/>
              <a:gd name="connsiteY1" fmla="*/ 755062 h 2962847"/>
              <a:gd name="connsiteX2" fmla="*/ 1865727 w 5002437"/>
              <a:gd name="connsiteY2" fmla="*/ 415641 h 2962847"/>
              <a:gd name="connsiteX3" fmla="*/ 1503777 w 5002437"/>
              <a:gd name="connsiteY3" fmla="*/ 81352 h 2962847"/>
              <a:gd name="connsiteX4" fmla="*/ 824327 w 5002437"/>
              <a:gd name="connsiteY4" fmla="*/ 222269 h 2962847"/>
              <a:gd name="connsiteX5" fmla="*/ 621127 w 5002437"/>
              <a:gd name="connsiteY5" fmla="*/ 422773 h 2962847"/>
              <a:gd name="connsiteX6" fmla="*/ 217902 w 5002437"/>
              <a:gd name="connsiteY6" fmla="*/ 572825 h 2962847"/>
              <a:gd name="connsiteX7" fmla="*/ 5177 w 5002437"/>
              <a:gd name="connsiteY7" fmla="*/ 1048379 h 2962847"/>
              <a:gd name="connsiteX8" fmla="*/ 81377 w 5002437"/>
              <a:gd name="connsiteY8" fmla="*/ 1673552 h 2962847"/>
              <a:gd name="connsiteX9" fmla="*/ 256002 w 5002437"/>
              <a:gd name="connsiteY9" fmla="*/ 1796374 h 2962847"/>
              <a:gd name="connsiteX10" fmla="*/ 221198 w 5002437"/>
              <a:gd name="connsiteY10" fmla="*/ 1962306 h 2962847"/>
              <a:gd name="connsiteX11" fmla="*/ 471902 w 5002437"/>
              <a:gd name="connsiteY11" fmla="*/ 2190162 h 2962847"/>
              <a:gd name="connsiteX12" fmla="*/ 894177 w 5002437"/>
              <a:gd name="connsiteY12" fmla="*/ 2501748 h 2962847"/>
              <a:gd name="connsiteX13" fmla="*/ 1329152 w 5002437"/>
              <a:gd name="connsiteY13" fmla="*/ 2706513 h 2962847"/>
              <a:gd name="connsiteX14" fmla="*/ 1656177 w 5002437"/>
              <a:gd name="connsiteY14" fmla="*/ 2842647 h 2962847"/>
              <a:gd name="connsiteX15" fmla="*/ 1799052 w 5002437"/>
              <a:gd name="connsiteY15" fmla="*/ 2903016 h 2962847"/>
              <a:gd name="connsiteX16" fmla="*/ 1900652 w 5002437"/>
              <a:gd name="connsiteY16" fmla="*/ 2887096 h 2962847"/>
              <a:gd name="connsiteX17" fmla="*/ 2068927 w 5002437"/>
              <a:gd name="connsiteY17" fmla="*/ 2897795 h 2962847"/>
              <a:gd name="connsiteX18" fmla="*/ 2281652 w 5002437"/>
              <a:gd name="connsiteY18" fmla="*/ 2896230 h 2962847"/>
              <a:gd name="connsiteX19" fmla="*/ 2443577 w 5002437"/>
              <a:gd name="connsiteY19" fmla="*/ 2766882 h 2962847"/>
              <a:gd name="connsiteX20" fmla="*/ 2542002 w 5002437"/>
              <a:gd name="connsiteY20" fmla="*/ 2773232 h 2962847"/>
              <a:gd name="connsiteX21" fmla="*/ 2665827 w 5002437"/>
              <a:gd name="connsiteY21" fmla="*/ 2908582 h 2962847"/>
              <a:gd name="connsiteX22" fmla="*/ 2907127 w 5002437"/>
              <a:gd name="connsiteY22" fmla="*/ 2961731 h 2962847"/>
              <a:gd name="connsiteX23" fmla="*/ 3189702 w 5002437"/>
              <a:gd name="connsiteY23" fmla="*/ 2865263 h 2962847"/>
              <a:gd name="connsiteX24" fmla="*/ 3221452 w 5002437"/>
              <a:gd name="connsiteY24" fmla="*/ 2780712 h 2962847"/>
              <a:gd name="connsiteX25" fmla="*/ 3386552 w 5002437"/>
              <a:gd name="connsiteY25" fmla="*/ 2815246 h 2962847"/>
              <a:gd name="connsiteX26" fmla="*/ 3837402 w 5002437"/>
              <a:gd name="connsiteY26" fmla="*/ 2583862 h 2962847"/>
              <a:gd name="connsiteX27" fmla="*/ 4224752 w 5002437"/>
              <a:gd name="connsiteY27" fmla="*/ 2387012 h 2962847"/>
              <a:gd name="connsiteX28" fmla="*/ 4447002 w 5002437"/>
              <a:gd name="connsiteY28" fmla="*/ 2215562 h 2962847"/>
              <a:gd name="connsiteX29" fmla="*/ 4612102 w 5002437"/>
              <a:gd name="connsiteY29" fmla="*/ 2094912 h 2962847"/>
              <a:gd name="connsiteX30" fmla="*/ 4789902 w 5002437"/>
              <a:gd name="connsiteY30" fmla="*/ 1725047 h 2962847"/>
              <a:gd name="connsiteX31" fmla="*/ 4932777 w 5002437"/>
              <a:gd name="connsiteY31" fmla="*/ 1527937 h 2962847"/>
              <a:gd name="connsiteX32" fmla="*/ 4999452 w 5002437"/>
              <a:gd name="connsiteY32" fmla="*/ 1054471 h 2962847"/>
              <a:gd name="connsiteX33" fmla="*/ 4840702 w 5002437"/>
              <a:gd name="connsiteY33" fmla="*/ 649113 h 2962847"/>
              <a:gd name="connsiteX34" fmla="*/ 4545427 w 5002437"/>
              <a:gd name="connsiteY34" fmla="*/ 510543 h 2962847"/>
              <a:gd name="connsiteX35" fmla="*/ 4329527 w 5002437"/>
              <a:gd name="connsiteY35" fmla="*/ 338570 h 2962847"/>
              <a:gd name="connsiteX36" fmla="*/ 4151727 w 5002437"/>
              <a:gd name="connsiteY36" fmla="*/ 209133 h 2962847"/>
              <a:gd name="connsiteX37" fmla="*/ 3983452 w 5002437"/>
              <a:gd name="connsiteY37" fmla="*/ 124236 h 2962847"/>
              <a:gd name="connsiteX38" fmla="*/ 3465927 w 5002437"/>
              <a:gd name="connsiteY38" fmla="*/ 11848 h 2962847"/>
              <a:gd name="connsiteX39" fmla="*/ 3110327 w 5002437"/>
              <a:gd name="connsiteY39" fmla="*/ 433125 h 2962847"/>
              <a:gd name="connsiteX40" fmla="*/ 2923002 w 5002437"/>
              <a:gd name="connsiteY40" fmla="*/ 633630 h 2962847"/>
              <a:gd name="connsiteX41" fmla="*/ 2649952 w 5002437"/>
              <a:gd name="connsiteY41" fmla="*/ 856662 h 2962847"/>
              <a:gd name="connsiteX42" fmla="*/ 2440402 w 5002437"/>
              <a:gd name="connsiteY42" fmla="*/ 948346 h 2962847"/>
              <a:gd name="connsiteX0" fmla="*/ 2440402 w 5002437"/>
              <a:gd name="connsiteY0" fmla="*/ 948346 h 2962847"/>
              <a:gd name="connsiteX1" fmla="*/ 2135602 w 5002437"/>
              <a:gd name="connsiteY1" fmla="*/ 755062 h 2962847"/>
              <a:gd name="connsiteX2" fmla="*/ 1865727 w 5002437"/>
              <a:gd name="connsiteY2" fmla="*/ 415641 h 2962847"/>
              <a:gd name="connsiteX3" fmla="*/ 1503777 w 5002437"/>
              <a:gd name="connsiteY3" fmla="*/ 81352 h 2962847"/>
              <a:gd name="connsiteX4" fmla="*/ 824327 w 5002437"/>
              <a:gd name="connsiteY4" fmla="*/ 222269 h 2962847"/>
              <a:gd name="connsiteX5" fmla="*/ 621127 w 5002437"/>
              <a:gd name="connsiteY5" fmla="*/ 422773 h 2962847"/>
              <a:gd name="connsiteX6" fmla="*/ 217902 w 5002437"/>
              <a:gd name="connsiteY6" fmla="*/ 572825 h 2962847"/>
              <a:gd name="connsiteX7" fmla="*/ 5177 w 5002437"/>
              <a:gd name="connsiteY7" fmla="*/ 1048379 h 2962847"/>
              <a:gd name="connsiteX8" fmla="*/ 81377 w 5002437"/>
              <a:gd name="connsiteY8" fmla="*/ 1673552 h 2962847"/>
              <a:gd name="connsiteX9" fmla="*/ 256002 w 5002437"/>
              <a:gd name="connsiteY9" fmla="*/ 1796374 h 2962847"/>
              <a:gd name="connsiteX10" fmla="*/ 221198 w 5002437"/>
              <a:gd name="connsiteY10" fmla="*/ 1962306 h 2962847"/>
              <a:gd name="connsiteX11" fmla="*/ 471902 w 5002437"/>
              <a:gd name="connsiteY11" fmla="*/ 2190162 h 2962847"/>
              <a:gd name="connsiteX12" fmla="*/ 894177 w 5002437"/>
              <a:gd name="connsiteY12" fmla="*/ 2501748 h 2962847"/>
              <a:gd name="connsiteX13" fmla="*/ 1329152 w 5002437"/>
              <a:gd name="connsiteY13" fmla="*/ 2706513 h 2962847"/>
              <a:gd name="connsiteX14" fmla="*/ 1656177 w 5002437"/>
              <a:gd name="connsiteY14" fmla="*/ 2842647 h 2962847"/>
              <a:gd name="connsiteX15" fmla="*/ 1799052 w 5002437"/>
              <a:gd name="connsiteY15" fmla="*/ 2903016 h 2962847"/>
              <a:gd name="connsiteX16" fmla="*/ 1900652 w 5002437"/>
              <a:gd name="connsiteY16" fmla="*/ 2887096 h 2962847"/>
              <a:gd name="connsiteX17" fmla="*/ 2068927 w 5002437"/>
              <a:gd name="connsiteY17" fmla="*/ 2897795 h 2962847"/>
              <a:gd name="connsiteX18" fmla="*/ 2281652 w 5002437"/>
              <a:gd name="connsiteY18" fmla="*/ 2896230 h 2962847"/>
              <a:gd name="connsiteX19" fmla="*/ 2443577 w 5002437"/>
              <a:gd name="connsiteY19" fmla="*/ 2766882 h 2962847"/>
              <a:gd name="connsiteX20" fmla="*/ 2542002 w 5002437"/>
              <a:gd name="connsiteY20" fmla="*/ 2773232 h 2962847"/>
              <a:gd name="connsiteX21" fmla="*/ 2665827 w 5002437"/>
              <a:gd name="connsiteY21" fmla="*/ 2908582 h 2962847"/>
              <a:gd name="connsiteX22" fmla="*/ 2907127 w 5002437"/>
              <a:gd name="connsiteY22" fmla="*/ 2961731 h 2962847"/>
              <a:gd name="connsiteX23" fmla="*/ 3189702 w 5002437"/>
              <a:gd name="connsiteY23" fmla="*/ 2865263 h 2962847"/>
              <a:gd name="connsiteX24" fmla="*/ 3221452 w 5002437"/>
              <a:gd name="connsiteY24" fmla="*/ 2780712 h 2962847"/>
              <a:gd name="connsiteX25" fmla="*/ 3386552 w 5002437"/>
              <a:gd name="connsiteY25" fmla="*/ 2815246 h 2962847"/>
              <a:gd name="connsiteX26" fmla="*/ 3837402 w 5002437"/>
              <a:gd name="connsiteY26" fmla="*/ 2583862 h 2962847"/>
              <a:gd name="connsiteX27" fmla="*/ 4224752 w 5002437"/>
              <a:gd name="connsiteY27" fmla="*/ 2387012 h 2962847"/>
              <a:gd name="connsiteX28" fmla="*/ 4447002 w 5002437"/>
              <a:gd name="connsiteY28" fmla="*/ 2215562 h 2962847"/>
              <a:gd name="connsiteX29" fmla="*/ 4612102 w 5002437"/>
              <a:gd name="connsiteY29" fmla="*/ 2094912 h 2962847"/>
              <a:gd name="connsiteX30" fmla="*/ 4745573 w 5002437"/>
              <a:gd name="connsiteY30" fmla="*/ 1907505 h 2962847"/>
              <a:gd name="connsiteX31" fmla="*/ 4789902 w 5002437"/>
              <a:gd name="connsiteY31" fmla="*/ 1725047 h 2962847"/>
              <a:gd name="connsiteX32" fmla="*/ 4932777 w 5002437"/>
              <a:gd name="connsiteY32" fmla="*/ 1527937 h 2962847"/>
              <a:gd name="connsiteX33" fmla="*/ 4999452 w 5002437"/>
              <a:gd name="connsiteY33" fmla="*/ 1054471 h 2962847"/>
              <a:gd name="connsiteX34" fmla="*/ 4840702 w 5002437"/>
              <a:gd name="connsiteY34" fmla="*/ 649113 h 2962847"/>
              <a:gd name="connsiteX35" fmla="*/ 4545427 w 5002437"/>
              <a:gd name="connsiteY35" fmla="*/ 510543 h 2962847"/>
              <a:gd name="connsiteX36" fmla="*/ 4329527 w 5002437"/>
              <a:gd name="connsiteY36" fmla="*/ 338570 h 2962847"/>
              <a:gd name="connsiteX37" fmla="*/ 4151727 w 5002437"/>
              <a:gd name="connsiteY37" fmla="*/ 209133 h 2962847"/>
              <a:gd name="connsiteX38" fmla="*/ 3983452 w 5002437"/>
              <a:gd name="connsiteY38" fmla="*/ 124236 h 2962847"/>
              <a:gd name="connsiteX39" fmla="*/ 3465927 w 5002437"/>
              <a:gd name="connsiteY39" fmla="*/ 11848 h 2962847"/>
              <a:gd name="connsiteX40" fmla="*/ 3110327 w 5002437"/>
              <a:gd name="connsiteY40" fmla="*/ 433125 h 2962847"/>
              <a:gd name="connsiteX41" fmla="*/ 2923002 w 5002437"/>
              <a:gd name="connsiteY41" fmla="*/ 633630 h 2962847"/>
              <a:gd name="connsiteX42" fmla="*/ 2649952 w 5002437"/>
              <a:gd name="connsiteY42" fmla="*/ 856662 h 2962847"/>
              <a:gd name="connsiteX43" fmla="*/ 2440402 w 5002437"/>
              <a:gd name="connsiteY43" fmla="*/ 948346 h 2962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002437" h="2962847">
                <a:moveTo>
                  <a:pt x="2440402" y="948346"/>
                </a:moveTo>
                <a:cubicBezTo>
                  <a:pt x="2354677" y="931413"/>
                  <a:pt x="2231381" y="843846"/>
                  <a:pt x="2135602" y="755062"/>
                </a:cubicBezTo>
                <a:cubicBezTo>
                  <a:pt x="2039823" y="666278"/>
                  <a:pt x="1971031" y="527926"/>
                  <a:pt x="1865727" y="415641"/>
                </a:cubicBezTo>
                <a:cubicBezTo>
                  <a:pt x="1760423" y="303356"/>
                  <a:pt x="1677344" y="113581"/>
                  <a:pt x="1503777" y="81352"/>
                </a:cubicBezTo>
                <a:cubicBezTo>
                  <a:pt x="1330210" y="49123"/>
                  <a:pt x="971435" y="165366"/>
                  <a:pt x="824327" y="222269"/>
                </a:cubicBezTo>
                <a:cubicBezTo>
                  <a:pt x="677219" y="279172"/>
                  <a:pt x="722198" y="364347"/>
                  <a:pt x="621127" y="422773"/>
                </a:cubicBezTo>
                <a:cubicBezTo>
                  <a:pt x="520056" y="481199"/>
                  <a:pt x="320560" y="468557"/>
                  <a:pt x="217902" y="572825"/>
                </a:cubicBezTo>
                <a:cubicBezTo>
                  <a:pt x="115244" y="677093"/>
                  <a:pt x="27931" y="864925"/>
                  <a:pt x="5177" y="1048379"/>
                </a:cubicBezTo>
                <a:cubicBezTo>
                  <a:pt x="-17577" y="1231834"/>
                  <a:pt x="39573" y="1548886"/>
                  <a:pt x="81377" y="1673552"/>
                </a:cubicBezTo>
                <a:cubicBezTo>
                  <a:pt x="123181" y="1798218"/>
                  <a:pt x="232699" y="1748248"/>
                  <a:pt x="256002" y="1796374"/>
                </a:cubicBezTo>
                <a:cubicBezTo>
                  <a:pt x="279306" y="1844500"/>
                  <a:pt x="185215" y="1896675"/>
                  <a:pt x="221198" y="1962306"/>
                </a:cubicBezTo>
                <a:cubicBezTo>
                  <a:pt x="257181" y="2027937"/>
                  <a:pt x="359739" y="2100255"/>
                  <a:pt x="471902" y="2190162"/>
                </a:cubicBezTo>
                <a:cubicBezTo>
                  <a:pt x="584065" y="2280069"/>
                  <a:pt x="751302" y="2415689"/>
                  <a:pt x="894177" y="2501748"/>
                </a:cubicBezTo>
                <a:cubicBezTo>
                  <a:pt x="1037052" y="2587807"/>
                  <a:pt x="1202152" y="2649697"/>
                  <a:pt x="1329152" y="2706513"/>
                </a:cubicBezTo>
                <a:cubicBezTo>
                  <a:pt x="1456152" y="2763330"/>
                  <a:pt x="1577860" y="2809897"/>
                  <a:pt x="1656177" y="2842647"/>
                </a:cubicBezTo>
                <a:cubicBezTo>
                  <a:pt x="1734494" y="2875397"/>
                  <a:pt x="1758306" y="2895608"/>
                  <a:pt x="1799052" y="2903016"/>
                </a:cubicBezTo>
                <a:cubicBezTo>
                  <a:pt x="1839798" y="2910424"/>
                  <a:pt x="1855673" y="2887966"/>
                  <a:pt x="1900652" y="2887096"/>
                </a:cubicBezTo>
                <a:cubicBezTo>
                  <a:pt x="1945631" y="2886226"/>
                  <a:pt x="2005427" y="2896273"/>
                  <a:pt x="2068927" y="2897795"/>
                </a:cubicBezTo>
                <a:cubicBezTo>
                  <a:pt x="2132427" y="2899317"/>
                  <a:pt x="2219210" y="2918049"/>
                  <a:pt x="2281652" y="2896230"/>
                </a:cubicBezTo>
                <a:cubicBezTo>
                  <a:pt x="2344094" y="2874411"/>
                  <a:pt x="2400185" y="2787382"/>
                  <a:pt x="2443577" y="2766882"/>
                </a:cubicBezTo>
                <a:cubicBezTo>
                  <a:pt x="2486969" y="2746382"/>
                  <a:pt x="2504960" y="2749615"/>
                  <a:pt x="2542002" y="2773232"/>
                </a:cubicBezTo>
                <a:cubicBezTo>
                  <a:pt x="2579044" y="2796849"/>
                  <a:pt x="2604973" y="2877166"/>
                  <a:pt x="2665827" y="2908582"/>
                </a:cubicBezTo>
                <a:cubicBezTo>
                  <a:pt x="2726681" y="2939998"/>
                  <a:pt x="2819815" y="2968951"/>
                  <a:pt x="2907127" y="2961731"/>
                </a:cubicBezTo>
                <a:cubicBezTo>
                  <a:pt x="2994439" y="2954511"/>
                  <a:pt x="3137315" y="2895433"/>
                  <a:pt x="3189702" y="2865263"/>
                </a:cubicBezTo>
                <a:cubicBezTo>
                  <a:pt x="3242090" y="2835093"/>
                  <a:pt x="3188644" y="2789048"/>
                  <a:pt x="3221452" y="2780712"/>
                </a:cubicBezTo>
                <a:cubicBezTo>
                  <a:pt x="3254260" y="2772376"/>
                  <a:pt x="3283894" y="2848054"/>
                  <a:pt x="3386552" y="2815246"/>
                </a:cubicBezTo>
                <a:cubicBezTo>
                  <a:pt x="3489210" y="2782438"/>
                  <a:pt x="3697702" y="2655234"/>
                  <a:pt x="3837402" y="2583862"/>
                </a:cubicBezTo>
                <a:cubicBezTo>
                  <a:pt x="3977102" y="2512490"/>
                  <a:pt x="4123152" y="2448395"/>
                  <a:pt x="4224752" y="2387012"/>
                </a:cubicBezTo>
                <a:cubicBezTo>
                  <a:pt x="4326352" y="2325629"/>
                  <a:pt x="4382444" y="2264245"/>
                  <a:pt x="4447002" y="2215562"/>
                </a:cubicBezTo>
                <a:cubicBezTo>
                  <a:pt x="4511560" y="2166879"/>
                  <a:pt x="4562340" y="2146255"/>
                  <a:pt x="4612102" y="2094912"/>
                </a:cubicBezTo>
                <a:cubicBezTo>
                  <a:pt x="4661864" y="2043569"/>
                  <a:pt x="4715940" y="1969149"/>
                  <a:pt x="4745573" y="1907505"/>
                </a:cubicBezTo>
                <a:cubicBezTo>
                  <a:pt x="4775206" y="1845861"/>
                  <a:pt x="4758701" y="1788308"/>
                  <a:pt x="4789902" y="1725047"/>
                </a:cubicBezTo>
                <a:cubicBezTo>
                  <a:pt x="4821103" y="1661786"/>
                  <a:pt x="4897852" y="1639700"/>
                  <a:pt x="4932777" y="1527937"/>
                </a:cubicBezTo>
                <a:cubicBezTo>
                  <a:pt x="4967702" y="1416174"/>
                  <a:pt x="5014798" y="1200942"/>
                  <a:pt x="4999452" y="1054471"/>
                </a:cubicBezTo>
                <a:cubicBezTo>
                  <a:pt x="4984106" y="908000"/>
                  <a:pt x="4916373" y="739768"/>
                  <a:pt x="4840702" y="649113"/>
                </a:cubicBezTo>
                <a:cubicBezTo>
                  <a:pt x="4765031" y="558458"/>
                  <a:pt x="4630623" y="562300"/>
                  <a:pt x="4545427" y="510543"/>
                </a:cubicBezTo>
                <a:cubicBezTo>
                  <a:pt x="4460231" y="458786"/>
                  <a:pt x="4395144" y="388805"/>
                  <a:pt x="4329527" y="338570"/>
                </a:cubicBezTo>
                <a:cubicBezTo>
                  <a:pt x="4263910" y="288335"/>
                  <a:pt x="4209406" y="244855"/>
                  <a:pt x="4151727" y="209133"/>
                </a:cubicBezTo>
                <a:cubicBezTo>
                  <a:pt x="4094048" y="173411"/>
                  <a:pt x="4097752" y="157117"/>
                  <a:pt x="3983452" y="124236"/>
                </a:cubicBezTo>
                <a:cubicBezTo>
                  <a:pt x="3869152" y="91355"/>
                  <a:pt x="3611448" y="-39634"/>
                  <a:pt x="3465927" y="11848"/>
                </a:cubicBezTo>
                <a:cubicBezTo>
                  <a:pt x="3320406" y="63330"/>
                  <a:pt x="3200815" y="329495"/>
                  <a:pt x="3110327" y="433125"/>
                </a:cubicBezTo>
                <a:cubicBezTo>
                  <a:pt x="3019839" y="536755"/>
                  <a:pt x="2991794" y="582830"/>
                  <a:pt x="2923002" y="633630"/>
                </a:cubicBezTo>
                <a:cubicBezTo>
                  <a:pt x="2854210" y="684430"/>
                  <a:pt x="2730385" y="804209"/>
                  <a:pt x="2649952" y="856662"/>
                </a:cubicBezTo>
                <a:cubicBezTo>
                  <a:pt x="2569519" y="909115"/>
                  <a:pt x="2526127" y="965279"/>
                  <a:pt x="2440402" y="94834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 dirty="0"/>
          </a:p>
        </p:txBody>
      </p:sp>
      <p:sp>
        <p:nvSpPr>
          <p:cNvPr id="76" name="Freeform 2327">
            <a:extLst>
              <a:ext uri="{FF2B5EF4-FFF2-40B4-BE49-F238E27FC236}">
                <a16:creationId xmlns:a16="http://schemas.microsoft.com/office/drawing/2014/main" id="{5A80E68D-A9CD-40E1-BFA8-1AA4ADB37D2B}"/>
              </a:ext>
            </a:extLst>
          </p:cNvPr>
          <p:cNvSpPr/>
          <p:nvPr/>
        </p:nvSpPr>
        <p:spPr bwMode="auto">
          <a:xfrm>
            <a:off x="622300" y="793750"/>
            <a:ext cx="323850" cy="804863"/>
          </a:xfrm>
          <a:custGeom>
            <a:avLst/>
            <a:gdLst>
              <a:gd name="connsiteX0" fmla="*/ 7332 w 548184"/>
              <a:gd name="connsiteY0" fmla="*/ 798339 h 1198389"/>
              <a:gd name="connsiteX1" fmla="*/ 7332 w 548184"/>
              <a:gd name="connsiteY1" fmla="*/ 693564 h 1198389"/>
              <a:gd name="connsiteX2" fmla="*/ 83532 w 548184"/>
              <a:gd name="connsiteY2" fmla="*/ 426864 h 1198389"/>
              <a:gd name="connsiteX3" fmla="*/ 302607 w 548184"/>
              <a:gd name="connsiteY3" fmla="*/ 45864 h 1198389"/>
              <a:gd name="connsiteX4" fmla="*/ 531207 w 548184"/>
              <a:gd name="connsiteY4" fmla="*/ 17289 h 1198389"/>
              <a:gd name="connsiteX5" fmla="*/ 502632 w 548184"/>
              <a:gd name="connsiteY5" fmla="*/ 141114 h 1198389"/>
              <a:gd name="connsiteX6" fmla="*/ 274032 w 548184"/>
              <a:gd name="connsiteY6" fmla="*/ 484014 h 1198389"/>
              <a:gd name="connsiteX7" fmla="*/ 178782 w 548184"/>
              <a:gd name="connsiteY7" fmla="*/ 760239 h 1198389"/>
              <a:gd name="connsiteX8" fmla="*/ 302607 w 548184"/>
              <a:gd name="connsiteY8" fmla="*/ 988839 h 1198389"/>
              <a:gd name="connsiteX9" fmla="*/ 397857 w 548184"/>
              <a:gd name="connsiteY9" fmla="*/ 1103139 h 1198389"/>
              <a:gd name="connsiteX10" fmla="*/ 350232 w 548184"/>
              <a:gd name="connsiteY10" fmla="*/ 1198389 h 1198389"/>
              <a:gd name="connsiteX11" fmla="*/ 169257 w 548184"/>
              <a:gd name="connsiteY11" fmla="*/ 1103139 h 1198389"/>
              <a:gd name="connsiteX12" fmla="*/ 35907 w 548184"/>
              <a:gd name="connsiteY12" fmla="*/ 903114 h 1198389"/>
              <a:gd name="connsiteX13" fmla="*/ 35907 w 548184"/>
              <a:gd name="connsiteY13" fmla="*/ 550689 h 1198389"/>
              <a:gd name="connsiteX14" fmla="*/ 216882 w 548184"/>
              <a:gd name="connsiteY14" fmla="*/ 226839 h 1198389"/>
              <a:gd name="connsiteX0" fmla="*/ 7332 w 548184"/>
              <a:gd name="connsiteY0" fmla="*/ 798339 h 1198389"/>
              <a:gd name="connsiteX1" fmla="*/ 7332 w 548184"/>
              <a:gd name="connsiteY1" fmla="*/ 693564 h 1198389"/>
              <a:gd name="connsiteX2" fmla="*/ 83532 w 548184"/>
              <a:gd name="connsiteY2" fmla="*/ 426864 h 1198389"/>
              <a:gd name="connsiteX3" fmla="*/ 302607 w 548184"/>
              <a:gd name="connsiteY3" fmla="*/ 45864 h 1198389"/>
              <a:gd name="connsiteX4" fmla="*/ 531207 w 548184"/>
              <a:gd name="connsiteY4" fmla="*/ 17289 h 1198389"/>
              <a:gd name="connsiteX5" fmla="*/ 502632 w 548184"/>
              <a:gd name="connsiteY5" fmla="*/ 141114 h 1198389"/>
              <a:gd name="connsiteX6" fmla="*/ 274032 w 548184"/>
              <a:gd name="connsiteY6" fmla="*/ 484014 h 1198389"/>
              <a:gd name="connsiteX7" fmla="*/ 178782 w 548184"/>
              <a:gd name="connsiteY7" fmla="*/ 760239 h 1198389"/>
              <a:gd name="connsiteX8" fmla="*/ 302607 w 548184"/>
              <a:gd name="connsiteY8" fmla="*/ 988839 h 1198389"/>
              <a:gd name="connsiteX9" fmla="*/ 397857 w 548184"/>
              <a:gd name="connsiteY9" fmla="*/ 1103139 h 1198389"/>
              <a:gd name="connsiteX10" fmla="*/ 350232 w 548184"/>
              <a:gd name="connsiteY10" fmla="*/ 1198389 h 1198389"/>
              <a:gd name="connsiteX11" fmla="*/ 169257 w 548184"/>
              <a:gd name="connsiteY11" fmla="*/ 1103139 h 1198389"/>
              <a:gd name="connsiteX12" fmla="*/ 35907 w 548184"/>
              <a:gd name="connsiteY12" fmla="*/ 903114 h 1198389"/>
              <a:gd name="connsiteX13" fmla="*/ 35907 w 548184"/>
              <a:gd name="connsiteY13" fmla="*/ 550689 h 1198389"/>
              <a:gd name="connsiteX14" fmla="*/ 178782 w 548184"/>
              <a:gd name="connsiteY14" fmla="*/ 245889 h 1198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8184" h="1198389">
                <a:moveTo>
                  <a:pt x="7332" y="798339"/>
                </a:moveTo>
                <a:cubicBezTo>
                  <a:pt x="982" y="776907"/>
                  <a:pt x="-5368" y="755476"/>
                  <a:pt x="7332" y="693564"/>
                </a:cubicBezTo>
                <a:cubicBezTo>
                  <a:pt x="20032" y="631651"/>
                  <a:pt x="34320" y="534814"/>
                  <a:pt x="83532" y="426864"/>
                </a:cubicBezTo>
                <a:cubicBezTo>
                  <a:pt x="132744" y="318914"/>
                  <a:pt x="227995" y="114126"/>
                  <a:pt x="302607" y="45864"/>
                </a:cubicBezTo>
                <a:cubicBezTo>
                  <a:pt x="377219" y="-22398"/>
                  <a:pt x="497870" y="1414"/>
                  <a:pt x="531207" y="17289"/>
                </a:cubicBezTo>
                <a:cubicBezTo>
                  <a:pt x="564544" y="33164"/>
                  <a:pt x="545494" y="63327"/>
                  <a:pt x="502632" y="141114"/>
                </a:cubicBezTo>
                <a:cubicBezTo>
                  <a:pt x="459770" y="218901"/>
                  <a:pt x="328007" y="380827"/>
                  <a:pt x="274032" y="484014"/>
                </a:cubicBezTo>
                <a:cubicBezTo>
                  <a:pt x="220057" y="587201"/>
                  <a:pt x="174020" y="676102"/>
                  <a:pt x="178782" y="760239"/>
                </a:cubicBezTo>
                <a:cubicBezTo>
                  <a:pt x="183544" y="844376"/>
                  <a:pt x="266095" y="931689"/>
                  <a:pt x="302607" y="988839"/>
                </a:cubicBezTo>
                <a:cubicBezTo>
                  <a:pt x="339120" y="1045989"/>
                  <a:pt x="389920" y="1068214"/>
                  <a:pt x="397857" y="1103139"/>
                </a:cubicBezTo>
                <a:cubicBezTo>
                  <a:pt x="405794" y="1138064"/>
                  <a:pt x="388332" y="1198389"/>
                  <a:pt x="350232" y="1198389"/>
                </a:cubicBezTo>
                <a:cubicBezTo>
                  <a:pt x="312132" y="1198389"/>
                  <a:pt x="221644" y="1152351"/>
                  <a:pt x="169257" y="1103139"/>
                </a:cubicBezTo>
                <a:cubicBezTo>
                  <a:pt x="116870" y="1053927"/>
                  <a:pt x="58132" y="995189"/>
                  <a:pt x="35907" y="903114"/>
                </a:cubicBezTo>
                <a:cubicBezTo>
                  <a:pt x="13682" y="811039"/>
                  <a:pt x="12095" y="660226"/>
                  <a:pt x="35907" y="550689"/>
                </a:cubicBezTo>
                <a:cubicBezTo>
                  <a:pt x="59719" y="441152"/>
                  <a:pt x="103375" y="351458"/>
                  <a:pt x="178782" y="245889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77" name="Freeform 2328">
            <a:extLst>
              <a:ext uri="{FF2B5EF4-FFF2-40B4-BE49-F238E27FC236}">
                <a16:creationId xmlns:a16="http://schemas.microsoft.com/office/drawing/2014/main" id="{29CCAE15-71E3-4B71-8B28-5780D75D4B31}"/>
              </a:ext>
            </a:extLst>
          </p:cNvPr>
          <p:cNvSpPr/>
          <p:nvPr/>
        </p:nvSpPr>
        <p:spPr bwMode="auto">
          <a:xfrm>
            <a:off x="2938463" y="782638"/>
            <a:ext cx="307975" cy="822325"/>
          </a:xfrm>
          <a:custGeom>
            <a:avLst/>
            <a:gdLst>
              <a:gd name="connsiteX0" fmla="*/ 3637 w 518280"/>
              <a:gd name="connsiteY0" fmla="*/ 33627 h 1225763"/>
              <a:gd name="connsiteX1" fmla="*/ 175087 w 518280"/>
              <a:gd name="connsiteY1" fmla="*/ 24102 h 1225763"/>
              <a:gd name="connsiteX2" fmla="*/ 384637 w 518280"/>
              <a:gd name="connsiteY2" fmla="*/ 281277 h 1225763"/>
              <a:gd name="connsiteX3" fmla="*/ 517987 w 518280"/>
              <a:gd name="connsiteY3" fmla="*/ 767052 h 1225763"/>
              <a:gd name="connsiteX4" fmla="*/ 413212 w 518280"/>
              <a:gd name="connsiteY4" fmla="*/ 1014702 h 1225763"/>
              <a:gd name="connsiteX5" fmla="*/ 184612 w 518280"/>
              <a:gd name="connsiteY5" fmla="*/ 1224252 h 1225763"/>
              <a:gd name="connsiteX6" fmla="*/ 98887 w 518280"/>
              <a:gd name="connsiteY6" fmla="*/ 1100427 h 1225763"/>
              <a:gd name="connsiteX7" fmla="*/ 260812 w 518280"/>
              <a:gd name="connsiteY7" fmla="*/ 938502 h 1225763"/>
              <a:gd name="connsiteX8" fmla="*/ 317962 w 518280"/>
              <a:gd name="connsiteY8" fmla="*/ 690852 h 1225763"/>
              <a:gd name="connsiteX9" fmla="*/ 203662 w 518280"/>
              <a:gd name="connsiteY9" fmla="*/ 433677 h 1225763"/>
              <a:gd name="connsiteX10" fmla="*/ 70312 w 518280"/>
              <a:gd name="connsiteY10" fmla="*/ 224127 h 1225763"/>
              <a:gd name="connsiteX11" fmla="*/ 3637 w 518280"/>
              <a:gd name="connsiteY11" fmla="*/ 33627 h 1225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18280" h="1225763">
                <a:moveTo>
                  <a:pt x="3637" y="33627"/>
                </a:moveTo>
                <a:cubicBezTo>
                  <a:pt x="21099" y="290"/>
                  <a:pt x="111587" y="-17173"/>
                  <a:pt x="175087" y="24102"/>
                </a:cubicBezTo>
                <a:cubicBezTo>
                  <a:pt x="238587" y="65377"/>
                  <a:pt x="327487" y="157452"/>
                  <a:pt x="384637" y="281277"/>
                </a:cubicBezTo>
                <a:cubicBezTo>
                  <a:pt x="441787" y="405102"/>
                  <a:pt x="513225" y="644815"/>
                  <a:pt x="517987" y="767052"/>
                </a:cubicBezTo>
                <a:cubicBezTo>
                  <a:pt x="522749" y="889289"/>
                  <a:pt x="468774" y="938502"/>
                  <a:pt x="413212" y="1014702"/>
                </a:cubicBezTo>
                <a:cubicBezTo>
                  <a:pt x="357650" y="1090902"/>
                  <a:pt x="236999" y="1209965"/>
                  <a:pt x="184612" y="1224252"/>
                </a:cubicBezTo>
                <a:cubicBezTo>
                  <a:pt x="132225" y="1238539"/>
                  <a:pt x="86187" y="1148052"/>
                  <a:pt x="98887" y="1100427"/>
                </a:cubicBezTo>
                <a:cubicBezTo>
                  <a:pt x="111587" y="1052802"/>
                  <a:pt x="224300" y="1006764"/>
                  <a:pt x="260812" y="938502"/>
                </a:cubicBezTo>
                <a:cubicBezTo>
                  <a:pt x="297324" y="870240"/>
                  <a:pt x="327487" y="774990"/>
                  <a:pt x="317962" y="690852"/>
                </a:cubicBezTo>
                <a:cubicBezTo>
                  <a:pt x="308437" y="606715"/>
                  <a:pt x="244937" y="511464"/>
                  <a:pt x="203662" y="433677"/>
                </a:cubicBezTo>
                <a:cubicBezTo>
                  <a:pt x="162387" y="355890"/>
                  <a:pt x="105237" y="282865"/>
                  <a:pt x="70312" y="224127"/>
                </a:cubicBezTo>
                <a:cubicBezTo>
                  <a:pt x="35387" y="165390"/>
                  <a:pt x="-13825" y="66964"/>
                  <a:pt x="3637" y="33627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78" name="Freeform 2332">
            <a:extLst>
              <a:ext uri="{FF2B5EF4-FFF2-40B4-BE49-F238E27FC236}">
                <a16:creationId xmlns:a16="http://schemas.microsoft.com/office/drawing/2014/main" id="{489A28BE-8E49-4B92-9C8D-C9F889ED43F6}"/>
              </a:ext>
            </a:extLst>
          </p:cNvPr>
          <p:cNvSpPr/>
          <p:nvPr/>
        </p:nvSpPr>
        <p:spPr bwMode="auto">
          <a:xfrm>
            <a:off x="1622425" y="1771650"/>
            <a:ext cx="615950" cy="166688"/>
          </a:xfrm>
          <a:custGeom>
            <a:avLst/>
            <a:gdLst>
              <a:gd name="connsiteX0" fmla="*/ 0 w 1042088"/>
              <a:gd name="connsiteY0" fmla="*/ 248435 h 248435"/>
              <a:gd name="connsiteX1" fmla="*/ 123825 w 1042088"/>
              <a:gd name="connsiteY1" fmla="*/ 96035 h 248435"/>
              <a:gd name="connsiteX2" fmla="*/ 542925 w 1042088"/>
              <a:gd name="connsiteY2" fmla="*/ 785 h 248435"/>
              <a:gd name="connsiteX3" fmla="*/ 781050 w 1042088"/>
              <a:gd name="connsiteY3" fmla="*/ 57935 h 248435"/>
              <a:gd name="connsiteX4" fmla="*/ 1019175 w 1042088"/>
              <a:gd name="connsiteY4" fmla="*/ 181760 h 248435"/>
              <a:gd name="connsiteX5" fmla="*/ 1019175 w 1042088"/>
              <a:gd name="connsiteY5" fmla="*/ 200810 h 248435"/>
              <a:gd name="connsiteX0" fmla="*/ 0 w 1042088"/>
              <a:gd name="connsiteY0" fmla="*/ 248435 h 248435"/>
              <a:gd name="connsiteX1" fmla="*/ 123825 w 1042088"/>
              <a:gd name="connsiteY1" fmla="*/ 96035 h 248435"/>
              <a:gd name="connsiteX2" fmla="*/ 542925 w 1042088"/>
              <a:gd name="connsiteY2" fmla="*/ 785 h 248435"/>
              <a:gd name="connsiteX3" fmla="*/ 781050 w 1042088"/>
              <a:gd name="connsiteY3" fmla="*/ 57935 h 248435"/>
              <a:gd name="connsiteX4" fmla="*/ 1019175 w 1042088"/>
              <a:gd name="connsiteY4" fmla="*/ 181760 h 248435"/>
              <a:gd name="connsiteX5" fmla="*/ 1019175 w 1042088"/>
              <a:gd name="connsiteY5" fmla="*/ 229385 h 248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42088" h="248435">
                <a:moveTo>
                  <a:pt x="0" y="248435"/>
                </a:moveTo>
                <a:cubicBezTo>
                  <a:pt x="16669" y="192872"/>
                  <a:pt x="33338" y="137310"/>
                  <a:pt x="123825" y="96035"/>
                </a:cubicBezTo>
                <a:cubicBezTo>
                  <a:pt x="214312" y="54760"/>
                  <a:pt x="433388" y="7135"/>
                  <a:pt x="542925" y="785"/>
                </a:cubicBezTo>
                <a:cubicBezTo>
                  <a:pt x="652462" y="-5565"/>
                  <a:pt x="701675" y="27772"/>
                  <a:pt x="781050" y="57935"/>
                </a:cubicBezTo>
                <a:cubicBezTo>
                  <a:pt x="860425" y="88097"/>
                  <a:pt x="979488" y="153185"/>
                  <a:pt x="1019175" y="181760"/>
                </a:cubicBezTo>
                <a:cubicBezTo>
                  <a:pt x="1058863" y="210335"/>
                  <a:pt x="1039019" y="231766"/>
                  <a:pt x="1019175" y="229385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79" name="Freeform 2333">
            <a:extLst>
              <a:ext uri="{FF2B5EF4-FFF2-40B4-BE49-F238E27FC236}">
                <a16:creationId xmlns:a16="http://schemas.microsoft.com/office/drawing/2014/main" id="{09165F25-585A-47E3-AB7C-7B2FEDCA93A7}"/>
              </a:ext>
            </a:extLst>
          </p:cNvPr>
          <p:cNvSpPr/>
          <p:nvPr/>
        </p:nvSpPr>
        <p:spPr bwMode="auto">
          <a:xfrm>
            <a:off x="1897063" y="1763713"/>
            <a:ext cx="63500" cy="252412"/>
          </a:xfrm>
          <a:custGeom>
            <a:avLst/>
            <a:gdLst>
              <a:gd name="connsiteX0" fmla="*/ 31775 w 106687"/>
              <a:gd name="connsiteY0" fmla="*/ 289321 h 375046"/>
              <a:gd name="connsiteX1" fmla="*/ 3200 w 106687"/>
              <a:gd name="connsiteY1" fmla="*/ 32146 h 375046"/>
              <a:gd name="connsiteX2" fmla="*/ 98450 w 106687"/>
              <a:gd name="connsiteY2" fmla="*/ 32146 h 375046"/>
              <a:gd name="connsiteX3" fmla="*/ 98450 w 106687"/>
              <a:gd name="connsiteY3" fmla="*/ 289321 h 375046"/>
              <a:gd name="connsiteX4" fmla="*/ 69875 w 106687"/>
              <a:gd name="connsiteY4" fmla="*/ 375046 h 375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687" h="375046">
                <a:moveTo>
                  <a:pt x="31775" y="289321"/>
                </a:moveTo>
                <a:cubicBezTo>
                  <a:pt x="11931" y="182164"/>
                  <a:pt x="-7912" y="75008"/>
                  <a:pt x="3200" y="32146"/>
                </a:cubicBezTo>
                <a:cubicBezTo>
                  <a:pt x="14312" y="-10716"/>
                  <a:pt x="82575" y="-10716"/>
                  <a:pt x="98450" y="32146"/>
                </a:cubicBezTo>
                <a:cubicBezTo>
                  <a:pt x="114325" y="75008"/>
                  <a:pt x="103213" y="232171"/>
                  <a:pt x="98450" y="289321"/>
                </a:cubicBezTo>
                <a:cubicBezTo>
                  <a:pt x="93688" y="346471"/>
                  <a:pt x="81781" y="360758"/>
                  <a:pt x="69875" y="375046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80" name="Freeform 2334">
            <a:extLst>
              <a:ext uri="{FF2B5EF4-FFF2-40B4-BE49-F238E27FC236}">
                <a16:creationId xmlns:a16="http://schemas.microsoft.com/office/drawing/2014/main" id="{8BBBF24E-F2F0-46AB-86C3-BE404C02DDEB}"/>
              </a:ext>
            </a:extLst>
          </p:cNvPr>
          <p:cNvSpPr/>
          <p:nvPr/>
        </p:nvSpPr>
        <p:spPr bwMode="auto">
          <a:xfrm>
            <a:off x="1508125" y="1927225"/>
            <a:ext cx="438150" cy="171450"/>
          </a:xfrm>
          <a:custGeom>
            <a:avLst/>
            <a:gdLst>
              <a:gd name="connsiteX0" fmla="*/ 107803 w 742091"/>
              <a:gd name="connsiteY0" fmla="*/ 254148 h 254148"/>
              <a:gd name="connsiteX1" fmla="*/ 3028 w 742091"/>
              <a:gd name="connsiteY1" fmla="*/ 120798 h 254148"/>
              <a:gd name="connsiteX2" fmla="*/ 212578 w 742091"/>
              <a:gd name="connsiteY2" fmla="*/ 6498 h 254148"/>
              <a:gd name="connsiteX3" fmla="*/ 698353 w 742091"/>
              <a:gd name="connsiteY3" fmla="*/ 25548 h 254148"/>
              <a:gd name="connsiteX4" fmla="*/ 688828 w 742091"/>
              <a:gd name="connsiteY4" fmla="*/ 120798 h 254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2091" h="254148">
                <a:moveTo>
                  <a:pt x="107803" y="254148"/>
                </a:moveTo>
                <a:cubicBezTo>
                  <a:pt x="46684" y="208110"/>
                  <a:pt x="-14435" y="162073"/>
                  <a:pt x="3028" y="120798"/>
                </a:cubicBezTo>
                <a:cubicBezTo>
                  <a:pt x="20490" y="79523"/>
                  <a:pt x="96690" y="22373"/>
                  <a:pt x="212578" y="6498"/>
                </a:cubicBezTo>
                <a:cubicBezTo>
                  <a:pt x="328466" y="-9377"/>
                  <a:pt x="618978" y="6498"/>
                  <a:pt x="698353" y="25548"/>
                </a:cubicBezTo>
                <a:cubicBezTo>
                  <a:pt x="777728" y="44598"/>
                  <a:pt x="733278" y="82698"/>
                  <a:pt x="688828" y="120798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81" name="Freeform 2335">
            <a:extLst>
              <a:ext uri="{FF2B5EF4-FFF2-40B4-BE49-F238E27FC236}">
                <a16:creationId xmlns:a16="http://schemas.microsoft.com/office/drawing/2014/main" id="{62FA560B-9C22-4B3A-B86B-DF9DB8FF27B3}"/>
              </a:ext>
            </a:extLst>
          </p:cNvPr>
          <p:cNvSpPr/>
          <p:nvPr/>
        </p:nvSpPr>
        <p:spPr bwMode="auto">
          <a:xfrm>
            <a:off x="1949450" y="1906588"/>
            <a:ext cx="404813" cy="128587"/>
          </a:xfrm>
          <a:custGeom>
            <a:avLst/>
            <a:gdLst>
              <a:gd name="connsiteX0" fmla="*/ 28564 w 676264"/>
              <a:gd name="connsiteY0" fmla="*/ 158205 h 158205"/>
              <a:gd name="connsiteX1" fmla="*/ 38089 w 676264"/>
              <a:gd name="connsiteY1" fmla="*/ 34380 h 158205"/>
              <a:gd name="connsiteX2" fmla="*/ 400039 w 676264"/>
              <a:gd name="connsiteY2" fmla="*/ 5805 h 158205"/>
              <a:gd name="connsiteX3" fmla="*/ 676264 w 676264"/>
              <a:gd name="connsiteY3" fmla="*/ 129630 h 158205"/>
              <a:gd name="connsiteX0" fmla="*/ 28564 w 685789"/>
              <a:gd name="connsiteY0" fmla="*/ 162297 h 190872"/>
              <a:gd name="connsiteX1" fmla="*/ 38089 w 685789"/>
              <a:gd name="connsiteY1" fmla="*/ 38472 h 190872"/>
              <a:gd name="connsiteX2" fmla="*/ 400039 w 685789"/>
              <a:gd name="connsiteY2" fmla="*/ 9897 h 190872"/>
              <a:gd name="connsiteX3" fmla="*/ 685789 w 685789"/>
              <a:gd name="connsiteY3" fmla="*/ 190872 h 190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789" h="190872">
                <a:moveTo>
                  <a:pt x="28564" y="162297"/>
                </a:moveTo>
                <a:cubicBezTo>
                  <a:pt x="2370" y="113084"/>
                  <a:pt x="-23823" y="63872"/>
                  <a:pt x="38089" y="38472"/>
                </a:cubicBezTo>
                <a:cubicBezTo>
                  <a:pt x="100001" y="13072"/>
                  <a:pt x="292089" y="-15503"/>
                  <a:pt x="400039" y="9897"/>
                </a:cubicBezTo>
                <a:cubicBezTo>
                  <a:pt x="507989" y="35297"/>
                  <a:pt x="600858" y="136897"/>
                  <a:pt x="685789" y="190872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82" name="Freeform 2338">
            <a:extLst>
              <a:ext uri="{FF2B5EF4-FFF2-40B4-BE49-F238E27FC236}">
                <a16:creationId xmlns:a16="http://schemas.microsoft.com/office/drawing/2014/main" id="{B3506817-07D5-47E3-B5C6-E8A8D1BE869E}"/>
              </a:ext>
            </a:extLst>
          </p:cNvPr>
          <p:cNvSpPr/>
          <p:nvPr/>
        </p:nvSpPr>
        <p:spPr bwMode="auto">
          <a:xfrm>
            <a:off x="1419225" y="1847850"/>
            <a:ext cx="123825" cy="41275"/>
          </a:xfrm>
          <a:custGeom>
            <a:avLst/>
            <a:gdLst>
              <a:gd name="connsiteX0" fmla="*/ 0 w 209550"/>
              <a:gd name="connsiteY0" fmla="*/ 19050 h 58428"/>
              <a:gd name="connsiteX1" fmla="*/ 47625 w 209550"/>
              <a:gd name="connsiteY1" fmla="*/ 38100 h 58428"/>
              <a:gd name="connsiteX2" fmla="*/ 133350 w 209550"/>
              <a:gd name="connsiteY2" fmla="*/ 57150 h 58428"/>
              <a:gd name="connsiteX3" fmla="*/ 209550 w 209550"/>
              <a:gd name="connsiteY3" fmla="*/ 0 h 58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550" h="58428">
                <a:moveTo>
                  <a:pt x="0" y="19050"/>
                </a:moveTo>
                <a:cubicBezTo>
                  <a:pt x="12700" y="25400"/>
                  <a:pt x="25400" y="31750"/>
                  <a:pt x="47625" y="38100"/>
                </a:cubicBezTo>
                <a:cubicBezTo>
                  <a:pt x="69850" y="44450"/>
                  <a:pt x="106363" y="63500"/>
                  <a:pt x="133350" y="57150"/>
                </a:cubicBezTo>
                <a:cubicBezTo>
                  <a:pt x="160337" y="50800"/>
                  <a:pt x="184943" y="25400"/>
                  <a:pt x="209550" y="0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83" name="Freeform 2423">
            <a:extLst>
              <a:ext uri="{FF2B5EF4-FFF2-40B4-BE49-F238E27FC236}">
                <a16:creationId xmlns:a16="http://schemas.microsoft.com/office/drawing/2014/main" id="{5257C34B-E255-4D4C-A381-16CCEDB416C6}"/>
              </a:ext>
            </a:extLst>
          </p:cNvPr>
          <p:cNvSpPr/>
          <p:nvPr/>
        </p:nvSpPr>
        <p:spPr bwMode="auto">
          <a:xfrm>
            <a:off x="1560513" y="1819275"/>
            <a:ext cx="41275" cy="30163"/>
          </a:xfrm>
          <a:custGeom>
            <a:avLst/>
            <a:gdLst>
              <a:gd name="connsiteX0" fmla="*/ 0 w 203200"/>
              <a:gd name="connsiteY0" fmla="*/ 101600 h 101600"/>
              <a:gd name="connsiteX1" fmla="*/ 31750 w 203200"/>
              <a:gd name="connsiteY1" fmla="*/ 82550 h 101600"/>
              <a:gd name="connsiteX2" fmla="*/ 76200 w 203200"/>
              <a:gd name="connsiteY2" fmla="*/ 57150 h 101600"/>
              <a:gd name="connsiteX3" fmla="*/ 95250 w 203200"/>
              <a:gd name="connsiteY3" fmla="*/ 50800 h 101600"/>
              <a:gd name="connsiteX4" fmla="*/ 114300 w 203200"/>
              <a:gd name="connsiteY4" fmla="*/ 31750 h 101600"/>
              <a:gd name="connsiteX5" fmla="*/ 133350 w 203200"/>
              <a:gd name="connsiteY5" fmla="*/ 25400 h 101600"/>
              <a:gd name="connsiteX6" fmla="*/ 196850 w 203200"/>
              <a:gd name="connsiteY6" fmla="*/ 6350 h 101600"/>
              <a:gd name="connsiteX7" fmla="*/ 203200 w 203200"/>
              <a:gd name="connsiteY7" fmla="*/ 0 h 10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3200" h="101600">
                <a:moveTo>
                  <a:pt x="0" y="101600"/>
                </a:moveTo>
                <a:cubicBezTo>
                  <a:pt x="10583" y="95250"/>
                  <a:pt x="21284" y="89091"/>
                  <a:pt x="31750" y="82550"/>
                </a:cubicBezTo>
                <a:cubicBezTo>
                  <a:pt x="54940" y="68056"/>
                  <a:pt x="48608" y="68975"/>
                  <a:pt x="76200" y="57150"/>
                </a:cubicBezTo>
                <a:cubicBezTo>
                  <a:pt x="82352" y="54513"/>
                  <a:pt x="88900" y="52917"/>
                  <a:pt x="95250" y="50800"/>
                </a:cubicBezTo>
                <a:cubicBezTo>
                  <a:pt x="101600" y="44450"/>
                  <a:pt x="106828" y="36731"/>
                  <a:pt x="114300" y="31750"/>
                </a:cubicBezTo>
                <a:cubicBezTo>
                  <a:pt x="119869" y="28037"/>
                  <a:pt x="126914" y="27239"/>
                  <a:pt x="133350" y="25400"/>
                </a:cubicBezTo>
                <a:cubicBezTo>
                  <a:pt x="145437" y="21947"/>
                  <a:pt x="190814" y="12386"/>
                  <a:pt x="196850" y="6350"/>
                </a:cubicBezTo>
                <a:lnTo>
                  <a:pt x="203200" y="0"/>
                </a:ln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grpSp>
        <p:nvGrpSpPr>
          <p:cNvPr id="84" name="Groupe 1207">
            <a:extLst>
              <a:ext uri="{FF2B5EF4-FFF2-40B4-BE49-F238E27FC236}">
                <a16:creationId xmlns:a16="http://schemas.microsoft.com/office/drawing/2014/main" id="{453A35FC-FFCF-47EF-8D09-05B538B9B86A}"/>
              </a:ext>
            </a:extLst>
          </p:cNvPr>
          <p:cNvGrpSpPr>
            <a:grpSpLocks/>
          </p:cNvGrpSpPr>
          <p:nvPr/>
        </p:nvGrpSpPr>
        <p:grpSpPr bwMode="auto">
          <a:xfrm>
            <a:off x="944563" y="1404938"/>
            <a:ext cx="1974850" cy="503237"/>
            <a:chOff x="2206624" y="3654375"/>
            <a:chExt cx="2082800" cy="573088"/>
          </a:xfrm>
        </p:grpSpPr>
        <p:sp>
          <p:nvSpPr>
            <p:cNvPr id="121" name="Freeform 2329">
              <a:extLst>
                <a:ext uri="{FF2B5EF4-FFF2-40B4-BE49-F238E27FC236}">
                  <a16:creationId xmlns:a16="http://schemas.microsoft.com/office/drawing/2014/main" id="{3D6265F5-DB55-48AB-B4CB-C2E3903105B0}"/>
                </a:ext>
              </a:extLst>
            </p:cNvPr>
            <p:cNvSpPr/>
            <p:nvPr/>
          </p:nvSpPr>
          <p:spPr bwMode="auto">
            <a:xfrm>
              <a:off x="2206624" y="3654375"/>
              <a:ext cx="532420" cy="545971"/>
            </a:xfrm>
            <a:custGeom>
              <a:avLst/>
              <a:gdLst>
                <a:gd name="connsiteX0" fmla="*/ 7777 w 885077"/>
                <a:gd name="connsiteY0" fmla="*/ 350198 h 717906"/>
                <a:gd name="connsiteX1" fmla="*/ 36352 w 885077"/>
                <a:gd name="connsiteY1" fmla="*/ 302573 h 717906"/>
                <a:gd name="connsiteX2" fmla="*/ 293527 w 885077"/>
                <a:gd name="connsiteY2" fmla="*/ 7298 h 717906"/>
                <a:gd name="connsiteX3" fmla="*/ 769777 w 885077"/>
                <a:gd name="connsiteY3" fmla="*/ 121598 h 717906"/>
                <a:gd name="connsiteX4" fmla="*/ 884077 w 885077"/>
                <a:gd name="connsiteY4" fmla="*/ 464498 h 717906"/>
                <a:gd name="connsiteX5" fmla="*/ 731677 w 885077"/>
                <a:gd name="connsiteY5" fmla="*/ 712148 h 717906"/>
                <a:gd name="connsiteX6" fmla="*/ 341152 w 885077"/>
                <a:gd name="connsiteY6" fmla="*/ 616898 h 717906"/>
                <a:gd name="connsiteX7" fmla="*/ 83977 w 885077"/>
                <a:gd name="connsiteY7" fmla="*/ 369248 h 717906"/>
                <a:gd name="connsiteX8" fmla="*/ 64927 w 885077"/>
                <a:gd name="connsiteY8" fmla="*/ 207323 h 717906"/>
                <a:gd name="connsiteX0" fmla="*/ 7777 w 885077"/>
                <a:gd name="connsiteY0" fmla="*/ 352425 h 720133"/>
                <a:gd name="connsiteX1" fmla="*/ 36352 w 885077"/>
                <a:gd name="connsiteY1" fmla="*/ 304800 h 720133"/>
                <a:gd name="connsiteX2" fmla="*/ 293527 w 885077"/>
                <a:gd name="connsiteY2" fmla="*/ 9525 h 720133"/>
                <a:gd name="connsiteX3" fmla="*/ 769777 w 885077"/>
                <a:gd name="connsiteY3" fmla="*/ 123825 h 720133"/>
                <a:gd name="connsiteX4" fmla="*/ 884077 w 885077"/>
                <a:gd name="connsiteY4" fmla="*/ 466725 h 720133"/>
                <a:gd name="connsiteX5" fmla="*/ 731677 w 885077"/>
                <a:gd name="connsiteY5" fmla="*/ 714375 h 720133"/>
                <a:gd name="connsiteX6" fmla="*/ 341152 w 885077"/>
                <a:gd name="connsiteY6" fmla="*/ 619125 h 720133"/>
                <a:gd name="connsiteX7" fmla="*/ 83977 w 885077"/>
                <a:gd name="connsiteY7" fmla="*/ 371475 h 720133"/>
                <a:gd name="connsiteX8" fmla="*/ 150652 w 885077"/>
                <a:gd name="connsiteY8" fmla="*/ 0 h 720133"/>
                <a:gd name="connsiteX0" fmla="*/ 219677 w 1096977"/>
                <a:gd name="connsiteY0" fmla="*/ 350199 h 717907"/>
                <a:gd name="connsiteX1" fmla="*/ 248252 w 1096977"/>
                <a:gd name="connsiteY1" fmla="*/ 302574 h 717907"/>
                <a:gd name="connsiteX2" fmla="*/ 505427 w 1096977"/>
                <a:gd name="connsiteY2" fmla="*/ 7299 h 717907"/>
                <a:gd name="connsiteX3" fmla="*/ 981677 w 1096977"/>
                <a:gd name="connsiteY3" fmla="*/ 121599 h 717907"/>
                <a:gd name="connsiteX4" fmla="*/ 1095977 w 1096977"/>
                <a:gd name="connsiteY4" fmla="*/ 464499 h 717907"/>
                <a:gd name="connsiteX5" fmla="*/ 943577 w 1096977"/>
                <a:gd name="connsiteY5" fmla="*/ 712149 h 717907"/>
                <a:gd name="connsiteX6" fmla="*/ 553052 w 1096977"/>
                <a:gd name="connsiteY6" fmla="*/ 616899 h 717907"/>
                <a:gd name="connsiteX7" fmla="*/ 295877 w 1096977"/>
                <a:gd name="connsiteY7" fmla="*/ 369249 h 717907"/>
                <a:gd name="connsiteX8" fmla="*/ 602 w 1096977"/>
                <a:gd name="connsiteY8" fmla="*/ 654999 h 717907"/>
                <a:gd name="connsiteX0" fmla="*/ 219677 w 1096977"/>
                <a:gd name="connsiteY0" fmla="*/ 462374 h 830082"/>
                <a:gd name="connsiteX1" fmla="*/ 248252 w 1096977"/>
                <a:gd name="connsiteY1" fmla="*/ 14699 h 830082"/>
                <a:gd name="connsiteX2" fmla="*/ 505427 w 1096977"/>
                <a:gd name="connsiteY2" fmla="*/ 119474 h 830082"/>
                <a:gd name="connsiteX3" fmla="*/ 981677 w 1096977"/>
                <a:gd name="connsiteY3" fmla="*/ 233774 h 830082"/>
                <a:gd name="connsiteX4" fmla="*/ 1095977 w 1096977"/>
                <a:gd name="connsiteY4" fmla="*/ 576674 h 830082"/>
                <a:gd name="connsiteX5" fmla="*/ 943577 w 1096977"/>
                <a:gd name="connsiteY5" fmla="*/ 824324 h 830082"/>
                <a:gd name="connsiteX6" fmla="*/ 553052 w 1096977"/>
                <a:gd name="connsiteY6" fmla="*/ 729074 h 830082"/>
                <a:gd name="connsiteX7" fmla="*/ 295877 w 1096977"/>
                <a:gd name="connsiteY7" fmla="*/ 481424 h 830082"/>
                <a:gd name="connsiteX8" fmla="*/ 602 w 1096977"/>
                <a:gd name="connsiteY8" fmla="*/ 767174 h 830082"/>
                <a:gd name="connsiteX0" fmla="*/ 143477 w 1096977"/>
                <a:gd name="connsiteY0" fmla="*/ 201997 h 817355"/>
                <a:gd name="connsiteX1" fmla="*/ 248252 w 1096977"/>
                <a:gd name="connsiteY1" fmla="*/ 1972 h 817355"/>
                <a:gd name="connsiteX2" fmla="*/ 505427 w 1096977"/>
                <a:gd name="connsiteY2" fmla="*/ 106747 h 817355"/>
                <a:gd name="connsiteX3" fmla="*/ 981677 w 1096977"/>
                <a:gd name="connsiteY3" fmla="*/ 221047 h 817355"/>
                <a:gd name="connsiteX4" fmla="*/ 1095977 w 1096977"/>
                <a:gd name="connsiteY4" fmla="*/ 563947 h 817355"/>
                <a:gd name="connsiteX5" fmla="*/ 943577 w 1096977"/>
                <a:gd name="connsiteY5" fmla="*/ 811597 h 817355"/>
                <a:gd name="connsiteX6" fmla="*/ 553052 w 1096977"/>
                <a:gd name="connsiteY6" fmla="*/ 716347 h 817355"/>
                <a:gd name="connsiteX7" fmla="*/ 295877 w 1096977"/>
                <a:gd name="connsiteY7" fmla="*/ 468697 h 817355"/>
                <a:gd name="connsiteX8" fmla="*/ 602 w 1096977"/>
                <a:gd name="connsiteY8" fmla="*/ 754447 h 817355"/>
                <a:gd name="connsiteX0" fmla="*/ 1097 w 954597"/>
                <a:gd name="connsiteY0" fmla="*/ 201997 h 817355"/>
                <a:gd name="connsiteX1" fmla="*/ 105872 w 954597"/>
                <a:gd name="connsiteY1" fmla="*/ 1972 h 817355"/>
                <a:gd name="connsiteX2" fmla="*/ 363047 w 954597"/>
                <a:gd name="connsiteY2" fmla="*/ 106747 h 817355"/>
                <a:gd name="connsiteX3" fmla="*/ 839297 w 954597"/>
                <a:gd name="connsiteY3" fmla="*/ 221047 h 817355"/>
                <a:gd name="connsiteX4" fmla="*/ 953597 w 954597"/>
                <a:gd name="connsiteY4" fmla="*/ 563947 h 817355"/>
                <a:gd name="connsiteX5" fmla="*/ 801197 w 954597"/>
                <a:gd name="connsiteY5" fmla="*/ 811597 h 817355"/>
                <a:gd name="connsiteX6" fmla="*/ 410672 w 954597"/>
                <a:gd name="connsiteY6" fmla="*/ 716347 h 817355"/>
                <a:gd name="connsiteX7" fmla="*/ 153497 w 954597"/>
                <a:gd name="connsiteY7" fmla="*/ 468697 h 817355"/>
                <a:gd name="connsiteX8" fmla="*/ 105872 w 954597"/>
                <a:gd name="connsiteY8" fmla="*/ 306772 h 817355"/>
                <a:gd name="connsiteX0" fmla="*/ 389 w 953889"/>
                <a:gd name="connsiteY0" fmla="*/ 96430 h 711788"/>
                <a:gd name="connsiteX1" fmla="*/ 219464 w 953889"/>
                <a:gd name="connsiteY1" fmla="*/ 58330 h 711788"/>
                <a:gd name="connsiteX2" fmla="*/ 362339 w 953889"/>
                <a:gd name="connsiteY2" fmla="*/ 1180 h 711788"/>
                <a:gd name="connsiteX3" fmla="*/ 838589 w 953889"/>
                <a:gd name="connsiteY3" fmla="*/ 115480 h 711788"/>
                <a:gd name="connsiteX4" fmla="*/ 952889 w 953889"/>
                <a:gd name="connsiteY4" fmla="*/ 458380 h 711788"/>
                <a:gd name="connsiteX5" fmla="*/ 800489 w 953889"/>
                <a:gd name="connsiteY5" fmla="*/ 706030 h 711788"/>
                <a:gd name="connsiteX6" fmla="*/ 409964 w 953889"/>
                <a:gd name="connsiteY6" fmla="*/ 610780 h 711788"/>
                <a:gd name="connsiteX7" fmla="*/ 152789 w 953889"/>
                <a:gd name="connsiteY7" fmla="*/ 363130 h 711788"/>
                <a:gd name="connsiteX8" fmla="*/ 105164 w 953889"/>
                <a:gd name="connsiteY8" fmla="*/ 201205 h 711788"/>
                <a:gd name="connsiteX0" fmla="*/ 14929 w 854129"/>
                <a:gd name="connsiteY0" fmla="*/ 192095 h 712203"/>
                <a:gd name="connsiteX1" fmla="*/ 119704 w 854129"/>
                <a:gd name="connsiteY1" fmla="*/ 58745 h 712203"/>
                <a:gd name="connsiteX2" fmla="*/ 262579 w 854129"/>
                <a:gd name="connsiteY2" fmla="*/ 1595 h 712203"/>
                <a:gd name="connsiteX3" fmla="*/ 738829 w 854129"/>
                <a:gd name="connsiteY3" fmla="*/ 115895 h 712203"/>
                <a:gd name="connsiteX4" fmla="*/ 853129 w 854129"/>
                <a:gd name="connsiteY4" fmla="*/ 458795 h 712203"/>
                <a:gd name="connsiteX5" fmla="*/ 700729 w 854129"/>
                <a:gd name="connsiteY5" fmla="*/ 706445 h 712203"/>
                <a:gd name="connsiteX6" fmla="*/ 310204 w 854129"/>
                <a:gd name="connsiteY6" fmla="*/ 611195 h 712203"/>
                <a:gd name="connsiteX7" fmla="*/ 53029 w 854129"/>
                <a:gd name="connsiteY7" fmla="*/ 363545 h 712203"/>
                <a:gd name="connsiteX8" fmla="*/ 5404 w 854129"/>
                <a:gd name="connsiteY8" fmla="*/ 201620 h 71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4129" h="712203">
                  <a:moveTo>
                    <a:pt x="14929" y="192095"/>
                  </a:moveTo>
                  <a:cubicBezTo>
                    <a:pt x="5404" y="196857"/>
                    <a:pt x="78429" y="90495"/>
                    <a:pt x="119704" y="58745"/>
                  </a:cubicBezTo>
                  <a:cubicBezTo>
                    <a:pt x="160979" y="26995"/>
                    <a:pt x="159392" y="-7930"/>
                    <a:pt x="262579" y="1595"/>
                  </a:cubicBezTo>
                  <a:cubicBezTo>
                    <a:pt x="365766" y="11120"/>
                    <a:pt x="640404" y="39695"/>
                    <a:pt x="738829" y="115895"/>
                  </a:cubicBezTo>
                  <a:cubicBezTo>
                    <a:pt x="837254" y="192095"/>
                    <a:pt x="859479" y="360370"/>
                    <a:pt x="853129" y="458795"/>
                  </a:cubicBezTo>
                  <a:cubicBezTo>
                    <a:pt x="846779" y="557220"/>
                    <a:pt x="791217" y="681045"/>
                    <a:pt x="700729" y="706445"/>
                  </a:cubicBezTo>
                  <a:cubicBezTo>
                    <a:pt x="610241" y="731845"/>
                    <a:pt x="418154" y="668345"/>
                    <a:pt x="310204" y="611195"/>
                  </a:cubicBezTo>
                  <a:cubicBezTo>
                    <a:pt x="202254" y="554045"/>
                    <a:pt x="103829" y="431808"/>
                    <a:pt x="53029" y="363545"/>
                  </a:cubicBezTo>
                  <a:cubicBezTo>
                    <a:pt x="2229" y="295283"/>
                    <a:pt x="-8090" y="248451"/>
                    <a:pt x="5404" y="20162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22" name="Freeform 2331">
              <a:extLst>
                <a:ext uri="{FF2B5EF4-FFF2-40B4-BE49-F238E27FC236}">
                  <a16:creationId xmlns:a16="http://schemas.microsoft.com/office/drawing/2014/main" id="{40177D7F-346B-4C2B-99FE-5C0690F563C2}"/>
                </a:ext>
              </a:extLst>
            </p:cNvPr>
            <p:cNvSpPr/>
            <p:nvPr/>
          </p:nvSpPr>
          <p:spPr bwMode="auto">
            <a:xfrm>
              <a:off x="2836152" y="3824313"/>
              <a:ext cx="840487" cy="356146"/>
            </a:xfrm>
            <a:custGeom>
              <a:avLst/>
              <a:gdLst>
                <a:gd name="connsiteX0" fmla="*/ 17290 w 1359620"/>
                <a:gd name="connsiteY0" fmla="*/ 428625 h 464530"/>
                <a:gd name="connsiteX1" fmla="*/ 55390 w 1359620"/>
                <a:gd name="connsiteY1" fmla="*/ 381000 h 464530"/>
                <a:gd name="connsiteX2" fmla="*/ 312565 w 1359620"/>
                <a:gd name="connsiteY2" fmla="*/ 171450 h 464530"/>
                <a:gd name="connsiteX3" fmla="*/ 684040 w 1359620"/>
                <a:gd name="connsiteY3" fmla="*/ 0 h 464530"/>
                <a:gd name="connsiteX4" fmla="*/ 998365 w 1359620"/>
                <a:gd name="connsiteY4" fmla="*/ 171450 h 464530"/>
                <a:gd name="connsiteX5" fmla="*/ 1331740 w 1359620"/>
                <a:gd name="connsiteY5" fmla="*/ 342900 h 464530"/>
                <a:gd name="connsiteX6" fmla="*/ 1312690 w 1359620"/>
                <a:gd name="connsiteY6" fmla="*/ 447675 h 464530"/>
                <a:gd name="connsiteX7" fmla="*/ 1084090 w 1359620"/>
                <a:gd name="connsiteY7" fmla="*/ 447675 h 464530"/>
                <a:gd name="connsiteX8" fmla="*/ 922165 w 1359620"/>
                <a:gd name="connsiteY8" fmla="*/ 285750 h 464530"/>
                <a:gd name="connsiteX9" fmla="*/ 684040 w 1359620"/>
                <a:gd name="connsiteY9" fmla="*/ 161925 h 464530"/>
                <a:gd name="connsiteX10" fmla="*/ 512590 w 1359620"/>
                <a:gd name="connsiteY10" fmla="*/ 247650 h 464530"/>
                <a:gd name="connsiteX11" fmla="*/ 303040 w 1359620"/>
                <a:gd name="connsiteY11" fmla="*/ 409575 h 464530"/>
                <a:gd name="connsiteX12" fmla="*/ 274465 w 1359620"/>
                <a:gd name="connsiteY12" fmla="*/ 447675 h 464530"/>
                <a:gd name="connsiteX13" fmla="*/ 17290 w 1359620"/>
                <a:gd name="connsiteY13" fmla="*/ 428625 h 464530"/>
                <a:gd name="connsiteX0" fmla="*/ 13058 w 1355388"/>
                <a:gd name="connsiteY0" fmla="*/ 428625 h 542925"/>
                <a:gd name="connsiteX1" fmla="*/ 51158 w 1355388"/>
                <a:gd name="connsiteY1" fmla="*/ 381000 h 542925"/>
                <a:gd name="connsiteX2" fmla="*/ 308333 w 1355388"/>
                <a:gd name="connsiteY2" fmla="*/ 171450 h 542925"/>
                <a:gd name="connsiteX3" fmla="*/ 679808 w 1355388"/>
                <a:gd name="connsiteY3" fmla="*/ 0 h 542925"/>
                <a:gd name="connsiteX4" fmla="*/ 994133 w 1355388"/>
                <a:gd name="connsiteY4" fmla="*/ 171450 h 542925"/>
                <a:gd name="connsiteX5" fmla="*/ 1327508 w 1355388"/>
                <a:gd name="connsiteY5" fmla="*/ 342900 h 542925"/>
                <a:gd name="connsiteX6" fmla="*/ 1308458 w 1355388"/>
                <a:gd name="connsiteY6" fmla="*/ 447675 h 542925"/>
                <a:gd name="connsiteX7" fmla="*/ 1079858 w 1355388"/>
                <a:gd name="connsiteY7" fmla="*/ 447675 h 542925"/>
                <a:gd name="connsiteX8" fmla="*/ 917933 w 1355388"/>
                <a:gd name="connsiteY8" fmla="*/ 285750 h 542925"/>
                <a:gd name="connsiteX9" fmla="*/ 679808 w 1355388"/>
                <a:gd name="connsiteY9" fmla="*/ 161925 h 542925"/>
                <a:gd name="connsiteX10" fmla="*/ 508358 w 1355388"/>
                <a:gd name="connsiteY10" fmla="*/ 247650 h 542925"/>
                <a:gd name="connsiteX11" fmla="*/ 298808 w 1355388"/>
                <a:gd name="connsiteY11" fmla="*/ 409575 h 542925"/>
                <a:gd name="connsiteX12" fmla="*/ 213083 w 1355388"/>
                <a:gd name="connsiteY12" fmla="*/ 542925 h 542925"/>
                <a:gd name="connsiteX13" fmla="*/ 13058 w 1355388"/>
                <a:gd name="connsiteY13" fmla="*/ 428625 h 542925"/>
                <a:gd name="connsiteX0" fmla="*/ 13058 w 1355388"/>
                <a:gd name="connsiteY0" fmla="*/ 428625 h 545194"/>
                <a:gd name="connsiteX1" fmla="*/ 51158 w 1355388"/>
                <a:gd name="connsiteY1" fmla="*/ 381000 h 545194"/>
                <a:gd name="connsiteX2" fmla="*/ 308333 w 1355388"/>
                <a:gd name="connsiteY2" fmla="*/ 171450 h 545194"/>
                <a:gd name="connsiteX3" fmla="*/ 679808 w 1355388"/>
                <a:gd name="connsiteY3" fmla="*/ 0 h 545194"/>
                <a:gd name="connsiteX4" fmla="*/ 994133 w 1355388"/>
                <a:gd name="connsiteY4" fmla="*/ 171450 h 545194"/>
                <a:gd name="connsiteX5" fmla="*/ 1327508 w 1355388"/>
                <a:gd name="connsiteY5" fmla="*/ 342900 h 545194"/>
                <a:gd name="connsiteX6" fmla="*/ 1308458 w 1355388"/>
                <a:gd name="connsiteY6" fmla="*/ 447675 h 545194"/>
                <a:gd name="connsiteX7" fmla="*/ 1079858 w 1355388"/>
                <a:gd name="connsiteY7" fmla="*/ 447675 h 545194"/>
                <a:gd name="connsiteX8" fmla="*/ 917933 w 1355388"/>
                <a:gd name="connsiteY8" fmla="*/ 285750 h 545194"/>
                <a:gd name="connsiteX9" fmla="*/ 679808 w 1355388"/>
                <a:gd name="connsiteY9" fmla="*/ 161925 h 545194"/>
                <a:gd name="connsiteX10" fmla="*/ 508358 w 1355388"/>
                <a:gd name="connsiteY10" fmla="*/ 247650 h 545194"/>
                <a:gd name="connsiteX11" fmla="*/ 375008 w 1355388"/>
                <a:gd name="connsiteY11" fmla="*/ 314325 h 545194"/>
                <a:gd name="connsiteX12" fmla="*/ 213083 w 1355388"/>
                <a:gd name="connsiteY12" fmla="*/ 542925 h 545194"/>
                <a:gd name="connsiteX13" fmla="*/ 13058 w 1355388"/>
                <a:gd name="connsiteY13" fmla="*/ 428625 h 545194"/>
                <a:gd name="connsiteX0" fmla="*/ 13058 w 1355388"/>
                <a:gd name="connsiteY0" fmla="*/ 428625 h 464530"/>
                <a:gd name="connsiteX1" fmla="*/ 51158 w 1355388"/>
                <a:gd name="connsiteY1" fmla="*/ 381000 h 464530"/>
                <a:gd name="connsiteX2" fmla="*/ 308333 w 1355388"/>
                <a:gd name="connsiteY2" fmla="*/ 171450 h 464530"/>
                <a:gd name="connsiteX3" fmla="*/ 679808 w 1355388"/>
                <a:gd name="connsiteY3" fmla="*/ 0 h 464530"/>
                <a:gd name="connsiteX4" fmla="*/ 994133 w 1355388"/>
                <a:gd name="connsiteY4" fmla="*/ 171450 h 464530"/>
                <a:gd name="connsiteX5" fmla="*/ 1327508 w 1355388"/>
                <a:gd name="connsiteY5" fmla="*/ 342900 h 464530"/>
                <a:gd name="connsiteX6" fmla="*/ 1308458 w 1355388"/>
                <a:gd name="connsiteY6" fmla="*/ 447675 h 464530"/>
                <a:gd name="connsiteX7" fmla="*/ 1079858 w 1355388"/>
                <a:gd name="connsiteY7" fmla="*/ 447675 h 464530"/>
                <a:gd name="connsiteX8" fmla="*/ 917933 w 1355388"/>
                <a:gd name="connsiteY8" fmla="*/ 285750 h 464530"/>
                <a:gd name="connsiteX9" fmla="*/ 679808 w 1355388"/>
                <a:gd name="connsiteY9" fmla="*/ 161925 h 464530"/>
                <a:gd name="connsiteX10" fmla="*/ 508358 w 1355388"/>
                <a:gd name="connsiteY10" fmla="*/ 247650 h 464530"/>
                <a:gd name="connsiteX11" fmla="*/ 375008 w 1355388"/>
                <a:gd name="connsiteY11" fmla="*/ 314325 h 464530"/>
                <a:gd name="connsiteX12" fmla="*/ 213083 w 1355388"/>
                <a:gd name="connsiteY12" fmla="*/ 457200 h 464530"/>
                <a:gd name="connsiteX13" fmla="*/ 13058 w 1355388"/>
                <a:gd name="connsiteY13" fmla="*/ 428625 h 464530"/>
                <a:gd name="connsiteX0" fmla="*/ 13058 w 1355388"/>
                <a:gd name="connsiteY0" fmla="*/ 504825 h 507911"/>
                <a:gd name="connsiteX1" fmla="*/ 51158 w 1355388"/>
                <a:gd name="connsiteY1" fmla="*/ 381000 h 507911"/>
                <a:gd name="connsiteX2" fmla="*/ 308333 w 1355388"/>
                <a:gd name="connsiteY2" fmla="*/ 171450 h 507911"/>
                <a:gd name="connsiteX3" fmla="*/ 679808 w 1355388"/>
                <a:gd name="connsiteY3" fmla="*/ 0 h 507911"/>
                <a:gd name="connsiteX4" fmla="*/ 994133 w 1355388"/>
                <a:gd name="connsiteY4" fmla="*/ 171450 h 507911"/>
                <a:gd name="connsiteX5" fmla="*/ 1327508 w 1355388"/>
                <a:gd name="connsiteY5" fmla="*/ 342900 h 507911"/>
                <a:gd name="connsiteX6" fmla="*/ 1308458 w 1355388"/>
                <a:gd name="connsiteY6" fmla="*/ 447675 h 507911"/>
                <a:gd name="connsiteX7" fmla="*/ 1079858 w 1355388"/>
                <a:gd name="connsiteY7" fmla="*/ 447675 h 507911"/>
                <a:gd name="connsiteX8" fmla="*/ 917933 w 1355388"/>
                <a:gd name="connsiteY8" fmla="*/ 285750 h 507911"/>
                <a:gd name="connsiteX9" fmla="*/ 679808 w 1355388"/>
                <a:gd name="connsiteY9" fmla="*/ 161925 h 507911"/>
                <a:gd name="connsiteX10" fmla="*/ 508358 w 1355388"/>
                <a:gd name="connsiteY10" fmla="*/ 247650 h 507911"/>
                <a:gd name="connsiteX11" fmla="*/ 375008 w 1355388"/>
                <a:gd name="connsiteY11" fmla="*/ 314325 h 507911"/>
                <a:gd name="connsiteX12" fmla="*/ 213083 w 1355388"/>
                <a:gd name="connsiteY12" fmla="*/ 457200 h 507911"/>
                <a:gd name="connsiteX13" fmla="*/ 13058 w 1355388"/>
                <a:gd name="connsiteY13" fmla="*/ 504825 h 507911"/>
                <a:gd name="connsiteX0" fmla="*/ 2958 w 1345288"/>
                <a:gd name="connsiteY0" fmla="*/ 504825 h 513998"/>
                <a:gd name="connsiteX1" fmla="*/ 98208 w 1345288"/>
                <a:gd name="connsiteY1" fmla="*/ 285750 h 513998"/>
                <a:gd name="connsiteX2" fmla="*/ 298233 w 1345288"/>
                <a:gd name="connsiteY2" fmla="*/ 171450 h 513998"/>
                <a:gd name="connsiteX3" fmla="*/ 669708 w 1345288"/>
                <a:gd name="connsiteY3" fmla="*/ 0 h 513998"/>
                <a:gd name="connsiteX4" fmla="*/ 984033 w 1345288"/>
                <a:gd name="connsiteY4" fmla="*/ 171450 h 513998"/>
                <a:gd name="connsiteX5" fmla="*/ 1317408 w 1345288"/>
                <a:gd name="connsiteY5" fmla="*/ 342900 h 513998"/>
                <a:gd name="connsiteX6" fmla="*/ 1298358 w 1345288"/>
                <a:gd name="connsiteY6" fmla="*/ 447675 h 513998"/>
                <a:gd name="connsiteX7" fmla="*/ 1069758 w 1345288"/>
                <a:gd name="connsiteY7" fmla="*/ 447675 h 513998"/>
                <a:gd name="connsiteX8" fmla="*/ 907833 w 1345288"/>
                <a:gd name="connsiteY8" fmla="*/ 285750 h 513998"/>
                <a:gd name="connsiteX9" fmla="*/ 669708 w 1345288"/>
                <a:gd name="connsiteY9" fmla="*/ 161925 h 513998"/>
                <a:gd name="connsiteX10" fmla="*/ 498258 w 1345288"/>
                <a:gd name="connsiteY10" fmla="*/ 247650 h 513998"/>
                <a:gd name="connsiteX11" fmla="*/ 364908 w 1345288"/>
                <a:gd name="connsiteY11" fmla="*/ 314325 h 513998"/>
                <a:gd name="connsiteX12" fmla="*/ 202983 w 1345288"/>
                <a:gd name="connsiteY12" fmla="*/ 457200 h 513998"/>
                <a:gd name="connsiteX13" fmla="*/ 2958 w 1345288"/>
                <a:gd name="connsiteY13" fmla="*/ 504825 h 513998"/>
                <a:gd name="connsiteX0" fmla="*/ 2958 w 1345288"/>
                <a:gd name="connsiteY0" fmla="*/ 409575 h 464530"/>
                <a:gd name="connsiteX1" fmla="*/ 98208 w 1345288"/>
                <a:gd name="connsiteY1" fmla="*/ 285750 h 464530"/>
                <a:gd name="connsiteX2" fmla="*/ 298233 w 1345288"/>
                <a:gd name="connsiteY2" fmla="*/ 171450 h 464530"/>
                <a:gd name="connsiteX3" fmla="*/ 669708 w 1345288"/>
                <a:gd name="connsiteY3" fmla="*/ 0 h 464530"/>
                <a:gd name="connsiteX4" fmla="*/ 984033 w 1345288"/>
                <a:gd name="connsiteY4" fmla="*/ 171450 h 464530"/>
                <a:gd name="connsiteX5" fmla="*/ 1317408 w 1345288"/>
                <a:gd name="connsiteY5" fmla="*/ 342900 h 464530"/>
                <a:gd name="connsiteX6" fmla="*/ 1298358 w 1345288"/>
                <a:gd name="connsiteY6" fmla="*/ 447675 h 464530"/>
                <a:gd name="connsiteX7" fmla="*/ 1069758 w 1345288"/>
                <a:gd name="connsiteY7" fmla="*/ 447675 h 464530"/>
                <a:gd name="connsiteX8" fmla="*/ 907833 w 1345288"/>
                <a:gd name="connsiteY8" fmla="*/ 285750 h 464530"/>
                <a:gd name="connsiteX9" fmla="*/ 669708 w 1345288"/>
                <a:gd name="connsiteY9" fmla="*/ 161925 h 464530"/>
                <a:gd name="connsiteX10" fmla="*/ 498258 w 1345288"/>
                <a:gd name="connsiteY10" fmla="*/ 247650 h 464530"/>
                <a:gd name="connsiteX11" fmla="*/ 364908 w 1345288"/>
                <a:gd name="connsiteY11" fmla="*/ 314325 h 464530"/>
                <a:gd name="connsiteX12" fmla="*/ 202983 w 1345288"/>
                <a:gd name="connsiteY12" fmla="*/ 457200 h 464530"/>
                <a:gd name="connsiteX13" fmla="*/ 2958 w 1345288"/>
                <a:gd name="connsiteY13" fmla="*/ 409575 h 464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45288" h="464530">
                  <a:moveTo>
                    <a:pt x="2958" y="409575"/>
                  </a:moveTo>
                  <a:cubicBezTo>
                    <a:pt x="-14504" y="381000"/>
                    <a:pt x="48996" y="325438"/>
                    <a:pt x="98208" y="285750"/>
                  </a:cubicBezTo>
                  <a:cubicBezTo>
                    <a:pt x="147421" y="246063"/>
                    <a:pt x="202983" y="219075"/>
                    <a:pt x="298233" y="171450"/>
                  </a:cubicBezTo>
                  <a:cubicBezTo>
                    <a:pt x="393483" y="123825"/>
                    <a:pt x="555408" y="0"/>
                    <a:pt x="669708" y="0"/>
                  </a:cubicBezTo>
                  <a:cubicBezTo>
                    <a:pt x="784008" y="0"/>
                    <a:pt x="876083" y="114300"/>
                    <a:pt x="984033" y="171450"/>
                  </a:cubicBezTo>
                  <a:cubicBezTo>
                    <a:pt x="1091983" y="228600"/>
                    <a:pt x="1265021" y="296863"/>
                    <a:pt x="1317408" y="342900"/>
                  </a:cubicBezTo>
                  <a:cubicBezTo>
                    <a:pt x="1369795" y="388937"/>
                    <a:pt x="1339633" y="430213"/>
                    <a:pt x="1298358" y="447675"/>
                  </a:cubicBezTo>
                  <a:cubicBezTo>
                    <a:pt x="1257083" y="465138"/>
                    <a:pt x="1134845" y="474662"/>
                    <a:pt x="1069758" y="447675"/>
                  </a:cubicBezTo>
                  <a:cubicBezTo>
                    <a:pt x="1004671" y="420688"/>
                    <a:pt x="974508" y="333375"/>
                    <a:pt x="907833" y="285750"/>
                  </a:cubicBezTo>
                  <a:cubicBezTo>
                    <a:pt x="841158" y="238125"/>
                    <a:pt x="737971" y="168275"/>
                    <a:pt x="669708" y="161925"/>
                  </a:cubicBezTo>
                  <a:cubicBezTo>
                    <a:pt x="601446" y="155575"/>
                    <a:pt x="549058" y="222250"/>
                    <a:pt x="498258" y="247650"/>
                  </a:cubicBezTo>
                  <a:lnTo>
                    <a:pt x="364908" y="314325"/>
                  </a:lnTo>
                  <a:cubicBezTo>
                    <a:pt x="325221" y="347662"/>
                    <a:pt x="263308" y="441325"/>
                    <a:pt x="202983" y="457200"/>
                  </a:cubicBezTo>
                  <a:cubicBezTo>
                    <a:pt x="142658" y="473075"/>
                    <a:pt x="20420" y="438150"/>
                    <a:pt x="2958" y="40957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23" name="Freeform 2340">
              <a:extLst>
                <a:ext uri="{FF2B5EF4-FFF2-40B4-BE49-F238E27FC236}">
                  <a16:creationId xmlns:a16="http://schemas.microsoft.com/office/drawing/2014/main" id="{AEDF98F6-BC54-4AC9-8DE3-0F490D68A9BE}"/>
                </a:ext>
              </a:extLst>
            </p:cNvPr>
            <p:cNvSpPr/>
            <p:nvPr/>
          </p:nvSpPr>
          <p:spPr bwMode="auto">
            <a:xfrm>
              <a:off x="3656547" y="4158765"/>
              <a:ext cx="202587" cy="68698"/>
            </a:xfrm>
            <a:custGeom>
              <a:avLst/>
              <a:gdLst>
                <a:gd name="connsiteX0" fmla="*/ 0 w 323850"/>
                <a:gd name="connsiteY0" fmla="*/ 0 h 91382"/>
                <a:gd name="connsiteX1" fmla="*/ 142875 w 323850"/>
                <a:gd name="connsiteY1" fmla="*/ 85725 h 91382"/>
                <a:gd name="connsiteX2" fmla="*/ 323850 w 323850"/>
                <a:gd name="connsiteY2" fmla="*/ 76200 h 91382"/>
                <a:gd name="connsiteX0" fmla="*/ 0 w 323850"/>
                <a:gd name="connsiteY0" fmla="*/ 0 h 88728"/>
                <a:gd name="connsiteX1" fmla="*/ 142875 w 323850"/>
                <a:gd name="connsiteY1" fmla="*/ 85725 h 88728"/>
                <a:gd name="connsiteX2" fmla="*/ 323850 w 323850"/>
                <a:gd name="connsiteY2" fmla="*/ 56314 h 88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3850" h="88728">
                  <a:moveTo>
                    <a:pt x="0" y="0"/>
                  </a:moveTo>
                  <a:cubicBezTo>
                    <a:pt x="44450" y="36512"/>
                    <a:pt x="88900" y="73025"/>
                    <a:pt x="142875" y="85725"/>
                  </a:cubicBezTo>
                  <a:cubicBezTo>
                    <a:pt x="196850" y="98425"/>
                    <a:pt x="260350" y="67426"/>
                    <a:pt x="323850" y="56314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24" name="Freeform 2330">
              <a:extLst>
                <a:ext uri="{FF2B5EF4-FFF2-40B4-BE49-F238E27FC236}">
                  <a16:creationId xmlns:a16="http://schemas.microsoft.com/office/drawing/2014/main" id="{C0CF5927-FAA9-43C7-9576-51E5981D9FBF}"/>
                </a:ext>
              </a:extLst>
            </p:cNvPr>
            <p:cNvSpPr/>
            <p:nvPr/>
          </p:nvSpPr>
          <p:spPr bwMode="auto">
            <a:xfrm>
              <a:off x="3745284" y="3667029"/>
              <a:ext cx="544140" cy="544164"/>
            </a:xfrm>
            <a:custGeom>
              <a:avLst/>
              <a:gdLst>
                <a:gd name="connsiteX0" fmla="*/ 70870 w 871775"/>
                <a:gd name="connsiteY0" fmla="*/ 138273 h 710073"/>
                <a:gd name="connsiteX1" fmla="*/ 118495 w 871775"/>
                <a:gd name="connsiteY1" fmla="*/ 90648 h 710073"/>
                <a:gd name="connsiteX2" fmla="*/ 470920 w 871775"/>
                <a:gd name="connsiteY2" fmla="*/ 14448 h 710073"/>
                <a:gd name="connsiteX3" fmla="*/ 709045 w 871775"/>
                <a:gd name="connsiteY3" fmla="*/ 23973 h 710073"/>
                <a:gd name="connsiteX4" fmla="*/ 870970 w 871775"/>
                <a:gd name="connsiteY4" fmla="*/ 252573 h 710073"/>
                <a:gd name="connsiteX5" fmla="*/ 642370 w 871775"/>
                <a:gd name="connsiteY5" fmla="*/ 585948 h 710073"/>
                <a:gd name="connsiteX6" fmla="*/ 299470 w 871775"/>
                <a:gd name="connsiteY6" fmla="*/ 709773 h 710073"/>
                <a:gd name="connsiteX7" fmla="*/ 13720 w 871775"/>
                <a:gd name="connsiteY7" fmla="*/ 557373 h 710073"/>
                <a:gd name="connsiteX8" fmla="*/ 51820 w 871775"/>
                <a:gd name="connsiteY8" fmla="*/ 185898 h 710073"/>
                <a:gd name="connsiteX9" fmla="*/ 70870 w 871775"/>
                <a:gd name="connsiteY9" fmla="*/ 138273 h 710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1775" h="710073">
                  <a:moveTo>
                    <a:pt x="70870" y="138273"/>
                  </a:moveTo>
                  <a:cubicBezTo>
                    <a:pt x="81983" y="122398"/>
                    <a:pt x="51820" y="111285"/>
                    <a:pt x="118495" y="90648"/>
                  </a:cubicBezTo>
                  <a:cubicBezTo>
                    <a:pt x="185170" y="70011"/>
                    <a:pt x="372495" y="25560"/>
                    <a:pt x="470920" y="14448"/>
                  </a:cubicBezTo>
                  <a:cubicBezTo>
                    <a:pt x="569345" y="3335"/>
                    <a:pt x="642370" y="-15714"/>
                    <a:pt x="709045" y="23973"/>
                  </a:cubicBezTo>
                  <a:cubicBezTo>
                    <a:pt x="775720" y="63660"/>
                    <a:pt x="882082" y="158911"/>
                    <a:pt x="870970" y="252573"/>
                  </a:cubicBezTo>
                  <a:cubicBezTo>
                    <a:pt x="859858" y="346235"/>
                    <a:pt x="737620" y="509748"/>
                    <a:pt x="642370" y="585948"/>
                  </a:cubicBezTo>
                  <a:cubicBezTo>
                    <a:pt x="547120" y="662148"/>
                    <a:pt x="404245" y="714536"/>
                    <a:pt x="299470" y="709773"/>
                  </a:cubicBezTo>
                  <a:cubicBezTo>
                    <a:pt x="194695" y="705010"/>
                    <a:pt x="54995" y="644686"/>
                    <a:pt x="13720" y="557373"/>
                  </a:cubicBezTo>
                  <a:cubicBezTo>
                    <a:pt x="-27555" y="470061"/>
                    <a:pt x="35945" y="257335"/>
                    <a:pt x="51820" y="185898"/>
                  </a:cubicBezTo>
                  <a:cubicBezTo>
                    <a:pt x="67695" y="114461"/>
                    <a:pt x="59757" y="154148"/>
                    <a:pt x="70870" y="13827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SG" sz="1000" dirty="0">
                  <a:solidFill>
                    <a:schemeClr val="tx1"/>
                  </a:solidFill>
                </a:rPr>
                <a:t>7</a:t>
              </a:r>
            </a:p>
          </p:txBody>
        </p:sp>
      </p:grpSp>
      <p:sp>
        <p:nvSpPr>
          <p:cNvPr id="85" name="Oval 15770">
            <a:extLst>
              <a:ext uri="{FF2B5EF4-FFF2-40B4-BE49-F238E27FC236}">
                <a16:creationId xmlns:a16="http://schemas.microsoft.com/office/drawing/2014/main" id="{B6D0F541-051B-43C8-A528-EE196E905A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5300" y="1639888"/>
            <a:ext cx="180000" cy="1800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>
              <a:cs typeface="Arial" panose="020B0604020202020204" pitchFamily="34" charset="0"/>
            </a:endParaRPr>
          </a:p>
        </p:txBody>
      </p:sp>
      <p:sp>
        <p:nvSpPr>
          <p:cNvPr id="86" name="Oval 14753" descr="10 %">
            <a:extLst>
              <a:ext uri="{FF2B5EF4-FFF2-40B4-BE49-F238E27FC236}">
                <a16:creationId xmlns:a16="http://schemas.microsoft.com/office/drawing/2014/main" id="{778B5C3E-593D-4038-8D1D-7204B91571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6388" y="1608138"/>
            <a:ext cx="123825" cy="11588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>
              <a:cs typeface="Arial" panose="020B0604020202020204" pitchFamily="34" charset="0"/>
            </a:endParaRPr>
          </a:p>
        </p:txBody>
      </p:sp>
      <p:sp>
        <p:nvSpPr>
          <p:cNvPr id="87" name="Oval 15770">
            <a:extLst>
              <a:ext uri="{FF2B5EF4-FFF2-40B4-BE49-F238E27FC236}">
                <a16:creationId xmlns:a16="http://schemas.microsoft.com/office/drawing/2014/main" id="{3CD565B5-1EFA-4A0D-9189-869D9C0884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5013" y="1547580"/>
            <a:ext cx="180000" cy="1800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>
              <a:cs typeface="Arial" panose="020B0604020202020204" pitchFamily="34" charset="0"/>
            </a:endParaRPr>
          </a:p>
        </p:txBody>
      </p:sp>
      <p:sp>
        <p:nvSpPr>
          <p:cNvPr id="88" name="TextBox 1662">
            <a:extLst>
              <a:ext uri="{FF2B5EF4-FFF2-40B4-BE49-F238E27FC236}">
                <a16:creationId xmlns:a16="http://schemas.microsoft.com/office/drawing/2014/main" id="{54709850-564F-4226-97D0-96A00D920B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1288" y="1293813"/>
            <a:ext cx="355600" cy="20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SG" altLang="en-US" sz="900" dirty="0" err="1"/>
              <a:t>GiA</a:t>
            </a:r>
            <a:endParaRPr lang="en-SG" altLang="en-US" sz="900" dirty="0"/>
          </a:p>
        </p:txBody>
      </p:sp>
      <p:sp>
        <p:nvSpPr>
          <p:cNvPr id="89" name="TextBox 1663">
            <a:extLst>
              <a:ext uri="{FF2B5EF4-FFF2-40B4-BE49-F238E27FC236}">
                <a16:creationId xmlns:a16="http://schemas.microsoft.com/office/drawing/2014/main" id="{69352919-8A68-46EA-A0F4-F73ACE3B13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8313" y="1303338"/>
            <a:ext cx="42832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SG" altLang="en-US" sz="900" dirty="0" err="1"/>
              <a:t>RMg</a:t>
            </a:r>
            <a:endParaRPr lang="en-SG" altLang="en-US" sz="900" dirty="0"/>
          </a:p>
        </p:txBody>
      </p:sp>
      <p:cxnSp>
        <p:nvCxnSpPr>
          <p:cNvPr id="90" name="Straight Arrow Connector 831">
            <a:extLst>
              <a:ext uri="{FF2B5EF4-FFF2-40B4-BE49-F238E27FC236}">
                <a16:creationId xmlns:a16="http://schemas.microsoft.com/office/drawing/2014/main" id="{FCD7D2D7-1166-49FA-86C7-9E37A32451C9}"/>
              </a:ext>
            </a:extLst>
          </p:cNvPr>
          <p:cNvCxnSpPr>
            <a:cxnSpLocks/>
          </p:cNvCxnSpPr>
          <p:nvPr/>
        </p:nvCxnSpPr>
        <p:spPr bwMode="auto">
          <a:xfrm>
            <a:off x="1662113" y="1498600"/>
            <a:ext cx="276225" cy="130175"/>
          </a:xfrm>
          <a:prstGeom prst="straightConnector1">
            <a:avLst/>
          </a:prstGeom>
          <a:solidFill>
            <a:schemeClr val="bg1"/>
          </a:solidFill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837">
            <a:extLst>
              <a:ext uri="{FF2B5EF4-FFF2-40B4-BE49-F238E27FC236}">
                <a16:creationId xmlns:a16="http://schemas.microsoft.com/office/drawing/2014/main" id="{74D680D7-66FE-4E98-822E-479F06F14395}"/>
              </a:ext>
            </a:extLst>
          </p:cNvPr>
          <p:cNvCxnSpPr/>
          <p:nvPr/>
        </p:nvCxnSpPr>
        <p:spPr bwMode="auto">
          <a:xfrm>
            <a:off x="1960563" y="1466850"/>
            <a:ext cx="0" cy="266700"/>
          </a:xfrm>
          <a:prstGeom prst="straightConnector1">
            <a:avLst/>
          </a:prstGeom>
          <a:solidFill>
            <a:schemeClr val="bg1"/>
          </a:solidFill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1666">
            <a:extLst>
              <a:ext uri="{FF2B5EF4-FFF2-40B4-BE49-F238E27FC236}">
                <a16:creationId xmlns:a16="http://schemas.microsoft.com/office/drawing/2014/main" id="{BB7519F6-5FDA-4E80-B08A-A58425C45E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7695" y="1742793"/>
            <a:ext cx="347662" cy="20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SG" altLang="en-US" sz="900" dirty="0"/>
              <a:t>ml</a:t>
            </a:r>
          </a:p>
        </p:txBody>
      </p:sp>
      <p:sp>
        <p:nvSpPr>
          <p:cNvPr id="93" name="TextBox 1665">
            <a:extLst>
              <a:ext uri="{FF2B5EF4-FFF2-40B4-BE49-F238E27FC236}">
                <a16:creationId xmlns:a16="http://schemas.microsoft.com/office/drawing/2014/main" id="{47B2C663-17D9-44D9-BD35-4089E312EA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12950" y="1912938"/>
            <a:ext cx="290513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SG" altLang="en-US" sz="900"/>
              <a:t>py</a:t>
            </a:r>
          </a:p>
        </p:txBody>
      </p:sp>
      <p:sp>
        <p:nvSpPr>
          <p:cNvPr id="94" name="Forme libre : forme 93">
            <a:extLst>
              <a:ext uri="{FF2B5EF4-FFF2-40B4-BE49-F238E27FC236}">
                <a16:creationId xmlns:a16="http://schemas.microsoft.com/office/drawing/2014/main" id="{A62513E1-E030-4A54-A905-83518CC5869F}"/>
              </a:ext>
            </a:extLst>
          </p:cNvPr>
          <p:cNvSpPr/>
          <p:nvPr/>
        </p:nvSpPr>
        <p:spPr bwMode="auto">
          <a:xfrm>
            <a:off x="1471613" y="1533525"/>
            <a:ext cx="315912" cy="74613"/>
          </a:xfrm>
          <a:custGeom>
            <a:avLst/>
            <a:gdLst>
              <a:gd name="connsiteX0" fmla="*/ 333375 w 333375"/>
              <a:gd name="connsiteY0" fmla="*/ 85139 h 85139"/>
              <a:gd name="connsiteX1" fmla="*/ 238125 w 333375"/>
              <a:gd name="connsiteY1" fmla="*/ 8939 h 85139"/>
              <a:gd name="connsiteX2" fmla="*/ 142875 w 333375"/>
              <a:gd name="connsiteY2" fmla="*/ 8939 h 85139"/>
              <a:gd name="connsiteX3" fmla="*/ 0 w 333375"/>
              <a:gd name="connsiteY3" fmla="*/ 75614 h 85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375" h="85139">
                <a:moveTo>
                  <a:pt x="333375" y="85139"/>
                </a:moveTo>
                <a:cubicBezTo>
                  <a:pt x="301625" y="53389"/>
                  <a:pt x="269875" y="21639"/>
                  <a:pt x="238125" y="8939"/>
                </a:cubicBezTo>
                <a:cubicBezTo>
                  <a:pt x="206375" y="-3761"/>
                  <a:pt x="182562" y="-2174"/>
                  <a:pt x="142875" y="8939"/>
                </a:cubicBezTo>
                <a:cubicBezTo>
                  <a:pt x="103187" y="20051"/>
                  <a:pt x="51593" y="47832"/>
                  <a:pt x="0" y="75614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5" name="Forme libre : forme 94">
            <a:extLst>
              <a:ext uri="{FF2B5EF4-FFF2-40B4-BE49-F238E27FC236}">
                <a16:creationId xmlns:a16="http://schemas.microsoft.com/office/drawing/2014/main" id="{C2BA54C8-5E4C-43DF-BF98-A1BAC1595CBA}"/>
              </a:ext>
            </a:extLst>
          </p:cNvPr>
          <p:cNvSpPr/>
          <p:nvPr/>
        </p:nvSpPr>
        <p:spPr bwMode="auto">
          <a:xfrm rot="768302" flipH="1">
            <a:off x="2012950" y="1549400"/>
            <a:ext cx="427038" cy="74613"/>
          </a:xfrm>
          <a:custGeom>
            <a:avLst/>
            <a:gdLst>
              <a:gd name="connsiteX0" fmla="*/ 333375 w 333375"/>
              <a:gd name="connsiteY0" fmla="*/ 85139 h 85139"/>
              <a:gd name="connsiteX1" fmla="*/ 238125 w 333375"/>
              <a:gd name="connsiteY1" fmla="*/ 8939 h 85139"/>
              <a:gd name="connsiteX2" fmla="*/ 142875 w 333375"/>
              <a:gd name="connsiteY2" fmla="*/ 8939 h 85139"/>
              <a:gd name="connsiteX3" fmla="*/ 0 w 333375"/>
              <a:gd name="connsiteY3" fmla="*/ 75614 h 85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375" h="85139">
                <a:moveTo>
                  <a:pt x="333375" y="85139"/>
                </a:moveTo>
                <a:cubicBezTo>
                  <a:pt x="301625" y="53389"/>
                  <a:pt x="269875" y="21639"/>
                  <a:pt x="238125" y="8939"/>
                </a:cubicBezTo>
                <a:cubicBezTo>
                  <a:pt x="206375" y="-3761"/>
                  <a:pt x="182562" y="-2174"/>
                  <a:pt x="142875" y="8939"/>
                </a:cubicBezTo>
                <a:cubicBezTo>
                  <a:pt x="103187" y="20051"/>
                  <a:pt x="51593" y="47832"/>
                  <a:pt x="0" y="75614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6" name="TextBox 1663">
            <a:extLst>
              <a:ext uri="{FF2B5EF4-FFF2-40B4-BE49-F238E27FC236}">
                <a16:creationId xmlns:a16="http://schemas.microsoft.com/office/drawing/2014/main" id="{9721E336-69ED-4728-ADD6-129371595E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8688" y="1257300"/>
            <a:ext cx="417512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SG" altLang="en-US" sz="900"/>
              <a:t>LPGi</a:t>
            </a:r>
          </a:p>
        </p:txBody>
      </p:sp>
      <p:cxnSp>
        <p:nvCxnSpPr>
          <p:cNvPr id="97" name="Straight Arrow Connector 837">
            <a:extLst>
              <a:ext uri="{FF2B5EF4-FFF2-40B4-BE49-F238E27FC236}">
                <a16:creationId xmlns:a16="http://schemas.microsoft.com/office/drawing/2014/main" id="{B5B662A9-04F9-4BF4-83E4-32B08A217DBC}"/>
              </a:ext>
            </a:extLst>
          </p:cNvPr>
          <p:cNvCxnSpPr/>
          <p:nvPr/>
        </p:nvCxnSpPr>
        <p:spPr bwMode="auto">
          <a:xfrm>
            <a:off x="2314575" y="1450975"/>
            <a:ext cx="0" cy="266700"/>
          </a:xfrm>
          <a:prstGeom prst="straightConnector1">
            <a:avLst/>
          </a:prstGeom>
          <a:solidFill>
            <a:schemeClr val="bg1"/>
          </a:solidFill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Oval 14751">
            <a:extLst>
              <a:ext uri="{FF2B5EF4-FFF2-40B4-BE49-F238E27FC236}">
                <a16:creationId xmlns:a16="http://schemas.microsoft.com/office/drawing/2014/main" id="{9212729B-1531-446C-B8F0-7360EDDBDE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4313" y="1727200"/>
            <a:ext cx="180000" cy="180000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>
              <a:cs typeface="Arial" panose="020B0604020202020204" pitchFamily="34" charset="0"/>
            </a:endParaRPr>
          </a:p>
        </p:txBody>
      </p:sp>
      <p:sp>
        <p:nvSpPr>
          <p:cNvPr id="99" name="Forme libre : forme 98">
            <a:extLst>
              <a:ext uri="{FF2B5EF4-FFF2-40B4-BE49-F238E27FC236}">
                <a16:creationId xmlns:a16="http://schemas.microsoft.com/office/drawing/2014/main" id="{3F483870-A875-4DE9-9F4B-4698CEBFCD25}"/>
              </a:ext>
            </a:extLst>
          </p:cNvPr>
          <p:cNvSpPr/>
          <p:nvPr/>
        </p:nvSpPr>
        <p:spPr bwMode="auto">
          <a:xfrm>
            <a:off x="1673225" y="503238"/>
            <a:ext cx="468313" cy="141287"/>
          </a:xfrm>
          <a:custGeom>
            <a:avLst/>
            <a:gdLst>
              <a:gd name="connsiteX0" fmla="*/ 0 w 493485"/>
              <a:gd name="connsiteY0" fmla="*/ 0 h 159901"/>
              <a:gd name="connsiteX1" fmla="*/ 246742 w 493485"/>
              <a:gd name="connsiteY1" fmla="*/ 159657 h 159901"/>
              <a:gd name="connsiteX2" fmla="*/ 493485 w 493485"/>
              <a:gd name="connsiteY2" fmla="*/ 29028 h 159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3485" h="159901">
                <a:moveTo>
                  <a:pt x="0" y="0"/>
                </a:moveTo>
                <a:cubicBezTo>
                  <a:pt x="82247" y="77409"/>
                  <a:pt x="164495" y="154819"/>
                  <a:pt x="246742" y="159657"/>
                </a:cubicBezTo>
                <a:cubicBezTo>
                  <a:pt x="328989" y="164495"/>
                  <a:pt x="411237" y="96761"/>
                  <a:pt x="493485" y="29028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0" name="Forme libre : forme 99">
            <a:extLst>
              <a:ext uri="{FF2B5EF4-FFF2-40B4-BE49-F238E27FC236}">
                <a16:creationId xmlns:a16="http://schemas.microsoft.com/office/drawing/2014/main" id="{4A195EB6-88BE-4899-8AE0-EDAC441A7213}"/>
              </a:ext>
            </a:extLst>
          </p:cNvPr>
          <p:cNvSpPr/>
          <p:nvPr/>
        </p:nvSpPr>
        <p:spPr bwMode="auto">
          <a:xfrm>
            <a:off x="1822450" y="720725"/>
            <a:ext cx="238125" cy="419100"/>
          </a:xfrm>
          <a:custGeom>
            <a:avLst/>
            <a:gdLst>
              <a:gd name="connsiteX0" fmla="*/ 60493 w 250856"/>
              <a:gd name="connsiteY0" fmla="*/ 0 h 479210"/>
              <a:gd name="connsiteX1" fmla="*/ 2436 w 250856"/>
              <a:gd name="connsiteY1" fmla="*/ 246742 h 479210"/>
              <a:gd name="connsiteX2" fmla="*/ 133064 w 250856"/>
              <a:gd name="connsiteY2" fmla="*/ 478971 h 479210"/>
              <a:gd name="connsiteX3" fmla="*/ 249179 w 250856"/>
              <a:gd name="connsiteY3" fmla="*/ 203200 h 479210"/>
              <a:gd name="connsiteX4" fmla="*/ 191121 w 250856"/>
              <a:gd name="connsiteY4" fmla="*/ 0 h 479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856" h="479210">
                <a:moveTo>
                  <a:pt x="60493" y="0"/>
                </a:moveTo>
                <a:cubicBezTo>
                  <a:pt x="25417" y="83457"/>
                  <a:pt x="-9659" y="166914"/>
                  <a:pt x="2436" y="246742"/>
                </a:cubicBezTo>
                <a:cubicBezTo>
                  <a:pt x="14531" y="326570"/>
                  <a:pt x="91940" y="486228"/>
                  <a:pt x="133064" y="478971"/>
                </a:cubicBezTo>
                <a:cubicBezTo>
                  <a:pt x="174188" y="471714"/>
                  <a:pt x="239503" y="283029"/>
                  <a:pt x="249179" y="203200"/>
                </a:cubicBezTo>
                <a:cubicBezTo>
                  <a:pt x="258855" y="123371"/>
                  <a:pt x="224988" y="61685"/>
                  <a:pt x="191121" y="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1" name="ZoneTexte 100">
            <a:extLst>
              <a:ext uri="{FF2B5EF4-FFF2-40B4-BE49-F238E27FC236}">
                <a16:creationId xmlns:a16="http://schemas.microsoft.com/office/drawing/2014/main" id="{ACCEC39D-76E8-4063-BA61-0DB558CA526B}"/>
              </a:ext>
            </a:extLst>
          </p:cNvPr>
          <p:cNvSpPr txBox="1"/>
          <p:nvPr/>
        </p:nvSpPr>
        <p:spPr bwMode="auto">
          <a:xfrm>
            <a:off x="1738313" y="431800"/>
            <a:ext cx="338137" cy="2301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1050" dirty="0"/>
              <a:t>4V</a:t>
            </a:r>
          </a:p>
        </p:txBody>
      </p:sp>
      <p:sp>
        <p:nvSpPr>
          <p:cNvPr id="102" name="ZoneTexte 101">
            <a:extLst>
              <a:ext uri="{FF2B5EF4-FFF2-40B4-BE49-F238E27FC236}">
                <a16:creationId xmlns:a16="http://schemas.microsoft.com/office/drawing/2014/main" id="{0C6E91B6-2721-49A9-9E1B-37BA007E01D6}"/>
              </a:ext>
            </a:extLst>
          </p:cNvPr>
          <p:cNvSpPr txBox="1"/>
          <p:nvPr/>
        </p:nvSpPr>
        <p:spPr bwMode="auto">
          <a:xfrm>
            <a:off x="1785938" y="808038"/>
            <a:ext cx="346075" cy="2222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1050" dirty="0" err="1"/>
              <a:t>mlf</a:t>
            </a:r>
            <a:endParaRPr lang="fr-FR" sz="1050" dirty="0"/>
          </a:p>
        </p:txBody>
      </p:sp>
      <p:sp>
        <p:nvSpPr>
          <p:cNvPr id="103" name="Oval 14753" descr="10 %">
            <a:extLst>
              <a:ext uri="{FF2B5EF4-FFF2-40B4-BE49-F238E27FC236}">
                <a16:creationId xmlns:a16="http://schemas.microsoft.com/office/drawing/2014/main" id="{A9ECF95D-DDA9-4FBE-A2E5-125155F330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5975" y="1647825"/>
            <a:ext cx="180000" cy="1800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>
              <a:cs typeface="Arial" panose="020B0604020202020204" pitchFamily="34" charset="0"/>
            </a:endParaRPr>
          </a:p>
        </p:txBody>
      </p:sp>
      <p:sp>
        <p:nvSpPr>
          <p:cNvPr id="104" name="Oval 14750">
            <a:extLst>
              <a:ext uri="{FF2B5EF4-FFF2-40B4-BE49-F238E27FC236}">
                <a16:creationId xmlns:a16="http://schemas.microsoft.com/office/drawing/2014/main" id="{7F87DC44-A348-4B15-A7BD-7640D050D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5213" y="1606550"/>
            <a:ext cx="180000" cy="180000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>
              <a:cs typeface="Arial" panose="020B0604020202020204" pitchFamily="34" charset="0"/>
            </a:endParaRPr>
          </a:p>
        </p:txBody>
      </p:sp>
      <p:sp>
        <p:nvSpPr>
          <p:cNvPr id="105" name="ZoneTexte 6">
            <a:extLst>
              <a:ext uri="{FF2B5EF4-FFF2-40B4-BE49-F238E27FC236}">
                <a16:creationId xmlns:a16="http://schemas.microsoft.com/office/drawing/2014/main" id="{B2963BD0-EFE4-472C-9E9B-BF1C4A1107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4105" y="0"/>
            <a:ext cx="5048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 sz="1800" b="1" dirty="0"/>
              <a:t>A</a:t>
            </a:r>
          </a:p>
        </p:txBody>
      </p:sp>
      <p:sp>
        <p:nvSpPr>
          <p:cNvPr id="106" name="ZoneTexte 1396">
            <a:extLst>
              <a:ext uri="{FF2B5EF4-FFF2-40B4-BE49-F238E27FC236}">
                <a16:creationId xmlns:a16="http://schemas.microsoft.com/office/drawing/2014/main" id="{15C69EDE-8DBF-4812-8837-9B2534820C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8533" y="4063015"/>
            <a:ext cx="6412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 sz="1800" b="1" dirty="0"/>
              <a:t>B-1</a:t>
            </a:r>
          </a:p>
        </p:txBody>
      </p:sp>
      <p:sp>
        <p:nvSpPr>
          <p:cNvPr id="107" name="Oval 14753" descr="10 %">
            <a:extLst>
              <a:ext uri="{FF2B5EF4-FFF2-40B4-BE49-F238E27FC236}">
                <a16:creationId xmlns:a16="http://schemas.microsoft.com/office/drawing/2014/main" id="{DF1E413B-5B8E-4EA4-B908-17A17E8FC5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7338" y="1692275"/>
            <a:ext cx="180000" cy="1800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>
              <a:cs typeface="Arial" panose="020B0604020202020204" pitchFamily="34" charset="0"/>
            </a:endParaRPr>
          </a:p>
        </p:txBody>
      </p:sp>
      <p:sp>
        <p:nvSpPr>
          <p:cNvPr id="108" name="Oval 14753" descr="10 %">
            <a:extLst>
              <a:ext uri="{FF2B5EF4-FFF2-40B4-BE49-F238E27FC236}">
                <a16:creationId xmlns:a16="http://schemas.microsoft.com/office/drawing/2014/main" id="{6EBE4C96-B66C-4EE3-8380-32C8556381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5675" y="1731963"/>
            <a:ext cx="180000" cy="1800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>
              <a:cs typeface="Arial" panose="020B0604020202020204" pitchFamily="34" charset="0"/>
            </a:endParaRPr>
          </a:p>
        </p:txBody>
      </p:sp>
      <p:sp>
        <p:nvSpPr>
          <p:cNvPr id="109" name="Oval 15770">
            <a:extLst>
              <a:ext uri="{FF2B5EF4-FFF2-40B4-BE49-F238E27FC236}">
                <a16:creationId xmlns:a16="http://schemas.microsoft.com/office/drawing/2014/main" id="{5EE797B6-692E-4128-B319-EAA17D61CE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1895" y="2692400"/>
            <a:ext cx="180000" cy="1800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>
              <a:cs typeface="Arial" panose="020B0604020202020204" pitchFamily="34" charset="0"/>
            </a:endParaRPr>
          </a:p>
        </p:txBody>
      </p:sp>
      <p:sp>
        <p:nvSpPr>
          <p:cNvPr id="110" name="Oval 14750">
            <a:extLst>
              <a:ext uri="{FF2B5EF4-FFF2-40B4-BE49-F238E27FC236}">
                <a16:creationId xmlns:a16="http://schemas.microsoft.com/office/drawing/2014/main" id="{EFF41025-C9E8-4D59-9F26-E02A202656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1150" y="2627313"/>
            <a:ext cx="180000" cy="1800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>
              <a:cs typeface="Arial" panose="020B0604020202020204" pitchFamily="34" charset="0"/>
            </a:endParaRPr>
          </a:p>
        </p:txBody>
      </p:sp>
      <p:sp>
        <p:nvSpPr>
          <p:cNvPr id="111" name="Oval 15770">
            <a:extLst>
              <a:ext uri="{FF2B5EF4-FFF2-40B4-BE49-F238E27FC236}">
                <a16:creationId xmlns:a16="http://schemas.microsoft.com/office/drawing/2014/main" id="{5F72D071-E1DD-4883-842A-C4C2645E22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7338" y="1581150"/>
            <a:ext cx="180000" cy="1800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>
              <a:cs typeface="Arial" panose="020B0604020202020204" pitchFamily="34" charset="0"/>
            </a:endParaRPr>
          </a:p>
        </p:txBody>
      </p:sp>
      <p:sp>
        <p:nvSpPr>
          <p:cNvPr id="112" name="Oval 14750">
            <a:extLst>
              <a:ext uri="{FF2B5EF4-FFF2-40B4-BE49-F238E27FC236}">
                <a16:creationId xmlns:a16="http://schemas.microsoft.com/office/drawing/2014/main" id="{00C3A50C-C5BB-47A9-8241-8080F9DAD6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7250" y="1474788"/>
            <a:ext cx="180000" cy="1800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>
              <a:cs typeface="Arial" panose="020B0604020202020204" pitchFamily="34" charset="0"/>
            </a:endParaRPr>
          </a:p>
        </p:txBody>
      </p:sp>
      <p:sp>
        <p:nvSpPr>
          <p:cNvPr id="113" name="Oval 15770">
            <a:extLst>
              <a:ext uri="{FF2B5EF4-FFF2-40B4-BE49-F238E27FC236}">
                <a16:creationId xmlns:a16="http://schemas.microsoft.com/office/drawing/2014/main" id="{2DC7921C-32F5-4894-949C-06D95A134C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0213" y="1641475"/>
            <a:ext cx="180000" cy="180000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>
              <a:cs typeface="Arial" panose="020B0604020202020204" pitchFamily="34" charset="0"/>
            </a:endParaRPr>
          </a:p>
        </p:txBody>
      </p:sp>
      <p:sp>
        <p:nvSpPr>
          <p:cNvPr id="114" name="Oval 15770">
            <a:extLst>
              <a:ext uri="{FF2B5EF4-FFF2-40B4-BE49-F238E27FC236}">
                <a16:creationId xmlns:a16="http://schemas.microsoft.com/office/drawing/2014/main" id="{D3E4F2FF-5A6F-451E-BD2A-99444FD99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7413" y="1654175"/>
            <a:ext cx="180000" cy="180000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>
              <a:cs typeface="Arial" panose="020B0604020202020204" pitchFamily="34" charset="0"/>
            </a:endParaRPr>
          </a:p>
        </p:txBody>
      </p:sp>
      <p:sp>
        <p:nvSpPr>
          <p:cNvPr id="115" name="Oval 14753" descr="10 %">
            <a:extLst>
              <a:ext uri="{FF2B5EF4-FFF2-40B4-BE49-F238E27FC236}">
                <a16:creationId xmlns:a16="http://schemas.microsoft.com/office/drawing/2014/main" id="{B2E9CFA8-9057-4915-9CCC-CD4BC2B9EB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8775" y="1763713"/>
            <a:ext cx="180000" cy="1800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>
              <a:cs typeface="Arial" panose="020B0604020202020204" pitchFamily="34" charset="0"/>
            </a:endParaRPr>
          </a:p>
        </p:txBody>
      </p:sp>
      <p:sp>
        <p:nvSpPr>
          <p:cNvPr id="116" name="Oval 14753" descr="10 %">
            <a:extLst>
              <a:ext uri="{FF2B5EF4-FFF2-40B4-BE49-F238E27FC236}">
                <a16:creationId xmlns:a16="http://schemas.microsoft.com/office/drawing/2014/main" id="{074606F6-A931-447E-B2C9-A0C26CB04D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4270" y="2627313"/>
            <a:ext cx="180000" cy="1800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>
              <a:cs typeface="Arial" panose="020B0604020202020204" pitchFamily="34" charset="0"/>
            </a:endParaRPr>
          </a:p>
        </p:txBody>
      </p:sp>
      <p:sp>
        <p:nvSpPr>
          <p:cNvPr id="117" name="Flèche : droite 116">
            <a:extLst>
              <a:ext uri="{FF2B5EF4-FFF2-40B4-BE49-F238E27FC236}">
                <a16:creationId xmlns:a16="http://schemas.microsoft.com/office/drawing/2014/main" id="{986ECAD0-85C9-4380-B4DB-32336AB87D39}"/>
              </a:ext>
            </a:extLst>
          </p:cNvPr>
          <p:cNvSpPr/>
          <p:nvPr/>
        </p:nvSpPr>
        <p:spPr bwMode="auto">
          <a:xfrm rot="10800000">
            <a:off x="3200400" y="2352535"/>
            <a:ext cx="322262" cy="322263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18" name="Flèche : droite 117">
            <a:extLst>
              <a:ext uri="{FF2B5EF4-FFF2-40B4-BE49-F238E27FC236}">
                <a16:creationId xmlns:a16="http://schemas.microsoft.com/office/drawing/2014/main" id="{D5FE356B-6234-4FF6-8D59-AF60743FFA7D}"/>
              </a:ext>
            </a:extLst>
          </p:cNvPr>
          <p:cNvSpPr/>
          <p:nvPr/>
        </p:nvSpPr>
        <p:spPr bwMode="auto">
          <a:xfrm rot="10800000" flipH="1">
            <a:off x="1700761" y="2483583"/>
            <a:ext cx="322262" cy="322263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19" name="TextBox 1662">
            <a:extLst>
              <a:ext uri="{FF2B5EF4-FFF2-40B4-BE49-F238E27FC236}">
                <a16:creationId xmlns:a16="http://schemas.microsoft.com/office/drawing/2014/main" id="{EF5B2E8F-CF21-48BF-8DA4-841D7F23B1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7340" y="1903403"/>
            <a:ext cx="409086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SG" altLang="en-US" sz="900" dirty="0" err="1"/>
              <a:t>RPa</a:t>
            </a:r>
            <a:endParaRPr lang="en-SG" altLang="en-US" sz="900" dirty="0"/>
          </a:p>
        </p:txBody>
      </p:sp>
      <p:cxnSp>
        <p:nvCxnSpPr>
          <p:cNvPr id="120" name="Straight Arrow Connector 831">
            <a:extLst>
              <a:ext uri="{FF2B5EF4-FFF2-40B4-BE49-F238E27FC236}">
                <a16:creationId xmlns:a16="http://schemas.microsoft.com/office/drawing/2014/main" id="{F01BFC10-DCC0-49C5-8F58-642A8F365651}"/>
              </a:ext>
            </a:extLst>
          </p:cNvPr>
          <p:cNvCxnSpPr>
            <a:cxnSpLocks/>
          </p:cNvCxnSpPr>
          <p:nvPr/>
        </p:nvCxnSpPr>
        <p:spPr bwMode="auto">
          <a:xfrm flipV="1">
            <a:off x="1791313" y="1867750"/>
            <a:ext cx="146955" cy="116625"/>
          </a:xfrm>
          <a:prstGeom prst="straightConnector1">
            <a:avLst/>
          </a:prstGeom>
          <a:solidFill>
            <a:schemeClr val="bg1"/>
          </a:solidFill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 23"/>
          <p:cNvGrpSpPr/>
          <p:nvPr/>
        </p:nvGrpSpPr>
        <p:grpSpPr>
          <a:xfrm>
            <a:off x="944563" y="4799282"/>
            <a:ext cx="4920738" cy="1901968"/>
            <a:chOff x="577398" y="4558816"/>
            <a:chExt cx="5287903" cy="2142434"/>
          </a:xfrm>
        </p:grpSpPr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B8CF2294-86D9-4459-B0F0-259E5164BB4D}"/>
                </a:ext>
              </a:extLst>
            </p:cNvPr>
            <p:cNvGrpSpPr/>
            <p:nvPr/>
          </p:nvGrpSpPr>
          <p:grpSpPr>
            <a:xfrm>
              <a:off x="577398" y="4558816"/>
              <a:ext cx="5265110" cy="1813434"/>
              <a:chOff x="917030" y="3220570"/>
              <a:chExt cx="5265110" cy="1813434"/>
            </a:xfrm>
          </p:grpSpPr>
          <p:pic>
            <p:nvPicPr>
              <p:cNvPr id="6" name="Image 5">
                <a:extLst>
                  <a:ext uri="{FF2B5EF4-FFF2-40B4-BE49-F238E27FC236}">
                    <a16:creationId xmlns:a16="http://schemas.microsoft.com/office/drawing/2014/main" id="{DBD77F08-DA5A-48BB-A489-C7159293867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1806" t="20568" r="9049" b="32423"/>
              <a:stretch/>
            </p:blipFill>
            <p:spPr>
              <a:xfrm>
                <a:off x="4869200" y="3220570"/>
                <a:ext cx="1312940" cy="1813434"/>
              </a:xfrm>
              <a:prstGeom prst="rect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</p:pic>
          <p:pic>
            <p:nvPicPr>
              <p:cNvPr id="7" name="Image 6">
                <a:extLst>
                  <a:ext uri="{FF2B5EF4-FFF2-40B4-BE49-F238E27FC236}">
                    <a16:creationId xmlns:a16="http://schemas.microsoft.com/office/drawing/2014/main" id="{0C632EE6-A8C1-4086-BEDF-92293EF8657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250" t="20134" r="28193" b="32857"/>
              <a:stretch/>
            </p:blipFill>
            <p:spPr>
              <a:xfrm>
                <a:off x="917030" y="3220570"/>
                <a:ext cx="4015800" cy="1813434"/>
              </a:xfrm>
              <a:prstGeom prst="rect">
                <a:avLst/>
              </a:prstGeom>
              <a:ln>
                <a:noFill/>
                <a:prstDash val="sysDash"/>
              </a:ln>
            </p:spPr>
          </p:pic>
        </p:grpSp>
        <p:sp>
          <p:nvSpPr>
            <p:cNvPr id="9" name="Forme libre : forme 8">
              <a:extLst>
                <a:ext uri="{FF2B5EF4-FFF2-40B4-BE49-F238E27FC236}">
                  <a16:creationId xmlns:a16="http://schemas.microsoft.com/office/drawing/2014/main" id="{F4906A3C-B61D-43D1-9DBE-971C5F8D223E}"/>
                </a:ext>
              </a:extLst>
            </p:cNvPr>
            <p:cNvSpPr/>
            <p:nvPr/>
          </p:nvSpPr>
          <p:spPr>
            <a:xfrm>
              <a:off x="1585756" y="4626409"/>
              <a:ext cx="1681740" cy="1348195"/>
            </a:xfrm>
            <a:custGeom>
              <a:avLst/>
              <a:gdLst>
                <a:gd name="connsiteX0" fmla="*/ 84387 w 1681740"/>
                <a:gd name="connsiteY0" fmla="*/ 988296 h 1366979"/>
                <a:gd name="connsiteX1" fmla="*/ 217737 w 1681740"/>
                <a:gd name="connsiteY1" fmla="*/ 340596 h 1366979"/>
                <a:gd name="connsiteX2" fmla="*/ 789237 w 1681740"/>
                <a:gd name="connsiteY2" fmla="*/ 16746 h 1366979"/>
                <a:gd name="connsiteX3" fmla="*/ 1646487 w 1681740"/>
                <a:gd name="connsiteY3" fmla="*/ 102471 h 1366979"/>
                <a:gd name="connsiteX4" fmla="*/ 1513137 w 1681740"/>
                <a:gd name="connsiteY4" fmla="*/ 578721 h 1366979"/>
                <a:gd name="connsiteX5" fmla="*/ 1475037 w 1681740"/>
                <a:gd name="connsiteY5" fmla="*/ 1283571 h 1366979"/>
                <a:gd name="connsiteX6" fmla="*/ 865437 w 1681740"/>
                <a:gd name="connsiteY6" fmla="*/ 1350246 h 1366979"/>
                <a:gd name="connsiteX7" fmla="*/ 55812 w 1681740"/>
                <a:gd name="connsiteY7" fmla="*/ 1254996 h 1366979"/>
                <a:gd name="connsiteX8" fmla="*/ 84387 w 1681740"/>
                <a:gd name="connsiteY8" fmla="*/ 988296 h 1366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1740" h="1366979">
                  <a:moveTo>
                    <a:pt x="84387" y="988296"/>
                  </a:moveTo>
                  <a:cubicBezTo>
                    <a:pt x="111375" y="835896"/>
                    <a:pt x="100262" y="502521"/>
                    <a:pt x="217737" y="340596"/>
                  </a:cubicBezTo>
                  <a:cubicBezTo>
                    <a:pt x="335212" y="178671"/>
                    <a:pt x="551112" y="56434"/>
                    <a:pt x="789237" y="16746"/>
                  </a:cubicBezTo>
                  <a:cubicBezTo>
                    <a:pt x="1027362" y="-22942"/>
                    <a:pt x="1525837" y="8808"/>
                    <a:pt x="1646487" y="102471"/>
                  </a:cubicBezTo>
                  <a:cubicBezTo>
                    <a:pt x="1767137" y="196133"/>
                    <a:pt x="1541712" y="381871"/>
                    <a:pt x="1513137" y="578721"/>
                  </a:cubicBezTo>
                  <a:cubicBezTo>
                    <a:pt x="1484562" y="775571"/>
                    <a:pt x="1582987" y="1154984"/>
                    <a:pt x="1475037" y="1283571"/>
                  </a:cubicBezTo>
                  <a:cubicBezTo>
                    <a:pt x="1367087" y="1412158"/>
                    <a:pt x="1101974" y="1355008"/>
                    <a:pt x="865437" y="1350246"/>
                  </a:cubicBezTo>
                  <a:cubicBezTo>
                    <a:pt x="628900" y="1345484"/>
                    <a:pt x="184400" y="1321671"/>
                    <a:pt x="55812" y="1254996"/>
                  </a:cubicBezTo>
                  <a:cubicBezTo>
                    <a:pt x="-72776" y="1188321"/>
                    <a:pt x="57399" y="1140696"/>
                    <a:pt x="84387" y="988296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Forme libre : forme 9">
              <a:extLst>
                <a:ext uri="{FF2B5EF4-FFF2-40B4-BE49-F238E27FC236}">
                  <a16:creationId xmlns:a16="http://schemas.microsoft.com/office/drawing/2014/main" id="{638E90BF-E419-4D99-9B90-ECCBF2675DE3}"/>
                </a:ext>
              </a:extLst>
            </p:cNvPr>
            <p:cNvSpPr/>
            <p:nvPr/>
          </p:nvSpPr>
          <p:spPr>
            <a:xfrm flipH="1">
              <a:off x="3279888" y="4626410"/>
              <a:ext cx="1681740" cy="1319230"/>
            </a:xfrm>
            <a:custGeom>
              <a:avLst/>
              <a:gdLst>
                <a:gd name="connsiteX0" fmla="*/ 84387 w 1681740"/>
                <a:gd name="connsiteY0" fmla="*/ 988296 h 1366979"/>
                <a:gd name="connsiteX1" fmla="*/ 217737 w 1681740"/>
                <a:gd name="connsiteY1" fmla="*/ 340596 h 1366979"/>
                <a:gd name="connsiteX2" fmla="*/ 789237 w 1681740"/>
                <a:gd name="connsiteY2" fmla="*/ 16746 h 1366979"/>
                <a:gd name="connsiteX3" fmla="*/ 1646487 w 1681740"/>
                <a:gd name="connsiteY3" fmla="*/ 102471 h 1366979"/>
                <a:gd name="connsiteX4" fmla="*/ 1513137 w 1681740"/>
                <a:gd name="connsiteY4" fmla="*/ 578721 h 1366979"/>
                <a:gd name="connsiteX5" fmla="*/ 1475037 w 1681740"/>
                <a:gd name="connsiteY5" fmla="*/ 1283571 h 1366979"/>
                <a:gd name="connsiteX6" fmla="*/ 865437 w 1681740"/>
                <a:gd name="connsiteY6" fmla="*/ 1350246 h 1366979"/>
                <a:gd name="connsiteX7" fmla="*/ 55812 w 1681740"/>
                <a:gd name="connsiteY7" fmla="*/ 1254996 h 1366979"/>
                <a:gd name="connsiteX8" fmla="*/ 84387 w 1681740"/>
                <a:gd name="connsiteY8" fmla="*/ 988296 h 1366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1740" h="1366979">
                  <a:moveTo>
                    <a:pt x="84387" y="988296"/>
                  </a:moveTo>
                  <a:cubicBezTo>
                    <a:pt x="111375" y="835896"/>
                    <a:pt x="100262" y="502521"/>
                    <a:pt x="217737" y="340596"/>
                  </a:cubicBezTo>
                  <a:cubicBezTo>
                    <a:pt x="335212" y="178671"/>
                    <a:pt x="551112" y="56434"/>
                    <a:pt x="789237" y="16746"/>
                  </a:cubicBezTo>
                  <a:cubicBezTo>
                    <a:pt x="1027362" y="-22942"/>
                    <a:pt x="1525837" y="8808"/>
                    <a:pt x="1646487" y="102471"/>
                  </a:cubicBezTo>
                  <a:cubicBezTo>
                    <a:pt x="1767137" y="196133"/>
                    <a:pt x="1541712" y="381871"/>
                    <a:pt x="1513137" y="578721"/>
                  </a:cubicBezTo>
                  <a:cubicBezTo>
                    <a:pt x="1484562" y="775571"/>
                    <a:pt x="1582987" y="1154984"/>
                    <a:pt x="1475037" y="1283571"/>
                  </a:cubicBezTo>
                  <a:cubicBezTo>
                    <a:pt x="1367087" y="1412158"/>
                    <a:pt x="1101974" y="1355008"/>
                    <a:pt x="865437" y="1350246"/>
                  </a:cubicBezTo>
                  <a:cubicBezTo>
                    <a:pt x="628900" y="1345484"/>
                    <a:pt x="184400" y="1321671"/>
                    <a:pt x="55812" y="1254996"/>
                  </a:cubicBezTo>
                  <a:cubicBezTo>
                    <a:pt x="-72776" y="1188321"/>
                    <a:pt x="57399" y="1140696"/>
                    <a:pt x="84387" y="988296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BCC1ECDB-9832-45BC-B962-FF3B05D5C03A}"/>
                </a:ext>
              </a:extLst>
            </p:cNvPr>
            <p:cNvSpPr/>
            <p:nvPr/>
          </p:nvSpPr>
          <p:spPr>
            <a:xfrm>
              <a:off x="593818" y="4628943"/>
              <a:ext cx="1079083" cy="2043303"/>
            </a:xfrm>
            <a:custGeom>
              <a:avLst/>
              <a:gdLst>
                <a:gd name="connsiteX0" fmla="*/ 304800 w 787026"/>
                <a:gd name="connsiteY0" fmla="*/ 0 h 2047875"/>
                <a:gd name="connsiteX1" fmla="*/ 723900 w 787026"/>
                <a:gd name="connsiteY1" fmla="*/ 114300 h 2047875"/>
                <a:gd name="connsiteX2" fmla="*/ 762000 w 787026"/>
                <a:gd name="connsiteY2" fmla="*/ 609600 h 2047875"/>
                <a:gd name="connsiteX3" fmla="*/ 495300 w 787026"/>
                <a:gd name="connsiteY3" fmla="*/ 1381125 h 2047875"/>
                <a:gd name="connsiteX4" fmla="*/ 0 w 787026"/>
                <a:gd name="connsiteY4" fmla="*/ 2047875 h 2047875"/>
                <a:gd name="connsiteX0" fmla="*/ 0 w 1048875"/>
                <a:gd name="connsiteY0" fmla="*/ 110905 h 1949230"/>
                <a:gd name="connsiteX1" fmla="*/ 952500 w 1048875"/>
                <a:gd name="connsiteY1" fmla="*/ 15655 h 1949230"/>
                <a:gd name="connsiteX2" fmla="*/ 990600 w 1048875"/>
                <a:gd name="connsiteY2" fmla="*/ 510955 h 1949230"/>
                <a:gd name="connsiteX3" fmla="*/ 723900 w 1048875"/>
                <a:gd name="connsiteY3" fmla="*/ 1282480 h 1949230"/>
                <a:gd name="connsiteX4" fmla="*/ 228600 w 1048875"/>
                <a:gd name="connsiteY4" fmla="*/ 1949230 h 1949230"/>
                <a:gd name="connsiteX0" fmla="*/ 0 w 1018616"/>
                <a:gd name="connsiteY0" fmla="*/ 204829 h 2043154"/>
                <a:gd name="connsiteX1" fmla="*/ 476250 w 1018616"/>
                <a:gd name="connsiteY1" fmla="*/ 4803 h 2043154"/>
                <a:gd name="connsiteX2" fmla="*/ 952500 w 1018616"/>
                <a:gd name="connsiteY2" fmla="*/ 109579 h 2043154"/>
                <a:gd name="connsiteX3" fmla="*/ 990600 w 1018616"/>
                <a:gd name="connsiteY3" fmla="*/ 604879 h 2043154"/>
                <a:gd name="connsiteX4" fmla="*/ 723900 w 1018616"/>
                <a:gd name="connsiteY4" fmla="*/ 1376404 h 2043154"/>
                <a:gd name="connsiteX5" fmla="*/ 228600 w 1018616"/>
                <a:gd name="connsiteY5" fmla="*/ 2043154 h 2043154"/>
                <a:gd name="connsiteX0" fmla="*/ 0 w 1079083"/>
                <a:gd name="connsiteY0" fmla="*/ 204978 h 2043303"/>
                <a:gd name="connsiteX1" fmla="*/ 476250 w 1079083"/>
                <a:gd name="connsiteY1" fmla="*/ 4952 h 2043303"/>
                <a:gd name="connsiteX2" fmla="*/ 952500 w 1079083"/>
                <a:gd name="connsiteY2" fmla="*/ 109728 h 2043303"/>
                <a:gd name="connsiteX3" fmla="*/ 1066800 w 1079083"/>
                <a:gd name="connsiteY3" fmla="*/ 614553 h 2043303"/>
                <a:gd name="connsiteX4" fmla="*/ 723900 w 1079083"/>
                <a:gd name="connsiteY4" fmla="*/ 1376553 h 2043303"/>
                <a:gd name="connsiteX5" fmla="*/ 228600 w 1079083"/>
                <a:gd name="connsiteY5" fmla="*/ 2043303 h 204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9083" h="2043303">
                  <a:moveTo>
                    <a:pt x="0" y="204978"/>
                  </a:moveTo>
                  <a:cubicBezTo>
                    <a:pt x="84137" y="192278"/>
                    <a:pt x="317500" y="20827"/>
                    <a:pt x="476250" y="4952"/>
                  </a:cubicBezTo>
                  <a:cubicBezTo>
                    <a:pt x="635000" y="-10923"/>
                    <a:pt x="854075" y="8128"/>
                    <a:pt x="952500" y="109728"/>
                  </a:cubicBezTo>
                  <a:cubicBezTo>
                    <a:pt x="1050925" y="211328"/>
                    <a:pt x="1104900" y="403416"/>
                    <a:pt x="1066800" y="614553"/>
                  </a:cubicBezTo>
                  <a:cubicBezTo>
                    <a:pt x="1028700" y="825690"/>
                    <a:pt x="850900" y="1136840"/>
                    <a:pt x="723900" y="1376553"/>
                  </a:cubicBezTo>
                  <a:cubicBezTo>
                    <a:pt x="596900" y="1616266"/>
                    <a:pt x="412750" y="1829784"/>
                    <a:pt x="228600" y="2043303"/>
                  </a:cubicBezTo>
                </a:path>
              </a:pathLst>
            </a:cu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Forme libre : forme 11">
              <a:extLst>
                <a:ext uri="{FF2B5EF4-FFF2-40B4-BE49-F238E27FC236}">
                  <a16:creationId xmlns:a16="http://schemas.microsoft.com/office/drawing/2014/main" id="{6E1DD7E1-F100-4B67-BED6-59B797CDC7AB}"/>
                </a:ext>
              </a:extLst>
            </p:cNvPr>
            <p:cNvSpPr/>
            <p:nvPr/>
          </p:nvSpPr>
          <p:spPr>
            <a:xfrm flipH="1">
              <a:off x="4781921" y="4577175"/>
              <a:ext cx="1083380" cy="2124075"/>
            </a:xfrm>
            <a:custGeom>
              <a:avLst/>
              <a:gdLst>
                <a:gd name="connsiteX0" fmla="*/ 304800 w 787026"/>
                <a:gd name="connsiteY0" fmla="*/ 0 h 2047875"/>
                <a:gd name="connsiteX1" fmla="*/ 723900 w 787026"/>
                <a:gd name="connsiteY1" fmla="*/ 114300 h 2047875"/>
                <a:gd name="connsiteX2" fmla="*/ 762000 w 787026"/>
                <a:gd name="connsiteY2" fmla="*/ 609600 h 2047875"/>
                <a:gd name="connsiteX3" fmla="*/ 495300 w 787026"/>
                <a:gd name="connsiteY3" fmla="*/ 1381125 h 2047875"/>
                <a:gd name="connsiteX4" fmla="*/ 0 w 787026"/>
                <a:gd name="connsiteY4" fmla="*/ 2047875 h 2047875"/>
                <a:gd name="connsiteX0" fmla="*/ 0 w 1109973"/>
                <a:gd name="connsiteY0" fmla="*/ 0 h 2124075"/>
                <a:gd name="connsiteX1" fmla="*/ 1009650 w 1109973"/>
                <a:gd name="connsiteY1" fmla="*/ 190500 h 2124075"/>
                <a:gd name="connsiteX2" fmla="*/ 1047750 w 1109973"/>
                <a:gd name="connsiteY2" fmla="*/ 685800 h 2124075"/>
                <a:gd name="connsiteX3" fmla="*/ 781050 w 1109973"/>
                <a:gd name="connsiteY3" fmla="*/ 1457325 h 2124075"/>
                <a:gd name="connsiteX4" fmla="*/ 285750 w 1109973"/>
                <a:gd name="connsiteY4" fmla="*/ 2124075 h 2124075"/>
                <a:gd name="connsiteX0" fmla="*/ 0 w 1083380"/>
                <a:gd name="connsiteY0" fmla="*/ 0 h 2124075"/>
                <a:gd name="connsiteX1" fmla="*/ 1009650 w 1083380"/>
                <a:gd name="connsiteY1" fmla="*/ 190500 h 2124075"/>
                <a:gd name="connsiteX2" fmla="*/ 981075 w 1083380"/>
                <a:gd name="connsiteY2" fmla="*/ 638175 h 2124075"/>
                <a:gd name="connsiteX3" fmla="*/ 781050 w 1083380"/>
                <a:gd name="connsiteY3" fmla="*/ 1457325 h 2124075"/>
                <a:gd name="connsiteX4" fmla="*/ 285750 w 1083380"/>
                <a:gd name="connsiteY4" fmla="*/ 2124075 h 2124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380" h="2124075">
                  <a:moveTo>
                    <a:pt x="0" y="0"/>
                  </a:moveTo>
                  <a:cubicBezTo>
                    <a:pt x="171450" y="6350"/>
                    <a:pt x="846138" y="84138"/>
                    <a:pt x="1009650" y="190500"/>
                  </a:cubicBezTo>
                  <a:cubicBezTo>
                    <a:pt x="1173163" y="296863"/>
                    <a:pt x="1019175" y="427038"/>
                    <a:pt x="981075" y="638175"/>
                  </a:cubicBezTo>
                  <a:cubicBezTo>
                    <a:pt x="942975" y="849312"/>
                    <a:pt x="908050" y="1217612"/>
                    <a:pt x="781050" y="1457325"/>
                  </a:cubicBezTo>
                  <a:cubicBezTo>
                    <a:pt x="654050" y="1697038"/>
                    <a:pt x="469900" y="1910556"/>
                    <a:pt x="285750" y="2124075"/>
                  </a:cubicBezTo>
                </a:path>
              </a:pathLst>
            </a:cu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Forme libre : forme 12">
              <a:extLst>
                <a:ext uri="{FF2B5EF4-FFF2-40B4-BE49-F238E27FC236}">
                  <a16:creationId xmlns:a16="http://schemas.microsoft.com/office/drawing/2014/main" id="{EF546294-064E-49B3-A33D-8DD93F2760E4}"/>
                </a:ext>
              </a:extLst>
            </p:cNvPr>
            <p:cNvSpPr/>
            <p:nvPr/>
          </p:nvSpPr>
          <p:spPr>
            <a:xfrm>
              <a:off x="1060543" y="5952428"/>
              <a:ext cx="2126163" cy="700768"/>
            </a:xfrm>
            <a:custGeom>
              <a:avLst/>
              <a:gdLst>
                <a:gd name="connsiteX0" fmla="*/ 0 w 2126163"/>
                <a:gd name="connsiteY0" fmla="*/ 681718 h 700768"/>
                <a:gd name="connsiteX1" fmla="*/ 552450 w 2126163"/>
                <a:gd name="connsiteY1" fmla="*/ 43543 h 700768"/>
                <a:gd name="connsiteX2" fmla="*/ 1466850 w 2126163"/>
                <a:gd name="connsiteY2" fmla="*/ 62593 h 700768"/>
                <a:gd name="connsiteX3" fmla="*/ 2066925 w 2126163"/>
                <a:gd name="connsiteY3" fmla="*/ 110218 h 700768"/>
                <a:gd name="connsiteX4" fmla="*/ 2095500 w 2126163"/>
                <a:gd name="connsiteY4" fmla="*/ 415018 h 700768"/>
                <a:gd name="connsiteX5" fmla="*/ 1990725 w 2126163"/>
                <a:gd name="connsiteY5" fmla="*/ 700768 h 700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26163" h="700768">
                  <a:moveTo>
                    <a:pt x="0" y="681718"/>
                  </a:moveTo>
                  <a:cubicBezTo>
                    <a:pt x="153987" y="414224"/>
                    <a:pt x="307975" y="146730"/>
                    <a:pt x="552450" y="43543"/>
                  </a:cubicBezTo>
                  <a:cubicBezTo>
                    <a:pt x="796925" y="-59644"/>
                    <a:pt x="1214438" y="51481"/>
                    <a:pt x="1466850" y="62593"/>
                  </a:cubicBezTo>
                  <a:cubicBezTo>
                    <a:pt x="1719262" y="73705"/>
                    <a:pt x="1962150" y="51481"/>
                    <a:pt x="2066925" y="110218"/>
                  </a:cubicBezTo>
                  <a:cubicBezTo>
                    <a:pt x="2171700" y="168955"/>
                    <a:pt x="2108200" y="316593"/>
                    <a:pt x="2095500" y="415018"/>
                  </a:cubicBezTo>
                  <a:cubicBezTo>
                    <a:pt x="2082800" y="513443"/>
                    <a:pt x="2036762" y="607105"/>
                    <a:pt x="1990725" y="700768"/>
                  </a:cubicBezTo>
                </a:path>
              </a:pathLst>
            </a:cu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Forme libre : forme 13">
              <a:extLst>
                <a:ext uri="{FF2B5EF4-FFF2-40B4-BE49-F238E27FC236}">
                  <a16:creationId xmlns:a16="http://schemas.microsoft.com/office/drawing/2014/main" id="{BA21A965-6772-41C9-AE6F-BC0F64873950}"/>
                </a:ext>
              </a:extLst>
            </p:cNvPr>
            <p:cNvSpPr/>
            <p:nvPr/>
          </p:nvSpPr>
          <p:spPr>
            <a:xfrm flipH="1">
              <a:off x="3467738" y="5963998"/>
              <a:ext cx="1925950" cy="700768"/>
            </a:xfrm>
            <a:custGeom>
              <a:avLst/>
              <a:gdLst>
                <a:gd name="connsiteX0" fmla="*/ 0 w 2126163"/>
                <a:gd name="connsiteY0" fmla="*/ 681718 h 700768"/>
                <a:gd name="connsiteX1" fmla="*/ 552450 w 2126163"/>
                <a:gd name="connsiteY1" fmla="*/ 43543 h 700768"/>
                <a:gd name="connsiteX2" fmla="*/ 1466850 w 2126163"/>
                <a:gd name="connsiteY2" fmla="*/ 62593 h 700768"/>
                <a:gd name="connsiteX3" fmla="*/ 2066925 w 2126163"/>
                <a:gd name="connsiteY3" fmla="*/ 110218 h 700768"/>
                <a:gd name="connsiteX4" fmla="*/ 2095500 w 2126163"/>
                <a:gd name="connsiteY4" fmla="*/ 415018 h 700768"/>
                <a:gd name="connsiteX5" fmla="*/ 1990725 w 2126163"/>
                <a:gd name="connsiteY5" fmla="*/ 700768 h 700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26163" h="700768">
                  <a:moveTo>
                    <a:pt x="0" y="681718"/>
                  </a:moveTo>
                  <a:cubicBezTo>
                    <a:pt x="153987" y="414224"/>
                    <a:pt x="307975" y="146730"/>
                    <a:pt x="552450" y="43543"/>
                  </a:cubicBezTo>
                  <a:cubicBezTo>
                    <a:pt x="796925" y="-59644"/>
                    <a:pt x="1214438" y="51481"/>
                    <a:pt x="1466850" y="62593"/>
                  </a:cubicBezTo>
                  <a:cubicBezTo>
                    <a:pt x="1719262" y="73705"/>
                    <a:pt x="1962150" y="51481"/>
                    <a:pt x="2066925" y="110218"/>
                  </a:cubicBezTo>
                  <a:cubicBezTo>
                    <a:pt x="2171700" y="168955"/>
                    <a:pt x="2108200" y="316593"/>
                    <a:pt x="2095500" y="415018"/>
                  </a:cubicBezTo>
                  <a:cubicBezTo>
                    <a:pt x="2082800" y="513443"/>
                    <a:pt x="2036762" y="607105"/>
                    <a:pt x="1990725" y="700768"/>
                  </a:cubicBezTo>
                </a:path>
              </a:pathLst>
            </a:cu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Forme libre : forme 14">
              <a:extLst>
                <a:ext uri="{FF2B5EF4-FFF2-40B4-BE49-F238E27FC236}">
                  <a16:creationId xmlns:a16="http://schemas.microsoft.com/office/drawing/2014/main" id="{63A3CBF9-4F40-47CE-B729-6E854631C82D}"/>
                </a:ext>
              </a:extLst>
            </p:cNvPr>
            <p:cNvSpPr/>
            <p:nvPr/>
          </p:nvSpPr>
          <p:spPr>
            <a:xfrm>
              <a:off x="3107896" y="4931209"/>
              <a:ext cx="448197" cy="1741037"/>
            </a:xfrm>
            <a:custGeom>
              <a:avLst/>
              <a:gdLst>
                <a:gd name="connsiteX0" fmla="*/ 10047 w 448197"/>
                <a:gd name="connsiteY0" fmla="*/ 1674362 h 1741037"/>
                <a:gd name="connsiteX1" fmla="*/ 57672 w 448197"/>
                <a:gd name="connsiteY1" fmla="*/ 1140962 h 1741037"/>
                <a:gd name="connsiteX2" fmla="*/ 522 w 448197"/>
                <a:gd name="connsiteY2" fmla="*/ 512312 h 1741037"/>
                <a:gd name="connsiteX3" fmla="*/ 38622 w 448197"/>
                <a:gd name="connsiteY3" fmla="*/ 140837 h 1741037"/>
                <a:gd name="connsiteX4" fmla="*/ 181497 w 448197"/>
                <a:gd name="connsiteY4" fmla="*/ 17012 h 1741037"/>
                <a:gd name="connsiteX5" fmla="*/ 343422 w 448197"/>
                <a:gd name="connsiteY5" fmla="*/ 483737 h 1741037"/>
                <a:gd name="connsiteX6" fmla="*/ 362472 w 448197"/>
                <a:gd name="connsiteY6" fmla="*/ 1064762 h 1741037"/>
                <a:gd name="connsiteX7" fmla="*/ 381522 w 448197"/>
                <a:gd name="connsiteY7" fmla="*/ 1569587 h 1741037"/>
                <a:gd name="connsiteX8" fmla="*/ 448197 w 448197"/>
                <a:gd name="connsiteY8" fmla="*/ 1741037 h 174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8197" h="1741037">
                  <a:moveTo>
                    <a:pt x="10047" y="1674362"/>
                  </a:moveTo>
                  <a:cubicBezTo>
                    <a:pt x="34653" y="1504499"/>
                    <a:pt x="59259" y="1334637"/>
                    <a:pt x="57672" y="1140962"/>
                  </a:cubicBezTo>
                  <a:cubicBezTo>
                    <a:pt x="56085" y="947287"/>
                    <a:pt x="3697" y="678999"/>
                    <a:pt x="522" y="512312"/>
                  </a:cubicBezTo>
                  <a:cubicBezTo>
                    <a:pt x="-2653" y="345625"/>
                    <a:pt x="8459" y="223387"/>
                    <a:pt x="38622" y="140837"/>
                  </a:cubicBezTo>
                  <a:cubicBezTo>
                    <a:pt x="68785" y="58287"/>
                    <a:pt x="130697" y="-40138"/>
                    <a:pt x="181497" y="17012"/>
                  </a:cubicBezTo>
                  <a:cubicBezTo>
                    <a:pt x="232297" y="74162"/>
                    <a:pt x="313260" y="309112"/>
                    <a:pt x="343422" y="483737"/>
                  </a:cubicBezTo>
                  <a:cubicBezTo>
                    <a:pt x="373584" y="658362"/>
                    <a:pt x="356122" y="883787"/>
                    <a:pt x="362472" y="1064762"/>
                  </a:cubicBezTo>
                  <a:cubicBezTo>
                    <a:pt x="368822" y="1245737"/>
                    <a:pt x="367235" y="1456875"/>
                    <a:pt x="381522" y="1569587"/>
                  </a:cubicBezTo>
                  <a:cubicBezTo>
                    <a:pt x="395809" y="1682299"/>
                    <a:pt x="422003" y="1711668"/>
                    <a:pt x="448197" y="1741037"/>
                  </a:cubicBezTo>
                </a:path>
              </a:pathLst>
            </a:cu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Text Box 123">
              <a:extLst>
                <a:ext uri="{FF2B5EF4-FFF2-40B4-BE49-F238E27FC236}">
                  <a16:creationId xmlns:a16="http://schemas.microsoft.com/office/drawing/2014/main" id="{E55578B1-635C-406E-AB86-BF01548C36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5040355" y="5629203"/>
              <a:ext cx="755335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r>
                <a:rPr lang="fr-FR" altLang="en-US" sz="2000" dirty="0" err="1">
                  <a:solidFill>
                    <a:schemeClr val="bg1"/>
                  </a:solidFill>
                  <a:latin typeface="+mj-lt"/>
                  <a:cs typeface="Times New Roman" panose="02020603050405020304" pitchFamily="18" charset="0"/>
                </a:rPr>
                <a:t>LPGi</a:t>
              </a:r>
              <a:endParaRPr lang="fr-FR" altLang="en-US" sz="2000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21" name="TextBox 75">
              <a:extLst>
                <a:ext uri="{FF2B5EF4-FFF2-40B4-BE49-F238E27FC236}">
                  <a16:creationId xmlns:a16="http://schemas.microsoft.com/office/drawing/2014/main" id="{9B46604D-1C28-4FB5-8373-6901B451D3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3689655" y="6041202"/>
              <a:ext cx="45557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SG" altLang="en-US" sz="2000" dirty="0">
                  <a:solidFill>
                    <a:schemeClr val="bg1"/>
                  </a:solidFill>
                </a:rPr>
                <a:t>ml</a:t>
              </a:r>
            </a:p>
          </p:txBody>
        </p:sp>
        <p:sp>
          <p:nvSpPr>
            <p:cNvPr id="23" name="TextBox 75">
              <a:extLst>
                <a:ext uri="{FF2B5EF4-FFF2-40B4-BE49-F238E27FC236}">
                  <a16:creationId xmlns:a16="http://schemas.microsoft.com/office/drawing/2014/main" id="{DA12C5CE-1944-45F2-A8C2-6C8CC432EB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3429468" y="4663526"/>
              <a:ext cx="72648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SG" altLang="en-US" sz="2000" dirty="0" err="1">
                  <a:solidFill>
                    <a:schemeClr val="bg1"/>
                  </a:solidFill>
                </a:rPr>
                <a:t>RMg</a:t>
              </a:r>
              <a:endParaRPr lang="en-SG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8290BA54-2E07-4F50-9966-91E3EB3F1EA4}"/>
                </a:ext>
              </a:extLst>
            </p:cNvPr>
            <p:cNvSpPr txBox="1"/>
            <p:nvPr/>
          </p:nvSpPr>
          <p:spPr>
            <a:xfrm>
              <a:off x="1738303" y="5957335"/>
              <a:ext cx="9541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0.5 mm</a:t>
              </a:r>
              <a:endParaRPr lang="fr-FR" dirty="0">
                <a:solidFill>
                  <a:schemeClr val="bg1"/>
                </a:solidFill>
              </a:endParaRPr>
            </a:p>
          </p:txBody>
        </p:sp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F6D1456C-803A-4B4D-B585-B11CF222BC4E}"/>
                </a:ext>
              </a:extLst>
            </p:cNvPr>
            <p:cNvSpPr txBox="1"/>
            <p:nvPr/>
          </p:nvSpPr>
          <p:spPr>
            <a:xfrm>
              <a:off x="2990106" y="5231033"/>
              <a:ext cx="6335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>
                  <a:solidFill>
                    <a:schemeClr val="bg1"/>
                  </a:solidFill>
                </a:rPr>
                <a:t>RPa</a:t>
              </a:r>
              <a:endParaRPr lang="fr-FR" dirty="0">
                <a:solidFill>
                  <a:schemeClr val="bg1"/>
                </a:solidFill>
              </a:endParaRPr>
            </a:p>
          </p:txBody>
        </p:sp>
        <p:sp>
          <p:nvSpPr>
            <p:cNvPr id="30" name="Line 84">
              <a:extLst>
                <a:ext uri="{FF2B5EF4-FFF2-40B4-BE49-F238E27FC236}">
                  <a16:creationId xmlns:a16="http://schemas.microsoft.com/office/drawing/2014/main" id="{4EE3A685-BDA9-44AF-8B52-1C8670B9988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902165" y="6300240"/>
              <a:ext cx="662715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SG">
                <a:latin typeface="+mj-lt"/>
              </a:endParaRPr>
            </a:p>
          </p:txBody>
        </p:sp>
        <p:sp>
          <p:nvSpPr>
            <p:cNvPr id="149" name="Flèche : droite 148">
              <a:extLst>
                <a:ext uri="{FF2B5EF4-FFF2-40B4-BE49-F238E27FC236}">
                  <a16:creationId xmlns:a16="http://schemas.microsoft.com/office/drawing/2014/main" id="{CC04A53F-C378-4A5A-BB0C-A965CC30E3B6}"/>
                </a:ext>
              </a:extLst>
            </p:cNvPr>
            <p:cNvSpPr/>
            <p:nvPr/>
          </p:nvSpPr>
          <p:spPr bwMode="auto">
            <a:xfrm rot="10800000">
              <a:off x="5038121" y="4741373"/>
              <a:ext cx="322262" cy="322263"/>
            </a:xfrm>
            <a:prstGeom prst="rightArrow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50" name="Flèche : droite 149">
              <a:extLst>
                <a:ext uri="{FF2B5EF4-FFF2-40B4-BE49-F238E27FC236}">
                  <a16:creationId xmlns:a16="http://schemas.microsoft.com/office/drawing/2014/main" id="{83EF9F6B-0177-41A1-BF75-58F07D3E8D85}"/>
                </a:ext>
              </a:extLst>
            </p:cNvPr>
            <p:cNvSpPr/>
            <p:nvPr/>
          </p:nvSpPr>
          <p:spPr bwMode="auto">
            <a:xfrm rot="10800000" flipH="1">
              <a:off x="809549" y="5063636"/>
              <a:ext cx="322262" cy="322263"/>
            </a:xfrm>
            <a:prstGeom prst="rightArrow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281" y="7182658"/>
            <a:ext cx="4913796" cy="1637932"/>
          </a:xfrm>
          <a:prstGeom prst="rect">
            <a:avLst/>
          </a:prstGeom>
          <a:ln w="12700">
            <a:solidFill>
              <a:schemeClr val="bg1"/>
            </a:solidFill>
            <a:prstDash val="sysDash"/>
          </a:ln>
        </p:spPr>
      </p:pic>
      <p:sp>
        <p:nvSpPr>
          <p:cNvPr id="49" name="Oval 14753" descr="10 %">
            <a:extLst>
              <a:ext uri="{FF2B5EF4-FFF2-40B4-BE49-F238E27FC236}">
                <a16:creationId xmlns:a16="http://schemas.microsoft.com/office/drawing/2014/main" id="{E886D8DF-27AF-4525-92FE-7CA8837858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9304" y="3465778"/>
            <a:ext cx="180000" cy="1800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>
              <a:cs typeface="Arial" panose="020B0604020202020204" pitchFamily="34" charset="0"/>
            </a:endParaRPr>
          </a:p>
        </p:txBody>
      </p:sp>
      <p:sp>
        <p:nvSpPr>
          <p:cNvPr id="152" name="Flèche : droite 117">
            <a:extLst>
              <a:ext uri="{FF2B5EF4-FFF2-40B4-BE49-F238E27FC236}">
                <a16:creationId xmlns:a16="http://schemas.microsoft.com/office/drawing/2014/main" id="{D5FE356B-6234-4FF6-8D59-AF60743FFA7D}"/>
              </a:ext>
            </a:extLst>
          </p:cNvPr>
          <p:cNvSpPr/>
          <p:nvPr/>
        </p:nvSpPr>
        <p:spPr bwMode="auto">
          <a:xfrm rot="16364433" flipH="1">
            <a:off x="2955197" y="7459920"/>
            <a:ext cx="322262" cy="322263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53" name="Flèche : droite 116">
            <a:extLst>
              <a:ext uri="{FF2B5EF4-FFF2-40B4-BE49-F238E27FC236}">
                <a16:creationId xmlns:a16="http://schemas.microsoft.com/office/drawing/2014/main" id="{986ECAD0-85C9-4380-B4DB-32336AB87D39}"/>
              </a:ext>
            </a:extLst>
          </p:cNvPr>
          <p:cNvSpPr/>
          <p:nvPr/>
        </p:nvSpPr>
        <p:spPr bwMode="auto">
          <a:xfrm rot="5400000">
            <a:off x="3446180" y="3153743"/>
            <a:ext cx="322262" cy="322263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54" name="Flèche : droite 117">
            <a:extLst>
              <a:ext uri="{FF2B5EF4-FFF2-40B4-BE49-F238E27FC236}">
                <a16:creationId xmlns:a16="http://schemas.microsoft.com/office/drawing/2014/main" id="{D5FE356B-6234-4FF6-8D59-AF60743FFA7D}"/>
              </a:ext>
            </a:extLst>
          </p:cNvPr>
          <p:cNvSpPr/>
          <p:nvPr/>
        </p:nvSpPr>
        <p:spPr bwMode="auto">
          <a:xfrm rot="16364433" flipH="1">
            <a:off x="3185940" y="3120868"/>
            <a:ext cx="322262" cy="322263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Freeform 4"/>
          <p:cNvSpPr/>
          <p:nvPr/>
        </p:nvSpPr>
        <p:spPr>
          <a:xfrm>
            <a:off x="901874" y="7252570"/>
            <a:ext cx="768956" cy="1377863"/>
          </a:xfrm>
          <a:custGeom>
            <a:avLst/>
            <a:gdLst>
              <a:gd name="connsiteX0" fmla="*/ 0 w 768956"/>
              <a:gd name="connsiteY0" fmla="*/ 0 h 1377863"/>
              <a:gd name="connsiteX1" fmla="*/ 701458 w 768956"/>
              <a:gd name="connsiteY1" fmla="*/ 313151 h 1377863"/>
              <a:gd name="connsiteX2" fmla="*/ 701458 w 768956"/>
              <a:gd name="connsiteY2" fmla="*/ 676405 h 1377863"/>
              <a:gd name="connsiteX3" fmla="*/ 350729 w 768956"/>
              <a:gd name="connsiteY3" fmla="*/ 1039660 h 1377863"/>
              <a:gd name="connsiteX4" fmla="*/ 12526 w 768956"/>
              <a:gd name="connsiteY4" fmla="*/ 1377863 h 1377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956" h="1377863">
                <a:moveTo>
                  <a:pt x="0" y="0"/>
                </a:moveTo>
                <a:cubicBezTo>
                  <a:pt x="292274" y="100208"/>
                  <a:pt x="584548" y="200417"/>
                  <a:pt x="701458" y="313151"/>
                </a:cubicBezTo>
                <a:cubicBezTo>
                  <a:pt x="818368" y="425885"/>
                  <a:pt x="759913" y="555320"/>
                  <a:pt x="701458" y="676405"/>
                </a:cubicBezTo>
                <a:cubicBezTo>
                  <a:pt x="643003" y="797490"/>
                  <a:pt x="465551" y="922750"/>
                  <a:pt x="350729" y="1039660"/>
                </a:cubicBezTo>
                <a:cubicBezTo>
                  <a:pt x="235907" y="1156570"/>
                  <a:pt x="124216" y="1267216"/>
                  <a:pt x="12526" y="1377863"/>
                </a:cubicBezTo>
              </a:path>
            </a:pathLst>
          </a:custGeom>
          <a:noFill/>
          <a:ln w="127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6" name="Freeform 15"/>
          <p:cNvSpPr/>
          <p:nvPr/>
        </p:nvSpPr>
        <p:spPr>
          <a:xfrm>
            <a:off x="4622869" y="7264562"/>
            <a:ext cx="1051421" cy="1529043"/>
          </a:xfrm>
          <a:custGeom>
            <a:avLst/>
            <a:gdLst>
              <a:gd name="connsiteX0" fmla="*/ 1051421 w 1051421"/>
              <a:gd name="connsiteY0" fmla="*/ 25586 h 1529043"/>
              <a:gd name="connsiteX1" fmla="*/ 825953 w 1051421"/>
              <a:gd name="connsiteY1" fmla="*/ 38112 h 1529043"/>
              <a:gd name="connsiteX2" fmla="*/ 86917 w 1051421"/>
              <a:gd name="connsiteY2" fmla="*/ 388841 h 1529043"/>
              <a:gd name="connsiteX3" fmla="*/ 61865 w 1051421"/>
              <a:gd name="connsiteY3" fmla="*/ 852304 h 1529043"/>
              <a:gd name="connsiteX4" fmla="*/ 512802 w 1051421"/>
              <a:gd name="connsiteY4" fmla="*/ 1290715 h 1529043"/>
              <a:gd name="connsiteX5" fmla="*/ 813427 w 1051421"/>
              <a:gd name="connsiteY5" fmla="*/ 1491131 h 1529043"/>
              <a:gd name="connsiteX6" fmla="*/ 851005 w 1051421"/>
              <a:gd name="connsiteY6" fmla="*/ 1528709 h 1529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51421" h="1529043">
                <a:moveTo>
                  <a:pt x="1051421" y="25586"/>
                </a:moveTo>
                <a:cubicBezTo>
                  <a:pt x="1019062" y="1578"/>
                  <a:pt x="986704" y="-22430"/>
                  <a:pt x="825953" y="38112"/>
                </a:cubicBezTo>
                <a:cubicBezTo>
                  <a:pt x="665202" y="98654"/>
                  <a:pt x="214265" y="253142"/>
                  <a:pt x="86917" y="388841"/>
                </a:cubicBezTo>
                <a:cubicBezTo>
                  <a:pt x="-40431" y="524540"/>
                  <a:pt x="-9116" y="701992"/>
                  <a:pt x="61865" y="852304"/>
                </a:cubicBezTo>
                <a:cubicBezTo>
                  <a:pt x="132846" y="1002616"/>
                  <a:pt x="387542" y="1184244"/>
                  <a:pt x="512802" y="1290715"/>
                </a:cubicBezTo>
                <a:cubicBezTo>
                  <a:pt x="638062" y="1397186"/>
                  <a:pt x="813427" y="1491131"/>
                  <a:pt x="813427" y="1491131"/>
                </a:cubicBezTo>
                <a:cubicBezTo>
                  <a:pt x="869794" y="1530797"/>
                  <a:pt x="860399" y="1529753"/>
                  <a:pt x="851005" y="1528709"/>
                </a:cubicBezTo>
              </a:path>
            </a:pathLst>
          </a:custGeom>
          <a:noFill/>
          <a:ln w="127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8" name="Freeform 17"/>
          <p:cNvSpPr/>
          <p:nvPr/>
        </p:nvSpPr>
        <p:spPr>
          <a:xfrm>
            <a:off x="1027134" y="8362627"/>
            <a:ext cx="2046450" cy="418118"/>
          </a:xfrm>
          <a:custGeom>
            <a:avLst/>
            <a:gdLst>
              <a:gd name="connsiteX0" fmla="*/ 0 w 2046450"/>
              <a:gd name="connsiteY0" fmla="*/ 342962 h 418118"/>
              <a:gd name="connsiteX1" fmla="*/ 475989 w 2046450"/>
              <a:gd name="connsiteY1" fmla="*/ 29811 h 418118"/>
              <a:gd name="connsiteX2" fmla="*/ 1039661 w 2046450"/>
              <a:gd name="connsiteY2" fmla="*/ 29811 h 418118"/>
              <a:gd name="connsiteX3" fmla="*/ 1565754 w 2046450"/>
              <a:gd name="connsiteY3" fmla="*/ 180124 h 418118"/>
              <a:gd name="connsiteX4" fmla="*/ 2016691 w 2046450"/>
              <a:gd name="connsiteY4" fmla="*/ 280332 h 418118"/>
              <a:gd name="connsiteX5" fmla="*/ 1966587 w 2046450"/>
              <a:gd name="connsiteY5" fmla="*/ 418118 h 418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46450" h="418118">
                <a:moveTo>
                  <a:pt x="0" y="342962"/>
                </a:moveTo>
                <a:cubicBezTo>
                  <a:pt x="151356" y="212482"/>
                  <a:pt x="302712" y="82003"/>
                  <a:pt x="475989" y="29811"/>
                </a:cubicBezTo>
                <a:cubicBezTo>
                  <a:pt x="649266" y="-22381"/>
                  <a:pt x="858033" y="4759"/>
                  <a:pt x="1039661" y="29811"/>
                </a:cubicBezTo>
                <a:cubicBezTo>
                  <a:pt x="1221289" y="54863"/>
                  <a:pt x="1402916" y="138370"/>
                  <a:pt x="1565754" y="180124"/>
                </a:cubicBezTo>
                <a:cubicBezTo>
                  <a:pt x="1728592" y="221877"/>
                  <a:pt x="1949886" y="240666"/>
                  <a:pt x="2016691" y="280332"/>
                </a:cubicBezTo>
                <a:cubicBezTo>
                  <a:pt x="2083496" y="319998"/>
                  <a:pt x="2025041" y="369058"/>
                  <a:pt x="1966587" y="418118"/>
                </a:cubicBezTo>
              </a:path>
            </a:pathLst>
          </a:custGeom>
          <a:noFill/>
          <a:ln w="127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9" name="Freeform 18"/>
          <p:cNvSpPr/>
          <p:nvPr/>
        </p:nvSpPr>
        <p:spPr>
          <a:xfrm>
            <a:off x="3554695" y="8518218"/>
            <a:ext cx="1856549" cy="262527"/>
          </a:xfrm>
          <a:custGeom>
            <a:avLst/>
            <a:gdLst>
              <a:gd name="connsiteX0" fmla="*/ 15223 w 1856549"/>
              <a:gd name="connsiteY0" fmla="*/ 262527 h 262527"/>
              <a:gd name="connsiteX1" fmla="*/ 90379 w 1856549"/>
              <a:gd name="connsiteY1" fmla="*/ 12007 h 262527"/>
              <a:gd name="connsiteX2" fmla="*/ 704154 w 1856549"/>
              <a:gd name="connsiteY2" fmla="*/ 37059 h 262527"/>
              <a:gd name="connsiteX3" fmla="*/ 1292878 w 1856549"/>
              <a:gd name="connsiteY3" fmla="*/ 62111 h 262527"/>
              <a:gd name="connsiteX4" fmla="*/ 1856549 w 1856549"/>
              <a:gd name="connsiteY4" fmla="*/ 250001 h 262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6549" h="262527">
                <a:moveTo>
                  <a:pt x="15223" y="262527"/>
                </a:moveTo>
                <a:cubicBezTo>
                  <a:pt x="-4610" y="156056"/>
                  <a:pt x="-24443" y="49585"/>
                  <a:pt x="90379" y="12007"/>
                </a:cubicBezTo>
                <a:cubicBezTo>
                  <a:pt x="205201" y="-25571"/>
                  <a:pt x="704154" y="37059"/>
                  <a:pt x="704154" y="37059"/>
                </a:cubicBezTo>
                <a:cubicBezTo>
                  <a:pt x="904571" y="45410"/>
                  <a:pt x="1100812" y="26621"/>
                  <a:pt x="1292878" y="62111"/>
                </a:cubicBezTo>
                <a:cubicBezTo>
                  <a:pt x="1484944" y="97601"/>
                  <a:pt x="1670746" y="173801"/>
                  <a:pt x="1856549" y="250001"/>
                </a:cubicBezTo>
              </a:path>
            </a:pathLst>
          </a:custGeom>
          <a:noFill/>
          <a:ln w="127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0" name="Freeform 19"/>
          <p:cNvSpPr/>
          <p:nvPr/>
        </p:nvSpPr>
        <p:spPr>
          <a:xfrm>
            <a:off x="3068877" y="7731369"/>
            <a:ext cx="463463" cy="1011798"/>
          </a:xfrm>
          <a:custGeom>
            <a:avLst/>
            <a:gdLst>
              <a:gd name="connsiteX0" fmla="*/ 0 w 463463"/>
              <a:gd name="connsiteY0" fmla="*/ 961694 h 1011798"/>
              <a:gd name="connsiteX1" fmla="*/ 87682 w 463463"/>
              <a:gd name="connsiteY1" fmla="*/ 297815 h 1011798"/>
              <a:gd name="connsiteX2" fmla="*/ 275572 w 463463"/>
              <a:gd name="connsiteY2" fmla="*/ 9716 h 1011798"/>
              <a:gd name="connsiteX3" fmla="*/ 388307 w 463463"/>
              <a:gd name="connsiteY3" fmla="*/ 623491 h 1011798"/>
              <a:gd name="connsiteX4" fmla="*/ 463463 w 463463"/>
              <a:gd name="connsiteY4" fmla="*/ 1011798 h 101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463" h="1011798">
                <a:moveTo>
                  <a:pt x="0" y="961694"/>
                </a:moveTo>
                <a:cubicBezTo>
                  <a:pt x="20876" y="709086"/>
                  <a:pt x="41753" y="456478"/>
                  <a:pt x="87682" y="297815"/>
                </a:cubicBezTo>
                <a:cubicBezTo>
                  <a:pt x="133611" y="139152"/>
                  <a:pt x="225468" y="-44563"/>
                  <a:pt x="275572" y="9716"/>
                </a:cubicBezTo>
                <a:cubicBezTo>
                  <a:pt x="325676" y="63995"/>
                  <a:pt x="356992" y="456478"/>
                  <a:pt x="388307" y="623491"/>
                </a:cubicBezTo>
                <a:cubicBezTo>
                  <a:pt x="419622" y="790504"/>
                  <a:pt x="441542" y="901151"/>
                  <a:pt x="463463" y="1011798"/>
                </a:cubicBezTo>
              </a:path>
            </a:pathLst>
          </a:custGeom>
          <a:noFill/>
          <a:ln w="127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2" name="Freeform 21"/>
          <p:cNvSpPr/>
          <p:nvPr/>
        </p:nvSpPr>
        <p:spPr>
          <a:xfrm>
            <a:off x="1867695" y="7224120"/>
            <a:ext cx="2719038" cy="1423539"/>
          </a:xfrm>
          <a:custGeom>
            <a:avLst/>
            <a:gdLst>
              <a:gd name="connsiteX0" fmla="*/ 48706 w 1627207"/>
              <a:gd name="connsiteY0" fmla="*/ 1101501 h 1390359"/>
              <a:gd name="connsiteX1" fmla="*/ 123862 w 1627207"/>
              <a:gd name="connsiteY1" fmla="*/ 299835 h 1390359"/>
              <a:gd name="connsiteX2" fmla="*/ 800267 w 1627207"/>
              <a:gd name="connsiteY2" fmla="*/ 111945 h 1390359"/>
              <a:gd name="connsiteX3" fmla="*/ 1439095 w 1627207"/>
              <a:gd name="connsiteY3" fmla="*/ 36789 h 1390359"/>
              <a:gd name="connsiteX4" fmla="*/ 1626985 w 1627207"/>
              <a:gd name="connsiteY4" fmla="*/ 713194 h 1390359"/>
              <a:gd name="connsiteX5" fmla="*/ 1414043 w 1627207"/>
              <a:gd name="connsiteY5" fmla="*/ 1251813 h 1390359"/>
              <a:gd name="connsiteX6" fmla="*/ 1414043 w 1627207"/>
              <a:gd name="connsiteY6" fmla="*/ 1389600 h 1390359"/>
              <a:gd name="connsiteX7" fmla="*/ 662481 w 1627207"/>
              <a:gd name="connsiteY7" fmla="*/ 1214235 h 1390359"/>
              <a:gd name="connsiteX8" fmla="*/ 48706 w 1627207"/>
              <a:gd name="connsiteY8" fmla="*/ 1101501 h 1390359"/>
              <a:gd name="connsiteX0" fmla="*/ 48706 w 2741815"/>
              <a:gd name="connsiteY0" fmla="*/ 1068111 h 1367114"/>
              <a:gd name="connsiteX1" fmla="*/ 123862 w 2741815"/>
              <a:gd name="connsiteY1" fmla="*/ 266445 h 1367114"/>
              <a:gd name="connsiteX2" fmla="*/ 800267 w 2741815"/>
              <a:gd name="connsiteY2" fmla="*/ 78555 h 1367114"/>
              <a:gd name="connsiteX3" fmla="*/ 1439095 w 2741815"/>
              <a:gd name="connsiteY3" fmla="*/ 3399 h 1367114"/>
              <a:gd name="connsiteX4" fmla="*/ 2741802 w 2741815"/>
              <a:gd name="connsiteY4" fmla="*/ 178763 h 1367114"/>
              <a:gd name="connsiteX5" fmla="*/ 1414043 w 2741815"/>
              <a:gd name="connsiteY5" fmla="*/ 1218423 h 1367114"/>
              <a:gd name="connsiteX6" fmla="*/ 1414043 w 2741815"/>
              <a:gd name="connsiteY6" fmla="*/ 1356210 h 1367114"/>
              <a:gd name="connsiteX7" fmla="*/ 662481 w 2741815"/>
              <a:gd name="connsiteY7" fmla="*/ 1180845 h 1367114"/>
              <a:gd name="connsiteX8" fmla="*/ 48706 w 2741815"/>
              <a:gd name="connsiteY8" fmla="*/ 1068111 h 1367114"/>
              <a:gd name="connsiteX0" fmla="*/ 48706 w 3074511"/>
              <a:gd name="connsiteY0" fmla="*/ 1068111 h 1356440"/>
              <a:gd name="connsiteX1" fmla="*/ 123862 w 3074511"/>
              <a:gd name="connsiteY1" fmla="*/ 266445 h 1356440"/>
              <a:gd name="connsiteX2" fmla="*/ 800267 w 3074511"/>
              <a:gd name="connsiteY2" fmla="*/ 78555 h 1356440"/>
              <a:gd name="connsiteX3" fmla="*/ 1439095 w 3074511"/>
              <a:gd name="connsiteY3" fmla="*/ 3399 h 1356440"/>
              <a:gd name="connsiteX4" fmla="*/ 2741802 w 3074511"/>
              <a:gd name="connsiteY4" fmla="*/ 178763 h 1356440"/>
              <a:gd name="connsiteX5" fmla="*/ 2979796 w 3074511"/>
              <a:gd name="connsiteY5" fmla="*/ 1230948 h 1356440"/>
              <a:gd name="connsiteX6" fmla="*/ 1414043 w 3074511"/>
              <a:gd name="connsiteY6" fmla="*/ 1218423 h 1356440"/>
              <a:gd name="connsiteX7" fmla="*/ 1414043 w 3074511"/>
              <a:gd name="connsiteY7" fmla="*/ 1356210 h 1356440"/>
              <a:gd name="connsiteX8" fmla="*/ 662481 w 3074511"/>
              <a:gd name="connsiteY8" fmla="*/ 1180845 h 1356440"/>
              <a:gd name="connsiteX9" fmla="*/ 48706 w 3074511"/>
              <a:gd name="connsiteY9" fmla="*/ 1068111 h 1356440"/>
              <a:gd name="connsiteX0" fmla="*/ 48706 w 3074511"/>
              <a:gd name="connsiteY0" fmla="*/ 1068111 h 1356244"/>
              <a:gd name="connsiteX1" fmla="*/ 123862 w 3074511"/>
              <a:gd name="connsiteY1" fmla="*/ 266445 h 1356244"/>
              <a:gd name="connsiteX2" fmla="*/ 800267 w 3074511"/>
              <a:gd name="connsiteY2" fmla="*/ 78555 h 1356244"/>
              <a:gd name="connsiteX3" fmla="*/ 1439095 w 3074511"/>
              <a:gd name="connsiteY3" fmla="*/ 3399 h 1356244"/>
              <a:gd name="connsiteX4" fmla="*/ 2741802 w 3074511"/>
              <a:gd name="connsiteY4" fmla="*/ 178763 h 1356244"/>
              <a:gd name="connsiteX5" fmla="*/ 2979796 w 3074511"/>
              <a:gd name="connsiteY5" fmla="*/ 1230948 h 1356244"/>
              <a:gd name="connsiteX6" fmla="*/ 1777297 w 3074511"/>
              <a:gd name="connsiteY6" fmla="*/ 504440 h 1356244"/>
              <a:gd name="connsiteX7" fmla="*/ 1414043 w 3074511"/>
              <a:gd name="connsiteY7" fmla="*/ 1356210 h 1356244"/>
              <a:gd name="connsiteX8" fmla="*/ 662481 w 3074511"/>
              <a:gd name="connsiteY8" fmla="*/ 1180845 h 1356244"/>
              <a:gd name="connsiteX9" fmla="*/ 48706 w 3074511"/>
              <a:gd name="connsiteY9" fmla="*/ 1068111 h 1356244"/>
              <a:gd name="connsiteX0" fmla="*/ 48706 w 3019581"/>
              <a:gd name="connsiteY0" fmla="*/ 1068111 h 1356245"/>
              <a:gd name="connsiteX1" fmla="*/ 123862 w 3019581"/>
              <a:gd name="connsiteY1" fmla="*/ 266445 h 1356245"/>
              <a:gd name="connsiteX2" fmla="*/ 800267 w 3019581"/>
              <a:gd name="connsiteY2" fmla="*/ 78555 h 1356245"/>
              <a:gd name="connsiteX3" fmla="*/ 1439095 w 3019581"/>
              <a:gd name="connsiteY3" fmla="*/ 3399 h 1356245"/>
              <a:gd name="connsiteX4" fmla="*/ 2741802 w 3019581"/>
              <a:gd name="connsiteY4" fmla="*/ 178763 h 1356245"/>
              <a:gd name="connsiteX5" fmla="*/ 2979796 w 3019581"/>
              <a:gd name="connsiteY5" fmla="*/ 1230948 h 1356245"/>
              <a:gd name="connsiteX6" fmla="*/ 2002766 w 3019581"/>
              <a:gd name="connsiteY6" fmla="*/ 1205896 h 1356245"/>
              <a:gd name="connsiteX7" fmla="*/ 1777297 w 3019581"/>
              <a:gd name="connsiteY7" fmla="*/ 504440 h 1356245"/>
              <a:gd name="connsiteX8" fmla="*/ 1414043 w 3019581"/>
              <a:gd name="connsiteY8" fmla="*/ 1356210 h 1356245"/>
              <a:gd name="connsiteX9" fmla="*/ 662481 w 3019581"/>
              <a:gd name="connsiteY9" fmla="*/ 1180845 h 1356245"/>
              <a:gd name="connsiteX10" fmla="*/ 48706 w 3019581"/>
              <a:gd name="connsiteY10" fmla="*/ 1068111 h 1356245"/>
              <a:gd name="connsiteX0" fmla="*/ 48706 w 3019581"/>
              <a:gd name="connsiteY0" fmla="*/ 1068111 h 1406347"/>
              <a:gd name="connsiteX1" fmla="*/ 123862 w 3019581"/>
              <a:gd name="connsiteY1" fmla="*/ 266445 h 1406347"/>
              <a:gd name="connsiteX2" fmla="*/ 800267 w 3019581"/>
              <a:gd name="connsiteY2" fmla="*/ 78555 h 1406347"/>
              <a:gd name="connsiteX3" fmla="*/ 1439095 w 3019581"/>
              <a:gd name="connsiteY3" fmla="*/ 3399 h 1406347"/>
              <a:gd name="connsiteX4" fmla="*/ 2741802 w 3019581"/>
              <a:gd name="connsiteY4" fmla="*/ 178763 h 1406347"/>
              <a:gd name="connsiteX5" fmla="*/ 2979796 w 3019581"/>
              <a:gd name="connsiteY5" fmla="*/ 1230948 h 1406347"/>
              <a:gd name="connsiteX6" fmla="*/ 2002766 w 3019581"/>
              <a:gd name="connsiteY6" fmla="*/ 1205896 h 1406347"/>
              <a:gd name="connsiteX7" fmla="*/ 1777297 w 3019581"/>
              <a:gd name="connsiteY7" fmla="*/ 504440 h 1406347"/>
              <a:gd name="connsiteX8" fmla="*/ 1330579 w 3019581"/>
              <a:gd name="connsiteY8" fmla="*/ 1406314 h 1406347"/>
              <a:gd name="connsiteX9" fmla="*/ 662481 w 3019581"/>
              <a:gd name="connsiteY9" fmla="*/ 1180845 h 1406347"/>
              <a:gd name="connsiteX10" fmla="*/ 48706 w 3019581"/>
              <a:gd name="connsiteY10" fmla="*/ 1068111 h 1406347"/>
              <a:gd name="connsiteX0" fmla="*/ 48706 w 3019581"/>
              <a:gd name="connsiteY0" fmla="*/ 1068111 h 1406347"/>
              <a:gd name="connsiteX1" fmla="*/ 123862 w 3019581"/>
              <a:gd name="connsiteY1" fmla="*/ 266445 h 1406347"/>
              <a:gd name="connsiteX2" fmla="*/ 800267 w 3019581"/>
              <a:gd name="connsiteY2" fmla="*/ 78555 h 1406347"/>
              <a:gd name="connsiteX3" fmla="*/ 1439095 w 3019581"/>
              <a:gd name="connsiteY3" fmla="*/ 3399 h 1406347"/>
              <a:gd name="connsiteX4" fmla="*/ 2741802 w 3019581"/>
              <a:gd name="connsiteY4" fmla="*/ 178763 h 1406347"/>
              <a:gd name="connsiteX5" fmla="*/ 2979796 w 3019581"/>
              <a:gd name="connsiteY5" fmla="*/ 1230948 h 1406347"/>
              <a:gd name="connsiteX6" fmla="*/ 2002766 w 3019581"/>
              <a:gd name="connsiteY6" fmla="*/ 1205896 h 1406347"/>
              <a:gd name="connsiteX7" fmla="*/ 1777297 w 3019581"/>
              <a:gd name="connsiteY7" fmla="*/ 504440 h 1406347"/>
              <a:gd name="connsiteX8" fmla="*/ 1330579 w 3019581"/>
              <a:gd name="connsiteY8" fmla="*/ 1406314 h 1406347"/>
              <a:gd name="connsiteX9" fmla="*/ 662481 w 3019581"/>
              <a:gd name="connsiteY9" fmla="*/ 1243476 h 1406347"/>
              <a:gd name="connsiteX10" fmla="*/ 48706 w 3019581"/>
              <a:gd name="connsiteY10" fmla="*/ 1068111 h 1406347"/>
              <a:gd name="connsiteX0" fmla="*/ 48706 w 3019581"/>
              <a:gd name="connsiteY0" fmla="*/ 1068111 h 1406347"/>
              <a:gd name="connsiteX1" fmla="*/ 123862 w 3019581"/>
              <a:gd name="connsiteY1" fmla="*/ 266445 h 1406347"/>
              <a:gd name="connsiteX2" fmla="*/ 800267 w 3019581"/>
              <a:gd name="connsiteY2" fmla="*/ 78555 h 1406347"/>
              <a:gd name="connsiteX3" fmla="*/ 1439095 w 3019581"/>
              <a:gd name="connsiteY3" fmla="*/ 3399 h 1406347"/>
              <a:gd name="connsiteX4" fmla="*/ 2741802 w 3019581"/>
              <a:gd name="connsiteY4" fmla="*/ 178763 h 1406347"/>
              <a:gd name="connsiteX5" fmla="*/ 2979796 w 3019581"/>
              <a:gd name="connsiteY5" fmla="*/ 1230948 h 1406347"/>
              <a:gd name="connsiteX6" fmla="*/ 2002766 w 3019581"/>
              <a:gd name="connsiteY6" fmla="*/ 1205896 h 1406347"/>
              <a:gd name="connsiteX7" fmla="*/ 1554727 w 3019581"/>
              <a:gd name="connsiteY7" fmla="*/ 491914 h 1406347"/>
              <a:gd name="connsiteX8" fmla="*/ 1330579 w 3019581"/>
              <a:gd name="connsiteY8" fmla="*/ 1406314 h 1406347"/>
              <a:gd name="connsiteX9" fmla="*/ 662481 w 3019581"/>
              <a:gd name="connsiteY9" fmla="*/ 1243476 h 1406347"/>
              <a:gd name="connsiteX10" fmla="*/ 48706 w 3019581"/>
              <a:gd name="connsiteY10" fmla="*/ 1068111 h 1406347"/>
              <a:gd name="connsiteX0" fmla="*/ 48706 w 3019581"/>
              <a:gd name="connsiteY0" fmla="*/ 1068111 h 1406346"/>
              <a:gd name="connsiteX1" fmla="*/ 123862 w 3019581"/>
              <a:gd name="connsiteY1" fmla="*/ 266445 h 1406346"/>
              <a:gd name="connsiteX2" fmla="*/ 800267 w 3019581"/>
              <a:gd name="connsiteY2" fmla="*/ 78555 h 1406346"/>
              <a:gd name="connsiteX3" fmla="*/ 1439095 w 3019581"/>
              <a:gd name="connsiteY3" fmla="*/ 3399 h 1406346"/>
              <a:gd name="connsiteX4" fmla="*/ 2741802 w 3019581"/>
              <a:gd name="connsiteY4" fmla="*/ 178763 h 1406346"/>
              <a:gd name="connsiteX5" fmla="*/ 2979796 w 3019581"/>
              <a:gd name="connsiteY5" fmla="*/ 1230948 h 1406346"/>
              <a:gd name="connsiteX6" fmla="*/ 1891482 w 3019581"/>
              <a:gd name="connsiteY6" fmla="*/ 1293579 h 1406346"/>
              <a:gd name="connsiteX7" fmla="*/ 1554727 w 3019581"/>
              <a:gd name="connsiteY7" fmla="*/ 491914 h 1406346"/>
              <a:gd name="connsiteX8" fmla="*/ 1330579 w 3019581"/>
              <a:gd name="connsiteY8" fmla="*/ 1406314 h 1406346"/>
              <a:gd name="connsiteX9" fmla="*/ 662481 w 3019581"/>
              <a:gd name="connsiteY9" fmla="*/ 1243476 h 1406346"/>
              <a:gd name="connsiteX10" fmla="*/ 48706 w 3019581"/>
              <a:gd name="connsiteY10" fmla="*/ 1068111 h 1406346"/>
              <a:gd name="connsiteX0" fmla="*/ 48706 w 3019581"/>
              <a:gd name="connsiteY0" fmla="*/ 1068111 h 1406346"/>
              <a:gd name="connsiteX1" fmla="*/ 123862 w 3019581"/>
              <a:gd name="connsiteY1" fmla="*/ 266445 h 1406346"/>
              <a:gd name="connsiteX2" fmla="*/ 800267 w 3019581"/>
              <a:gd name="connsiteY2" fmla="*/ 78555 h 1406346"/>
              <a:gd name="connsiteX3" fmla="*/ 1439095 w 3019581"/>
              <a:gd name="connsiteY3" fmla="*/ 3399 h 1406346"/>
              <a:gd name="connsiteX4" fmla="*/ 2741802 w 3019581"/>
              <a:gd name="connsiteY4" fmla="*/ 178763 h 1406346"/>
              <a:gd name="connsiteX5" fmla="*/ 2979796 w 3019581"/>
              <a:gd name="connsiteY5" fmla="*/ 1230948 h 1406346"/>
              <a:gd name="connsiteX6" fmla="*/ 1891482 w 3019581"/>
              <a:gd name="connsiteY6" fmla="*/ 1293579 h 1406346"/>
              <a:gd name="connsiteX7" fmla="*/ 1554727 w 3019581"/>
              <a:gd name="connsiteY7" fmla="*/ 491914 h 1406346"/>
              <a:gd name="connsiteX8" fmla="*/ 1330579 w 3019581"/>
              <a:gd name="connsiteY8" fmla="*/ 1406314 h 1406346"/>
              <a:gd name="connsiteX9" fmla="*/ 662481 w 3019581"/>
              <a:gd name="connsiteY9" fmla="*/ 1243476 h 1406346"/>
              <a:gd name="connsiteX10" fmla="*/ 48706 w 3019581"/>
              <a:gd name="connsiteY10" fmla="*/ 1068111 h 1406346"/>
              <a:gd name="connsiteX0" fmla="*/ 48706 w 3019581"/>
              <a:gd name="connsiteY0" fmla="*/ 1068111 h 1406346"/>
              <a:gd name="connsiteX1" fmla="*/ 123862 w 3019581"/>
              <a:gd name="connsiteY1" fmla="*/ 266445 h 1406346"/>
              <a:gd name="connsiteX2" fmla="*/ 800267 w 3019581"/>
              <a:gd name="connsiteY2" fmla="*/ 78555 h 1406346"/>
              <a:gd name="connsiteX3" fmla="*/ 1439095 w 3019581"/>
              <a:gd name="connsiteY3" fmla="*/ 3399 h 1406346"/>
              <a:gd name="connsiteX4" fmla="*/ 2741802 w 3019581"/>
              <a:gd name="connsiteY4" fmla="*/ 178763 h 1406346"/>
              <a:gd name="connsiteX5" fmla="*/ 2979796 w 3019581"/>
              <a:gd name="connsiteY5" fmla="*/ 1230948 h 1406346"/>
              <a:gd name="connsiteX6" fmla="*/ 1891482 w 3019581"/>
              <a:gd name="connsiteY6" fmla="*/ 1293579 h 1406346"/>
              <a:gd name="connsiteX7" fmla="*/ 1624280 w 3019581"/>
              <a:gd name="connsiteY7" fmla="*/ 504440 h 1406346"/>
              <a:gd name="connsiteX8" fmla="*/ 1330579 w 3019581"/>
              <a:gd name="connsiteY8" fmla="*/ 1406314 h 1406346"/>
              <a:gd name="connsiteX9" fmla="*/ 662481 w 3019581"/>
              <a:gd name="connsiteY9" fmla="*/ 1243476 h 1406346"/>
              <a:gd name="connsiteX10" fmla="*/ 48706 w 3019581"/>
              <a:gd name="connsiteY10" fmla="*/ 1068111 h 1406346"/>
              <a:gd name="connsiteX0" fmla="*/ 48706 w 3019581"/>
              <a:gd name="connsiteY0" fmla="*/ 1068111 h 1423539"/>
              <a:gd name="connsiteX1" fmla="*/ 123862 w 3019581"/>
              <a:gd name="connsiteY1" fmla="*/ 266445 h 1423539"/>
              <a:gd name="connsiteX2" fmla="*/ 800267 w 3019581"/>
              <a:gd name="connsiteY2" fmla="*/ 78555 h 1423539"/>
              <a:gd name="connsiteX3" fmla="*/ 1439095 w 3019581"/>
              <a:gd name="connsiteY3" fmla="*/ 3399 h 1423539"/>
              <a:gd name="connsiteX4" fmla="*/ 2741802 w 3019581"/>
              <a:gd name="connsiteY4" fmla="*/ 178763 h 1423539"/>
              <a:gd name="connsiteX5" fmla="*/ 2979796 w 3019581"/>
              <a:gd name="connsiteY5" fmla="*/ 1230948 h 1423539"/>
              <a:gd name="connsiteX6" fmla="*/ 1891482 w 3019581"/>
              <a:gd name="connsiteY6" fmla="*/ 1293579 h 1423539"/>
              <a:gd name="connsiteX7" fmla="*/ 1624280 w 3019581"/>
              <a:gd name="connsiteY7" fmla="*/ 504440 h 1423539"/>
              <a:gd name="connsiteX8" fmla="*/ 1445236 w 3019581"/>
              <a:gd name="connsiteY8" fmla="*/ 805064 h 1423539"/>
              <a:gd name="connsiteX9" fmla="*/ 1330579 w 3019581"/>
              <a:gd name="connsiteY9" fmla="*/ 1406314 h 1423539"/>
              <a:gd name="connsiteX10" fmla="*/ 662481 w 3019581"/>
              <a:gd name="connsiteY10" fmla="*/ 1243476 h 1423539"/>
              <a:gd name="connsiteX11" fmla="*/ 48706 w 3019581"/>
              <a:gd name="connsiteY11" fmla="*/ 1068111 h 1423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19581" h="1423539">
                <a:moveTo>
                  <a:pt x="48706" y="1068111"/>
                </a:moveTo>
                <a:cubicBezTo>
                  <a:pt x="-41064" y="905273"/>
                  <a:pt x="-1398" y="431371"/>
                  <a:pt x="123862" y="266445"/>
                </a:cubicBezTo>
                <a:cubicBezTo>
                  <a:pt x="249122" y="101519"/>
                  <a:pt x="581061" y="122396"/>
                  <a:pt x="800267" y="78555"/>
                </a:cubicBezTo>
                <a:cubicBezTo>
                  <a:pt x="1019473" y="34714"/>
                  <a:pt x="1115506" y="-13302"/>
                  <a:pt x="1439095" y="3399"/>
                </a:cubicBezTo>
                <a:cubicBezTo>
                  <a:pt x="1762684" y="20100"/>
                  <a:pt x="2485019" y="-25828"/>
                  <a:pt x="2741802" y="178763"/>
                </a:cubicBezTo>
                <a:cubicBezTo>
                  <a:pt x="2998585" y="383354"/>
                  <a:pt x="3075829" y="1141178"/>
                  <a:pt x="2979796" y="1230948"/>
                </a:cubicBezTo>
                <a:cubicBezTo>
                  <a:pt x="2883763" y="1320718"/>
                  <a:pt x="2105809" y="1314456"/>
                  <a:pt x="1891482" y="1293579"/>
                </a:cubicBezTo>
                <a:cubicBezTo>
                  <a:pt x="1691066" y="1172494"/>
                  <a:pt x="1698654" y="585859"/>
                  <a:pt x="1624280" y="504440"/>
                </a:cubicBezTo>
                <a:cubicBezTo>
                  <a:pt x="1549906" y="423021"/>
                  <a:pt x="1494186" y="654752"/>
                  <a:pt x="1445236" y="805064"/>
                </a:cubicBezTo>
                <a:cubicBezTo>
                  <a:pt x="1396286" y="955376"/>
                  <a:pt x="1472630" y="1333245"/>
                  <a:pt x="1330579" y="1406314"/>
                </a:cubicBezTo>
                <a:cubicBezTo>
                  <a:pt x="1188528" y="1479383"/>
                  <a:pt x="876127" y="1299843"/>
                  <a:pt x="662481" y="1243476"/>
                </a:cubicBezTo>
                <a:cubicBezTo>
                  <a:pt x="448836" y="1187109"/>
                  <a:pt x="138476" y="1230949"/>
                  <a:pt x="48706" y="1068111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55" name="Text Box 123">
            <a:extLst>
              <a:ext uri="{FF2B5EF4-FFF2-40B4-BE49-F238E27FC236}">
                <a16:creationId xmlns:a16="http://schemas.microsoft.com/office/drawing/2014/main" id="{E55578B1-635C-406E-AB86-BF01548C3616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4841875" y="7365072"/>
            <a:ext cx="755335" cy="40011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fr-FR" altLang="en-US" sz="2000" dirty="0" err="1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LPGi</a:t>
            </a:r>
            <a:endParaRPr lang="fr-FR" altLang="en-US" sz="2000" dirty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56" name="TextBox 75">
            <a:extLst>
              <a:ext uri="{FF2B5EF4-FFF2-40B4-BE49-F238E27FC236}">
                <a16:creationId xmlns:a16="http://schemas.microsoft.com/office/drawing/2014/main" id="{9B46604D-1C28-4FB5-8373-6901B451D3FA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4234676" y="8490192"/>
            <a:ext cx="45557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SG" altLang="en-US" sz="2000" dirty="0">
                <a:solidFill>
                  <a:schemeClr val="bg1"/>
                </a:solidFill>
              </a:rPr>
              <a:t>ml</a:t>
            </a:r>
          </a:p>
        </p:txBody>
      </p:sp>
      <p:sp>
        <p:nvSpPr>
          <p:cNvPr id="157" name="TextBox 75">
            <a:extLst>
              <a:ext uri="{FF2B5EF4-FFF2-40B4-BE49-F238E27FC236}">
                <a16:creationId xmlns:a16="http://schemas.microsoft.com/office/drawing/2014/main" id="{DA12C5CE-1944-45F2-A8C2-6C8CC432EB0E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3025479" y="7264562"/>
            <a:ext cx="72648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SG" altLang="en-US" sz="2000" dirty="0" err="1">
                <a:solidFill>
                  <a:schemeClr val="bg1"/>
                </a:solidFill>
              </a:rPr>
              <a:t>RMg</a:t>
            </a:r>
            <a:endParaRPr lang="en-SG" altLang="en-US" sz="2000" dirty="0">
              <a:solidFill>
                <a:schemeClr val="bg1"/>
              </a:solidFill>
            </a:endParaRPr>
          </a:p>
        </p:txBody>
      </p:sp>
      <p:sp>
        <p:nvSpPr>
          <p:cNvPr id="158" name="ZoneTexte 24">
            <a:extLst>
              <a:ext uri="{FF2B5EF4-FFF2-40B4-BE49-F238E27FC236}">
                <a16:creationId xmlns:a16="http://schemas.microsoft.com/office/drawing/2014/main" id="{8290BA54-2E07-4F50-9966-91E3EB3F1EA4}"/>
              </a:ext>
            </a:extLst>
          </p:cNvPr>
          <p:cNvSpPr txBox="1"/>
          <p:nvPr/>
        </p:nvSpPr>
        <p:spPr>
          <a:xfrm>
            <a:off x="1508125" y="8420196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0.5 mm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159" name="ZoneTexte 26">
            <a:extLst>
              <a:ext uri="{FF2B5EF4-FFF2-40B4-BE49-F238E27FC236}">
                <a16:creationId xmlns:a16="http://schemas.microsoft.com/office/drawing/2014/main" id="{F6D1456C-803A-4B4D-B585-B11CF222BC4E}"/>
              </a:ext>
            </a:extLst>
          </p:cNvPr>
          <p:cNvSpPr txBox="1"/>
          <p:nvPr/>
        </p:nvSpPr>
        <p:spPr>
          <a:xfrm>
            <a:off x="3010260" y="8066023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RPa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160" name="Line 84">
            <a:extLst>
              <a:ext uri="{FF2B5EF4-FFF2-40B4-BE49-F238E27FC236}">
                <a16:creationId xmlns:a16="http://schemas.microsoft.com/office/drawing/2014/main" id="{4EE3A685-BDA9-44AF-8B52-1C8670B9988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671987" y="8763101"/>
            <a:ext cx="662715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SG">
              <a:latin typeface="+mj-lt"/>
            </a:endParaRPr>
          </a:p>
        </p:txBody>
      </p:sp>
      <p:sp>
        <p:nvSpPr>
          <p:cNvPr id="161" name="ZoneTexte 1396">
            <a:extLst>
              <a:ext uri="{FF2B5EF4-FFF2-40B4-BE49-F238E27FC236}">
                <a16:creationId xmlns:a16="http://schemas.microsoft.com/office/drawing/2014/main" id="{15C69EDE-8DBF-4812-8837-9B2534820C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8533" y="6723156"/>
            <a:ext cx="6412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 sz="1800" b="1" dirty="0"/>
              <a:t>B-2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DA2DAE09-65D8-4D14-8A93-F8307C73C9BB}"/>
              </a:ext>
            </a:extLst>
          </p:cNvPr>
          <p:cNvSpPr txBox="1"/>
          <p:nvPr/>
        </p:nvSpPr>
        <p:spPr>
          <a:xfrm>
            <a:off x="5867659" y="0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Figure 4</a:t>
            </a:r>
          </a:p>
        </p:txBody>
      </p:sp>
      <p:sp>
        <p:nvSpPr>
          <p:cNvPr id="162" name="Flèche : droite 117">
            <a:extLst>
              <a:ext uri="{FF2B5EF4-FFF2-40B4-BE49-F238E27FC236}">
                <a16:creationId xmlns:a16="http://schemas.microsoft.com/office/drawing/2014/main" id="{4E765EB5-DAFB-4FAF-8673-F9296E2B479C}"/>
              </a:ext>
            </a:extLst>
          </p:cNvPr>
          <p:cNvSpPr/>
          <p:nvPr/>
        </p:nvSpPr>
        <p:spPr bwMode="auto">
          <a:xfrm rot="16364433" flipH="1">
            <a:off x="3539859" y="7548779"/>
            <a:ext cx="322262" cy="322263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39373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ZoneTexte 33">
            <a:extLst>
              <a:ext uri="{FF2B5EF4-FFF2-40B4-BE49-F238E27FC236}">
                <a16:creationId xmlns:a16="http://schemas.microsoft.com/office/drawing/2014/main" id="{B1C07433-42BE-49FF-B24D-9C90240539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025" y="2208213"/>
            <a:ext cx="50165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cs typeface="Arial" panose="020B0604020202020204" pitchFamily="34" charset="0"/>
              </a:rPr>
              <a:t>SNP</a:t>
            </a:r>
          </a:p>
        </p:txBody>
      </p:sp>
      <p:sp>
        <p:nvSpPr>
          <p:cNvPr id="7171" name="Text Box 1309">
            <a:extLst>
              <a:ext uri="{FF2B5EF4-FFF2-40B4-BE49-F238E27FC236}">
                <a16:creationId xmlns:a16="http://schemas.microsoft.com/office/drawing/2014/main" id="{120E0BD4-623B-4A0E-BE1C-E78E595FF539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73025" y="627063"/>
            <a:ext cx="695325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cs typeface="Arial" panose="020B0604020202020204" pitchFamily="34" charset="0"/>
              </a:rPr>
              <a:t>BP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cs typeface="Arial" panose="020B0604020202020204" pitchFamily="34" charset="0"/>
              </a:rPr>
              <a:t>(mmHg)</a:t>
            </a:r>
          </a:p>
        </p:txBody>
      </p:sp>
      <p:sp>
        <p:nvSpPr>
          <p:cNvPr id="7172" name="Text Box 855">
            <a:extLst>
              <a:ext uri="{FF2B5EF4-FFF2-40B4-BE49-F238E27FC236}">
                <a16:creationId xmlns:a16="http://schemas.microsoft.com/office/drawing/2014/main" id="{FB2AEC87-8554-4FA1-A063-C9710434FFD4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168275" y="1544638"/>
            <a:ext cx="549275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cs typeface="Arial" panose="020B0604020202020204" pitchFamily="34" charset="0"/>
              </a:rPr>
              <a:t>HR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cs typeface="Arial" panose="020B0604020202020204" pitchFamily="34" charset="0"/>
              </a:rPr>
              <a:t>(bpm)</a:t>
            </a:r>
          </a:p>
        </p:txBody>
      </p:sp>
      <p:sp>
        <p:nvSpPr>
          <p:cNvPr id="7173" name="Rectangle 343">
            <a:extLst>
              <a:ext uri="{FF2B5EF4-FFF2-40B4-BE49-F238E27FC236}">
                <a16:creationId xmlns:a16="http://schemas.microsoft.com/office/drawing/2014/main" id="{0C50448E-183F-4339-B0D3-AF856F7045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7875" y="2141538"/>
            <a:ext cx="2555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cs typeface="Arial" panose="020B0604020202020204" pitchFamily="34" charset="0"/>
              </a:rPr>
              <a:t>200</a:t>
            </a:r>
          </a:p>
        </p:txBody>
      </p:sp>
      <p:sp>
        <p:nvSpPr>
          <p:cNvPr id="7174" name="ZoneTexte 33">
            <a:extLst>
              <a:ext uri="{FF2B5EF4-FFF2-40B4-BE49-F238E27FC236}">
                <a16:creationId xmlns:a16="http://schemas.microsoft.com/office/drawing/2014/main" id="{3A482550-8E08-403D-8D0B-F545C6DA4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3813" y="2206625"/>
            <a:ext cx="5365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cs typeface="Arial" panose="020B0604020202020204" pitchFamily="34" charset="0"/>
              </a:rPr>
              <a:t>PE</a:t>
            </a:r>
          </a:p>
        </p:txBody>
      </p:sp>
      <p:sp>
        <p:nvSpPr>
          <p:cNvPr id="7175" name="Rectangle 1301">
            <a:extLst>
              <a:ext uri="{FF2B5EF4-FFF2-40B4-BE49-F238E27FC236}">
                <a16:creationId xmlns:a16="http://schemas.microsoft.com/office/drawing/2014/main" id="{3CCBCD8B-8839-4E54-BBA2-55F3627342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125" y="454025"/>
            <a:ext cx="246063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cs typeface="Arial" panose="020B0604020202020204" pitchFamily="34" charset="0"/>
              </a:rPr>
              <a:t>150</a:t>
            </a:r>
          </a:p>
        </p:txBody>
      </p:sp>
      <p:cxnSp>
        <p:nvCxnSpPr>
          <p:cNvPr id="7176" name="Connecteur droit 2499">
            <a:extLst>
              <a:ext uri="{FF2B5EF4-FFF2-40B4-BE49-F238E27FC236}">
                <a16:creationId xmlns:a16="http://schemas.microsoft.com/office/drawing/2014/main" id="{86993A6B-2E2F-4F70-A0BD-1AE2CAA38F95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607219" y="926307"/>
            <a:ext cx="777875" cy="1587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77" name="Text Box 1309">
            <a:extLst>
              <a:ext uri="{FF2B5EF4-FFF2-40B4-BE49-F238E27FC236}">
                <a16:creationId xmlns:a16="http://schemas.microsoft.com/office/drawing/2014/main" id="{F1953846-A544-4850-A7CF-E8CE18131EBB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3305175" y="614363"/>
            <a:ext cx="69215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cs typeface="Arial" panose="020B0604020202020204" pitchFamily="34" charset="0"/>
              </a:rPr>
              <a:t>BP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cs typeface="Arial" panose="020B0604020202020204" pitchFamily="34" charset="0"/>
              </a:rPr>
              <a:t>(mmHg)</a:t>
            </a:r>
          </a:p>
        </p:txBody>
      </p:sp>
      <p:sp>
        <p:nvSpPr>
          <p:cNvPr id="7178" name="Text Box 855">
            <a:extLst>
              <a:ext uri="{FF2B5EF4-FFF2-40B4-BE49-F238E27FC236}">
                <a16:creationId xmlns:a16="http://schemas.microsoft.com/office/drawing/2014/main" id="{78C405AC-C1B2-4414-AA5D-6B104FBEFE5B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3396457" y="1616869"/>
            <a:ext cx="550862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cs typeface="Arial" panose="020B0604020202020204" pitchFamily="34" charset="0"/>
              </a:rPr>
              <a:t>HR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cs typeface="Arial" panose="020B0604020202020204" pitchFamily="34" charset="0"/>
              </a:rPr>
              <a:t>(bpm)</a:t>
            </a:r>
          </a:p>
        </p:txBody>
      </p:sp>
      <p:sp>
        <p:nvSpPr>
          <p:cNvPr id="7179" name="Rectangle 342">
            <a:extLst>
              <a:ext uri="{FF2B5EF4-FFF2-40B4-BE49-F238E27FC236}">
                <a16:creationId xmlns:a16="http://schemas.microsoft.com/office/drawing/2014/main" id="{46E188B2-2DAB-4B77-8709-8431CDB45D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7625" y="1339850"/>
            <a:ext cx="2555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cs typeface="Arial" panose="020B0604020202020204" pitchFamily="34" charset="0"/>
              </a:rPr>
              <a:t>400</a:t>
            </a:r>
          </a:p>
        </p:txBody>
      </p:sp>
      <p:sp>
        <p:nvSpPr>
          <p:cNvPr id="7180" name="Rectangle 343">
            <a:extLst>
              <a:ext uri="{FF2B5EF4-FFF2-40B4-BE49-F238E27FC236}">
                <a16:creationId xmlns:a16="http://schemas.microsoft.com/office/drawing/2014/main" id="{1E662464-C276-41A9-B83D-F9E33F2763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9688" y="2166938"/>
            <a:ext cx="2555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cs typeface="Arial" panose="020B0604020202020204" pitchFamily="34" charset="0"/>
              </a:rPr>
              <a:t>200</a:t>
            </a:r>
          </a:p>
        </p:txBody>
      </p:sp>
      <p:cxnSp>
        <p:nvCxnSpPr>
          <p:cNvPr id="7181" name="Connecteur droit 2516">
            <a:extLst>
              <a:ext uri="{FF2B5EF4-FFF2-40B4-BE49-F238E27FC236}">
                <a16:creationId xmlns:a16="http://schemas.microsoft.com/office/drawing/2014/main" id="{46086139-A0E1-43C5-9B9A-E17C40AEF14A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3670300" y="1833563"/>
            <a:ext cx="927100" cy="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82" name="Rectangle 1301">
            <a:extLst>
              <a:ext uri="{FF2B5EF4-FFF2-40B4-BE49-F238E27FC236}">
                <a16:creationId xmlns:a16="http://schemas.microsoft.com/office/drawing/2014/main" id="{3C8F2856-9613-4B76-AC27-4853DFC7BD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70325" y="436563"/>
            <a:ext cx="242888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cs typeface="Arial" panose="020B0604020202020204" pitchFamily="34" charset="0"/>
              </a:rPr>
              <a:t>150</a:t>
            </a:r>
          </a:p>
        </p:txBody>
      </p:sp>
      <p:sp>
        <p:nvSpPr>
          <p:cNvPr id="7183" name="Rectangle 1303">
            <a:extLst>
              <a:ext uri="{FF2B5EF4-FFF2-40B4-BE49-F238E27FC236}">
                <a16:creationId xmlns:a16="http://schemas.microsoft.com/office/drawing/2014/main" id="{D22EA5DA-F1BD-436B-B155-8F12D0E41F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1125" y="1109663"/>
            <a:ext cx="163513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cs typeface="Arial" panose="020B0604020202020204" pitchFamily="34" charset="0"/>
              </a:rPr>
              <a:t>50</a:t>
            </a:r>
          </a:p>
        </p:txBody>
      </p:sp>
      <p:cxnSp>
        <p:nvCxnSpPr>
          <p:cNvPr id="7184" name="Connecteur droit 2521">
            <a:extLst>
              <a:ext uri="{FF2B5EF4-FFF2-40B4-BE49-F238E27FC236}">
                <a16:creationId xmlns:a16="http://schemas.microsoft.com/office/drawing/2014/main" id="{6FE46BC6-BF7C-4228-AE93-733A823FF5B9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3766343" y="897732"/>
            <a:ext cx="715963" cy="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5" name="Connecteur droit avec flèche 2523">
            <a:extLst>
              <a:ext uri="{FF2B5EF4-FFF2-40B4-BE49-F238E27FC236}">
                <a16:creationId xmlns:a16="http://schemas.microsoft.com/office/drawing/2014/main" id="{8AC0CB06-ACF0-4AD7-8380-B13FC9737901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722813" y="2106613"/>
            <a:ext cx="0" cy="1666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86" name="ZoneTexte 33">
            <a:extLst>
              <a:ext uri="{FF2B5EF4-FFF2-40B4-BE49-F238E27FC236}">
                <a16:creationId xmlns:a16="http://schemas.microsoft.com/office/drawing/2014/main" id="{223129C0-DB85-422D-99DD-C07789B68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9613" y="2225675"/>
            <a:ext cx="617537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cs typeface="Arial" panose="020B0604020202020204" pitchFamily="34" charset="0"/>
              </a:rPr>
              <a:t>PE</a:t>
            </a:r>
          </a:p>
        </p:txBody>
      </p:sp>
      <p:sp>
        <p:nvSpPr>
          <p:cNvPr id="7187" name="ZoneTexte 33">
            <a:extLst>
              <a:ext uri="{FF2B5EF4-FFF2-40B4-BE49-F238E27FC236}">
                <a16:creationId xmlns:a16="http://schemas.microsoft.com/office/drawing/2014/main" id="{A9DCF085-D45E-4D8D-BA4C-7F00E952EB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8213" y="2217738"/>
            <a:ext cx="43338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cs typeface="Arial" panose="020B0604020202020204" pitchFamily="34" charset="0"/>
              </a:rPr>
              <a:t>PE</a:t>
            </a:r>
          </a:p>
        </p:txBody>
      </p:sp>
      <p:grpSp>
        <p:nvGrpSpPr>
          <p:cNvPr id="7188" name="Groupe 8">
            <a:extLst>
              <a:ext uri="{FF2B5EF4-FFF2-40B4-BE49-F238E27FC236}">
                <a16:creationId xmlns:a16="http://schemas.microsoft.com/office/drawing/2014/main" id="{1C44C67C-CA0D-4D86-9B90-813D7871F4C5}"/>
              </a:ext>
            </a:extLst>
          </p:cNvPr>
          <p:cNvGrpSpPr>
            <a:grpSpLocks/>
          </p:cNvGrpSpPr>
          <p:nvPr/>
        </p:nvGrpSpPr>
        <p:grpSpPr bwMode="auto">
          <a:xfrm>
            <a:off x="1501775" y="1654175"/>
            <a:ext cx="476250" cy="655638"/>
            <a:chOff x="1757940" y="2738438"/>
            <a:chExt cx="420110" cy="490537"/>
          </a:xfrm>
        </p:grpSpPr>
        <p:cxnSp>
          <p:nvCxnSpPr>
            <p:cNvPr id="9428" name="Connecteur droit avec flèche 2487">
              <a:extLst>
                <a:ext uri="{FF2B5EF4-FFF2-40B4-BE49-F238E27FC236}">
                  <a16:creationId xmlns:a16="http://schemas.microsoft.com/office/drawing/2014/main" id="{CCBB21C6-D6F5-422D-8385-8B7B419323D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16200000" flipV="1">
              <a:off x="1688883" y="3121222"/>
              <a:ext cx="138113" cy="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429" name="Line 14">
              <a:extLst>
                <a:ext uri="{FF2B5EF4-FFF2-40B4-BE49-F238E27FC236}">
                  <a16:creationId xmlns:a16="http://schemas.microsoft.com/office/drawing/2014/main" id="{4D3481E3-3710-49FF-AD4A-F360CEE9D3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33563" y="2989263"/>
              <a:ext cx="0" cy="1746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30" name="Line 6">
              <a:extLst>
                <a:ext uri="{FF2B5EF4-FFF2-40B4-BE49-F238E27FC236}">
                  <a16:creationId xmlns:a16="http://schemas.microsoft.com/office/drawing/2014/main" id="{2B6C9F59-A54F-413F-B565-B26F78EDAF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06575" y="2738438"/>
              <a:ext cx="63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31" name="Line 7">
              <a:extLst>
                <a:ext uri="{FF2B5EF4-FFF2-40B4-BE49-F238E27FC236}">
                  <a16:creationId xmlns:a16="http://schemas.microsoft.com/office/drawing/2014/main" id="{434854FD-D363-46DF-97C8-484B057A95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12925" y="2738438"/>
              <a:ext cx="0" cy="746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32" name="Line 8">
              <a:extLst>
                <a:ext uri="{FF2B5EF4-FFF2-40B4-BE49-F238E27FC236}">
                  <a16:creationId xmlns:a16="http://schemas.microsoft.com/office/drawing/2014/main" id="{4196BE19-472D-4D23-956B-CB190F1854B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12925" y="2798763"/>
              <a:ext cx="317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33" name="Line 9">
              <a:extLst>
                <a:ext uri="{FF2B5EF4-FFF2-40B4-BE49-F238E27FC236}">
                  <a16:creationId xmlns:a16="http://schemas.microsoft.com/office/drawing/2014/main" id="{2974D06D-16E2-4E50-9E3D-6EB4D919E6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16100" y="2752725"/>
              <a:ext cx="0" cy="603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34" name="Line 10">
              <a:extLst>
                <a:ext uri="{FF2B5EF4-FFF2-40B4-BE49-F238E27FC236}">
                  <a16:creationId xmlns:a16="http://schemas.microsoft.com/office/drawing/2014/main" id="{DF9DB466-0CDF-493F-B271-B0E431AAD1B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16100" y="2738438"/>
              <a:ext cx="4763" cy="3016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35" name="Line 11">
              <a:extLst>
                <a:ext uri="{FF2B5EF4-FFF2-40B4-BE49-F238E27FC236}">
                  <a16:creationId xmlns:a16="http://schemas.microsoft.com/office/drawing/2014/main" id="{9A3A7083-A4CB-45E9-8CAD-963EBDDC16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20863" y="2803525"/>
              <a:ext cx="0" cy="42545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36" name="Line 12">
              <a:extLst>
                <a:ext uri="{FF2B5EF4-FFF2-40B4-BE49-F238E27FC236}">
                  <a16:creationId xmlns:a16="http://schemas.microsoft.com/office/drawing/2014/main" id="{04A9CDEE-58DB-4FBE-972D-2B47DC78B50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20863" y="2955925"/>
              <a:ext cx="4763" cy="1746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37" name="Line 13">
              <a:extLst>
                <a:ext uri="{FF2B5EF4-FFF2-40B4-BE49-F238E27FC236}">
                  <a16:creationId xmlns:a16="http://schemas.microsoft.com/office/drawing/2014/main" id="{EF70EFB3-2479-4C91-82CB-D217865D05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25625" y="2898775"/>
              <a:ext cx="7938" cy="127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38" name="Line 15">
              <a:extLst>
                <a:ext uri="{FF2B5EF4-FFF2-40B4-BE49-F238E27FC236}">
                  <a16:creationId xmlns:a16="http://schemas.microsoft.com/office/drawing/2014/main" id="{355080A2-FBE2-4E03-BCF6-21DBB555800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33563" y="3054350"/>
              <a:ext cx="3175" cy="2063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39" name="Line 16">
              <a:extLst>
                <a:ext uri="{FF2B5EF4-FFF2-40B4-BE49-F238E27FC236}">
                  <a16:creationId xmlns:a16="http://schemas.microsoft.com/office/drawing/2014/main" id="{6B520BE6-EE77-476B-AF32-CA5728772D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36738" y="2906713"/>
              <a:ext cx="0" cy="19526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40" name="Line 17">
              <a:extLst>
                <a:ext uri="{FF2B5EF4-FFF2-40B4-BE49-F238E27FC236}">
                  <a16:creationId xmlns:a16="http://schemas.microsoft.com/office/drawing/2014/main" id="{023E53BB-5102-4ED8-96D8-E1C0B8CE44A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36738" y="2898775"/>
              <a:ext cx="4763" cy="127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41" name="Line 18">
              <a:extLst>
                <a:ext uri="{FF2B5EF4-FFF2-40B4-BE49-F238E27FC236}">
                  <a16:creationId xmlns:a16="http://schemas.microsoft.com/office/drawing/2014/main" id="{32675400-E93B-48A4-884D-EE3666EF16F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41500" y="2822575"/>
              <a:ext cx="0" cy="889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42" name="Line 19">
              <a:extLst>
                <a:ext uri="{FF2B5EF4-FFF2-40B4-BE49-F238E27FC236}">
                  <a16:creationId xmlns:a16="http://schemas.microsoft.com/office/drawing/2014/main" id="{A1A57758-F912-4E06-9F6B-301A4D4709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41500" y="2822575"/>
              <a:ext cx="4763" cy="476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43" name="Line 20">
              <a:extLst>
                <a:ext uri="{FF2B5EF4-FFF2-40B4-BE49-F238E27FC236}">
                  <a16:creationId xmlns:a16="http://schemas.microsoft.com/office/drawing/2014/main" id="{2CEE094E-4610-46B1-B945-13BBAFA0F1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46263" y="2798763"/>
              <a:ext cx="0" cy="381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44" name="Line 21">
              <a:extLst>
                <a:ext uri="{FF2B5EF4-FFF2-40B4-BE49-F238E27FC236}">
                  <a16:creationId xmlns:a16="http://schemas.microsoft.com/office/drawing/2014/main" id="{107E6BC1-7DD1-43EE-973D-6171FA2323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46263" y="2798763"/>
              <a:ext cx="476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45" name="Line 22">
              <a:extLst>
                <a:ext uri="{FF2B5EF4-FFF2-40B4-BE49-F238E27FC236}">
                  <a16:creationId xmlns:a16="http://schemas.microsoft.com/office/drawing/2014/main" id="{9C99FCA0-28D5-46A9-9C97-F70E588374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51025" y="2781300"/>
              <a:ext cx="1588" cy="3175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46" name="Line 23">
              <a:extLst>
                <a:ext uri="{FF2B5EF4-FFF2-40B4-BE49-F238E27FC236}">
                  <a16:creationId xmlns:a16="http://schemas.microsoft.com/office/drawing/2014/main" id="{833D72EE-27EF-40B0-8AF3-1A178EE7A7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51025" y="2781300"/>
              <a:ext cx="3175" cy="317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47" name="Line 24">
              <a:extLst>
                <a:ext uri="{FF2B5EF4-FFF2-40B4-BE49-F238E27FC236}">
                  <a16:creationId xmlns:a16="http://schemas.microsoft.com/office/drawing/2014/main" id="{275BC52C-7483-44B5-B1F9-8394F6842CE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54200" y="2768600"/>
              <a:ext cx="3175" cy="3016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48" name="Line 25">
              <a:extLst>
                <a:ext uri="{FF2B5EF4-FFF2-40B4-BE49-F238E27FC236}">
                  <a16:creationId xmlns:a16="http://schemas.microsoft.com/office/drawing/2014/main" id="{AB0B3A97-463D-4F00-AA6D-8565EF272FC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54200" y="2768600"/>
              <a:ext cx="7938" cy="127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49" name="Line 26">
              <a:extLst>
                <a:ext uri="{FF2B5EF4-FFF2-40B4-BE49-F238E27FC236}">
                  <a16:creationId xmlns:a16="http://schemas.microsoft.com/office/drawing/2014/main" id="{2D41089A-AD17-4C21-B1AE-8457AA157D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62138" y="2762250"/>
              <a:ext cx="0" cy="142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50" name="Line 27">
              <a:extLst>
                <a:ext uri="{FF2B5EF4-FFF2-40B4-BE49-F238E27FC236}">
                  <a16:creationId xmlns:a16="http://schemas.microsoft.com/office/drawing/2014/main" id="{F5CDEFA6-8632-484D-B370-F9657A3BAA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62138" y="2762250"/>
              <a:ext cx="4763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51" name="Line 28">
              <a:extLst>
                <a:ext uri="{FF2B5EF4-FFF2-40B4-BE49-F238E27FC236}">
                  <a16:creationId xmlns:a16="http://schemas.microsoft.com/office/drawing/2014/main" id="{1A64DC3D-DEE9-454A-9AFB-2DEECF40DA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66900" y="2762250"/>
              <a:ext cx="0" cy="47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52" name="Line 29">
              <a:extLst>
                <a:ext uri="{FF2B5EF4-FFF2-40B4-BE49-F238E27FC236}">
                  <a16:creationId xmlns:a16="http://schemas.microsoft.com/office/drawing/2014/main" id="{8E3C27F3-32E1-496D-B6BD-6713FD6CF0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66900" y="2762250"/>
              <a:ext cx="4763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53" name="Line 30">
              <a:extLst>
                <a:ext uri="{FF2B5EF4-FFF2-40B4-BE49-F238E27FC236}">
                  <a16:creationId xmlns:a16="http://schemas.microsoft.com/office/drawing/2014/main" id="{D61E2CB5-FC83-4DD6-9909-63E2AE22E5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71663" y="2762250"/>
              <a:ext cx="0" cy="47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54" name="Line 31">
              <a:extLst>
                <a:ext uri="{FF2B5EF4-FFF2-40B4-BE49-F238E27FC236}">
                  <a16:creationId xmlns:a16="http://schemas.microsoft.com/office/drawing/2014/main" id="{D61EFBB0-C2C5-470F-A8F3-51F15116D4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71663" y="2762250"/>
              <a:ext cx="3175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55" name="Line 32">
              <a:extLst>
                <a:ext uri="{FF2B5EF4-FFF2-40B4-BE49-F238E27FC236}">
                  <a16:creationId xmlns:a16="http://schemas.microsoft.com/office/drawing/2014/main" id="{E0C5D6B1-4221-453D-9177-08FA0354AE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74838" y="2762250"/>
              <a:ext cx="0" cy="47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56" name="Line 33">
              <a:extLst>
                <a:ext uri="{FF2B5EF4-FFF2-40B4-BE49-F238E27FC236}">
                  <a16:creationId xmlns:a16="http://schemas.microsoft.com/office/drawing/2014/main" id="{C6F5D86F-C977-43E6-ABAE-D85932DCA8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74838" y="2762250"/>
              <a:ext cx="6350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57" name="Line 34">
              <a:extLst>
                <a:ext uri="{FF2B5EF4-FFF2-40B4-BE49-F238E27FC236}">
                  <a16:creationId xmlns:a16="http://schemas.microsoft.com/office/drawing/2014/main" id="{AB9A1D53-7092-4325-B420-7F223EF23C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81188" y="2755900"/>
              <a:ext cx="0" cy="111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58" name="Line 35">
              <a:extLst>
                <a:ext uri="{FF2B5EF4-FFF2-40B4-BE49-F238E27FC236}">
                  <a16:creationId xmlns:a16="http://schemas.microsoft.com/office/drawing/2014/main" id="{D0A5F6A2-E06B-47D3-8849-7FB4F04106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81188" y="2762250"/>
              <a:ext cx="4763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59" name="Line 36">
              <a:extLst>
                <a:ext uri="{FF2B5EF4-FFF2-40B4-BE49-F238E27FC236}">
                  <a16:creationId xmlns:a16="http://schemas.microsoft.com/office/drawing/2014/main" id="{255B4BA1-3FF7-422E-8086-99F3D38BC1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85950" y="2762250"/>
              <a:ext cx="0" cy="47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60" name="Line 37">
              <a:extLst>
                <a:ext uri="{FF2B5EF4-FFF2-40B4-BE49-F238E27FC236}">
                  <a16:creationId xmlns:a16="http://schemas.microsoft.com/office/drawing/2014/main" id="{A172D857-37A5-4345-8640-620F7E9D3C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85950" y="2762250"/>
              <a:ext cx="6350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61" name="Line 38">
              <a:extLst>
                <a:ext uri="{FF2B5EF4-FFF2-40B4-BE49-F238E27FC236}">
                  <a16:creationId xmlns:a16="http://schemas.microsoft.com/office/drawing/2014/main" id="{5CD52A1D-8390-4FF5-A846-C01DFCF501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92300" y="2762250"/>
              <a:ext cx="1588" cy="47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62" name="Line 39">
              <a:extLst>
                <a:ext uri="{FF2B5EF4-FFF2-40B4-BE49-F238E27FC236}">
                  <a16:creationId xmlns:a16="http://schemas.microsoft.com/office/drawing/2014/main" id="{F012DD2E-918A-4E43-A721-A1A53CD9A2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92300" y="2762250"/>
              <a:ext cx="3175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63" name="Line 40">
              <a:extLst>
                <a:ext uri="{FF2B5EF4-FFF2-40B4-BE49-F238E27FC236}">
                  <a16:creationId xmlns:a16="http://schemas.microsoft.com/office/drawing/2014/main" id="{38AE323C-CA26-4A03-8A56-22AE186100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95475" y="2762250"/>
              <a:ext cx="0" cy="142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64" name="Line 41">
              <a:extLst>
                <a:ext uri="{FF2B5EF4-FFF2-40B4-BE49-F238E27FC236}">
                  <a16:creationId xmlns:a16="http://schemas.microsoft.com/office/drawing/2014/main" id="{C8741879-E66F-439A-A06A-8723A50C2B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95475" y="2762250"/>
              <a:ext cx="6350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65" name="Line 42">
              <a:extLst>
                <a:ext uri="{FF2B5EF4-FFF2-40B4-BE49-F238E27FC236}">
                  <a16:creationId xmlns:a16="http://schemas.microsoft.com/office/drawing/2014/main" id="{F4BD26A8-D755-4CCB-B8EE-56CFF32A6F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01825" y="2755900"/>
              <a:ext cx="1588" cy="2063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66" name="Line 43">
              <a:extLst>
                <a:ext uri="{FF2B5EF4-FFF2-40B4-BE49-F238E27FC236}">
                  <a16:creationId xmlns:a16="http://schemas.microsoft.com/office/drawing/2014/main" id="{7C0C40FD-27D7-4D71-9A8B-8CE087A2508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01825" y="2755900"/>
              <a:ext cx="3175" cy="635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67" name="Line 44">
              <a:extLst>
                <a:ext uri="{FF2B5EF4-FFF2-40B4-BE49-F238E27FC236}">
                  <a16:creationId xmlns:a16="http://schemas.microsoft.com/office/drawing/2014/main" id="{B7AF8E7C-9FE1-4E14-8B5B-333D8CBF859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05000" y="2755900"/>
              <a:ext cx="1588" cy="2063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68" name="Line 45">
              <a:extLst>
                <a:ext uri="{FF2B5EF4-FFF2-40B4-BE49-F238E27FC236}">
                  <a16:creationId xmlns:a16="http://schemas.microsoft.com/office/drawing/2014/main" id="{4190ADBB-BE68-4F91-8B52-539FFC8CA1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05000" y="2755900"/>
              <a:ext cx="7938" cy="111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69" name="Line 46">
              <a:extLst>
                <a:ext uri="{FF2B5EF4-FFF2-40B4-BE49-F238E27FC236}">
                  <a16:creationId xmlns:a16="http://schemas.microsoft.com/office/drawing/2014/main" id="{87A0923A-D82A-4210-9F00-0FA6B6C8684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12938" y="2755900"/>
              <a:ext cx="0" cy="2063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70" name="Line 47">
              <a:extLst>
                <a:ext uri="{FF2B5EF4-FFF2-40B4-BE49-F238E27FC236}">
                  <a16:creationId xmlns:a16="http://schemas.microsoft.com/office/drawing/2014/main" id="{CEA5CAF3-0796-41C8-A0DC-99CE9D36B59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12938" y="2762250"/>
              <a:ext cx="6350" cy="47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71" name="Line 48">
              <a:extLst>
                <a:ext uri="{FF2B5EF4-FFF2-40B4-BE49-F238E27FC236}">
                  <a16:creationId xmlns:a16="http://schemas.microsoft.com/office/drawing/2014/main" id="{27BBB8ED-9079-4159-AEEF-B91E1A6340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19288" y="2755900"/>
              <a:ext cx="0" cy="2063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72" name="Line 49">
              <a:extLst>
                <a:ext uri="{FF2B5EF4-FFF2-40B4-BE49-F238E27FC236}">
                  <a16:creationId xmlns:a16="http://schemas.microsoft.com/office/drawing/2014/main" id="{7C58DD9C-E574-4DFB-B47A-0C8D87867E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19288" y="2762250"/>
              <a:ext cx="3175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73" name="Line 50">
              <a:extLst>
                <a:ext uri="{FF2B5EF4-FFF2-40B4-BE49-F238E27FC236}">
                  <a16:creationId xmlns:a16="http://schemas.microsoft.com/office/drawing/2014/main" id="{B7EC779A-8EDC-4096-92E2-828C2A1F4C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22463" y="2755900"/>
              <a:ext cx="0" cy="111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74" name="Line 51">
              <a:extLst>
                <a:ext uri="{FF2B5EF4-FFF2-40B4-BE49-F238E27FC236}">
                  <a16:creationId xmlns:a16="http://schemas.microsoft.com/office/drawing/2014/main" id="{B1FA3990-C71F-4C4B-9B0E-79D6FFC8A0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22463" y="2762250"/>
              <a:ext cx="3175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75" name="Line 52">
              <a:extLst>
                <a:ext uri="{FF2B5EF4-FFF2-40B4-BE49-F238E27FC236}">
                  <a16:creationId xmlns:a16="http://schemas.microsoft.com/office/drawing/2014/main" id="{52A6A32C-847E-477D-8E51-1710C040FF5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25638" y="2755900"/>
              <a:ext cx="0" cy="111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76" name="Line 53">
              <a:extLst>
                <a:ext uri="{FF2B5EF4-FFF2-40B4-BE49-F238E27FC236}">
                  <a16:creationId xmlns:a16="http://schemas.microsoft.com/office/drawing/2014/main" id="{C6427012-D4A8-4FC3-A1B0-3A76778FE5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25638" y="2762250"/>
              <a:ext cx="6350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77" name="Line 54">
              <a:extLst>
                <a:ext uri="{FF2B5EF4-FFF2-40B4-BE49-F238E27FC236}">
                  <a16:creationId xmlns:a16="http://schemas.microsoft.com/office/drawing/2014/main" id="{875B17F5-8F1C-41E2-8214-817FFAF9AC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31988" y="2762250"/>
              <a:ext cx="0" cy="47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78" name="Line 55">
              <a:extLst>
                <a:ext uri="{FF2B5EF4-FFF2-40B4-BE49-F238E27FC236}">
                  <a16:creationId xmlns:a16="http://schemas.microsoft.com/office/drawing/2014/main" id="{51FDC582-8905-474F-BDC6-00209A9114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31988" y="2762250"/>
              <a:ext cx="4763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79" name="Line 56">
              <a:extLst>
                <a:ext uri="{FF2B5EF4-FFF2-40B4-BE49-F238E27FC236}">
                  <a16:creationId xmlns:a16="http://schemas.microsoft.com/office/drawing/2014/main" id="{EC92B212-4166-464C-9C1F-DA7F00D653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36750" y="2755900"/>
              <a:ext cx="0" cy="111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80" name="Line 57">
              <a:extLst>
                <a:ext uri="{FF2B5EF4-FFF2-40B4-BE49-F238E27FC236}">
                  <a16:creationId xmlns:a16="http://schemas.microsoft.com/office/drawing/2014/main" id="{224F90F8-DEE4-4C97-8B01-12F27FC69C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36750" y="2755900"/>
              <a:ext cx="6350" cy="635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81" name="Line 58">
              <a:extLst>
                <a:ext uri="{FF2B5EF4-FFF2-40B4-BE49-F238E27FC236}">
                  <a16:creationId xmlns:a16="http://schemas.microsoft.com/office/drawing/2014/main" id="{C1CE4760-6614-4409-8AD5-D633C2A867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43100" y="2755900"/>
              <a:ext cx="0" cy="111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82" name="Line 59">
              <a:extLst>
                <a:ext uri="{FF2B5EF4-FFF2-40B4-BE49-F238E27FC236}">
                  <a16:creationId xmlns:a16="http://schemas.microsoft.com/office/drawing/2014/main" id="{9D60FF89-7939-4D67-BC1B-00CFA735DE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43100" y="2762250"/>
              <a:ext cx="3175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83" name="Line 60">
              <a:extLst>
                <a:ext uri="{FF2B5EF4-FFF2-40B4-BE49-F238E27FC236}">
                  <a16:creationId xmlns:a16="http://schemas.microsoft.com/office/drawing/2014/main" id="{E94FEEE5-94AD-4547-869A-928AB5427F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46275" y="2755900"/>
              <a:ext cx="0" cy="111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84" name="Line 61">
              <a:extLst>
                <a:ext uri="{FF2B5EF4-FFF2-40B4-BE49-F238E27FC236}">
                  <a16:creationId xmlns:a16="http://schemas.microsoft.com/office/drawing/2014/main" id="{92472CF2-3352-47E6-A5B3-612EAABFE4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46275" y="2762250"/>
              <a:ext cx="6350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85" name="Line 62">
              <a:extLst>
                <a:ext uri="{FF2B5EF4-FFF2-40B4-BE49-F238E27FC236}">
                  <a16:creationId xmlns:a16="http://schemas.microsoft.com/office/drawing/2014/main" id="{C07D4AC3-2383-423E-AE51-4A05D7723C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52625" y="2747963"/>
              <a:ext cx="0" cy="285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86" name="Line 63">
              <a:extLst>
                <a:ext uri="{FF2B5EF4-FFF2-40B4-BE49-F238E27FC236}">
                  <a16:creationId xmlns:a16="http://schemas.microsoft.com/office/drawing/2014/main" id="{5E6371FB-1CF4-4A54-952B-7A3AF7EDC3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52625" y="2747963"/>
              <a:ext cx="3175" cy="142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87" name="Line 64">
              <a:extLst>
                <a:ext uri="{FF2B5EF4-FFF2-40B4-BE49-F238E27FC236}">
                  <a16:creationId xmlns:a16="http://schemas.microsoft.com/office/drawing/2014/main" id="{09EA18ED-40B3-4355-8AC1-270092B518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55800" y="2755900"/>
              <a:ext cx="0" cy="111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88" name="Line 65">
              <a:extLst>
                <a:ext uri="{FF2B5EF4-FFF2-40B4-BE49-F238E27FC236}">
                  <a16:creationId xmlns:a16="http://schemas.microsoft.com/office/drawing/2014/main" id="{7B840E1B-005D-4B38-A3BF-8BEEC333FB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55800" y="2755900"/>
              <a:ext cx="4763" cy="635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89" name="Line 66">
              <a:extLst>
                <a:ext uri="{FF2B5EF4-FFF2-40B4-BE49-F238E27FC236}">
                  <a16:creationId xmlns:a16="http://schemas.microsoft.com/office/drawing/2014/main" id="{63002297-ECE3-4952-8692-6DCE129D15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60563" y="2755900"/>
              <a:ext cx="0" cy="2063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90" name="Line 67">
              <a:extLst>
                <a:ext uri="{FF2B5EF4-FFF2-40B4-BE49-F238E27FC236}">
                  <a16:creationId xmlns:a16="http://schemas.microsoft.com/office/drawing/2014/main" id="{E99093CB-F20E-4768-9CB8-D4201EE06DC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60563" y="2762250"/>
              <a:ext cx="6350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91" name="Line 68">
              <a:extLst>
                <a:ext uri="{FF2B5EF4-FFF2-40B4-BE49-F238E27FC236}">
                  <a16:creationId xmlns:a16="http://schemas.microsoft.com/office/drawing/2014/main" id="{E477B873-B05B-4516-834F-16E90C1727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66913" y="2747963"/>
              <a:ext cx="1588" cy="285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92" name="Line 69">
              <a:extLst>
                <a:ext uri="{FF2B5EF4-FFF2-40B4-BE49-F238E27FC236}">
                  <a16:creationId xmlns:a16="http://schemas.microsoft.com/office/drawing/2014/main" id="{0175D592-7992-4C64-857E-D23D42FCB43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66913" y="2747963"/>
              <a:ext cx="3175" cy="142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93" name="Line 70">
              <a:extLst>
                <a:ext uri="{FF2B5EF4-FFF2-40B4-BE49-F238E27FC236}">
                  <a16:creationId xmlns:a16="http://schemas.microsoft.com/office/drawing/2014/main" id="{3A581BB4-B18B-4276-91BB-3EC0C1817E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70088" y="2747963"/>
              <a:ext cx="3175" cy="1905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94" name="Line 71">
              <a:extLst>
                <a:ext uri="{FF2B5EF4-FFF2-40B4-BE49-F238E27FC236}">
                  <a16:creationId xmlns:a16="http://schemas.microsoft.com/office/drawing/2014/main" id="{608AE91D-3251-4AAA-B101-A94A46A8F1B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70088" y="2755900"/>
              <a:ext cx="79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95" name="Line 72">
              <a:extLst>
                <a:ext uri="{FF2B5EF4-FFF2-40B4-BE49-F238E27FC236}">
                  <a16:creationId xmlns:a16="http://schemas.microsoft.com/office/drawing/2014/main" id="{B5F80FBD-F439-4257-9CF9-B267866F1D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78025" y="2755900"/>
              <a:ext cx="0" cy="111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96" name="Line 73">
              <a:extLst>
                <a:ext uri="{FF2B5EF4-FFF2-40B4-BE49-F238E27FC236}">
                  <a16:creationId xmlns:a16="http://schemas.microsoft.com/office/drawing/2014/main" id="{80D02E17-BC2C-4A9C-AC12-AA41909F29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78025" y="2755900"/>
              <a:ext cx="3175" cy="635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97" name="Line 74">
              <a:extLst>
                <a:ext uri="{FF2B5EF4-FFF2-40B4-BE49-F238E27FC236}">
                  <a16:creationId xmlns:a16="http://schemas.microsoft.com/office/drawing/2014/main" id="{310B8A9F-736E-4500-8E79-0698F2ECF02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1200" y="2755900"/>
              <a:ext cx="0" cy="2063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98" name="Line 75">
              <a:extLst>
                <a:ext uri="{FF2B5EF4-FFF2-40B4-BE49-F238E27FC236}">
                  <a16:creationId xmlns:a16="http://schemas.microsoft.com/office/drawing/2014/main" id="{AB34819B-E2C9-44B9-BDED-40C0A9CD61A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1200" y="2762250"/>
              <a:ext cx="4763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99" name="Line 76">
              <a:extLst>
                <a:ext uri="{FF2B5EF4-FFF2-40B4-BE49-F238E27FC236}">
                  <a16:creationId xmlns:a16="http://schemas.microsoft.com/office/drawing/2014/main" id="{EFF5297E-E7A6-46D4-B7CC-2D3087A6A4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5963" y="2747963"/>
              <a:ext cx="1588" cy="285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00" name="Line 77">
              <a:extLst>
                <a:ext uri="{FF2B5EF4-FFF2-40B4-BE49-F238E27FC236}">
                  <a16:creationId xmlns:a16="http://schemas.microsoft.com/office/drawing/2014/main" id="{7EF4DB03-85BD-45CD-89CD-2FFC0D6BF75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85963" y="2747963"/>
              <a:ext cx="4763" cy="142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01" name="Line 78">
              <a:extLst>
                <a:ext uri="{FF2B5EF4-FFF2-40B4-BE49-F238E27FC236}">
                  <a16:creationId xmlns:a16="http://schemas.microsoft.com/office/drawing/2014/main" id="{0B37ED58-08A9-46E6-9594-AFF353584E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90725" y="2747963"/>
              <a:ext cx="3175" cy="285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02" name="Line 79">
              <a:extLst>
                <a:ext uri="{FF2B5EF4-FFF2-40B4-BE49-F238E27FC236}">
                  <a16:creationId xmlns:a16="http://schemas.microsoft.com/office/drawing/2014/main" id="{4F8F9A50-9040-497A-BD5B-832021A48E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90725" y="2747963"/>
              <a:ext cx="3175" cy="142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03" name="Line 80">
              <a:extLst>
                <a:ext uri="{FF2B5EF4-FFF2-40B4-BE49-F238E27FC236}">
                  <a16:creationId xmlns:a16="http://schemas.microsoft.com/office/drawing/2014/main" id="{9D9E3E13-9EAA-4C91-816D-DAC4E0FACC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93900" y="2755900"/>
              <a:ext cx="0" cy="2063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04" name="Line 81">
              <a:extLst>
                <a:ext uri="{FF2B5EF4-FFF2-40B4-BE49-F238E27FC236}">
                  <a16:creationId xmlns:a16="http://schemas.microsoft.com/office/drawing/2014/main" id="{3E7535FE-D73B-49AC-BFC6-252B7B8CF8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93900" y="2762250"/>
              <a:ext cx="7938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05" name="Line 82">
              <a:extLst>
                <a:ext uri="{FF2B5EF4-FFF2-40B4-BE49-F238E27FC236}">
                  <a16:creationId xmlns:a16="http://schemas.microsoft.com/office/drawing/2014/main" id="{BA54D0F2-F1AE-434B-A299-13A584404F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01838" y="2747963"/>
              <a:ext cx="0" cy="1905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06" name="Line 83">
              <a:extLst>
                <a:ext uri="{FF2B5EF4-FFF2-40B4-BE49-F238E27FC236}">
                  <a16:creationId xmlns:a16="http://schemas.microsoft.com/office/drawing/2014/main" id="{B5837477-19A7-460C-9FAF-247CDE2993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01838" y="2755900"/>
              <a:ext cx="3175" cy="635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07" name="Line 84">
              <a:extLst>
                <a:ext uri="{FF2B5EF4-FFF2-40B4-BE49-F238E27FC236}">
                  <a16:creationId xmlns:a16="http://schemas.microsoft.com/office/drawing/2014/main" id="{7F0A8B6F-E528-41BF-B496-F6D7E960DDF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05013" y="2755900"/>
              <a:ext cx="1588" cy="111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08" name="Line 85">
              <a:extLst>
                <a:ext uri="{FF2B5EF4-FFF2-40B4-BE49-F238E27FC236}">
                  <a16:creationId xmlns:a16="http://schemas.microsoft.com/office/drawing/2014/main" id="{3898DA86-582C-400F-9DCB-3F3A19A60DF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05013" y="2762250"/>
              <a:ext cx="6350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09" name="Line 86">
              <a:extLst>
                <a:ext uri="{FF2B5EF4-FFF2-40B4-BE49-F238E27FC236}">
                  <a16:creationId xmlns:a16="http://schemas.microsoft.com/office/drawing/2014/main" id="{EC9E9F34-D1AF-4E7C-B64B-BE10F5DCAF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11363" y="2755900"/>
              <a:ext cx="0" cy="111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10" name="Line 87">
              <a:extLst>
                <a:ext uri="{FF2B5EF4-FFF2-40B4-BE49-F238E27FC236}">
                  <a16:creationId xmlns:a16="http://schemas.microsoft.com/office/drawing/2014/main" id="{E16FD619-B95F-4753-8A83-A3BA29E8549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11363" y="2762250"/>
              <a:ext cx="3175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11" name="Line 88">
              <a:extLst>
                <a:ext uri="{FF2B5EF4-FFF2-40B4-BE49-F238E27FC236}">
                  <a16:creationId xmlns:a16="http://schemas.microsoft.com/office/drawing/2014/main" id="{37A9F1A2-E33D-449D-8D0A-354AC15EC4B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14538" y="2755900"/>
              <a:ext cx="0" cy="2063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12" name="Line 89">
              <a:extLst>
                <a:ext uri="{FF2B5EF4-FFF2-40B4-BE49-F238E27FC236}">
                  <a16:creationId xmlns:a16="http://schemas.microsoft.com/office/drawing/2014/main" id="{AD3BD831-8A50-4326-8BAF-98DA1214E50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014538" y="2755900"/>
              <a:ext cx="6350" cy="111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13" name="Line 90">
              <a:extLst>
                <a:ext uri="{FF2B5EF4-FFF2-40B4-BE49-F238E27FC236}">
                  <a16:creationId xmlns:a16="http://schemas.microsoft.com/office/drawing/2014/main" id="{40CBE77E-A4ED-4ECE-800C-690638DD23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20888" y="2747963"/>
              <a:ext cx="1588" cy="285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14" name="Line 91">
              <a:extLst>
                <a:ext uri="{FF2B5EF4-FFF2-40B4-BE49-F238E27FC236}">
                  <a16:creationId xmlns:a16="http://schemas.microsoft.com/office/drawing/2014/main" id="{03A63DA3-379E-4A34-A389-0A16801695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20888" y="2755900"/>
              <a:ext cx="6350" cy="635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15" name="Line 92">
              <a:extLst>
                <a:ext uri="{FF2B5EF4-FFF2-40B4-BE49-F238E27FC236}">
                  <a16:creationId xmlns:a16="http://schemas.microsoft.com/office/drawing/2014/main" id="{FD593CB4-D063-4FD2-815D-0E20CA5250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27238" y="2755900"/>
              <a:ext cx="0" cy="111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16" name="Line 93">
              <a:extLst>
                <a:ext uri="{FF2B5EF4-FFF2-40B4-BE49-F238E27FC236}">
                  <a16:creationId xmlns:a16="http://schemas.microsoft.com/office/drawing/2014/main" id="{E539D7B2-406C-4343-A19A-6E7E859C43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27238" y="2762250"/>
              <a:ext cx="4763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17" name="Line 94">
              <a:extLst>
                <a:ext uri="{FF2B5EF4-FFF2-40B4-BE49-F238E27FC236}">
                  <a16:creationId xmlns:a16="http://schemas.microsoft.com/office/drawing/2014/main" id="{93509B30-4997-4438-9B1F-58F127F9BC2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32000" y="2755900"/>
              <a:ext cx="0" cy="111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18" name="Line 95">
              <a:extLst>
                <a:ext uri="{FF2B5EF4-FFF2-40B4-BE49-F238E27FC236}">
                  <a16:creationId xmlns:a16="http://schemas.microsoft.com/office/drawing/2014/main" id="{3FC96B90-390C-4F6F-A6B8-B42B8CAD0D4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32000" y="2762250"/>
              <a:ext cx="6350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19" name="Line 96">
              <a:extLst>
                <a:ext uri="{FF2B5EF4-FFF2-40B4-BE49-F238E27FC236}">
                  <a16:creationId xmlns:a16="http://schemas.microsoft.com/office/drawing/2014/main" id="{CFD246BE-D9EB-4179-94D5-D80A144F4E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38350" y="2755900"/>
              <a:ext cx="0" cy="111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20" name="Line 97">
              <a:extLst>
                <a:ext uri="{FF2B5EF4-FFF2-40B4-BE49-F238E27FC236}">
                  <a16:creationId xmlns:a16="http://schemas.microsoft.com/office/drawing/2014/main" id="{E7DF5764-A7FB-40DA-8031-32ECB8EBB53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038350" y="2755900"/>
              <a:ext cx="1588" cy="635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21" name="Line 98">
              <a:extLst>
                <a:ext uri="{FF2B5EF4-FFF2-40B4-BE49-F238E27FC236}">
                  <a16:creationId xmlns:a16="http://schemas.microsoft.com/office/drawing/2014/main" id="{2905F41F-7310-4849-8153-13553760F6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39938" y="2755900"/>
              <a:ext cx="1588" cy="111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22" name="Line 99">
              <a:extLst>
                <a:ext uri="{FF2B5EF4-FFF2-40B4-BE49-F238E27FC236}">
                  <a16:creationId xmlns:a16="http://schemas.microsoft.com/office/drawing/2014/main" id="{490D7F03-FF0E-4B85-B4B2-7F4B343300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39938" y="2762250"/>
              <a:ext cx="6350" cy="47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23" name="Line 100">
              <a:extLst>
                <a:ext uri="{FF2B5EF4-FFF2-40B4-BE49-F238E27FC236}">
                  <a16:creationId xmlns:a16="http://schemas.microsoft.com/office/drawing/2014/main" id="{B2FC7071-3E0F-40F1-9B8C-18DF08F51D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46288" y="2755900"/>
              <a:ext cx="0" cy="2063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24" name="Line 101">
              <a:extLst>
                <a:ext uri="{FF2B5EF4-FFF2-40B4-BE49-F238E27FC236}">
                  <a16:creationId xmlns:a16="http://schemas.microsoft.com/office/drawing/2014/main" id="{A001BFE6-35ED-49CC-AC9B-D2172AE7CC8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046288" y="2762250"/>
              <a:ext cx="4763" cy="47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25" name="Line 102">
              <a:extLst>
                <a:ext uri="{FF2B5EF4-FFF2-40B4-BE49-F238E27FC236}">
                  <a16:creationId xmlns:a16="http://schemas.microsoft.com/office/drawing/2014/main" id="{66A7B5A8-F8FB-4841-84D0-F15AB04276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51050" y="2755900"/>
              <a:ext cx="1588" cy="2063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26" name="Line 103">
              <a:extLst>
                <a:ext uri="{FF2B5EF4-FFF2-40B4-BE49-F238E27FC236}">
                  <a16:creationId xmlns:a16="http://schemas.microsoft.com/office/drawing/2014/main" id="{9826C71D-3244-4275-A838-D1351256A3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51050" y="2762250"/>
              <a:ext cx="4763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27" name="Line 104">
              <a:extLst>
                <a:ext uri="{FF2B5EF4-FFF2-40B4-BE49-F238E27FC236}">
                  <a16:creationId xmlns:a16="http://schemas.microsoft.com/office/drawing/2014/main" id="{1780BD44-E4CD-4A0D-8EB4-EF7D274B0B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55813" y="2762250"/>
              <a:ext cx="3175" cy="47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28" name="Line 105">
              <a:extLst>
                <a:ext uri="{FF2B5EF4-FFF2-40B4-BE49-F238E27FC236}">
                  <a16:creationId xmlns:a16="http://schemas.microsoft.com/office/drawing/2014/main" id="{2F52881D-993D-4394-93BF-3313F4D1859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55813" y="2762250"/>
              <a:ext cx="6350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29" name="Line 106">
              <a:extLst>
                <a:ext uri="{FF2B5EF4-FFF2-40B4-BE49-F238E27FC236}">
                  <a16:creationId xmlns:a16="http://schemas.microsoft.com/office/drawing/2014/main" id="{12A18567-C5EB-47FF-93CF-B497BA292D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62163" y="2755900"/>
              <a:ext cx="0" cy="2063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30" name="Line 107">
              <a:extLst>
                <a:ext uri="{FF2B5EF4-FFF2-40B4-BE49-F238E27FC236}">
                  <a16:creationId xmlns:a16="http://schemas.microsoft.com/office/drawing/2014/main" id="{91083A09-119C-4E85-9C34-42468CE0C6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62163" y="2762250"/>
              <a:ext cx="4763" cy="47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31" name="Line 108">
              <a:extLst>
                <a:ext uri="{FF2B5EF4-FFF2-40B4-BE49-F238E27FC236}">
                  <a16:creationId xmlns:a16="http://schemas.microsoft.com/office/drawing/2014/main" id="{6ACF50F3-C978-45A3-BFF7-AF143BFDE0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66925" y="2755900"/>
              <a:ext cx="0" cy="2063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32" name="Line 109">
              <a:extLst>
                <a:ext uri="{FF2B5EF4-FFF2-40B4-BE49-F238E27FC236}">
                  <a16:creationId xmlns:a16="http://schemas.microsoft.com/office/drawing/2014/main" id="{36F36286-76E3-4FEE-B681-498A3C3BF63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066925" y="2755900"/>
              <a:ext cx="6350" cy="111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33" name="Line 110">
              <a:extLst>
                <a:ext uri="{FF2B5EF4-FFF2-40B4-BE49-F238E27FC236}">
                  <a16:creationId xmlns:a16="http://schemas.microsoft.com/office/drawing/2014/main" id="{B637FC11-2DBC-4224-8729-A8AD8DB17E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73275" y="2755900"/>
              <a:ext cx="0" cy="2063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34" name="Line 111">
              <a:extLst>
                <a:ext uri="{FF2B5EF4-FFF2-40B4-BE49-F238E27FC236}">
                  <a16:creationId xmlns:a16="http://schemas.microsoft.com/office/drawing/2014/main" id="{B6A3A24F-CA45-4EF6-9639-4EB6B311B1F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073275" y="2762250"/>
              <a:ext cx="3175" cy="47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35" name="Line 112">
              <a:extLst>
                <a:ext uri="{FF2B5EF4-FFF2-40B4-BE49-F238E27FC236}">
                  <a16:creationId xmlns:a16="http://schemas.microsoft.com/office/drawing/2014/main" id="{380209C2-F672-49E1-8D25-4A5F7FD58C8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76450" y="2762250"/>
              <a:ext cx="3175" cy="142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36" name="Line 113">
              <a:extLst>
                <a:ext uri="{FF2B5EF4-FFF2-40B4-BE49-F238E27FC236}">
                  <a16:creationId xmlns:a16="http://schemas.microsoft.com/office/drawing/2014/main" id="{AEDF9CE0-3F24-48CB-A733-907EE4499D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76450" y="2762250"/>
              <a:ext cx="6350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37" name="Line 114">
              <a:extLst>
                <a:ext uri="{FF2B5EF4-FFF2-40B4-BE49-F238E27FC236}">
                  <a16:creationId xmlns:a16="http://schemas.microsoft.com/office/drawing/2014/main" id="{15340813-F39D-44C3-9D0D-A2783D40B4A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82800" y="2762250"/>
              <a:ext cx="0" cy="142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38" name="Line 115">
              <a:extLst>
                <a:ext uri="{FF2B5EF4-FFF2-40B4-BE49-F238E27FC236}">
                  <a16:creationId xmlns:a16="http://schemas.microsoft.com/office/drawing/2014/main" id="{6B64C68F-A2DE-474D-9FC6-BC1AD61A94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82800" y="2762250"/>
              <a:ext cx="4763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39" name="Line 116">
              <a:extLst>
                <a:ext uri="{FF2B5EF4-FFF2-40B4-BE49-F238E27FC236}">
                  <a16:creationId xmlns:a16="http://schemas.microsoft.com/office/drawing/2014/main" id="{A065F29D-9658-4A56-841A-C4A50598AA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87563" y="2762250"/>
              <a:ext cx="0" cy="142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40" name="Line 117">
              <a:extLst>
                <a:ext uri="{FF2B5EF4-FFF2-40B4-BE49-F238E27FC236}">
                  <a16:creationId xmlns:a16="http://schemas.microsoft.com/office/drawing/2014/main" id="{2334ED96-575B-4943-BE82-4B7CC34177E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087563" y="2762250"/>
              <a:ext cx="1588" cy="47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41" name="Line 118">
              <a:extLst>
                <a:ext uri="{FF2B5EF4-FFF2-40B4-BE49-F238E27FC236}">
                  <a16:creationId xmlns:a16="http://schemas.microsoft.com/office/drawing/2014/main" id="{E7C6C983-0E57-4B57-B5E3-AB8C5F7C48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89150" y="2762250"/>
              <a:ext cx="3175" cy="142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42" name="Line 119">
              <a:extLst>
                <a:ext uri="{FF2B5EF4-FFF2-40B4-BE49-F238E27FC236}">
                  <a16:creationId xmlns:a16="http://schemas.microsoft.com/office/drawing/2014/main" id="{1EE7DC76-65EF-464E-BF8B-BD0A33471BD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089150" y="2762250"/>
              <a:ext cx="6350" cy="47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43" name="Line 120">
              <a:extLst>
                <a:ext uri="{FF2B5EF4-FFF2-40B4-BE49-F238E27FC236}">
                  <a16:creationId xmlns:a16="http://schemas.microsoft.com/office/drawing/2014/main" id="{A9E3C4D1-5818-4319-837D-7EAC2DB16E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95500" y="2755900"/>
              <a:ext cx="1588" cy="2063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44" name="Line 121">
              <a:extLst>
                <a:ext uri="{FF2B5EF4-FFF2-40B4-BE49-F238E27FC236}">
                  <a16:creationId xmlns:a16="http://schemas.microsoft.com/office/drawing/2014/main" id="{9FF0126B-4A73-45B6-B6E9-77B8F24ADE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95500" y="2762250"/>
              <a:ext cx="6350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45" name="Line 122">
              <a:extLst>
                <a:ext uri="{FF2B5EF4-FFF2-40B4-BE49-F238E27FC236}">
                  <a16:creationId xmlns:a16="http://schemas.microsoft.com/office/drawing/2014/main" id="{0E2D3228-B117-4F23-AF7A-634D166654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01850" y="2762250"/>
              <a:ext cx="1588" cy="2063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46" name="Line 123">
              <a:extLst>
                <a:ext uri="{FF2B5EF4-FFF2-40B4-BE49-F238E27FC236}">
                  <a16:creationId xmlns:a16="http://schemas.microsoft.com/office/drawing/2014/main" id="{B1A4BC79-0E26-4E8C-89FC-7AA945DEA06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101850" y="2762250"/>
              <a:ext cx="6350" cy="142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47" name="Line 124">
              <a:extLst>
                <a:ext uri="{FF2B5EF4-FFF2-40B4-BE49-F238E27FC236}">
                  <a16:creationId xmlns:a16="http://schemas.microsoft.com/office/drawing/2014/main" id="{40CC1CAF-AF9C-4848-9315-5F0A29FC24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08200" y="2755900"/>
              <a:ext cx="0" cy="2063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48" name="Line 125">
              <a:extLst>
                <a:ext uri="{FF2B5EF4-FFF2-40B4-BE49-F238E27FC236}">
                  <a16:creationId xmlns:a16="http://schemas.microsoft.com/office/drawing/2014/main" id="{984C0578-DAF6-4F0A-84AC-284E8C7A4B7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08200" y="2762250"/>
              <a:ext cx="1588" cy="47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49" name="Line 126">
              <a:extLst>
                <a:ext uri="{FF2B5EF4-FFF2-40B4-BE49-F238E27FC236}">
                  <a16:creationId xmlns:a16="http://schemas.microsoft.com/office/drawing/2014/main" id="{6A96C711-A6F2-416D-996B-D74E4959A3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09788" y="2762250"/>
              <a:ext cx="3175" cy="142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50" name="Line 127">
              <a:extLst>
                <a:ext uri="{FF2B5EF4-FFF2-40B4-BE49-F238E27FC236}">
                  <a16:creationId xmlns:a16="http://schemas.microsoft.com/office/drawing/2014/main" id="{233D5ED2-6D1D-4167-A781-7F1F8BC71E4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09788" y="2762250"/>
              <a:ext cx="6350" cy="47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51" name="Line 128">
              <a:extLst>
                <a:ext uri="{FF2B5EF4-FFF2-40B4-BE49-F238E27FC236}">
                  <a16:creationId xmlns:a16="http://schemas.microsoft.com/office/drawing/2014/main" id="{686CF938-DE7F-4ED6-AEC6-BA8BFEDD83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6138" y="2755900"/>
              <a:ext cx="0" cy="2063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52" name="Line 129">
              <a:extLst>
                <a:ext uri="{FF2B5EF4-FFF2-40B4-BE49-F238E27FC236}">
                  <a16:creationId xmlns:a16="http://schemas.microsoft.com/office/drawing/2014/main" id="{9F06E39B-8055-40AF-976F-0F27E7F8CF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6138" y="2762250"/>
              <a:ext cx="4763" cy="47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53" name="Line 130">
              <a:extLst>
                <a:ext uri="{FF2B5EF4-FFF2-40B4-BE49-F238E27FC236}">
                  <a16:creationId xmlns:a16="http://schemas.microsoft.com/office/drawing/2014/main" id="{DA39670E-1B23-4668-9133-C666A2A8558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20900" y="2747963"/>
              <a:ext cx="0" cy="285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54" name="Line 131">
              <a:extLst>
                <a:ext uri="{FF2B5EF4-FFF2-40B4-BE49-F238E27FC236}">
                  <a16:creationId xmlns:a16="http://schemas.microsoft.com/office/drawing/2014/main" id="{9009B457-13EC-4A05-A580-CC6A84A7F9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20900" y="2762250"/>
              <a:ext cx="6350" cy="47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55" name="Line 132">
              <a:extLst>
                <a:ext uri="{FF2B5EF4-FFF2-40B4-BE49-F238E27FC236}">
                  <a16:creationId xmlns:a16="http://schemas.microsoft.com/office/drawing/2014/main" id="{6276322D-7342-430D-8E54-B1AC58D54F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27250" y="2747963"/>
              <a:ext cx="1588" cy="285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56" name="Line 133">
              <a:extLst>
                <a:ext uri="{FF2B5EF4-FFF2-40B4-BE49-F238E27FC236}">
                  <a16:creationId xmlns:a16="http://schemas.microsoft.com/office/drawing/2014/main" id="{1F60BC32-9A97-4317-A55C-EFB8B71DFD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27250" y="2762250"/>
              <a:ext cx="3175" cy="47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57" name="Line 134">
              <a:extLst>
                <a:ext uri="{FF2B5EF4-FFF2-40B4-BE49-F238E27FC236}">
                  <a16:creationId xmlns:a16="http://schemas.microsoft.com/office/drawing/2014/main" id="{86996C6E-36ED-4622-BEC0-019E0D331C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30425" y="2755900"/>
              <a:ext cx="0" cy="2063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58" name="Line 135">
              <a:extLst>
                <a:ext uri="{FF2B5EF4-FFF2-40B4-BE49-F238E27FC236}">
                  <a16:creationId xmlns:a16="http://schemas.microsoft.com/office/drawing/2014/main" id="{3AFAD50C-B5CF-45A1-A0D9-A3333C2707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30425" y="2762250"/>
              <a:ext cx="7938" cy="47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59" name="Line 136">
              <a:extLst>
                <a:ext uri="{FF2B5EF4-FFF2-40B4-BE49-F238E27FC236}">
                  <a16:creationId xmlns:a16="http://schemas.microsoft.com/office/drawing/2014/main" id="{D12BDB0F-75A9-4943-8CD0-88B727EC47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38363" y="2755900"/>
              <a:ext cx="0" cy="2063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60" name="Line 137">
              <a:extLst>
                <a:ext uri="{FF2B5EF4-FFF2-40B4-BE49-F238E27FC236}">
                  <a16:creationId xmlns:a16="http://schemas.microsoft.com/office/drawing/2014/main" id="{AB3F32CB-0590-4B86-B8C1-5CA5AEC467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38363" y="2762250"/>
              <a:ext cx="3175" cy="47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61" name="Line 138">
              <a:extLst>
                <a:ext uri="{FF2B5EF4-FFF2-40B4-BE49-F238E27FC236}">
                  <a16:creationId xmlns:a16="http://schemas.microsoft.com/office/drawing/2014/main" id="{956BA0D7-3AAA-4690-8D00-8AC6B847D2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41538" y="2755900"/>
              <a:ext cx="0" cy="2063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62" name="Line 139">
              <a:extLst>
                <a:ext uri="{FF2B5EF4-FFF2-40B4-BE49-F238E27FC236}">
                  <a16:creationId xmlns:a16="http://schemas.microsoft.com/office/drawing/2014/main" id="{F57E84F2-0626-40CD-8D92-6DAD1F10D2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41538" y="2762250"/>
              <a:ext cx="4763" cy="47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63" name="Line 140">
              <a:extLst>
                <a:ext uri="{FF2B5EF4-FFF2-40B4-BE49-F238E27FC236}">
                  <a16:creationId xmlns:a16="http://schemas.microsoft.com/office/drawing/2014/main" id="{1AE79C56-4DE0-4AB7-9E0D-354D9936D7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46300" y="2755900"/>
              <a:ext cx="1588" cy="2063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64" name="Line 141">
              <a:extLst>
                <a:ext uri="{FF2B5EF4-FFF2-40B4-BE49-F238E27FC236}">
                  <a16:creationId xmlns:a16="http://schemas.microsoft.com/office/drawing/2014/main" id="{26E0C62A-728A-4543-A48D-48BA4D8C64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46300" y="2762250"/>
              <a:ext cx="3175" cy="47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65" name="Line 142">
              <a:extLst>
                <a:ext uri="{FF2B5EF4-FFF2-40B4-BE49-F238E27FC236}">
                  <a16:creationId xmlns:a16="http://schemas.microsoft.com/office/drawing/2014/main" id="{624673EC-3CFD-4496-9BEE-1CD11DBEB8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49475" y="2755900"/>
              <a:ext cx="4763" cy="2063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66" name="Line 143">
              <a:extLst>
                <a:ext uri="{FF2B5EF4-FFF2-40B4-BE49-F238E27FC236}">
                  <a16:creationId xmlns:a16="http://schemas.microsoft.com/office/drawing/2014/main" id="{C671D9C7-8FE5-459A-9F79-9D08C31438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49475" y="2762250"/>
              <a:ext cx="7938" cy="47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67" name="Line 144">
              <a:extLst>
                <a:ext uri="{FF2B5EF4-FFF2-40B4-BE49-F238E27FC236}">
                  <a16:creationId xmlns:a16="http://schemas.microsoft.com/office/drawing/2014/main" id="{B477369E-6A04-4FDA-80DF-F0E5191C32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57413" y="2755900"/>
              <a:ext cx="0" cy="2063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68" name="Line 145">
              <a:extLst>
                <a:ext uri="{FF2B5EF4-FFF2-40B4-BE49-F238E27FC236}">
                  <a16:creationId xmlns:a16="http://schemas.microsoft.com/office/drawing/2014/main" id="{04C0382E-6BA6-4DC4-9BE1-1B2D3E9C0D9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57413" y="2762250"/>
              <a:ext cx="4763" cy="47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69" name="Line 146">
              <a:extLst>
                <a:ext uri="{FF2B5EF4-FFF2-40B4-BE49-F238E27FC236}">
                  <a16:creationId xmlns:a16="http://schemas.microsoft.com/office/drawing/2014/main" id="{EB60C0F6-ABA9-4136-BB61-FEE5CAF062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62175" y="2747963"/>
              <a:ext cx="0" cy="285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70" name="Line 147">
              <a:extLst>
                <a:ext uri="{FF2B5EF4-FFF2-40B4-BE49-F238E27FC236}">
                  <a16:creationId xmlns:a16="http://schemas.microsoft.com/office/drawing/2014/main" id="{BA05ED01-C4C3-4AF7-9F1C-A26B77A383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62175" y="2762250"/>
              <a:ext cx="4763" cy="47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71" name="Line 148">
              <a:extLst>
                <a:ext uri="{FF2B5EF4-FFF2-40B4-BE49-F238E27FC236}">
                  <a16:creationId xmlns:a16="http://schemas.microsoft.com/office/drawing/2014/main" id="{55A63A54-6659-4AD5-A862-D484373C8B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66938" y="2755900"/>
              <a:ext cx="0" cy="2063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72" name="Line 149">
              <a:extLst>
                <a:ext uri="{FF2B5EF4-FFF2-40B4-BE49-F238E27FC236}">
                  <a16:creationId xmlns:a16="http://schemas.microsoft.com/office/drawing/2014/main" id="{5BB14271-3F70-45CC-AFAD-23191DFAA2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66938" y="2762250"/>
              <a:ext cx="7938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73" name="Line 150">
              <a:extLst>
                <a:ext uri="{FF2B5EF4-FFF2-40B4-BE49-F238E27FC236}">
                  <a16:creationId xmlns:a16="http://schemas.microsoft.com/office/drawing/2014/main" id="{9943C120-AE3B-4652-9D3D-9D5383C44B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74875" y="2755900"/>
              <a:ext cx="0" cy="2063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74" name="Line 151">
              <a:extLst>
                <a:ext uri="{FF2B5EF4-FFF2-40B4-BE49-F238E27FC236}">
                  <a16:creationId xmlns:a16="http://schemas.microsoft.com/office/drawing/2014/main" id="{071F7CDD-FD58-4CAA-9121-5D33F3B093C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74875" y="2755900"/>
              <a:ext cx="3175" cy="111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7189" name="Groupe 7">
            <a:extLst>
              <a:ext uri="{FF2B5EF4-FFF2-40B4-BE49-F238E27FC236}">
                <a16:creationId xmlns:a16="http://schemas.microsoft.com/office/drawing/2014/main" id="{C1CE1370-B0FC-4F3E-A3C8-720A11BF38A6}"/>
              </a:ext>
            </a:extLst>
          </p:cNvPr>
          <p:cNvGrpSpPr>
            <a:grpSpLocks/>
          </p:cNvGrpSpPr>
          <p:nvPr/>
        </p:nvGrpSpPr>
        <p:grpSpPr bwMode="auto">
          <a:xfrm>
            <a:off x="1038225" y="684213"/>
            <a:ext cx="941388" cy="574675"/>
            <a:chOff x="1352550" y="2084388"/>
            <a:chExt cx="827088" cy="428625"/>
          </a:xfrm>
        </p:grpSpPr>
        <p:sp>
          <p:nvSpPr>
            <p:cNvPr id="9313" name="Line 5460">
              <a:extLst>
                <a:ext uri="{FF2B5EF4-FFF2-40B4-BE49-F238E27FC236}">
                  <a16:creationId xmlns:a16="http://schemas.microsoft.com/office/drawing/2014/main" id="{1A2EF568-E7FD-4E35-92BE-14D4E403FE1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52550" y="2322513"/>
              <a:ext cx="6350" cy="11906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314" name="Line 5461">
              <a:extLst>
                <a:ext uri="{FF2B5EF4-FFF2-40B4-BE49-F238E27FC236}">
                  <a16:creationId xmlns:a16="http://schemas.microsoft.com/office/drawing/2014/main" id="{CCB126A2-BB63-46DC-8A89-BE22B92697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73188" y="2322513"/>
              <a:ext cx="6350" cy="10636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315" name="Line 5462">
              <a:extLst>
                <a:ext uri="{FF2B5EF4-FFF2-40B4-BE49-F238E27FC236}">
                  <a16:creationId xmlns:a16="http://schemas.microsoft.com/office/drawing/2014/main" id="{BA0F1858-2EF3-458C-94B1-4CDE75E8CC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87475" y="2327275"/>
              <a:ext cx="6350" cy="10477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grpSp>
          <p:nvGrpSpPr>
            <p:cNvPr id="9316" name="Groupe 6">
              <a:extLst>
                <a:ext uri="{FF2B5EF4-FFF2-40B4-BE49-F238E27FC236}">
                  <a16:creationId xmlns:a16="http://schemas.microsoft.com/office/drawing/2014/main" id="{F4545B2D-78EE-477E-83CB-08C43A43FDF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08113" y="2084388"/>
              <a:ext cx="771525" cy="428625"/>
              <a:chOff x="1408113" y="2084388"/>
              <a:chExt cx="771525" cy="428625"/>
            </a:xfrm>
          </p:grpSpPr>
          <p:sp>
            <p:nvSpPr>
              <p:cNvPr id="9317" name="Line 5463">
                <a:extLst>
                  <a:ext uri="{FF2B5EF4-FFF2-40B4-BE49-F238E27FC236}">
                    <a16:creationId xmlns:a16="http://schemas.microsoft.com/office/drawing/2014/main" id="{0E58CE0D-24EF-4281-955A-000A6B7F48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08113" y="2317750"/>
                <a:ext cx="6350" cy="11112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18" name="Line 5464">
                <a:extLst>
                  <a:ext uri="{FF2B5EF4-FFF2-40B4-BE49-F238E27FC236}">
                    <a16:creationId xmlns:a16="http://schemas.microsoft.com/office/drawing/2014/main" id="{C758DD4A-527F-4C0B-9309-DF2A5FB9A4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28750" y="2317750"/>
                <a:ext cx="6350" cy="10636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19" name="Line 5465">
                <a:extLst>
                  <a:ext uri="{FF2B5EF4-FFF2-40B4-BE49-F238E27FC236}">
                    <a16:creationId xmlns:a16="http://schemas.microsoft.com/office/drawing/2014/main" id="{3BD2019D-1B22-4F5B-BAC3-0B93E181C4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1450" y="2314575"/>
                <a:ext cx="7938" cy="11430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20" name="Line 5466">
                <a:extLst>
                  <a:ext uri="{FF2B5EF4-FFF2-40B4-BE49-F238E27FC236}">
                    <a16:creationId xmlns:a16="http://schemas.microsoft.com/office/drawing/2014/main" id="{23FE4E29-7550-49F9-9FF7-B04C0B223A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62088" y="2322513"/>
                <a:ext cx="7938" cy="10636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21" name="Line 5467">
                <a:extLst>
                  <a:ext uri="{FF2B5EF4-FFF2-40B4-BE49-F238E27FC236}">
                    <a16:creationId xmlns:a16="http://schemas.microsoft.com/office/drawing/2014/main" id="{73B81B7E-4026-4DE3-9764-659088C9B3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76375" y="2317750"/>
                <a:ext cx="6350" cy="11112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22" name="Line 5468">
                <a:extLst>
                  <a:ext uri="{FF2B5EF4-FFF2-40B4-BE49-F238E27FC236}">
                    <a16:creationId xmlns:a16="http://schemas.microsoft.com/office/drawing/2014/main" id="{135E2564-E64C-4B3C-B3B0-4C820D1865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97013" y="2317750"/>
                <a:ext cx="6350" cy="11112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23" name="Line 5469">
                <a:extLst>
                  <a:ext uri="{FF2B5EF4-FFF2-40B4-BE49-F238E27FC236}">
                    <a16:creationId xmlns:a16="http://schemas.microsoft.com/office/drawing/2014/main" id="{6C7315EB-2C97-49A0-80AD-8642C489FB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11300" y="2314575"/>
                <a:ext cx="6350" cy="11430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24" name="Line 5470">
                <a:extLst>
                  <a:ext uri="{FF2B5EF4-FFF2-40B4-BE49-F238E27FC236}">
                    <a16:creationId xmlns:a16="http://schemas.microsoft.com/office/drawing/2014/main" id="{B884BD04-11BB-47A1-9F8F-1068331BBF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31938" y="2314575"/>
                <a:ext cx="6350" cy="11430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25" name="Line 5471">
                <a:extLst>
                  <a:ext uri="{FF2B5EF4-FFF2-40B4-BE49-F238E27FC236}">
                    <a16:creationId xmlns:a16="http://schemas.microsoft.com/office/drawing/2014/main" id="{9F0EF0C2-6DEA-4737-92F8-223209032D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50988" y="2314575"/>
                <a:ext cx="6350" cy="11430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26" name="Line 5472">
                <a:extLst>
                  <a:ext uri="{FF2B5EF4-FFF2-40B4-BE49-F238E27FC236}">
                    <a16:creationId xmlns:a16="http://schemas.microsoft.com/office/drawing/2014/main" id="{1F655248-8B21-4772-9C07-ECC4D68FBD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65275" y="2300288"/>
                <a:ext cx="6350" cy="12223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27" name="Line 5473">
                <a:extLst>
                  <a:ext uri="{FF2B5EF4-FFF2-40B4-BE49-F238E27FC236}">
                    <a16:creationId xmlns:a16="http://schemas.microsoft.com/office/drawing/2014/main" id="{CBDBB529-0547-47E1-BDAA-7B59C07100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4325" y="2303463"/>
                <a:ext cx="7938" cy="11906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28" name="Line 5474">
                <a:extLst>
                  <a:ext uri="{FF2B5EF4-FFF2-40B4-BE49-F238E27FC236}">
                    <a16:creationId xmlns:a16="http://schemas.microsoft.com/office/drawing/2014/main" id="{5C9876C2-CD5D-45A7-9D5D-298DB8738D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613" y="2290763"/>
                <a:ext cx="6350" cy="13811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29" name="Line 5475">
                <a:extLst>
                  <a:ext uri="{FF2B5EF4-FFF2-40B4-BE49-F238E27FC236}">
                    <a16:creationId xmlns:a16="http://schemas.microsoft.com/office/drawing/2014/main" id="{9CAFCB63-1B2D-4CF6-BB04-F82827C281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19250" y="2322513"/>
                <a:ext cx="6350" cy="13493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30" name="Line 5476">
                <a:extLst>
                  <a:ext uri="{FF2B5EF4-FFF2-40B4-BE49-F238E27FC236}">
                    <a16:creationId xmlns:a16="http://schemas.microsoft.com/office/drawing/2014/main" id="{C56ADEBB-9F7E-4BA1-BA3C-2031CA04FB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3538" y="2392363"/>
                <a:ext cx="6350" cy="7461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31" name="Line 5477">
                <a:extLst>
                  <a:ext uri="{FF2B5EF4-FFF2-40B4-BE49-F238E27FC236}">
                    <a16:creationId xmlns:a16="http://schemas.microsoft.com/office/drawing/2014/main" id="{8F29411D-C3F5-4C5B-9910-361C7B4BD9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4175" y="2414588"/>
                <a:ext cx="6350" cy="7302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32" name="Line 5478">
                <a:extLst>
                  <a:ext uri="{FF2B5EF4-FFF2-40B4-BE49-F238E27FC236}">
                    <a16:creationId xmlns:a16="http://schemas.microsoft.com/office/drawing/2014/main" id="{AEEC3CE9-7E86-4656-A540-BB752807EE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4813" y="2422525"/>
                <a:ext cx="6350" cy="6508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33" name="Line 5479">
                <a:extLst>
                  <a:ext uri="{FF2B5EF4-FFF2-40B4-BE49-F238E27FC236}">
                    <a16:creationId xmlns:a16="http://schemas.microsoft.com/office/drawing/2014/main" id="{9E64678C-9C18-4A75-9214-AF9F18D557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7513" y="2414588"/>
                <a:ext cx="7938" cy="6985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34" name="Line 5480">
                <a:extLst>
                  <a:ext uri="{FF2B5EF4-FFF2-40B4-BE49-F238E27FC236}">
                    <a16:creationId xmlns:a16="http://schemas.microsoft.com/office/drawing/2014/main" id="{FB628FB5-F47C-4AC6-A1DA-DEABB6C281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8150" y="2411413"/>
                <a:ext cx="7938" cy="6826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35" name="Line 5481">
                <a:extLst>
                  <a:ext uri="{FF2B5EF4-FFF2-40B4-BE49-F238E27FC236}">
                    <a16:creationId xmlns:a16="http://schemas.microsoft.com/office/drawing/2014/main" id="{07CA0D4B-DD24-4D99-BBC0-A1890764EC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22438" y="2378075"/>
                <a:ext cx="6350" cy="7302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36" name="Line 869">
                <a:extLst>
                  <a:ext uri="{FF2B5EF4-FFF2-40B4-BE49-F238E27FC236}">
                    <a16:creationId xmlns:a16="http://schemas.microsoft.com/office/drawing/2014/main" id="{D73867CF-A4F2-4C80-B568-E44AA4AC06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25613" y="2249488"/>
                <a:ext cx="1588" cy="20161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37" name="Line 870">
                <a:extLst>
                  <a:ext uri="{FF2B5EF4-FFF2-40B4-BE49-F238E27FC236}">
                    <a16:creationId xmlns:a16="http://schemas.microsoft.com/office/drawing/2014/main" id="{511598BD-CF8A-4AB4-9080-FCDA2985B8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733550" y="2141538"/>
                <a:ext cx="15875" cy="24606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38" name="Line 871">
                <a:extLst>
                  <a:ext uri="{FF2B5EF4-FFF2-40B4-BE49-F238E27FC236}">
                    <a16:creationId xmlns:a16="http://schemas.microsoft.com/office/drawing/2014/main" id="{27AE26A1-F932-4D3F-84F8-155A62D5C3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8313" y="2278063"/>
                <a:ext cx="0" cy="16033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39" name="Line 872">
                <a:extLst>
                  <a:ext uri="{FF2B5EF4-FFF2-40B4-BE49-F238E27FC236}">
                    <a16:creationId xmlns:a16="http://schemas.microsoft.com/office/drawing/2014/main" id="{AC56B27B-5715-4387-A3B8-815EFCD1B6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43075" y="2308225"/>
                <a:ext cx="1588" cy="1301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40" name="Line 1133">
                <a:extLst>
                  <a:ext uri="{FF2B5EF4-FFF2-40B4-BE49-F238E27FC236}">
                    <a16:creationId xmlns:a16="http://schemas.microsoft.com/office/drawing/2014/main" id="{DEE8D072-8F00-439F-B4F3-AA4ABFA126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47838" y="2184400"/>
                <a:ext cx="1588" cy="13335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41" name="Line 1134">
                <a:extLst>
                  <a:ext uri="{FF2B5EF4-FFF2-40B4-BE49-F238E27FC236}">
                    <a16:creationId xmlns:a16="http://schemas.microsoft.com/office/drawing/2014/main" id="{D5A885A9-7241-4EF8-9258-35918448E0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54188" y="2295525"/>
                <a:ext cx="0" cy="9683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42" name="Line 1135">
                <a:extLst>
                  <a:ext uri="{FF2B5EF4-FFF2-40B4-BE49-F238E27FC236}">
                    <a16:creationId xmlns:a16="http://schemas.microsoft.com/office/drawing/2014/main" id="{772685AD-8AE7-4CEE-BD13-8965C31AD4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58950" y="2084388"/>
                <a:ext cx="0" cy="10001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43" name="Line 1136">
                <a:extLst>
                  <a:ext uri="{FF2B5EF4-FFF2-40B4-BE49-F238E27FC236}">
                    <a16:creationId xmlns:a16="http://schemas.microsoft.com/office/drawing/2014/main" id="{92E298E5-9BEB-4AC0-8603-B56660E9D3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3713" y="2170113"/>
                <a:ext cx="0" cy="9842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44" name="Line 1137">
                <a:extLst>
                  <a:ext uri="{FF2B5EF4-FFF2-40B4-BE49-F238E27FC236}">
                    <a16:creationId xmlns:a16="http://schemas.microsoft.com/office/drawing/2014/main" id="{96D5DA4B-CBF3-428F-9289-F9F6EAAEC4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6888" y="2255838"/>
                <a:ext cx="0" cy="9842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45" name="Line 1138">
                <a:extLst>
                  <a:ext uri="{FF2B5EF4-FFF2-40B4-BE49-F238E27FC236}">
                    <a16:creationId xmlns:a16="http://schemas.microsoft.com/office/drawing/2014/main" id="{BCFDC156-E3A7-480C-BEA3-54EE194AF6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73238" y="2198688"/>
                <a:ext cx="1588" cy="9842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46" name="Line 1139">
                <a:extLst>
                  <a:ext uri="{FF2B5EF4-FFF2-40B4-BE49-F238E27FC236}">
                    <a16:creationId xmlns:a16="http://schemas.microsoft.com/office/drawing/2014/main" id="{D35968F1-0EF5-4F59-8EEF-C410DE3FD3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79588" y="2228850"/>
                <a:ext cx="0" cy="8096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47" name="Line 1140">
                <a:extLst>
                  <a:ext uri="{FF2B5EF4-FFF2-40B4-BE49-F238E27FC236}">
                    <a16:creationId xmlns:a16="http://schemas.microsoft.com/office/drawing/2014/main" id="{A5CC6EA0-DD8A-4B42-8E72-7907BB10A7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84350" y="2273300"/>
                <a:ext cx="0" cy="9842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48" name="Line 1141">
                <a:extLst>
                  <a:ext uri="{FF2B5EF4-FFF2-40B4-BE49-F238E27FC236}">
                    <a16:creationId xmlns:a16="http://schemas.microsoft.com/office/drawing/2014/main" id="{ADC929CE-3D9D-46CE-87A9-63268FAF30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87525" y="2228850"/>
                <a:ext cx="0" cy="12065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49" name="Line 1142">
                <a:extLst>
                  <a:ext uri="{FF2B5EF4-FFF2-40B4-BE49-F238E27FC236}">
                    <a16:creationId xmlns:a16="http://schemas.microsoft.com/office/drawing/2014/main" id="{9A4FD633-7376-4485-8C08-CDB5672CE2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2288" y="2273300"/>
                <a:ext cx="3175" cy="9842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50" name="Line 1143">
                <a:extLst>
                  <a:ext uri="{FF2B5EF4-FFF2-40B4-BE49-F238E27FC236}">
                    <a16:creationId xmlns:a16="http://schemas.microsoft.com/office/drawing/2014/main" id="{B64F2F6A-851A-485F-A341-0DA2A63C1B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8638" y="2255838"/>
                <a:ext cx="0" cy="13652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51" name="Line 1144">
                <a:extLst>
                  <a:ext uri="{FF2B5EF4-FFF2-40B4-BE49-F238E27FC236}">
                    <a16:creationId xmlns:a16="http://schemas.microsoft.com/office/drawing/2014/main" id="{255DBBCF-0891-4E84-BAC7-4809A56E5C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4988" y="2273300"/>
                <a:ext cx="0" cy="11906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52" name="Line 1145">
                <a:extLst>
                  <a:ext uri="{FF2B5EF4-FFF2-40B4-BE49-F238E27FC236}">
                    <a16:creationId xmlns:a16="http://schemas.microsoft.com/office/drawing/2014/main" id="{00D24521-5C49-4790-8894-763632C4B7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8163" y="2255838"/>
                <a:ext cx="1588" cy="11588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53" name="Line 1146">
                <a:extLst>
                  <a:ext uri="{FF2B5EF4-FFF2-40B4-BE49-F238E27FC236}">
                    <a16:creationId xmlns:a16="http://schemas.microsoft.com/office/drawing/2014/main" id="{E329C813-9963-4260-B785-BEB8581D11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2925" y="2255838"/>
                <a:ext cx="0" cy="11588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54" name="Line 1147">
                <a:extLst>
                  <a:ext uri="{FF2B5EF4-FFF2-40B4-BE49-F238E27FC236}">
                    <a16:creationId xmlns:a16="http://schemas.microsoft.com/office/drawing/2014/main" id="{057CFE97-FBF5-42BD-94CB-5FF9E355A1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275" y="2273300"/>
                <a:ext cx="0" cy="9842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55" name="Line 1148">
                <a:extLst>
                  <a:ext uri="{FF2B5EF4-FFF2-40B4-BE49-F238E27FC236}">
                    <a16:creationId xmlns:a16="http://schemas.microsoft.com/office/drawing/2014/main" id="{91FB8EF5-F776-4F2E-B5E9-9CA17A8236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24038" y="2273300"/>
                <a:ext cx="1588" cy="9842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56" name="Line 1149">
                <a:extLst>
                  <a:ext uri="{FF2B5EF4-FFF2-40B4-BE49-F238E27FC236}">
                    <a16:creationId xmlns:a16="http://schemas.microsoft.com/office/drawing/2014/main" id="{80C9E067-02FC-4BEB-8A5D-DBDB6A0375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28800" y="2273300"/>
                <a:ext cx="1588" cy="9842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57" name="Line 1150">
                <a:extLst>
                  <a:ext uri="{FF2B5EF4-FFF2-40B4-BE49-F238E27FC236}">
                    <a16:creationId xmlns:a16="http://schemas.microsoft.com/office/drawing/2014/main" id="{7E1E8B6A-EDCA-4F79-9511-DAFD7CBE7B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3563" y="2273300"/>
                <a:ext cx="0" cy="11906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58" name="Line 1151">
                <a:extLst>
                  <a:ext uri="{FF2B5EF4-FFF2-40B4-BE49-F238E27FC236}">
                    <a16:creationId xmlns:a16="http://schemas.microsoft.com/office/drawing/2014/main" id="{B840158C-FE55-46DD-92D7-C3D6521328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9913" y="2295525"/>
                <a:ext cx="0" cy="11588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59" name="Line 1152">
                <a:extLst>
                  <a:ext uri="{FF2B5EF4-FFF2-40B4-BE49-F238E27FC236}">
                    <a16:creationId xmlns:a16="http://schemas.microsoft.com/office/drawing/2014/main" id="{CA9EB826-366E-40B7-8B55-B8C874F860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44675" y="2295525"/>
                <a:ext cx="0" cy="9683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60" name="Line 1153">
                <a:extLst>
                  <a:ext uri="{FF2B5EF4-FFF2-40B4-BE49-F238E27FC236}">
                    <a16:creationId xmlns:a16="http://schemas.microsoft.com/office/drawing/2014/main" id="{A32C5A2E-0B58-492B-A5F5-AB4BAB436C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46263" y="2312988"/>
                <a:ext cx="3175" cy="11906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61" name="Line 1154">
                <a:extLst>
                  <a:ext uri="{FF2B5EF4-FFF2-40B4-BE49-F238E27FC236}">
                    <a16:creationId xmlns:a16="http://schemas.microsoft.com/office/drawing/2014/main" id="{68580F0D-E94A-4841-AF6E-5594B073CD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2613" y="2312988"/>
                <a:ext cx="0" cy="9842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62" name="Line 1155">
                <a:extLst>
                  <a:ext uri="{FF2B5EF4-FFF2-40B4-BE49-F238E27FC236}">
                    <a16:creationId xmlns:a16="http://schemas.microsoft.com/office/drawing/2014/main" id="{8DBBE8AD-3464-4F6B-8007-FD50F91E5B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7375" y="2295525"/>
                <a:ext cx="1588" cy="11588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63" name="Line 1156">
                <a:extLst>
                  <a:ext uri="{FF2B5EF4-FFF2-40B4-BE49-F238E27FC236}">
                    <a16:creationId xmlns:a16="http://schemas.microsoft.com/office/drawing/2014/main" id="{84C8C405-C0FF-4452-968A-760B604018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5313" y="2312988"/>
                <a:ext cx="0" cy="9842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64" name="Line 1157">
                <a:extLst>
                  <a:ext uri="{FF2B5EF4-FFF2-40B4-BE49-F238E27FC236}">
                    <a16:creationId xmlns:a16="http://schemas.microsoft.com/office/drawing/2014/main" id="{C9F76C03-3416-4395-880B-CEAFB6894D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0075" y="2312988"/>
                <a:ext cx="0" cy="11906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65" name="Line 1158">
                <a:extLst>
                  <a:ext uri="{FF2B5EF4-FFF2-40B4-BE49-F238E27FC236}">
                    <a16:creationId xmlns:a16="http://schemas.microsoft.com/office/drawing/2014/main" id="{D3F74B34-67A6-4BF4-8CD3-4BCA195C36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3250" y="2312988"/>
                <a:ext cx="0" cy="9842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66" name="Line 1159">
                <a:extLst>
                  <a:ext uri="{FF2B5EF4-FFF2-40B4-BE49-F238E27FC236}">
                    <a16:creationId xmlns:a16="http://schemas.microsoft.com/office/drawing/2014/main" id="{B41EDA0A-2070-4E10-B3DC-F30092180A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9600" y="2312988"/>
                <a:ext cx="1588" cy="11906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67" name="Line 1160">
                <a:extLst>
                  <a:ext uri="{FF2B5EF4-FFF2-40B4-BE49-F238E27FC236}">
                    <a16:creationId xmlns:a16="http://schemas.microsoft.com/office/drawing/2014/main" id="{B28EA942-CDAB-4D5C-9DBC-66ECF86895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85950" y="2333625"/>
                <a:ext cx="0" cy="1174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68" name="Line 1161">
                <a:extLst>
                  <a:ext uri="{FF2B5EF4-FFF2-40B4-BE49-F238E27FC236}">
                    <a16:creationId xmlns:a16="http://schemas.microsoft.com/office/drawing/2014/main" id="{AD9C4699-2B91-4C4B-BD7D-13420B86B2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0713" y="2312988"/>
                <a:ext cx="0" cy="11906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69" name="Line 1162">
                <a:extLst>
                  <a:ext uri="{FF2B5EF4-FFF2-40B4-BE49-F238E27FC236}">
                    <a16:creationId xmlns:a16="http://schemas.microsoft.com/office/drawing/2014/main" id="{F42EF11B-8CD5-424E-91B9-8D4A00942F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888" y="2312988"/>
                <a:ext cx="0" cy="11906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70" name="Line 1163">
                <a:extLst>
                  <a:ext uri="{FF2B5EF4-FFF2-40B4-BE49-F238E27FC236}">
                    <a16:creationId xmlns:a16="http://schemas.microsoft.com/office/drawing/2014/main" id="{B962B0D6-A0B5-481E-841E-BB176E8998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0238" y="2312988"/>
                <a:ext cx="0" cy="11906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71" name="Line 1164">
                <a:extLst>
                  <a:ext uri="{FF2B5EF4-FFF2-40B4-BE49-F238E27FC236}">
                    <a16:creationId xmlns:a16="http://schemas.microsoft.com/office/drawing/2014/main" id="{A3FAE475-C531-4022-BD42-1614DDCD49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3413" y="2333625"/>
                <a:ext cx="0" cy="1174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72" name="Line 1165">
                <a:extLst>
                  <a:ext uri="{FF2B5EF4-FFF2-40B4-BE49-F238E27FC236}">
                    <a16:creationId xmlns:a16="http://schemas.microsoft.com/office/drawing/2014/main" id="{FC80E7DB-CBDA-40A4-A0DD-C8223E113B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8175" y="2333625"/>
                <a:ext cx="0" cy="1174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73" name="Line 1166">
                <a:extLst>
                  <a:ext uri="{FF2B5EF4-FFF2-40B4-BE49-F238E27FC236}">
                    <a16:creationId xmlns:a16="http://schemas.microsoft.com/office/drawing/2014/main" id="{06C61CFC-3849-4FF6-B0AC-F81AA8C19A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12938" y="2312988"/>
                <a:ext cx="1588" cy="11906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74" name="Line 1167">
                <a:extLst>
                  <a:ext uri="{FF2B5EF4-FFF2-40B4-BE49-F238E27FC236}">
                    <a16:creationId xmlns:a16="http://schemas.microsoft.com/office/drawing/2014/main" id="{5FB9F172-B946-4AEC-B239-3996E8C72E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19288" y="2333625"/>
                <a:ext cx="0" cy="1174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75" name="Line 1168">
                <a:extLst>
                  <a:ext uri="{FF2B5EF4-FFF2-40B4-BE49-F238E27FC236}">
                    <a16:creationId xmlns:a16="http://schemas.microsoft.com/office/drawing/2014/main" id="{CA1C7013-0E38-4EB8-B426-590AF7B0A9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4050" y="2333625"/>
                <a:ext cx="0" cy="9842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76" name="Line 1169">
                <a:extLst>
                  <a:ext uri="{FF2B5EF4-FFF2-40B4-BE49-F238E27FC236}">
                    <a16:creationId xmlns:a16="http://schemas.microsoft.com/office/drawing/2014/main" id="{EAAC3BCA-B5F9-4782-9929-66962729FA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7225" y="2328863"/>
                <a:ext cx="1588" cy="13811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77" name="Line 1170">
                <a:extLst>
                  <a:ext uri="{FF2B5EF4-FFF2-40B4-BE49-F238E27FC236}">
                    <a16:creationId xmlns:a16="http://schemas.microsoft.com/office/drawing/2014/main" id="{B0FF4F2A-C157-41A7-A791-F5DE120ED2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3575" y="2333625"/>
                <a:ext cx="0" cy="1174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78" name="Line 1171">
                <a:extLst>
                  <a:ext uri="{FF2B5EF4-FFF2-40B4-BE49-F238E27FC236}">
                    <a16:creationId xmlns:a16="http://schemas.microsoft.com/office/drawing/2014/main" id="{143F51AB-6335-4EEA-9196-73C8774626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9925" y="2333625"/>
                <a:ext cx="0" cy="1174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79" name="Line 1172">
                <a:extLst>
                  <a:ext uri="{FF2B5EF4-FFF2-40B4-BE49-F238E27FC236}">
                    <a16:creationId xmlns:a16="http://schemas.microsoft.com/office/drawing/2014/main" id="{22601240-CB36-4921-A965-08B47A551E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43100" y="2333625"/>
                <a:ext cx="1588" cy="1174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80" name="Line 1173">
                <a:extLst>
                  <a:ext uri="{FF2B5EF4-FFF2-40B4-BE49-F238E27FC236}">
                    <a16:creationId xmlns:a16="http://schemas.microsoft.com/office/drawing/2014/main" id="{64C9EEC5-8CE7-47E2-918D-980386F8CC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49450" y="2327275"/>
                <a:ext cx="0" cy="13811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81" name="Line 1174">
                <a:extLst>
                  <a:ext uri="{FF2B5EF4-FFF2-40B4-BE49-F238E27FC236}">
                    <a16:creationId xmlns:a16="http://schemas.microsoft.com/office/drawing/2014/main" id="{A74C7588-CDF4-4D5F-A93C-425DDDFAEB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4213" y="2319338"/>
                <a:ext cx="0" cy="1174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82" name="Line 1175">
                <a:extLst>
                  <a:ext uri="{FF2B5EF4-FFF2-40B4-BE49-F238E27FC236}">
                    <a16:creationId xmlns:a16="http://schemas.microsoft.com/office/drawing/2014/main" id="{3EC82B94-9D9C-4EF2-B21A-0CCA5C1215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0563" y="2333625"/>
                <a:ext cx="0" cy="1174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83" name="Line 1176">
                <a:extLst>
                  <a:ext uri="{FF2B5EF4-FFF2-40B4-BE49-F238E27FC236}">
                    <a16:creationId xmlns:a16="http://schemas.microsoft.com/office/drawing/2014/main" id="{4F77E946-258E-41C3-BF04-9D32BA5223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3738" y="2333625"/>
                <a:ext cx="1588" cy="1174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84" name="Line 1177">
                <a:extLst>
                  <a:ext uri="{FF2B5EF4-FFF2-40B4-BE49-F238E27FC236}">
                    <a16:creationId xmlns:a16="http://schemas.microsoft.com/office/drawing/2014/main" id="{4588CEEB-2AE1-46AF-ACB4-0E70F13D25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500" y="2333625"/>
                <a:ext cx="0" cy="1174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85" name="Line 1178">
                <a:extLst>
                  <a:ext uri="{FF2B5EF4-FFF2-40B4-BE49-F238E27FC236}">
                    <a16:creationId xmlns:a16="http://schemas.microsoft.com/office/drawing/2014/main" id="{4B5BC705-2C41-4B40-A0AE-4745B8DFB7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73263" y="2333625"/>
                <a:ext cx="0" cy="1174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86" name="Line 1179">
                <a:extLst>
                  <a:ext uri="{FF2B5EF4-FFF2-40B4-BE49-F238E27FC236}">
                    <a16:creationId xmlns:a16="http://schemas.microsoft.com/office/drawing/2014/main" id="{35046750-1C2B-4290-8317-D1C82FBD40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78025" y="2333625"/>
                <a:ext cx="3175" cy="1174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87" name="Line 1180">
                <a:extLst>
                  <a:ext uri="{FF2B5EF4-FFF2-40B4-BE49-F238E27FC236}">
                    <a16:creationId xmlns:a16="http://schemas.microsoft.com/office/drawing/2014/main" id="{D07D1DE6-5445-45DB-9DD5-5A71C07F5A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4375" y="2309813"/>
                <a:ext cx="1588" cy="17303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88" name="Line 1181">
                <a:extLst>
                  <a:ext uri="{FF2B5EF4-FFF2-40B4-BE49-F238E27FC236}">
                    <a16:creationId xmlns:a16="http://schemas.microsoft.com/office/drawing/2014/main" id="{0631D405-8047-4076-B30A-A66FEC8CBF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9138" y="2333625"/>
                <a:ext cx="0" cy="1174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89" name="Line 1182">
                <a:extLst>
                  <a:ext uri="{FF2B5EF4-FFF2-40B4-BE49-F238E27FC236}">
                    <a16:creationId xmlns:a16="http://schemas.microsoft.com/office/drawing/2014/main" id="{51FAC9F9-FBEE-4A1C-A20B-187F05E01D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3900" y="2333625"/>
                <a:ext cx="0" cy="13811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90" name="Line 1183">
                <a:extLst>
                  <a:ext uri="{FF2B5EF4-FFF2-40B4-BE49-F238E27FC236}">
                    <a16:creationId xmlns:a16="http://schemas.microsoft.com/office/drawing/2014/main" id="{6F2E5931-2433-4C19-8FF5-A63BCC8A4A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8663" y="2333625"/>
                <a:ext cx="1588" cy="1174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91" name="Line 1184">
                <a:extLst>
                  <a:ext uri="{FF2B5EF4-FFF2-40B4-BE49-F238E27FC236}">
                    <a16:creationId xmlns:a16="http://schemas.microsoft.com/office/drawing/2014/main" id="{7CA5FFC2-31F9-48CC-B6C9-0799A31FEB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05013" y="2333625"/>
                <a:ext cx="0" cy="15716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92" name="Line 1185">
                <a:extLst>
                  <a:ext uri="{FF2B5EF4-FFF2-40B4-BE49-F238E27FC236}">
                    <a16:creationId xmlns:a16="http://schemas.microsoft.com/office/drawing/2014/main" id="{5B9C0F29-5D0B-4580-92D2-3AC69EBEF0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09775" y="2354263"/>
                <a:ext cx="0" cy="13652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93" name="Line 1186">
                <a:extLst>
                  <a:ext uri="{FF2B5EF4-FFF2-40B4-BE49-F238E27FC236}">
                    <a16:creationId xmlns:a16="http://schemas.microsoft.com/office/drawing/2014/main" id="{6747B3B4-FB5F-490A-846C-7462534D7E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4538" y="2354263"/>
                <a:ext cx="0" cy="13652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94" name="Line 1187">
                <a:extLst>
                  <a:ext uri="{FF2B5EF4-FFF2-40B4-BE49-F238E27FC236}">
                    <a16:creationId xmlns:a16="http://schemas.microsoft.com/office/drawing/2014/main" id="{7D07F754-3978-4F8C-80E5-350E3529E4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9300" y="2354263"/>
                <a:ext cx="0" cy="13652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95" name="Line 1188">
                <a:extLst>
                  <a:ext uri="{FF2B5EF4-FFF2-40B4-BE49-F238E27FC236}">
                    <a16:creationId xmlns:a16="http://schemas.microsoft.com/office/drawing/2014/main" id="{B80724A2-6A59-4E88-856B-0FBF8F5B9B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5650" y="2354263"/>
                <a:ext cx="0" cy="13652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96" name="Line 1189">
                <a:extLst>
                  <a:ext uri="{FF2B5EF4-FFF2-40B4-BE49-F238E27FC236}">
                    <a16:creationId xmlns:a16="http://schemas.microsoft.com/office/drawing/2014/main" id="{AF673F34-7005-4445-ACF3-A3AA8A644E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8825" y="2354263"/>
                <a:ext cx="1588" cy="13652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97" name="Line 1190">
                <a:extLst>
                  <a:ext uri="{FF2B5EF4-FFF2-40B4-BE49-F238E27FC236}">
                    <a16:creationId xmlns:a16="http://schemas.microsoft.com/office/drawing/2014/main" id="{DAFEFDF4-62D2-4C42-BF57-6572D7B2F4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3588" y="2354263"/>
                <a:ext cx="1588" cy="13652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98" name="Line 1191">
                <a:extLst>
                  <a:ext uri="{FF2B5EF4-FFF2-40B4-BE49-F238E27FC236}">
                    <a16:creationId xmlns:a16="http://schemas.microsoft.com/office/drawing/2014/main" id="{5D10EFC4-974A-4D0B-84E8-EC7D65B100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938" y="2333625"/>
                <a:ext cx="0" cy="13811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99" name="Line 1192">
                <a:extLst>
                  <a:ext uri="{FF2B5EF4-FFF2-40B4-BE49-F238E27FC236}">
                    <a16:creationId xmlns:a16="http://schemas.microsoft.com/office/drawing/2014/main" id="{F55B69A2-9488-47AB-BF3A-53E256E8F4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46288" y="2333625"/>
                <a:ext cx="0" cy="1174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400" name="Line 1193">
                <a:extLst>
                  <a:ext uri="{FF2B5EF4-FFF2-40B4-BE49-F238E27FC236}">
                    <a16:creationId xmlns:a16="http://schemas.microsoft.com/office/drawing/2014/main" id="{2815C9AE-7EDC-41B0-9E09-4966C9DEDF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46288" y="2333625"/>
                <a:ext cx="0" cy="13811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401" name="Line 1194">
                <a:extLst>
                  <a:ext uri="{FF2B5EF4-FFF2-40B4-BE49-F238E27FC236}">
                    <a16:creationId xmlns:a16="http://schemas.microsoft.com/office/drawing/2014/main" id="{81AD15C1-C0C4-4BE7-A090-711B978E1D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49463" y="2333625"/>
                <a:ext cx="1588" cy="13811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402" name="Line 1195">
                <a:extLst>
                  <a:ext uri="{FF2B5EF4-FFF2-40B4-BE49-F238E27FC236}">
                    <a16:creationId xmlns:a16="http://schemas.microsoft.com/office/drawing/2014/main" id="{4AA149C6-089B-475F-87F1-D48F9786E6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225" y="2338388"/>
                <a:ext cx="0" cy="15716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403" name="Line 1196">
                <a:extLst>
                  <a:ext uri="{FF2B5EF4-FFF2-40B4-BE49-F238E27FC236}">
                    <a16:creationId xmlns:a16="http://schemas.microsoft.com/office/drawing/2014/main" id="{2E3953C8-A5B4-486A-9DA2-6167D93B1A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60575" y="2333625"/>
                <a:ext cx="0" cy="1174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404" name="Line 1197">
                <a:extLst>
                  <a:ext uri="{FF2B5EF4-FFF2-40B4-BE49-F238E27FC236}">
                    <a16:creationId xmlns:a16="http://schemas.microsoft.com/office/drawing/2014/main" id="{CCC41AF8-5C87-4874-8754-95C0BFA695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63750" y="2333625"/>
                <a:ext cx="3175" cy="13811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405" name="Line 1198">
                <a:extLst>
                  <a:ext uri="{FF2B5EF4-FFF2-40B4-BE49-F238E27FC236}">
                    <a16:creationId xmlns:a16="http://schemas.microsoft.com/office/drawing/2014/main" id="{E0A8A42D-0B59-4A1C-A130-6B5D2475A8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100" y="2333625"/>
                <a:ext cx="0" cy="13811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406" name="Line 1199">
                <a:extLst>
                  <a:ext uri="{FF2B5EF4-FFF2-40B4-BE49-F238E27FC236}">
                    <a16:creationId xmlns:a16="http://schemas.microsoft.com/office/drawing/2014/main" id="{84B6F9EA-0E23-4A14-A297-BDB79AD86E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4863" y="2333625"/>
                <a:ext cx="0" cy="1174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407" name="Line 1200">
                <a:extLst>
                  <a:ext uri="{FF2B5EF4-FFF2-40B4-BE49-F238E27FC236}">
                    <a16:creationId xmlns:a16="http://schemas.microsoft.com/office/drawing/2014/main" id="{B8F108C5-E000-4328-9D2F-EBB788173D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9625" y="2312988"/>
                <a:ext cx="0" cy="17780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408" name="Line 1201">
                <a:extLst>
                  <a:ext uri="{FF2B5EF4-FFF2-40B4-BE49-F238E27FC236}">
                    <a16:creationId xmlns:a16="http://schemas.microsoft.com/office/drawing/2014/main" id="{082345E4-132B-4AB5-909A-9CBB346FA4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4388" y="2333625"/>
                <a:ext cx="3175" cy="15716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409" name="Line 1202">
                <a:extLst>
                  <a:ext uri="{FF2B5EF4-FFF2-40B4-BE49-F238E27FC236}">
                    <a16:creationId xmlns:a16="http://schemas.microsoft.com/office/drawing/2014/main" id="{77B13FEA-5902-4D17-8A85-2D16BB8D21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0738" y="2354263"/>
                <a:ext cx="0" cy="15240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410" name="Line 1203">
                <a:extLst>
                  <a:ext uri="{FF2B5EF4-FFF2-40B4-BE49-F238E27FC236}">
                    <a16:creationId xmlns:a16="http://schemas.microsoft.com/office/drawing/2014/main" id="{82A30D77-3E40-4D41-A9E3-78DCE16C6A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5500" y="2333625"/>
                <a:ext cx="0" cy="13811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411" name="Line 1204">
                <a:extLst>
                  <a:ext uri="{FF2B5EF4-FFF2-40B4-BE49-F238E27FC236}">
                    <a16:creationId xmlns:a16="http://schemas.microsoft.com/office/drawing/2014/main" id="{2BA2A6E4-0F4D-4815-9A68-FCFAF80902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00263" y="2354263"/>
                <a:ext cx="1588" cy="13652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412" name="Line 1205">
                <a:extLst>
                  <a:ext uri="{FF2B5EF4-FFF2-40B4-BE49-F238E27FC236}">
                    <a16:creationId xmlns:a16="http://schemas.microsoft.com/office/drawing/2014/main" id="{F73EF5D4-5754-4FA6-AAB7-7DFA684E06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05025" y="2354263"/>
                <a:ext cx="0" cy="13652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413" name="Line 1206">
                <a:extLst>
                  <a:ext uri="{FF2B5EF4-FFF2-40B4-BE49-F238E27FC236}">
                    <a16:creationId xmlns:a16="http://schemas.microsoft.com/office/drawing/2014/main" id="{56CBE164-5AF7-42E2-8E8F-481538A468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1375" y="2354263"/>
                <a:ext cx="0" cy="13652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414" name="Line 1207">
                <a:extLst>
                  <a:ext uri="{FF2B5EF4-FFF2-40B4-BE49-F238E27FC236}">
                    <a16:creationId xmlns:a16="http://schemas.microsoft.com/office/drawing/2014/main" id="{872D4BBE-4F9E-419F-A880-CF86F1D9A7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4550" y="2319338"/>
                <a:ext cx="0" cy="17621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415" name="Line 1208">
                <a:extLst>
                  <a:ext uri="{FF2B5EF4-FFF2-40B4-BE49-F238E27FC236}">
                    <a16:creationId xmlns:a16="http://schemas.microsoft.com/office/drawing/2014/main" id="{CF9D98B8-E7CF-49AC-94B1-D110739F81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0900" y="2312988"/>
                <a:ext cx="0" cy="15875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416" name="Line 1209">
                <a:extLst>
                  <a:ext uri="{FF2B5EF4-FFF2-40B4-BE49-F238E27FC236}">
                    <a16:creationId xmlns:a16="http://schemas.microsoft.com/office/drawing/2014/main" id="{57992346-4F26-45E5-8FBD-1799C6A13E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5663" y="2333625"/>
                <a:ext cx="0" cy="13811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417" name="Line 1210">
                <a:extLst>
                  <a:ext uri="{FF2B5EF4-FFF2-40B4-BE49-F238E27FC236}">
                    <a16:creationId xmlns:a16="http://schemas.microsoft.com/office/drawing/2014/main" id="{F835959C-F47A-4632-BE8F-BDA891BB53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8838" y="2333625"/>
                <a:ext cx="0" cy="17303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418" name="Line 1211">
                <a:extLst>
                  <a:ext uri="{FF2B5EF4-FFF2-40B4-BE49-F238E27FC236}">
                    <a16:creationId xmlns:a16="http://schemas.microsoft.com/office/drawing/2014/main" id="{9FD19790-D471-43DA-B267-993CF84F00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35188" y="2333625"/>
                <a:ext cx="1588" cy="15716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419" name="Line 1212">
                <a:extLst>
                  <a:ext uri="{FF2B5EF4-FFF2-40B4-BE49-F238E27FC236}">
                    <a16:creationId xmlns:a16="http://schemas.microsoft.com/office/drawing/2014/main" id="{0C1FD6E2-A41C-47B5-B25A-198EFEFCA7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38363" y="2333625"/>
                <a:ext cx="0" cy="17303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420" name="Line 1213">
                <a:extLst>
                  <a:ext uri="{FF2B5EF4-FFF2-40B4-BE49-F238E27FC236}">
                    <a16:creationId xmlns:a16="http://schemas.microsoft.com/office/drawing/2014/main" id="{EC51A48B-60CF-48F6-939C-33E85478AE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6300" y="2354263"/>
                <a:ext cx="0" cy="15240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421" name="Line 1214">
                <a:extLst>
                  <a:ext uri="{FF2B5EF4-FFF2-40B4-BE49-F238E27FC236}">
                    <a16:creationId xmlns:a16="http://schemas.microsoft.com/office/drawing/2014/main" id="{4869D5FB-C5E7-4955-8B42-1B0BD3D342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9475" y="2354263"/>
                <a:ext cx="0" cy="15240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422" name="Line 1215">
                <a:extLst>
                  <a:ext uri="{FF2B5EF4-FFF2-40B4-BE49-F238E27FC236}">
                    <a16:creationId xmlns:a16="http://schemas.microsoft.com/office/drawing/2014/main" id="{F8A8EE6F-0A53-41A8-9AC7-DF69047D65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4238" y="2354263"/>
                <a:ext cx="0" cy="14605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423" name="Line 1216">
                <a:extLst>
                  <a:ext uri="{FF2B5EF4-FFF2-40B4-BE49-F238E27FC236}">
                    <a16:creationId xmlns:a16="http://schemas.microsoft.com/office/drawing/2014/main" id="{D8CAAC90-7ABB-4360-8DCC-48F867D994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9000" y="2319338"/>
                <a:ext cx="0" cy="1936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424" name="Line 1217">
                <a:extLst>
                  <a:ext uri="{FF2B5EF4-FFF2-40B4-BE49-F238E27FC236}">
                    <a16:creationId xmlns:a16="http://schemas.microsoft.com/office/drawing/2014/main" id="{2FA4645C-F00D-4A71-B770-2A005761C3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65350" y="2333625"/>
                <a:ext cx="0" cy="15716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425" name="Line 1218">
                <a:extLst>
                  <a:ext uri="{FF2B5EF4-FFF2-40B4-BE49-F238E27FC236}">
                    <a16:creationId xmlns:a16="http://schemas.microsoft.com/office/drawing/2014/main" id="{00F3971C-F6DE-4514-AACE-4A7C5581AF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68525" y="2333625"/>
                <a:ext cx="1588" cy="13811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426" name="Line 1219">
                <a:extLst>
                  <a:ext uri="{FF2B5EF4-FFF2-40B4-BE49-F238E27FC236}">
                    <a16:creationId xmlns:a16="http://schemas.microsoft.com/office/drawing/2014/main" id="{0A93AA5A-1406-4E65-A113-1D528CBF7F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4875" y="2333625"/>
                <a:ext cx="0" cy="15716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427" name="Line 1220">
                <a:extLst>
                  <a:ext uri="{FF2B5EF4-FFF2-40B4-BE49-F238E27FC236}">
                    <a16:creationId xmlns:a16="http://schemas.microsoft.com/office/drawing/2014/main" id="{FC8D735A-346B-4885-9AFE-61C0EFB04C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9638" y="2354263"/>
                <a:ext cx="0" cy="15240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</p:grpSp>
      </p:grpSp>
      <p:grpSp>
        <p:nvGrpSpPr>
          <p:cNvPr id="7190" name="Groupe 4">
            <a:extLst>
              <a:ext uri="{FF2B5EF4-FFF2-40B4-BE49-F238E27FC236}">
                <a16:creationId xmlns:a16="http://schemas.microsoft.com/office/drawing/2014/main" id="{D1F29C42-3E9B-4AF8-882C-F85DDEA15472}"/>
              </a:ext>
            </a:extLst>
          </p:cNvPr>
          <p:cNvGrpSpPr>
            <a:grpSpLocks/>
          </p:cNvGrpSpPr>
          <p:nvPr/>
        </p:nvGrpSpPr>
        <p:grpSpPr bwMode="auto">
          <a:xfrm>
            <a:off x="2124075" y="717550"/>
            <a:ext cx="966788" cy="492125"/>
            <a:chOff x="2305050" y="2108200"/>
            <a:chExt cx="849313" cy="368300"/>
          </a:xfrm>
        </p:grpSpPr>
        <p:sp>
          <p:nvSpPr>
            <p:cNvPr id="9140" name="Line 873">
              <a:extLst>
                <a:ext uri="{FF2B5EF4-FFF2-40B4-BE49-F238E27FC236}">
                  <a16:creationId xmlns:a16="http://schemas.microsoft.com/office/drawing/2014/main" id="{9055D0A8-1656-4A86-B650-6D85F3FE80B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5050" y="2366963"/>
              <a:ext cx="3175" cy="8413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41" name="Line 874">
              <a:extLst>
                <a:ext uri="{FF2B5EF4-FFF2-40B4-BE49-F238E27FC236}">
                  <a16:creationId xmlns:a16="http://schemas.microsoft.com/office/drawing/2014/main" id="{19F7F184-C1A4-4C47-98C0-4007ACCC55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8225" y="2343150"/>
              <a:ext cx="1588" cy="889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42" name="Line 875">
              <a:extLst>
                <a:ext uri="{FF2B5EF4-FFF2-40B4-BE49-F238E27FC236}">
                  <a16:creationId xmlns:a16="http://schemas.microsoft.com/office/drawing/2014/main" id="{C5B85447-011E-4E21-BEA6-10704BCE7B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12988" y="2343150"/>
              <a:ext cx="0" cy="10795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43" name="Line 876">
              <a:extLst>
                <a:ext uri="{FF2B5EF4-FFF2-40B4-BE49-F238E27FC236}">
                  <a16:creationId xmlns:a16="http://schemas.microsoft.com/office/drawing/2014/main" id="{C0CE4B75-F95F-41E4-BA47-DAECC4572E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16163" y="2366963"/>
              <a:ext cx="0" cy="8413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44" name="Line 877">
              <a:extLst>
                <a:ext uri="{FF2B5EF4-FFF2-40B4-BE49-F238E27FC236}">
                  <a16:creationId xmlns:a16="http://schemas.microsoft.com/office/drawing/2014/main" id="{C4819B69-18FC-4F35-9C02-94870C6FE1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20925" y="2343150"/>
              <a:ext cx="0" cy="9683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45" name="Line 878">
              <a:extLst>
                <a:ext uri="{FF2B5EF4-FFF2-40B4-BE49-F238E27FC236}">
                  <a16:creationId xmlns:a16="http://schemas.microsoft.com/office/drawing/2014/main" id="{57135B83-8053-437B-A913-4181F45C1A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22513" y="2325688"/>
              <a:ext cx="0" cy="11747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46" name="Line 879">
              <a:extLst>
                <a:ext uri="{FF2B5EF4-FFF2-40B4-BE49-F238E27FC236}">
                  <a16:creationId xmlns:a16="http://schemas.microsoft.com/office/drawing/2014/main" id="{FC2107A3-4360-48A9-B749-82B4E2798F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28863" y="2347913"/>
              <a:ext cx="0" cy="9525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47" name="Line 880">
              <a:extLst>
                <a:ext uri="{FF2B5EF4-FFF2-40B4-BE49-F238E27FC236}">
                  <a16:creationId xmlns:a16="http://schemas.microsoft.com/office/drawing/2014/main" id="{CE653C60-60F2-4569-8FA6-E364AB4C3D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30450" y="2347913"/>
              <a:ext cx="0" cy="8413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48" name="Line 881">
              <a:extLst>
                <a:ext uri="{FF2B5EF4-FFF2-40B4-BE49-F238E27FC236}">
                  <a16:creationId xmlns:a16="http://schemas.microsoft.com/office/drawing/2014/main" id="{DF396A93-E52B-44C2-BF82-64C5524D485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33625" y="2347913"/>
              <a:ext cx="0" cy="841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49" name="Line 882">
              <a:extLst>
                <a:ext uri="{FF2B5EF4-FFF2-40B4-BE49-F238E27FC236}">
                  <a16:creationId xmlns:a16="http://schemas.microsoft.com/office/drawing/2014/main" id="{7619CF36-A652-486E-A44D-1332E71058A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39975" y="2338388"/>
              <a:ext cx="0" cy="10477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50" name="Line 883">
              <a:extLst>
                <a:ext uri="{FF2B5EF4-FFF2-40B4-BE49-F238E27FC236}">
                  <a16:creationId xmlns:a16="http://schemas.microsoft.com/office/drawing/2014/main" id="{F94C7556-2399-40F6-BA2D-7E223BD186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43150" y="2343150"/>
              <a:ext cx="0" cy="10795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51" name="Line 884">
              <a:extLst>
                <a:ext uri="{FF2B5EF4-FFF2-40B4-BE49-F238E27FC236}">
                  <a16:creationId xmlns:a16="http://schemas.microsoft.com/office/drawing/2014/main" id="{F7208A05-B890-4DF0-8FE3-803D622AFF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46325" y="2357438"/>
              <a:ext cx="0" cy="857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52" name="Line 885">
              <a:extLst>
                <a:ext uri="{FF2B5EF4-FFF2-40B4-BE49-F238E27FC236}">
                  <a16:creationId xmlns:a16="http://schemas.microsoft.com/office/drawing/2014/main" id="{2C24891D-2E64-47E2-A4CE-12087400CD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47913" y="2343150"/>
              <a:ext cx="1588" cy="889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53" name="Line 886">
              <a:extLst>
                <a:ext uri="{FF2B5EF4-FFF2-40B4-BE49-F238E27FC236}">
                  <a16:creationId xmlns:a16="http://schemas.microsoft.com/office/drawing/2014/main" id="{83DA4511-155C-4141-94FB-A226F4B51DC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51088" y="2338388"/>
              <a:ext cx="3175" cy="603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54" name="Line 887">
              <a:extLst>
                <a:ext uri="{FF2B5EF4-FFF2-40B4-BE49-F238E27FC236}">
                  <a16:creationId xmlns:a16="http://schemas.microsoft.com/office/drawing/2014/main" id="{CBCD1FB5-8D71-4E35-A8CF-0622FDD2F1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55850" y="2338388"/>
              <a:ext cx="0" cy="9366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55" name="Line 888">
              <a:extLst>
                <a:ext uri="{FF2B5EF4-FFF2-40B4-BE49-F238E27FC236}">
                  <a16:creationId xmlns:a16="http://schemas.microsoft.com/office/drawing/2014/main" id="{ECED043D-F7BB-4A2C-8005-C232F6AC29F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60613" y="2347913"/>
              <a:ext cx="0" cy="9525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56" name="Line 889">
              <a:extLst>
                <a:ext uri="{FF2B5EF4-FFF2-40B4-BE49-F238E27FC236}">
                  <a16:creationId xmlns:a16="http://schemas.microsoft.com/office/drawing/2014/main" id="{CFF80440-0BC6-4D02-B088-81909533F5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62200" y="2357438"/>
              <a:ext cx="0" cy="857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57" name="Line 890">
              <a:extLst>
                <a:ext uri="{FF2B5EF4-FFF2-40B4-BE49-F238E27FC236}">
                  <a16:creationId xmlns:a16="http://schemas.microsoft.com/office/drawing/2014/main" id="{6CF7D0F3-28C7-4286-9DCF-D8FC463253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66963" y="2357438"/>
              <a:ext cx="0" cy="857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58" name="Line 891">
              <a:extLst>
                <a:ext uri="{FF2B5EF4-FFF2-40B4-BE49-F238E27FC236}">
                  <a16:creationId xmlns:a16="http://schemas.microsoft.com/office/drawing/2014/main" id="{173CDE44-7E20-404F-B2BB-715BE9880D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68550" y="2347913"/>
              <a:ext cx="0" cy="841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59" name="Line 892">
              <a:extLst>
                <a:ext uri="{FF2B5EF4-FFF2-40B4-BE49-F238E27FC236}">
                  <a16:creationId xmlns:a16="http://schemas.microsoft.com/office/drawing/2014/main" id="{3A59D372-DD9C-4940-B5E5-CBD370A5FC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73313" y="2357438"/>
              <a:ext cx="0" cy="7461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60" name="Line 893">
              <a:extLst>
                <a:ext uri="{FF2B5EF4-FFF2-40B4-BE49-F238E27FC236}">
                  <a16:creationId xmlns:a16="http://schemas.microsoft.com/office/drawing/2014/main" id="{1519AD5D-7B66-4EE3-85E7-FE096DFC10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76488" y="2357438"/>
              <a:ext cx="0" cy="7461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61" name="Line 894">
              <a:extLst>
                <a:ext uri="{FF2B5EF4-FFF2-40B4-BE49-F238E27FC236}">
                  <a16:creationId xmlns:a16="http://schemas.microsoft.com/office/drawing/2014/main" id="{77502BB8-8AAF-4277-A221-92817BE39A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78075" y="2351088"/>
              <a:ext cx="0" cy="8096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62" name="Line 895">
              <a:extLst>
                <a:ext uri="{FF2B5EF4-FFF2-40B4-BE49-F238E27FC236}">
                  <a16:creationId xmlns:a16="http://schemas.microsoft.com/office/drawing/2014/main" id="{400E1674-8B39-4FD6-BB55-5DA534773D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82838" y="2341563"/>
              <a:ext cx="0" cy="1031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63" name="Line 896">
              <a:extLst>
                <a:ext uri="{FF2B5EF4-FFF2-40B4-BE49-F238E27FC236}">
                  <a16:creationId xmlns:a16="http://schemas.microsoft.com/office/drawing/2014/main" id="{E1499A89-09E7-4E47-BD7E-F0E8C796EB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87600" y="2336800"/>
              <a:ext cx="0" cy="7461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64" name="Line 897">
              <a:extLst>
                <a:ext uri="{FF2B5EF4-FFF2-40B4-BE49-F238E27FC236}">
                  <a16:creationId xmlns:a16="http://schemas.microsoft.com/office/drawing/2014/main" id="{9896F093-EB26-43A4-8223-444B1C2B47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90775" y="2366963"/>
              <a:ext cx="0" cy="841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65" name="Line 898">
              <a:extLst>
                <a:ext uri="{FF2B5EF4-FFF2-40B4-BE49-F238E27FC236}">
                  <a16:creationId xmlns:a16="http://schemas.microsoft.com/office/drawing/2014/main" id="{4FB5C452-99B6-4A90-936C-2A9E247272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93950" y="2328863"/>
              <a:ext cx="0" cy="968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66" name="Line 899">
              <a:extLst>
                <a:ext uri="{FF2B5EF4-FFF2-40B4-BE49-F238E27FC236}">
                  <a16:creationId xmlns:a16="http://schemas.microsoft.com/office/drawing/2014/main" id="{A8439D4F-282C-4313-9E3C-306BB676B5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97125" y="2352675"/>
              <a:ext cx="1588" cy="9366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67" name="Line 900">
              <a:extLst>
                <a:ext uri="{FF2B5EF4-FFF2-40B4-BE49-F238E27FC236}">
                  <a16:creationId xmlns:a16="http://schemas.microsoft.com/office/drawing/2014/main" id="{78EE574F-0BB9-4BF8-B1F5-843B268D42B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00300" y="2352675"/>
              <a:ext cx="1588" cy="10477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68" name="Line 901">
              <a:extLst>
                <a:ext uri="{FF2B5EF4-FFF2-40B4-BE49-F238E27FC236}">
                  <a16:creationId xmlns:a16="http://schemas.microsoft.com/office/drawing/2014/main" id="{84B64A76-18A5-4695-A82F-0572DC87EC1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09825" y="2335213"/>
              <a:ext cx="0" cy="1270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69" name="Line 902">
              <a:extLst>
                <a:ext uri="{FF2B5EF4-FFF2-40B4-BE49-F238E27FC236}">
                  <a16:creationId xmlns:a16="http://schemas.microsoft.com/office/drawing/2014/main" id="{E2E5175B-4E5C-49EC-9790-2B9583A784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08238" y="2341563"/>
              <a:ext cx="1588" cy="9525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grpSp>
          <p:nvGrpSpPr>
            <p:cNvPr id="9170" name="Group 903">
              <a:extLst>
                <a:ext uri="{FF2B5EF4-FFF2-40B4-BE49-F238E27FC236}">
                  <a16:creationId xmlns:a16="http://schemas.microsoft.com/office/drawing/2014/main" id="{5C1667B5-82F2-4044-9853-3F697041287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16175" y="2332038"/>
              <a:ext cx="34925" cy="119063"/>
              <a:chOff x="4007" y="1490"/>
              <a:chExt cx="73" cy="89"/>
            </a:xfrm>
          </p:grpSpPr>
          <p:sp>
            <p:nvSpPr>
              <p:cNvPr id="9300" name="Line 904">
                <a:extLst>
                  <a:ext uri="{FF2B5EF4-FFF2-40B4-BE49-F238E27FC236}">
                    <a16:creationId xmlns:a16="http://schemas.microsoft.com/office/drawing/2014/main" id="{B20DEF60-EE01-4FC9-A846-4AF02FC5B5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07" y="1490"/>
                <a:ext cx="2" cy="7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01" name="Line 905">
                <a:extLst>
                  <a:ext uri="{FF2B5EF4-FFF2-40B4-BE49-F238E27FC236}">
                    <a16:creationId xmlns:a16="http://schemas.microsoft.com/office/drawing/2014/main" id="{56BB45D3-0CB2-4F15-8486-CED98FFCC3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10" y="1502"/>
                <a:ext cx="0" cy="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02" name="Line 906">
                <a:extLst>
                  <a:ext uri="{FF2B5EF4-FFF2-40B4-BE49-F238E27FC236}">
                    <a16:creationId xmlns:a16="http://schemas.microsoft.com/office/drawing/2014/main" id="{0DEE906A-DAA1-4C6B-A666-50147D97B6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20" y="1490"/>
                <a:ext cx="0" cy="8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03" name="Line 907">
                <a:extLst>
                  <a:ext uri="{FF2B5EF4-FFF2-40B4-BE49-F238E27FC236}">
                    <a16:creationId xmlns:a16="http://schemas.microsoft.com/office/drawing/2014/main" id="{0E399E8A-B630-4F9A-A72A-01AF897279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26" y="1502"/>
                <a:ext cx="0" cy="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04" name="Line 908">
                <a:extLst>
                  <a:ext uri="{FF2B5EF4-FFF2-40B4-BE49-F238E27FC236}">
                    <a16:creationId xmlns:a16="http://schemas.microsoft.com/office/drawing/2014/main" id="{4CB4CC72-DC18-4DB7-97D7-0432A054A8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33" y="1527"/>
                <a:ext cx="0" cy="5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05" name="Line 909">
                <a:extLst>
                  <a:ext uri="{FF2B5EF4-FFF2-40B4-BE49-F238E27FC236}">
                    <a16:creationId xmlns:a16="http://schemas.microsoft.com/office/drawing/2014/main" id="{A12706A4-FE2E-4BF3-8C11-D0AE1490F5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39" y="1527"/>
                <a:ext cx="0" cy="5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06" name="Line 910">
                <a:extLst>
                  <a:ext uri="{FF2B5EF4-FFF2-40B4-BE49-F238E27FC236}">
                    <a16:creationId xmlns:a16="http://schemas.microsoft.com/office/drawing/2014/main" id="{C0EB9F8B-B29E-4697-B846-4E5FC46642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43" y="1509"/>
                <a:ext cx="0" cy="6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07" name="Line 911">
                <a:extLst>
                  <a:ext uri="{FF2B5EF4-FFF2-40B4-BE49-F238E27FC236}">
                    <a16:creationId xmlns:a16="http://schemas.microsoft.com/office/drawing/2014/main" id="{DE7C43F3-A3F0-4DF2-9828-09C959CDDC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43" y="1535"/>
                <a:ext cx="0" cy="1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08" name="Line 912">
                <a:extLst>
                  <a:ext uri="{FF2B5EF4-FFF2-40B4-BE49-F238E27FC236}">
                    <a16:creationId xmlns:a16="http://schemas.microsoft.com/office/drawing/2014/main" id="{33EC7BED-5B0E-46D8-A44C-070427F029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52" y="1502"/>
                <a:ext cx="0" cy="7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09" name="Line 913">
                <a:extLst>
                  <a:ext uri="{FF2B5EF4-FFF2-40B4-BE49-F238E27FC236}">
                    <a16:creationId xmlns:a16="http://schemas.microsoft.com/office/drawing/2014/main" id="{17DFCBA8-E018-4447-91AA-213F852254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59" y="1502"/>
                <a:ext cx="0" cy="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10" name="Line 914">
                <a:extLst>
                  <a:ext uri="{FF2B5EF4-FFF2-40B4-BE49-F238E27FC236}">
                    <a16:creationId xmlns:a16="http://schemas.microsoft.com/office/drawing/2014/main" id="{90475DA5-3B40-4CF9-92F0-BDB90FDAFC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67" y="1517"/>
                <a:ext cx="0" cy="5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11" name="Line 915">
                <a:extLst>
                  <a:ext uri="{FF2B5EF4-FFF2-40B4-BE49-F238E27FC236}">
                    <a16:creationId xmlns:a16="http://schemas.microsoft.com/office/drawing/2014/main" id="{0543BC50-4534-4911-9CCD-04C4833402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69" y="1509"/>
                <a:ext cx="3" cy="5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312" name="Line 916">
                <a:extLst>
                  <a:ext uri="{FF2B5EF4-FFF2-40B4-BE49-F238E27FC236}">
                    <a16:creationId xmlns:a16="http://schemas.microsoft.com/office/drawing/2014/main" id="{A36A1C48-71C4-428C-AA78-DCB07F4278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78" y="1509"/>
                <a:ext cx="2" cy="5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9171" name="Line 917">
              <a:extLst>
                <a:ext uri="{FF2B5EF4-FFF2-40B4-BE49-F238E27FC236}">
                  <a16:creationId xmlns:a16="http://schemas.microsoft.com/office/drawing/2014/main" id="{47DD4F1E-62C7-49F0-A724-E0BB4A8A32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52688" y="2366963"/>
              <a:ext cx="3175" cy="508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72" name="Line 918">
              <a:extLst>
                <a:ext uri="{FF2B5EF4-FFF2-40B4-BE49-F238E27FC236}">
                  <a16:creationId xmlns:a16="http://schemas.microsoft.com/office/drawing/2014/main" id="{ED91D8F1-1208-459C-96CA-D0A00C2922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55863" y="2343150"/>
              <a:ext cx="3175" cy="1031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73" name="Line 919">
              <a:extLst>
                <a:ext uri="{FF2B5EF4-FFF2-40B4-BE49-F238E27FC236}">
                  <a16:creationId xmlns:a16="http://schemas.microsoft.com/office/drawing/2014/main" id="{5956250B-B938-4D8B-8B57-EB81F98164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62213" y="2366963"/>
              <a:ext cx="0" cy="730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74" name="Line 920">
              <a:extLst>
                <a:ext uri="{FF2B5EF4-FFF2-40B4-BE49-F238E27FC236}">
                  <a16:creationId xmlns:a16="http://schemas.microsoft.com/office/drawing/2014/main" id="{E4B990E2-4656-4F54-A092-B331D066977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65388" y="2336800"/>
              <a:ext cx="0" cy="8096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75" name="Line 921">
              <a:extLst>
                <a:ext uri="{FF2B5EF4-FFF2-40B4-BE49-F238E27FC236}">
                  <a16:creationId xmlns:a16="http://schemas.microsoft.com/office/drawing/2014/main" id="{62E54376-13A4-4777-A571-20AD22D7C0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68563" y="2336800"/>
              <a:ext cx="0" cy="7461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76" name="Line 922">
              <a:extLst>
                <a:ext uri="{FF2B5EF4-FFF2-40B4-BE49-F238E27FC236}">
                  <a16:creationId xmlns:a16="http://schemas.microsoft.com/office/drawing/2014/main" id="{8117C68B-DFA0-4D40-918B-A6CBC97990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71738" y="2336800"/>
              <a:ext cx="0" cy="7461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77" name="Line 924">
              <a:extLst>
                <a:ext uri="{FF2B5EF4-FFF2-40B4-BE49-F238E27FC236}">
                  <a16:creationId xmlns:a16="http://schemas.microsoft.com/office/drawing/2014/main" id="{4C2DEFFD-20BA-4808-B224-9CE0C34917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70150" y="2365375"/>
              <a:ext cx="0" cy="349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78" name="Line 925">
              <a:extLst>
                <a:ext uri="{FF2B5EF4-FFF2-40B4-BE49-F238E27FC236}">
                  <a16:creationId xmlns:a16="http://schemas.microsoft.com/office/drawing/2014/main" id="{4FC34727-51F8-4089-A0DC-66909987E98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73325" y="2292350"/>
              <a:ext cx="0" cy="5715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79" name="Line 926">
              <a:extLst>
                <a:ext uri="{FF2B5EF4-FFF2-40B4-BE49-F238E27FC236}">
                  <a16:creationId xmlns:a16="http://schemas.microsoft.com/office/drawing/2014/main" id="{92B83E4F-B040-4EC8-8866-E8707B8463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76500" y="2263775"/>
              <a:ext cx="0" cy="1476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80" name="Line 927">
              <a:extLst>
                <a:ext uri="{FF2B5EF4-FFF2-40B4-BE49-F238E27FC236}">
                  <a16:creationId xmlns:a16="http://schemas.microsoft.com/office/drawing/2014/main" id="{A1A775CF-0609-4D53-A5EF-E7743BE25A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81263" y="2241550"/>
              <a:ext cx="0" cy="1857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81" name="Line 928">
              <a:extLst>
                <a:ext uri="{FF2B5EF4-FFF2-40B4-BE49-F238E27FC236}">
                  <a16:creationId xmlns:a16="http://schemas.microsoft.com/office/drawing/2014/main" id="{A8522F98-F53F-4E7D-8D43-77F5F328FF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84438" y="2263775"/>
              <a:ext cx="0" cy="746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82" name="Line 929">
              <a:extLst>
                <a:ext uri="{FF2B5EF4-FFF2-40B4-BE49-F238E27FC236}">
                  <a16:creationId xmlns:a16="http://schemas.microsoft.com/office/drawing/2014/main" id="{E0A84B1B-29A2-478A-91AA-D78B83F371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89200" y="2228850"/>
              <a:ext cx="0" cy="603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83" name="Line 6424">
              <a:extLst>
                <a:ext uri="{FF2B5EF4-FFF2-40B4-BE49-F238E27FC236}">
                  <a16:creationId xmlns:a16="http://schemas.microsoft.com/office/drawing/2014/main" id="{422688AC-3419-4E92-9903-A0A4A54177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98725" y="2224088"/>
              <a:ext cx="4763" cy="1238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84" name="Line 6425">
              <a:extLst>
                <a:ext uri="{FF2B5EF4-FFF2-40B4-BE49-F238E27FC236}">
                  <a16:creationId xmlns:a16="http://schemas.microsoft.com/office/drawing/2014/main" id="{23BE3E3D-BD11-4CDD-8649-C92326E55E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09838" y="2241550"/>
              <a:ext cx="6350" cy="1222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85" name="Line 6426">
              <a:extLst>
                <a:ext uri="{FF2B5EF4-FFF2-40B4-BE49-F238E27FC236}">
                  <a16:creationId xmlns:a16="http://schemas.microsoft.com/office/drawing/2014/main" id="{A6E674E3-19BC-4F5D-8A36-B726F76683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25713" y="2241550"/>
              <a:ext cx="6350" cy="1222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86" name="Line 6427">
              <a:extLst>
                <a:ext uri="{FF2B5EF4-FFF2-40B4-BE49-F238E27FC236}">
                  <a16:creationId xmlns:a16="http://schemas.microsoft.com/office/drawing/2014/main" id="{0A2F513B-544C-4713-9D36-11216C7E5C1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25713" y="2238375"/>
              <a:ext cx="6350" cy="1238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87" name="Line 6428">
              <a:extLst>
                <a:ext uri="{FF2B5EF4-FFF2-40B4-BE49-F238E27FC236}">
                  <a16:creationId xmlns:a16="http://schemas.microsoft.com/office/drawing/2014/main" id="{8D2F69BE-ED9A-4A38-A348-13D94FBA5A9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43175" y="2225675"/>
              <a:ext cx="6350" cy="12541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88" name="Line 6429">
              <a:extLst>
                <a:ext uri="{FF2B5EF4-FFF2-40B4-BE49-F238E27FC236}">
                  <a16:creationId xmlns:a16="http://schemas.microsoft.com/office/drawing/2014/main" id="{C90C7970-74F4-4430-BF9E-6A718FEA74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54288" y="2238375"/>
              <a:ext cx="4763" cy="1238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89" name="Line 6430">
              <a:extLst>
                <a:ext uri="{FF2B5EF4-FFF2-40B4-BE49-F238E27FC236}">
                  <a16:creationId xmlns:a16="http://schemas.microsoft.com/office/drawing/2014/main" id="{3A6E897B-9A67-49DD-A038-E4D464F539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70163" y="2238375"/>
              <a:ext cx="6350" cy="1238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90" name="Line 6431">
              <a:extLst>
                <a:ext uri="{FF2B5EF4-FFF2-40B4-BE49-F238E27FC236}">
                  <a16:creationId xmlns:a16="http://schemas.microsoft.com/office/drawing/2014/main" id="{1A710A77-DF68-49BD-95CE-F7C4E851F1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81275" y="2246313"/>
              <a:ext cx="6350" cy="128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91" name="Line 6432">
              <a:extLst>
                <a:ext uri="{FF2B5EF4-FFF2-40B4-BE49-F238E27FC236}">
                  <a16:creationId xmlns:a16="http://schemas.microsoft.com/office/drawing/2014/main" id="{5A34618D-36C0-4191-AD20-6A40758AEC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97150" y="2241550"/>
              <a:ext cx="6350" cy="12065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92" name="Line 6433">
              <a:extLst>
                <a:ext uri="{FF2B5EF4-FFF2-40B4-BE49-F238E27FC236}">
                  <a16:creationId xmlns:a16="http://schemas.microsoft.com/office/drawing/2014/main" id="{0B903C76-BBB7-445B-9154-32CB742C35E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09850" y="2238375"/>
              <a:ext cx="4763" cy="1238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93" name="Line 6434">
              <a:extLst>
                <a:ext uri="{FF2B5EF4-FFF2-40B4-BE49-F238E27FC236}">
                  <a16:creationId xmlns:a16="http://schemas.microsoft.com/office/drawing/2014/main" id="{A4879887-C94F-4FC7-B0CB-1120E06818B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25725" y="2246313"/>
              <a:ext cx="4763" cy="1158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94" name="Line 6435">
              <a:extLst>
                <a:ext uri="{FF2B5EF4-FFF2-40B4-BE49-F238E27FC236}">
                  <a16:creationId xmlns:a16="http://schemas.microsoft.com/office/drawing/2014/main" id="{EF606DC9-2646-4F2E-9B0D-459BDF8859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43188" y="2249488"/>
              <a:ext cx="4763" cy="1143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95" name="Line 6436">
              <a:extLst>
                <a:ext uri="{FF2B5EF4-FFF2-40B4-BE49-F238E27FC236}">
                  <a16:creationId xmlns:a16="http://schemas.microsoft.com/office/drawing/2014/main" id="{C0E3A3FC-3788-4ABB-A432-3730027E91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52713" y="2249488"/>
              <a:ext cx="4763" cy="1143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96" name="Line 6437">
              <a:extLst>
                <a:ext uri="{FF2B5EF4-FFF2-40B4-BE49-F238E27FC236}">
                  <a16:creationId xmlns:a16="http://schemas.microsoft.com/office/drawing/2014/main" id="{F7BFE101-D910-499D-913D-6566B32E8F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70175" y="2241550"/>
              <a:ext cx="4763" cy="12065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97" name="Line 6438">
              <a:extLst>
                <a:ext uri="{FF2B5EF4-FFF2-40B4-BE49-F238E27FC236}">
                  <a16:creationId xmlns:a16="http://schemas.microsoft.com/office/drawing/2014/main" id="{CBD66779-88D8-49CF-94EE-037249C3B36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81288" y="2241550"/>
              <a:ext cx="4763" cy="12065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98" name="Line 6439">
              <a:extLst>
                <a:ext uri="{FF2B5EF4-FFF2-40B4-BE49-F238E27FC236}">
                  <a16:creationId xmlns:a16="http://schemas.microsoft.com/office/drawing/2014/main" id="{B31FCFCF-489F-4F2A-8D67-5C7010350C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97163" y="2241550"/>
              <a:ext cx="6350" cy="1222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99" name="Line 6446">
              <a:extLst>
                <a:ext uri="{FF2B5EF4-FFF2-40B4-BE49-F238E27FC236}">
                  <a16:creationId xmlns:a16="http://schemas.microsoft.com/office/drawing/2014/main" id="{9EB6D117-911C-4C1A-8EF6-6BA58AA004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16213" y="2235200"/>
              <a:ext cx="4763" cy="1270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200" name="Line 6447">
              <a:extLst>
                <a:ext uri="{FF2B5EF4-FFF2-40B4-BE49-F238E27FC236}">
                  <a16:creationId xmlns:a16="http://schemas.microsoft.com/office/drawing/2014/main" id="{91F975DF-A3B8-4ED7-A88B-B18939AC98B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32088" y="2238375"/>
              <a:ext cx="6350" cy="14605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201" name="Line 6448">
              <a:extLst>
                <a:ext uri="{FF2B5EF4-FFF2-40B4-BE49-F238E27FC236}">
                  <a16:creationId xmlns:a16="http://schemas.microsoft.com/office/drawing/2014/main" id="{71B034FC-BD74-4C78-A0A5-8D7B9199B1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43200" y="2303463"/>
              <a:ext cx="4763" cy="10636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202" name="Line 6449">
              <a:extLst>
                <a:ext uri="{FF2B5EF4-FFF2-40B4-BE49-F238E27FC236}">
                  <a16:creationId xmlns:a16="http://schemas.microsoft.com/office/drawing/2014/main" id="{8C5E9649-3E58-4B26-9E25-C06C6DDEEE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59075" y="2351088"/>
              <a:ext cx="6350" cy="587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203" name="Line 6450">
              <a:extLst>
                <a:ext uri="{FF2B5EF4-FFF2-40B4-BE49-F238E27FC236}">
                  <a16:creationId xmlns:a16="http://schemas.microsoft.com/office/drawing/2014/main" id="{F1D32A74-6354-4EBE-9255-A4CFB932979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71775" y="2352675"/>
              <a:ext cx="4763" cy="587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204" name="Line 6451">
              <a:extLst>
                <a:ext uri="{FF2B5EF4-FFF2-40B4-BE49-F238E27FC236}">
                  <a16:creationId xmlns:a16="http://schemas.microsoft.com/office/drawing/2014/main" id="{07324411-B119-4DE1-98F1-F3CFE65618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6063" y="2352675"/>
              <a:ext cx="6350" cy="5715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grpSp>
          <p:nvGrpSpPr>
            <p:cNvPr id="9205" name="Group 6452">
              <a:extLst>
                <a:ext uri="{FF2B5EF4-FFF2-40B4-BE49-F238E27FC236}">
                  <a16:creationId xmlns:a16="http://schemas.microsoft.com/office/drawing/2014/main" id="{279BD6DE-23DF-4DED-8A19-F6B9BE741A0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98763" y="2108200"/>
              <a:ext cx="355600" cy="368300"/>
              <a:chOff x="1679" y="3157"/>
              <a:chExt cx="278" cy="403"/>
            </a:xfrm>
          </p:grpSpPr>
          <p:sp>
            <p:nvSpPr>
              <p:cNvPr id="9206" name="Line 923">
                <a:extLst>
                  <a:ext uri="{FF2B5EF4-FFF2-40B4-BE49-F238E27FC236}">
                    <a16:creationId xmlns:a16="http://schemas.microsoft.com/office/drawing/2014/main" id="{78B15073-5018-409A-9149-F944375C93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6" y="3233"/>
                <a:ext cx="0" cy="25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07" name="Line 1045">
                <a:extLst>
                  <a:ext uri="{FF2B5EF4-FFF2-40B4-BE49-F238E27FC236}">
                    <a16:creationId xmlns:a16="http://schemas.microsoft.com/office/drawing/2014/main" id="{F6F1E865-A3E3-451C-B18A-5104F4C9E1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8" y="3352"/>
                <a:ext cx="2" cy="11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08" name="Line 1046">
                <a:extLst>
                  <a:ext uri="{FF2B5EF4-FFF2-40B4-BE49-F238E27FC236}">
                    <a16:creationId xmlns:a16="http://schemas.microsoft.com/office/drawing/2014/main" id="{2C1ED01B-BA55-446C-8623-46BC10FE77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21" y="3288"/>
                <a:ext cx="1" cy="11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09" name="Line 1047">
                <a:extLst>
                  <a:ext uri="{FF2B5EF4-FFF2-40B4-BE49-F238E27FC236}">
                    <a16:creationId xmlns:a16="http://schemas.microsoft.com/office/drawing/2014/main" id="{17E71E84-2B39-4401-8BB3-C8953482B6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24" y="3334"/>
                <a:ext cx="2" cy="13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10" name="Line 1048">
                <a:extLst>
                  <a:ext uri="{FF2B5EF4-FFF2-40B4-BE49-F238E27FC236}">
                    <a16:creationId xmlns:a16="http://schemas.microsoft.com/office/drawing/2014/main" id="{0173ACDC-6A23-4632-ADD1-150ECFEA6A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26" y="3334"/>
                <a:ext cx="0" cy="11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11" name="Line 1049">
                <a:extLst>
                  <a:ext uri="{FF2B5EF4-FFF2-40B4-BE49-F238E27FC236}">
                    <a16:creationId xmlns:a16="http://schemas.microsoft.com/office/drawing/2014/main" id="{7A3F8364-0A8F-4244-A9FE-96404E1812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0" y="3288"/>
                <a:ext cx="0" cy="14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12" name="Line 1050">
                <a:extLst>
                  <a:ext uri="{FF2B5EF4-FFF2-40B4-BE49-F238E27FC236}">
                    <a16:creationId xmlns:a16="http://schemas.microsoft.com/office/drawing/2014/main" id="{10D17BD7-A731-453E-BBDC-D0FDB1DAE2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329"/>
                <a:ext cx="0" cy="10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13" name="Line 1051">
                <a:extLst>
                  <a:ext uri="{FF2B5EF4-FFF2-40B4-BE49-F238E27FC236}">
                    <a16:creationId xmlns:a16="http://schemas.microsoft.com/office/drawing/2014/main" id="{0132591A-B991-4BB0-B2D4-8EC99B1080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8" y="3329"/>
                <a:ext cx="0" cy="15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14" name="Line 1052">
                <a:extLst>
                  <a:ext uri="{FF2B5EF4-FFF2-40B4-BE49-F238E27FC236}">
                    <a16:creationId xmlns:a16="http://schemas.microsoft.com/office/drawing/2014/main" id="{F77D25B3-3E52-482C-ADF1-6574B72B87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40" y="3243"/>
                <a:ext cx="0" cy="22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15" name="Line 1053">
                <a:extLst>
                  <a:ext uri="{FF2B5EF4-FFF2-40B4-BE49-F238E27FC236}">
                    <a16:creationId xmlns:a16="http://schemas.microsoft.com/office/drawing/2014/main" id="{FDB536A9-6208-46F3-8E68-FF778638D2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44" y="3157"/>
                <a:ext cx="0" cy="26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16" name="Line 1054">
                <a:extLst>
                  <a:ext uri="{FF2B5EF4-FFF2-40B4-BE49-F238E27FC236}">
                    <a16:creationId xmlns:a16="http://schemas.microsoft.com/office/drawing/2014/main" id="{B89B83F3-57B3-47FF-ADA3-007B411B5E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46" y="3233"/>
                <a:ext cx="0" cy="14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17" name="Line 1055">
                <a:extLst>
                  <a:ext uri="{FF2B5EF4-FFF2-40B4-BE49-F238E27FC236}">
                    <a16:creationId xmlns:a16="http://schemas.microsoft.com/office/drawing/2014/main" id="{5F4B9114-4C74-4D8C-B824-B7855F6174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46" y="3249"/>
                <a:ext cx="0" cy="11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18" name="Line 1056">
                <a:extLst>
                  <a:ext uri="{FF2B5EF4-FFF2-40B4-BE49-F238E27FC236}">
                    <a16:creationId xmlns:a16="http://schemas.microsoft.com/office/drawing/2014/main" id="{D670D523-C9C5-4A6E-9585-390A61916B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50" y="3233"/>
                <a:ext cx="0" cy="13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19" name="Line 1057">
                <a:extLst>
                  <a:ext uri="{FF2B5EF4-FFF2-40B4-BE49-F238E27FC236}">
                    <a16:creationId xmlns:a16="http://schemas.microsoft.com/office/drawing/2014/main" id="{3FAB27A9-2017-4832-9B33-FB12930CEF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51" y="3285"/>
                <a:ext cx="1" cy="1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20" name="Line 1058">
                <a:extLst>
                  <a:ext uri="{FF2B5EF4-FFF2-40B4-BE49-F238E27FC236}">
                    <a16:creationId xmlns:a16="http://schemas.microsoft.com/office/drawing/2014/main" id="{F628ACAF-68B2-4AEE-A88B-629D128A0F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55" y="3285"/>
                <a:ext cx="0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21" name="Line 1059">
                <a:extLst>
                  <a:ext uri="{FF2B5EF4-FFF2-40B4-BE49-F238E27FC236}">
                    <a16:creationId xmlns:a16="http://schemas.microsoft.com/office/drawing/2014/main" id="{339080FF-39C0-47CF-B4B8-EEB6E3ED78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56" y="3270"/>
                <a:ext cx="2" cy="9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22" name="Line 1060">
                <a:extLst>
                  <a:ext uri="{FF2B5EF4-FFF2-40B4-BE49-F238E27FC236}">
                    <a16:creationId xmlns:a16="http://schemas.microsoft.com/office/drawing/2014/main" id="{7B67850F-61AE-478E-B541-382C1EF1C4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214"/>
                <a:ext cx="1" cy="11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23" name="Line 1061">
                <a:extLst>
                  <a:ext uri="{FF2B5EF4-FFF2-40B4-BE49-F238E27FC236}">
                    <a16:creationId xmlns:a16="http://schemas.microsoft.com/office/drawing/2014/main" id="{7801EB59-D44F-41A5-A4DD-8F052F0E32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2" y="3233"/>
                <a:ext cx="1" cy="11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24" name="Line 1062">
                <a:extLst>
                  <a:ext uri="{FF2B5EF4-FFF2-40B4-BE49-F238E27FC236}">
                    <a16:creationId xmlns:a16="http://schemas.microsoft.com/office/drawing/2014/main" id="{7989D33B-C811-4AE1-9347-B9945553EE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6" y="3249"/>
                <a:ext cx="0" cy="13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25" name="Line 1063">
                <a:extLst>
                  <a:ext uri="{FF2B5EF4-FFF2-40B4-BE49-F238E27FC236}">
                    <a16:creationId xmlns:a16="http://schemas.microsoft.com/office/drawing/2014/main" id="{0014BCA6-A609-4F3C-BBE4-3993010B76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8" y="3233"/>
                <a:ext cx="0" cy="13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26" name="Line 1064">
                <a:extLst>
                  <a:ext uri="{FF2B5EF4-FFF2-40B4-BE49-F238E27FC236}">
                    <a16:creationId xmlns:a16="http://schemas.microsoft.com/office/drawing/2014/main" id="{6212B594-3C11-4871-B47F-B173DA5ED4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71" y="3233"/>
                <a:ext cx="0" cy="13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27" name="Line 1065">
                <a:extLst>
                  <a:ext uri="{FF2B5EF4-FFF2-40B4-BE49-F238E27FC236}">
                    <a16:creationId xmlns:a16="http://schemas.microsoft.com/office/drawing/2014/main" id="{AEDE0EEE-D326-4454-ADAB-0B0542D6F7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74" y="3285"/>
                <a:ext cx="0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28" name="Line 1066">
                <a:extLst>
                  <a:ext uri="{FF2B5EF4-FFF2-40B4-BE49-F238E27FC236}">
                    <a16:creationId xmlns:a16="http://schemas.microsoft.com/office/drawing/2014/main" id="{958A7C3D-1BBB-4893-A9DC-80551C1CE5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77" y="3285"/>
                <a:ext cx="0" cy="7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29" name="Line 1068">
                <a:extLst>
                  <a:ext uri="{FF2B5EF4-FFF2-40B4-BE49-F238E27FC236}">
                    <a16:creationId xmlns:a16="http://schemas.microsoft.com/office/drawing/2014/main" id="{4C73FA70-99A7-4189-83BA-824328ECFA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82" y="3233"/>
                <a:ext cx="0" cy="11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30" name="Line 1069">
                <a:extLst>
                  <a:ext uri="{FF2B5EF4-FFF2-40B4-BE49-F238E27FC236}">
                    <a16:creationId xmlns:a16="http://schemas.microsoft.com/office/drawing/2014/main" id="{2A51710C-E516-40B9-B594-72BA1A6EE1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85" y="3270"/>
                <a:ext cx="0" cy="1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31" name="Line 1070">
                <a:extLst>
                  <a:ext uri="{FF2B5EF4-FFF2-40B4-BE49-F238E27FC236}">
                    <a16:creationId xmlns:a16="http://schemas.microsoft.com/office/drawing/2014/main" id="{CDF0FC0D-CBF2-472E-B17D-ECFF11B0DB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87" y="3270"/>
                <a:ext cx="0" cy="12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32" name="Line 1071">
                <a:extLst>
                  <a:ext uri="{FF2B5EF4-FFF2-40B4-BE49-F238E27FC236}">
                    <a16:creationId xmlns:a16="http://schemas.microsoft.com/office/drawing/2014/main" id="{DFA740E4-A812-4EB6-924F-F93635C1C5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233"/>
                <a:ext cx="0" cy="11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33" name="Line 1072">
                <a:extLst>
                  <a:ext uri="{FF2B5EF4-FFF2-40B4-BE49-F238E27FC236}">
                    <a16:creationId xmlns:a16="http://schemas.microsoft.com/office/drawing/2014/main" id="{9568AFDB-2C54-4C7F-BD9D-48DC927FD0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2" y="3249"/>
                <a:ext cx="1" cy="14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34" name="Line 1073">
                <a:extLst>
                  <a:ext uri="{FF2B5EF4-FFF2-40B4-BE49-F238E27FC236}">
                    <a16:creationId xmlns:a16="http://schemas.microsoft.com/office/drawing/2014/main" id="{18D0B68B-02C7-404E-BE80-15A3FDB68D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5" y="3253"/>
                <a:ext cx="2" cy="10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35" name="Line 1074">
                <a:extLst>
                  <a:ext uri="{FF2B5EF4-FFF2-40B4-BE49-F238E27FC236}">
                    <a16:creationId xmlns:a16="http://schemas.microsoft.com/office/drawing/2014/main" id="{5948DAAB-C9F9-4D02-BC26-4AA8F0762B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7" y="3270"/>
                <a:ext cx="1" cy="9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36" name="Line 1075">
                <a:extLst>
                  <a:ext uri="{FF2B5EF4-FFF2-40B4-BE49-F238E27FC236}">
                    <a16:creationId xmlns:a16="http://schemas.microsoft.com/office/drawing/2014/main" id="{12D2A428-FFFE-4FE0-9AA0-FF18D70AAB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1" y="3285"/>
                <a:ext cx="1" cy="7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37" name="Line 1076">
                <a:extLst>
                  <a:ext uri="{FF2B5EF4-FFF2-40B4-BE49-F238E27FC236}">
                    <a16:creationId xmlns:a16="http://schemas.microsoft.com/office/drawing/2014/main" id="{6957825F-A07D-4D58-9E4C-456F54BD66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4" y="3249"/>
                <a:ext cx="0" cy="11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38" name="Line 1077">
                <a:extLst>
                  <a:ext uri="{FF2B5EF4-FFF2-40B4-BE49-F238E27FC236}">
                    <a16:creationId xmlns:a16="http://schemas.microsoft.com/office/drawing/2014/main" id="{DA98636D-645C-44E3-816F-DD22037873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7" y="3285"/>
                <a:ext cx="0" cy="1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39" name="Line 1078">
                <a:extLst>
                  <a:ext uri="{FF2B5EF4-FFF2-40B4-BE49-F238E27FC236}">
                    <a16:creationId xmlns:a16="http://schemas.microsoft.com/office/drawing/2014/main" id="{0680B2EF-1B54-4D6E-8BCB-6793209D6D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9" y="3300"/>
                <a:ext cx="0" cy="9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40" name="Line 1079">
                <a:extLst>
                  <a:ext uri="{FF2B5EF4-FFF2-40B4-BE49-F238E27FC236}">
                    <a16:creationId xmlns:a16="http://schemas.microsoft.com/office/drawing/2014/main" id="{0DB3C6B7-E6A9-49B6-AD54-383FA9247E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3" y="3300"/>
                <a:ext cx="0" cy="1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41" name="Line 1080">
                <a:extLst>
                  <a:ext uri="{FF2B5EF4-FFF2-40B4-BE49-F238E27FC236}">
                    <a16:creationId xmlns:a16="http://schemas.microsoft.com/office/drawing/2014/main" id="{873B05BD-AA8D-4A28-B8A0-7E0D6C61E1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5" y="3315"/>
                <a:ext cx="0" cy="1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42" name="Line 1081">
                <a:extLst>
                  <a:ext uri="{FF2B5EF4-FFF2-40B4-BE49-F238E27FC236}">
                    <a16:creationId xmlns:a16="http://schemas.microsoft.com/office/drawing/2014/main" id="{8BDD58A0-7A05-4160-A0FE-22C78F1813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7" y="3285"/>
                <a:ext cx="0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43" name="Line 1082">
                <a:extLst>
                  <a:ext uri="{FF2B5EF4-FFF2-40B4-BE49-F238E27FC236}">
                    <a16:creationId xmlns:a16="http://schemas.microsoft.com/office/drawing/2014/main" id="{AF3DB0C9-07A8-43BB-86DE-AF1F98621F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20" y="3243"/>
                <a:ext cx="0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44" name="Line 1083">
                <a:extLst>
                  <a:ext uri="{FF2B5EF4-FFF2-40B4-BE49-F238E27FC236}">
                    <a16:creationId xmlns:a16="http://schemas.microsoft.com/office/drawing/2014/main" id="{D8E16701-88A2-45ED-B7A6-BFD48FE1B2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24" y="3331"/>
                <a:ext cx="0" cy="8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45" name="Line 1084">
                <a:extLst>
                  <a:ext uri="{FF2B5EF4-FFF2-40B4-BE49-F238E27FC236}">
                    <a16:creationId xmlns:a16="http://schemas.microsoft.com/office/drawing/2014/main" id="{0034E973-54FD-4219-948E-6BBB3DF450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26" y="3243"/>
                <a:ext cx="0" cy="1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46" name="Line 1085">
                <a:extLst>
                  <a:ext uri="{FF2B5EF4-FFF2-40B4-BE49-F238E27FC236}">
                    <a16:creationId xmlns:a16="http://schemas.microsoft.com/office/drawing/2014/main" id="{42D67F36-11B9-496C-A6DA-340D318AD0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29" y="3315"/>
                <a:ext cx="0" cy="11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47" name="Line 1086">
                <a:extLst>
                  <a:ext uri="{FF2B5EF4-FFF2-40B4-BE49-F238E27FC236}">
                    <a16:creationId xmlns:a16="http://schemas.microsoft.com/office/drawing/2014/main" id="{04B6B25C-2364-46C0-BF8F-622910231D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0" y="3331"/>
                <a:ext cx="3" cy="12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48" name="Line 1087">
                <a:extLst>
                  <a:ext uri="{FF2B5EF4-FFF2-40B4-BE49-F238E27FC236}">
                    <a16:creationId xmlns:a16="http://schemas.microsoft.com/office/drawing/2014/main" id="{EDD6847B-61A2-4443-85B3-962A7BE301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285"/>
                <a:ext cx="0" cy="20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49" name="Line 1088">
                <a:extLst>
                  <a:ext uri="{FF2B5EF4-FFF2-40B4-BE49-F238E27FC236}">
                    <a16:creationId xmlns:a16="http://schemas.microsoft.com/office/drawing/2014/main" id="{9FC8C1E8-0143-4258-A41E-9A29E38188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7" y="3315"/>
                <a:ext cx="1" cy="11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50" name="Line 1089">
                <a:extLst>
                  <a:ext uri="{FF2B5EF4-FFF2-40B4-BE49-F238E27FC236}">
                    <a16:creationId xmlns:a16="http://schemas.microsoft.com/office/drawing/2014/main" id="{5FC0C5BB-67D6-4D07-A6AE-504C281E85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9" y="3331"/>
                <a:ext cx="0" cy="8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51" name="Line 1090">
                <a:extLst>
                  <a:ext uri="{FF2B5EF4-FFF2-40B4-BE49-F238E27FC236}">
                    <a16:creationId xmlns:a16="http://schemas.microsoft.com/office/drawing/2014/main" id="{74F9281A-CFD5-45FB-AB3F-C559FCC9BC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42" y="3252"/>
                <a:ext cx="0" cy="9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52" name="Line 1091">
                <a:extLst>
                  <a:ext uri="{FF2B5EF4-FFF2-40B4-BE49-F238E27FC236}">
                    <a16:creationId xmlns:a16="http://schemas.microsoft.com/office/drawing/2014/main" id="{EE87F6DE-5151-4099-93A3-535765F519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44" y="3331"/>
                <a:ext cx="0" cy="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53" name="Line 1092">
                <a:extLst>
                  <a:ext uri="{FF2B5EF4-FFF2-40B4-BE49-F238E27FC236}">
                    <a16:creationId xmlns:a16="http://schemas.microsoft.com/office/drawing/2014/main" id="{63A7BF47-4815-4E46-BBDB-7C3F0A271E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47" y="3349"/>
                <a:ext cx="0" cy="9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54" name="Line 1093">
                <a:extLst>
                  <a:ext uri="{FF2B5EF4-FFF2-40B4-BE49-F238E27FC236}">
                    <a16:creationId xmlns:a16="http://schemas.microsoft.com/office/drawing/2014/main" id="{C2331AD2-0B7F-4473-A843-D33367F436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349"/>
                <a:ext cx="0" cy="9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55" name="Line 1094">
                <a:extLst>
                  <a:ext uri="{FF2B5EF4-FFF2-40B4-BE49-F238E27FC236}">
                    <a16:creationId xmlns:a16="http://schemas.microsoft.com/office/drawing/2014/main" id="{B3DB4264-B937-4F60-B32E-80E40A1719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4" y="3288"/>
                <a:ext cx="0" cy="1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56" name="Line 1095">
                <a:extLst>
                  <a:ext uri="{FF2B5EF4-FFF2-40B4-BE49-F238E27FC236}">
                    <a16:creationId xmlns:a16="http://schemas.microsoft.com/office/drawing/2014/main" id="{FB9E7EA7-0C0A-40A8-97F8-1287B55AB8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5" y="3364"/>
                <a:ext cx="0" cy="14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57" name="Line 1096">
                <a:extLst>
                  <a:ext uri="{FF2B5EF4-FFF2-40B4-BE49-F238E27FC236}">
                    <a16:creationId xmlns:a16="http://schemas.microsoft.com/office/drawing/2014/main" id="{B1F6DF07-C678-49A5-9BF1-5E0128D732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9" y="3349"/>
                <a:ext cx="0" cy="8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58" name="Line 1097">
                <a:extLst>
                  <a:ext uri="{FF2B5EF4-FFF2-40B4-BE49-F238E27FC236}">
                    <a16:creationId xmlns:a16="http://schemas.microsoft.com/office/drawing/2014/main" id="{61FF39D3-58BA-44CB-A02E-004D34FE01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349"/>
                <a:ext cx="0" cy="1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59" name="Line 1098">
                <a:extLst>
                  <a:ext uri="{FF2B5EF4-FFF2-40B4-BE49-F238E27FC236}">
                    <a16:creationId xmlns:a16="http://schemas.microsoft.com/office/drawing/2014/main" id="{FB4EC8EE-63FC-456A-AAE1-3919FE8001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5" y="3364"/>
                <a:ext cx="0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60" name="Line 1099">
                <a:extLst>
                  <a:ext uri="{FF2B5EF4-FFF2-40B4-BE49-F238E27FC236}">
                    <a16:creationId xmlns:a16="http://schemas.microsoft.com/office/drawing/2014/main" id="{B5EC5AAD-1861-411C-B67A-B045C2BC93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7" y="3295"/>
                <a:ext cx="0" cy="12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61" name="Line 1100">
                <a:extLst>
                  <a:ext uri="{FF2B5EF4-FFF2-40B4-BE49-F238E27FC236}">
                    <a16:creationId xmlns:a16="http://schemas.microsoft.com/office/drawing/2014/main" id="{2B0A51F6-338C-4D5D-A918-F6FCF30D54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9" y="3331"/>
                <a:ext cx="1" cy="18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62" name="Line 1101">
                <a:extLst>
                  <a:ext uri="{FF2B5EF4-FFF2-40B4-BE49-F238E27FC236}">
                    <a16:creationId xmlns:a16="http://schemas.microsoft.com/office/drawing/2014/main" id="{BF921490-0A38-41BD-9D94-BB9127EC61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2" y="3331"/>
                <a:ext cx="1" cy="18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63" name="Line 1102">
                <a:extLst>
                  <a:ext uri="{FF2B5EF4-FFF2-40B4-BE49-F238E27FC236}">
                    <a16:creationId xmlns:a16="http://schemas.microsoft.com/office/drawing/2014/main" id="{807CDE51-A120-42CA-8E7B-902A1A29DB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5" y="3331"/>
                <a:ext cx="0" cy="8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64" name="Line 1103">
                <a:extLst>
                  <a:ext uri="{FF2B5EF4-FFF2-40B4-BE49-F238E27FC236}">
                    <a16:creationId xmlns:a16="http://schemas.microsoft.com/office/drawing/2014/main" id="{6A7F9513-D13C-426D-B5CB-BE3E3CEF37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364"/>
                <a:ext cx="1" cy="8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65" name="Line 1104">
                <a:extLst>
                  <a:ext uri="{FF2B5EF4-FFF2-40B4-BE49-F238E27FC236}">
                    <a16:creationId xmlns:a16="http://schemas.microsoft.com/office/drawing/2014/main" id="{8256DDFB-FC5E-4B3A-8F03-4789151D64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80" y="3349"/>
                <a:ext cx="2" cy="1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66" name="Line 1105">
                <a:extLst>
                  <a:ext uri="{FF2B5EF4-FFF2-40B4-BE49-F238E27FC236}">
                    <a16:creationId xmlns:a16="http://schemas.microsoft.com/office/drawing/2014/main" id="{8BCA55F5-913B-4A5F-9118-9E2D783473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83" y="3364"/>
                <a:ext cx="0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67" name="Line 1106">
                <a:extLst>
                  <a:ext uri="{FF2B5EF4-FFF2-40B4-BE49-F238E27FC236}">
                    <a16:creationId xmlns:a16="http://schemas.microsoft.com/office/drawing/2014/main" id="{61CA20C7-990F-4594-B65E-0DF563FD34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86" y="3364"/>
                <a:ext cx="0" cy="11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68" name="Line 1107">
                <a:extLst>
                  <a:ext uri="{FF2B5EF4-FFF2-40B4-BE49-F238E27FC236}">
                    <a16:creationId xmlns:a16="http://schemas.microsoft.com/office/drawing/2014/main" id="{D65AB9F2-3908-41B2-AFD8-A1E37253FB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88" y="3381"/>
                <a:ext cx="0" cy="14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69" name="Line 1108">
                <a:extLst>
                  <a:ext uri="{FF2B5EF4-FFF2-40B4-BE49-F238E27FC236}">
                    <a16:creationId xmlns:a16="http://schemas.microsoft.com/office/drawing/2014/main" id="{C6007CF2-CD6C-493E-817F-5EFC483703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2" y="3364"/>
                <a:ext cx="0" cy="16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70" name="Line 1109">
                <a:extLst>
                  <a:ext uri="{FF2B5EF4-FFF2-40B4-BE49-F238E27FC236}">
                    <a16:creationId xmlns:a16="http://schemas.microsoft.com/office/drawing/2014/main" id="{1A05BA97-20B1-49AB-BB0E-8D8C2C8E0A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5" y="3364"/>
                <a:ext cx="0" cy="8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71" name="Line 1110">
                <a:extLst>
                  <a:ext uri="{FF2B5EF4-FFF2-40B4-BE49-F238E27FC236}">
                    <a16:creationId xmlns:a16="http://schemas.microsoft.com/office/drawing/2014/main" id="{B09220A6-3AAB-4AA6-96E2-C011B77BEC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7" y="3381"/>
                <a:ext cx="0" cy="9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72" name="Line 1111">
                <a:extLst>
                  <a:ext uri="{FF2B5EF4-FFF2-40B4-BE49-F238E27FC236}">
                    <a16:creationId xmlns:a16="http://schemas.microsoft.com/office/drawing/2014/main" id="{65F63ECA-2836-4FB2-ACCC-50F72CE9C0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9" y="3364"/>
                <a:ext cx="0" cy="11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73" name="Line 1112">
                <a:extLst>
                  <a:ext uri="{FF2B5EF4-FFF2-40B4-BE49-F238E27FC236}">
                    <a16:creationId xmlns:a16="http://schemas.microsoft.com/office/drawing/2014/main" id="{4F7FFD0F-0539-4BBB-9481-744F20C36C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3" y="3364"/>
                <a:ext cx="0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74" name="Line 1113">
                <a:extLst>
                  <a:ext uri="{FF2B5EF4-FFF2-40B4-BE49-F238E27FC236}">
                    <a16:creationId xmlns:a16="http://schemas.microsoft.com/office/drawing/2014/main" id="{CE0ECAD4-AE26-49F1-B75F-5A9E68F1CD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5" y="3349"/>
                <a:ext cx="0" cy="9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75" name="Line 1114">
                <a:extLst>
                  <a:ext uri="{FF2B5EF4-FFF2-40B4-BE49-F238E27FC236}">
                    <a16:creationId xmlns:a16="http://schemas.microsoft.com/office/drawing/2014/main" id="{C6FE163F-E5D7-4819-A3BE-BF30D77B4E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8" y="3364"/>
                <a:ext cx="0" cy="11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76" name="Line 1115">
                <a:extLst>
                  <a:ext uri="{FF2B5EF4-FFF2-40B4-BE49-F238E27FC236}">
                    <a16:creationId xmlns:a16="http://schemas.microsoft.com/office/drawing/2014/main" id="{7B7EA94F-18A5-4FB6-BF52-ACE59BD553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10" y="3381"/>
                <a:ext cx="2" cy="9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77" name="Line 1116">
                <a:extLst>
                  <a:ext uri="{FF2B5EF4-FFF2-40B4-BE49-F238E27FC236}">
                    <a16:creationId xmlns:a16="http://schemas.microsoft.com/office/drawing/2014/main" id="{1362A476-6C1F-43EF-BA3B-51B6BD919D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13" y="3398"/>
                <a:ext cx="2" cy="9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78" name="Line 1117">
                <a:extLst>
                  <a:ext uri="{FF2B5EF4-FFF2-40B4-BE49-F238E27FC236}">
                    <a16:creationId xmlns:a16="http://schemas.microsoft.com/office/drawing/2014/main" id="{22C2C3FD-FBAD-4037-B3C0-6F3F087B9E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15" y="3398"/>
                <a:ext cx="2" cy="9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79" name="Line 1118">
                <a:extLst>
                  <a:ext uri="{FF2B5EF4-FFF2-40B4-BE49-F238E27FC236}">
                    <a16:creationId xmlns:a16="http://schemas.microsoft.com/office/drawing/2014/main" id="{D901F6FB-A32A-4769-9F57-1B73E28846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19" y="3381"/>
                <a:ext cx="1" cy="11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80" name="Line 1119">
                <a:extLst>
                  <a:ext uri="{FF2B5EF4-FFF2-40B4-BE49-F238E27FC236}">
                    <a16:creationId xmlns:a16="http://schemas.microsoft.com/office/drawing/2014/main" id="{0520CF93-44BC-4CDB-B522-42767FBCF7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2" y="3381"/>
                <a:ext cx="0" cy="11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81" name="Line 1120">
                <a:extLst>
                  <a:ext uri="{FF2B5EF4-FFF2-40B4-BE49-F238E27FC236}">
                    <a16:creationId xmlns:a16="http://schemas.microsoft.com/office/drawing/2014/main" id="{4EE44719-41C8-4268-B83E-63AD217790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5" y="3398"/>
                <a:ext cx="0" cy="11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82" name="Line 1121">
                <a:extLst>
                  <a:ext uri="{FF2B5EF4-FFF2-40B4-BE49-F238E27FC236}">
                    <a16:creationId xmlns:a16="http://schemas.microsoft.com/office/drawing/2014/main" id="{943334DE-953A-4A38-87D8-904B150A55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8" y="3398"/>
                <a:ext cx="0" cy="14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83" name="Line 1122">
                <a:extLst>
                  <a:ext uri="{FF2B5EF4-FFF2-40B4-BE49-F238E27FC236}">
                    <a16:creationId xmlns:a16="http://schemas.microsoft.com/office/drawing/2014/main" id="{45BB2BBB-C680-4432-8367-B9FA953891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1" y="3381"/>
                <a:ext cx="0" cy="9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84" name="Line 1123">
                <a:extLst>
                  <a:ext uri="{FF2B5EF4-FFF2-40B4-BE49-F238E27FC236}">
                    <a16:creationId xmlns:a16="http://schemas.microsoft.com/office/drawing/2014/main" id="{7FFD4BB4-FA35-4789-B327-EA7B5817E4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3" y="3381"/>
                <a:ext cx="0" cy="13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85" name="Line 1124">
                <a:extLst>
                  <a:ext uri="{FF2B5EF4-FFF2-40B4-BE49-F238E27FC236}">
                    <a16:creationId xmlns:a16="http://schemas.microsoft.com/office/drawing/2014/main" id="{650A3AA2-82B9-41F2-98D6-4908D5DA2B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5" y="3398"/>
                <a:ext cx="0" cy="11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86" name="Line 1125">
                <a:extLst>
                  <a:ext uri="{FF2B5EF4-FFF2-40B4-BE49-F238E27FC236}">
                    <a16:creationId xmlns:a16="http://schemas.microsoft.com/office/drawing/2014/main" id="{975EE800-03BB-41D9-A3AE-45C2D5E206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8" y="3381"/>
                <a:ext cx="0" cy="13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87" name="Line 1126">
                <a:extLst>
                  <a:ext uri="{FF2B5EF4-FFF2-40B4-BE49-F238E27FC236}">
                    <a16:creationId xmlns:a16="http://schemas.microsoft.com/office/drawing/2014/main" id="{6E49BBD0-A02D-4E22-A2AD-E71E293F63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41" y="3381"/>
                <a:ext cx="0" cy="13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88" name="Line 1127">
                <a:extLst>
                  <a:ext uri="{FF2B5EF4-FFF2-40B4-BE49-F238E27FC236}">
                    <a16:creationId xmlns:a16="http://schemas.microsoft.com/office/drawing/2014/main" id="{F06B8606-C300-4FDB-89A7-A8C28E1CA5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45" y="3381"/>
                <a:ext cx="0" cy="11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89" name="Line 1128">
                <a:extLst>
                  <a:ext uri="{FF2B5EF4-FFF2-40B4-BE49-F238E27FC236}">
                    <a16:creationId xmlns:a16="http://schemas.microsoft.com/office/drawing/2014/main" id="{4BFB45A5-1147-4E05-A5BB-C7D88D7AC1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45" y="3381"/>
                <a:ext cx="1" cy="11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90" name="Line 1129">
                <a:extLst>
                  <a:ext uri="{FF2B5EF4-FFF2-40B4-BE49-F238E27FC236}">
                    <a16:creationId xmlns:a16="http://schemas.microsoft.com/office/drawing/2014/main" id="{13F54167-C5D6-4AF8-AA72-99EAECEBE1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49" y="3368"/>
                <a:ext cx="1" cy="12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91" name="Line 1130">
                <a:extLst>
                  <a:ext uri="{FF2B5EF4-FFF2-40B4-BE49-F238E27FC236}">
                    <a16:creationId xmlns:a16="http://schemas.microsoft.com/office/drawing/2014/main" id="{F215FA61-1996-4E34-A6B9-EB9A36A770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0" y="3411"/>
                <a:ext cx="2" cy="11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92" name="Line 1131">
                <a:extLst>
                  <a:ext uri="{FF2B5EF4-FFF2-40B4-BE49-F238E27FC236}">
                    <a16:creationId xmlns:a16="http://schemas.microsoft.com/office/drawing/2014/main" id="{C9CC20A4-B63D-47E9-8F1A-BD52BD0388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5" y="3411"/>
                <a:ext cx="1" cy="13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93" name="Line 1132">
                <a:extLst>
                  <a:ext uri="{FF2B5EF4-FFF2-40B4-BE49-F238E27FC236}">
                    <a16:creationId xmlns:a16="http://schemas.microsoft.com/office/drawing/2014/main" id="{235AB40B-DA9A-4548-8C37-356E8BD7CA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7" y="3381"/>
                <a:ext cx="0" cy="17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94" name="Line 6541">
                <a:extLst>
                  <a:ext uri="{FF2B5EF4-FFF2-40B4-BE49-F238E27FC236}">
                    <a16:creationId xmlns:a16="http://schemas.microsoft.com/office/drawing/2014/main" id="{D4D5AFB4-E3C2-416A-AAB2-2611088B2A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9" y="3434"/>
                <a:ext cx="4" cy="7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95" name="Line 6542">
                <a:extLst>
                  <a:ext uri="{FF2B5EF4-FFF2-40B4-BE49-F238E27FC236}">
                    <a16:creationId xmlns:a16="http://schemas.microsoft.com/office/drawing/2014/main" id="{093DDF6E-23D9-40B0-A09E-A2D8A55E64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92" y="3425"/>
                <a:ext cx="4" cy="7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96" name="Line 6543">
                <a:extLst>
                  <a:ext uri="{FF2B5EF4-FFF2-40B4-BE49-F238E27FC236}">
                    <a16:creationId xmlns:a16="http://schemas.microsoft.com/office/drawing/2014/main" id="{4BE7CEB8-6F0C-46FF-8B58-0889C577D6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5" y="3412"/>
                <a:ext cx="4" cy="8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97" name="Line 6544">
                <a:extLst>
                  <a:ext uri="{FF2B5EF4-FFF2-40B4-BE49-F238E27FC236}">
                    <a16:creationId xmlns:a16="http://schemas.microsoft.com/office/drawing/2014/main" id="{229FB6BF-D69D-49B3-8781-6A71E7944B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3" y="3396"/>
                <a:ext cx="5" cy="9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98" name="Line 6545">
                <a:extLst>
                  <a:ext uri="{FF2B5EF4-FFF2-40B4-BE49-F238E27FC236}">
                    <a16:creationId xmlns:a16="http://schemas.microsoft.com/office/drawing/2014/main" id="{2BA1D55C-C3E6-4524-8948-E8EE7F17F4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26" y="3388"/>
                <a:ext cx="5" cy="9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99" name="Line 6546">
                <a:extLst>
                  <a:ext uri="{FF2B5EF4-FFF2-40B4-BE49-F238E27FC236}">
                    <a16:creationId xmlns:a16="http://schemas.microsoft.com/office/drawing/2014/main" id="{A1F1E6F8-8BE1-411D-A2EB-AD7178BBA3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26" y="3374"/>
                <a:ext cx="5" cy="9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</p:grpSp>
      </p:grpSp>
      <p:grpSp>
        <p:nvGrpSpPr>
          <p:cNvPr id="7191" name="Group 7209">
            <a:extLst>
              <a:ext uri="{FF2B5EF4-FFF2-40B4-BE49-F238E27FC236}">
                <a16:creationId xmlns:a16="http://schemas.microsoft.com/office/drawing/2014/main" id="{2C7C1A03-AE2F-4477-9566-ED0CF399E013}"/>
              </a:ext>
            </a:extLst>
          </p:cNvPr>
          <p:cNvGrpSpPr>
            <a:grpSpLocks/>
          </p:cNvGrpSpPr>
          <p:nvPr/>
        </p:nvGrpSpPr>
        <p:grpSpPr bwMode="auto">
          <a:xfrm>
            <a:off x="5464175" y="593725"/>
            <a:ext cx="942975" cy="577850"/>
            <a:chOff x="3447" y="363"/>
            <a:chExt cx="644" cy="361"/>
          </a:xfrm>
        </p:grpSpPr>
        <p:sp>
          <p:nvSpPr>
            <p:cNvPr id="8944" name="Line 1747">
              <a:extLst>
                <a:ext uri="{FF2B5EF4-FFF2-40B4-BE49-F238E27FC236}">
                  <a16:creationId xmlns:a16="http://schemas.microsoft.com/office/drawing/2014/main" id="{CA8C0D78-7859-475C-8D27-A19C96F5F2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31" y="579"/>
              <a:ext cx="0" cy="7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45" name="Line 1748">
              <a:extLst>
                <a:ext uri="{FF2B5EF4-FFF2-40B4-BE49-F238E27FC236}">
                  <a16:creationId xmlns:a16="http://schemas.microsoft.com/office/drawing/2014/main" id="{EEB5BD64-C47D-4646-AF2F-BC6E8535F3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34" y="553"/>
              <a:ext cx="0" cy="8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46" name="Line 1749">
              <a:extLst>
                <a:ext uri="{FF2B5EF4-FFF2-40B4-BE49-F238E27FC236}">
                  <a16:creationId xmlns:a16="http://schemas.microsoft.com/office/drawing/2014/main" id="{0D1E02A6-D6CB-4B7D-A010-F89BD3DD7BA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35" y="553"/>
              <a:ext cx="2" cy="7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47" name="Line 1750">
              <a:extLst>
                <a:ext uri="{FF2B5EF4-FFF2-40B4-BE49-F238E27FC236}">
                  <a16:creationId xmlns:a16="http://schemas.microsoft.com/office/drawing/2014/main" id="{DD4FA4F5-F8CB-49AE-85CB-44A9F5FF439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39" y="547"/>
              <a:ext cx="1" cy="7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48" name="Line 1751">
              <a:extLst>
                <a:ext uri="{FF2B5EF4-FFF2-40B4-BE49-F238E27FC236}">
                  <a16:creationId xmlns:a16="http://schemas.microsoft.com/office/drawing/2014/main" id="{F1D0EAEA-EAF0-4057-A570-4830C3DCC68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41" y="544"/>
              <a:ext cx="1" cy="7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49" name="Line 1752">
              <a:extLst>
                <a:ext uri="{FF2B5EF4-FFF2-40B4-BE49-F238E27FC236}">
                  <a16:creationId xmlns:a16="http://schemas.microsoft.com/office/drawing/2014/main" id="{E3112C9B-A5B8-4ADD-A70C-E279209FF8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44" y="555"/>
              <a:ext cx="1" cy="7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50" name="Line 1753">
              <a:extLst>
                <a:ext uri="{FF2B5EF4-FFF2-40B4-BE49-F238E27FC236}">
                  <a16:creationId xmlns:a16="http://schemas.microsoft.com/office/drawing/2014/main" id="{F438856A-2997-4BA1-8841-C81F8C14846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47" y="558"/>
              <a:ext cx="0" cy="7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51" name="Line 1754">
              <a:extLst>
                <a:ext uri="{FF2B5EF4-FFF2-40B4-BE49-F238E27FC236}">
                  <a16:creationId xmlns:a16="http://schemas.microsoft.com/office/drawing/2014/main" id="{F25CD8C6-1CC7-4B4E-9FF9-C36BE32FA9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49" y="555"/>
              <a:ext cx="0" cy="8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52" name="Line 1755">
              <a:extLst>
                <a:ext uri="{FF2B5EF4-FFF2-40B4-BE49-F238E27FC236}">
                  <a16:creationId xmlns:a16="http://schemas.microsoft.com/office/drawing/2014/main" id="{E1626634-1F66-40FB-B72A-573C768C37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52" y="553"/>
              <a:ext cx="1" cy="8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53" name="Line 1756">
              <a:extLst>
                <a:ext uri="{FF2B5EF4-FFF2-40B4-BE49-F238E27FC236}">
                  <a16:creationId xmlns:a16="http://schemas.microsoft.com/office/drawing/2014/main" id="{0DEEE99A-8CA8-4D2F-BF2A-DCF7386C0CF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54" y="553"/>
              <a:ext cx="0" cy="8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54" name="Line 1757">
              <a:extLst>
                <a:ext uri="{FF2B5EF4-FFF2-40B4-BE49-F238E27FC236}">
                  <a16:creationId xmlns:a16="http://schemas.microsoft.com/office/drawing/2014/main" id="{F5446001-50C6-4437-BFF0-202CD4152C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57" y="553"/>
              <a:ext cx="0" cy="8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55" name="Line 1758">
              <a:extLst>
                <a:ext uri="{FF2B5EF4-FFF2-40B4-BE49-F238E27FC236}">
                  <a16:creationId xmlns:a16="http://schemas.microsoft.com/office/drawing/2014/main" id="{55F32E49-F7A6-4893-BCAB-2E1950F93D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60" y="553"/>
              <a:ext cx="1" cy="8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56" name="Line 1759">
              <a:extLst>
                <a:ext uri="{FF2B5EF4-FFF2-40B4-BE49-F238E27FC236}">
                  <a16:creationId xmlns:a16="http://schemas.microsoft.com/office/drawing/2014/main" id="{4ABB48F0-5270-4921-9A23-9D7D9BD062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62" y="548"/>
              <a:ext cx="1" cy="8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57" name="Line 1760">
              <a:extLst>
                <a:ext uri="{FF2B5EF4-FFF2-40B4-BE49-F238E27FC236}">
                  <a16:creationId xmlns:a16="http://schemas.microsoft.com/office/drawing/2014/main" id="{8D7A7B93-7DA5-447E-B961-F21B758F4C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65" y="542"/>
              <a:ext cx="0" cy="8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58" name="Line 1761">
              <a:extLst>
                <a:ext uri="{FF2B5EF4-FFF2-40B4-BE49-F238E27FC236}">
                  <a16:creationId xmlns:a16="http://schemas.microsoft.com/office/drawing/2014/main" id="{486624C6-B876-4531-A6F9-B5C9E40564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67" y="533"/>
              <a:ext cx="1" cy="9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59" name="Line 1762">
              <a:extLst>
                <a:ext uri="{FF2B5EF4-FFF2-40B4-BE49-F238E27FC236}">
                  <a16:creationId xmlns:a16="http://schemas.microsoft.com/office/drawing/2014/main" id="{4488E41E-0318-44A8-B5FD-8367B0C02D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70" y="538"/>
              <a:ext cx="0" cy="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60" name="Line 1763">
              <a:extLst>
                <a:ext uri="{FF2B5EF4-FFF2-40B4-BE49-F238E27FC236}">
                  <a16:creationId xmlns:a16="http://schemas.microsoft.com/office/drawing/2014/main" id="{596B4FF5-490B-4EE0-ACBA-5351228FE8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72" y="542"/>
              <a:ext cx="0" cy="8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61" name="Line 1764">
              <a:extLst>
                <a:ext uri="{FF2B5EF4-FFF2-40B4-BE49-F238E27FC236}">
                  <a16:creationId xmlns:a16="http://schemas.microsoft.com/office/drawing/2014/main" id="{599215D6-AD60-44F7-BCC6-75ACBA7DC8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75" y="538"/>
              <a:ext cx="0" cy="8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62" name="Line 1765">
              <a:extLst>
                <a:ext uri="{FF2B5EF4-FFF2-40B4-BE49-F238E27FC236}">
                  <a16:creationId xmlns:a16="http://schemas.microsoft.com/office/drawing/2014/main" id="{2D78084E-4A28-4943-95AE-8EB24DEDAEE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78" y="550"/>
              <a:ext cx="1" cy="8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63" name="Line 1766">
              <a:extLst>
                <a:ext uri="{FF2B5EF4-FFF2-40B4-BE49-F238E27FC236}">
                  <a16:creationId xmlns:a16="http://schemas.microsoft.com/office/drawing/2014/main" id="{24404CA7-827B-4C9C-A6B5-CA9069DC20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79" y="548"/>
              <a:ext cx="1" cy="8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64" name="Line 1767">
              <a:extLst>
                <a:ext uri="{FF2B5EF4-FFF2-40B4-BE49-F238E27FC236}">
                  <a16:creationId xmlns:a16="http://schemas.microsoft.com/office/drawing/2014/main" id="{CFEABD44-242B-43BA-B74C-9324F8DB58E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83" y="536"/>
              <a:ext cx="1" cy="8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65" name="Line 1768">
              <a:extLst>
                <a:ext uri="{FF2B5EF4-FFF2-40B4-BE49-F238E27FC236}">
                  <a16:creationId xmlns:a16="http://schemas.microsoft.com/office/drawing/2014/main" id="{EDD0BEC1-1EEE-4185-8EBB-BE5F494797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84" y="538"/>
              <a:ext cx="1" cy="9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66" name="Line 1769">
              <a:extLst>
                <a:ext uri="{FF2B5EF4-FFF2-40B4-BE49-F238E27FC236}">
                  <a16:creationId xmlns:a16="http://schemas.microsoft.com/office/drawing/2014/main" id="{3A114ACE-E5A7-4177-9810-42CAB0031E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87" y="533"/>
              <a:ext cx="1" cy="8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67" name="Line 1770">
              <a:extLst>
                <a:ext uri="{FF2B5EF4-FFF2-40B4-BE49-F238E27FC236}">
                  <a16:creationId xmlns:a16="http://schemas.microsoft.com/office/drawing/2014/main" id="{260FC162-B22A-45F9-B0E7-38C171E2D1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91" y="538"/>
              <a:ext cx="0" cy="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68" name="Line 1771">
              <a:extLst>
                <a:ext uri="{FF2B5EF4-FFF2-40B4-BE49-F238E27FC236}">
                  <a16:creationId xmlns:a16="http://schemas.microsoft.com/office/drawing/2014/main" id="{3933878A-7DCB-4596-8E90-2AA78615E7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93" y="538"/>
              <a:ext cx="0" cy="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69" name="Line 1772">
              <a:extLst>
                <a:ext uri="{FF2B5EF4-FFF2-40B4-BE49-F238E27FC236}">
                  <a16:creationId xmlns:a16="http://schemas.microsoft.com/office/drawing/2014/main" id="{C780EF42-0547-4493-9D7C-D4928D31B8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95" y="538"/>
              <a:ext cx="1" cy="9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70" name="Line 1773">
              <a:extLst>
                <a:ext uri="{FF2B5EF4-FFF2-40B4-BE49-F238E27FC236}">
                  <a16:creationId xmlns:a16="http://schemas.microsoft.com/office/drawing/2014/main" id="{8F6F5BF2-3EDE-46C2-82C1-78CF8AB8E3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98" y="542"/>
              <a:ext cx="0" cy="8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71" name="Line 1774">
              <a:extLst>
                <a:ext uri="{FF2B5EF4-FFF2-40B4-BE49-F238E27FC236}">
                  <a16:creationId xmlns:a16="http://schemas.microsoft.com/office/drawing/2014/main" id="{FA3146CF-283B-4941-8FA3-5CBCAEDFF3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0" y="527"/>
              <a:ext cx="1" cy="8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72" name="Line 1775">
              <a:extLst>
                <a:ext uri="{FF2B5EF4-FFF2-40B4-BE49-F238E27FC236}">
                  <a16:creationId xmlns:a16="http://schemas.microsoft.com/office/drawing/2014/main" id="{15C3AE77-107D-47E0-88AE-D0EDBE4F07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2" y="542"/>
              <a:ext cx="1" cy="8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73" name="Line 1776">
              <a:extLst>
                <a:ext uri="{FF2B5EF4-FFF2-40B4-BE49-F238E27FC236}">
                  <a16:creationId xmlns:a16="http://schemas.microsoft.com/office/drawing/2014/main" id="{3FCB1E7D-B431-4BEF-AB2A-D5C05280B7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6" y="538"/>
              <a:ext cx="0" cy="9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74" name="Line 1777">
              <a:extLst>
                <a:ext uri="{FF2B5EF4-FFF2-40B4-BE49-F238E27FC236}">
                  <a16:creationId xmlns:a16="http://schemas.microsoft.com/office/drawing/2014/main" id="{F41B20AB-9D72-4A6A-B3FC-C0CCB6EF16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8" y="538"/>
              <a:ext cx="1" cy="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75" name="Line 1778">
              <a:extLst>
                <a:ext uri="{FF2B5EF4-FFF2-40B4-BE49-F238E27FC236}">
                  <a16:creationId xmlns:a16="http://schemas.microsoft.com/office/drawing/2014/main" id="{148F52F2-6E26-4861-9931-5411E5A4DC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10" y="544"/>
              <a:ext cx="1" cy="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76" name="Line 1779">
              <a:extLst>
                <a:ext uri="{FF2B5EF4-FFF2-40B4-BE49-F238E27FC236}">
                  <a16:creationId xmlns:a16="http://schemas.microsoft.com/office/drawing/2014/main" id="{D901B969-DD43-470D-8228-360897D7EA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13" y="542"/>
              <a:ext cx="1" cy="8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77" name="Line 1780">
              <a:extLst>
                <a:ext uri="{FF2B5EF4-FFF2-40B4-BE49-F238E27FC236}">
                  <a16:creationId xmlns:a16="http://schemas.microsoft.com/office/drawing/2014/main" id="{3F40F8E0-9CDE-423A-B49E-FB2619FF6A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15" y="547"/>
              <a:ext cx="1" cy="8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78" name="Line 1781">
              <a:extLst>
                <a:ext uri="{FF2B5EF4-FFF2-40B4-BE49-F238E27FC236}">
                  <a16:creationId xmlns:a16="http://schemas.microsoft.com/office/drawing/2014/main" id="{CF25A455-394D-4792-A02F-E3E89E6107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18" y="548"/>
              <a:ext cx="2" cy="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79" name="Line 1782">
              <a:extLst>
                <a:ext uri="{FF2B5EF4-FFF2-40B4-BE49-F238E27FC236}">
                  <a16:creationId xmlns:a16="http://schemas.microsoft.com/office/drawing/2014/main" id="{C345B8B2-F539-40D4-B095-DD8BB0F8E0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21" y="533"/>
              <a:ext cx="1" cy="8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80" name="Line 1879">
              <a:extLst>
                <a:ext uri="{FF2B5EF4-FFF2-40B4-BE49-F238E27FC236}">
                  <a16:creationId xmlns:a16="http://schemas.microsoft.com/office/drawing/2014/main" id="{DC6A29F9-8273-4E19-8536-68D49082E7B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66" y="527"/>
              <a:ext cx="1" cy="9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81" name="Line 1880">
              <a:extLst>
                <a:ext uri="{FF2B5EF4-FFF2-40B4-BE49-F238E27FC236}">
                  <a16:creationId xmlns:a16="http://schemas.microsoft.com/office/drawing/2014/main" id="{5C174D7E-D637-49AE-9333-F41455B4C7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68" y="565"/>
              <a:ext cx="1" cy="7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82" name="Line 1881">
              <a:extLst>
                <a:ext uri="{FF2B5EF4-FFF2-40B4-BE49-F238E27FC236}">
                  <a16:creationId xmlns:a16="http://schemas.microsoft.com/office/drawing/2014/main" id="{FB0E0EF8-0FF3-499A-9EDC-2C997C7413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72" y="532"/>
              <a:ext cx="0" cy="7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83" name="Line 1882">
              <a:extLst>
                <a:ext uri="{FF2B5EF4-FFF2-40B4-BE49-F238E27FC236}">
                  <a16:creationId xmlns:a16="http://schemas.microsoft.com/office/drawing/2014/main" id="{357D94C3-7F23-4A37-B745-67CAD7097D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74" y="528"/>
              <a:ext cx="1" cy="7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84" name="Line 1883">
              <a:extLst>
                <a:ext uri="{FF2B5EF4-FFF2-40B4-BE49-F238E27FC236}">
                  <a16:creationId xmlns:a16="http://schemas.microsoft.com/office/drawing/2014/main" id="{719F704E-4E02-4256-824D-005F4C8146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76" y="533"/>
              <a:ext cx="1" cy="7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85" name="Line 1884">
              <a:extLst>
                <a:ext uri="{FF2B5EF4-FFF2-40B4-BE49-F238E27FC236}">
                  <a16:creationId xmlns:a16="http://schemas.microsoft.com/office/drawing/2014/main" id="{DCE7C856-B51C-4353-B452-80E1309D765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880" y="579"/>
              <a:ext cx="4" cy="6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86" name="Line 1885">
              <a:extLst>
                <a:ext uri="{FF2B5EF4-FFF2-40B4-BE49-F238E27FC236}">
                  <a16:creationId xmlns:a16="http://schemas.microsoft.com/office/drawing/2014/main" id="{1B1AB38B-59D6-47DE-AF04-C151884FD91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81" y="455"/>
              <a:ext cx="1" cy="7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87" name="Line 1886">
              <a:extLst>
                <a:ext uri="{FF2B5EF4-FFF2-40B4-BE49-F238E27FC236}">
                  <a16:creationId xmlns:a16="http://schemas.microsoft.com/office/drawing/2014/main" id="{A34DCF1A-E4E5-4F35-9F42-3C6B82F4D4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84" y="528"/>
              <a:ext cx="0" cy="7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88" name="Line 1887">
              <a:extLst>
                <a:ext uri="{FF2B5EF4-FFF2-40B4-BE49-F238E27FC236}">
                  <a16:creationId xmlns:a16="http://schemas.microsoft.com/office/drawing/2014/main" id="{7A5B3131-C502-47D5-A8E1-DED17E9BDE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87" y="538"/>
              <a:ext cx="1" cy="7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89" name="Line 1888">
              <a:extLst>
                <a:ext uri="{FF2B5EF4-FFF2-40B4-BE49-F238E27FC236}">
                  <a16:creationId xmlns:a16="http://schemas.microsoft.com/office/drawing/2014/main" id="{F6F5D76C-6E94-4553-8FF2-ACBAC865AB9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89" y="518"/>
              <a:ext cx="1" cy="8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90" name="Line 1889">
              <a:extLst>
                <a:ext uri="{FF2B5EF4-FFF2-40B4-BE49-F238E27FC236}">
                  <a16:creationId xmlns:a16="http://schemas.microsoft.com/office/drawing/2014/main" id="{C4C69168-DE62-4FF5-9D8F-7D44891D5C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92" y="469"/>
              <a:ext cx="0" cy="15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91" name="Line 1890">
              <a:extLst>
                <a:ext uri="{FF2B5EF4-FFF2-40B4-BE49-F238E27FC236}">
                  <a16:creationId xmlns:a16="http://schemas.microsoft.com/office/drawing/2014/main" id="{582D43AA-28C4-4636-A2B6-60D6A6DEF1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93" y="445"/>
              <a:ext cx="2" cy="17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92" name="Line 1891">
              <a:extLst>
                <a:ext uri="{FF2B5EF4-FFF2-40B4-BE49-F238E27FC236}">
                  <a16:creationId xmlns:a16="http://schemas.microsoft.com/office/drawing/2014/main" id="{C170B6CF-76A9-4C1A-9529-DCE968935E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97" y="363"/>
              <a:ext cx="0" cy="19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93" name="Line 1892">
              <a:extLst>
                <a:ext uri="{FF2B5EF4-FFF2-40B4-BE49-F238E27FC236}">
                  <a16:creationId xmlns:a16="http://schemas.microsoft.com/office/drawing/2014/main" id="{7A859AC5-4EF2-465A-B2BB-1038329204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99" y="467"/>
              <a:ext cx="0" cy="15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94" name="Line 1893">
              <a:extLst>
                <a:ext uri="{FF2B5EF4-FFF2-40B4-BE49-F238E27FC236}">
                  <a16:creationId xmlns:a16="http://schemas.microsoft.com/office/drawing/2014/main" id="{D827A31E-6A52-4D1B-990B-348DCA6F91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01" y="451"/>
              <a:ext cx="2" cy="15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95" name="Line 1894">
              <a:extLst>
                <a:ext uri="{FF2B5EF4-FFF2-40B4-BE49-F238E27FC236}">
                  <a16:creationId xmlns:a16="http://schemas.microsoft.com/office/drawing/2014/main" id="{5213D975-AA8D-4342-BECA-875FE1DA09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04" y="462"/>
              <a:ext cx="1" cy="10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96" name="Line 1895">
              <a:extLst>
                <a:ext uri="{FF2B5EF4-FFF2-40B4-BE49-F238E27FC236}">
                  <a16:creationId xmlns:a16="http://schemas.microsoft.com/office/drawing/2014/main" id="{3284D913-8BB4-40A1-946C-5D87B164EC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06" y="394"/>
              <a:ext cx="2" cy="10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97" name="Line 1896">
              <a:extLst>
                <a:ext uri="{FF2B5EF4-FFF2-40B4-BE49-F238E27FC236}">
                  <a16:creationId xmlns:a16="http://schemas.microsoft.com/office/drawing/2014/main" id="{2D2E6324-CCF2-4197-9D27-9E5E29C6D3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10" y="442"/>
              <a:ext cx="1" cy="10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98" name="Line 1897">
              <a:extLst>
                <a:ext uri="{FF2B5EF4-FFF2-40B4-BE49-F238E27FC236}">
                  <a16:creationId xmlns:a16="http://schemas.microsoft.com/office/drawing/2014/main" id="{110837FC-E47E-4C82-9FAD-BE6A73D819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12" y="451"/>
              <a:ext cx="1" cy="9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99" name="Line 1898">
              <a:extLst>
                <a:ext uri="{FF2B5EF4-FFF2-40B4-BE49-F238E27FC236}">
                  <a16:creationId xmlns:a16="http://schemas.microsoft.com/office/drawing/2014/main" id="{0D964553-FC0D-4B48-8F74-E91C59DFA3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14" y="462"/>
              <a:ext cx="1" cy="9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00" name="Line 1899">
              <a:extLst>
                <a:ext uri="{FF2B5EF4-FFF2-40B4-BE49-F238E27FC236}">
                  <a16:creationId xmlns:a16="http://schemas.microsoft.com/office/drawing/2014/main" id="{CF00DECF-1C67-431D-A69B-17B7EC62449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18" y="459"/>
              <a:ext cx="0" cy="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01" name="Line 1900">
              <a:extLst>
                <a:ext uri="{FF2B5EF4-FFF2-40B4-BE49-F238E27FC236}">
                  <a16:creationId xmlns:a16="http://schemas.microsoft.com/office/drawing/2014/main" id="{3EE2C58B-A7A2-47E2-8217-AE1ED295A7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20" y="442"/>
              <a:ext cx="0" cy="9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02" name="Line 1901">
              <a:extLst>
                <a:ext uri="{FF2B5EF4-FFF2-40B4-BE49-F238E27FC236}">
                  <a16:creationId xmlns:a16="http://schemas.microsoft.com/office/drawing/2014/main" id="{FE5B7282-78B2-4D44-90A9-399587E28A4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22" y="431"/>
              <a:ext cx="0" cy="10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03" name="Line 1902">
              <a:extLst>
                <a:ext uri="{FF2B5EF4-FFF2-40B4-BE49-F238E27FC236}">
                  <a16:creationId xmlns:a16="http://schemas.microsoft.com/office/drawing/2014/main" id="{91EA1629-23DF-4525-9CEE-F06ADCD0A3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24" y="454"/>
              <a:ext cx="2" cy="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04" name="Line 1903">
              <a:extLst>
                <a:ext uri="{FF2B5EF4-FFF2-40B4-BE49-F238E27FC236}">
                  <a16:creationId xmlns:a16="http://schemas.microsoft.com/office/drawing/2014/main" id="{4CE2C696-DDC1-41B7-968F-7F7CAE5F17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28" y="450"/>
              <a:ext cx="0" cy="9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05" name="Line 1904">
              <a:extLst>
                <a:ext uri="{FF2B5EF4-FFF2-40B4-BE49-F238E27FC236}">
                  <a16:creationId xmlns:a16="http://schemas.microsoft.com/office/drawing/2014/main" id="{C68C588E-915C-427D-9A7F-5D46AED0CFC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30" y="432"/>
              <a:ext cx="0" cy="9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06" name="Line 1905">
              <a:extLst>
                <a:ext uri="{FF2B5EF4-FFF2-40B4-BE49-F238E27FC236}">
                  <a16:creationId xmlns:a16="http://schemas.microsoft.com/office/drawing/2014/main" id="{EC0E39BF-C33C-4398-B583-7586FCE8189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33" y="446"/>
              <a:ext cx="1" cy="8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07" name="Line 1906">
              <a:extLst>
                <a:ext uri="{FF2B5EF4-FFF2-40B4-BE49-F238E27FC236}">
                  <a16:creationId xmlns:a16="http://schemas.microsoft.com/office/drawing/2014/main" id="{4F87AC2B-4056-41B5-917A-419001F639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35" y="442"/>
              <a:ext cx="0" cy="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08" name="Line 1907">
              <a:extLst>
                <a:ext uri="{FF2B5EF4-FFF2-40B4-BE49-F238E27FC236}">
                  <a16:creationId xmlns:a16="http://schemas.microsoft.com/office/drawing/2014/main" id="{C923651A-05C5-4139-89C4-82667EB007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37" y="451"/>
              <a:ext cx="1" cy="9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09" name="Line 1908">
              <a:extLst>
                <a:ext uri="{FF2B5EF4-FFF2-40B4-BE49-F238E27FC236}">
                  <a16:creationId xmlns:a16="http://schemas.microsoft.com/office/drawing/2014/main" id="{C4B0EE86-3CE1-41A9-9FB4-DB2CA23430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41" y="444"/>
              <a:ext cx="0" cy="10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10" name="Line 1909">
              <a:extLst>
                <a:ext uri="{FF2B5EF4-FFF2-40B4-BE49-F238E27FC236}">
                  <a16:creationId xmlns:a16="http://schemas.microsoft.com/office/drawing/2014/main" id="{B19726DD-F08E-4BEB-BF0C-286CE0C64B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43" y="446"/>
              <a:ext cx="0" cy="8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11" name="Line 1910">
              <a:extLst>
                <a:ext uri="{FF2B5EF4-FFF2-40B4-BE49-F238E27FC236}">
                  <a16:creationId xmlns:a16="http://schemas.microsoft.com/office/drawing/2014/main" id="{16DF02D7-34FC-4BF0-8A4A-CE1D732597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45" y="454"/>
              <a:ext cx="1" cy="8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12" name="Line 1911">
              <a:extLst>
                <a:ext uri="{FF2B5EF4-FFF2-40B4-BE49-F238E27FC236}">
                  <a16:creationId xmlns:a16="http://schemas.microsoft.com/office/drawing/2014/main" id="{4BCA4604-46D0-49D2-A94E-0969A213996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47" y="459"/>
              <a:ext cx="2" cy="9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13" name="Line 1912">
              <a:extLst>
                <a:ext uri="{FF2B5EF4-FFF2-40B4-BE49-F238E27FC236}">
                  <a16:creationId xmlns:a16="http://schemas.microsoft.com/office/drawing/2014/main" id="{90FF9111-ABA8-4D80-9669-314F2AAA43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51" y="451"/>
              <a:ext cx="0" cy="9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14" name="Line 1913">
              <a:extLst>
                <a:ext uri="{FF2B5EF4-FFF2-40B4-BE49-F238E27FC236}">
                  <a16:creationId xmlns:a16="http://schemas.microsoft.com/office/drawing/2014/main" id="{0B7DFE3F-78A3-4B3F-895A-CF3A799F49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52" y="450"/>
              <a:ext cx="1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15" name="Line 1914">
              <a:extLst>
                <a:ext uri="{FF2B5EF4-FFF2-40B4-BE49-F238E27FC236}">
                  <a16:creationId xmlns:a16="http://schemas.microsoft.com/office/drawing/2014/main" id="{19B89E1D-3764-4E7C-95B5-BDB72311888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56" y="474"/>
              <a:ext cx="1" cy="7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16" name="Line 1915">
              <a:extLst>
                <a:ext uri="{FF2B5EF4-FFF2-40B4-BE49-F238E27FC236}">
                  <a16:creationId xmlns:a16="http://schemas.microsoft.com/office/drawing/2014/main" id="{9E1ECACB-BA73-4FF7-B1A2-70EE5EE9E7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58" y="459"/>
              <a:ext cx="1" cy="9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17" name="Line 1916">
              <a:extLst>
                <a:ext uri="{FF2B5EF4-FFF2-40B4-BE49-F238E27FC236}">
                  <a16:creationId xmlns:a16="http://schemas.microsoft.com/office/drawing/2014/main" id="{6FF1E48D-164D-47AB-A1AD-0F6777CCE5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61" y="454"/>
              <a:ext cx="0" cy="8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18" name="Line 1917">
              <a:extLst>
                <a:ext uri="{FF2B5EF4-FFF2-40B4-BE49-F238E27FC236}">
                  <a16:creationId xmlns:a16="http://schemas.microsoft.com/office/drawing/2014/main" id="{F1EBBF8A-1A43-421A-A88B-5CD2AB68AE9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64" y="459"/>
              <a:ext cx="0" cy="9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19" name="Line 1918">
              <a:extLst>
                <a:ext uri="{FF2B5EF4-FFF2-40B4-BE49-F238E27FC236}">
                  <a16:creationId xmlns:a16="http://schemas.microsoft.com/office/drawing/2014/main" id="{10FBED97-9105-400C-9E23-BA74149BA0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66" y="459"/>
              <a:ext cx="0" cy="9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20" name="Line 1919">
              <a:extLst>
                <a:ext uri="{FF2B5EF4-FFF2-40B4-BE49-F238E27FC236}">
                  <a16:creationId xmlns:a16="http://schemas.microsoft.com/office/drawing/2014/main" id="{8FD9D8C3-AC29-4FAD-B3C7-FFAD0E1E659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68" y="487"/>
              <a:ext cx="0" cy="9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21" name="Line 1920">
              <a:extLst>
                <a:ext uri="{FF2B5EF4-FFF2-40B4-BE49-F238E27FC236}">
                  <a16:creationId xmlns:a16="http://schemas.microsoft.com/office/drawing/2014/main" id="{527D28F6-3AD2-41B8-9FCF-420ED0CBF1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71" y="454"/>
              <a:ext cx="1" cy="9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22" name="Line 1921">
              <a:extLst>
                <a:ext uri="{FF2B5EF4-FFF2-40B4-BE49-F238E27FC236}">
                  <a16:creationId xmlns:a16="http://schemas.microsoft.com/office/drawing/2014/main" id="{9C962921-1C7A-4EC8-B764-74D74344F6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73" y="451"/>
              <a:ext cx="1" cy="9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23" name="Line 1922">
              <a:extLst>
                <a:ext uri="{FF2B5EF4-FFF2-40B4-BE49-F238E27FC236}">
                  <a16:creationId xmlns:a16="http://schemas.microsoft.com/office/drawing/2014/main" id="{73F96812-A828-4798-85FD-6373BD82F2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76" y="483"/>
              <a:ext cx="1" cy="8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24" name="Line 1923">
              <a:extLst>
                <a:ext uri="{FF2B5EF4-FFF2-40B4-BE49-F238E27FC236}">
                  <a16:creationId xmlns:a16="http://schemas.microsoft.com/office/drawing/2014/main" id="{A7111FB9-ADC4-45BC-B136-A6E5854CDF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77" y="476"/>
              <a:ext cx="3" cy="8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25" name="Line 1924">
              <a:extLst>
                <a:ext uri="{FF2B5EF4-FFF2-40B4-BE49-F238E27FC236}">
                  <a16:creationId xmlns:a16="http://schemas.microsoft.com/office/drawing/2014/main" id="{FBEB5A09-9236-40B8-8303-CEB49CF6DB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81" y="465"/>
              <a:ext cx="1" cy="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26" name="Line 1925">
              <a:extLst>
                <a:ext uri="{FF2B5EF4-FFF2-40B4-BE49-F238E27FC236}">
                  <a16:creationId xmlns:a16="http://schemas.microsoft.com/office/drawing/2014/main" id="{C0593D8D-83F9-4DBF-B9B6-2DA6595BA84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83" y="470"/>
              <a:ext cx="1" cy="7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27" name="Line 1926">
              <a:extLst>
                <a:ext uri="{FF2B5EF4-FFF2-40B4-BE49-F238E27FC236}">
                  <a16:creationId xmlns:a16="http://schemas.microsoft.com/office/drawing/2014/main" id="{0BC278B9-7F14-49D1-B5BD-3847FEB85E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87" y="481"/>
              <a:ext cx="0" cy="7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28" name="Line 1927">
              <a:extLst>
                <a:ext uri="{FF2B5EF4-FFF2-40B4-BE49-F238E27FC236}">
                  <a16:creationId xmlns:a16="http://schemas.microsoft.com/office/drawing/2014/main" id="{F51E68CB-8416-437E-940C-DB96538F93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87" y="481"/>
              <a:ext cx="0" cy="7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29" name="Line 1928">
              <a:extLst>
                <a:ext uri="{FF2B5EF4-FFF2-40B4-BE49-F238E27FC236}">
                  <a16:creationId xmlns:a16="http://schemas.microsoft.com/office/drawing/2014/main" id="{A9931C56-B283-47D2-AECB-3C99494231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88" y="470"/>
              <a:ext cx="1" cy="8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30" name="Line 1929">
              <a:extLst>
                <a:ext uri="{FF2B5EF4-FFF2-40B4-BE49-F238E27FC236}">
                  <a16:creationId xmlns:a16="http://schemas.microsoft.com/office/drawing/2014/main" id="{B9413111-89CA-4F3F-A603-73BE88CA53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91" y="459"/>
              <a:ext cx="1" cy="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31" name="Line 1930">
              <a:extLst>
                <a:ext uri="{FF2B5EF4-FFF2-40B4-BE49-F238E27FC236}">
                  <a16:creationId xmlns:a16="http://schemas.microsoft.com/office/drawing/2014/main" id="{AF6DB9A1-4CAF-4ED4-8540-8128814E53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94" y="442"/>
              <a:ext cx="1" cy="7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32" name="Line 1931">
              <a:extLst>
                <a:ext uri="{FF2B5EF4-FFF2-40B4-BE49-F238E27FC236}">
                  <a16:creationId xmlns:a16="http://schemas.microsoft.com/office/drawing/2014/main" id="{7CDD6F69-7E8D-4C7B-AAD0-6E59C64496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96" y="465"/>
              <a:ext cx="1" cy="7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33" name="Line 1932">
              <a:extLst>
                <a:ext uri="{FF2B5EF4-FFF2-40B4-BE49-F238E27FC236}">
                  <a16:creationId xmlns:a16="http://schemas.microsoft.com/office/drawing/2014/main" id="{3EB2A69A-8B2D-442C-81C0-BE566837C16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99" y="470"/>
              <a:ext cx="0" cy="9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34" name="Line 1933">
              <a:extLst>
                <a:ext uri="{FF2B5EF4-FFF2-40B4-BE49-F238E27FC236}">
                  <a16:creationId xmlns:a16="http://schemas.microsoft.com/office/drawing/2014/main" id="{F0A25E76-524D-440F-8977-38147C7E3A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02" y="481"/>
              <a:ext cx="0" cy="7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35" name="Line 1934">
              <a:extLst>
                <a:ext uri="{FF2B5EF4-FFF2-40B4-BE49-F238E27FC236}">
                  <a16:creationId xmlns:a16="http://schemas.microsoft.com/office/drawing/2014/main" id="{49317DA3-64C2-4AC7-89B4-94E6545F7C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04" y="479"/>
              <a:ext cx="1" cy="7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36" name="Line 1935">
              <a:extLst>
                <a:ext uri="{FF2B5EF4-FFF2-40B4-BE49-F238E27FC236}">
                  <a16:creationId xmlns:a16="http://schemas.microsoft.com/office/drawing/2014/main" id="{09157A59-40D9-43F9-9E90-67D9BF59C7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06" y="489"/>
              <a:ext cx="0" cy="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37" name="Line 1936">
              <a:extLst>
                <a:ext uri="{FF2B5EF4-FFF2-40B4-BE49-F238E27FC236}">
                  <a16:creationId xmlns:a16="http://schemas.microsoft.com/office/drawing/2014/main" id="{BFC6E95E-80B6-477E-9449-DECC089B9B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10" y="468"/>
              <a:ext cx="0" cy="8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38" name="Line 1937">
              <a:extLst>
                <a:ext uri="{FF2B5EF4-FFF2-40B4-BE49-F238E27FC236}">
                  <a16:creationId xmlns:a16="http://schemas.microsoft.com/office/drawing/2014/main" id="{6AA70103-6AE5-4E3E-9CA4-7A6960C468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12" y="465"/>
              <a:ext cx="0" cy="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39" name="Line 1938">
              <a:extLst>
                <a:ext uri="{FF2B5EF4-FFF2-40B4-BE49-F238E27FC236}">
                  <a16:creationId xmlns:a16="http://schemas.microsoft.com/office/drawing/2014/main" id="{84FB3BC0-3AFF-4A5F-9775-846689F420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14" y="465"/>
              <a:ext cx="1" cy="8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40" name="Line 1939">
              <a:extLst>
                <a:ext uri="{FF2B5EF4-FFF2-40B4-BE49-F238E27FC236}">
                  <a16:creationId xmlns:a16="http://schemas.microsoft.com/office/drawing/2014/main" id="{40907227-1893-40F3-AE28-C66FC497995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17" y="474"/>
              <a:ext cx="1" cy="9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41" name="Line 1940">
              <a:extLst>
                <a:ext uri="{FF2B5EF4-FFF2-40B4-BE49-F238E27FC236}">
                  <a16:creationId xmlns:a16="http://schemas.microsoft.com/office/drawing/2014/main" id="{6DCC9A9B-323D-4F41-A80F-3CD60D0AC1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19" y="470"/>
              <a:ext cx="1" cy="8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42" name="Line 1941">
              <a:extLst>
                <a:ext uri="{FF2B5EF4-FFF2-40B4-BE49-F238E27FC236}">
                  <a16:creationId xmlns:a16="http://schemas.microsoft.com/office/drawing/2014/main" id="{2FE9F894-79DA-40E3-A7F2-F5FAE0BD3C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21" y="474"/>
              <a:ext cx="1" cy="7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43" name="Line 1942">
              <a:extLst>
                <a:ext uri="{FF2B5EF4-FFF2-40B4-BE49-F238E27FC236}">
                  <a16:creationId xmlns:a16="http://schemas.microsoft.com/office/drawing/2014/main" id="{D51E2DF1-40BE-44CD-8E03-EAC8A06E61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25" y="474"/>
              <a:ext cx="1" cy="7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44" name="Line 1943">
              <a:extLst>
                <a:ext uri="{FF2B5EF4-FFF2-40B4-BE49-F238E27FC236}">
                  <a16:creationId xmlns:a16="http://schemas.microsoft.com/office/drawing/2014/main" id="{86561545-8454-47B8-A2A9-5BFA152FF58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27" y="484"/>
              <a:ext cx="1" cy="8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45" name="Line 1944">
              <a:extLst>
                <a:ext uri="{FF2B5EF4-FFF2-40B4-BE49-F238E27FC236}">
                  <a16:creationId xmlns:a16="http://schemas.microsoft.com/office/drawing/2014/main" id="{98CC06FC-EADF-40E2-B5F9-7C05C18B9A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29" y="493"/>
              <a:ext cx="3" cy="7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46" name="Line 1945">
              <a:extLst>
                <a:ext uri="{FF2B5EF4-FFF2-40B4-BE49-F238E27FC236}">
                  <a16:creationId xmlns:a16="http://schemas.microsoft.com/office/drawing/2014/main" id="{C9DF02F3-81F1-4073-892D-9351F17BF0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32" y="487"/>
              <a:ext cx="1" cy="8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47" name="Line 1946">
              <a:extLst>
                <a:ext uri="{FF2B5EF4-FFF2-40B4-BE49-F238E27FC236}">
                  <a16:creationId xmlns:a16="http://schemas.microsoft.com/office/drawing/2014/main" id="{5C17CFE1-EB91-47F1-A737-BEE7E099ED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35" y="474"/>
              <a:ext cx="1" cy="8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48" name="Line 1947">
              <a:extLst>
                <a:ext uri="{FF2B5EF4-FFF2-40B4-BE49-F238E27FC236}">
                  <a16:creationId xmlns:a16="http://schemas.microsoft.com/office/drawing/2014/main" id="{21AA9CD4-14EB-4459-B92D-5B85E5B446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36" y="470"/>
              <a:ext cx="1" cy="9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49" name="Line 1948">
              <a:extLst>
                <a:ext uri="{FF2B5EF4-FFF2-40B4-BE49-F238E27FC236}">
                  <a16:creationId xmlns:a16="http://schemas.microsoft.com/office/drawing/2014/main" id="{DE1E1CE3-565D-4CD5-9C0D-B5B1F9BEDF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40" y="505"/>
              <a:ext cx="1" cy="8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50" name="Line 1949">
              <a:extLst>
                <a:ext uri="{FF2B5EF4-FFF2-40B4-BE49-F238E27FC236}">
                  <a16:creationId xmlns:a16="http://schemas.microsoft.com/office/drawing/2014/main" id="{BB951B5E-F4FE-4A66-A554-7150ECAEE2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43" y="476"/>
              <a:ext cx="0" cy="8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51" name="Line 1950">
              <a:extLst>
                <a:ext uri="{FF2B5EF4-FFF2-40B4-BE49-F238E27FC236}">
                  <a16:creationId xmlns:a16="http://schemas.microsoft.com/office/drawing/2014/main" id="{C94005A4-4AFD-462F-8A8D-F9A85A6E47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45" y="479"/>
              <a:ext cx="0" cy="7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52" name="Line 1951">
              <a:extLst>
                <a:ext uri="{FF2B5EF4-FFF2-40B4-BE49-F238E27FC236}">
                  <a16:creationId xmlns:a16="http://schemas.microsoft.com/office/drawing/2014/main" id="{5F157160-7E35-4379-9DCB-1EE69571A4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48" y="484"/>
              <a:ext cx="0" cy="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53" name="Line 1952">
              <a:extLst>
                <a:ext uri="{FF2B5EF4-FFF2-40B4-BE49-F238E27FC236}">
                  <a16:creationId xmlns:a16="http://schemas.microsoft.com/office/drawing/2014/main" id="{52EB2777-6963-4638-A556-3D9A5F2395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50" y="479"/>
              <a:ext cx="0" cy="8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54" name="Line 1953">
              <a:extLst>
                <a:ext uri="{FF2B5EF4-FFF2-40B4-BE49-F238E27FC236}">
                  <a16:creationId xmlns:a16="http://schemas.microsoft.com/office/drawing/2014/main" id="{3D1953CE-B175-4E25-8855-7F0DF8EC09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52" y="481"/>
              <a:ext cx="1" cy="8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55" name="Line 1954">
              <a:extLst>
                <a:ext uri="{FF2B5EF4-FFF2-40B4-BE49-F238E27FC236}">
                  <a16:creationId xmlns:a16="http://schemas.microsoft.com/office/drawing/2014/main" id="{ABBB3DFC-6663-4E7A-869A-F86289AEB8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55" y="481"/>
              <a:ext cx="1" cy="8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56" name="Line 1955">
              <a:extLst>
                <a:ext uri="{FF2B5EF4-FFF2-40B4-BE49-F238E27FC236}">
                  <a16:creationId xmlns:a16="http://schemas.microsoft.com/office/drawing/2014/main" id="{A63EA2D9-3E3D-439D-A8C7-329F54A32A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58" y="479"/>
              <a:ext cx="0" cy="8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57" name="Line 1956">
              <a:extLst>
                <a:ext uri="{FF2B5EF4-FFF2-40B4-BE49-F238E27FC236}">
                  <a16:creationId xmlns:a16="http://schemas.microsoft.com/office/drawing/2014/main" id="{D58C4CB5-4870-42D5-AEB7-E49AF5AC06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60" y="487"/>
              <a:ext cx="1" cy="8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58" name="Line 1957">
              <a:extLst>
                <a:ext uri="{FF2B5EF4-FFF2-40B4-BE49-F238E27FC236}">
                  <a16:creationId xmlns:a16="http://schemas.microsoft.com/office/drawing/2014/main" id="{FB92E2CC-6FEA-4466-A272-D65343BE1B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63" y="489"/>
              <a:ext cx="1" cy="8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59" name="Line 1958">
              <a:extLst>
                <a:ext uri="{FF2B5EF4-FFF2-40B4-BE49-F238E27FC236}">
                  <a16:creationId xmlns:a16="http://schemas.microsoft.com/office/drawing/2014/main" id="{7785FC34-D9AE-4DCA-8D20-8F8C93DA07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65" y="479"/>
              <a:ext cx="1" cy="8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60" name="Line 1959">
              <a:extLst>
                <a:ext uri="{FF2B5EF4-FFF2-40B4-BE49-F238E27FC236}">
                  <a16:creationId xmlns:a16="http://schemas.microsoft.com/office/drawing/2014/main" id="{4338CCE1-BACA-4629-8C35-55FEDF1153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68" y="479"/>
              <a:ext cx="0" cy="8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61" name="Line 1960">
              <a:extLst>
                <a:ext uri="{FF2B5EF4-FFF2-40B4-BE49-F238E27FC236}">
                  <a16:creationId xmlns:a16="http://schemas.microsoft.com/office/drawing/2014/main" id="{297A01A3-879E-4541-B669-C98584CCF0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71" y="479"/>
              <a:ext cx="1" cy="7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62" name="Line 1961">
              <a:extLst>
                <a:ext uri="{FF2B5EF4-FFF2-40B4-BE49-F238E27FC236}">
                  <a16:creationId xmlns:a16="http://schemas.microsoft.com/office/drawing/2014/main" id="{975E3C1B-27B9-4CF8-AEC6-8804386959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73" y="479"/>
              <a:ext cx="0" cy="8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63" name="Line 1962">
              <a:extLst>
                <a:ext uri="{FF2B5EF4-FFF2-40B4-BE49-F238E27FC236}">
                  <a16:creationId xmlns:a16="http://schemas.microsoft.com/office/drawing/2014/main" id="{EE5EB7A9-2229-4A2E-8773-95C3A6D4759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75" y="479"/>
              <a:ext cx="1" cy="8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64" name="Line 1963">
              <a:extLst>
                <a:ext uri="{FF2B5EF4-FFF2-40B4-BE49-F238E27FC236}">
                  <a16:creationId xmlns:a16="http://schemas.microsoft.com/office/drawing/2014/main" id="{C23B30BF-D7DC-4415-A628-ED2355474E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79" y="476"/>
              <a:ext cx="0" cy="8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65" name="Line 1964">
              <a:extLst>
                <a:ext uri="{FF2B5EF4-FFF2-40B4-BE49-F238E27FC236}">
                  <a16:creationId xmlns:a16="http://schemas.microsoft.com/office/drawing/2014/main" id="{DA619095-8139-4690-A803-327D4FC3244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81" y="479"/>
              <a:ext cx="0" cy="8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66" name="Line 1965">
              <a:extLst>
                <a:ext uri="{FF2B5EF4-FFF2-40B4-BE49-F238E27FC236}">
                  <a16:creationId xmlns:a16="http://schemas.microsoft.com/office/drawing/2014/main" id="{AB80A0EB-BA41-4A54-96FF-F340C86F43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83" y="489"/>
              <a:ext cx="1" cy="8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67" name="Line 1966">
              <a:extLst>
                <a:ext uri="{FF2B5EF4-FFF2-40B4-BE49-F238E27FC236}">
                  <a16:creationId xmlns:a16="http://schemas.microsoft.com/office/drawing/2014/main" id="{1D94CF49-2F3C-482D-9D11-11488F2D8B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86" y="493"/>
              <a:ext cx="1" cy="7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68" name="Line 1967">
              <a:extLst>
                <a:ext uri="{FF2B5EF4-FFF2-40B4-BE49-F238E27FC236}">
                  <a16:creationId xmlns:a16="http://schemas.microsoft.com/office/drawing/2014/main" id="{FEE4A80F-D717-40EE-8E19-80FA017313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88" y="481"/>
              <a:ext cx="1" cy="8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69" name="Line 1968">
              <a:extLst>
                <a:ext uri="{FF2B5EF4-FFF2-40B4-BE49-F238E27FC236}">
                  <a16:creationId xmlns:a16="http://schemas.microsoft.com/office/drawing/2014/main" id="{05F99B52-B0C5-4A52-899F-71962ED98E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91" y="481"/>
              <a:ext cx="0" cy="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70" name="Line 1974">
              <a:extLst>
                <a:ext uri="{FF2B5EF4-FFF2-40B4-BE49-F238E27FC236}">
                  <a16:creationId xmlns:a16="http://schemas.microsoft.com/office/drawing/2014/main" id="{3C9523C1-7804-48D8-9244-70342C5E2E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15" y="601"/>
              <a:ext cx="1" cy="8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71" name="Line 1975">
              <a:extLst>
                <a:ext uri="{FF2B5EF4-FFF2-40B4-BE49-F238E27FC236}">
                  <a16:creationId xmlns:a16="http://schemas.microsoft.com/office/drawing/2014/main" id="{37EFF525-9440-4563-9400-90E2563F99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18" y="601"/>
              <a:ext cx="1" cy="8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72" name="Line 1976">
              <a:extLst>
                <a:ext uri="{FF2B5EF4-FFF2-40B4-BE49-F238E27FC236}">
                  <a16:creationId xmlns:a16="http://schemas.microsoft.com/office/drawing/2014/main" id="{216D0E29-946A-47AC-9604-23465F448C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21" y="601"/>
              <a:ext cx="0" cy="7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73" name="Line 1977">
              <a:extLst>
                <a:ext uri="{FF2B5EF4-FFF2-40B4-BE49-F238E27FC236}">
                  <a16:creationId xmlns:a16="http://schemas.microsoft.com/office/drawing/2014/main" id="{42105859-0172-4D05-88B7-78F6888768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23" y="601"/>
              <a:ext cx="1" cy="8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74" name="Line 1978">
              <a:extLst>
                <a:ext uri="{FF2B5EF4-FFF2-40B4-BE49-F238E27FC236}">
                  <a16:creationId xmlns:a16="http://schemas.microsoft.com/office/drawing/2014/main" id="{C8B72E3A-8255-4121-94A0-43D1B15417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26" y="601"/>
              <a:ext cx="0" cy="8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75" name="Line 1979">
              <a:extLst>
                <a:ext uri="{FF2B5EF4-FFF2-40B4-BE49-F238E27FC236}">
                  <a16:creationId xmlns:a16="http://schemas.microsoft.com/office/drawing/2014/main" id="{28F5F562-5420-4AB5-8881-990E067DE9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29" y="592"/>
              <a:ext cx="0" cy="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76" name="Line 1980">
              <a:extLst>
                <a:ext uri="{FF2B5EF4-FFF2-40B4-BE49-F238E27FC236}">
                  <a16:creationId xmlns:a16="http://schemas.microsoft.com/office/drawing/2014/main" id="{6FE3E4B4-9E3F-43A1-8E85-6C7A724B39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31" y="583"/>
              <a:ext cx="0" cy="8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grpSp>
          <p:nvGrpSpPr>
            <p:cNvPr id="9077" name="Group 6336">
              <a:extLst>
                <a:ext uri="{FF2B5EF4-FFF2-40B4-BE49-F238E27FC236}">
                  <a16:creationId xmlns:a16="http://schemas.microsoft.com/office/drawing/2014/main" id="{4CFF0E2A-32BF-41FB-A6B4-AE3E5636D47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65" y="617"/>
              <a:ext cx="67" cy="107"/>
              <a:chOff x="2439" y="4014"/>
              <a:chExt cx="129" cy="158"/>
            </a:xfrm>
          </p:grpSpPr>
          <p:sp>
            <p:nvSpPr>
              <p:cNvPr id="9116" name="Line 1344">
                <a:extLst>
                  <a:ext uri="{FF2B5EF4-FFF2-40B4-BE49-F238E27FC236}">
                    <a16:creationId xmlns:a16="http://schemas.microsoft.com/office/drawing/2014/main" id="{125A7BC7-4A9F-45FB-91B4-957B379FC9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39" y="4020"/>
                <a:ext cx="1" cy="13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117" name="Line 1345">
                <a:extLst>
                  <a:ext uri="{FF2B5EF4-FFF2-40B4-BE49-F238E27FC236}">
                    <a16:creationId xmlns:a16="http://schemas.microsoft.com/office/drawing/2014/main" id="{008F32F7-377B-4E62-9110-4DF30EA502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45" y="4024"/>
                <a:ext cx="1" cy="13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118" name="Line 1346">
                <a:extLst>
                  <a:ext uri="{FF2B5EF4-FFF2-40B4-BE49-F238E27FC236}">
                    <a16:creationId xmlns:a16="http://schemas.microsoft.com/office/drawing/2014/main" id="{769C1883-F805-4950-A1D8-7E20BC29EB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49" y="4020"/>
                <a:ext cx="2" cy="13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119" name="Line 1347">
                <a:extLst>
                  <a:ext uri="{FF2B5EF4-FFF2-40B4-BE49-F238E27FC236}">
                    <a16:creationId xmlns:a16="http://schemas.microsoft.com/office/drawing/2014/main" id="{7C498DB1-FCBD-4F66-8F12-4BD4CD9A1B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55" y="4024"/>
                <a:ext cx="2" cy="13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120" name="Line 1348">
                <a:extLst>
                  <a:ext uri="{FF2B5EF4-FFF2-40B4-BE49-F238E27FC236}">
                    <a16:creationId xmlns:a16="http://schemas.microsoft.com/office/drawing/2014/main" id="{609A84BB-8B32-428A-889E-58EDF67C59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62" y="4020"/>
                <a:ext cx="1" cy="13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121" name="Line 1349">
                <a:extLst>
                  <a:ext uri="{FF2B5EF4-FFF2-40B4-BE49-F238E27FC236}">
                    <a16:creationId xmlns:a16="http://schemas.microsoft.com/office/drawing/2014/main" id="{898B07FF-1A5C-400A-8B6F-73B4F2BFE8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67" y="4020"/>
                <a:ext cx="0" cy="13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122" name="Line 1350">
                <a:extLst>
                  <a:ext uri="{FF2B5EF4-FFF2-40B4-BE49-F238E27FC236}">
                    <a16:creationId xmlns:a16="http://schemas.microsoft.com/office/drawing/2014/main" id="{EDAC507C-9928-4CDD-959A-C477FD12C1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73" y="4020"/>
                <a:ext cx="0" cy="13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123" name="Line 1351">
                <a:extLst>
                  <a:ext uri="{FF2B5EF4-FFF2-40B4-BE49-F238E27FC236}">
                    <a16:creationId xmlns:a16="http://schemas.microsoft.com/office/drawing/2014/main" id="{42277AFF-8A4A-4579-945F-29DC7B4525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77" y="4020"/>
                <a:ext cx="1" cy="13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124" name="Line 1352">
                <a:extLst>
                  <a:ext uri="{FF2B5EF4-FFF2-40B4-BE49-F238E27FC236}">
                    <a16:creationId xmlns:a16="http://schemas.microsoft.com/office/drawing/2014/main" id="{7C209363-9A89-44F9-B9CC-896CE7112D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84" y="4024"/>
                <a:ext cx="1" cy="13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125" name="Line 1353">
                <a:extLst>
                  <a:ext uri="{FF2B5EF4-FFF2-40B4-BE49-F238E27FC236}">
                    <a16:creationId xmlns:a16="http://schemas.microsoft.com/office/drawing/2014/main" id="{21B0B8FE-506A-41AF-8D7B-7F3935AC28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89" y="4024"/>
                <a:ext cx="2" cy="13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126" name="Line 1354">
                <a:extLst>
                  <a:ext uri="{FF2B5EF4-FFF2-40B4-BE49-F238E27FC236}">
                    <a16:creationId xmlns:a16="http://schemas.microsoft.com/office/drawing/2014/main" id="{7F26D1AE-93DD-4EC9-B2DB-9D5AB0362C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94" y="4024"/>
                <a:ext cx="1" cy="13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127" name="Line 1355">
                <a:extLst>
                  <a:ext uri="{FF2B5EF4-FFF2-40B4-BE49-F238E27FC236}">
                    <a16:creationId xmlns:a16="http://schemas.microsoft.com/office/drawing/2014/main" id="{A8E8AC3E-951B-4D0A-892F-E80DAC326A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00" y="4024"/>
                <a:ext cx="2" cy="13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128" name="Line 1356">
                <a:extLst>
                  <a:ext uri="{FF2B5EF4-FFF2-40B4-BE49-F238E27FC236}">
                    <a16:creationId xmlns:a16="http://schemas.microsoft.com/office/drawing/2014/main" id="{8372F8B5-D826-4A8A-88FC-C4B3602FF3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05" y="4024"/>
                <a:ext cx="1" cy="14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129" name="Line 1357">
                <a:extLst>
                  <a:ext uri="{FF2B5EF4-FFF2-40B4-BE49-F238E27FC236}">
                    <a16:creationId xmlns:a16="http://schemas.microsoft.com/office/drawing/2014/main" id="{2E92EF2D-1867-410A-85A0-C1AB4CE500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12" y="4031"/>
                <a:ext cx="0" cy="13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130" name="Line 1358">
                <a:extLst>
                  <a:ext uri="{FF2B5EF4-FFF2-40B4-BE49-F238E27FC236}">
                    <a16:creationId xmlns:a16="http://schemas.microsoft.com/office/drawing/2014/main" id="{8A9FF9A2-AD49-4BF7-9F36-9368756F00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16" y="4024"/>
                <a:ext cx="1" cy="14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131" name="Line 1359">
                <a:extLst>
                  <a:ext uri="{FF2B5EF4-FFF2-40B4-BE49-F238E27FC236}">
                    <a16:creationId xmlns:a16="http://schemas.microsoft.com/office/drawing/2014/main" id="{ED65BD6A-91B4-4AB0-947B-B56EB4FE17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22" y="4031"/>
                <a:ext cx="1" cy="13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132" name="Line 1360">
                <a:extLst>
                  <a:ext uri="{FF2B5EF4-FFF2-40B4-BE49-F238E27FC236}">
                    <a16:creationId xmlns:a16="http://schemas.microsoft.com/office/drawing/2014/main" id="{A31CEBC6-C2E0-4B1B-94CA-2CF20C5D21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27" y="4024"/>
                <a:ext cx="3" cy="13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133" name="Line 1361">
                <a:extLst>
                  <a:ext uri="{FF2B5EF4-FFF2-40B4-BE49-F238E27FC236}">
                    <a16:creationId xmlns:a16="http://schemas.microsoft.com/office/drawing/2014/main" id="{094D2ECC-2439-4E57-B96A-414AA9AEB2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33" y="4014"/>
                <a:ext cx="1" cy="14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134" name="Line 1362">
                <a:extLst>
                  <a:ext uri="{FF2B5EF4-FFF2-40B4-BE49-F238E27FC236}">
                    <a16:creationId xmlns:a16="http://schemas.microsoft.com/office/drawing/2014/main" id="{58226BE9-E3A9-4B24-8824-ABF28FA550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39" y="4020"/>
                <a:ext cx="1" cy="14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135" name="Line 1363">
                <a:extLst>
                  <a:ext uri="{FF2B5EF4-FFF2-40B4-BE49-F238E27FC236}">
                    <a16:creationId xmlns:a16="http://schemas.microsoft.com/office/drawing/2014/main" id="{0AD3D9F6-8AED-4D04-B9B0-4F29AE4366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44" y="4031"/>
                <a:ext cx="1" cy="13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136" name="Line 1364">
                <a:extLst>
                  <a:ext uri="{FF2B5EF4-FFF2-40B4-BE49-F238E27FC236}">
                    <a16:creationId xmlns:a16="http://schemas.microsoft.com/office/drawing/2014/main" id="{723F675C-7615-435E-988C-828FAD5E3D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49" y="4024"/>
                <a:ext cx="2" cy="14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137" name="Line 1365">
                <a:extLst>
                  <a:ext uri="{FF2B5EF4-FFF2-40B4-BE49-F238E27FC236}">
                    <a16:creationId xmlns:a16="http://schemas.microsoft.com/office/drawing/2014/main" id="{AFC95E41-C8FA-4A37-9222-042685F62D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54" y="4024"/>
                <a:ext cx="2" cy="14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138" name="Line 1366">
                <a:extLst>
                  <a:ext uri="{FF2B5EF4-FFF2-40B4-BE49-F238E27FC236}">
                    <a16:creationId xmlns:a16="http://schemas.microsoft.com/office/drawing/2014/main" id="{2C16122A-B8ED-4E37-BCB3-F64CED19B7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60" y="4024"/>
                <a:ext cx="2" cy="14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139" name="Line 1367">
                <a:extLst>
                  <a:ext uri="{FF2B5EF4-FFF2-40B4-BE49-F238E27FC236}">
                    <a16:creationId xmlns:a16="http://schemas.microsoft.com/office/drawing/2014/main" id="{6F681554-2456-42DC-94BB-4528ED235F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66" y="4024"/>
                <a:ext cx="2" cy="14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9078" name="Line 1351">
              <a:extLst>
                <a:ext uri="{FF2B5EF4-FFF2-40B4-BE49-F238E27FC236}">
                  <a16:creationId xmlns:a16="http://schemas.microsoft.com/office/drawing/2014/main" id="{745454BD-7491-4CCF-BDDC-59C3B5D6AB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47" y="617"/>
              <a:ext cx="0" cy="9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79" name="Line 1352">
              <a:extLst>
                <a:ext uri="{FF2B5EF4-FFF2-40B4-BE49-F238E27FC236}">
                  <a16:creationId xmlns:a16="http://schemas.microsoft.com/office/drawing/2014/main" id="{886AFE36-0325-4673-9F60-E51D6FCBD6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50" y="619"/>
              <a:ext cx="1" cy="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80" name="Line 1353">
              <a:extLst>
                <a:ext uri="{FF2B5EF4-FFF2-40B4-BE49-F238E27FC236}">
                  <a16:creationId xmlns:a16="http://schemas.microsoft.com/office/drawing/2014/main" id="{0E9125FF-39F6-4C0E-8AD1-0B0BFAFE91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53" y="619"/>
              <a:ext cx="1" cy="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81" name="Line 1354">
              <a:extLst>
                <a:ext uri="{FF2B5EF4-FFF2-40B4-BE49-F238E27FC236}">
                  <a16:creationId xmlns:a16="http://schemas.microsoft.com/office/drawing/2014/main" id="{C059BE60-D646-420C-84FE-843E9CC83A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56" y="619"/>
              <a:ext cx="0" cy="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82" name="Line 1355">
              <a:extLst>
                <a:ext uri="{FF2B5EF4-FFF2-40B4-BE49-F238E27FC236}">
                  <a16:creationId xmlns:a16="http://schemas.microsoft.com/office/drawing/2014/main" id="{9617943D-0064-4674-9FB4-6E5714FAC5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58" y="619"/>
              <a:ext cx="2" cy="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83" name="Line 1356">
              <a:extLst>
                <a:ext uri="{FF2B5EF4-FFF2-40B4-BE49-F238E27FC236}">
                  <a16:creationId xmlns:a16="http://schemas.microsoft.com/office/drawing/2014/main" id="{4A21F7CF-C446-4F11-B20F-D1BD22EF65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62" y="619"/>
              <a:ext cx="0" cy="9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grpSp>
          <p:nvGrpSpPr>
            <p:cNvPr id="9084" name="Group 6547">
              <a:extLst>
                <a:ext uri="{FF2B5EF4-FFF2-40B4-BE49-F238E27FC236}">
                  <a16:creationId xmlns:a16="http://schemas.microsoft.com/office/drawing/2014/main" id="{484ED442-2998-46B0-839E-9A9832FEA7C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12" y="518"/>
              <a:ext cx="258" cy="170"/>
              <a:chOff x="4055" y="3935"/>
              <a:chExt cx="258" cy="250"/>
            </a:xfrm>
          </p:grpSpPr>
          <p:sp>
            <p:nvSpPr>
              <p:cNvPr id="9085" name="Line 6548">
                <a:extLst>
                  <a:ext uri="{FF2B5EF4-FFF2-40B4-BE49-F238E27FC236}">
                    <a16:creationId xmlns:a16="http://schemas.microsoft.com/office/drawing/2014/main" id="{685ECD13-9D10-476C-80C5-BDD074CEEE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55" y="3959"/>
                <a:ext cx="3" cy="14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086" name="Line 6549">
                <a:extLst>
                  <a:ext uri="{FF2B5EF4-FFF2-40B4-BE49-F238E27FC236}">
                    <a16:creationId xmlns:a16="http://schemas.microsoft.com/office/drawing/2014/main" id="{29797B3E-795D-4D41-8294-C6CB3EFF6D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64" y="3954"/>
                <a:ext cx="3" cy="14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087" name="Line 6550">
                <a:extLst>
                  <a:ext uri="{FF2B5EF4-FFF2-40B4-BE49-F238E27FC236}">
                    <a16:creationId xmlns:a16="http://schemas.microsoft.com/office/drawing/2014/main" id="{B41F0DAC-BE1D-416A-976F-68745C70ED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72" y="3947"/>
                <a:ext cx="3" cy="14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088" name="Line 6551">
                <a:extLst>
                  <a:ext uri="{FF2B5EF4-FFF2-40B4-BE49-F238E27FC236}">
                    <a16:creationId xmlns:a16="http://schemas.microsoft.com/office/drawing/2014/main" id="{547275F7-A564-457B-A06D-F296390BE8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84" y="3948"/>
                <a:ext cx="3" cy="14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089" name="Line 6552">
                <a:extLst>
                  <a:ext uri="{FF2B5EF4-FFF2-40B4-BE49-F238E27FC236}">
                    <a16:creationId xmlns:a16="http://schemas.microsoft.com/office/drawing/2014/main" id="{0AEBBC54-F4C1-4540-9D3B-8B2D361375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84" y="3947"/>
                <a:ext cx="3" cy="14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090" name="Line 6553">
                <a:extLst>
                  <a:ext uri="{FF2B5EF4-FFF2-40B4-BE49-F238E27FC236}">
                    <a16:creationId xmlns:a16="http://schemas.microsoft.com/office/drawing/2014/main" id="{504371A7-B729-45AC-A0DA-E400A0EE12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92" y="3952"/>
                <a:ext cx="3" cy="147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091" name="Line 6554">
                <a:extLst>
                  <a:ext uri="{FF2B5EF4-FFF2-40B4-BE49-F238E27FC236}">
                    <a16:creationId xmlns:a16="http://schemas.microsoft.com/office/drawing/2014/main" id="{CCD93844-1138-49A4-BE2A-76774637E1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01" y="3935"/>
                <a:ext cx="3" cy="16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092" name="Line 6555">
                <a:extLst>
                  <a:ext uri="{FF2B5EF4-FFF2-40B4-BE49-F238E27FC236}">
                    <a16:creationId xmlns:a16="http://schemas.microsoft.com/office/drawing/2014/main" id="{D87ED39B-252F-42D7-BE00-44E0EEDC55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10" y="3943"/>
                <a:ext cx="2" cy="15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093" name="Line 6556">
                <a:extLst>
                  <a:ext uri="{FF2B5EF4-FFF2-40B4-BE49-F238E27FC236}">
                    <a16:creationId xmlns:a16="http://schemas.microsoft.com/office/drawing/2014/main" id="{3552E8A2-4301-4A89-BAC3-6CC047BF4D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18" y="3937"/>
                <a:ext cx="3" cy="167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094" name="Line 6557">
                <a:extLst>
                  <a:ext uri="{FF2B5EF4-FFF2-40B4-BE49-F238E27FC236}">
                    <a16:creationId xmlns:a16="http://schemas.microsoft.com/office/drawing/2014/main" id="{C48EFE04-158F-416C-9113-60DFCEFCE2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27" y="3957"/>
                <a:ext cx="3" cy="14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095" name="Line 6558">
                <a:extLst>
                  <a:ext uri="{FF2B5EF4-FFF2-40B4-BE49-F238E27FC236}">
                    <a16:creationId xmlns:a16="http://schemas.microsoft.com/office/drawing/2014/main" id="{CD9D10DD-7EDA-46F3-8B97-55FF6034DC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38" y="3948"/>
                <a:ext cx="3" cy="15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096" name="Line 6559">
                <a:extLst>
                  <a:ext uri="{FF2B5EF4-FFF2-40B4-BE49-F238E27FC236}">
                    <a16:creationId xmlns:a16="http://schemas.microsoft.com/office/drawing/2014/main" id="{9A15E260-671B-4DF0-8AB2-AB5077552E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47" y="3957"/>
                <a:ext cx="3" cy="14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097" name="Line 6560">
                <a:extLst>
                  <a:ext uri="{FF2B5EF4-FFF2-40B4-BE49-F238E27FC236}">
                    <a16:creationId xmlns:a16="http://schemas.microsoft.com/office/drawing/2014/main" id="{9C409051-EDC4-4A1B-97B9-9A97A63FC6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55" y="3961"/>
                <a:ext cx="3" cy="137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098" name="Line 6561">
                <a:extLst>
                  <a:ext uri="{FF2B5EF4-FFF2-40B4-BE49-F238E27FC236}">
                    <a16:creationId xmlns:a16="http://schemas.microsoft.com/office/drawing/2014/main" id="{9FFDA938-9CE1-4CD3-82DE-C6B8762F5E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4" y="3961"/>
                <a:ext cx="3" cy="157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099" name="Line 6562">
                <a:extLst>
                  <a:ext uri="{FF2B5EF4-FFF2-40B4-BE49-F238E27FC236}">
                    <a16:creationId xmlns:a16="http://schemas.microsoft.com/office/drawing/2014/main" id="{110EFBD4-17C2-4A4B-8D4A-4A6933D116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73" y="3957"/>
                <a:ext cx="3" cy="14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100" name="Line 6563">
                <a:extLst>
                  <a:ext uri="{FF2B5EF4-FFF2-40B4-BE49-F238E27FC236}">
                    <a16:creationId xmlns:a16="http://schemas.microsoft.com/office/drawing/2014/main" id="{241462A8-65CF-45DB-BC34-4E405CE07D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81" y="3962"/>
                <a:ext cx="3" cy="13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101" name="Line 6564">
                <a:extLst>
                  <a:ext uri="{FF2B5EF4-FFF2-40B4-BE49-F238E27FC236}">
                    <a16:creationId xmlns:a16="http://schemas.microsoft.com/office/drawing/2014/main" id="{DA260CB8-011E-43B0-BE46-363D99BD93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90" y="3959"/>
                <a:ext cx="3" cy="13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102" name="Line 6565">
                <a:extLst>
                  <a:ext uri="{FF2B5EF4-FFF2-40B4-BE49-F238E27FC236}">
                    <a16:creationId xmlns:a16="http://schemas.microsoft.com/office/drawing/2014/main" id="{FCCB5AA9-72DD-468A-A884-6538620767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01" y="3948"/>
                <a:ext cx="3" cy="14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103" name="Line 6566">
                <a:extLst>
                  <a:ext uri="{FF2B5EF4-FFF2-40B4-BE49-F238E27FC236}">
                    <a16:creationId xmlns:a16="http://schemas.microsoft.com/office/drawing/2014/main" id="{DEDD66CF-F8F0-4265-9FD1-05422F17C1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10" y="3937"/>
                <a:ext cx="3" cy="17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104" name="Line 6567">
                <a:extLst>
                  <a:ext uri="{FF2B5EF4-FFF2-40B4-BE49-F238E27FC236}">
                    <a16:creationId xmlns:a16="http://schemas.microsoft.com/office/drawing/2014/main" id="{76E0899D-D1A2-42BF-B753-DF0D43119F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19" y="3976"/>
                <a:ext cx="2" cy="20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105" name="Line 6568">
                <a:extLst>
                  <a:ext uri="{FF2B5EF4-FFF2-40B4-BE49-F238E27FC236}">
                    <a16:creationId xmlns:a16="http://schemas.microsoft.com/office/drawing/2014/main" id="{0A86D954-946D-4B28-B325-BA8999A604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27" y="4072"/>
                <a:ext cx="3" cy="10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106" name="Line 6569">
                <a:extLst>
                  <a:ext uri="{FF2B5EF4-FFF2-40B4-BE49-F238E27FC236}">
                    <a16:creationId xmlns:a16="http://schemas.microsoft.com/office/drawing/2014/main" id="{4BE4AF36-B723-4AD8-8D44-079FC4D0F2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36" y="4104"/>
                <a:ext cx="3" cy="77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107" name="Line 6570">
                <a:extLst>
                  <a:ext uri="{FF2B5EF4-FFF2-40B4-BE49-F238E27FC236}">
                    <a16:creationId xmlns:a16="http://schemas.microsoft.com/office/drawing/2014/main" id="{ED5D07E6-E435-4456-B935-9982E52519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44" y="4099"/>
                <a:ext cx="3" cy="8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108" name="Line 6571">
                <a:extLst>
                  <a:ext uri="{FF2B5EF4-FFF2-40B4-BE49-F238E27FC236}">
                    <a16:creationId xmlns:a16="http://schemas.microsoft.com/office/drawing/2014/main" id="{E09D5F39-F7FF-48F3-B0AD-CBA1D04CFB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56" y="4098"/>
                <a:ext cx="3" cy="7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109" name="Line 6572">
                <a:extLst>
                  <a:ext uri="{FF2B5EF4-FFF2-40B4-BE49-F238E27FC236}">
                    <a16:creationId xmlns:a16="http://schemas.microsoft.com/office/drawing/2014/main" id="{3A86BB32-2C46-462A-A8E6-F9E608EEE3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64" y="4096"/>
                <a:ext cx="3" cy="77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110" name="Line 6573">
                <a:extLst>
                  <a:ext uri="{FF2B5EF4-FFF2-40B4-BE49-F238E27FC236}">
                    <a16:creationId xmlns:a16="http://schemas.microsoft.com/office/drawing/2014/main" id="{F5C86BCE-4C10-4E65-A86B-F38975E4C2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73" y="4087"/>
                <a:ext cx="3" cy="8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111" name="Line 6574">
                <a:extLst>
                  <a:ext uri="{FF2B5EF4-FFF2-40B4-BE49-F238E27FC236}">
                    <a16:creationId xmlns:a16="http://schemas.microsoft.com/office/drawing/2014/main" id="{52B595D7-25A7-44BC-8795-91E0E5F3EF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82" y="4074"/>
                <a:ext cx="2" cy="8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112" name="Line 6575">
                <a:extLst>
                  <a:ext uri="{FF2B5EF4-FFF2-40B4-BE49-F238E27FC236}">
                    <a16:creationId xmlns:a16="http://schemas.microsoft.com/office/drawing/2014/main" id="{5AC6C9C4-5578-4789-AA63-2FEF52E67B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90" y="4072"/>
                <a:ext cx="3" cy="8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113" name="Line 6576">
                <a:extLst>
                  <a:ext uri="{FF2B5EF4-FFF2-40B4-BE49-F238E27FC236}">
                    <a16:creationId xmlns:a16="http://schemas.microsoft.com/office/drawing/2014/main" id="{E28BA4D7-74C9-410F-9CEC-05CFD1526D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90" y="4063"/>
                <a:ext cx="3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114" name="Line 6577">
                <a:extLst>
                  <a:ext uri="{FF2B5EF4-FFF2-40B4-BE49-F238E27FC236}">
                    <a16:creationId xmlns:a16="http://schemas.microsoft.com/office/drawing/2014/main" id="{90693477-B25A-434B-AAEC-FCD65E166B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99" y="4055"/>
                <a:ext cx="3" cy="9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115" name="Line 6578">
                <a:extLst>
                  <a:ext uri="{FF2B5EF4-FFF2-40B4-BE49-F238E27FC236}">
                    <a16:creationId xmlns:a16="http://schemas.microsoft.com/office/drawing/2014/main" id="{E0C3852A-0EAE-4C31-822D-C8F4DE826B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10" y="4045"/>
                <a:ext cx="3" cy="9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</p:grpSp>
      </p:grpSp>
      <p:grpSp>
        <p:nvGrpSpPr>
          <p:cNvPr id="7192" name="Group 6999">
            <a:extLst>
              <a:ext uri="{FF2B5EF4-FFF2-40B4-BE49-F238E27FC236}">
                <a16:creationId xmlns:a16="http://schemas.microsoft.com/office/drawing/2014/main" id="{5EF61986-3DAF-4752-8B8E-3F1E9BFB0528}"/>
              </a:ext>
            </a:extLst>
          </p:cNvPr>
          <p:cNvGrpSpPr>
            <a:grpSpLocks/>
          </p:cNvGrpSpPr>
          <p:nvPr/>
        </p:nvGrpSpPr>
        <p:grpSpPr bwMode="auto">
          <a:xfrm>
            <a:off x="4137025" y="679450"/>
            <a:ext cx="1071563" cy="546100"/>
            <a:chOff x="2541" y="3198"/>
            <a:chExt cx="731" cy="544"/>
          </a:xfrm>
        </p:grpSpPr>
        <p:sp>
          <p:nvSpPr>
            <p:cNvPr id="8819" name="Line 1384">
              <a:extLst>
                <a:ext uri="{FF2B5EF4-FFF2-40B4-BE49-F238E27FC236}">
                  <a16:creationId xmlns:a16="http://schemas.microsoft.com/office/drawing/2014/main" id="{7D5EA833-F556-44B5-AC0D-19F1579FE4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3" y="3467"/>
              <a:ext cx="2" cy="1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20" name="Line 1385">
              <a:extLst>
                <a:ext uri="{FF2B5EF4-FFF2-40B4-BE49-F238E27FC236}">
                  <a16:creationId xmlns:a16="http://schemas.microsoft.com/office/drawing/2014/main" id="{BEC95F6C-58B6-4882-86EF-52DEA928A1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7" y="3470"/>
              <a:ext cx="2" cy="20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21" name="Line 1386">
              <a:extLst>
                <a:ext uri="{FF2B5EF4-FFF2-40B4-BE49-F238E27FC236}">
                  <a16:creationId xmlns:a16="http://schemas.microsoft.com/office/drawing/2014/main" id="{E4D3FDC9-9846-46BD-876D-5A8252F1B2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93" y="3340"/>
              <a:ext cx="2" cy="2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22" name="Line 1387">
              <a:extLst>
                <a:ext uri="{FF2B5EF4-FFF2-40B4-BE49-F238E27FC236}">
                  <a16:creationId xmlns:a16="http://schemas.microsoft.com/office/drawing/2014/main" id="{17D4B311-4CC4-4F64-A4E2-4594949018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99" y="3288"/>
              <a:ext cx="2" cy="35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23" name="Line 1388">
              <a:extLst>
                <a:ext uri="{FF2B5EF4-FFF2-40B4-BE49-F238E27FC236}">
                  <a16:creationId xmlns:a16="http://schemas.microsoft.com/office/drawing/2014/main" id="{D58B198C-7D74-4094-92DF-D0FD9AE0F04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03" y="3198"/>
              <a:ext cx="2" cy="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24" name="Line 1389">
              <a:extLst>
                <a:ext uri="{FF2B5EF4-FFF2-40B4-BE49-F238E27FC236}">
                  <a16:creationId xmlns:a16="http://schemas.microsoft.com/office/drawing/2014/main" id="{C0414897-1BB3-4245-8B77-3C6246D7F3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09" y="3310"/>
              <a:ext cx="0" cy="19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25" name="Line 1390">
              <a:extLst>
                <a:ext uri="{FF2B5EF4-FFF2-40B4-BE49-F238E27FC236}">
                  <a16:creationId xmlns:a16="http://schemas.microsoft.com/office/drawing/2014/main" id="{9CA1EF35-B75F-4F61-9F41-6389751508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3" y="3298"/>
              <a:ext cx="2" cy="18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26" name="Line 1391">
              <a:extLst>
                <a:ext uri="{FF2B5EF4-FFF2-40B4-BE49-F238E27FC236}">
                  <a16:creationId xmlns:a16="http://schemas.microsoft.com/office/drawing/2014/main" id="{F867DAC6-194B-4754-9E7B-5FC2834098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9" y="3280"/>
              <a:ext cx="0" cy="17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27" name="Line 1392">
              <a:extLst>
                <a:ext uri="{FF2B5EF4-FFF2-40B4-BE49-F238E27FC236}">
                  <a16:creationId xmlns:a16="http://schemas.microsoft.com/office/drawing/2014/main" id="{C31CA355-5C85-4023-AC10-1B365768EF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23" y="3243"/>
              <a:ext cx="2" cy="18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28" name="Line 1393">
              <a:extLst>
                <a:ext uri="{FF2B5EF4-FFF2-40B4-BE49-F238E27FC236}">
                  <a16:creationId xmlns:a16="http://schemas.microsoft.com/office/drawing/2014/main" id="{B9B54914-56BB-4CB3-B9F1-29D6B6FAAD3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29" y="3256"/>
              <a:ext cx="0" cy="1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29" name="Line 1394">
              <a:extLst>
                <a:ext uri="{FF2B5EF4-FFF2-40B4-BE49-F238E27FC236}">
                  <a16:creationId xmlns:a16="http://schemas.microsoft.com/office/drawing/2014/main" id="{693F8FE5-6090-4D59-BA31-9F705BC297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33" y="3256"/>
              <a:ext cx="4" cy="1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30" name="Line 1395">
              <a:extLst>
                <a:ext uri="{FF2B5EF4-FFF2-40B4-BE49-F238E27FC236}">
                  <a16:creationId xmlns:a16="http://schemas.microsoft.com/office/drawing/2014/main" id="{00E49CFA-35D1-4B16-B662-CC8E5053A7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37" y="3256"/>
              <a:ext cx="2" cy="16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31" name="Line 1396">
              <a:extLst>
                <a:ext uri="{FF2B5EF4-FFF2-40B4-BE49-F238E27FC236}">
                  <a16:creationId xmlns:a16="http://schemas.microsoft.com/office/drawing/2014/main" id="{7AEDC82F-2CF4-406E-95E4-1279DE3DC7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45" y="3262"/>
              <a:ext cx="0" cy="16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32" name="Line 1397">
              <a:extLst>
                <a:ext uri="{FF2B5EF4-FFF2-40B4-BE49-F238E27FC236}">
                  <a16:creationId xmlns:a16="http://schemas.microsoft.com/office/drawing/2014/main" id="{D10B2FAA-5C42-4499-B416-C6EA26A773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47" y="3262"/>
              <a:ext cx="2" cy="17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33" name="Line 1398">
              <a:extLst>
                <a:ext uri="{FF2B5EF4-FFF2-40B4-BE49-F238E27FC236}">
                  <a16:creationId xmlns:a16="http://schemas.microsoft.com/office/drawing/2014/main" id="{F6DF48B3-C5AF-482F-B2AA-7D4A06675C9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52" y="3256"/>
              <a:ext cx="2" cy="1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34" name="Line 1399">
              <a:extLst>
                <a:ext uri="{FF2B5EF4-FFF2-40B4-BE49-F238E27FC236}">
                  <a16:creationId xmlns:a16="http://schemas.microsoft.com/office/drawing/2014/main" id="{7FF62117-3FF7-4678-B9B9-22DB1AA24E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56" y="3262"/>
              <a:ext cx="2" cy="17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35" name="Line 1400">
              <a:extLst>
                <a:ext uri="{FF2B5EF4-FFF2-40B4-BE49-F238E27FC236}">
                  <a16:creationId xmlns:a16="http://schemas.microsoft.com/office/drawing/2014/main" id="{AC90B011-0A35-4B61-AAFB-2894207823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62" y="3276"/>
              <a:ext cx="2" cy="1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36" name="Line 1401">
              <a:extLst>
                <a:ext uri="{FF2B5EF4-FFF2-40B4-BE49-F238E27FC236}">
                  <a16:creationId xmlns:a16="http://schemas.microsoft.com/office/drawing/2014/main" id="{62A9D9BE-3A92-490B-A22B-74013AD4DA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68" y="3276"/>
              <a:ext cx="2" cy="16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37" name="Line 1402">
              <a:extLst>
                <a:ext uri="{FF2B5EF4-FFF2-40B4-BE49-F238E27FC236}">
                  <a16:creationId xmlns:a16="http://schemas.microsoft.com/office/drawing/2014/main" id="{36031A2D-A285-41AE-A902-3FFABD9133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72" y="3280"/>
              <a:ext cx="2" cy="16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38" name="Line 1403">
              <a:extLst>
                <a:ext uri="{FF2B5EF4-FFF2-40B4-BE49-F238E27FC236}">
                  <a16:creationId xmlns:a16="http://schemas.microsoft.com/office/drawing/2014/main" id="{B2077852-02B8-47FB-98D6-6DEAE29355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78" y="3289"/>
              <a:ext cx="2" cy="16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39" name="Line 1404">
              <a:extLst>
                <a:ext uri="{FF2B5EF4-FFF2-40B4-BE49-F238E27FC236}">
                  <a16:creationId xmlns:a16="http://schemas.microsoft.com/office/drawing/2014/main" id="{F4510F94-9CF3-45A5-BCCA-5A1F648D38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82" y="3295"/>
              <a:ext cx="2" cy="15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40" name="Line 1405">
              <a:extLst>
                <a:ext uri="{FF2B5EF4-FFF2-40B4-BE49-F238E27FC236}">
                  <a16:creationId xmlns:a16="http://schemas.microsoft.com/office/drawing/2014/main" id="{0F61BCB7-FAC8-416B-BC9A-035DE2FABE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88" y="3301"/>
              <a:ext cx="2" cy="15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41" name="Line 1406">
              <a:extLst>
                <a:ext uri="{FF2B5EF4-FFF2-40B4-BE49-F238E27FC236}">
                  <a16:creationId xmlns:a16="http://schemas.microsoft.com/office/drawing/2014/main" id="{495C9480-B22C-44B2-BED1-0E29BEB5FC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92" y="3307"/>
              <a:ext cx="0" cy="15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42" name="Line 1407">
              <a:extLst>
                <a:ext uri="{FF2B5EF4-FFF2-40B4-BE49-F238E27FC236}">
                  <a16:creationId xmlns:a16="http://schemas.microsoft.com/office/drawing/2014/main" id="{E5F49D10-A2FF-4379-96D0-EBEFA542F8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98" y="3307"/>
              <a:ext cx="2" cy="15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43" name="Line 1408">
              <a:extLst>
                <a:ext uri="{FF2B5EF4-FFF2-40B4-BE49-F238E27FC236}">
                  <a16:creationId xmlns:a16="http://schemas.microsoft.com/office/drawing/2014/main" id="{E37E147D-24BC-469D-A63B-53AA96D984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02" y="3307"/>
              <a:ext cx="2" cy="15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44" name="Line 1409">
              <a:extLst>
                <a:ext uri="{FF2B5EF4-FFF2-40B4-BE49-F238E27FC236}">
                  <a16:creationId xmlns:a16="http://schemas.microsoft.com/office/drawing/2014/main" id="{39601B3D-BFE8-4774-A352-640439B9FA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08" y="3328"/>
              <a:ext cx="0" cy="15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45" name="Line 1410">
              <a:extLst>
                <a:ext uri="{FF2B5EF4-FFF2-40B4-BE49-F238E27FC236}">
                  <a16:creationId xmlns:a16="http://schemas.microsoft.com/office/drawing/2014/main" id="{7E664D1D-3595-42F0-BD3F-EC908D301A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12" y="3328"/>
              <a:ext cx="2" cy="15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46" name="Line 1411">
              <a:extLst>
                <a:ext uri="{FF2B5EF4-FFF2-40B4-BE49-F238E27FC236}">
                  <a16:creationId xmlns:a16="http://schemas.microsoft.com/office/drawing/2014/main" id="{E0EBBA89-0A0A-49CA-8DE9-967D69CC0F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16" y="3328"/>
              <a:ext cx="2" cy="15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47" name="Line 1412">
              <a:extLst>
                <a:ext uri="{FF2B5EF4-FFF2-40B4-BE49-F238E27FC236}">
                  <a16:creationId xmlns:a16="http://schemas.microsoft.com/office/drawing/2014/main" id="{C21BCA47-869D-4E7A-9C3B-7221C7C973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22" y="3328"/>
              <a:ext cx="2" cy="15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48" name="Line 1413">
              <a:extLst>
                <a:ext uri="{FF2B5EF4-FFF2-40B4-BE49-F238E27FC236}">
                  <a16:creationId xmlns:a16="http://schemas.microsoft.com/office/drawing/2014/main" id="{528B2AD8-1259-4A20-80AA-743470942D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28" y="3328"/>
              <a:ext cx="2" cy="15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49" name="Line 1414">
              <a:extLst>
                <a:ext uri="{FF2B5EF4-FFF2-40B4-BE49-F238E27FC236}">
                  <a16:creationId xmlns:a16="http://schemas.microsoft.com/office/drawing/2014/main" id="{15C1DA23-6AA7-4E24-9E69-24A1401F47A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32" y="3334"/>
              <a:ext cx="2" cy="14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50" name="Line 1415">
              <a:extLst>
                <a:ext uri="{FF2B5EF4-FFF2-40B4-BE49-F238E27FC236}">
                  <a16:creationId xmlns:a16="http://schemas.microsoft.com/office/drawing/2014/main" id="{CB73CC71-9BAE-4C78-A47A-7FA2A14505B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38" y="3343"/>
              <a:ext cx="2" cy="14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51" name="Line 1416">
              <a:extLst>
                <a:ext uri="{FF2B5EF4-FFF2-40B4-BE49-F238E27FC236}">
                  <a16:creationId xmlns:a16="http://schemas.microsoft.com/office/drawing/2014/main" id="{B3A08E69-6FE7-49BB-9CF9-7E76485E66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42" y="3343"/>
              <a:ext cx="2" cy="14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52" name="Line 1417">
              <a:extLst>
                <a:ext uri="{FF2B5EF4-FFF2-40B4-BE49-F238E27FC236}">
                  <a16:creationId xmlns:a16="http://schemas.microsoft.com/office/drawing/2014/main" id="{DB571005-F85E-4D0F-A77B-300D786FED8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48" y="3343"/>
              <a:ext cx="0" cy="15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53" name="Line 1418">
              <a:extLst>
                <a:ext uri="{FF2B5EF4-FFF2-40B4-BE49-F238E27FC236}">
                  <a16:creationId xmlns:a16="http://schemas.microsoft.com/office/drawing/2014/main" id="{397E4B51-5279-43BC-9CE0-4A5318CCF1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52" y="3349"/>
              <a:ext cx="2" cy="15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54" name="Line 1419">
              <a:extLst>
                <a:ext uri="{FF2B5EF4-FFF2-40B4-BE49-F238E27FC236}">
                  <a16:creationId xmlns:a16="http://schemas.microsoft.com/office/drawing/2014/main" id="{2488284E-E173-45A4-999C-5A439204EA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56" y="3349"/>
              <a:ext cx="2" cy="15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55" name="Line 1420">
              <a:extLst>
                <a:ext uri="{FF2B5EF4-FFF2-40B4-BE49-F238E27FC236}">
                  <a16:creationId xmlns:a16="http://schemas.microsoft.com/office/drawing/2014/main" id="{C8D436C6-86F4-4A4E-83C3-38526A53B2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62" y="3349"/>
              <a:ext cx="2" cy="15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56" name="Line 1421">
              <a:extLst>
                <a:ext uri="{FF2B5EF4-FFF2-40B4-BE49-F238E27FC236}">
                  <a16:creationId xmlns:a16="http://schemas.microsoft.com/office/drawing/2014/main" id="{540D4123-10F7-467E-A07F-5E8B27B8A6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66" y="3349"/>
              <a:ext cx="2" cy="15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57" name="Line 1422">
              <a:extLst>
                <a:ext uri="{FF2B5EF4-FFF2-40B4-BE49-F238E27FC236}">
                  <a16:creationId xmlns:a16="http://schemas.microsoft.com/office/drawing/2014/main" id="{1018FA92-1F3E-4D01-89CF-11A9E32959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74" y="3353"/>
              <a:ext cx="0" cy="15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58" name="Line 1423">
              <a:extLst>
                <a:ext uri="{FF2B5EF4-FFF2-40B4-BE49-F238E27FC236}">
                  <a16:creationId xmlns:a16="http://schemas.microsoft.com/office/drawing/2014/main" id="{356AC813-A6DF-4AB0-B0A3-F920BC3B7E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76" y="3353"/>
              <a:ext cx="2" cy="16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59" name="Line 1424">
              <a:extLst>
                <a:ext uri="{FF2B5EF4-FFF2-40B4-BE49-F238E27FC236}">
                  <a16:creationId xmlns:a16="http://schemas.microsoft.com/office/drawing/2014/main" id="{13CB8DDD-1E89-4FA8-8680-2B76241F24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82" y="3353"/>
              <a:ext cx="2" cy="16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60" name="Line 1425">
              <a:extLst>
                <a:ext uri="{FF2B5EF4-FFF2-40B4-BE49-F238E27FC236}">
                  <a16:creationId xmlns:a16="http://schemas.microsoft.com/office/drawing/2014/main" id="{6736A1F2-8E64-4B08-A146-F938D416E8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86" y="3353"/>
              <a:ext cx="2" cy="16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61" name="Line 1426">
              <a:extLst>
                <a:ext uri="{FF2B5EF4-FFF2-40B4-BE49-F238E27FC236}">
                  <a16:creationId xmlns:a16="http://schemas.microsoft.com/office/drawing/2014/main" id="{87116478-8A36-43A9-AE97-128812468E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92" y="3361"/>
              <a:ext cx="2" cy="15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62" name="Line 1427">
              <a:extLst>
                <a:ext uri="{FF2B5EF4-FFF2-40B4-BE49-F238E27FC236}">
                  <a16:creationId xmlns:a16="http://schemas.microsoft.com/office/drawing/2014/main" id="{16D34ECA-45C6-4F78-B1F4-E5C2365F97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97" y="3361"/>
              <a:ext cx="0" cy="15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63" name="Line 1428">
              <a:extLst>
                <a:ext uri="{FF2B5EF4-FFF2-40B4-BE49-F238E27FC236}">
                  <a16:creationId xmlns:a16="http://schemas.microsoft.com/office/drawing/2014/main" id="{DD4B9D00-36D7-4AC9-A020-7D4F13E8B2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01" y="3353"/>
              <a:ext cx="0" cy="16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64" name="Line 1429">
              <a:extLst>
                <a:ext uri="{FF2B5EF4-FFF2-40B4-BE49-F238E27FC236}">
                  <a16:creationId xmlns:a16="http://schemas.microsoft.com/office/drawing/2014/main" id="{BFF9DCA8-2202-444C-9FFA-1848D8BEF58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07" y="3361"/>
              <a:ext cx="0" cy="15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65" name="Line 1430">
              <a:extLst>
                <a:ext uri="{FF2B5EF4-FFF2-40B4-BE49-F238E27FC236}">
                  <a16:creationId xmlns:a16="http://schemas.microsoft.com/office/drawing/2014/main" id="{4AEDF1D6-C9AF-4849-911A-CE6A98719A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11" y="3361"/>
              <a:ext cx="2" cy="15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66" name="Line 1431">
              <a:extLst>
                <a:ext uri="{FF2B5EF4-FFF2-40B4-BE49-F238E27FC236}">
                  <a16:creationId xmlns:a16="http://schemas.microsoft.com/office/drawing/2014/main" id="{7AE73DCB-E5A3-4A87-A65C-4E2123A08A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17" y="3365"/>
              <a:ext cx="0" cy="16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67" name="Line 1432">
              <a:extLst>
                <a:ext uri="{FF2B5EF4-FFF2-40B4-BE49-F238E27FC236}">
                  <a16:creationId xmlns:a16="http://schemas.microsoft.com/office/drawing/2014/main" id="{7D66DE59-8568-4EA9-BABE-558425D3C0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21" y="3365"/>
              <a:ext cx="0" cy="16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68" name="Line 1433">
              <a:extLst>
                <a:ext uri="{FF2B5EF4-FFF2-40B4-BE49-F238E27FC236}">
                  <a16:creationId xmlns:a16="http://schemas.microsoft.com/office/drawing/2014/main" id="{87DF269F-F99D-4BE1-990B-A410BC36FCB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27" y="3365"/>
              <a:ext cx="0" cy="16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69" name="Line 1434">
              <a:extLst>
                <a:ext uri="{FF2B5EF4-FFF2-40B4-BE49-F238E27FC236}">
                  <a16:creationId xmlns:a16="http://schemas.microsoft.com/office/drawing/2014/main" id="{1C19A84B-DBCE-4468-826E-22B2D223AD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31" y="3365"/>
              <a:ext cx="2" cy="16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70" name="Line 1435">
              <a:extLst>
                <a:ext uri="{FF2B5EF4-FFF2-40B4-BE49-F238E27FC236}">
                  <a16:creationId xmlns:a16="http://schemas.microsoft.com/office/drawing/2014/main" id="{6BBA2C5A-8572-41FC-B76C-A17FBF1795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37" y="3365"/>
              <a:ext cx="0" cy="16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71" name="Line 1436">
              <a:extLst>
                <a:ext uri="{FF2B5EF4-FFF2-40B4-BE49-F238E27FC236}">
                  <a16:creationId xmlns:a16="http://schemas.microsoft.com/office/drawing/2014/main" id="{54A1DB5C-DD00-426B-80F0-0CDECB5BDE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41" y="3365"/>
              <a:ext cx="2" cy="16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72" name="Line 1437">
              <a:extLst>
                <a:ext uri="{FF2B5EF4-FFF2-40B4-BE49-F238E27FC236}">
                  <a16:creationId xmlns:a16="http://schemas.microsoft.com/office/drawing/2014/main" id="{C537E0D9-5232-4793-B849-4FDA3F510FF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45" y="3365"/>
              <a:ext cx="2" cy="16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73" name="Line 1438">
              <a:extLst>
                <a:ext uri="{FF2B5EF4-FFF2-40B4-BE49-F238E27FC236}">
                  <a16:creationId xmlns:a16="http://schemas.microsoft.com/office/drawing/2014/main" id="{F906519E-8F21-4CFF-AA09-2B94140B38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51" y="3373"/>
              <a:ext cx="2" cy="16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74" name="Line 1439">
              <a:extLst>
                <a:ext uri="{FF2B5EF4-FFF2-40B4-BE49-F238E27FC236}">
                  <a16:creationId xmlns:a16="http://schemas.microsoft.com/office/drawing/2014/main" id="{C46C1683-4ECA-4972-A4BF-DE8182EDB10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57" y="3373"/>
              <a:ext cx="0" cy="1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75" name="Line 1440">
              <a:extLst>
                <a:ext uri="{FF2B5EF4-FFF2-40B4-BE49-F238E27FC236}">
                  <a16:creationId xmlns:a16="http://schemas.microsoft.com/office/drawing/2014/main" id="{18D2149A-E96A-464A-8C7F-8AAE87B3D38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1" y="3377"/>
              <a:ext cx="0" cy="15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76" name="Line 1441">
              <a:extLst>
                <a:ext uri="{FF2B5EF4-FFF2-40B4-BE49-F238E27FC236}">
                  <a16:creationId xmlns:a16="http://schemas.microsoft.com/office/drawing/2014/main" id="{C5FDA867-5516-4D38-8C07-6557EAB205F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7" y="3377"/>
              <a:ext cx="0" cy="16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77" name="Line 1442">
              <a:extLst>
                <a:ext uri="{FF2B5EF4-FFF2-40B4-BE49-F238E27FC236}">
                  <a16:creationId xmlns:a16="http://schemas.microsoft.com/office/drawing/2014/main" id="{84053236-17CB-4958-8BEC-58E10BF602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71" y="3377"/>
              <a:ext cx="2" cy="17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78" name="Line 1443">
              <a:extLst>
                <a:ext uri="{FF2B5EF4-FFF2-40B4-BE49-F238E27FC236}">
                  <a16:creationId xmlns:a16="http://schemas.microsoft.com/office/drawing/2014/main" id="{0765FE7C-027C-4B43-867E-C14047E0D9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77" y="3377"/>
              <a:ext cx="0" cy="16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79" name="Line 1444">
              <a:extLst>
                <a:ext uri="{FF2B5EF4-FFF2-40B4-BE49-F238E27FC236}">
                  <a16:creationId xmlns:a16="http://schemas.microsoft.com/office/drawing/2014/main" id="{0A5B613B-8CF0-4139-B60A-D0E1874441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81" y="3377"/>
              <a:ext cx="0" cy="17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80" name="Line 1445">
              <a:extLst>
                <a:ext uri="{FF2B5EF4-FFF2-40B4-BE49-F238E27FC236}">
                  <a16:creationId xmlns:a16="http://schemas.microsoft.com/office/drawing/2014/main" id="{302F5802-BF06-41FC-BCE0-BA00C6069E8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85" y="3383"/>
              <a:ext cx="2" cy="16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81" name="Line 1446">
              <a:extLst>
                <a:ext uri="{FF2B5EF4-FFF2-40B4-BE49-F238E27FC236}">
                  <a16:creationId xmlns:a16="http://schemas.microsoft.com/office/drawing/2014/main" id="{20F3461F-71CB-4458-8172-B5D5B3EE52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91" y="3383"/>
              <a:ext cx="2" cy="17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82" name="Line 1447">
              <a:extLst>
                <a:ext uri="{FF2B5EF4-FFF2-40B4-BE49-F238E27FC236}">
                  <a16:creationId xmlns:a16="http://schemas.microsoft.com/office/drawing/2014/main" id="{725C1CD0-D7FD-463C-AD07-B61CEF9BCF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97" y="3383"/>
              <a:ext cx="0" cy="17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83" name="Line 1448">
              <a:extLst>
                <a:ext uri="{FF2B5EF4-FFF2-40B4-BE49-F238E27FC236}">
                  <a16:creationId xmlns:a16="http://schemas.microsoft.com/office/drawing/2014/main" id="{F214F4F8-D03E-4DE3-8A54-4751E8FF72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01" y="3383"/>
              <a:ext cx="2" cy="17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84" name="Line 1449">
              <a:extLst>
                <a:ext uri="{FF2B5EF4-FFF2-40B4-BE49-F238E27FC236}">
                  <a16:creationId xmlns:a16="http://schemas.microsoft.com/office/drawing/2014/main" id="{DEE51141-736A-435F-A8AC-1CC363A8EF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05" y="3383"/>
              <a:ext cx="2" cy="17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85" name="Line 1450">
              <a:extLst>
                <a:ext uri="{FF2B5EF4-FFF2-40B4-BE49-F238E27FC236}">
                  <a16:creationId xmlns:a16="http://schemas.microsoft.com/office/drawing/2014/main" id="{B04485C5-94CE-4F1E-A9CF-0A9D1905D1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11" y="3389"/>
              <a:ext cx="2" cy="1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86" name="Line 1451">
              <a:extLst>
                <a:ext uri="{FF2B5EF4-FFF2-40B4-BE49-F238E27FC236}">
                  <a16:creationId xmlns:a16="http://schemas.microsoft.com/office/drawing/2014/main" id="{11194877-C0F9-4699-9883-F93DE1DEF1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15" y="3383"/>
              <a:ext cx="2" cy="17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87" name="Line 1452">
              <a:extLst>
                <a:ext uri="{FF2B5EF4-FFF2-40B4-BE49-F238E27FC236}">
                  <a16:creationId xmlns:a16="http://schemas.microsoft.com/office/drawing/2014/main" id="{11CDAE19-668D-4CC8-9500-9A68764487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21" y="3383"/>
              <a:ext cx="2" cy="17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88" name="Line 1453">
              <a:extLst>
                <a:ext uri="{FF2B5EF4-FFF2-40B4-BE49-F238E27FC236}">
                  <a16:creationId xmlns:a16="http://schemas.microsoft.com/office/drawing/2014/main" id="{5C999F71-453E-4C2E-8F88-77CE62EBD8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27" y="3383"/>
              <a:ext cx="0" cy="17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89" name="Line 1454">
              <a:extLst>
                <a:ext uri="{FF2B5EF4-FFF2-40B4-BE49-F238E27FC236}">
                  <a16:creationId xmlns:a16="http://schemas.microsoft.com/office/drawing/2014/main" id="{BF38EE04-0839-46C3-9D95-FC28BB757B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31" y="3389"/>
              <a:ext cx="0" cy="1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90" name="Line 1455">
              <a:extLst>
                <a:ext uri="{FF2B5EF4-FFF2-40B4-BE49-F238E27FC236}">
                  <a16:creationId xmlns:a16="http://schemas.microsoft.com/office/drawing/2014/main" id="{3A49B837-8FC0-4955-8516-043E20C49D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35" y="3389"/>
              <a:ext cx="2" cy="1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91" name="Line 1456">
              <a:extLst>
                <a:ext uri="{FF2B5EF4-FFF2-40B4-BE49-F238E27FC236}">
                  <a16:creationId xmlns:a16="http://schemas.microsoft.com/office/drawing/2014/main" id="{3B99362D-A60A-4FFA-AEA9-0F8393866F8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41" y="3389"/>
              <a:ext cx="0" cy="1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92" name="Line 1457">
              <a:extLst>
                <a:ext uri="{FF2B5EF4-FFF2-40B4-BE49-F238E27FC236}">
                  <a16:creationId xmlns:a16="http://schemas.microsoft.com/office/drawing/2014/main" id="{0193E2B7-4B74-47A5-BB6E-9A4B6F58B15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44" y="3389"/>
              <a:ext cx="2" cy="1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93" name="Line 1458">
              <a:extLst>
                <a:ext uri="{FF2B5EF4-FFF2-40B4-BE49-F238E27FC236}">
                  <a16:creationId xmlns:a16="http://schemas.microsoft.com/office/drawing/2014/main" id="{1D7A3CA3-9D64-480B-9ED5-3D6B341744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50" y="3389"/>
              <a:ext cx="0" cy="1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94" name="Line 1459">
              <a:extLst>
                <a:ext uri="{FF2B5EF4-FFF2-40B4-BE49-F238E27FC236}">
                  <a16:creationId xmlns:a16="http://schemas.microsoft.com/office/drawing/2014/main" id="{3CC3AE8F-3409-4E60-B49F-A245208725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54" y="3389"/>
              <a:ext cx="2" cy="1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95" name="Line 1460">
              <a:extLst>
                <a:ext uri="{FF2B5EF4-FFF2-40B4-BE49-F238E27FC236}">
                  <a16:creationId xmlns:a16="http://schemas.microsoft.com/office/drawing/2014/main" id="{BF6EE0ED-4DFA-442F-B4E3-FCE0613609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60" y="3389"/>
              <a:ext cx="2" cy="1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96" name="Line 1461">
              <a:extLst>
                <a:ext uri="{FF2B5EF4-FFF2-40B4-BE49-F238E27FC236}">
                  <a16:creationId xmlns:a16="http://schemas.microsoft.com/office/drawing/2014/main" id="{933EC279-11A3-412A-AED1-F117CDA5A0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64" y="3395"/>
              <a:ext cx="2" cy="17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97" name="Line 1462">
              <a:extLst>
                <a:ext uri="{FF2B5EF4-FFF2-40B4-BE49-F238E27FC236}">
                  <a16:creationId xmlns:a16="http://schemas.microsoft.com/office/drawing/2014/main" id="{6D921F74-8E56-498F-A375-B24152A07CE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70" y="3395"/>
              <a:ext cx="2" cy="1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98" name="Line 7079">
              <a:extLst>
                <a:ext uri="{FF2B5EF4-FFF2-40B4-BE49-F238E27FC236}">
                  <a16:creationId xmlns:a16="http://schemas.microsoft.com/office/drawing/2014/main" id="{311762D0-3352-4E71-845A-DAACAA35EA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41" y="3512"/>
              <a:ext cx="2" cy="14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99" name="Line 7080">
              <a:extLst>
                <a:ext uri="{FF2B5EF4-FFF2-40B4-BE49-F238E27FC236}">
                  <a16:creationId xmlns:a16="http://schemas.microsoft.com/office/drawing/2014/main" id="{BD1898DD-2458-465D-AE8D-7FDFBDFF80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48" y="3518"/>
              <a:ext cx="3" cy="14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00" name="Line 7081">
              <a:extLst>
                <a:ext uri="{FF2B5EF4-FFF2-40B4-BE49-F238E27FC236}">
                  <a16:creationId xmlns:a16="http://schemas.microsoft.com/office/drawing/2014/main" id="{45258BD5-539D-4CEC-BB36-F92BD10BBA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56" y="3521"/>
              <a:ext cx="2" cy="14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01" name="Line 7082">
              <a:extLst>
                <a:ext uri="{FF2B5EF4-FFF2-40B4-BE49-F238E27FC236}">
                  <a16:creationId xmlns:a16="http://schemas.microsoft.com/office/drawing/2014/main" id="{59FD93E7-8854-477B-843E-AF1DEE9B17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63" y="3521"/>
              <a:ext cx="2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02" name="Line 7083">
              <a:extLst>
                <a:ext uri="{FF2B5EF4-FFF2-40B4-BE49-F238E27FC236}">
                  <a16:creationId xmlns:a16="http://schemas.microsoft.com/office/drawing/2014/main" id="{04F48767-691A-4639-9526-0CAD85C827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70" y="3515"/>
              <a:ext cx="3" cy="15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03" name="Line 7084">
              <a:extLst>
                <a:ext uri="{FF2B5EF4-FFF2-40B4-BE49-F238E27FC236}">
                  <a16:creationId xmlns:a16="http://schemas.microsoft.com/office/drawing/2014/main" id="{DE1C7DA3-D977-4006-A2A0-CC21EA8AA5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80" y="3524"/>
              <a:ext cx="3" cy="14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04" name="Line 7085">
              <a:extLst>
                <a:ext uri="{FF2B5EF4-FFF2-40B4-BE49-F238E27FC236}">
                  <a16:creationId xmlns:a16="http://schemas.microsoft.com/office/drawing/2014/main" id="{D6507B7E-8FC0-433C-A16D-4D656C2E70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87" y="3519"/>
              <a:ext cx="3" cy="1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05" name="Line 7086">
              <a:extLst>
                <a:ext uri="{FF2B5EF4-FFF2-40B4-BE49-F238E27FC236}">
                  <a16:creationId xmlns:a16="http://schemas.microsoft.com/office/drawing/2014/main" id="{7141F8CA-28FC-415A-9543-0146ECD4F4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95" y="3521"/>
              <a:ext cx="2" cy="1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06" name="Line 7087">
              <a:extLst>
                <a:ext uri="{FF2B5EF4-FFF2-40B4-BE49-F238E27FC236}">
                  <a16:creationId xmlns:a16="http://schemas.microsoft.com/office/drawing/2014/main" id="{C8FB7B59-10D4-43BD-9734-9356136358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02" y="3525"/>
              <a:ext cx="3" cy="1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07" name="Line 7088">
              <a:extLst>
                <a:ext uri="{FF2B5EF4-FFF2-40B4-BE49-F238E27FC236}">
                  <a16:creationId xmlns:a16="http://schemas.microsoft.com/office/drawing/2014/main" id="{BBCB5434-49F3-4056-B38B-1ADFC66E8D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09" y="3527"/>
              <a:ext cx="3" cy="1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08" name="Line 7089">
              <a:extLst>
                <a:ext uri="{FF2B5EF4-FFF2-40B4-BE49-F238E27FC236}">
                  <a16:creationId xmlns:a16="http://schemas.microsoft.com/office/drawing/2014/main" id="{AABE1C61-5183-446A-8AAD-49ECB34B755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17" y="3529"/>
              <a:ext cx="2" cy="1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09" name="Line 7090">
              <a:extLst>
                <a:ext uri="{FF2B5EF4-FFF2-40B4-BE49-F238E27FC236}">
                  <a16:creationId xmlns:a16="http://schemas.microsoft.com/office/drawing/2014/main" id="{B756ED06-9C72-4FD0-9E72-090B5E4FBD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27" y="3518"/>
              <a:ext cx="2" cy="1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10" name="Line 7091">
              <a:extLst>
                <a:ext uri="{FF2B5EF4-FFF2-40B4-BE49-F238E27FC236}">
                  <a16:creationId xmlns:a16="http://schemas.microsoft.com/office/drawing/2014/main" id="{FB1A2427-A29E-4D58-8C1C-8A33C04033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34" y="3515"/>
              <a:ext cx="2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11" name="Line 7092">
              <a:extLst>
                <a:ext uri="{FF2B5EF4-FFF2-40B4-BE49-F238E27FC236}">
                  <a16:creationId xmlns:a16="http://schemas.microsoft.com/office/drawing/2014/main" id="{DDC5742C-D7CF-4204-8D7F-D788ABCB46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41" y="3518"/>
              <a:ext cx="3" cy="13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12" name="Line 7093">
              <a:extLst>
                <a:ext uri="{FF2B5EF4-FFF2-40B4-BE49-F238E27FC236}">
                  <a16:creationId xmlns:a16="http://schemas.microsoft.com/office/drawing/2014/main" id="{60AC7694-E551-4CBA-9127-1BE77DFEA6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49" y="3515"/>
              <a:ext cx="2" cy="1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13" name="Line 7094">
              <a:extLst>
                <a:ext uri="{FF2B5EF4-FFF2-40B4-BE49-F238E27FC236}">
                  <a16:creationId xmlns:a16="http://schemas.microsoft.com/office/drawing/2014/main" id="{0B5DAF43-2400-478F-872A-BF9D25D123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49" y="3515"/>
              <a:ext cx="2" cy="1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14" name="Line 7095">
              <a:extLst>
                <a:ext uri="{FF2B5EF4-FFF2-40B4-BE49-F238E27FC236}">
                  <a16:creationId xmlns:a16="http://schemas.microsoft.com/office/drawing/2014/main" id="{AFEA8FE1-0FC8-49AC-9AC9-5D35648D5D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56" y="3515"/>
              <a:ext cx="2" cy="14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15" name="Line 7096">
              <a:extLst>
                <a:ext uri="{FF2B5EF4-FFF2-40B4-BE49-F238E27FC236}">
                  <a16:creationId xmlns:a16="http://schemas.microsoft.com/office/drawing/2014/main" id="{85BEDBE0-0222-4832-9321-0BA547D210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63" y="3512"/>
              <a:ext cx="3" cy="14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16" name="Line 7097">
              <a:extLst>
                <a:ext uri="{FF2B5EF4-FFF2-40B4-BE49-F238E27FC236}">
                  <a16:creationId xmlns:a16="http://schemas.microsoft.com/office/drawing/2014/main" id="{A61EF5CA-7367-4E74-95B9-C591DEFB840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71" y="3518"/>
              <a:ext cx="2" cy="13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17" name="Line 7098">
              <a:extLst>
                <a:ext uri="{FF2B5EF4-FFF2-40B4-BE49-F238E27FC236}">
                  <a16:creationId xmlns:a16="http://schemas.microsoft.com/office/drawing/2014/main" id="{5E10FD07-9AC5-4562-8D30-91DFADA8ED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80" y="3519"/>
              <a:ext cx="3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18" name="Line 7099">
              <a:extLst>
                <a:ext uri="{FF2B5EF4-FFF2-40B4-BE49-F238E27FC236}">
                  <a16:creationId xmlns:a16="http://schemas.microsoft.com/office/drawing/2014/main" id="{36B49238-832B-486F-8AF6-96EF7F4F10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88" y="3515"/>
              <a:ext cx="2" cy="14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19" name="Line 7100">
              <a:extLst>
                <a:ext uri="{FF2B5EF4-FFF2-40B4-BE49-F238E27FC236}">
                  <a16:creationId xmlns:a16="http://schemas.microsoft.com/office/drawing/2014/main" id="{B01875B4-C07B-418E-AAD7-A2F49FDFD5B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95" y="3512"/>
              <a:ext cx="2" cy="1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20" name="Line 7101">
              <a:extLst>
                <a:ext uri="{FF2B5EF4-FFF2-40B4-BE49-F238E27FC236}">
                  <a16:creationId xmlns:a16="http://schemas.microsoft.com/office/drawing/2014/main" id="{37466B69-1CF6-4EDF-825A-1EA65FC26C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02" y="3508"/>
              <a:ext cx="3" cy="1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21" name="Line 7102">
              <a:extLst>
                <a:ext uri="{FF2B5EF4-FFF2-40B4-BE49-F238E27FC236}">
                  <a16:creationId xmlns:a16="http://schemas.microsoft.com/office/drawing/2014/main" id="{09178E65-4CCB-4FFD-8515-D78E73FBF2E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10" y="3505"/>
              <a:ext cx="2" cy="14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22" name="Line 7103">
              <a:extLst>
                <a:ext uri="{FF2B5EF4-FFF2-40B4-BE49-F238E27FC236}">
                  <a16:creationId xmlns:a16="http://schemas.microsoft.com/office/drawing/2014/main" id="{C469A72F-0B85-4823-8746-3995066D89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17" y="3499"/>
              <a:ext cx="2" cy="15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23" name="Line 7104">
              <a:extLst>
                <a:ext uri="{FF2B5EF4-FFF2-40B4-BE49-F238E27FC236}">
                  <a16:creationId xmlns:a16="http://schemas.microsoft.com/office/drawing/2014/main" id="{D8628471-1D84-4213-9369-A8E461A6BC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27" y="3504"/>
              <a:ext cx="2" cy="15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24" name="Line 7105">
              <a:extLst>
                <a:ext uri="{FF2B5EF4-FFF2-40B4-BE49-F238E27FC236}">
                  <a16:creationId xmlns:a16="http://schemas.microsoft.com/office/drawing/2014/main" id="{FD564578-65A6-4D90-BEE7-B9AEDAB247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34" y="3496"/>
              <a:ext cx="3" cy="15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25" name="Line 7106">
              <a:extLst>
                <a:ext uri="{FF2B5EF4-FFF2-40B4-BE49-F238E27FC236}">
                  <a16:creationId xmlns:a16="http://schemas.microsoft.com/office/drawing/2014/main" id="{E01FEA13-BE1A-4249-B67E-04FCD1CE62F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41" y="3496"/>
              <a:ext cx="3" cy="14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26" name="Line 7107">
              <a:extLst>
                <a:ext uri="{FF2B5EF4-FFF2-40B4-BE49-F238E27FC236}">
                  <a16:creationId xmlns:a16="http://schemas.microsoft.com/office/drawing/2014/main" id="{D5B7CFB3-5667-4F68-8B16-0A354C0ACD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49" y="3505"/>
              <a:ext cx="2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27" name="Line 7108">
              <a:extLst>
                <a:ext uri="{FF2B5EF4-FFF2-40B4-BE49-F238E27FC236}">
                  <a16:creationId xmlns:a16="http://schemas.microsoft.com/office/drawing/2014/main" id="{1A35F125-2C35-4602-AAA9-0CE4409371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56" y="3505"/>
              <a:ext cx="3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28" name="Line 7109">
              <a:extLst>
                <a:ext uri="{FF2B5EF4-FFF2-40B4-BE49-F238E27FC236}">
                  <a16:creationId xmlns:a16="http://schemas.microsoft.com/office/drawing/2014/main" id="{E8775423-36E1-4AFB-9E01-0F273CF13F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63" y="3499"/>
              <a:ext cx="3" cy="15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29" name="Line 7110">
              <a:extLst>
                <a:ext uri="{FF2B5EF4-FFF2-40B4-BE49-F238E27FC236}">
                  <a16:creationId xmlns:a16="http://schemas.microsoft.com/office/drawing/2014/main" id="{8612C2A0-D029-416E-B61A-CB5CF231348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73" y="3512"/>
              <a:ext cx="3" cy="14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30" name="Line 7111">
              <a:extLst>
                <a:ext uri="{FF2B5EF4-FFF2-40B4-BE49-F238E27FC236}">
                  <a16:creationId xmlns:a16="http://schemas.microsoft.com/office/drawing/2014/main" id="{C056AF10-12EC-4AF2-9588-8A329AB763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1" y="3504"/>
              <a:ext cx="2" cy="1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31" name="Line 7112">
              <a:extLst>
                <a:ext uri="{FF2B5EF4-FFF2-40B4-BE49-F238E27FC236}">
                  <a16:creationId xmlns:a16="http://schemas.microsoft.com/office/drawing/2014/main" id="{DB24A6B3-12CF-4AF5-AFCA-89737C3F36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8" y="3504"/>
              <a:ext cx="2" cy="21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32" name="Line 7113">
              <a:extLst>
                <a:ext uri="{FF2B5EF4-FFF2-40B4-BE49-F238E27FC236}">
                  <a16:creationId xmlns:a16="http://schemas.microsoft.com/office/drawing/2014/main" id="{3F7F8F1E-B92E-4C40-9671-2EEB404E59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95" y="3602"/>
              <a:ext cx="3" cy="13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33" name="Line 7114">
              <a:extLst>
                <a:ext uri="{FF2B5EF4-FFF2-40B4-BE49-F238E27FC236}">
                  <a16:creationId xmlns:a16="http://schemas.microsoft.com/office/drawing/2014/main" id="{5861F860-5C93-4692-8EC0-C7D639E14B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03" y="3643"/>
              <a:ext cx="2" cy="9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34" name="Line 7115">
              <a:extLst>
                <a:ext uri="{FF2B5EF4-FFF2-40B4-BE49-F238E27FC236}">
                  <a16:creationId xmlns:a16="http://schemas.microsoft.com/office/drawing/2014/main" id="{7B64BA2F-FFA5-4C09-AB80-1DC8813BD5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10" y="3657"/>
              <a:ext cx="2" cy="8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35" name="Line 7116">
              <a:extLst>
                <a:ext uri="{FF2B5EF4-FFF2-40B4-BE49-F238E27FC236}">
                  <a16:creationId xmlns:a16="http://schemas.microsoft.com/office/drawing/2014/main" id="{F6EF0591-58AD-4589-98F0-B4FEDFF038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17" y="3659"/>
              <a:ext cx="3" cy="8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36" name="Line 7117">
              <a:extLst>
                <a:ext uri="{FF2B5EF4-FFF2-40B4-BE49-F238E27FC236}">
                  <a16:creationId xmlns:a16="http://schemas.microsoft.com/office/drawing/2014/main" id="{4EF73B12-30EA-44B6-81A5-82A9C40891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27" y="3661"/>
              <a:ext cx="2" cy="7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37" name="Line 7118">
              <a:extLst>
                <a:ext uri="{FF2B5EF4-FFF2-40B4-BE49-F238E27FC236}">
                  <a16:creationId xmlns:a16="http://schemas.microsoft.com/office/drawing/2014/main" id="{FE65B71C-77E9-4C03-9D13-8E0A37493B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27" y="3661"/>
              <a:ext cx="2" cy="7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38" name="Line 7119">
              <a:extLst>
                <a:ext uri="{FF2B5EF4-FFF2-40B4-BE49-F238E27FC236}">
                  <a16:creationId xmlns:a16="http://schemas.microsoft.com/office/drawing/2014/main" id="{A394F5A8-0486-4D54-9BD8-C8BE60823D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34" y="3655"/>
              <a:ext cx="3" cy="8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39" name="Line 7120">
              <a:extLst>
                <a:ext uri="{FF2B5EF4-FFF2-40B4-BE49-F238E27FC236}">
                  <a16:creationId xmlns:a16="http://schemas.microsoft.com/office/drawing/2014/main" id="{2745DDC0-29FC-46B3-BC26-4D3C2090F6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42" y="3649"/>
              <a:ext cx="2" cy="8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40" name="Line 7121">
              <a:extLst>
                <a:ext uri="{FF2B5EF4-FFF2-40B4-BE49-F238E27FC236}">
                  <a16:creationId xmlns:a16="http://schemas.microsoft.com/office/drawing/2014/main" id="{83922B5B-54B9-4E56-8D5B-0F90237C5C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49" y="3639"/>
              <a:ext cx="2" cy="8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41" name="Line 7122">
              <a:extLst>
                <a:ext uri="{FF2B5EF4-FFF2-40B4-BE49-F238E27FC236}">
                  <a16:creationId xmlns:a16="http://schemas.microsoft.com/office/drawing/2014/main" id="{42381939-E777-454B-B04B-4E6D1812A1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56" y="3630"/>
              <a:ext cx="3" cy="8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42" name="Line 7123">
              <a:extLst>
                <a:ext uri="{FF2B5EF4-FFF2-40B4-BE49-F238E27FC236}">
                  <a16:creationId xmlns:a16="http://schemas.microsoft.com/office/drawing/2014/main" id="{ECFD1732-2B8F-4F69-A9B7-315C171BCA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64" y="3612"/>
              <a:ext cx="2" cy="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43" name="Line 7124">
              <a:extLst>
                <a:ext uri="{FF2B5EF4-FFF2-40B4-BE49-F238E27FC236}">
                  <a16:creationId xmlns:a16="http://schemas.microsoft.com/office/drawing/2014/main" id="{56BEF404-7269-46DC-904B-0EDDDC82E2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3" y="3600"/>
              <a:ext cx="3" cy="10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7193" name="Line 1464">
            <a:extLst>
              <a:ext uri="{FF2B5EF4-FFF2-40B4-BE49-F238E27FC236}">
                <a16:creationId xmlns:a16="http://schemas.microsoft.com/office/drawing/2014/main" id="{AAD6585D-FB14-4CF1-8301-7E3EC7EAD78D}"/>
              </a:ext>
            </a:extLst>
          </p:cNvPr>
          <p:cNvSpPr>
            <a:spLocks noChangeShapeType="1"/>
          </p:cNvSpPr>
          <p:nvPr/>
        </p:nvSpPr>
        <p:spPr bwMode="auto">
          <a:xfrm>
            <a:off x="4143375" y="1611313"/>
            <a:ext cx="7938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194" name="Line 1465">
            <a:extLst>
              <a:ext uri="{FF2B5EF4-FFF2-40B4-BE49-F238E27FC236}">
                <a16:creationId xmlns:a16="http://schemas.microsoft.com/office/drawing/2014/main" id="{A00E5C43-3F8D-457E-B4FB-E87F27AAEBD3}"/>
              </a:ext>
            </a:extLst>
          </p:cNvPr>
          <p:cNvSpPr>
            <a:spLocks noChangeShapeType="1"/>
          </p:cNvSpPr>
          <p:nvPr/>
        </p:nvSpPr>
        <p:spPr bwMode="auto">
          <a:xfrm>
            <a:off x="4151313" y="1611313"/>
            <a:ext cx="1587" cy="79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195" name="Line 1466">
            <a:extLst>
              <a:ext uri="{FF2B5EF4-FFF2-40B4-BE49-F238E27FC236}">
                <a16:creationId xmlns:a16="http://schemas.microsoft.com/office/drawing/2014/main" id="{79024A65-FCCA-4088-AF65-BFCCC28DFF12}"/>
              </a:ext>
            </a:extLst>
          </p:cNvPr>
          <p:cNvSpPr>
            <a:spLocks noChangeShapeType="1"/>
          </p:cNvSpPr>
          <p:nvPr/>
        </p:nvSpPr>
        <p:spPr bwMode="auto">
          <a:xfrm>
            <a:off x="4151313" y="1611313"/>
            <a:ext cx="6350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196" name="Line 1467">
            <a:extLst>
              <a:ext uri="{FF2B5EF4-FFF2-40B4-BE49-F238E27FC236}">
                <a16:creationId xmlns:a16="http://schemas.microsoft.com/office/drawing/2014/main" id="{D677C3E8-C24C-4569-AB2E-AD57016ACD12}"/>
              </a:ext>
            </a:extLst>
          </p:cNvPr>
          <p:cNvSpPr>
            <a:spLocks noChangeShapeType="1"/>
          </p:cNvSpPr>
          <p:nvPr/>
        </p:nvSpPr>
        <p:spPr bwMode="auto">
          <a:xfrm>
            <a:off x="4157663" y="1611313"/>
            <a:ext cx="3175" cy="190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197" name="Line 1468">
            <a:extLst>
              <a:ext uri="{FF2B5EF4-FFF2-40B4-BE49-F238E27FC236}">
                <a16:creationId xmlns:a16="http://schemas.microsoft.com/office/drawing/2014/main" id="{05812CD0-CF66-476B-A5BE-58DAA018A494}"/>
              </a:ext>
            </a:extLst>
          </p:cNvPr>
          <p:cNvSpPr>
            <a:spLocks noChangeShapeType="1"/>
          </p:cNvSpPr>
          <p:nvPr/>
        </p:nvSpPr>
        <p:spPr bwMode="auto">
          <a:xfrm>
            <a:off x="4157663" y="1611313"/>
            <a:ext cx="7937" cy="79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198" name="Line 1469">
            <a:extLst>
              <a:ext uri="{FF2B5EF4-FFF2-40B4-BE49-F238E27FC236}">
                <a16:creationId xmlns:a16="http://schemas.microsoft.com/office/drawing/2014/main" id="{F159AB5E-850E-4495-942B-200DF5DB19FB}"/>
              </a:ext>
            </a:extLst>
          </p:cNvPr>
          <p:cNvSpPr>
            <a:spLocks noChangeShapeType="1"/>
          </p:cNvSpPr>
          <p:nvPr/>
        </p:nvSpPr>
        <p:spPr bwMode="auto">
          <a:xfrm>
            <a:off x="4165600" y="1611313"/>
            <a:ext cx="4763" cy="190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199" name="Line 1470">
            <a:extLst>
              <a:ext uri="{FF2B5EF4-FFF2-40B4-BE49-F238E27FC236}">
                <a16:creationId xmlns:a16="http://schemas.microsoft.com/office/drawing/2014/main" id="{AA571B7D-3C0A-48F2-A96B-9674CF340026}"/>
              </a:ext>
            </a:extLst>
          </p:cNvPr>
          <p:cNvSpPr>
            <a:spLocks noChangeShapeType="1"/>
          </p:cNvSpPr>
          <p:nvPr/>
        </p:nvSpPr>
        <p:spPr bwMode="auto">
          <a:xfrm>
            <a:off x="4165600" y="1619250"/>
            <a:ext cx="63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grpSp>
        <p:nvGrpSpPr>
          <p:cNvPr id="7200" name="Groupe 27">
            <a:extLst>
              <a:ext uri="{FF2B5EF4-FFF2-40B4-BE49-F238E27FC236}">
                <a16:creationId xmlns:a16="http://schemas.microsoft.com/office/drawing/2014/main" id="{9D23FC1F-9A9A-477E-A548-A56EBA940CE5}"/>
              </a:ext>
            </a:extLst>
          </p:cNvPr>
          <p:cNvGrpSpPr>
            <a:grpSpLocks/>
          </p:cNvGrpSpPr>
          <p:nvPr/>
        </p:nvGrpSpPr>
        <p:grpSpPr bwMode="auto">
          <a:xfrm>
            <a:off x="4781550" y="1511300"/>
            <a:ext cx="185738" cy="701675"/>
            <a:chOff x="4550322" y="2747169"/>
            <a:chExt cx="163017" cy="526257"/>
          </a:xfrm>
        </p:grpSpPr>
        <p:sp>
          <p:nvSpPr>
            <p:cNvPr id="8768" name="Line 1585">
              <a:extLst>
                <a:ext uri="{FF2B5EF4-FFF2-40B4-BE49-F238E27FC236}">
                  <a16:creationId xmlns:a16="http://schemas.microsoft.com/office/drawing/2014/main" id="{39E32930-A97B-4225-A460-066532C71E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50322" y="2747169"/>
              <a:ext cx="2567" cy="1619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69" name="Line 1586">
              <a:extLst>
                <a:ext uri="{FF2B5EF4-FFF2-40B4-BE49-F238E27FC236}">
                  <a16:creationId xmlns:a16="http://schemas.microsoft.com/office/drawing/2014/main" id="{D111FFCD-52F7-449C-9CEE-32478D69EA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50322" y="2747169"/>
              <a:ext cx="10269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70" name="Line 1587">
              <a:extLst>
                <a:ext uri="{FF2B5EF4-FFF2-40B4-BE49-F238E27FC236}">
                  <a16:creationId xmlns:a16="http://schemas.microsoft.com/office/drawing/2014/main" id="{5FFD3EF8-F288-4D1C-8165-96F2993353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0590" y="2747169"/>
              <a:ext cx="0" cy="8582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71" name="Line 1588">
              <a:extLst>
                <a:ext uri="{FF2B5EF4-FFF2-40B4-BE49-F238E27FC236}">
                  <a16:creationId xmlns:a16="http://schemas.microsoft.com/office/drawing/2014/main" id="{C453ABCE-9083-45F0-A8AE-3D99C4DD87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0590" y="2824893"/>
              <a:ext cx="2567" cy="1781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72" name="Line 1589">
              <a:extLst>
                <a:ext uri="{FF2B5EF4-FFF2-40B4-BE49-F238E27FC236}">
                  <a16:creationId xmlns:a16="http://schemas.microsoft.com/office/drawing/2014/main" id="{2115F041-096C-47D8-93CE-439557C9D08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3158" y="2842705"/>
              <a:ext cx="2567" cy="6638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73" name="Line 1590">
              <a:extLst>
                <a:ext uri="{FF2B5EF4-FFF2-40B4-BE49-F238E27FC236}">
                  <a16:creationId xmlns:a16="http://schemas.microsoft.com/office/drawing/2014/main" id="{8277107B-5225-4B0A-A1CA-91DFAC6FC7B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3158" y="2902617"/>
              <a:ext cx="7702" cy="647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74" name="Line 1591">
              <a:extLst>
                <a:ext uri="{FF2B5EF4-FFF2-40B4-BE49-F238E27FC236}">
                  <a16:creationId xmlns:a16="http://schemas.microsoft.com/office/drawing/2014/main" id="{F5D3AE19-DE60-4169-A5EB-DD571EACC4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70859" y="2909094"/>
              <a:ext cx="2567" cy="1295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75" name="Line 1592">
              <a:extLst>
                <a:ext uri="{FF2B5EF4-FFF2-40B4-BE49-F238E27FC236}">
                  <a16:creationId xmlns:a16="http://schemas.microsoft.com/office/drawing/2014/main" id="{80A1B764-9BB6-401C-AA2B-47E355BA2A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70859" y="3030538"/>
              <a:ext cx="7702" cy="3562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76" name="Line 1593">
              <a:extLst>
                <a:ext uri="{FF2B5EF4-FFF2-40B4-BE49-F238E27FC236}">
                  <a16:creationId xmlns:a16="http://schemas.microsoft.com/office/drawing/2014/main" id="{16B469AB-BA23-44C2-A383-B7A02AB992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78561" y="3066162"/>
              <a:ext cx="2567" cy="1295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77" name="Line 1594">
              <a:extLst>
                <a:ext uri="{FF2B5EF4-FFF2-40B4-BE49-F238E27FC236}">
                  <a16:creationId xmlns:a16="http://schemas.microsoft.com/office/drawing/2014/main" id="{8278C11B-9FA1-4FE4-B87F-E4520D5DE3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78561" y="3187606"/>
              <a:ext cx="5134" cy="80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78" name="Line 1595">
              <a:extLst>
                <a:ext uri="{FF2B5EF4-FFF2-40B4-BE49-F238E27FC236}">
                  <a16:creationId xmlns:a16="http://schemas.microsoft.com/office/drawing/2014/main" id="{12DEBEF7-6D41-400D-8B46-AB567D663E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82412" y="3195702"/>
              <a:ext cx="2567" cy="7772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79" name="Line 1596">
              <a:extLst>
                <a:ext uri="{FF2B5EF4-FFF2-40B4-BE49-F238E27FC236}">
                  <a16:creationId xmlns:a16="http://schemas.microsoft.com/office/drawing/2014/main" id="{9522BD03-558C-4B8C-9C3A-381C38B1F8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83695" y="3263710"/>
              <a:ext cx="6418" cy="323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80" name="Line 1597">
              <a:extLst>
                <a:ext uri="{FF2B5EF4-FFF2-40B4-BE49-F238E27FC236}">
                  <a16:creationId xmlns:a16="http://schemas.microsoft.com/office/drawing/2014/main" id="{B4259394-2E7E-4AD3-85A4-BBAAACCFEE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88830" y="3195702"/>
              <a:ext cx="2567" cy="7772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81" name="Line 1598">
              <a:extLst>
                <a:ext uri="{FF2B5EF4-FFF2-40B4-BE49-F238E27FC236}">
                  <a16:creationId xmlns:a16="http://schemas.microsoft.com/office/drawing/2014/main" id="{2967922E-CC32-4011-A014-989ACB45A0F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90113" y="3124455"/>
              <a:ext cx="5134" cy="7124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82" name="Line 1599">
              <a:extLst>
                <a:ext uri="{FF2B5EF4-FFF2-40B4-BE49-F238E27FC236}">
                  <a16:creationId xmlns:a16="http://schemas.microsoft.com/office/drawing/2014/main" id="{1A871E73-BCD0-41EB-B407-DD16EEBDD8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95248" y="3066162"/>
              <a:ext cx="2567" cy="6638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83" name="Line 1600">
              <a:extLst>
                <a:ext uri="{FF2B5EF4-FFF2-40B4-BE49-F238E27FC236}">
                  <a16:creationId xmlns:a16="http://schemas.microsoft.com/office/drawing/2014/main" id="{B717D712-6A72-4C63-9063-6F0E2887DCD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95248" y="3049969"/>
              <a:ext cx="7702" cy="1619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84" name="Line 1601">
              <a:extLst>
                <a:ext uri="{FF2B5EF4-FFF2-40B4-BE49-F238E27FC236}">
                  <a16:creationId xmlns:a16="http://schemas.microsoft.com/office/drawing/2014/main" id="{29FCE42E-FAD7-4E49-8B72-90648DA15B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02949" y="2988438"/>
              <a:ext cx="2567" cy="6962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85" name="Line 1602">
              <a:extLst>
                <a:ext uri="{FF2B5EF4-FFF2-40B4-BE49-F238E27FC236}">
                  <a16:creationId xmlns:a16="http://schemas.microsoft.com/office/drawing/2014/main" id="{E5E2D2A9-0201-4C9B-B873-24BDDCCFE52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02949" y="2978722"/>
              <a:ext cx="5134" cy="971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86" name="Line 1603">
              <a:extLst>
                <a:ext uri="{FF2B5EF4-FFF2-40B4-BE49-F238E27FC236}">
                  <a16:creationId xmlns:a16="http://schemas.microsoft.com/office/drawing/2014/main" id="{0F8C7D1D-E340-4547-A7AF-24518FA6B1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08084" y="2947956"/>
              <a:ext cx="2567" cy="4048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87" name="Line 1604">
              <a:extLst>
                <a:ext uri="{FF2B5EF4-FFF2-40B4-BE49-F238E27FC236}">
                  <a16:creationId xmlns:a16="http://schemas.microsoft.com/office/drawing/2014/main" id="{B17B0673-A62C-4590-B436-0185BA5FDA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08084" y="2947956"/>
              <a:ext cx="770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88" name="Line 1605">
              <a:extLst>
                <a:ext uri="{FF2B5EF4-FFF2-40B4-BE49-F238E27FC236}">
                  <a16:creationId xmlns:a16="http://schemas.microsoft.com/office/drawing/2014/main" id="{2C44D57C-E603-4256-B750-54BD483D1F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15785" y="2930145"/>
              <a:ext cx="2567" cy="226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89" name="Line 1606">
              <a:extLst>
                <a:ext uri="{FF2B5EF4-FFF2-40B4-BE49-F238E27FC236}">
                  <a16:creationId xmlns:a16="http://schemas.microsoft.com/office/drawing/2014/main" id="{82E74541-EBF6-4750-BE87-348B454C165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15785" y="2920429"/>
              <a:ext cx="5134" cy="971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90" name="Line 1607">
              <a:extLst>
                <a:ext uri="{FF2B5EF4-FFF2-40B4-BE49-F238E27FC236}">
                  <a16:creationId xmlns:a16="http://schemas.microsoft.com/office/drawing/2014/main" id="{55F5363A-8DDC-46DF-A083-FEF5C7B519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20920" y="2902617"/>
              <a:ext cx="2567" cy="2752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91" name="Line 1608">
              <a:extLst>
                <a:ext uri="{FF2B5EF4-FFF2-40B4-BE49-F238E27FC236}">
                  <a16:creationId xmlns:a16="http://schemas.microsoft.com/office/drawing/2014/main" id="{018E43AF-7A8D-4BC9-9E21-C2AD28E9FD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20920" y="2902617"/>
              <a:ext cx="7702" cy="485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92" name="Line 1609">
              <a:extLst>
                <a:ext uri="{FF2B5EF4-FFF2-40B4-BE49-F238E27FC236}">
                  <a16:creationId xmlns:a16="http://schemas.microsoft.com/office/drawing/2014/main" id="{6E38F9D5-4A7B-42B1-9C11-7E1E384057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28621" y="2884806"/>
              <a:ext cx="0" cy="2428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93" name="Line 1610">
              <a:extLst>
                <a:ext uri="{FF2B5EF4-FFF2-40B4-BE49-F238E27FC236}">
                  <a16:creationId xmlns:a16="http://schemas.microsoft.com/office/drawing/2014/main" id="{45022C2C-10A2-434E-97A6-84E2D2AFE66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28621" y="2876709"/>
              <a:ext cx="5134" cy="80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94" name="Line 1611">
              <a:extLst>
                <a:ext uri="{FF2B5EF4-FFF2-40B4-BE49-F238E27FC236}">
                  <a16:creationId xmlns:a16="http://schemas.microsoft.com/office/drawing/2014/main" id="{E6D36F4B-1E3F-4287-AFD9-B2029F8632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33756" y="2866994"/>
              <a:ext cx="2567" cy="2752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95" name="Line 1612">
              <a:extLst>
                <a:ext uri="{FF2B5EF4-FFF2-40B4-BE49-F238E27FC236}">
                  <a16:creationId xmlns:a16="http://schemas.microsoft.com/office/drawing/2014/main" id="{CF39A3DE-3984-4632-80F9-30722AFF8D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33756" y="2866994"/>
              <a:ext cx="770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96" name="Line 1613">
              <a:extLst>
                <a:ext uri="{FF2B5EF4-FFF2-40B4-BE49-F238E27FC236}">
                  <a16:creationId xmlns:a16="http://schemas.microsoft.com/office/drawing/2014/main" id="{872EA790-D346-4946-8EB2-6950EE8F7B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41457" y="2858898"/>
              <a:ext cx="0" cy="1781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97" name="Line 1614">
              <a:extLst>
                <a:ext uri="{FF2B5EF4-FFF2-40B4-BE49-F238E27FC236}">
                  <a16:creationId xmlns:a16="http://schemas.microsoft.com/office/drawing/2014/main" id="{1CFC64D9-B1A9-4D05-9511-AE4B6A0458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41457" y="2858898"/>
              <a:ext cx="513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98" name="Line 1615">
              <a:extLst>
                <a:ext uri="{FF2B5EF4-FFF2-40B4-BE49-F238E27FC236}">
                  <a16:creationId xmlns:a16="http://schemas.microsoft.com/office/drawing/2014/main" id="{D86AEE39-1E1E-4120-AB03-E14A5D3F66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46592" y="2849182"/>
              <a:ext cx="2567" cy="1781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99" name="Line 1616">
              <a:extLst>
                <a:ext uri="{FF2B5EF4-FFF2-40B4-BE49-F238E27FC236}">
                  <a16:creationId xmlns:a16="http://schemas.microsoft.com/office/drawing/2014/main" id="{390CC2F8-DC5C-4DE4-8094-3622BD379E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46592" y="2849182"/>
              <a:ext cx="7702" cy="485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00" name="Line 1617">
              <a:extLst>
                <a:ext uri="{FF2B5EF4-FFF2-40B4-BE49-F238E27FC236}">
                  <a16:creationId xmlns:a16="http://schemas.microsoft.com/office/drawing/2014/main" id="{A95903D4-F009-437E-8B33-E9F640E1E2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54293" y="2842705"/>
              <a:ext cx="0" cy="1619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01" name="Line 1618">
              <a:extLst>
                <a:ext uri="{FF2B5EF4-FFF2-40B4-BE49-F238E27FC236}">
                  <a16:creationId xmlns:a16="http://schemas.microsoft.com/office/drawing/2014/main" id="{BD32D5DA-9678-4119-A178-2C1D06B6CC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54293" y="2842705"/>
              <a:ext cx="5134" cy="161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02" name="Line 1619">
              <a:extLst>
                <a:ext uri="{FF2B5EF4-FFF2-40B4-BE49-F238E27FC236}">
                  <a16:creationId xmlns:a16="http://schemas.microsoft.com/office/drawing/2014/main" id="{6FBA03B3-38D4-4AB1-A1A1-9D094DC8B1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59428" y="2832990"/>
              <a:ext cx="2567" cy="1619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03" name="Line 1620">
              <a:extLst>
                <a:ext uri="{FF2B5EF4-FFF2-40B4-BE49-F238E27FC236}">
                  <a16:creationId xmlns:a16="http://schemas.microsoft.com/office/drawing/2014/main" id="{F8611DBD-A136-4217-A642-60FD7D9904B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59428" y="2832990"/>
              <a:ext cx="7702" cy="323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04" name="Line 1621">
              <a:extLst>
                <a:ext uri="{FF2B5EF4-FFF2-40B4-BE49-F238E27FC236}">
                  <a16:creationId xmlns:a16="http://schemas.microsoft.com/office/drawing/2014/main" id="{F6C76B0B-E9F1-470F-AFBB-8CBEB07DF3F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7129" y="2824893"/>
              <a:ext cx="2567" cy="1781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05" name="Line 1622">
              <a:extLst>
                <a:ext uri="{FF2B5EF4-FFF2-40B4-BE49-F238E27FC236}">
                  <a16:creationId xmlns:a16="http://schemas.microsoft.com/office/drawing/2014/main" id="{F03462BC-5DF2-4D7E-9AC3-1C516E66E2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7129" y="2832990"/>
              <a:ext cx="5134" cy="323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06" name="Line 1623">
              <a:extLst>
                <a:ext uri="{FF2B5EF4-FFF2-40B4-BE49-F238E27FC236}">
                  <a16:creationId xmlns:a16="http://schemas.microsoft.com/office/drawing/2014/main" id="{E2287774-F4B2-4B35-B15F-BF9FEDF179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72264" y="2815178"/>
              <a:ext cx="2567" cy="2752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07" name="Line 1624">
              <a:extLst>
                <a:ext uri="{FF2B5EF4-FFF2-40B4-BE49-F238E27FC236}">
                  <a16:creationId xmlns:a16="http://schemas.microsoft.com/office/drawing/2014/main" id="{253FF053-C128-4B5C-9BE6-5E86930BF2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72264" y="2815178"/>
              <a:ext cx="7702" cy="161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08" name="Line 1625">
              <a:extLst>
                <a:ext uri="{FF2B5EF4-FFF2-40B4-BE49-F238E27FC236}">
                  <a16:creationId xmlns:a16="http://schemas.microsoft.com/office/drawing/2014/main" id="{79C83514-394B-4BEC-81FD-1B4EC34935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79965" y="2805462"/>
              <a:ext cx="0" cy="1943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09" name="Line 1626">
              <a:extLst>
                <a:ext uri="{FF2B5EF4-FFF2-40B4-BE49-F238E27FC236}">
                  <a16:creationId xmlns:a16="http://schemas.microsoft.com/office/drawing/2014/main" id="{5BA4A49C-F75D-4221-AB83-48312FDCEA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79965" y="2805462"/>
              <a:ext cx="5134" cy="161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10" name="Line 1627">
              <a:extLst>
                <a:ext uri="{FF2B5EF4-FFF2-40B4-BE49-F238E27FC236}">
                  <a16:creationId xmlns:a16="http://schemas.microsoft.com/office/drawing/2014/main" id="{088C949B-C8D1-4702-89A3-29D3344AA7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85100" y="2805462"/>
              <a:ext cx="2567" cy="971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11" name="Line 1628">
              <a:extLst>
                <a:ext uri="{FF2B5EF4-FFF2-40B4-BE49-F238E27FC236}">
                  <a16:creationId xmlns:a16="http://schemas.microsoft.com/office/drawing/2014/main" id="{28FD9517-A29E-4F7C-88CB-5BE5A4173F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85100" y="2805462"/>
              <a:ext cx="7702" cy="161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12" name="Line 1629">
              <a:extLst>
                <a:ext uri="{FF2B5EF4-FFF2-40B4-BE49-F238E27FC236}">
                  <a16:creationId xmlns:a16="http://schemas.microsoft.com/office/drawing/2014/main" id="{F5B241D4-F536-4688-B9FE-E0A4A0B949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92801" y="2798985"/>
              <a:ext cx="0" cy="1619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13" name="Line 1630">
              <a:extLst>
                <a:ext uri="{FF2B5EF4-FFF2-40B4-BE49-F238E27FC236}">
                  <a16:creationId xmlns:a16="http://schemas.microsoft.com/office/drawing/2014/main" id="{CF0E3509-0857-42FE-99B5-7B063FB31C1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92801" y="2798985"/>
              <a:ext cx="513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14" name="Line 1631">
              <a:extLst>
                <a:ext uri="{FF2B5EF4-FFF2-40B4-BE49-F238E27FC236}">
                  <a16:creationId xmlns:a16="http://schemas.microsoft.com/office/drawing/2014/main" id="{0B9BF1B0-01A9-4FB5-8AD2-DE3E0F28C9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97936" y="2787651"/>
              <a:ext cx="2567" cy="1781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15" name="Line 1632">
              <a:extLst>
                <a:ext uri="{FF2B5EF4-FFF2-40B4-BE49-F238E27FC236}">
                  <a16:creationId xmlns:a16="http://schemas.microsoft.com/office/drawing/2014/main" id="{0A86EFE0-BBAD-43D9-BB71-7C900B75D2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97936" y="2787651"/>
              <a:ext cx="7702" cy="323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16" name="Line 1633">
              <a:extLst>
                <a:ext uri="{FF2B5EF4-FFF2-40B4-BE49-F238E27FC236}">
                  <a16:creationId xmlns:a16="http://schemas.microsoft.com/office/drawing/2014/main" id="{6CB01C48-0699-4689-AFC7-F238A1B890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05637" y="2787651"/>
              <a:ext cx="0" cy="1133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17" name="Line 1634">
              <a:extLst>
                <a:ext uri="{FF2B5EF4-FFF2-40B4-BE49-F238E27FC236}">
                  <a16:creationId xmlns:a16="http://schemas.microsoft.com/office/drawing/2014/main" id="{532F18D5-77B8-4C6F-8D87-BADF3FB9980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05637" y="2787651"/>
              <a:ext cx="7702" cy="323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18" name="Line 1635">
              <a:extLst>
                <a:ext uri="{FF2B5EF4-FFF2-40B4-BE49-F238E27FC236}">
                  <a16:creationId xmlns:a16="http://schemas.microsoft.com/office/drawing/2014/main" id="{528B8BD2-5842-4700-AB14-803F9975FA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13339" y="2781174"/>
              <a:ext cx="0" cy="1781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7201" name="Groupe 28">
            <a:extLst>
              <a:ext uri="{FF2B5EF4-FFF2-40B4-BE49-F238E27FC236}">
                <a16:creationId xmlns:a16="http://schemas.microsoft.com/office/drawing/2014/main" id="{372105B7-7324-49A7-B956-0DCCC8E64F42}"/>
              </a:ext>
            </a:extLst>
          </p:cNvPr>
          <p:cNvGrpSpPr>
            <a:grpSpLocks/>
          </p:cNvGrpSpPr>
          <p:nvPr/>
        </p:nvGrpSpPr>
        <p:grpSpPr bwMode="auto">
          <a:xfrm>
            <a:off x="4171950" y="1455738"/>
            <a:ext cx="1063625" cy="184150"/>
            <a:chOff x="4015060" y="2706688"/>
            <a:chExt cx="933178" cy="137637"/>
          </a:xfrm>
        </p:grpSpPr>
        <p:sp>
          <p:nvSpPr>
            <p:cNvPr id="8582" name="Line 1471">
              <a:extLst>
                <a:ext uri="{FF2B5EF4-FFF2-40B4-BE49-F238E27FC236}">
                  <a16:creationId xmlns:a16="http://schemas.microsoft.com/office/drawing/2014/main" id="{CB808DE6-8FCC-4AEB-A8DF-21CEFEB001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15060" y="2823274"/>
              <a:ext cx="2567" cy="1295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583" name="Line 1472">
              <a:extLst>
                <a:ext uri="{FF2B5EF4-FFF2-40B4-BE49-F238E27FC236}">
                  <a16:creationId xmlns:a16="http://schemas.microsoft.com/office/drawing/2014/main" id="{41CF22E2-C20A-49F8-80C4-4CD8863E238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15060" y="2828132"/>
              <a:ext cx="770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584" name="Line 1473">
              <a:extLst>
                <a:ext uri="{FF2B5EF4-FFF2-40B4-BE49-F238E27FC236}">
                  <a16:creationId xmlns:a16="http://schemas.microsoft.com/office/drawing/2014/main" id="{733A1B71-229C-4AC5-AF5B-66F2294D73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22762" y="2828132"/>
              <a:ext cx="0" cy="80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585" name="Line 1474">
              <a:extLst>
                <a:ext uri="{FF2B5EF4-FFF2-40B4-BE49-F238E27FC236}">
                  <a16:creationId xmlns:a16="http://schemas.microsoft.com/office/drawing/2014/main" id="{AE8642C0-8CC7-4DF7-A50E-C841FABC07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22762" y="2828132"/>
              <a:ext cx="770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586" name="Line 1475">
              <a:extLst>
                <a:ext uri="{FF2B5EF4-FFF2-40B4-BE49-F238E27FC236}">
                  <a16:creationId xmlns:a16="http://schemas.microsoft.com/office/drawing/2014/main" id="{4AA0C76D-5B37-4CFE-A375-CE3832BD84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30463" y="2828132"/>
              <a:ext cx="2567" cy="80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587" name="Line 1476">
              <a:extLst>
                <a:ext uri="{FF2B5EF4-FFF2-40B4-BE49-F238E27FC236}">
                  <a16:creationId xmlns:a16="http://schemas.microsoft.com/office/drawing/2014/main" id="{66806AB7-AA3A-4B2B-88B2-AC38A5177A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30463" y="2828132"/>
              <a:ext cx="513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588" name="Line 1477">
              <a:extLst>
                <a:ext uri="{FF2B5EF4-FFF2-40B4-BE49-F238E27FC236}">
                  <a16:creationId xmlns:a16="http://schemas.microsoft.com/office/drawing/2014/main" id="{DCD365FE-D137-4FCE-89E0-8F20700F83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35598" y="2828132"/>
              <a:ext cx="0" cy="1457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589" name="Line 1478">
              <a:extLst>
                <a:ext uri="{FF2B5EF4-FFF2-40B4-BE49-F238E27FC236}">
                  <a16:creationId xmlns:a16="http://schemas.microsoft.com/office/drawing/2014/main" id="{D8EBBC2C-DA48-4895-B2C7-A41C7783B88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35598" y="2836228"/>
              <a:ext cx="6418" cy="161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590" name="Line 1479">
              <a:extLst>
                <a:ext uri="{FF2B5EF4-FFF2-40B4-BE49-F238E27FC236}">
                  <a16:creationId xmlns:a16="http://schemas.microsoft.com/office/drawing/2014/main" id="{25C72A51-1AF4-46CC-A0E5-544548557F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42016" y="2836228"/>
              <a:ext cx="0" cy="647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591" name="Line 1480">
              <a:extLst>
                <a:ext uri="{FF2B5EF4-FFF2-40B4-BE49-F238E27FC236}">
                  <a16:creationId xmlns:a16="http://schemas.microsoft.com/office/drawing/2014/main" id="{2BB86CBF-CA7B-4AE3-9CCE-533C60C9FB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42016" y="2836228"/>
              <a:ext cx="5134" cy="161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592" name="Line 1481">
              <a:extLst>
                <a:ext uri="{FF2B5EF4-FFF2-40B4-BE49-F238E27FC236}">
                  <a16:creationId xmlns:a16="http://schemas.microsoft.com/office/drawing/2014/main" id="{54643B08-89C6-4007-ABA8-1E4CA06EF5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47150" y="2836228"/>
              <a:ext cx="0" cy="647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593" name="Line 1482">
              <a:extLst>
                <a:ext uri="{FF2B5EF4-FFF2-40B4-BE49-F238E27FC236}">
                  <a16:creationId xmlns:a16="http://schemas.microsoft.com/office/drawing/2014/main" id="{3560255C-244F-4C12-9A99-486F9CE03D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47150" y="2836228"/>
              <a:ext cx="7702" cy="161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594" name="Line 1483">
              <a:extLst>
                <a:ext uri="{FF2B5EF4-FFF2-40B4-BE49-F238E27FC236}">
                  <a16:creationId xmlns:a16="http://schemas.microsoft.com/office/drawing/2014/main" id="{57094D72-C135-42CD-BBDB-5E58B6B355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54852" y="2828132"/>
              <a:ext cx="0" cy="80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595" name="Line 1484">
              <a:extLst>
                <a:ext uri="{FF2B5EF4-FFF2-40B4-BE49-F238E27FC236}">
                  <a16:creationId xmlns:a16="http://schemas.microsoft.com/office/drawing/2014/main" id="{6BCCA453-D47C-4480-8E75-4D7DD5C0FE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54852" y="2828132"/>
              <a:ext cx="2567" cy="161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596" name="Line 1485">
              <a:extLst>
                <a:ext uri="{FF2B5EF4-FFF2-40B4-BE49-F238E27FC236}">
                  <a16:creationId xmlns:a16="http://schemas.microsoft.com/office/drawing/2014/main" id="{828C9AC3-756C-49D1-9131-AE04F01F73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57419" y="2836228"/>
              <a:ext cx="2567" cy="647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597" name="Line 1486">
              <a:extLst>
                <a:ext uri="{FF2B5EF4-FFF2-40B4-BE49-F238E27FC236}">
                  <a16:creationId xmlns:a16="http://schemas.microsoft.com/office/drawing/2014/main" id="{5FDE3E37-21F4-4566-9963-98A0B52EF3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57419" y="2836228"/>
              <a:ext cx="10269" cy="161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598" name="Line 1487">
              <a:extLst>
                <a:ext uri="{FF2B5EF4-FFF2-40B4-BE49-F238E27FC236}">
                  <a16:creationId xmlns:a16="http://schemas.microsoft.com/office/drawing/2014/main" id="{6507E45F-FCDF-4FCB-80BB-381ED269E57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67688" y="2828132"/>
              <a:ext cx="0" cy="1457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599" name="Line 1488">
              <a:extLst>
                <a:ext uri="{FF2B5EF4-FFF2-40B4-BE49-F238E27FC236}">
                  <a16:creationId xmlns:a16="http://schemas.microsoft.com/office/drawing/2014/main" id="{07E5777B-A61D-4107-9D85-4160E53DC6D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067688" y="2828132"/>
              <a:ext cx="5134" cy="80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00" name="Line 1489">
              <a:extLst>
                <a:ext uri="{FF2B5EF4-FFF2-40B4-BE49-F238E27FC236}">
                  <a16:creationId xmlns:a16="http://schemas.microsoft.com/office/drawing/2014/main" id="{FFAD595D-18E7-4D2C-A9D5-4F0D2732CE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72822" y="2828132"/>
              <a:ext cx="2567" cy="1457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01" name="Line 1490">
              <a:extLst>
                <a:ext uri="{FF2B5EF4-FFF2-40B4-BE49-F238E27FC236}">
                  <a16:creationId xmlns:a16="http://schemas.microsoft.com/office/drawing/2014/main" id="{10656BB2-9D0F-4EFE-AE93-208C89D34C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72822" y="2828132"/>
              <a:ext cx="513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02" name="Line 1491">
              <a:extLst>
                <a:ext uri="{FF2B5EF4-FFF2-40B4-BE49-F238E27FC236}">
                  <a16:creationId xmlns:a16="http://schemas.microsoft.com/office/drawing/2014/main" id="{B8B34AE1-FF79-426A-973D-C455848966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77956" y="2828132"/>
              <a:ext cx="2567" cy="1457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03" name="Line 1492">
              <a:extLst>
                <a:ext uri="{FF2B5EF4-FFF2-40B4-BE49-F238E27FC236}">
                  <a16:creationId xmlns:a16="http://schemas.microsoft.com/office/drawing/2014/main" id="{3F506A4C-AA0A-4C42-BBC7-0D974A0BC4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77956" y="2828132"/>
              <a:ext cx="7702" cy="80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04" name="Line 1493">
              <a:extLst>
                <a:ext uri="{FF2B5EF4-FFF2-40B4-BE49-F238E27FC236}">
                  <a16:creationId xmlns:a16="http://schemas.microsoft.com/office/drawing/2014/main" id="{D1101033-1093-4CD9-8218-6CE4697B98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85658" y="2828132"/>
              <a:ext cx="2567" cy="1457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05" name="Line 1494">
              <a:extLst>
                <a:ext uri="{FF2B5EF4-FFF2-40B4-BE49-F238E27FC236}">
                  <a16:creationId xmlns:a16="http://schemas.microsoft.com/office/drawing/2014/main" id="{7646B4A6-977B-4719-9E8E-A59F744537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85658" y="2828132"/>
              <a:ext cx="5134" cy="80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06" name="Line 1495">
              <a:extLst>
                <a:ext uri="{FF2B5EF4-FFF2-40B4-BE49-F238E27FC236}">
                  <a16:creationId xmlns:a16="http://schemas.microsoft.com/office/drawing/2014/main" id="{0C14D925-7E06-4C57-80BB-4AB4B13463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90792" y="2828132"/>
              <a:ext cx="10269" cy="1619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07" name="Line 1496">
              <a:extLst>
                <a:ext uri="{FF2B5EF4-FFF2-40B4-BE49-F238E27FC236}">
                  <a16:creationId xmlns:a16="http://schemas.microsoft.com/office/drawing/2014/main" id="{F810A23E-85A3-4889-BBF4-8618D732874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098494" y="2828132"/>
              <a:ext cx="2567" cy="1619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08" name="Line 1497">
              <a:extLst>
                <a:ext uri="{FF2B5EF4-FFF2-40B4-BE49-F238E27FC236}">
                  <a16:creationId xmlns:a16="http://schemas.microsoft.com/office/drawing/2014/main" id="{6FF78A81-FE10-46DC-A651-C9F1C8733B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98494" y="2829751"/>
              <a:ext cx="2567" cy="1457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09" name="Line 1498">
              <a:extLst>
                <a:ext uri="{FF2B5EF4-FFF2-40B4-BE49-F238E27FC236}">
                  <a16:creationId xmlns:a16="http://schemas.microsoft.com/office/drawing/2014/main" id="{67791208-E904-4F31-8E17-CC073EB8F0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98494" y="2836228"/>
              <a:ext cx="5134" cy="161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10" name="Line 1499">
              <a:extLst>
                <a:ext uri="{FF2B5EF4-FFF2-40B4-BE49-F238E27FC236}">
                  <a16:creationId xmlns:a16="http://schemas.microsoft.com/office/drawing/2014/main" id="{A35DAEBB-86F6-4C2A-921B-E8DF75FCF8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03628" y="2836228"/>
              <a:ext cx="2567" cy="647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11" name="Line 1500">
              <a:extLst>
                <a:ext uri="{FF2B5EF4-FFF2-40B4-BE49-F238E27FC236}">
                  <a16:creationId xmlns:a16="http://schemas.microsoft.com/office/drawing/2014/main" id="{7A93FC25-38C1-4EAC-85D3-A9514EFA65A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03628" y="2836228"/>
              <a:ext cx="7702" cy="161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12" name="Line 1501">
              <a:extLst>
                <a:ext uri="{FF2B5EF4-FFF2-40B4-BE49-F238E27FC236}">
                  <a16:creationId xmlns:a16="http://schemas.microsoft.com/office/drawing/2014/main" id="{9143A017-78D9-4A6F-8BD0-BD9A9EE0F7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11330" y="2836228"/>
              <a:ext cx="2567" cy="647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13" name="Line 1502">
              <a:extLst>
                <a:ext uri="{FF2B5EF4-FFF2-40B4-BE49-F238E27FC236}">
                  <a16:creationId xmlns:a16="http://schemas.microsoft.com/office/drawing/2014/main" id="{BA0A7AAC-7AEC-4E15-832A-D8586CD6146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101061" y="2826513"/>
              <a:ext cx="10269" cy="178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14" name="Line 1503">
              <a:extLst>
                <a:ext uri="{FF2B5EF4-FFF2-40B4-BE49-F238E27FC236}">
                  <a16:creationId xmlns:a16="http://schemas.microsoft.com/office/drawing/2014/main" id="{CC06EA6C-3717-4EEF-872F-5A85215164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16465" y="2836228"/>
              <a:ext cx="2567" cy="647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15" name="Line 1504">
              <a:extLst>
                <a:ext uri="{FF2B5EF4-FFF2-40B4-BE49-F238E27FC236}">
                  <a16:creationId xmlns:a16="http://schemas.microsoft.com/office/drawing/2014/main" id="{8E5D5F46-A883-45B9-9E2B-E87AA68BE2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16465" y="2836228"/>
              <a:ext cx="7702" cy="161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16" name="Line 1505">
              <a:extLst>
                <a:ext uri="{FF2B5EF4-FFF2-40B4-BE49-F238E27FC236}">
                  <a16:creationId xmlns:a16="http://schemas.microsoft.com/office/drawing/2014/main" id="{8F2060F8-93B9-41F2-8E30-2A4E54D5DE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24166" y="2836228"/>
              <a:ext cx="2567" cy="647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17" name="Line 1506">
              <a:extLst>
                <a:ext uri="{FF2B5EF4-FFF2-40B4-BE49-F238E27FC236}">
                  <a16:creationId xmlns:a16="http://schemas.microsoft.com/office/drawing/2014/main" id="{5171871D-D090-4399-A3FA-4713CFBAAC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24166" y="2829751"/>
              <a:ext cx="5134" cy="485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18" name="Line 1507">
              <a:extLst>
                <a:ext uri="{FF2B5EF4-FFF2-40B4-BE49-F238E27FC236}">
                  <a16:creationId xmlns:a16="http://schemas.microsoft.com/office/drawing/2014/main" id="{F5789513-9410-4BE6-9A58-96C00D6FC9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29301" y="2836228"/>
              <a:ext cx="2567" cy="647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19" name="Line 1508">
              <a:extLst>
                <a:ext uri="{FF2B5EF4-FFF2-40B4-BE49-F238E27FC236}">
                  <a16:creationId xmlns:a16="http://schemas.microsoft.com/office/drawing/2014/main" id="{7D5975E1-44A2-4DAC-983E-E443E97DCA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29301" y="2836228"/>
              <a:ext cx="7702" cy="161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20" name="Line 1509">
              <a:extLst>
                <a:ext uri="{FF2B5EF4-FFF2-40B4-BE49-F238E27FC236}">
                  <a16:creationId xmlns:a16="http://schemas.microsoft.com/office/drawing/2014/main" id="{A29F506D-D6F4-4C02-B842-3D02E71777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37002" y="2836228"/>
              <a:ext cx="0" cy="647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21" name="Line 1510">
              <a:extLst>
                <a:ext uri="{FF2B5EF4-FFF2-40B4-BE49-F238E27FC236}">
                  <a16:creationId xmlns:a16="http://schemas.microsoft.com/office/drawing/2014/main" id="{C69CD0CF-92D2-4B8E-8F31-4086DE3CF6B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37002" y="2836228"/>
              <a:ext cx="5134" cy="161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22" name="Line 1511">
              <a:extLst>
                <a:ext uri="{FF2B5EF4-FFF2-40B4-BE49-F238E27FC236}">
                  <a16:creationId xmlns:a16="http://schemas.microsoft.com/office/drawing/2014/main" id="{CEE0C4DC-9305-4829-AB19-1EF2783847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42137" y="2836228"/>
              <a:ext cx="2567" cy="647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23" name="Line 1512">
              <a:extLst>
                <a:ext uri="{FF2B5EF4-FFF2-40B4-BE49-F238E27FC236}">
                  <a16:creationId xmlns:a16="http://schemas.microsoft.com/office/drawing/2014/main" id="{7C5D80B9-8EED-4248-8B9E-42922FE606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42137" y="2828132"/>
              <a:ext cx="7702" cy="161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24" name="Line 1513">
              <a:extLst>
                <a:ext uri="{FF2B5EF4-FFF2-40B4-BE49-F238E27FC236}">
                  <a16:creationId xmlns:a16="http://schemas.microsoft.com/office/drawing/2014/main" id="{C3CFBD26-9AD3-4651-9FCF-F6AB777B70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49838" y="2836228"/>
              <a:ext cx="0" cy="647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25" name="Line 1514">
              <a:extLst>
                <a:ext uri="{FF2B5EF4-FFF2-40B4-BE49-F238E27FC236}">
                  <a16:creationId xmlns:a16="http://schemas.microsoft.com/office/drawing/2014/main" id="{1C30EE29-4E2F-4EA1-AC61-1BF80720CA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49838" y="2836228"/>
              <a:ext cx="5134" cy="161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26" name="Line 1515">
              <a:extLst>
                <a:ext uri="{FF2B5EF4-FFF2-40B4-BE49-F238E27FC236}">
                  <a16:creationId xmlns:a16="http://schemas.microsoft.com/office/drawing/2014/main" id="{2B36C0CB-A95A-4881-AD51-AD23008755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54973" y="2836228"/>
              <a:ext cx="2567" cy="647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27" name="Line 1516">
              <a:extLst>
                <a:ext uri="{FF2B5EF4-FFF2-40B4-BE49-F238E27FC236}">
                  <a16:creationId xmlns:a16="http://schemas.microsoft.com/office/drawing/2014/main" id="{3BB903E5-D29B-44B4-AB6F-EFDAFABF10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54973" y="2829751"/>
              <a:ext cx="7702" cy="485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28" name="Line 1517">
              <a:extLst>
                <a:ext uri="{FF2B5EF4-FFF2-40B4-BE49-F238E27FC236}">
                  <a16:creationId xmlns:a16="http://schemas.microsoft.com/office/drawing/2014/main" id="{31DEAB27-4613-465A-A3A2-175F542693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674" y="2836228"/>
              <a:ext cx="2567" cy="647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29" name="Line 1518">
              <a:extLst>
                <a:ext uri="{FF2B5EF4-FFF2-40B4-BE49-F238E27FC236}">
                  <a16:creationId xmlns:a16="http://schemas.microsoft.com/office/drawing/2014/main" id="{5D4AA04E-F297-4B81-9AA9-0EA2BCEA32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674" y="2836228"/>
              <a:ext cx="5134" cy="161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30" name="Line 1519">
              <a:extLst>
                <a:ext uri="{FF2B5EF4-FFF2-40B4-BE49-F238E27FC236}">
                  <a16:creationId xmlns:a16="http://schemas.microsoft.com/office/drawing/2014/main" id="{76BD8869-9BC0-4EF0-9FB8-BF259CA9E40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7809" y="2836228"/>
              <a:ext cx="2567" cy="647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31" name="Line 1520">
              <a:extLst>
                <a:ext uri="{FF2B5EF4-FFF2-40B4-BE49-F238E27FC236}">
                  <a16:creationId xmlns:a16="http://schemas.microsoft.com/office/drawing/2014/main" id="{324138B9-11F3-4DC9-8546-1DCCA51C54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7809" y="2836228"/>
              <a:ext cx="7702" cy="161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32" name="Line 1521">
              <a:extLst>
                <a:ext uri="{FF2B5EF4-FFF2-40B4-BE49-F238E27FC236}">
                  <a16:creationId xmlns:a16="http://schemas.microsoft.com/office/drawing/2014/main" id="{CC3F54FF-6221-4CB3-B54B-3C8852063C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75510" y="2836228"/>
              <a:ext cx="2567" cy="647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33" name="Line 1522">
              <a:extLst>
                <a:ext uri="{FF2B5EF4-FFF2-40B4-BE49-F238E27FC236}">
                  <a16:creationId xmlns:a16="http://schemas.microsoft.com/office/drawing/2014/main" id="{A8FA4EC1-7491-4420-B526-7DECDE70E94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75510" y="2836228"/>
              <a:ext cx="5134" cy="161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34" name="Line 1523">
              <a:extLst>
                <a:ext uri="{FF2B5EF4-FFF2-40B4-BE49-F238E27FC236}">
                  <a16:creationId xmlns:a16="http://schemas.microsoft.com/office/drawing/2014/main" id="{E496141D-7F37-4B40-BBA8-05FA8FFA37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80645" y="2836228"/>
              <a:ext cx="2567" cy="647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35" name="Line 1524">
              <a:extLst>
                <a:ext uri="{FF2B5EF4-FFF2-40B4-BE49-F238E27FC236}">
                  <a16:creationId xmlns:a16="http://schemas.microsoft.com/office/drawing/2014/main" id="{269D5A74-C6E4-48EF-A459-79FF84F1AD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80645" y="2836228"/>
              <a:ext cx="7702" cy="161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36" name="Line 1581">
              <a:extLst>
                <a:ext uri="{FF2B5EF4-FFF2-40B4-BE49-F238E27FC236}">
                  <a16:creationId xmlns:a16="http://schemas.microsoft.com/office/drawing/2014/main" id="{D5D65246-95BC-440E-967B-6AEF9EB844F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40053" y="2755266"/>
              <a:ext cx="0" cy="80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37" name="Line 1582">
              <a:extLst>
                <a:ext uri="{FF2B5EF4-FFF2-40B4-BE49-F238E27FC236}">
                  <a16:creationId xmlns:a16="http://schemas.microsoft.com/office/drawing/2014/main" id="{5E26249D-8DD1-41E5-A3FC-BE9B99653F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40053" y="2755266"/>
              <a:ext cx="7702" cy="323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38" name="Line 1583">
              <a:extLst>
                <a:ext uri="{FF2B5EF4-FFF2-40B4-BE49-F238E27FC236}">
                  <a16:creationId xmlns:a16="http://schemas.microsoft.com/office/drawing/2014/main" id="{51C2BB1F-9BC3-477C-923D-0CFACCDAB5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47754" y="2755266"/>
              <a:ext cx="0" cy="80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39" name="Line 1584">
              <a:extLst>
                <a:ext uri="{FF2B5EF4-FFF2-40B4-BE49-F238E27FC236}">
                  <a16:creationId xmlns:a16="http://schemas.microsoft.com/office/drawing/2014/main" id="{B6E63B8D-0711-4427-9899-7CA1A3FE6E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47754" y="2755266"/>
              <a:ext cx="2567" cy="323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40" name="Line 1636">
              <a:extLst>
                <a:ext uri="{FF2B5EF4-FFF2-40B4-BE49-F238E27FC236}">
                  <a16:creationId xmlns:a16="http://schemas.microsoft.com/office/drawing/2014/main" id="{216F3518-7646-411E-8512-863B681AC8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13339" y="2781174"/>
              <a:ext cx="2567" cy="323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41" name="Line 1637">
              <a:extLst>
                <a:ext uri="{FF2B5EF4-FFF2-40B4-BE49-F238E27FC236}">
                  <a16:creationId xmlns:a16="http://schemas.microsoft.com/office/drawing/2014/main" id="{97665785-7E3A-43CF-91C2-166BE7D836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15906" y="2781174"/>
              <a:ext cx="2567" cy="647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42" name="Line 1638">
              <a:extLst>
                <a:ext uri="{FF2B5EF4-FFF2-40B4-BE49-F238E27FC236}">
                  <a16:creationId xmlns:a16="http://schemas.microsoft.com/office/drawing/2014/main" id="{BBB41CFB-A8C8-4F25-8944-66B68B61AC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15906" y="2781174"/>
              <a:ext cx="7702" cy="323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43" name="Line 1639">
              <a:extLst>
                <a:ext uri="{FF2B5EF4-FFF2-40B4-BE49-F238E27FC236}">
                  <a16:creationId xmlns:a16="http://schemas.microsoft.com/office/drawing/2014/main" id="{A0AAB385-26AD-4FBD-9257-354C8370E1A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23608" y="2771458"/>
              <a:ext cx="2567" cy="1619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44" name="Line 1640">
              <a:extLst>
                <a:ext uri="{FF2B5EF4-FFF2-40B4-BE49-F238E27FC236}">
                  <a16:creationId xmlns:a16="http://schemas.microsoft.com/office/drawing/2014/main" id="{B68CD797-70AB-4FEC-99EA-97CD584FC1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23608" y="2771458"/>
              <a:ext cx="5134" cy="161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45" name="Line 1641">
              <a:extLst>
                <a:ext uri="{FF2B5EF4-FFF2-40B4-BE49-F238E27FC236}">
                  <a16:creationId xmlns:a16="http://schemas.microsoft.com/office/drawing/2014/main" id="{620693AC-28DA-4817-9E5A-BB45A6C85F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28742" y="2763362"/>
              <a:ext cx="2567" cy="178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46" name="Line 1642">
              <a:extLst>
                <a:ext uri="{FF2B5EF4-FFF2-40B4-BE49-F238E27FC236}">
                  <a16:creationId xmlns:a16="http://schemas.microsoft.com/office/drawing/2014/main" id="{B5A716EB-86CD-4FE0-9C93-1A596B7798E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28742" y="2771458"/>
              <a:ext cx="7702" cy="161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47" name="Line 1643">
              <a:extLst>
                <a:ext uri="{FF2B5EF4-FFF2-40B4-BE49-F238E27FC236}">
                  <a16:creationId xmlns:a16="http://schemas.microsoft.com/office/drawing/2014/main" id="{EDEE52AB-5609-4D36-A950-66E60AAE32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36444" y="2763362"/>
              <a:ext cx="2567" cy="178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48" name="Line 1644">
              <a:extLst>
                <a:ext uri="{FF2B5EF4-FFF2-40B4-BE49-F238E27FC236}">
                  <a16:creationId xmlns:a16="http://schemas.microsoft.com/office/drawing/2014/main" id="{0D3F58AB-580B-41AD-87A1-8A2A56B8F1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36444" y="2763362"/>
              <a:ext cx="7702" cy="485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49" name="Line 1645">
              <a:extLst>
                <a:ext uri="{FF2B5EF4-FFF2-40B4-BE49-F238E27FC236}">
                  <a16:creationId xmlns:a16="http://schemas.microsoft.com/office/drawing/2014/main" id="{A38B3EC7-1CF7-4465-A73B-66137BF411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44145" y="2755266"/>
              <a:ext cx="2567" cy="1619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50" name="Line 1646">
              <a:extLst>
                <a:ext uri="{FF2B5EF4-FFF2-40B4-BE49-F238E27FC236}">
                  <a16:creationId xmlns:a16="http://schemas.microsoft.com/office/drawing/2014/main" id="{4C003763-5502-4116-B38B-2105664F86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44145" y="2755266"/>
              <a:ext cx="5134" cy="323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51" name="Line 1647">
              <a:extLst>
                <a:ext uri="{FF2B5EF4-FFF2-40B4-BE49-F238E27FC236}">
                  <a16:creationId xmlns:a16="http://schemas.microsoft.com/office/drawing/2014/main" id="{844190C4-4EB0-482E-BEE5-819D4B6177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49280" y="2755266"/>
              <a:ext cx="2567" cy="80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52" name="Line 1648">
              <a:extLst>
                <a:ext uri="{FF2B5EF4-FFF2-40B4-BE49-F238E27FC236}">
                  <a16:creationId xmlns:a16="http://schemas.microsoft.com/office/drawing/2014/main" id="{A7A88595-224C-4CB5-B4C4-07BC5FABBF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49280" y="2755266"/>
              <a:ext cx="7702" cy="323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53" name="Line 1649">
              <a:extLst>
                <a:ext uri="{FF2B5EF4-FFF2-40B4-BE49-F238E27FC236}">
                  <a16:creationId xmlns:a16="http://schemas.microsoft.com/office/drawing/2014/main" id="{487A2943-8384-4FBA-AEC3-3064D376BF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56981" y="2747169"/>
              <a:ext cx="2567" cy="1619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54" name="Line 1650">
              <a:extLst>
                <a:ext uri="{FF2B5EF4-FFF2-40B4-BE49-F238E27FC236}">
                  <a16:creationId xmlns:a16="http://schemas.microsoft.com/office/drawing/2014/main" id="{BB932DF0-4D3F-410B-AF15-CDC9F7D347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56981" y="2747169"/>
              <a:ext cx="513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55" name="Line 1651">
              <a:extLst>
                <a:ext uri="{FF2B5EF4-FFF2-40B4-BE49-F238E27FC236}">
                  <a16:creationId xmlns:a16="http://schemas.microsoft.com/office/drawing/2014/main" id="{D3B11150-6DF8-4D31-9949-7297D4097D8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62116" y="2747169"/>
              <a:ext cx="2567" cy="80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56" name="Line 1652">
              <a:extLst>
                <a:ext uri="{FF2B5EF4-FFF2-40B4-BE49-F238E27FC236}">
                  <a16:creationId xmlns:a16="http://schemas.microsoft.com/office/drawing/2014/main" id="{D2DF06AD-A919-4F67-BDC0-BDA31F60CB3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762116" y="2737454"/>
              <a:ext cx="7702" cy="97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57" name="Line 1653">
              <a:extLst>
                <a:ext uri="{FF2B5EF4-FFF2-40B4-BE49-F238E27FC236}">
                  <a16:creationId xmlns:a16="http://schemas.microsoft.com/office/drawing/2014/main" id="{B40A7C5A-5307-4FEE-9994-F7D339B724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69817" y="2737454"/>
              <a:ext cx="2567" cy="178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58" name="Line 1654">
              <a:extLst>
                <a:ext uri="{FF2B5EF4-FFF2-40B4-BE49-F238E27FC236}">
                  <a16:creationId xmlns:a16="http://schemas.microsoft.com/office/drawing/2014/main" id="{020A3E61-C430-4AAA-9AF5-3EEC35F1DF9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69817" y="2737454"/>
              <a:ext cx="5134" cy="323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59" name="Line 1655">
              <a:extLst>
                <a:ext uri="{FF2B5EF4-FFF2-40B4-BE49-F238E27FC236}">
                  <a16:creationId xmlns:a16="http://schemas.microsoft.com/office/drawing/2014/main" id="{E4340F06-7D1B-4166-904B-90F4EBFC3D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74952" y="2737454"/>
              <a:ext cx="0" cy="97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60" name="Line 1656">
              <a:extLst>
                <a:ext uri="{FF2B5EF4-FFF2-40B4-BE49-F238E27FC236}">
                  <a16:creationId xmlns:a16="http://schemas.microsoft.com/office/drawing/2014/main" id="{ABF33ED4-96F6-4F91-A2BC-453E11DFB6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74952" y="2737454"/>
              <a:ext cx="6418" cy="323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61" name="Line 1657">
              <a:extLst>
                <a:ext uri="{FF2B5EF4-FFF2-40B4-BE49-F238E27FC236}">
                  <a16:creationId xmlns:a16="http://schemas.microsoft.com/office/drawing/2014/main" id="{AE0DB74D-9270-4A58-A03E-FDBA12BCBE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81370" y="2729358"/>
              <a:ext cx="0" cy="178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62" name="Line 1658">
              <a:extLst>
                <a:ext uri="{FF2B5EF4-FFF2-40B4-BE49-F238E27FC236}">
                  <a16:creationId xmlns:a16="http://schemas.microsoft.com/office/drawing/2014/main" id="{E8F907E6-BF41-4F4F-9B41-0827A34F65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81370" y="2729358"/>
              <a:ext cx="5134" cy="80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63" name="Line 1659">
              <a:extLst>
                <a:ext uri="{FF2B5EF4-FFF2-40B4-BE49-F238E27FC236}">
                  <a16:creationId xmlns:a16="http://schemas.microsoft.com/office/drawing/2014/main" id="{2413459E-BAC3-42A1-A642-DC65FAD6AC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86504" y="2729358"/>
              <a:ext cx="2567" cy="178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64" name="Line 1660">
              <a:extLst>
                <a:ext uri="{FF2B5EF4-FFF2-40B4-BE49-F238E27FC236}">
                  <a16:creationId xmlns:a16="http://schemas.microsoft.com/office/drawing/2014/main" id="{BBE08278-58D0-498F-A59D-F830344ECE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86504" y="2729358"/>
              <a:ext cx="7702" cy="161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65" name="Line 1661">
              <a:extLst>
                <a:ext uri="{FF2B5EF4-FFF2-40B4-BE49-F238E27FC236}">
                  <a16:creationId xmlns:a16="http://schemas.microsoft.com/office/drawing/2014/main" id="{52B30BCA-0AB8-4894-8BFA-FB1012ED78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94206" y="2729358"/>
              <a:ext cx="0" cy="80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66" name="Line 1662">
              <a:extLst>
                <a:ext uri="{FF2B5EF4-FFF2-40B4-BE49-F238E27FC236}">
                  <a16:creationId xmlns:a16="http://schemas.microsoft.com/office/drawing/2014/main" id="{F22C91F8-FDFD-4C17-ACD8-7F94B63066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94206" y="2729358"/>
              <a:ext cx="5134" cy="161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67" name="Line 1663">
              <a:extLst>
                <a:ext uri="{FF2B5EF4-FFF2-40B4-BE49-F238E27FC236}">
                  <a16:creationId xmlns:a16="http://schemas.microsoft.com/office/drawing/2014/main" id="{05440D8A-D179-41BE-8785-72956488D1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99340" y="2719642"/>
              <a:ext cx="2567" cy="178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68" name="Line 1664">
              <a:extLst>
                <a:ext uri="{FF2B5EF4-FFF2-40B4-BE49-F238E27FC236}">
                  <a16:creationId xmlns:a16="http://schemas.microsoft.com/office/drawing/2014/main" id="{C584563A-4013-40B6-9CFE-56B9EFC179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99340" y="2719642"/>
              <a:ext cx="7702" cy="323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69" name="Line 1665">
              <a:extLst>
                <a:ext uri="{FF2B5EF4-FFF2-40B4-BE49-F238E27FC236}">
                  <a16:creationId xmlns:a16="http://schemas.microsoft.com/office/drawing/2014/main" id="{8E96C3FA-78B2-4DDB-AA88-3E4FA6D9E1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07042" y="2719642"/>
              <a:ext cx="0" cy="178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70" name="Line 1666">
              <a:extLst>
                <a:ext uri="{FF2B5EF4-FFF2-40B4-BE49-F238E27FC236}">
                  <a16:creationId xmlns:a16="http://schemas.microsoft.com/office/drawing/2014/main" id="{49C1585F-8648-4981-9FD1-C4E92A2985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07042" y="2719642"/>
              <a:ext cx="5134" cy="323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71" name="Line 1667">
              <a:extLst>
                <a:ext uri="{FF2B5EF4-FFF2-40B4-BE49-F238E27FC236}">
                  <a16:creationId xmlns:a16="http://schemas.microsoft.com/office/drawing/2014/main" id="{0A4E08B9-E22A-4EE3-99BC-6012B02173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12176" y="2719642"/>
              <a:ext cx="2567" cy="97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72" name="Line 1668">
              <a:extLst>
                <a:ext uri="{FF2B5EF4-FFF2-40B4-BE49-F238E27FC236}">
                  <a16:creationId xmlns:a16="http://schemas.microsoft.com/office/drawing/2014/main" id="{4A1E1975-ACD8-43D3-854F-7F24189EB7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12176" y="2719642"/>
              <a:ext cx="5134" cy="323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73" name="Line 1669">
              <a:extLst>
                <a:ext uri="{FF2B5EF4-FFF2-40B4-BE49-F238E27FC236}">
                  <a16:creationId xmlns:a16="http://schemas.microsoft.com/office/drawing/2014/main" id="{31D6E4EC-E2D6-4D1C-9B1E-78BDE66937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17311" y="2719642"/>
              <a:ext cx="2567" cy="97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74" name="Line 1670">
              <a:extLst>
                <a:ext uri="{FF2B5EF4-FFF2-40B4-BE49-F238E27FC236}">
                  <a16:creationId xmlns:a16="http://schemas.microsoft.com/office/drawing/2014/main" id="{1CA526CE-4246-412D-A6B0-F2E8650163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17311" y="2719642"/>
              <a:ext cx="7702" cy="323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75" name="Line 1671">
              <a:extLst>
                <a:ext uri="{FF2B5EF4-FFF2-40B4-BE49-F238E27FC236}">
                  <a16:creationId xmlns:a16="http://schemas.microsoft.com/office/drawing/2014/main" id="{F00B0E3B-3CC2-4154-8109-37B7EC133A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25012" y="2711546"/>
              <a:ext cx="2567" cy="178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76" name="Line 1672">
              <a:extLst>
                <a:ext uri="{FF2B5EF4-FFF2-40B4-BE49-F238E27FC236}">
                  <a16:creationId xmlns:a16="http://schemas.microsoft.com/office/drawing/2014/main" id="{7648D4FD-A499-400C-B24C-07C650B36F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25012" y="2711546"/>
              <a:ext cx="7702" cy="323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77" name="Line 1673">
              <a:extLst>
                <a:ext uri="{FF2B5EF4-FFF2-40B4-BE49-F238E27FC236}">
                  <a16:creationId xmlns:a16="http://schemas.microsoft.com/office/drawing/2014/main" id="{9F77A72D-F992-498B-8648-1A0526F341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32714" y="2711546"/>
              <a:ext cx="2567" cy="80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78" name="Line 1674">
              <a:extLst>
                <a:ext uri="{FF2B5EF4-FFF2-40B4-BE49-F238E27FC236}">
                  <a16:creationId xmlns:a16="http://schemas.microsoft.com/office/drawing/2014/main" id="{1BFCE568-9D2E-4092-9B00-C07B4EF85D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32714" y="2711546"/>
              <a:ext cx="5134" cy="323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79" name="Line 1675">
              <a:extLst>
                <a:ext uri="{FF2B5EF4-FFF2-40B4-BE49-F238E27FC236}">
                  <a16:creationId xmlns:a16="http://schemas.microsoft.com/office/drawing/2014/main" id="{5FD2D4FB-ACEC-4F43-B04A-DA7C28130A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37848" y="2706688"/>
              <a:ext cx="2567" cy="1295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80" name="Line 1676">
              <a:extLst>
                <a:ext uri="{FF2B5EF4-FFF2-40B4-BE49-F238E27FC236}">
                  <a16:creationId xmlns:a16="http://schemas.microsoft.com/office/drawing/2014/main" id="{06312B33-A12B-4FEB-AD28-41C113E370F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37848" y="2706688"/>
              <a:ext cx="7702" cy="485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81" name="Line 1677">
              <a:extLst>
                <a:ext uri="{FF2B5EF4-FFF2-40B4-BE49-F238E27FC236}">
                  <a16:creationId xmlns:a16="http://schemas.microsoft.com/office/drawing/2014/main" id="{89357DC2-8015-422B-9D1C-DEC1C3ED44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45550" y="2706688"/>
              <a:ext cx="0" cy="1295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82" name="Line 1678">
              <a:extLst>
                <a:ext uri="{FF2B5EF4-FFF2-40B4-BE49-F238E27FC236}">
                  <a16:creationId xmlns:a16="http://schemas.microsoft.com/office/drawing/2014/main" id="{A136BF6A-955D-4B4F-8CE2-E3408141D1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45550" y="2706688"/>
              <a:ext cx="513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83" name="Line 1679">
              <a:extLst>
                <a:ext uri="{FF2B5EF4-FFF2-40B4-BE49-F238E27FC236}">
                  <a16:creationId xmlns:a16="http://schemas.microsoft.com/office/drawing/2014/main" id="{2397EEC1-3B5A-4C10-AB9F-618020D6CB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50684" y="2706688"/>
              <a:ext cx="2567" cy="485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84" name="Line 1680">
              <a:extLst>
                <a:ext uri="{FF2B5EF4-FFF2-40B4-BE49-F238E27FC236}">
                  <a16:creationId xmlns:a16="http://schemas.microsoft.com/office/drawing/2014/main" id="{A40240C0-DD97-4551-9441-39D34C71E8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50684" y="2706688"/>
              <a:ext cx="770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85" name="Line 1681">
              <a:extLst>
                <a:ext uri="{FF2B5EF4-FFF2-40B4-BE49-F238E27FC236}">
                  <a16:creationId xmlns:a16="http://schemas.microsoft.com/office/drawing/2014/main" id="{92958BD7-26D7-4485-9190-C0671A8A07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58386" y="2706688"/>
              <a:ext cx="0" cy="485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86" name="Line 1682">
              <a:extLst>
                <a:ext uri="{FF2B5EF4-FFF2-40B4-BE49-F238E27FC236}">
                  <a16:creationId xmlns:a16="http://schemas.microsoft.com/office/drawing/2014/main" id="{BA869285-DBB8-42E2-AC9C-1D42942FC7C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58386" y="2706688"/>
              <a:ext cx="513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87" name="Line 1683">
              <a:extLst>
                <a:ext uri="{FF2B5EF4-FFF2-40B4-BE49-F238E27FC236}">
                  <a16:creationId xmlns:a16="http://schemas.microsoft.com/office/drawing/2014/main" id="{F030D727-CEBC-4668-A479-2CD7BE98E8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63520" y="2706688"/>
              <a:ext cx="2567" cy="485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88" name="Line 1684">
              <a:extLst>
                <a:ext uri="{FF2B5EF4-FFF2-40B4-BE49-F238E27FC236}">
                  <a16:creationId xmlns:a16="http://schemas.microsoft.com/office/drawing/2014/main" id="{26A3E45B-F0DC-478A-8C36-3962A2890E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63520" y="2706688"/>
              <a:ext cx="513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89" name="Line 1685">
              <a:extLst>
                <a:ext uri="{FF2B5EF4-FFF2-40B4-BE49-F238E27FC236}">
                  <a16:creationId xmlns:a16="http://schemas.microsoft.com/office/drawing/2014/main" id="{3FA6AB64-E8D0-43C7-89E0-6542CBF9E1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68655" y="2706688"/>
              <a:ext cx="2567" cy="485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90" name="Line 1686">
              <a:extLst>
                <a:ext uri="{FF2B5EF4-FFF2-40B4-BE49-F238E27FC236}">
                  <a16:creationId xmlns:a16="http://schemas.microsoft.com/office/drawing/2014/main" id="{59D30742-EC3A-4190-BE62-7701F05A56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68655" y="2706688"/>
              <a:ext cx="770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91" name="Line 1687">
              <a:extLst>
                <a:ext uri="{FF2B5EF4-FFF2-40B4-BE49-F238E27FC236}">
                  <a16:creationId xmlns:a16="http://schemas.microsoft.com/office/drawing/2014/main" id="{2CC376FC-1546-45A1-8B1A-F9ED9AE1CB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76356" y="2706688"/>
              <a:ext cx="2567" cy="485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92" name="Line 1688">
              <a:extLst>
                <a:ext uri="{FF2B5EF4-FFF2-40B4-BE49-F238E27FC236}">
                  <a16:creationId xmlns:a16="http://schemas.microsoft.com/office/drawing/2014/main" id="{5C5E70A5-EE43-4CEB-9DBD-37CC489979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76356" y="2706688"/>
              <a:ext cx="513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93" name="Line 1689">
              <a:extLst>
                <a:ext uri="{FF2B5EF4-FFF2-40B4-BE49-F238E27FC236}">
                  <a16:creationId xmlns:a16="http://schemas.microsoft.com/office/drawing/2014/main" id="{E05D7B37-0760-4AB8-A1E4-A59A20F00A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81491" y="2706688"/>
              <a:ext cx="2567" cy="485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94" name="Line 1690">
              <a:extLst>
                <a:ext uri="{FF2B5EF4-FFF2-40B4-BE49-F238E27FC236}">
                  <a16:creationId xmlns:a16="http://schemas.microsoft.com/office/drawing/2014/main" id="{BEC5CBCA-0F87-4968-8712-90B2B13092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81491" y="2711546"/>
              <a:ext cx="7702" cy="161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95" name="Line 1691">
              <a:extLst>
                <a:ext uri="{FF2B5EF4-FFF2-40B4-BE49-F238E27FC236}">
                  <a16:creationId xmlns:a16="http://schemas.microsoft.com/office/drawing/2014/main" id="{42467D76-1FBE-4197-85A2-6108F298E0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89192" y="2706688"/>
              <a:ext cx="2567" cy="485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96" name="Line 1692">
              <a:extLst>
                <a:ext uri="{FF2B5EF4-FFF2-40B4-BE49-F238E27FC236}">
                  <a16:creationId xmlns:a16="http://schemas.microsoft.com/office/drawing/2014/main" id="{20854A55-8526-42E8-994A-5D9D02B1AF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89192" y="2706688"/>
              <a:ext cx="513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97" name="Line 1693">
              <a:extLst>
                <a:ext uri="{FF2B5EF4-FFF2-40B4-BE49-F238E27FC236}">
                  <a16:creationId xmlns:a16="http://schemas.microsoft.com/office/drawing/2014/main" id="{5BC90F54-D773-46B2-A832-7BE7F6432FB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94327" y="2706688"/>
              <a:ext cx="2567" cy="485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98" name="Line 1694">
              <a:extLst>
                <a:ext uri="{FF2B5EF4-FFF2-40B4-BE49-F238E27FC236}">
                  <a16:creationId xmlns:a16="http://schemas.microsoft.com/office/drawing/2014/main" id="{35CCEB6D-FCBF-4155-942D-4DA22B36D4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94327" y="2706688"/>
              <a:ext cx="256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99" name="Line 1695">
              <a:extLst>
                <a:ext uri="{FF2B5EF4-FFF2-40B4-BE49-F238E27FC236}">
                  <a16:creationId xmlns:a16="http://schemas.microsoft.com/office/drawing/2014/main" id="{2CE73ED0-0104-4E9E-87EB-4817096212B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94327" y="2706688"/>
              <a:ext cx="770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00" name="Line 1696">
              <a:extLst>
                <a:ext uri="{FF2B5EF4-FFF2-40B4-BE49-F238E27FC236}">
                  <a16:creationId xmlns:a16="http://schemas.microsoft.com/office/drawing/2014/main" id="{3EA43175-A8A1-4703-AD6B-8DA1B73583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94327" y="2706688"/>
              <a:ext cx="2567" cy="485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01" name="Line 1697">
              <a:extLst>
                <a:ext uri="{FF2B5EF4-FFF2-40B4-BE49-F238E27FC236}">
                  <a16:creationId xmlns:a16="http://schemas.microsoft.com/office/drawing/2014/main" id="{18AE2763-9C6B-476C-94A8-70B1488C33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94327" y="2706688"/>
              <a:ext cx="770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02" name="Line 1698">
              <a:extLst>
                <a:ext uri="{FF2B5EF4-FFF2-40B4-BE49-F238E27FC236}">
                  <a16:creationId xmlns:a16="http://schemas.microsoft.com/office/drawing/2014/main" id="{FE758210-A658-43A1-879F-F56DF0CA49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02028" y="2706688"/>
              <a:ext cx="2567" cy="485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03" name="Line 1699">
              <a:extLst>
                <a:ext uri="{FF2B5EF4-FFF2-40B4-BE49-F238E27FC236}">
                  <a16:creationId xmlns:a16="http://schemas.microsoft.com/office/drawing/2014/main" id="{6C30C361-5285-491A-A520-8BEDC56CE0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02028" y="2706688"/>
              <a:ext cx="770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04" name="Line 1700">
              <a:extLst>
                <a:ext uri="{FF2B5EF4-FFF2-40B4-BE49-F238E27FC236}">
                  <a16:creationId xmlns:a16="http://schemas.microsoft.com/office/drawing/2014/main" id="{BCE979EA-B78E-4B9C-887C-3C6E8BB1BD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09730" y="2706688"/>
              <a:ext cx="2567" cy="485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05" name="Line 1701">
              <a:extLst>
                <a:ext uri="{FF2B5EF4-FFF2-40B4-BE49-F238E27FC236}">
                  <a16:creationId xmlns:a16="http://schemas.microsoft.com/office/drawing/2014/main" id="{DFE86239-264A-4A6D-994A-55E2C83E24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09730" y="2706688"/>
              <a:ext cx="513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06" name="Line 1702">
              <a:extLst>
                <a:ext uri="{FF2B5EF4-FFF2-40B4-BE49-F238E27FC236}">
                  <a16:creationId xmlns:a16="http://schemas.microsoft.com/office/drawing/2014/main" id="{69069C4A-64BC-42A6-887D-41A2FC598E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14864" y="2706688"/>
              <a:ext cx="2567" cy="485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07" name="Line 1703">
              <a:extLst>
                <a:ext uri="{FF2B5EF4-FFF2-40B4-BE49-F238E27FC236}">
                  <a16:creationId xmlns:a16="http://schemas.microsoft.com/office/drawing/2014/main" id="{01A0D9FA-64D5-4343-90F2-25AC3A41C8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14864" y="2713165"/>
              <a:ext cx="7702" cy="485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08" name="Line 1704">
              <a:extLst>
                <a:ext uri="{FF2B5EF4-FFF2-40B4-BE49-F238E27FC236}">
                  <a16:creationId xmlns:a16="http://schemas.microsoft.com/office/drawing/2014/main" id="{0521CCB5-43F2-4332-BF2A-0E307C11E9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22566" y="2706688"/>
              <a:ext cx="2567" cy="485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09" name="Line 1705">
              <a:extLst>
                <a:ext uri="{FF2B5EF4-FFF2-40B4-BE49-F238E27FC236}">
                  <a16:creationId xmlns:a16="http://schemas.microsoft.com/office/drawing/2014/main" id="{BFEF6DB0-907E-419F-AA23-F9A507CEC7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22566" y="2706688"/>
              <a:ext cx="513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10" name="Line 1706">
              <a:extLst>
                <a:ext uri="{FF2B5EF4-FFF2-40B4-BE49-F238E27FC236}">
                  <a16:creationId xmlns:a16="http://schemas.microsoft.com/office/drawing/2014/main" id="{813428F0-90EB-409F-B938-8DDE64527D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27700" y="2706688"/>
              <a:ext cx="2567" cy="485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11" name="Line 1707">
              <a:extLst>
                <a:ext uri="{FF2B5EF4-FFF2-40B4-BE49-F238E27FC236}">
                  <a16:creationId xmlns:a16="http://schemas.microsoft.com/office/drawing/2014/main" id="{4715FF18-195D-47CE-859F-F73C6DDD1F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27700" y="2706688"/>
              <a:ext cx="770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12" name="Line 1708">
              <a:extLst>
                <a:ext uri="{FF2B5EF4-FFF2-40B4-BE49-F238E27FC236}">
                  <a16:creationId xmlns:a16="http://schemas.microsoft.com/office/drawing/2014/main" id="{B1D5FAAE-CE49-4E7D-BDC0-DD13396263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35402" y="2706688"/>
              <a:ext cx="2567" cy="485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13" name="Line 1709">
              <a:extLst>
                <a:ext uri="{FF2B5EF4-FFF2-40B4-BE49-F238E27FC236}">
                  <a16:creationId xmlns:a16="http://schemas.microsoft.com/office/drawing/2014/main" id="{A617249A-5216-49C2-9F97-D4EB2E12A0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35402" y="2706688"/>
              <a:ext cx="513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14" name="Line 1710">
              <a:extLst>
                <a:ext uri="{FF2B5EF4-FFF2-40B4-BE49-F238E27FC236}">
                  <a16:creationId xmlns:a16="http://schemas.microsoft.com/office/drawing/2014/main" id="{7738B087-7298-4721-BD9D-9F4E41F172F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40536" y="2706688"/>
              <a:ext cx="0" cy="485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15" name="Line 1711">
              <a:extLst>
                <a:ext uri="{FF2B5EF4-FFF2-40B4-BE49-F238E27FC236}">
                  <a16:creationId xmlns:a16="http://schemas.microsoft.com/office/drawing/2014/main" id="{24A23B62-97CB-4EE9-ACE1-3A634A5895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40536" y="2706688"/>
              <a:ext cx="770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16" name="Line 7125">
              <a:extLst>
                <a:ext uri="{FF2B5EF4-FFF2-40B4-BE49-F238E27FC236}">
                  <a16:creationId xmlns:a16="http://schemas.microsoft.com/office/drawing/2014/main" id="{FAE243AC-5798-4290-B733-986A9C4603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90913" y="2823274"/>
              <a:ext cx="2567" cy="485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17" name="Line 7126">
              <a:extLst>
                <a:ext uri="{FF2B5EF4-FFF2-40B4-BE49-F238E27FC236}">
                  <a16:creationId xmlns:a16="http://schemas.microsoft.com/office/drawing/2014/main" id="{D2638D0B-D3A7-4AFE-9CEF-582B437F50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97331" y="2826513"/>
              <a:ext cx="2567" cy="80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18" name="Line 7127">
              <a:extLst>
                <a:ext uri="{FF2B5EF4-FFF2-40B4-BE49-F238E27FC236}">
                  <a16:creationId xmlns:a16="http://schemas.microsoft.com/office/drawing/2014/main" id="{6B8CF695-780D-4F52-BE2A-BC4FBA60BB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03749" y="2831370"/>
              <a:ext cx="2567" cy="485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19" name="Line 7128">
              <a:extLst>
                <a:ext uri="{FF2B5EF4-FFF2-40B4-BE49-F238E27FC236}">
                  <a16:creationId xmlns:a16="http://schemas.microsoft.com/office/drawing/2014/main" id="{F767B178-F9FB-408A-BFA0-0253EE03B0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12735" y="2823274"/>
              <a:ext cx="2567" cy="1133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20" name="Line 7129">
              <a:extLst>
                <a:ext uri="{FF2B5EF4-FFF2-40B4-BE49-F238E27FC236}">
                  <a16:creationId xmlns:a16="http://schemas.microsoft.com/office/drawing/2014/main" id="{245692E2-5991-4BD2-8D63-F9A963DBD4C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19153" y="2823274"/>
              <a:ext cx="2567" cy="80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21" name="Line 7130">
              <a:extLst>
                <a:ext uri="{FF2B5EF4-FFF2-40B4-BE49-F238E27FC236}">
                  <a16:creationId xmlns:a16="http://schemas.microsoft.com/office/drawing/2014/main" id="{FCCD0581-3E95-4444-B548-6C92C7051C8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25571" y="2826513"/>
              <a:ext cx="2567" cy="485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22" name="Line 7131">
              <a:extLst>
                <a:ext uri="{FF2B5EF4-FFF2-40B4-BE49-F238E27FC236}">
                  <a16:creationId xmlns:a16="http://schemas.microsoft.com/office/drawing/2014/main" id="{E8DBC98A-2757-42F2-8063-BB2866CF3A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31989" y="2826513"/>
              <a:ext cx="2567" cy="485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23" name="Line 7132">
              <a:extLst>
                <a:ext uri="{FF2B5EF4-FFF2-40B4-BE49-F238E27FC236}">
                  <a16:creationId xmlns:a16="http://schemas.microsoft.com/office/drawing/2014/main" id="{959D5281-D019-4A36-A123-904F5BA4A9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31989" y="2826513"/>
              <a:ext cx="2567" cy="161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24" name="Line 7133">
              <a:extLst>
                <a:ext uri="{FF2B5EF4-FFF2-40B4-BE49-F238E27FC236}">
                  <a16:creationId xmlns:a16="http://schemas.microsoft.com/office/drawing/2014/main" id="{09034E9D-EF1A-4699-9745-97B5D30027E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39690" y="2816797"/>
              <a:ext cx="1284" cy="1133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25" name="Line 7134">
              <a:extLst>
                <a:ext uri="{FF2B5EF4-FFF2-40B4-BE49-F238E27FC236}">
                  <a16:creationId xmlns:a16="http://schemas.microsoft.com/office/drawing/2014/main" id="{4237F2DC-88FD-4745-96B6-946D6D4B57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46108" y="2811939"/>
              <a:ext cx="1284" cy="647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26" name="Line 7135">
              <a:extLst>
                <a:ext uri="{FF2B5EF4-FFF2-40B4-BE49-F238E27FC236}">
                  <a16:creationId xmlns:a16="http://schemas.microsoft.com/office/drawing/2014/main" id="{74A3F8B4-BA54-4AA3-BB3E-90FC0B64884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52526" y="2811939"/>
              <a:ext cx="1284" cy="485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27" name="Line 7136">
              <a:extLst>
                <a:ext uri="{FF2B5EF4-FFF2-40B4-BE49-F238E27FC236}">
                  <a16:creationId xmlns:a16="http://schemas.microsoft.com/office/drawing/2014/main" id="{7BB1441A-0750-495B-8534-4FA9F93A74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60228" y="2811939"/>
              <a:ext cx="2567" cy="1133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28" name="Line 7137">
              <a:extLst>
                <a:ext uri="{FF2B5EF4-FFF2-40B4-BE49-F238E27FC236}">
                  <a16:creationId xmlns:a16="http://schemas.microsoft.com/office/drawing/2014/main" id="{FD686856-44D1-4118-B257-5D9B8DFC12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67929" y="2811939"/>
              <a:ext cx="1284" cy="1457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29" name="Line 7138">
              <a:extLst>
                <a:ext uri="{FF2B5EF4-FFF2-40B4-BE49-F238E27FC236}">
                  <a16:creationId xmlns:a16="http://schemas.microsoft.com/office/drawing/2014/main" id="{561DBC8F-ABCB-4C37-83D7-D6381E4AF5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74347" y="2807082"/>
              <a:ext cx="1284" cy="485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30" name="Line 7139">
              <a:extLst>
                <a:ext uri="{FF2B5EF4-FFF2-40B4-BE49-F238E27FC236}">
                  <a16:creationId xmlns:a16="http://schemas.microsoft.com/office/drawing/2014/main" id="{E33C7647-8901-4943-AAF8-03FA3A3734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80765" y="2816797"/>
              <a:ext cx="1284" cy="971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31" name="Line 7140">
              <a:extLst>
                <a:ext uri="{FF2B5EF4-FFF2-40B4-BE49-F238E27FC236}">
                  <a16:creationId xmlns:a16="http://schemas.microsoft.com/office/drawing/2014/main" id="{8FD26C4A-E043-4C02-96A1-D94CF598FD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87183" y="2818416"/>
              <a:ext cx="2567" cy="80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32" name="Line 7141">
              <a:extLst>
                <a:ext uri="{FF2B5EF4-FFF2-40B4-BE49-F238E27FC236}">
                  <a16:creationId xmlns:a16="http://schemas.microsoft.com/office/drawing/2014/main" id="{0C431745-17E9-43C9-BD55-0E63EA7661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93601" y="2811939"/>
              <a:ext cx="2567" cy="1457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33" name="Line 7142">
              <a:extLst>
                <a:ext uri="{FF2B5EF4-FFF2-40B4-BE49-F238E27FC236}">
                  <a16:creationId xmlns:a16="http://schemas.microsoft.com/office/drawing/2014/main" id="{752A5D73-C524-4704-A7FB-011C7B2470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02587" y="2803843"/>
              <a:ext cx="1284" cy="1295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34" name="Line 7143">
              <a:extLst>
                <a:ext uri="{FF2B5EF4-FFF2-40B4-BE49-F238E27FC236}">
                  <a16:creationId xmlns:a16="http://schemas.microsoft.com/office/drawing/2014/main" id="{0BF27C01-8241-45C9-980B-2DC2BB0196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09005" y="2803843"/>
              <a:ext cx="1284" cy="80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35" name="Line 7144">
              <a:extLst>
                <a:ext uri="{FF2B5EF4-FFF2-40B4-BE49-F238E27FC236}">
                  <a16:creationId xmlns:a16="http://schemas.microsoft.com/office/drawing/2014/main" id="{BAA2CF46-3E57-44F8-9083-3E7C87F100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15423" y="2818416"/>
              <a:ext cx="2567" cy="161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36" name="Line 7145">
              <a:extLst>
                <a:ext uri="{FF2B5EF4-FFF2-40B4-BE49-F238E27FC236}">
                  <a16:creationId xmlns:a16="http://schemas.microsoft.com/office/drawing/2014/main" id="{311D4FA3-27CE-4461-9EEF-8E7D240F94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21841" y="2818416"/>
              <a:ext cx="2567" cy="485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37" name="Line 7146">
              <a:extLst>
                <a:ext uri="{FF2B5EF4-FFF2-40B4-BE49-F238E27FC236}">
                  <a16:creationId xmlns:a16="http://schemas.microsoft.com/office/drawing/2014/main" id="{2402C3C3-12AE-4DF1-B26D-D493437FAB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28259" y="2807082"/>
              <a:ext cx="2567" cy="485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38" name="Line 7147">
              <a:extLst>
                <a:ext uri="{FF2B5EF4-FFF2-40B4-BE49-F238E27FC236}">
                  <a16:creationId xmlns:a16="http://schemas.microsoft.com/office/drawing/2014/main" id="{AD9D8B58-84E7-42CD-999B-E3F58812231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34677" y="2811939"/>
              <a:ext cx="2567" cy="485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39" name="Line 7148">
              <a:extLst>
                <a:ext uri="{FF2B5EF4-FFF2-40B4-BE49-F238E27FC236}">
                  <a16:creationId xmlns:a16="http://schemas.microsoft.com/office/drawing/2014/main" id="{DAAEF361-D2F6-4225-A0D5-D29DD28994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43662" y="2807082"/>
              <a:ext cx="2567" cy="485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40" name="Line 7149">
              <a:extLst>
                <a:ext uri="{FF2B5EF4-FFF2-40B4-BE49-F238E27FC236}">
                  <a16:creationId xmlns:a16="http://schemas.microsoft.com/office/drawing/2014/main" id="{818EF698-FD76-403E-BA98-B097BAC960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50080" y="2802224"/>
              <a:ext cx="2567" cy="80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41" name="Line 7150">
              <a:extLst>
                <a:ext uri="{FF2B5EF4-FFF2-40B4-BE49-F238E27FC236}">
                  <a16:creationId xmlns:a16="http://schemas.microsoft.com/office/drawing/2014/main" id="{1378D493-5D95-4953-A3C7-CED875585C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53931" y="2786031"/>
              <a:ext cx="2567" cy="1295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42" name="Line 7151">
              <a:extLst>
                <a:ext uri="{FF2B5EF4-FFF2-40B4-BE49-F238E27FC236}">
                  <a16:creationId xmlns:a16="http://schemas.microsoft.com/office/drawing/2014/main" id="{114E59BD-DDE3-4D36-8F69-EE1749CBC0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97573" y="2758504"/>
              <a:ext cx="2567" cy="323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43" name="Line 7152">
              <a:extLst>
                <a:ext uri="{FF2B5EF4-FFF2-40B4-BE49-F238E27FC236}">
                  <a16:creationId xmlns:a16="http://schemas.microsoft.com/office/drawing/2014/main" id="{C55C9888-8F6A-46ED-BFAB-30309B621C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03991" y="2763362"/>
              <a:ext cx="2567" cy="80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44" name="Line 7153">
              <a:extLst>
                <a:ext uri="{FF2B5EF4-FFF2-40B4-BE49-F238E27FC236}">
                  <a16:creationId xmlns:a16="http://schemas.microsoft.com/office/drawing/2014/main" id="{9B1C3263-4FFF-4F9E-A14D-8424D967F1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10409" y="2753646"/>
              <a:ext cx="2567" cy="485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45" name="Line 7154">
              <a:extLst>
                <a:ext uri="{FF2B5EF4-FFF2-40B4-BE49-F238E27FC236}">
                  <a16:creationId xmlns:a16="http://schemas.microsoft.com/office/drawing/2014/main" id="{0E32CC54-894A-410B-BE9D-727BAF8C94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19394" y="2755266"/>
              <a:ext cx="2567" cy="323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46" name="Line 7155">
              <a:extLst>
                <a:ext uri="{FF2B5EF4-FFF2-40B4-BE49-F238E27FC236}">
                  <a16:creationId xmlns:a16="http://schemas.microsoft.com/office/drawing/2014/main" id="{2E476EA6-F1AA-41F0-8C32-FA3CF94C0C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19394" y="2755266"/>
              <a:ext cx="2567" cy="323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47" name="Line 7156">
              <a:extLst>
                <a:ext uri="{FF2B5EF4-FFF2-40B4-BE49-F238E27FC236}">
                  <a16:creationId xmlns:a16="http://schemas.microsoft.com/office/drawing/2014/main" id="{AE63E7FC-F926-41AC-9C02-48AC5E81A4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25812" y="2750408"/>
              <a:ext cx="2567" cy="80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48" name="Line 7157">
              <a:extLst>
                <a:ext uri="{FF2B5EF4-FFF2-40B4-BE49-F238E27FC236}">
                  <a16:creationId xmlns:a16="http://schemas.microsoft.com/office/drawing/2014/main" id="{4059B04D-A0CF-4D78-8D3D-D4B0B66ECD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32230" y="2750408"/>
              <a:ext cx="2567" cy="485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49" name="Line 7158">
              <a:extLst>
                <a:ext uri="{FF2B5EF4-FFF2-40B4-BE49-F238E27FC236}">
                  <a16:creationId xmlns:a16="http://schemas.microsoft.com/office/drawing/2014/main" id="{35DA6509-AA32-4DD1-873B-8393F85DE2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38648" y="2753646"/>
              <a:ext cx="2567" cy="485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50" name="Line 7159">
              <a:extLst>
                <a:ext uri="{FF2B5EF4-FFF2-40B4-BE49-F238E27FC236}">
                  <a16:creationId xmlns:a16="http://schemas.microsoft.com/office/drawing/2014/main" id="{56FEDA26-EDE2-4A6A-B2E4-63B463F941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45066" y="2753646"/>
              <a:ext cx="2567" cy="485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51" name="Line 7160">
              <a:extLst>
                <a:ext uri="{FF2B5EF4-FFF2-40B4-BE49-F238E27FC236}">
                  <a16:creationId xmlns:a16="http://schemas.microsoft.com/office/drawing/2014/main" id="{9882665E-94E7-4291-ACA7-C1385CFCB2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51484" y="2753646"/>
              <a:ext cx="2567" cy="485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52" name="Line 7161">
              <a:extLst>
                <a:ext uri="{FF2B5EF4-FFF2-40B4-BE49-F238E27FC236}">
                  <a16:creationId xmlns:a16="http://schemas.microsoft.com/office/drawing/2014/main" id="{46C3EA38-FD85-46AF-BF15-F9EF7DCD66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60470" y="2753646"/>
              <a:ext cx="2567" cy="485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53" name="Line 7162">
              <a:extLst>
                <a:ext uri="{FF2B5EF4-FFF2-40B4-BE49-F238E27FC236}">
                  <a16:creationId xmlns:a16="http://schemas.microsoft.com/office/drawing/2014/main" id="{4B6ADFF6-7176-4805-B746-56EF79D09F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66888" y="2750408"/>
              <a:ext cx="2567" cy="485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54" name="Line 7163">
              <a:extLst>
                <a:ext uri="{FF2B5EF4-FFF2-40B4-BE49-F238E27FC236}">
                  <a16:creationId xmlns:a16="http://schemas.microsoft.com/office/drawing/2014/main" id="{EDC5ED28-68A4-48EF-BCA3-E77EB3FF695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73306" y="2750408"/>
              <a:ext cx="2567" cy="485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55" name="Line 7164">
              <a:extLst>
                <a:ext uri="{FF2B5EF4-FFF2-40B4-BE49-F238E27FC236}">
                  <a16:creationId xmlns:a16="http://schemas.microsoft.com/office/drawing/2014/main" id="{235D7ECF-9C6B-4EA9-A68D-9318A9ABCF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79724" y="2750408"/>
              <a:ext cx="2567" cy="80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56" name="Line 7165">
              <a:extLst>
                <a:ext uri="{FF2B5EF4-FFF2-40B4-BE49-F238E27FC236}">
                  <a16:creationId xmlns:a16="http://schemas.microsoft.com/office/drawing/2014/main" id="{C1A864A6-8D57-4225-BF84-EA74823812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87425" y="2755266"/>
              <a:ext cx="1284" cy="647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57" name="Line 7166">
              <a:extLst>
                <a:ext uri="{FF2B5EF4-FFF2-40B4-BE49-F238E27FC236}">
                  <a16:creationId xmlns:a16="http://schemas.microsoft.com/office/drawing/2014/main" id="{3FB7D49E-2FC6-4EF4-9C8F-65C338FB17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93843" y="2755266"/>
              <a:ext cx="1284" cy="647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58" name="Line 7167">
              <a:extLst>
                <a:ext uri="{FF2B5EF4-FFF2-40B4-BE49-F238E27FC236}">
                  <a16:creationId xmlns:a16="http://schemas.microsoft.com/office/drawing/2014/main" id="{C284626C-5AD0-4662-B642-705DBF31A5B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01545" y="2745550"/>
              <a:ext cx="2567" cy="485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59" name="Line 7168">
              <a:extLst>
                <a:ext uri="{FF2B5EF4-FFF2-40B4-BE49-F238E27FC236}">
                  <a16:creationId xmlns:a16="http://schemas.microsoft.com/office/drawing/2014/main" id="{F84AE0ED-EBE8-4272-B5AA-E4BAFE6BB6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07963" y="2745550"/>
              <a:ext cx="2567" cy="485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60" name="Line 7169">
              <a:extLst>
                <a:ext uri="{FF2B5EF4-FFF2-40B4-BE49-F238E27FC236}">
                  <a16:creationId xmlns:a16="http://schemas.microsoft.com/office/drawing/2014/main" id="{4E1ABDF4-78C6-4459-99B3-135693EB5D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15664" y="2745550"/>
              <a:ext cx="1284" cy="80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61" name="Line 7170">
              <a:extLst>
                <a:ext uri="{FF2B5EF4-FFF2-40B4-BE49-F238E27FC236}">
                  <a16:creationId xmlns:a16="http://schemas.microsoft.com/office/drawing/2014/main" id="{154BE43B-79F7-4353-8EF9-B98E8871CC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22082" y="2750408"/>
              <a:ext cx="1284" cy="80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62" name="Line 7171">
              <a:extLst>
                <a:ext uri="{FF2B5EF4-FFF2-40B4-BE49-F238E27FC236}">
                  <a16:creationId xmlns:a16="http://schemas.microsoft.com/office/drawing/2014/main" id="{C493BB99-D19B-42F9-A60F-D2014537C3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28500" y="2755266"/>
              <a:ext cx="1284" cy="323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63" name="Line 7172">
              <a:extLst>
                <a:ext uri="{FF2B5EF4-FFF2-40B4-BE49-F238E27FC236}">
                  <a16:creationId xmlns:a16="http://schemas.microsoft.com/office/drawing/2014/main" id="{0CCE493F-D90E-4DA1-AB08-0FEA66BF86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66767" y="2779554"/>
              <a:ext cx="2567" cy="323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64" name="Line 7173">
              <a:extLst>
                <a:ext uri="{FF2B5EF4-FFF2-40B4-BE49-F238E27FC236}">
                  <a16:creationId xmlns:a16="http://schemas.microsoft.com/office/drawing/2014/main" id="{F9203758-52FC-4259-816D-BB9A687A37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73185" y="2774697"/>
              <a:ext cx="2567" cy="80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65" name="Line 7174">
              <a:extLst>
                <a:ext uri="{FF2B5EF4-FFF2-40B4-BE49-F238E27FC236}">
                  <a16:creationId xmlns:a16="http://schemas.microsoft.com/office/drawing/2014/main" id="{21262F15-CB8C-499A-AF4D-35DF89511C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79603" y="2774697"/>
              <a:ext cx="2567" cy="485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66" name="Line 7175">
              <a:extLst>
                <a:ext uri="{FF2B5EF4-FFF2-40B4-BE49-F238E27FC236}">
                  <a16:creationId xmlns:a16="http://schemas.microsoft.com/office/drawing/2014/main" id="{767F9559-A4C9-44D2-B83A-6EEF481B77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88588" y="2777935"/>
              <a:ext cx="2567" cy="161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67" name="Line 7176">
              <a:extLst>
                <a:ext uri="{FF2B5EF4-FFF2-40B4-BE49-F238E27FC236}">
                  <a16:creationId xmlns:a16="http://schemas.microsoft.com/office/drawing/2014/main" id="{2A972487-EFB6-4A12-B37C-42F0142032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88588" y="2777935"/>
              <a:ext cx="2567" cy="161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cxnSp>
        <p:nvCxnSpPr>
          <p:cNvPr id="7202" name="Connecteur droit avec flèche 2487">
            <a:extLst>
              <a:ext uri="{FF2B5EF4-FFF2-40B4-BE49-F238E27FC236}">
                <a16:creationId xmlns:a16="http://schemas.microsoft.com/office/drawing/2014/main" id="{B77DB0D0-A1F3-470D-BE05-816C6CD78238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V="1">
            <a:off x="4483894" y="2199482"/>
            <a:ext cx="185737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03" name="ZoneTexte 33">
            <a:extLst>
              <a:ext uri="{FF2B5EF4-FFF2-40B4-BE49-F238E27FC236}">
                <a16:creationId xmlns:a16="http://schemas.microsoft.com/office/drawing/2014/main" id="{40B8C3AC-4385-4E83-B0F3-8427B1C9CD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4488" y="2225675"/>
            <a:ext cx="617537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cs typeface="Arial" panose="020B0604020202020204" pitchFamily="34" charset="0"/>
              </a:rPr>
              <a:t>SNP</a:t>
            </a:r>
          </a:p>
        </p:txBody>
      </p:sp>
      <p:cxnSp>
        <p:nvCxnSpPr>
          <p:cNvPr id="7204" name="Connecteur droit avec flèche 2529">
            <a:extLst>
              <a:ext uri="{FF2B5EF4-FFF2-40B4-BE49-F238E27FC236}">
                <a16:creationId xmlns:a16="http://schemas.microsoft.com/office/drawing/2014/main" id="{48B5C979-1DB2-48C4-883C-3710E159A059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V="1">
            <a:off x="6023768" y="2186782"/>
            <a:ext cx="169863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205" name="Groupe 26">
            <a:extLst>
              <a:ext uri="{FF2B5EF4-FFF2-40B4-BE49-F238E27FC236}">
                <a16:creationId xmlns:a16="http://schemas.microsoft.com/office/drawing/2014/main" id="{073354E2-6441-42AA-8EEE-8E79EAE0B54D}"/>
              </a:ext>
            </a:extLst>
          </p:cNvPr>
          <p:cNvGrpSpPr>
            <a:grpSpLocks/>
          </p:cNvGrpSpPr>
          <p:nvPr/>
        </p:nvGrpSpPr>
        <p:grpSpPr bwMode="auto">
          <a:xfrm>
            <a:off x="6218238" y="1836738"/>
            <a:ext cx="7937" cy="254000"/>
            <a:chOff x="5810551" y="2992530"/>
            <a:chExt cx="7691" cy="188821"/>
          </a:xfrm>
        </p:grpSpPr>
        <p:sp>
          <p:nvSpPr>
            <p:cNvPr id="8578" name="Line 2295">
              <a:extLst>
                <a:ext uri="{FF2B5EF4-FFF2-40B4-BE49-F238E27FC236}">
                  <a16:creationId xmlns:a16="http://schemas.microsoft.com/office/drawing/2014/main" id="{190DCAE8-EA82-4700-BECA-B789E93C783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10551" y="3097147"/>
              <a:ext cx="1282" cy="4848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579" name="Line 2297">
              <a:extLst>
                <a:ext uri="{FF2B5EF4-FFF2-40B4-BE49-F238E27FC236}">
                  <a16:creationId xmlns:a16="http://schemas.microsoft.com/office/drawing/2014/main" id="{F2A570CF-BF8A-4A66-848B-74F57A7BE9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14397" y="3132870"/>
              <a:ext cx="0" cy="4848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580" name="Line 2298">
              <a:extLst>
                <a:ext uri="{FF2B5EF4-FFF2-40B4-BE49-F238E27FC236}">
                  <a16:creationId xmlns:a16="http://schemas.microsoft.com/office/drawing/2014/main" id="{D12EACB7-4902-42B1-B562-A4576FC7752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814397" y="3153283"/>
              <a:ext cx="2564" cy="765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581" name="Line 2299">
              <a:extLst>
                <a:ext uri="{FF2B5EF4-FFF2-40B4-BE49-F238E27FC236}">
                  <a16:creationId xmlns:a16="http://schemas.microsoft.com/office/drawing/2014/main" id="{732B29F7-5BAE-49E1-9C36-2288645C21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16960" y="2992530"/>
              <a:ext cx="1282" cy="16840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7206" name="Groupe 25">
            <a:extLst>
              <a:ext uri="{FF2B5EF4-FFF2-40B4-BE49-F238E27FC236}">
                <a16:creationId xmlns:a16="http://schemas.microsoft.com/office/drawing/2014/main" id="{4962E08B-6163-4239-9ACA-7D6A80A734D1}"/>
              </a:ext>
            </a:extLst>
          </p:cNvPr>
          <p:cNvGrpSpPr>
            <a:grpSpLocks/>
          </p:cNvGrpSpPr>
          <p:nvPr/>
        </p:nvGrpSpPr>
        <p:grpSpPr bwMode="auto">
          <a:xfrm>
            <a:off x="5461000" y="1393825"/>
            <a:ext cx="955675" cy="641350"/>
            <a:chOff x="5145088" y="2659480"/>
            <a:chExt cx="839788" cy="481045"/>
          </a:xfrm>
        </p:grpSpPr>
        <p:sp>
          <p:nvSpPr>
            <p:cNvPr id="8159" name="Line 415">
              <a:extLst>
                <a:ext uri="{FF2B5EF4-FFF2-40B4-BE49-F238E27FC236}">
                  <a16:creationId xmlns:a16="http://schemas.microsoft.com/office/drawing/2014/main" id="{13DB5EB3-070C-49FF-BEB4-5FF55D3D8DC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87963" y="2752725"/>
              <a:ext cx="3175" cy="635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60" name="Line 416">
              <a:extLst>
                <a:ext uri="{FF2B5EF4-FFF2-40B4-BE49-F238E27FC236}">
                  <a16:creationId xmlns:a16="http://schemas.microsoft.com/office/drawing/2014/main" id="{25CEC59B-A436-49E6-AD7E-3322E3591B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91138" y="2751138"/>
              <a:ext cx="0" cy="174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61" name="Line 417">
              <a:extLst>
                <a:ext uri="{FF2B5EF4-FFF2-40B4-BE49-F238E27FC236}">
                  <a16:creationId xmlns:a16="http://schemas.microsoft.com/office/drawing/2014/main" id="{39062D02-0FD6-4DD7-B1D5-68E959B377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94313" y="2755900"/>
              <a:ext cx="0" cy="158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62" name="Line 418">
              <a:extLst>
                <a:ext uri="{FF2B5EF4-FFF2-40B4-BE49-F238E27FC236}">
                  <a16:creationId xmlns:a16="http://schemas.microsoft.com/office/drawing/2014/main" id="{12B2FF65-C625-445B-8E04-71E385241C0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94313" y="2752725"/>
              <a:ext cx="4763" cy="635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63" name="Line 1982">
              <a:extLst>
                <a:ext uri="{FF2B5EF4-FFF2-40B4-BE49-F238E27FC236}">
                  <a16:creationId xmlns:a16="http://schemas.microsoft.com/office/drawing/2014/main" id="{164173DF-C220-41C4-956F-4E6298BEC2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27638" y="2754313"/>
              <a:ext cx="4763" cy="15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64" name="Line 1984">
              <a:extLst>
                <a:ext uri="{FF2B5EF4-FFF2-40B4-BE49-F238E27FC236}">
                  <a16:creationId xmlns:a16="http://schemas.microsoft.com/office/drawing/2014/main" id="{30AD1BDB-0F76-4123-90D5-EA0FBCD8F79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32400" y="2754313"/>
              <a:ext cx="3175" cy="15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65" name="Line 1985">
              <a:extLst>
                <a:ext uri="{FF2B5EF4-FFF2-40B4-BE49-F238E27FC236}">
                  <a16:creationId xmlns:a16="http://schemas.microsoft.com/office/drawing/2014/main" id="{61A63D2F-BA52-4C0C-B23B-CFA4E9C6EB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35575" y="2754313"/>
              <a:ext cx="0" cy="476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66" name="Line 1986">
              <a:extLst>
                <a:ext uri="{FF2B5EF4-FFF2-40B4-BE49-F238E27FC236}">
                  <a16:creationId xmlns:a16="http://schemas.microsoft.com/office/drawing/2014/main" id="{3664518E-9E10-4D19-8E05-7CBD8894065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35575" y="2754313"/>
              <a:ext cx="3175" cy="15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67" name="Line 1987">
              <a:extLst>
                <a:ext uri="{FF2B5EF4-FFF2-40B4-BE49-F238E27FC236}">
                  <a16:creationId xmlns:a16="http://schemas.microsoft.com/office/drawing/2014/main" id="{6490EDFF-C02C-48DD-BD21-5E72339D134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38750" y="2767013"/>
              <a:ext cx="0" cy="476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68" name="Line 1988">
              <a:extLst>
                <a:ext uri="{FF2B5EF4-FFF2-40B4-BE49-F238E27FC236}">
                  <a16:creationId xmlns:a16="http://schemas.microsoft.com/office/drawing/2014/main" id="{9FCA0925-8B42-40F9-903A-5D0DF7E843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38750" y="2767013"/>
              <a:ext cx="1588" cy="15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69" name="Line 1989">
              <a:extLst>
                <a:ext uri="{FF2B5EF4-FFF2-40B4-BE49-F238E27FC236}">
                  <a16:creationId xmlns:a16="http://schemas.microsoft.com/office/drawing/2014/main" id="{EFC5D369-457A-40EE-8881-F515F395F8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40338" y="2767013"/>
              <a:ext cx="3175" cy="476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70" name="Line 1990">
              <a:extLst>
                <a:ext uri="{FF2B5EF4-FFF2-40B4-BE49-F238E27FC236}">
                  <a16:creationId xmlns:a16="http://schemas.microsoft.com/office/drawing/2014/main" id="{E9093A97-F271-4271-BC88-46D75FDF5B4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40338" y="2767013"/>
              <a:ext cx="4763" cy="15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71" name="Line 1991">
              <a:extLst>
                <a:ext uri="{FF2B5EF4-FFF2-40B4-BE49-F238E27FC236}">
                  <a16:creationId xmlns:a16="http://schemas.microsoft.com/office/drawing/2014/main" id="{8EB9314B-877D-4DD8-88B0-073615E497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45100" y="2767013"/>
              <a:ext cx="0" cy="793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72" name="Line 1992">
              <a:extLst>
                <a:ext uri="{FF2B5EF4-FFF2-40B4-BE49-F238E27FC236}">
                  <a16:creationId xmlns:a16="http://schemas.microsoft.com/office/drawing/2014/main" id="{C5A218C2-6AEF-4290-9231-511A6C8D860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45100" y="2767013"/>
              <a:ext cx="3175" cy="15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73" name="Line 1993">
              <a:extLst>
                <a:ext uri="{FF2B5EF4-FFF2-40B4-BE49-F238E27FC236}">
                  <a16:creationId xmlns:a16="http://schemas.microsoft.com/office/drawing/2014/main" id="{383FB630-D705-43E3-91A5-C3733119B97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48275" y="2767013"/>
              <a:ext cx="0" cy="793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74" name="Line 1994">
              <a:extLst>
                <a:ext uri="{FF2B5EF4-FFF2-40B4-BE49-F238E27FC236}">
                  <a16:creationId xmlns:a16="http://schemas.microsoft.com/office/drawing/2014/main" id="{DDFB8ED7-1561-4201-9008-A2DDB388308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48275" y="2767013"/>
              <a:ext cx="3175" cy="15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75" name="Line 1995">
              <a:extLst>
                <a:ext uri="{FF2B5EF4-FFF2-40B4-BE49-F238E27FC236}">
                  <a16:creationId xmlns:a16="http://schemas.microsoft.com/office/drawing/2014/main" id="{7B76A14F-8077-42BD-B599-3A2CC32195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51450" y="2767013"/>
              <a:ext cx="1588" cy="793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76" name="Line 1996">
              <a:extLst>
                <a:ext uri="{FF2B5EF4-FFF2-40B4-BE49-F238E27FC236}">
                  <a16:creationId xmlns:a16="http://schemas.microsoft.com/office/drawing/2014/main" id="{4A9EF117-EA5C-4CB5-9902-752575EBC2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51450" y="2771775"/>
              <a:ext cx="3175" cy="15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77" name="Line 1997">
              <a:extLst>
                <a:ext uri="{FF2B5EF4-FFF2-40B4-BE49-F238E27FC236}">
                  <a16:creationId xmlns:a16="http://schemas.microsoft.com/office/drawing/2014/main" id="{BE066D15-F62C-48EF-B951-C2107FBB0A0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54625" y="2771775"/>
              <a:ext cx="1588" cy="317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78" name="Line 1998">
              <a:extLst>
                <a:ext uri="{FF2B5EF4-FFF2-40B4-BE49-F238E27FC236}">
                  <a16:creationId xmlns:a16="http://schemas.microsoft.com/office/drawing/2014/main" id="{5CDDCF20-B65B-49E4-9414-92DA7C7B81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54625" y="2771775"/>
              <a:ext cx="3175" cy="15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79" name="Line 1999">
              <a:extLst>
                <a:ext uri="{FF2B5EF4-FFF2-40B4-BE49-F238E27FC236}">
                  <a16:creationId xmlns:a16="http://schemas.microsoft.com/office/drawing/2014/main" id="{5944912D-929D-4B9E-9294-368ADCC55B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57800" y="2771775"/>
              <a:ext cx="1588" cy="317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80" name="Line 2000">
              <a:extLst>
                <a:ext uri="{FF2B5EF4-FFF2-40B4-BE49-F238E27FC236}">
                  <a16:creationId xmlns:a16="http://schemas.microsoft.com/office/drawing/2014/main" id="{C87E9B8C-4082-4203-86A5-31E485D1DD8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57800" y="2771775"/>
              <a:ext cx="3175" cy="15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81" name="Line 2001">
              <a:extLst>
                <a:ext uri="{FF2B5EF4-FFF2-40B4-BE49-F238E27FC236}">
                  <a16:creationId xmlns:a16="http://schemas.microsoft.com/office/drawing/2014/main" id="{51412574-9110-41C5-B241-56C502F9A7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60975" y="2771775"/>
              <a:ext cx="3175" cy="317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82" name="Line 2002">
              <a:extLst>
                <a:ext uri="{FF2B5EF4-FFF2-40B4-BE49-F238E27FC236}">
                  <a16:creationId xmlns:a16="http://schemas.microsoft.com/office/drawing/2014/main" id="{91723BE5-D630-43A1-A0BD-6850B93835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60975" y="2771775"/>
              <a:ext cx="4763" cy="15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83" name="Line 2003">
              <a:extLst>
                <a:ext uri="{FF2B5EF4-FFF2-40B4-BE49-F238E27FC236}">
                  <a16:creationId xmlns:a16="http://schemas.microsoft.com/office/drawing/2014/main" id="{0BEBFAEC-1845-4A8F-9A6A-C5513AB2EB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65738" y="2771775"/>
              <a:ext cx="0" cy="635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84" name="Line 2004">
              <a:extLst>
                <a:ext uri="{FF2B5EF4-FFF2-40B4-BE49-F238E27FC236}">
                  <a16:creationId xmlns:a16="http://schemas.microsoft.com/office/drawing/2014/main" id="{0D92303C-CB55-409A-A575-D57BA0C9B0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65738" y="2774950"/>
              <a:ext cx="1588" cy="15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85" name="Line 2005">
              <a:extLst>
                <a:ext uri="{FF2B5EF4-FFF2-40B4-BE49-F238E27FC236}">
                  <a16:creationId xmlns:a16="http://schemas.microsoft.com/office/drawing/2014/main" id="{31E38F42-7FA5-414F-BFC2-3C8F24B82C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67325" y="2774950"/>
              <a:ext cx="1588" cy="635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86" name="Line 2006">
              <a:extLst>
                <a:ext uri="{FF2B5EF4-FFF2-40B4-BE49-F238E27FC236}">
                  <a16:creationId xmlns:a16="http://schemas.microsoft.com/office/drawing/2014/main" id="{1989F83C-4E00-4770-880E-74C704F360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65738" y="2778125"/>
              <a:ext cx="1588" cy="15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87" name="Line 2007">
              <a:extLst>
                <a:ext uri="{FF2B5EF4-FFF2-40B4-BE49-F238E27FC236}">
                  <a16:creationId xmlns:a16="http://schemas.microsoft.com/office/drawing/2014/main" id="{309963DE-5771-4C75-A397-13F4D07913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67325" y="2778125"/>
              <a:ext cx="1588" cy="793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88" name="Line 2008">
              <a:extLst>
                <a:ext uri="{FF2B5EF4-FFF2-40B4-BE49-F238E27FC236}">
                  <a16:creationId xmlns:a16="http://schemas.microsoft.com/office/drawing/2014/main" id="{06480328-240C-4E1D-B335-61F9DB0547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67325" y="2781300"/>
              <a:ext cx="476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89" name="Line 2009">
              <a:extLst>
                <a:ext uri="{FF2B5EF4-FFF2-40B4-BE49-F238E27FC236}">
                  <a16:creationId xmlns:a16="http://schemas.microsoft.com/office/drawing/2014/main" id="{8AEE1D15-B831-489D-A4C8-A9CDB57A25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72088" y="2781300"/>
              <a:ext cx="0" cy="476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90" name="Line 2010">
              <a:extLst>
                <a:ext uri="{FF2B5EF4-FFF2-40B4-BE49-F238E27FC236}">
                  <a16:creationId xmlns:a16="http://schemas.microsoft.com/office/drawing/2014/main" id="{2D73570E-D388-4F9A-98BD-435BF5B8B6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72088" y="2781300"/>
              <a:ext cx="158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91" name="Line 2011">
              <a:extLst>
                <a:ext uri="{FF2B5EF4-FFF2-40B4-BE49-F238E27FC236}">
                  <a16:creationId xmlns:a16="http://schemas.microsoft.com/office/drawing/2014/main" id="{FBD88104-4B88-4A5C-A309-58ED4AADDA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73675" y="2778125"/>
              <a:ext cx="1588" cy="793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92" name="Line 2012">
              <a:extLst>
                <a:ext uri="{FF2B5EF4-FFF2-40B4-BE49-F238E27FC236}">
                  <a16:creationId xmlns:a16="http://schemas.microsoft.com/office/drawing/2014/main" id="{088DD3F3-390D-4BE6-98A2-5EA223F140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73675" y="2778125"/>
              <a:ext cx="4763" cy="15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93" name="Line 2013">
              <a:extLst>
                <a:ext uri="{FF2B5EF4-FFF2-40B4-BE49-F238E27FC236}">
                  <a16:creationId xmlns:a16="http://schemas.microsoft.com/office/drawing/2014/main" id="{A9E79894-4CD3-4541-A27D-8CFAF07592B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78438" y="2774950"/>
              <a:ext cx="0" cy="635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94" name="Line 2014">
              <a:extLst>
                <a:ext uri="{FF2B5EF4-FFF2-40B4-BE49-F238E27FC236}">
                  <a16:creationId xmlns:a16="http://schemas.microsoft.com/office/drawing/2014/main" id="{4C12D773-6786-4C76-B836-5BA8D34A24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78438" y="2762250"/>
              <a:ext cx="4763" cy="15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95" name="Line 2015">
              <a:extLst>
                <a:ext uri="{FF2B5EF4-FFF2-40B4-BE49-F238E27FC236}">
                  <a16:creationId xmlns:a16="http://schemas.microsoft.com/office/drawing/2014/main" id="{8FD40887-941E-4A6C-BB1C-558FE155C1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83200" y="2771775"/>
              <a:ext cx="0" cy="635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96" name="Line 2016">
              <a:extLst>
                <a:ext uri="{FF2B5EF4-FFF2-40B4-BE49-F238E27FC236}">
                  <a16:creationId xmlns:a16="http://schemas.microsoft.com/office/drawing/2014/main" id="{300C6A79-3B21-46A4-931D-FE19E2DF8F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83200" y="2759075"/>
              <a:ext cx="1588" cy="317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97" name="Line 412">
              <a:extLst>
                <a:ext uri="{FF2B5EF4-FFF2-40B4-BE49-F238E27FC236}">
                  <a16:creationId xmlns:a16="http://schemas.microsoft.com/office/drawing/2014/main" id="{FA57BE52-1CB5-44D6-8D08-08CB48E11D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84788" y="2754313"/>
              <a:ext cx="0" cy="142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98" name="Line 413">
              <a:extLst>
                <a:ext uri="{FF2B5EF4-FFF2-40B4-BE49-F238E27FC236}">
                  <a16:creationId xmlns:a16="http://schemas.microsoft.com/office/drawing/2014/main" id="{35999D4C-DDCA-42E6-A8E2-A9B5F1EFD37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84788" y="2759075"/>
              <a:ext cx="3175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99" name="Line 414">
              <a:extLst>
                <a:ext uri="{FF2B5EF4-FFF2-40B4-BE49-F238E27FC236}">
                  <a16:creationId xmlns:a16="http://schemas.microsoft.com/office/drawing/2014/main" id="{0426220F-E949-4968-BB6C-B3F6E159E40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87963" y="2751138"/>
              <a:ext cx="0" cy="142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grpSp>
          <p:nvGrpSpPr>
            <p:cNvPr id="8200" name="Groupe 20">
              <a:extLst>
                <a:ext uri="{FF2B5EF4-FFF2-40B4-BE49-F238E27FC236}">
                  <a16:creationId xmlns:a16="http://schemas.microsoft.com/office/drawing/2014/main" id="{0837BD97-CE99-40CC-9029-88465D34C58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45088" y="2802881"/>
              <a:ext cx="59045" cy="15479"/>
              <a:chOff x="5145088" y="2749550"/>
              <a:chExt cx="59045" cy="15479"/>
            </a:xfrm>
          </p:grpSpPr>
          <p:sp>
            <p:nvSpPr>
              <p:cNvPr id="8546" name="Line 1503">
                <a:extLst>
                  <a:ext uri="{FF2B5EF4-FFF2-40B4-BE49-F238E27FC236}">
                    <a16:creationId xmlns:a16="http://schemas.microsoft.com/office/drawing/2014/main" id="{F8D949E6-1E6C-41B4-9117-BA4BFDF94F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45088" y="2754710"/>
                <a:ext cx="1327" cy="601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47" name="Line 1504">
                <a:extLst>
                  <a:ext uri="{FF2B5EF4-FFF2-40B4-BE49-F238E27FC236}">
                    <a16:creationId xmlns:a16="http://schemas.microsoft.com/office/drawing/2014/main" id="{5E4BCD0C-D236-4B78-B5D0-36B7ED15E0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45088" y="2754710"/>
                <a:ext cx="3317" cy="172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48" name="Line 1505">
                <a:extLst>
                  <a:ext uri="{FF2B5EF4-FFF2-40B4-BE49-F238E27FC236}">
                    <a16:creationId xmlns:a16="http://schemas.microsoft.com/office/drawing/2014/main" id="{71ED4E6C-7326-42E0-A229-1BEDF52767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48405" y="2754710"/>
                <a:ext cx="1327" cy="601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49" name="Line 1506">
                <a:extLst>
                  <a:ext uri="{FF2B5EF4-FFF2-40B4-BE49-F238E27FC236}">
                    <a16:creationId xmlns:a16="http://schemas.microsoft.com/office/drawing/2014/main" id="{E13B75F6-BCB0-4CA8-964E-91EE7793B2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48405" y="2751270"/>
                <a:ext cx="3981" cy="172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50" name="Line 1507">
                <a:extLst>
                  <a:ext uri="{FF2B5EF4-FFF2-40B4-BE49-F238E27FC236}">
                    <a16:creationId xmlns:a16="http://schemas.microsoft.com/office/drawing/2014/main" id="{650EC00C-910C-4295-96AF-5B511AAF72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52386" y="2754710"/>
                <a:ext cx="1327" cy="601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51" name="Line 1508">
                <a:extLst>
                  <a:ext uri="{FF2B5EF4-FFF2-40B4-BE49-F238E27FC236}">
                    <a16:creationId xmlns:a16="http://schemas.microsoft.com/office/drawing/2014/main" id="{60521168-3646-4F52-BC76-86F1F0060B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52386" y="2754710"/>
                <a:ext cx="3317" cy="172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52" name="Line 1509">
                <a:extLst>
                  <a:ext uri="{FF2B5EF4-FFF2-40B4-BE49-F238E27FC236}">
                    <a16:creationId xmlns:a16="http://schemas.microsoft.com/office/drawing/2014/main" id="{A3AAAA98-EA5C-4F2A-9FF1-5A450701F5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55703" y="2754710"/>
                <a:ext cx="663" cy="601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53" name="Line 1510">
                <a:extLst>
                  <a:ext uri="{FF2B5EF4-FFF2-40B4-BE49-F238E27FC236}">
                    <a16:creationId xmlns:a16="http://schemas.microsoft.com/office/drawing/2014/main" id="{91F36023-7B14-4575-8BA9-65CBE65230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55703" y="2754710"/>
                <a:ext cx="3981" cy="172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54" name="Line 1511">
                <a:extLst>
                  <a:ext uri="{FF2B5EF4-FFF2-40B4-BE49-F238E27FC236}">
                    <a16:creationId xmlns:a16="http://schemas.microsoft.com/office/drawing/2014/main" id="{56CA957B-04E4-44EA-AAC7-BB3F52FA2A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59684" y="2754710"/>
                <a:ext cx="1327" cy="601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55" name="Line 1512">
                <a:extLst>
                  <a:ext uri="{FF2B5EF4-FFF2-40B4-BE49-F238E27FC236}">
                    <a16:creationId xmlns:a16="http://schemas.microsoft.com/office/drawing/2014/main" id="{81DD69EB-DB1B-4707-B979-45DD44F972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59684" y="2749550"/>
                <a:ext cx="3317" cy="172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56" name="Line 1513">
                <a:extLst>
                  <a:ext uri="{FF2B5EF4-FFF2-40B4-BE49-F238E27FC236}">
                    <a16:creationId xmlns:a16="http://schemas.microsoft.com/office/drawing/2014/main" id="{12E6A8A2-30DE-4B75-9480-33B2E8BD9B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63001" y="2754710"/>
                <a:ext cx="663" cy="601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57" name="Line 1514">
                <a:extLst>
                  <a:ext uri="{FF2B5EF4-FFF2-40B4-BE49-F238E27FC236}">
                    <a16:creationId xmlns:a16="http://schemas.microsoft.com/office/drawing/2014/main" id="{42FBF4E8-C038-4DC8-BF42-C86C03776F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63001" y="2754710"/>
                <a:ext cx="3981" cy="172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58" name="Line 1515">
                <a:extLst>
                  <a:ext uri="{FF2B5EF4-FFF2-40B4-BE49-F238E27FC236}">
                    <a16:creationId xmlns:a16="http://schemas.microsoft.com/office/drawing/2014/main" id="{C3647ADE-B69D-48DC-8CEB-69684E8208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66981" y="2754710"/>
                <a:ext cx="663" cy="601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59" name="Line 1516">
                <a:extLst>
                  <a:ext uri="{FF2B5EF4-FFF2-40B4-BE49-F238E27FC236}">
                    <a16:creationId xmlns:a16="http://schemas.microsoft.com/office/drawing/2014/main" id="{77DD8F21-AE22-406B-A941-858511A737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66981" y="2751270"/>
                <a:ext cx="3981" cy="172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60" name="Line 1517">
                <a:extLst>
                  <a:ext uri="{FF2B5EF4-FFF2-40B4-BE49-F238E27FC236}">
                    <a16:creationId xmlns:a16="http://schemas.microsoft.com/office/drawing/2014/main" id="{5EBC1DA8-41DD-44CE-BCF5-B2A22FCFE4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70962" y="2754710"/>
                <a:ext cx="1327" cy="601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61" name="Line 1518">
                <a:extLst>
                  <a:ext uri="{FF2B5EF4-FFF2-40B4-BE49-F238E27FC236}">
                    <a16:creationId xmlns:a16="http://schemas.microsoft.com/office/drawing/2014/main" id="{F8A1BC8F-40D2-455A-ABA6-DA3277B1DB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70962" y="2754710"/>
                <a:ext cx="3317" cy="172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62" name="Line 1519">
                <a:extLst>
                  <a:ext uri="{FF2B5EF4-FFF2-40B4-BE49-F238E27FC236}">
                    <a16:creationId xmlns:a16="http://schemas.microsoft.com/office/drawing/2014/main" id="{FC505A2C-E5BA-403B-BB39-84CB68C77F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74279" y="2754710"/>
                <a:ext cx="663" cy="601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63" name="Line 1520">
                <a:extLst>
                  <a:ext uri="{FF2B5EF4-FFF2-40B4-BE49-F238E27FC236}">
                    <a16:creationId xmlns:a16="http://schemas.microsoft.com/office/drawing/2014/main" id="{E0B0319B-129E-4860-AC20-429C183C51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74279" y="2754710"/>
                <a:ext cx="3981" cy="172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64" name="Line 1521">
                <a:extLst>
                  <a:ext uri="{FF2B5EF4-FFF2-40B4-BE49-F238E27FC236}">
                    <a16:creationId xmlns:a16="http://schemas.microsoft.com/office/drawing/2014/main" id="{46023DD6-0568-4159-B922-8BB40EC4C3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78260" y="2754710"/>
                <a:ext cx="1327" cy="601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65" name="Line 1522">
                <a:extLst>
                  <a:ext uri="{FF2B5EF4-FFF2-40B4-BE49-F238E27FC236}">
                    <a16:creationId xmlns:a16="http://schemas.microsoft.com/office/drawing/2014/main" id="{CAD3AFCE-2033-47DA-9943-E1B1B3DAAC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78260" y="2754710"/>
                <a:ext cx="3317" cy="172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66" name="Line 1523">
                <a:extLst>
                  <a:ext uri="{FF2B5EF4-FFF2-40B4-BE49-F238E27FC236}">
                    <a16:creationId xmlns:a16="http://schemas.microsoft.com/office/drawing/2014/main" id="{3F388DA2-C439-4426-BA21-B2142DDAD1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81577" y="2754710"/>
                <a:ext cx="663" cy="601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67" name="Line 1524">
                <a:extLst>
                  <a:ext uri="{FF2B5EF4-FFF2-40B4-BE49-F238E27FC236}">
                    <a16:creationId xmlns:a16="http://schemas.microsoft.com/office/drawing/2014/main" id="{315D44DB-4F29-4506-83D9-6557841488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81577" y="2754710"/>
                <a:ext cx="3981" cy="172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68" name="Line 1525">
                <a:extLst>
                  <a:ext uri="{FF2B5EF4-FFF2-40B4-BE49-F238E27FC236}">
                    <a16:creationId xmlns:a16="http://schemas.microsoft.com/office/drawing/2014/main" id="{585BDD84-4364-4178-BB82-C0729CCD70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85557" y="2754710"/>
                <a:ext cx="663" cy="601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69" name="Line 1526">
                <a:extLst>
                  <a:ext uri="{FF2B5EF4-FFF2-40B4-BE49-F238E27FC236}">
                    <a16:creationId xmlns:a16="http://schemas.microsoft.com/office/drawing/2014/main" id="{3A57D7A1-1B50-4B07-B3E5-E8E320AC44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85557" y="2749550"/>
                <a:ext cx="3981" cy="172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70" name="Line 1527">
                <a:extLst>
                  <a:ext uri="{FF2B5EF4-FFF2-40B4-BE49-F238E27FC236}">
                    <a16:creationId xmlns:a16="http://schemas.microsoft.com/office/drawing/2014/main" id="{3207DFD4-8440-4206-B000-925DC5260C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89538" y="2754710"/>
                <a:ext cx="1327" cy="601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71" name="Line 1528">
                <a:extLst>
                  <a:ext uri="{FF2B5EF4-FFF2-40B4-BE49-F238E27FC236}">
                    <a16:creationId xmlns:a16="http://schemas.microsoft.com/office/drawing/2014/main" id="{D05F0FE8-36FB-47A7-BA18-C39906C9B7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89538" y="2754710"/>
                <a:ext cx="3317" cy="172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72" name="Line 1529">
                <a:extLst>
                  <a:ext uri="{FF2B5EF4-FFF2-40B4-BE49-F238E27FC236}">
                    <a16:creationId xmlns:a16="http://schemas.microsoft.com/office/drawing/2014/main" id="{95C0B751-7BA9-4222-B3CD-D9E4F79617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92855" y="2754710"/>
                <a:ext cx="663" cy="601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73" name="Line 1530">
                <a:extLst>
                  <a:ext uri="{FF2B5EF4-FFF2-40B4-BE49-F238E27FC236}">
                    <a16:creationId xmlns:a16="http://schemas.microsoft.com/office/drawing/2014/main" id="{16C73377-A768-4948-BB75-359494D27E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92855" y="2749550"/>
                <a:ext cx="3981" cy="172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74" name="Line 1531">
                <a:extLst>
                  <a:ext uri="{FF2B5EF4-FFF2-40B4-BE49-F238E27FC236}">
                    <a16:creationId xmlns:a16="http://schemas.microsoft.com/office/drawing/2014/main" id="{1251076B-B438-456D-A6BB-F6D035E7AA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96836" y="2754710"/>
                <a:ext cx="663" cy="601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75" name="Line 1532">
                <a:extLst>
                  <a:ext uri="{FF2B5EF4-FFF2-40B4-BE49-F238E27FC236}">
                    <a16:creationId xmlns:a16="http://schemas.microsoft.com/office/drawing/2014/main" id="{CB87ED43-0A4F-4BA2-B916-C836B17BB8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96836" y="2754710"/>
                <a:ext cx="2654" cy="172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76" name="Line 1533">
                <a:extLst>
                  <a:ext uri="{FF2B5EF4-FFF2-40B4-BE49-F238E27FC236}">
                    <a16:creationId xmlns:a16="http://schemas.microsoft.com/office/drawing/2014/main" id="{9FC5CD6F-7F96-48AC-A925-7B74452E36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99489" y="2754710"/>
                <a:ext cx="1327" cy="1031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77" name="Line 1534">
                <a:extLst>
                  <a:ext uri="{FF2B5EF4-FFF2-40B4-BE49-F238E27FC236}">
                    <a16:creationId xmlns:a16="http://schemas.microsoft.com/office/drawing/2014/main" id="{1893975C-7338-4FA9-BF34-D9A0FAFDAA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99489" y="2754710"/>
                <a:ext cx="4644" cy="172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</p:grpSp>
        <p:grpSp>
          <p:nvGrpSpPr>
            <p:cNvPr id="8201" name="Groupe 21">
              <a:extLst>
                <a:ext uri="{FF2B5EF4-FFF2-40B4-BE49-F238E27FC236}">
                  <a16:creationId xmlns:a16="http://schemas.microsoft.com/office/drawing/2014/main" id="{C11F80F6-6B5B-4822-938A-8A2590E792E7}"/>
                </a:ext>
              </a:extLst>
            </p:cNvPr>
            <p:cNvGrpSpPr>
              <a:grpSpLocks/>
            </p:cNvGrpSpPr>
            <p:nvPr/>
          </p:nvGrpSpPr>
          <p:grpSpPr bwMode="auto">
            <a:xfrm rot="-2471650">
              <a:off x="5204134" y="2778824"/>
              <a:ext cx="28266" cy="18059"/>
              <a:chOff x="5204134" y="2806651"/>
              <a:chExt cx="28266" cy="18059"/>
            </a:xfrm>
          </p:grpSpPr>
          <p:sp>
            <p:nvSpPr>
              <p:cNvPr id="8530" name="Line 1983">
                <a:extLst>
                  <a:ext uri="{FF2B5EF4-FFF2-40B4-BE49-F238E27FC236}">
                    <a16:creationId xmlns:a16="http://schemas.microsoft.com/office/drawing/2014/main" id="{A9471716-910F-4DD0-A732-FB7EF576A6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32400" y="2808834"/>
                <a:ext cx="0" cy="476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31" name="Line 1535">
                <a:extLst>
                  <a:ext uri="{FF2B5EF4-FFF2-40B4-BE49-F238E27FC236}">
                    <a16:creationId xmlns:a16="http://schemas.microsoft.com/office/drawing/2014/main" id="{2D98A529-7D3B-45BF-8620-03C9CA2E61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04134" y="2809231"/>
                <a:ext cx="663" cy="1031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32" name="Line 1536">
                <a:extLst>
                  <a:ext uri="{FF2B5EF4-FFF2-40B4-BE49-F238E27FC236}">
                    <a16:creationId xmlns:a16="http://schemas.microsoft.com/office/drawing/2014/main" id="{BA6A9964-329E-41C5-95C6-CF203894A1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04134" y="2809231"/>
                <a:ext cx="2654" cy="172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33" name="Line 1537">
                <a:extLst>
                  <a:ext uri="{FF2B5EF4-FFF2-40B4-BE49-F238E27FC236}">
                    <a16:creationId xmlns:a16="http://schemas.microsoft.com/office/drawing/2014/main" id="{9D570D17-D01D-4EC5-B22F-7A8D536B34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06787" y="2809231"/>
                <a:ext cx="1327" cy="1031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34" name="Line 1538">
                <a:extLst>
                  <a:ext uri="{FF2B5EF4-FFF2-40B4-BE49-F238E27FC236}">
                    <a16:creationId xmlns:a16="http://schemas.microsoft.com/office/drawing/2014/main" id="{7644203B-7904-43B2-8B3F-BC4847E260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06787" y="2809231"/>
                <a:ext cx="4644" cy="601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35" name="Line 1539">
                <a:extLst>
                  <a:ext uri="{FF2B5EF4-FFF2-40B4-BE49-F238E27FC236}">
                    <a16:creationId xmlns:a16="http://schemas.microsoft.com/office/drawing/2014/main" id="{6919AA44-0455-48C6-8999-8C7AE16A76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11431" y="2809231"/>
                <a:ext cx="663" cy="1031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36" name="Line 1540">
                <a:extLst>
                  <a:ext uri="{FF2B5EF4-FFF2-40B4-BE49-F238E27FC236}">
                    <a16:creationId xmlns:a16="http://schemas.microsoft.com/office/drawing/2014/main" id="{54E58CF0-FFF0-454C-AAEB-3B943316B1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11431" y="2815250"/>
                <a:ext cx="3981" cy="172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37" name="Line 1541">
                <a:extLst>
                  <a:ext uri="{FF2B5EF4-FFF2-40B4-BE49-F238E27FC236}">
                    <a16:creationId xmlns:a16="http://schemas.microsoft.com/office/drawing/2014/main" id="{4D913F7B-6B09-4A4F-AFB7-C1116A4CC1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15412" y="2815250"/>
                <a:ext cx="663" cy="430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38" name="Line 1542">
                <a:extLst>
                  <a:ext uri="{FF2B5EF4-FFF2-40B4-BE49-F238E27FC236}">
                    <a16:creationId xmlns:a16="http://schemas.microsoft.com/office/drawing/2014/main" id="{03CD21A5-2CBA-4229-98E0-949B07D45D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15412" y="2815250"/>
                <a:ext cx="2654" cy="172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39" name="Line 1543">
                <a:extLst>
                  <a:ext uri="{FF2B5EF4-FFF2-40B4-BE49-F238E27FC236}">
                    <a16:creationId xmlns:a16="http://schemas.microsoft.com/office/drawing/2014/main" id="{D8E86465-0912-40C5-9E3E-59B8AFC57B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18066" y="2806651"/>
                <a:ext cx="1327" cy="430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40" name="Line 1544">
                <a:extLst>
                  <a:ext uri="{FF2B5EF4-FFF2-40B4-BE49-F238E27FC236}">
                    <a16:creationId xmlns:a16="http://schemas.microsoft.com/office/drawing/2014/main" id="{A4834E0B-83A0-4E38-BC3D-21D753EB8C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18066" y="2815250"/>
                <a:ext cx="4644" cy="172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41" name="Line 1545">
                <a:extLst>
                  <a:ext uri="{FF2B5EF4-FFF2-40B4-BE49-F238E27FC236}">
                    <a16:creationId xmlns:a16="http://schemas.microsoft.com/office/drawing/2014/main" id="{9C012F6A-4361-46DC-A139-527BD87E64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22710" y="2815250"/>
                <a:ext cx="663" cy="945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42" name="Line 1546">
                <a:extLst>
                  <a:ext uri="{FF2B5EF4-FFF2-40B4-BE49-F238E27FC236}">
                    <a16:creationId xmlns:a16="http://schemas.microsoft.com/office/drawing/2014/main" id="{AFEDB36E-FD6D-4793-884E-B675340F5B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22710" y="2819550"/>
                <a:ext cx="2654" cy="86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43" name="Line 1547">
                <a:extLst>
                  <a:ext uri="{FF2B5EF4-FFF2-40B4-BE49-F238E27FC236}">
                    <a16:creationId xmlns:a16="http://schemas.microsoft.com/office/drawing/2014/main" id="{F90F7FEF-AA72-4E8C-AA11-B2623A4A12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25363" y="2819550"/>
                <a:ext cx="1327" cy="516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44" name="Line 1548">
                <a:extLst>
                  <a:ext uri="{FF2B5EF4-FFF2-40B4-BE49-F238E27FC236}">
                    <a16:creationId xmlns:a16="http://schemas.microsoft.com/office/drawing/2014/main" id="{6841C172-0ADD-46B2-B517-ABCF650727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225363" y="2815250"/>
                <a:ext cx="3981" cy="430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45" name="Line 1549">
                <a:extLst>
                  <a:ext uri="{FF2B5EF4-FFF2-40B4-BE49-F238E27FC236}">
                    <a16:creationId xmlns:a16="http://schemas.microsoft.com/office/drawing/2014/main" id="{93229845-CCF0-425B-B8B1-64F31CCC0D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29344" y="2815250"/>
                <a:ext cx="1327" cy="945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8202" name="Line 1550">
              <a:extLst>
                <a:ext uri="{FF2B5EF4-FFF2-40B4-BE49-F238E27FC236}">
                  <a16:creationId xmlns:a16="http://schemas.microsoft.com/office/drawing/2014/main" id="{35F4281A-FDAD-45E2-B7CB-87BE6980EA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29344" y="2765029"/>
              <a:ext cx="3317" cy="86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03" name="Line 1551">
              <a:extLst>
                <a:ext uri="{FF2B5EF4-FFF2-40B4-BE49-F238E27FC236}">
                  <a16:creationId xmlns:a16="http://schemas.microsoft.com/office/drawing/2014/main" id="{62B44016-A597-4CC2-9F10-C017F9729A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32661" y="2760729"/>
              <a:ext cx="1327" cy="945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grpSp>
          <p:nvGrpSpPr>
            <p:cNvPr id="8204" name="Groupe 22">
              <a:extLst>
                <a:ext uri="{FF2B5EF4-FFF2-40B4-BE49-F238E27FC236}">
                  <a16:creationId xmlns:a16="http://schemas.microsoft.com/office/drawing/2014/main" id="{221334D9-F283-4295-9FD8-D4C02579D8F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99075" y="2716213"/>
              <a:ext cx="300038" cy="53975"/>
              <a:chOff x="5299075" y="2716213"/>
              <a:chExt cx="300038" cy="53975"/>
            </a:xfrm>
          </p:grpSpPr>
          <p:sp>
            <p:nvSpPr>
              <p:cNvPr id="8342" name="Line 419">
                <a:extLst>
                  <a:ext uri="{FF2B5EF4-FFF2-40B4-BE49-F238E27FC236}">
                    <a16:creationId xmlns:a16="http://schemas.microsoft.com/office/drawing/2014/main" id="{9CCC426C-BA08-44E7-9BF3-2E40D4DB6B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99075" y="2746375"/>
                <a:ext cx="0" cy="1746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43" name="Line 420">
                <a:extLst>
                  <a:ext uri="{FF2B5EF4-FFF2-40B4-BE49-F238E27FC236}">
                    <a16:creationId xmlns:a16="http://schemas.microsoft.com/office/drawing/2014/main" id="{72750874-BF81-44AE-AB95-1806F09288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99075" y="2752725"/>
                <a:ext cx="3175" cy="635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44" name="Line 421">
                <a:extLst>
                  <a:ext uri="{FF2B5EF4-FFF2-40B4-BE49-F238E27FC236}">
                    <a16:creationId xmlns:a16="http://schemas.microsoft.com/office/drawing/2014/main" id="{B3C6C91F-5874-4389-8961-BE45E80E6B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02250" y="2754313"/>
                <a:ext cx="0" cy="952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45" name="Line 422">
                <a:extLst>
                  <a:ext uri="{FF2B5EF4-FFF2-40B4-BE49-F238E27FC236}">
                    <a16:creationId xmlns:a16="http://schemas.microsoft.com/office/drawing/2014/main" id="{FB382E25-0332-4B3E-ADA0-86C52C844B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02250" y="2754313"/>
                <a:ext cx="3175" cy="635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46" name="Line 423">
                <a:extLst>
                  <a:ext uri="{FF2B5EF4-FFF2-40B4-BE49-F238E27FC236}">
                    <a16:creationId xmlns:a16="http://schemas.microsoft.com/office/drawing/2014/main" id="{8B8FE06B-07DA-4AC4-A262-D9897A9D86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05425" y="2752725"/>
                <a:ext cx="0" cy="127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47" name="Line 424">
                <a:extLst>
                  <a:ext uri="{FF2B5EF4-FFF2-40B4-BE49-F238E27FC236}">
                    <a16:creationId xmlns:a16="http://schemas.microsoft.com/office/drawing/2014/main" id="{3459897F-2D21-4973-BD45-9916D8E541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05425" y="2755900"/>
                <a:ext cx="317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48" name="Line 425">
                <a:extLst>
                  <a:ext uri="{FF2B5EF4-FFF2-40B4-BE49-F238E27FC236}">
                    <a16:creationId xmlns:a16="http://schemas.microsoft.com/office/drawing/2014/main" id="{F02A74B4-F8CB-49A4-AD08-78FAC5D686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08600" y="2752725"/>
                <a:ext cx="0" cy="793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49" name="Line 426">
                <a:extLst>
                  <a:ext uri="{FF2B5EF4-FFF2-40B4-BE49-F238E27FC236}">
                    <a16:creationId xmlns:a16="http://schemas.microsoft.com/office/drawing/2014/main" id="{FAD7D5DC-09AA-4B4A-A4A0-921ABFA2FF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08600" y="2752725"/>
                <a:ext cx="4763" cy="317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50" name="Line 427">
                <a:extLst>
                  <a:ext uri="{FF2B5EF4-FFF2-40B4-BE49-F238E27FC236}">
                    <a16:creationId xmlns:a16="http://schemas.microsoft.com/office/drawing/2014/main" id="{F28D75C8-B8AB-4912-BD21-B3788F1815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13363" y="2752725"/>
                <a:ext cx="0" cy="793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51" name="Line 428">
                <a:extLst>
                  <a:ext uri="{FF2B5EF4-FFF2-40B4-BE49-F238E27FC236}">
                    <a16:creationId xmlns:a16="http://schemas.microsoft.com/office/drawing/2014/main" id="{61F8FACD-C09E-4DF2-8E54-1F63A09390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13363" y="2754313"/>
                <a:ext cx="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52" name="Line 429">
                <a:extLst>
                  <a:ext uri="{FF2B5EF4-FFF2-40B4-BE49-F238E27FC236}">
                    <a16:creationId xmlns:a16="http://schemas.microsoft.com/office/drawing/2014/main" id="{A5035376-94DA-4EAA-B353-CC529A47AC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13363" y="2754313"/>
                <a:ext cx="1588" cy="1111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53" name="Line 430">
                <a:extLst>
                  <a:ext uri="{FF2B5EF4-FFF2-40B4-BE49-F238E27FC236}">
                    <a16:creationId xmlns:a16="http://schemas.microsoft.com/office/drawing/2014/main" id="{22661B6C-5B19-4410-9EB9-C85B485112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13363" y="2755900"/>
                <a:ext cx="317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54" name="Line 431">
                <a:extLst>
                  <a:ext uri="{FF2B5EF4-FFF2-40B4-BE49-F238E27FC236}">
                    <a16:creationId xmlns:a16="http://schemas.microsoft.com/office/drawing/2014/main" id="{8169596D-0402-46CB-968C-8E995165C7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16538" y="2751138"/>
                <a:ext cx="3175" cy="952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55" name="Line 432">
                <a:extLst>
                  <a:ext uri="{FF2B5EF4-FFF2-40B4-BE49-F238E27FC236}">
                    <a16:creationId xmlns:a16="http://schemas.microsoft.com/office/drawing/2014/main" id="{A084C397-271D-42E4-A409-3A155CB408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16538" y="2755900"/>
                <a:ext cx="3175" cy="793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56" name="Line 433">
                <a:extLst>
                  <a:ext uri="{FF2B5EF4-FFF2-40B4-BE49-F238E27FC236}">
                    <a16:creationId xmlns:a16="http://schemas.microsoft.com/office/drawing/2014/main" id="{33E54626-0A89-4B49-B3F3-09ACFF63FD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19713" y="2752725"/>
                <a:ext cx="3175" cy="127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57" name="Line 434">
                <a:extLst>
                  <a:ext uri="{FF2B5EF4-FFF2-40B4-BE49-F238E27FC236}">
                    <a16:creationId xmlns:a16="http://schemas.microsoft.com/office/drawing/2014/main" id="{8244D4F2-DF7C-45CC-A4F1-F91547A7F3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19713" y="2755900"/>
                <a:ext cx="476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58" name="Line 435">
                <a:extLst>
                  <a:ext uri="{FF2B5EF4-FFF2-40B4-BE49-F238E27FC236}">
                    <a16:creationId xmlns:a16="http://schemas.microsoft.com/office/drawing/2014/main" id="{011AFCDD-2EE0-4B48-8422-9FD0A89A47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24475" y="2751138"/>
                <a:ext cx="1588" cy="127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59" name="Line 436">
                <a:extLst>
                  <a:ext uri="{FF2B5EF4-FFF2-40B4-BE49-F238E27FC236}">
                    <a16:creationId xmlns:a16="http://schemas.microsoft.com/office/drawing/2014/main" id="{8696FD2F-2DC7-489D-8504-08825A5D24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24475" y="2752725"/>
                <a:ext cx="317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60" name="Line 437">
                <a:extLst>
                  <a:ext uri="{FF2B5EF4-FFF2-40B4-BE49-F238E27FC236}">
                    <a16:creationId xmlns:a16="http://schemas.microsoft.com/office/drawing/2014/main" id="{311BDEEC-CEF6-44B5-8454-627481E25F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27650" y="2752725"/>
                <a:ext cx="1588" cy="1111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61" name="Line 438">
                <a:extLst>
                  <a:ext uri="{FF2B5EF4-FFF2-40B4-BE49-F238E27FC236}">
                    <a16:creationId xmlns:a16="http://schemas.microsoft.com/office/drawing/2014/main" id="{8BAF24FF-ECD8-4E65-B5C3-90917A2DEC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27650" y="2754313"/>
                <a:ext cx="158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62" name="Line 439">
                <a:extLst>
                  <a:ext uri="{FF2B5EF4-FFF2-40B4-BE49-F238E27FC236}">
                    <a16:creationId xmlns:a16="http://schemas.microsoft.com/office/drawing/2014/main" id="{E8D0810C-7DF4-4079-BA77-0EEFEB4C8A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29238" y="2746375"/>
                <a:ext cx="0" cy="1905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63" name="Line 440">
                <a:extLst>
                  <a:ext uri="{FF2B5EF4-FFF2-40B4-BE49-F238E27FC236}">
                    <a16:creationId xmlns:a16="http://schemas.microsoft.com/office/drawing/2014/main" id="{6440349E-621C-4D79-BB13-C94F9E92C8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29238" y="2746375"/>
                <a:ext cx="4763" cy="15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64" name="Line 441">
                <a:extLst>
                  <a:ext uri="{FF2B5EF4-FFF2-40B4-BE49-F238E27FC236}">
                    <a16:creationId xmlns:a16="http://schemas.microsoft.com/office/drawing/2014/main" id="{FEA690AF-BFEB-45AC-9AB5-EE931878B6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34000" y="2747963"/>
                <a:ext cx="0" cy="127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65" name="Line 442">
                <a:extLst>
                  <a:ext uri="{FF2B5EF4-FFF2-40B4-BE49-F238E27FC236}">
                    <a16:creationId xmlns:a16="http://schemas.microsoft.com/office/drawing/2014/main" id="{79D11FAD-B1D8-401E-9F67-83DB980882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34000" y="2754313"/>
                <a:ext cx="158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66" name="Line 443">
                <a:extLst>
                  <a:ext uri="{FF2B5EF4-FFF2-40B4-BE49-F238E27FC236}">
                    <a16:creationId xmlns:a16="http://schemas.microsoft.com/office/drawing/2014/main" id="{657CB827-56A1-4A5B-BF24-050ABE8142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35588" y="2752725"/>
                <a:ext cx="0" cy="1111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67" name="Line 444">
                <a:extLst>
                  <a:ext uri="{FF2B5EF4-FFF2-40B4-BE49-F238E27FC236}">
                    <a16:creationId xmlns:a16="http://schemas.microsoft.com/office/drawing/2014/main" id="{81185BD6-2E03-4592-BE26-FBCC08BD27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35588" y="2754313"/>
                <a:ext cx="635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68" name="Line 445">
                <a:extLst>
                  <a:ext uri="{FF2B5EF4-FFF2-40B4-BE49-F238E27FC236}">
                    <a16:creationId xmlns:a16="http://schemas.microsoft.com/office/drawing/2014/main" id="{EDF7CE63-7F88-44F4-985D-4DDE3555B3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41938" y="2751138"/>
                <a:ext cx="0" cy="952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69" name="Line 446">
                <a:extLst>
                  <a:ext uri="{FF2B5EF4-FFF2-40B4-BE49-F238E27FC236}">
                    <a16:creationId xmlns:a16="http://schemas.microsoft.com/office/drawing/2014/main" id="{3AF96D83-1742-4A64-8078-A4C5B0CC4C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41938" y="2754313"/>
                <a:ext cx="317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70" name="Line 447">
                <a:extLst>
                  <a:ext uri="{FF2B5EF4-FFF2-40B4-BE49-F238E27FC236}">
                    <a16:creationId xmlns:a16="http://schemas.microsoft.com/office/drawing/2014/main" id="{C206C2CF-2911-4356-BE65-2320C0EC41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45113" y="2751138"/>
                <a:ext cx="0" cy="127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71" name="Line 448">
                <a:extLst>
                  <a:ext uri="{FF2B5EF4-FFF2-40B4-BE49-F238E27FC236}">
                    <a16:creationId xmlns:a16="http://schemas.microsoft.com/office/drawing/2014/main" id="{A002070B-D0F3-4EFD-84C1-0218AD92B2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345113" y="2751138"/>
                <a:ext cx="3175" cy="317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72" name="Line 449">
                <a:extLst>
                  <a:ext uri="{FF2B5EF4-FFF2-40B4-BE49-F238E27FC236}">
                    <a16:creationId xmlns:a16="http://schemas.microsoft.com/office/drawing/2014/main" id="{6AEBC7E8-67A9-406E-9A1D-EEDBCEE1BA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48288" y="2751138"/>
                <a:ext cx="0" cy="127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73" name="Line 450">
                <a:extLst>
                  <a:ext uri="{FF2B5EF4-FFF2-40B4-BE49-F238E27FC236}">
                    <a16:creationId xmlns:a16="http://schemas.microsoft.com/office/drawing/2014/main" id="{C33E3EA3-BC9C-4526-B0C1-02D65ED7AB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348288" y="2755900"/>
                <a:ext cx="3175" cy="476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74" name="Line 451">
                <a:extLst>
                  <a:ext uri="{FF2B5EF4-FFF2-40B4-BE49-F238E27FC236}">
                    <a16:creationId xmlns:a16="http://schemas.microsoft.com/office/drawing/2014/main" id="{5AC0D494-A5D0-464E-9E82-E32085A080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51463" y="2751138"/>
                <a:ext cx="0" cy="127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75" name="Line 452">
                <a:extLst>
                  <a:ext uri="{FF2B5EF4-FFF2-40B4-BE49-F238E27FC236}">
                    <a16:creationId xmlns:a16="http://schemas.microsoft.com/office/drawing/2014/main" id="{818DE7B4-30D4-4731-82A9-CB25881F8A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351463" y="2754313"/>
                <a:ext cx="3175" cy="476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76" name="Line 453">
                <a:extLst>
                  <a:ext uri="{FF2B5EF4-FFF2-40B4-BE49-F238E27FC236}">
                    <a16:creationId xmlns:a16="http://schemas.microsoft.com/office/drawing/2014/main" id="{DED0E820-29A6-4F60-B349-726A7A2CF8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54638" y="2751138"/>
                <a:ext cx="0" cy="793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77" name="Line 454">
                <a:extLst>
                  <a:ext uri="{FF2B5EF4-FFF2-40B4-BE49-F238E27FC236}">
                    <a16:creationId xmlns:a16="http://schemas.microsoft.com/office/drawing/2014/main" id="{70E6155E-94C5-4A30-8C0D-C594878B61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54638" y="2755900"/>
                <a:ext cx="476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78" name="Line 455">
                <a:extLst>
                  <a:ext uri="{FF2B5EF4-FFF2-40B4-BE49-F238E27FC236}">
                    <a16:creationId xmlns:a16="http://schemas.microsoft.com/office/drawing/2014/main" id="{7B84250B-C0BF-41E8-AE00-9DD1E11B0C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59400" y="2754313"/>
                <a:ext cx="0" cy="952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79" name="Line 456">
                <a:extLst>
                  <a:ext uri="{FF2B5EF4-FFF2-40B4-BE49-F238E27FC236}">
                    <a16:creationId xmlns:a16="http://schemas.microsoft.com/office/drawing/2014/main" id="{6BB3C72A-70F2-4000-BA1F-A1F860D09A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359400" y="2751138"/>
                <a:ext cx="3175" cy="952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80" name="Line 457">
                <a:extLst>
                  <a:ext uri="{FF2B5EF4-FFF2-40B4-BE49-F238E27FC236}">
                    <a16:creationId xmlns:a16="http://schemas.microsoft.com/office/drawing/2014/main" id="{D7BB7298-4DDF-4DF1-BDD6-B15DA6D966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62575" y="2751138"/>
                <a:ext cx="0" cy="127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81" name="Line 458">
                <a:extLst>
                  <a:ext uri="{FF2B5EF4-FFF2-40B4-BE49-F238E27FC236}">
                    <a16:creationId xmlns:a16="http://schemas.microsoft.com/office/drawing/2014/main" id="{B4C3CEFD-006C-4C81-B8E8-2957E38307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62575" y="2755900"/>
                <a:ext cx="1588" cy="476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82" name="Line 459">
                <a:extLst>
                  <a:ext uri="{FF2B5EF4-FFF2-40B4-BE49-F238E27FC236}">
                    <a16:creationId xmlns:a16="http://schemas.microsoft.com/office/drawing/2014/main" id="{6ED7CA31-917B-4159-9979-72B007AA93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64163" y="2751138"/>
                <a:ext cx="1588" cy="127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83" name="Line 460">
                <a:extLst>
                  <a:ext uri="{FF2B5EF4-FFF2-40B4-BE49-F238E27FC236}">
                    <a16:creationId xmlns:a16="http://schemas.microsoft.com/office/drawing/2014/main" id="{AAB5EC3C-B3FF-4DD3-B031-58B6C450C8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64163" y="2752725"/>
                <a:ext cx="1588" cy="15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84" name="Line 461">
                <a:extLst>
                  <a:ext uri="{FF2B5EF4-FFF2-40B4-BE49-F238E27FC236}">
                    <a16:creationId xmlns:a16="http://schemas.microsoft.com/office/drawing/2014/main" id="{10B0E08C-CC2F-4B20-8373-EF2C6DAB50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65750" y="2754313"/>
                <a:ext cx="3175" cy="476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85" name="Line 462">
                <a:extLst>
                  <a:ext uri="{FF2B5EF4-FFF2-40B4-BE49-F238E27FC236}">
                    <a16:creationId xmlns:a16="http://schemas.microsoft.com/office/drawing/2014/main" id="{C70F3341-5EEF-46EA-B200-E3DC53F5BC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65750" y="2755900"/>
                <a:ext cx="635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86" name="Line 463">
                <a:extLst>
                  <a:ext uri="{FF2B5EF4-FFF2-40B4-BE49-F238E27FC236}">
                    <a16:creationId xmlns:a16="http://schemas.microsoft.com/office/drawing/2014/main" id="{E5E2E947-0B8E-4D9D-875B-7C05DCAEF1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72100" y="2754313"/>
                <a:ext cx="0" cy="952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87" name="Line 464">
                <a:extLst>
                  <a:ext uri="{FF2B5EF4-FFF2-40B4-BE49-F238E27FC236}">
                    <a16:creationId xmlns:a16="http://schemas.microsoft.com/office/drawing/2014/main" id="{49B65919-12D4-4379-9542-F8FBB6A82F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72100" y="2755900"/>
                <a:ext cx="158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88" name="Line 465">
                <a:extLst>
                  <a:ext uri="{FF2B5EF4-FFF2-40B4-BE49-F238E27FC236}">
                    <a16:creationId xmlns:a16="http://schemas.microsoft.com/office/drawing/2014/main" id="{9DF5BDA3-BA7F-49A0-BB55-C19A3F905F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73688" y="2752725"/>
                <a:ext cx="3175" cy="127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89" name="Line 466">
                <a:extLst>
                  <a:ext uri="{FF2B5EF4-FFF2-40B4-BE49-F238E27FC236}">
                    <a16:creationId xmlns:a16="http://schemas.microsoft.com/office/drawing/2014/main" id="{DA514F45-C2F2-4AF7-B77C-38EBFAC49A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373688" y="2751138"/>
                <a:ext cx="4763" cy="127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90" name="Line 467">
                <a:extLst>
                  <a:ext uri="{FF2B5EF4-FFF2-40B4-BE49-F238E27FC236}">
                    <a16:creationId xmlns:a16="http://schemas.microsoft.com/office/drawing/2014/main" id="{8C144EBF-814F-4197-B467-046360F735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78450" y="2746375"/>
                <a:ext cx="0" cy="952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91" name="Line 468">
                <a:extLst>
                  <a:ext uri="{FF2B5EF4-FFF2-40B4-BE49-F238E27FC236}">
                    <a16:creationId xmlns:a16="http://schemas.microsoft.com/office/drawing/2014/main" id="{5DAFD334-388D-4068-95EE-D63F30D160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78450" y="2754313"/>
                <a:ext cx="158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92" name="Line 469">
                <a:extLst>
                  <a:ext uri="{FF2B5EF4-FFF2-40B4-BE49-F238E27FC236}">
                    <a16:creationId xmlns:a16="http://schemas.microsoft.com/office/drawing/2014/main" id="{5B821F0C-0108-4556-B4AF-D0E51BC384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80038" y="2752725"/>
                <a:ext cx="0" cy="1111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93" name="Line 470">
                <a:extLst>
                  <a:ext uri="{FF2B5EF4-FFF2-40B4-BE49-F238E27FC236}">
                    <a16:creationId xmlns:a16="http://schemas.microsoft.com/office/drawing/2014/main" id="{17813012-AD24-4121-BF92-D53ADFF35C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380038" y="2751138"/>
                <a:ext cx="4763" cy="317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94" name="Line 471">
                <a:extLst>
                  <a:ext uri="{FF2B5EF4-FFF2-40B4-BE49-F238E27FC236}">
                    <a16:creationId xmlns:a16="http://schemas.microsoft.com/office/drawing/2014/main" id="{AFAD84D3-E567-473C-93B0-530048208C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84800" y="2747963"/>
                <a:ext cx="0" cy="127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95" name="Line 472">
                <a:extLst>
                  <a:ext uri="{FF2B5EF4-FFF2-40B4-BE49-F238E27FC236}">
                    <a16:creationId xmlns:a16="http://schemas.microsoft.com/office/drawing/2014/main" id="{5F09B789-15A2-4984-8FEB-E136A5843A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84800" y="2754313"/>
                <a:ext cx="158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96" name="Line 473">
                <a:extLst>
                  <a:ext uri="{FF2B5EF4-FFF2-40B4-BE49-F238E27FC236}">
                    <a16:creationId xmlns:a16="http://schemas.microsoft.com/office/drawing/2014/main" id="{A3FD88B4-D817-4CA9-BE3A-B3A91159CF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86388" y="2751138"/>
                <a:ext cx="0" cy="793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97" name="Line 474">
                <a:extLst>
                  <a:ext uri="{FF2B5EF4-FFF2-40B4-BE49-F238E27FC236}">
                    <a16:creationId xmlns:a16="http://schemas.microsoft.com/office/drawing/2014/main" id="{8E5646D0-FA4A-4252-A1DE-3CB73B9EEF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86388" y="2754313"/>
                <a:ext cx="476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98" name="Line 475">
                <a:extLst>
                  <a:ext uri="{FF2B5EF4-FFF2-40B4-BE49-F238E27FC236}">
                    <a16:creationId xmlns:a16="http://schemas.microsoft.com/office/drawing/2014/main" id="{265ABC8C-82FE-4F51-8791-F9865F82A0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91150" y="2751138"/>
                <a:ext cx="0" cy="476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99" name="Line 476">
                <a:extLst>
                  <a:ext uri="{FF2B5EF4-FFF2-40B4-BE49-F238E27FC236}">
                    <a16:creationId xmlns:a16="http://schemas.microsoft.com/office/drawing/2014/main" id="{3709C296-3C45-4C79-8CD3-2B21684B90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391150" y="2751138"/>
                <a:ext cx="1588" cy="317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00" name="Line 477">
                <a:extLst>
                  <a:ext uri="{FF2B5EF4-FFF2-40B4-BE49-F238E27FC236}">
                    <a16:creationId xmlns:a16="http://schemas.microsoft.com/office/drawing/2014/main" id="{ABFE0491-FCB6-4E7A-807E-110B61B1D0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92738" y="2751138"/>
                <a:ext cx="0" cy="142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01" name="Line 478">
                <a:extLst>
                  <a:ext uri="{FF2B5EF4-FFF2-40B4-BE49-F238E27FC236}">
                    <a16:creationId xmlns:a16="http://schemas.microsoft.com/office/drawing/2014/main" id="{3C3481E0-2791-46D1-88EC-DCA79152B0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392738" y="2751138"/>
                <a:ext cx="6350" cy="15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02" name="Line 479">
                <a:extLst>
                  <a:ext uri="{FF2B5EF4-FFF2-40B4-BE49-F238E27FC236}">
                    <a16:creationId xmlns:a16="http://schemas.microsoft.com/office/drawing/2014/main" id="{ABE1B647-DEF5-4142-9C38-1C7657053B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99088" y="2746375"/>
                <a:ext cx="0" cy="142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03" name="Line 480">
                <a:extLst>
                  <a:ext uri="{FF2B5EF4-FFF2-40B4-BE49-F238E27FC236}">
                    <a16:creationId xmlns:a16="http://schemas.microsoft.com/office/drawing/2014/main" id="{F57BFE70-3FF0-47FC-B21D-E74747D192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399088" y="2751138"/>
                <a:ext cx="1588" cy="15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04" name="Line 481">
                <a:extLst>
                  <a:ext uri="{FF2B5EF4-FFF2-40B4-BE49-F238E27FC236}">
                    <a16:creationId xmlns:a16="http://schemas.microsoft.com/office/drawing/2014/main" id="{8DC83E59-0E39-4BE3-818C-35DA536E7D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00675" y="2751138"/>
                <a:ext cx="0" cy="952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05" name="Line 482">
                <a:extLst>
                  <a:ext uri="{FF2B5EF4-FFF2-40B4-BE49-F238E27FC236}">
                    <a16:creationId xmlns:a16="http://schemas.microsoft.com/office/drawing/2014/main" id="{09ED044D-0723-484F-897C-5761261CC9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400675" y="2752725"/>
                <a:ext cx="4763" cy="15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06" name="Line 483">
                <a:extLst>
                  <a:ext uri="{FF2B5EF4-FFF2-40B4-BE49-F238E27FC236}">
                    <a16:creationId xmlns:a16="http://schemas.microsoft.com/office/drawing/2014/main" id="{FD5E6366-7BC3-4087-A0A9-C144631BEE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05438" y="2746375"/>
                <a:ext cx="0" cy="127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07" name="Line 484">
                <a:extLst>
                  <a:ext uri="{FF2B5EF4-FFF2-40B4-BE49-F238E27FC236}">
                    <a16:creationId xmlns:a16="http://schemas.microsoft.com/office/drawing/2014/main" id="{2FDB551E-495F-4266-9EE4-5EAFE82520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405438" y="2747963"/>
                <a:ext cx="1588" cy="476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08" name="Line 485">
                <a:extLst>
                  <a:ext uri="{FF2B5EF4-FFF2-40B4-BE49-F238E27FC236}">
                    <a16:creationId xmlns:a16="http://schemas.microsoft.com/office/drawing/2014/main" id="{60179786-637C-4C11-8ABB-9BAD02EB17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07025" y="2746375"/>
                <a:ext cx="0" cy="2222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09" name="Line 486">
                <a:extLst>
                  <a:ext uri="{FF2B5EF4-FFF2-40B4-BE49-F238E27FC236}">
                    <a16:creationId xmlns:a16="http://schemas.microsoft.com/office/drawing/2014/main" id="{AB943B40-6CD2-47F8-9400-41516CAD85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407025" y="2746375"/>
                <a:ext cx="1588" cy="476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10" name="Line 487">
                <a:extLst>
                  <a:ext uri="{FF2B5EF4-FFF2-40B4-BE49-F238E27FC236}">
                    <a16:creationId xmlns:a16="http://schemas.microsoft.com/office/drawing/2014/main" id="{A6E025A1-17CA-4229-90AD-B886C0EE17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08613" y="2743200"/>
                <a:ext cx="3175" cy="1587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11" name="Line 488">
                <a:extLst>
                  <a:ext uri="{FF2B5EF4-FFF2-40B4-BE49-F238E27FC236}">
                    <a16:creationId xmlns:a16="http://schemas.microsoft.com/office/drawing/2014/main" id="{29CB7AE5-ABD1-43FB-A3E4-7AABDB57A3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08613" y="2754313"/>
                <a:ext cx="476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12" name="Line 489">
                <a:extLst>
                  <a:ext uri="{FF2B5EF4-FFF2-40B4-BE49-F238E27FC236}">
                    <a16:creationId xmlns:a16="http://schemas.microsoft.com/office/drawing/2014/main" id="{53CEBBFE-A242-4FE6-9169-B18D4E7A17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13375" y="2751138"/>
                <a:ext cx="0" cy="793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13" name="Line 490">
                <a:extLst>
                  <a:ext uri="{FF2B5EF4-FFF2-40B4-BE49-F238E27FC236}">
                    <a16:creationId xmlns:a16="http://schemas.microsoft.com/office/drawing/2014/main" id="{BC17017C-115E-41F0-BFEB-AF6C016B80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413375" y="2754313"/>
                <a:ext cx="1588" cy="15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14" name="Line 491">
                <a:extLst>
                  <a:ext uri="{FF2B5EF4-FFF2-40B4-BE49-F238E27FC236}">
                    <a16:creationId xmlns:a16="http://schemas.microsoft.com/office/drawing/2014/main" id="{EDD27134-D0FF-48EA-8501-F533FA42B2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14963" y="2747963"/>
                <a:ext cx="3175" cy="1746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15" name="Line 492">
                <a:extLst>
                  <a:ext uri="{FF2B5EF4-FFF2-40B4-BE49-F238E27FC236}">
                    <a16:creationId xmlns:a16="http://schemas.microsoft.com/office/drawing/2014/main" id="{546B4C30-6981-45B6-A7AF-901891B4B2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414963" y="2747963"/>
                <a:ext cx="4763" cy="1587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16" name="Line 493">
                <a:extLst>
                  <a:ext uri="{FF2B5EF4-FFF2-40B4-BE49-F238E27FC236}">
                    <a16:creationId xmlns:a16="http://schemas.microsoft.com/office/drawing/2014/main" id="{195EB97E-6913-497D-8E33-D798DDEDD3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19725" y="2743200"/>
                <a:ext cx="1588" cy="2063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17" name="Line 494">
                <a:extLst>
                  <a:ext uri="{FF2B5EF4-FFF2-40B4-BE49-F238E27FC236}">
                    <a16:creationId xmlns:a16="http://schemas.microsoft.com/office/drawing/2014/main" id="{4DFB7C18-BA94-492B-9561-A7355F9B29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419725" y="2752725"/>
                <a:ext cx="3175" cy="317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18" name="Line 495">
                <a:extLst>
                  <a:ext uri="{FF2B5EF4-FFF2-40B4-BE49-F238E27FC236}">
                    <a16:creationId xmlns:a16="http://schemas.microsoft.com/office/drawing/2014/main" id="{AB2396F0-64E2-42D3-B260-F5D5705889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22900" y="2746375"/>
                <a:ext cx="0" cy="127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19" name="Line 496">
                <a:extLst>
                  <a:ext uri="{FF2B5EF4-FFF2-40B4-BE49-F238E27FC236}">
                    <a16:creationId xmlns:a16="http://schemas.microsoft.com/office/drawing/2014/main" id="{23C49B41-4413-4169-BF46-E9183D5956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422900" y="2752725"/>
                <a:ext cx="3175" cy="317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20" name="Line 497">
                <a:extLst>
                  <a:ext uri="{FF2B5EF4-FFF2-40B4-BE49-F238E27FC236}">
                    <a16:creationId xmlns:a16="http://schemas.microsoft.com/office/drawing/2014/main" id="{6B862251-728E-4131-B671-D949FE3715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26075" y="2747963"/>
                <a:ext cx="0" cy="793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21" name="Line 498">
                <a:extLst>
                  <a:ext uri="{FF2B5EF4-FFF2-40B4-BE49-F238E27FC236}">
                    <a16:creationId xmlns:a16="http://schemas.microsoft.com/office/drawing/2014/main" id="{526F6B85-185B-4FA6-97FB-F369321369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26075" y="2752725"/>
                <a:ext cx="3175" cy="15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22" name="Line 499">
                <a:extLst>
                  <a:ext uri="{FF2B5EF4-FFF2-40B4-BE49-F238E27FC236}">
                    <a16:creationId xmlns:a16="http://schemas.microsoft.com/office/drawing/2014/main" id="{E22E20FF-C756-4F2F-92BB-4EF9CF4FA9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29250" y="2751138"/>
                <a:ext cx="0" cy="476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23" name="Line 500">
                <a:extLst>
                  <a:ext uri="{FF2B5EF4-FFF2-40B4-BE49-F238E27FC236}">
                    <a16:creationId xmlns:a16="http://schemas.microsoft.com/office/drawing/2014/main" id="{1ECB9A08-B06E-4938-A498-EB3D0F3AB6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29250" y="2751138"/>
                <a:ext cx="476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24" name="Line 501">
                <a:extLst>
                  <a:ext uri="{FF2B5EF4-FFF2-40B4-BE49-F238E27FC236}">
                    <a16:creationId xmlns:a16="http://schemas.microsoft.com/office/drawing/2014/main" id="{EE23209A-AFDE-43B3-BAB9-F56DE22BF6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34013" y="2747963"/>
                <a:ext cx="0" cy="1746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25" name="Line 502">
                <a:extLst>
                  <a:ext uri="{FF2B5EF4-FFF2-40B4-BE49-F238E27FC236}">
                    <a16:creationId xmlns:a16="http://schemas.microsoft.com/office/drawing/2014/main" id="{DDBAAC77-B302-440B-9F21-ABACBC5315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34013" y="2752725"/>
                <a:ext cx="317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26" name="Line 503">
                <a:extLst>
                  <a:ext uri="{FF2B5EF4-FFF2-40B4-BE49-F238E27FC236}">
                    <a16:creationId xmlns:a16="http://schemas.microsoft.com/office/drawing/2014/main" id="{12117DD9-2903-4A8F-AB53-E59A840E36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37188" y="2743200"/>
                <a:ext cx="0" cy="1587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27" name="Line 504">
                <a:extLst>
                  <a:ext uri="{FF2B5EF4-FFF2-40B4-BE49-F238E27FC236}">
                    <a16:creationId xmlns:a16="http://schemas.microsoft.com/office/drawing/2014/main" id="{3CD66C0E-ABDD-4AEF-9D82-9DCE506DF8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37188" y="2752725"/>
                <a:ext cx="3175" cy="317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28" name="Line 505">
                <a:extLst>
                  <a:ext uri="{FF2B5EF4-FFF2-40B4-BE49-F238E27FC236}">
                    <a16:creationId xmlns:a16="http://schemas.microsoft.com/office/drawing/2014/main" id="{F268AF19-B3BE-445C-8527-89AF3EEC78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40363" y="2747963"/>
                <a:ext cx="0" cy="1111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29" name="Line 506">
                <a:extLst>
                  <a:ext uri="{FF2B5EF4-FFF2-40B4-BE49-F238E27FC236}">
                    <a16:creationId xmlns:a16="http://schemas.microsoft.com/office/drawing/2014/main" id="{429A3CCD-7C71-473B-95E9-5CE0F41E4E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40363" y="2747963"/>
                <a:ext cx="3175" cy="793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30" name="Line 507">
                <a:extLst>
                  <a:ext uri="{FF2B5EF4-FFF2-40B4-BE49-F238E27FC236}">
                    <a16:creationId xmlns:a16="http://schemas.microsoft.com/office/drawing/2014/main" id="{69E9E026-2D61-4415-A915-9A311B1A45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43538" y="2747963"/>
                <a:ext cx="0" cy="1111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31" name="Line 508">
                <a:extLst>
                  <a:ext uri="{FF2B5EF4-FFF2-40B4-BE49-F238E27FC236}">
                    <a16:creationId xmlns:a16="http://schemas.microsoft.com/office/drawing/2014/main" id="{B6555AB0-C464-4911-B320-1BDD9F4AA5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43538" y="2747963"/>
                <a:ext cx="3175" cy="476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32" name="Line 509">
                <a:extLst>
                  <a:ext uri="{FF2B5EF4-FFF2-40B4-BE49-F238E27FC236}">
                    <a16:creationId xmlns:a16="http://schemas.microsoft.com/office/drawing/2014/main" id="{4294FD4C-2580-4E48-B807-017AA1F7F1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46713" y="2747963"/>
                <a:ext cx="0" cy="1111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33" name="Line 510">
                <a:extLst>
                  <a:ext uri="{FF2B5EF4-FFF2-40B4-BE49-F238E27FC236}">
                    <a16:creationId xmlns:a16="http://schemas.microsoft.com/office/drawing/2014/main" id="{DF3C2CD2-D5BF-473C-8F7B-876515C766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446713" y="2751138"/>
                <a:ext cx="3175" cy="15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34" name="Line 511">
                <a:extLst>
                  <a:ext uri="{FF2B5EF4-FFF2-40B4-BE49-F238E27FC236}">
                    <a16:creationId xmlns:a16="http://schemas.microsoft.com/office/drawing/2014/main" id="{3FED432E-F12E-4AEF-8EFD-2B82CF52E0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49888" y="2751138"/>
                <a:ext cx="0" cy="476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35" name="Line 512">
                <a:extLst>
                  <a:ext uri="{FF2B5EF4-FFF2-40B4-BE49-F238E27FC236}">
                    <a16:creationId xmlns:a16="http://schemas.microsoft.com/office/drawing/2014/main" id="{5ED7537F-1531-467E-9D89-7D92B9DF00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449888" y="2752725"/>
                <a:ext cx="3175" cy="15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36" name="Line 513">
                <a:extLst>
                  <a:ext uri="{FF2B5EF4-FFF2-40B4-BE49-F238E27FC236}">
                    <a16:creationId xmlns:a16="http://schemas.microsoft.com/office/drawing/2014/main" id="{9FB61C7F-09EA-46F8-A803-F1654E9D77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53063" y="2752725"/>
                <a:ext cx="0" cy="635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37" name="Line 514">
                <a:extLst>
                  <a:ext uri="{FF2B5EF4-FFF2-40B4-BE49-F238E27FC236}">
                    <a16:creationId xmlns:a16="http://schemas.microsoft.com/office/drawing/2014/main" id="{D8786BB1-6A99-4356-893D-9E9C200EF6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53063" y="2752725"/>
                <a:ext cx="158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38" name="Line 515">
                <a:extLst>
                  <a:ext uri="{FF2B5EF4-FFF2-40B4-BE49-F238E27FC236}">
                    <a16:creationId xmlns:a16="http://schemas.microsoft.com/office/drawing/2014/main" id="{93350E72-2A84-402A-898F-AA191FD276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54650" y="2751138"/>
                <a:ext cx="3175" cy="142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39" name="Line 516">
                <a:extLst>
                  <a:ext uri="{FF2B5EF4-FFF2-40B4-BE49-F238E27FC236}">
                    <a16:creationId xmlns:a16="http://schemas.microsoft.com/office/drawing/2014/main" id="{3CB2EDD5-66CD-4D3B-A1C6-DF3C4AAA01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59413" y="2751138"/>
                <a:ext cx="1588" cy="1746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40" name="Line 517">
                <a:extLst>
                  <a:ext uri="{FF2B5EF4-FFF2-40B4-BE49-F238E27FC236}">
                    <a16:creationId xmlns:a16="http://schemas.microsoft.com/office/drawing/2014/main" id="{82BA9340-C803-4D02-9130-BC252BFC0D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459413" y="2751138"/>
                <a:ext cx="3175" cy="317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41" name="Line 518">
                <a:extLst>
                  <a:ext uri="{FF2B5EF4-FFF2-40B4-BE49-F238E27FC236}">
                    <a16:creationId xmlns:a16="http://schemas.microsoft.com/office/drawing/2014/main" id="{D93D9D95-3225-4F8F-A17D-B5B2259CAD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62588" y="2747963"/>
                <a:ext cx="0" cy="1746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42" name="Line 519">
                <a:extLst>
                  <a:ext uri="{FF2B5EF4-FFF2-40B4-BE49-F238E27FC236}">
                    <a16:creationId xmlns:a16="http://schemas.microsoft.com/office/drawing/2014/main" id="{825FBB79-F0AE-42DB-AEEA-0B65E6F938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62588" y="2751138"/>
                <a:ext cx="3175" cy="15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43" name="Line 520">
                <a:extLst>
                  <a:ext uri="{FF2B5EF4-FFF2-40B4-BE49-F238E27FC236}">
                    <a16:creationId xmlns:a16="http://schemas.microsoft.com/office/drawing/2014/main" id="{04141068-E11D-455D-8381-B3EA5BE5C8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65763" y="2743200"/>
                <a:ext cx="3175" cy="127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44" name="Line 521">
                <a:extLst>
                  <a:ext uri="{FF2B5EF4-FFF2-40B4-BE49-F238E27FC236}">
                    <a16:creationId xmlns:a16="http://schemas.microsoft.com/office/drawing/2014/main" id="{2B78B89B-9FAF-4A86-A93A-1E077F7E91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65763" y="2751138"/>
                <a:ext cx="3175" cy="15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45" name="Line 522">
                <a:extLst>
                  <a:ext uri="{FF2B5EF4-FFF2-40B4-BE49-F238E27FC236}">
                    <a16:creationId xmlns:a16="http://schemas.microsoft.com/office/drawing/2014/main" id="{8ABE68BD-BB74-429F-8BAB-B5AC740A06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68938" y="2747963"/>
                <a:ext cx="1588" cy="793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46" name="Line 523">
                <a:extLst>
                  <a:ext uri="{FF2B5EF4-FFF2-40B4-BE49-F238E27FC236}">
                    <a16:creationId xmlns:a16="http://schemas.microsoft.com/office/drawing/2014/main" id="{0E6FC338-3C1D-42ED-98F0-ED6AAC0C40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68938" y="2751138"/>
                <a:ext cx="476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47" name="Line 524">
                <a:extLst>
                  <a:ext uri="{FF2B5EF4-FFF2-40B4-BE49-F238E27FC236}">
                    <a16:creationId xmlns:a16="http://schemas.microsoft.com/office/drawing/2014/main" id="{CFD93D26-D666-4FEF-A401-725AB16FDB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73700" y="2746375"/>
                <a:ext cx="0" cy="127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48" name="Line 525">
                <a:extLst>
                  <a:ext uri="{FF2B5EF4-FFF2-40B4-BE49-F238E27FC236}">
                    <a16:creationId xmlns:a16="http://schemas.microsoft.com/office/drawing/2014/main" id="{E891A4C1-8379-4138-840F-1A4C78597B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73700" y="2751138"/>
                <a:ext cx="317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49" name="Line 526">
                <a:extLst>
                  <a:ext uri="{FF2B5EF4-FFF2-40B4-BE49-F238E27FC236}">
                    <a16:creationId xmlns:a16="http://schemas.microsoft.com/office/drawing/2014/main" id="{4D6D53E9-D24B-4598-8511-D8DE717E96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76875" y="2747963"/>
                <a:ext cx="0" cy="635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50" name="Line 527">
                <a:extLst>
                  <a:ext uri="{FF2B5EF4-FFF2-40B4-BE49-F238E27FC236}">
                    <a16:creationId xmlns:a16="http://schemas.microsoft.com/office/drawing/2014/main" id="{04D3B810-4685-4CE9-875E-EC9A99C536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476875" y="2751138"/>
                <a:ext cx="3175" cy="15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51" name="Line 528">
                <a:extLst>
                  <a:ext uri="{FF2B5EF4-FFF2-40B4-BE49-F238E27FC236}">
                    <a16:creationId xmlns:a16="http://schemas.microsoft.com/office/drawing/2014/main" id="{A32ACE79-27D6-43EF-85DB-D67F760836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80050" y="2751138"/>
                <a:ext cx="0" cy="476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52" name="Line 529">
                <a:extLst>
                  <a:ext uri="{FF2B5EF4-FFF2-40B4-BE49-F238E27FC236}">
                    <a16:creationId xmlns:a16="http://schemas.microsoft.com/office/drawing/2014/main" id="{5ACB82EB-EB63-4382-B9DE-D3B6D64262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80050" y="2751138"/>
                <a:ext cx="317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53" name="Line 530">
                <a:extLst>
                  <a:ext uri="{FF2B5EF4-FFF2-40B4-BE49-F238E27FC236}">
                    <a16:creationId xmlns:a16="http://schemas.microsoft.com/office/drawing/2014/main" id="{7DB1CEA3-6B98-4473-A148-1C5076FC48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83225" y="2751138"/>
                <a:ext cx="0" cy="476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54" name="Line 531">
                <a:extLst>
                  <a:ext uri="{FF2B5EF4-FFF2-40B4-BE49-F238E27FC236}">
                    <a16:creationId xmlns:a16="http://schemas.microsoft.com/office/drawing/2014/main" id="{9266C63B-DCF4-41D3-9606-B837801E88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83225" y="2751138"/>
                <a:ext cx="3175" cy="15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55" name="Line 532">
                <a:extLst>
                  <a:ext uri="{FF2B5EF4-FFF2-40B4-BE49-F238E27FC236}">
                    <a16:creationId xmlns:a16="http://schemas.microsoft.com/office/drawing/2014/main" id="{6FC02813-87A6-4FDF-BB30-E85166DFA0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86400" y="2747963"/>
                <a:ext cx="0" cy="793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56" name="Line 533">
                <a:extLst>
                  <a:ext uri="{FF2B5EF4-FFF2-40B4-BE49-F238E27FC236}">
                    <a16:creationId xmlns:a16="http://schemas.microsoft.com/office/drawing/2014/main" id="{D6923CEF-752F-4E6C-84DF-829F6EFD8E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86400" y="2751138"/>
                <a:ext cx="4763" cy="15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57" name="Line 534">
                <a:extLst>
                  <a:ext uri="{FF2B5EF4-FFF2-40B4-BE49-F238E27FC236}">
                    <a16:creationId xmlns:a16="http://schemas.microsoft.com/office/drawing/2014/main" id="{6FC14D61-88A6-4ADC-94E5-B48990396C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91163" y="2747963"/>
                <a:ext cx="0" cy="1587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58" name="Line 535">
                <a:extLst>
                  <a:ext uri="{FF2B5EF4-FFF2-40B4-BE49-F238E27FC236}">
                    <a16:creationId xmlns:a16="http://schemas.microsoft.com/office/drawing/2014/main" id="{350B7D96-1259-4211-80D0-F294E76AEC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491163" y="2747963"/>
                <a:ext cx="3175" cy="476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59" name="Line 536">
                <a:extLst>
                  <a:ext uri="{FF2B5EF4-FFF2-40B4-BE49-F238E27FC236}">
                    <a16:creationId xmlns:a16="http://schemas.microsoft.com/office/drawing/2014/main" id="{4E7A392A-3AC8-40F1-AB62-564FF7001F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94338" y="2738438"/>
                <a:ext cx="0" cy="2063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60" name="Line 537">
                <a:extLst>
                  <a:ext uri="{FF2B5EF4-FFF2-40B4-BE49-F238E27FC236}">
                    <a16:creationId xmlns:a16="http://schemas.microsoft.com/office/drawing/2014/main" id="{E651FFAA-AF83-4C1F-BC7C-70DB874303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94338" y="2751138"/>
                <a:ext cx="3175" cy="15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61" name="Line 538">
                <a:extLst>
                  <a:ext uri="{FF2B5EF4-FFF2-40B4-BE49-F238E27FC236}">
                    <a16:creationId xmlns:a16="http://schemas.microsoft.com/office/drawing/2014/main" id="{FF571320-1EB2-4790-83CC-6EC7BD2322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97513" y="2747963"/>
                <a:ext cx="0" cy="1111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62" name="Line 539">
                <a:extLst>
                  <a:ext uri="{FF2B5EF4-FFF2-40B4-BE49-F238E27FC236}">
                    <a16:creationId xmlns:a16="http://schemas.microsoft.com/office/drawing/2014/main" id="{ABB3D6BF-D592-473F-BA20-355CFB29D8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97513" y="2751138"/>
                <a:ext cx="3175" cy="317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63" name="Line 540">
                <a:extLst>
                  <a:ext uri="{FF2B5EF4-FFF2-40B4-BE49-F238E27FC236}">
                    <a16:creationId xmlns:a16="http://schemas.microsoft.com/office/drawing/2014/main" id="{66044F22-F2F4-4505-ADF7-511CF28CE2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00688" y="2743200"/>
                <a:ext cx="0" cy="127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64" name="Line 541">
                <a:extLst>
                  <a:ext uri="{FF2B5EF4-FFF2-40B4-BE49-F238E27FC236}">
                    <a16:creationId xmlns:a16="http://schemas.microsoft.com/office/drawing/2014/main" id="{A4C79EB8-3584-4A6E-A1F5-D7CAE8A776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00688" y="2747963"/>
                <a:ext cx="0" cy="317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65" name="Line 542">
                <a:extLst>
                  <a:ext uri="{FF2B5EF4-FFF2-40B4-BE49-F238E27FC236}">
                    <a16:creationId xmlns:a16="http://schemas.microsoft.com/office/drawing/2014/main" id="{323F1678-F828-4075-806D-1D8DE81F2F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00688" y="2747963"/>
                <a:ext cx="3175" cy="635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66" name="Line 543">
                <a:extLst>
                  <a:ext uri="{FF2B5EF4-FFF2-40B4-BE49-F238E27FC236}">
                    <a16:creationId xmlns:a16="http://schemas.microsoft.com/office/drawing/2014/main" id="{5E356BA3-2621-4A69-9433-740496E39C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00688" y="2751138"/>
                <a:ext cx="635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67" name="Line 544">
                <a:extLst>
                  <a:ext uri="{FF2B5EF4-FFF2-40B4-BE49-F238E27FC236}">
                    <a16:creationId xmlns:a16="http://schemas.microsoft.com/office/drawing/2014/main" id="{0F4ACE1C-FBFA-4EE9-BBB5-5AD82380B1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07038" y="2751138"/>
                <a:ext cx="0" cy="317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68" name="Line 545">
                <a:extLst>
                  <a:ext uri="{FF2B5EF4-FFF2-40B4-BE49-F238E27FC236}">
                    <a16:creationId xmlns:a16="http://schemas.microsoft.com/office/drawing/2014/main" id="{1F032526-3DC0-4943-A2D5-A12EA74584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07038" y="2752725"/>
                <a:ext cx="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69" name="Line 546">
                <a:extLst>
                  <a:ext uri="{FF2B5EF4-FFF2-40B4-BE49-F238E27FC236}">
                    <a16:creationId xmlns:a16="http://schemas.microsoft.com/office/drawing/2014/main" id="{E6931F97-210C-4665-B176-F58E488BBD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07038" y="2746375"/>
                <a:ext cx="4763" cy="793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70" name="Line 547">
                <a:extLst>
                  <a:ext uri="{FF2B5EF4-FFF2-40B4-BE49-F238E27FC236}">
                    <a16:creationId xmlns:a16="http://schemas.microsoft.com/office/drawing/2014/main" id="{A07A8524-1BFC-45EE-8FDB-6FEE54B817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07038" y="2746375"/>
                <a:ext cx="6350" cy="476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71" name="Line 548">
                <a:extLst>
                  <a:ext uri="{FF2B5EF4-FFF2-40B4-BE49-F238E27FC236}">
                    <a16:creationId xmlns:a16="http://schemas.microsoft.com/office/drawing/2014/main" id="{C3EBC259-5747-4F6A-86D4-5DD66B8214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13388" y="2746375"/>
                <a:ext cx="0" cy="1746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72" name="Line 549">
                <a:extLst>
                  <a:ext uri="{FF2B5EF4-FFF2-40B4-BE49-F238E27FC236}">
                    <a16:creationId xmlns:a16="http://schemas.microsoft.com/office/drawing/2014/main" id="{4FACB3F5-A2C8-4E6E-9067-E1E4CB740B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13388" y="2751138"/>
                <a:ext cx="4763" cy="1746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73" name="Line 550">
                <a:extLst>
                  <a:ext uri="{FF2B5EF4-FFF2-40B4-BE49-F238E27FC236}">
                    <a16:creationId xmlns:a16="http://schemas.microsoft.com/office/drawing/2014/main" id="{A1B725AD-3E11-4FF0-A5CC-A0E75B4E26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513388" y="2751138"/>
                <a:ext cx="6350" cy="15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74" name="Line 551">
                <a:extLst>
                  <a:ext uri="{FF2B5EF4-FFF2-40B4-BE49-F238E27FC236}">
                    <a16:creationId xmlns:a16="http://schemas.microsoft.com/office/drawing/2014/main" id="{6ACB71C0-944E-42AF-8AAA-A234A3D45E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19738" y="2747963"/>
                <a:ext cx="0" cy="793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75" name="Line 552">
                <a:extLst>
                  <a:ext uri="{FF2B5EF4-FFF2-40B4-BE49-F238E27FC236}">
                    <a16:creationId xmlns:a16="http://schemas.microsoft.com/office/drawing/2014/main" id="{C376855F-8B20-41D7-B8CC-FC1678ED24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519738" y="2747963"/>
                <a:ext cx="1588" cy="476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76" name="Line 553">
                <a:extLst>
                  <a:ext uri="{FF2B5EF4-FFF2-40B4-BE49-F238E27FC236}">
                    <a16:creationId xmlns:a16="http://schemas.microsoft.com/office/drawing/2014/main" id="{54A79B66-8DAE-4F27-B3E9-BB43DA2713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21325" y="2747963"/>
                <a:ext cx="0" cy="127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77" name="Line 554">
                <a:extLst>
                  <a:ext uri="{FF2B5EF4-FFF2-40B4-BE49-F238E27FC236}">
                    <a16:creationId xmlns:a16="http://schemas.microsoft.com/office/drawing/2014/main" id="{51F2F4A4-9F18-4D9E-8EFF-4DD0FAE72E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21325" y="2752725"/>
                <a:ext cx="4763" cy="793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78" name="Line 555">
                <a:extLst>
                  <a:ext uri="{FF2B5EF4-FFF2-40B4-BE49-F238E27FC236}">
                    <a16:creationId xmlns:a16="http://schemas.microsoft.com/office/drawing/2014/main" id="{7B6B8DB7-24B8-48FE-A48D-1548B2FEDD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26088" y="2743200"/>
                <a:ext cx="0" cy="2063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79" name="Line 556">
                <a:extLst>
                  <a:ext uri="{FF2B5EF4-FFF2-40B4-BE49-F238E27FC236}">
                    <a16:creationId xmlns:a16="http://schemas.microsoft.com/office/drawing/2014/main" id="{2FA6F0C4-ACB8-461F-BA29-D902F2D0A9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26088" y="2751138"/>
                <a:ext cx="1588" cy="15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80" name="Line 557">
                <a:extLst>
                  <a:ext uri="{FF2B5EF4-FFF2-40B4-BE49-F238E27FC236}">
                    <a16:creationId xmlns:a16="http://schemas.microsoft.com/office/drawing/2014/main" id="{5158AF49-F8FE-4E64-990D-0BFC7856A6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27675" y="2751138"/>
                <a:ext cx="0" cy="793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81" name="Line 558">
                <a:extLst>
                  <a:ext uri="{FF2B5EF4-FFF2-40B4-BE49-F238E27FC236}">
                    <a16:creationId xmlns:a16="http://schemas.microsoft.com/office/drawing/2014/main" id="{E9E15219-E883-4E3E-91EE-E3C5C87E2C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27675" y="2751138"/>
                <a:ext cx="635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82" name="Line 559">
                <a:extLst>
                  <a:ext uri="{FF2B5EF4-FFF2-40B4-BE49-F238E27FC236}">
                    <a16:creationId xmlns:a16="http://schemas.microsoft.com/office/drawing/2014/main" id="{B7A6E508-084C-42F6-9DF8-6589126D45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34025" y="2743200"/>
                <a:ext cx="0" cy="1587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83" name="Line 560">
                <a:extLst>
                  <a:ext uri="{FF2B5EF4-FFF2-40B4-BE49-F238E27FC236}">
                    <a16:creationId xmlns:a16="http://schemas.microsoft.com/office/drawing/2014/main" id="{43A7A399-0CB7-44B5-B2DA-A3C9918AE0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534025" y="2746375"/>
                <a:ext cx="1588" cy="635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84" name="Line 561">
                <a:extLst>
                  <a:ext uri="{FF2B5EF4-FFF2-40B4-BE49-F238E27FC236}">
                    <a16:creationId xmlns:a16="http://schemas.microsoft.com/office/drawing/2014/main" id="{12D9E4E8-3900-449F-BDC6-140A9536F2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35613" y="2746375"/>
                <a:ext cx="0" cy="793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85" name="Line 562">
                <a:extLst>
                  <a:ext uri="{FF2B5EF4-FFF2-40B4-BE49-F238E27FC236}">
                    <a16:creationId xmlns:a16="http://schemas.microsoft.com/office/drawing/2014/main" id="{4A5296D5-2622-4CBD-B129-9B30B4CC96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535613" y="2751138"/>
                <a:ext cx="4763" cy="15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86" name="Line 563">
                <a:extLst>
                  <a:ext uri="{FF2B5EF4-FFF2-40B4-BE49-F238E27FC236}">
                    <a16:creationId xmlns:a16="http://schemas.microsoft.com/office/drawing/2014/main" id="{DF1D2CC5-824D-4416-B3AA-22AE453FFF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40375" y="2751138"/>
                <a:ext cx="0" cy="317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87" name="Line 564">
                <a:extLst>
                  <a:ext uri="{FF2B5EF4-FFF2-40B4-BE49-F238E27FC236}">
                    <a16:creationId xmlns:a16="http://schemas.microsoft.com/office/drawing/2014/main" id="{C689628F-8EC7-4ABE-ACF3-2550C5BAC1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40375" y="2751138"/>
                <a:ext cx="3175" cy="15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88" name="Line 565">
                <a:extLst>
                  <a:ext uri="{FF2B5EF4-FFF2-40B4-BE49-F238E27FC236}">
                    <a16:creationId xmlns:a16="http://schemas.microsoft.com/office/drawing/2014/main" id="{FC368AA1-E64F-4FF4-B805-04C24DD54A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43550" y="2747963"/>
                <a:ext cx="0" cy="635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89" name="Line 566">
                <a:extLst>
                  <a:ext uri="{FF2B5EF4-FFF2-40B4-BE49-F238E27FC236}">
                    <a16:creationId xmlns:a16="http://schemas.microsoft.com/office/drawing/2014/main" id="{920DA919-7B70-4831-A47F-201C5B9955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43550" y="2747963"/>
                <a:ext cx="3175" cy="476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90" name="Line 567">
                <a:extLst>
                  <a:ext uri="{FF2B5EF4-FFF2-40B4-BE49-F238E27FC236}">
                    <a16:creationId xmlns:a16="http://schemas.microsoft.com/office/drawing/2014/main" id="{3F2EB5F9-385E-4693-8199-8598D67234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46725" y="2747963"/>
                <a:ext cx="0" cy="1746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91" name="Line 568">
                <a:extLst>
                  <a:ext uri="{FF2B5EF4-FFF2-40B4-BE49-F238E27FC236}">
                    <a16:creationId xmlns:a16="http://schemas.microsoft.com/office/drawing/2014/main" id="{4BD1FD6E-9317-4563-806B-9719F8C457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546725" y="2743200"/>
                <a:ext cx="0" cy="476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92" name="Line 569">
                <a:extLst>
                  <a:ext uri="{FF2B5EF4-FFF2-40B4-BE49-F238E27FC236}">
                    <a16:creationId xmlns:a16="http://schemas.microsoft.com/office/drawing/2014/main" id="{71236FAF-2BE3-45A2-87B8-F322AC2444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46725" y="2738438"/>
                <a:ext cx="3175" cy="1746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93" name="Line 570">
                <a:extLst>
                  <a:ext uri="{FF2B5EF4-FFF2-40B4-BE49-F238E27FC236}">
                    <a16:creationId xmlns:a16="http://schemas.microsoft.com/office/drawing/2014/main" id="{3E2766FA-4DA0-4505-8E8F-8B0714958C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46725" y="2746375"/>
                <a:ext cx="4763" cy="15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94" name="Line 571">
                <a:extLst>
                  <a:ext uri="{FF2B5EF4-FFF2-40B4-BE49-F238E27FC236}">
                    <a16:creationId xmlns:a16="http://schemas.microsoft.com/office/drawing/2014/main" id="{143EE99F-B169-4C70-B455-FEBA349DE7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51488" y="2743200"/>
                <a:ext cx="1588" cy="1111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95" name="Line 572">
                <a:extLst>
                  <a:ext uri="{FF2B5EF4-FFF2-40B4-BE49-F238E27FC236}">
                    <a16:creationId xmlns:a16="http://schemas.microsoft.com/office/drawing/2014/main" id="{7D51F453-6676-4117-A97A-45D416809A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51488" y="2747963"/>
                <a:ext cx="476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96" name="Line 573">
                <a:extLst>
                  <a:ext uri="{FF2B5EF4-FFF2-40B4-BE49-F238E27FC236}">
                    <a16:creationId xmlns:a16="http://schemas.microsoft.com/office/drawing/2014/main" id="{D774A437-225D-4867-A1B2-FFD09D2BD1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56250" y="2743200"/>
                <a:ext cx="1588" cy="1111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97" name="Line 574">
                <a:extLst>
                  <a:ext uri="{FF2B5EF4-FFF2-40B4-BE49-F238E27FC236}">
                    <a16:creationId xmlns:a16="http://schemas.microsoft.com/office/drawing/2014/main" id="{3588A0E7-B629-483A-8483-8AF94D25D9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556250" y="2747963"/>
                <a:ext cx="1588" cy="476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98" name="Line 575">
                <a:extLst>
                  <a:ext uri="{FF2B5EF4-FFF2-40B4-BE49-F238E27FC236}">
                    <a16:creationId xmlns:a16="http://schemas.microsoft.com/office/drawing/2014/main" id="{07783469-F8DA-4556-82A1-9C0FA03334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57838" y="2747963"/>
                <a:ext cx="3175" cy="476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499" name="Line 576">
                <a:extLst>
                  <a:ext uri="{FF2B5EF4-FFF2-40B4-BE49-F238E27FC236}">
                    <a16:creationId xmlns:a16="http://schemas.microsoft.com/office/drawing/2014/main" id="{677F6316-2950-4DAD-9CA2-E08A718DAB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57838" y="2747963"/>
                <a:ext cx="3175" cy="317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00" name="Line 577">
                <a:extLst>
                  <a:ext uri="{FF2B5EF4-FFF2-40B4-BE49-F238E27FC236}">
                    <a16:creationId xmlns:a16="http://schemas.microsoft.com/office/drawing/2014/main" id="{63DE39B8-F43C-4D4B-A467-8E17DDD68E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57838" y="2751138"/>
                <a:ext cx="476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01" name="Line 578">
                <a:extLst>
                  <a:ext uri="{FF2B5EF4-FFF2-40B4-BE49-F238E27FC236}">
                    <a16:creationId xmlns:a16="http://schemas.microsoft.com/office/drawing/2014/main" id="{2FD6062F-912F-40B6-A5AA-C57D6B4410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57838" y="2747963"/>
                <a:ext cx="3175" cy="635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02" name="Line 579">
                <a:extLst>
                  <a:ext uri="{FF2B5EF4-FFF2-40B4-BE49-F238E27FC236}">
                    <a16:creationId xmlns:a16="http://schemas.microsoft.com/office/drawing/2014/main" id="{F6CC225D-801B-431D-A24C-A78E4127E5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57838" y="2751138"/>
                <a:ext cx="4763" cy="15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03" name="Line 580">
                <a:extLst>
                  <a:ext uri="{FF2B5EF4-FFF2-40B4-BE49-F238E27FC236}">
                    <a16:creationId xmlns:a16="http://schemas.microsoft.com/office/drawing/2014/main" id="{3DDA724C-256B-4222-BB28-95ED76D816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62600" y="2746375"/>
                <a:ext cx="0" cy="142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04" name="Line 581">
                <a:extLst>
                  <a:ext uri="{FF2B5EF4-FFF2-40B4-BE49-F238E27FC236}">
                    <a16:creationId xmlns:a16="http://schemas.microsoft.com/office/drawing/2014/main" id="{05857214-00AA-44C0-A547-72F9C87CFE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62600" y="2747963"/>
                <a:ext cx="317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05" name="Line 582">
                <a:extLst>
                  <a:ext uri="{FF2B5EF4-FFF2-40B4-BE49-F238E27FC236}">
                    <a16:creationId xmlns:a16="http://schemas.microsoft.com/office/drawing/2014/main" id="{474D5BC6-832F-487D-B4BF-EF082C8BD8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65775" y="2743200"/>
                <a:ext cx="0" cy="1111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06" name="Line 583">
                <a:extLst>
                  <a:ext uri="{FF2B5EF4-FFF2-40B4-BE49-F238E27FC236}">
                    <a16:creationId xmlns:a16="http://schemas.microsoft.com/office/drawing/2014/main" id="{737962A0-F071-4B83-88ED-6A979C87AB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65775" y="2746375"/>
                <a:ext cx="3175" cy="15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07" name="Line 584">
                <a:extLst>
                  <a:ext uri="{FF2B5EF4-FFF2-40B4-BE49-F238E27FC236}">
                    <a16:creationId xmlns:a16="http://schemas.microsoft.com/office/drawing/2014/main" id="{6F36A6B2-CAD4-4294-9B80-062196A715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68950" y="2747963"/>
                <a:ext cx="0" cy="635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08" name="Line 585">
                <a:extLst>
                  <a:ext uri="{FF2B5EF4-FFF2-40B4-BE49-F238E27FC236}">
                    <a16:creationId xmlns:a16="http://schemas.microsoft.com/office/drawing/2014/main" id="{C40C3F6B-1DC8-42C4-B762-11907D6875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568950" y="2747963"/>
                <a:ext cx="3175" cy="317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09" name="Line 586">
                <a:extLst>
                  <a:ext uri="{FF2B5EF4-FFF2-40B4-BE49-F238E27FC236}">
                    <a16:creationId xmlns:a16="http://schemas.microsoft.com/office/drawing/2014/main" id="{50A13B63-4DB3-4A80-8A05-63CD69719D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72125" y="2743200"/>
                <a:ext cx="0" cy="1111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10" name="Line 587">
                <a:extLst>
                  <a:ext uri="{FF2B5EF4-FFF2-40B4-BE49-F238E27FC236}">
                    <a16:creationId xmlns:a16="http://schemas.microsoft.com/office/drawing/2014/main" id="{FF2B8000-73DB-4684-8848-73AF1122D2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72125" y="2747963"/>
                <a:ext cx="476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11" name="Line 588">
                <a:extLst>
                  <a:ext uri="{FF2B5EF4-FFF2-40B4-BE49-F238E27FC236}">
                    <a16:creationId xmlns:a16="http://schemas.microsoft.com/office/drawing/2014/main" id="{EC0C0A86-B757-4E89-A6B9-4419D9B2B2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76888" y="2746375"/>
                <a:ext cx="0" cy="793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12" name="Line 589">
                <a:extLst>
                  <a:ext uri="{FF2B5EF4-FFF2-40B4-BE49-F238E27FC236}">
                    <a16:creationId xmlns:a16="http://schemas.microsoft.com/office/drawing/2014/main" id="{B84642ED-F9C5-4416-9B92-E485F7B120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576888" y="2743200"/>
                <a:ext cx="1588" cy="793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13" name="Line 590">
                <a:extLst>
                  <a:ext uri="{FF2B5EF4-FFF2-40B4-BE49-F238E27FC236}">
                    <a16:creationId xmlns:a16="http://schemas.microsoft.com/office/drawing/2014/main" id="{43EE55CB-F13D-4A18-93F8-8F83C2D770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78475" y="2743200"/>
                <a:ext cx="0" cy="1111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14" name="Line 591">
                <a:extLst>
                  <a:ext uri="{FF2B5EF4-FFF2-40B4-BE49-F238E27FC236}">
                    <a16:creationId xmlns:a16="http://schemas.microsoft.com/office/drawing/2014/main" id="{A64F2C07-A8D6-433F-8E37-C57AE18CD3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578475" y="2746375"/>
                <a:ext cx="4763" cy="476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15" name="Line 592">
                <a:extLst>
                  <a:ext uri="{FF2B5EF4-FFF2-40B4-BE49-F238E27FC236}">
                    <a16:creationId xmlns:a16="http://schemas.microsoft.com/office/drawing/2014/main" id="{48820797-E2DC-4F42-BEE0-747031F630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83238" y="2743200"/>
                <a:ext cx="0" cy="1111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16" name="Line 593">
                <a:extLst>
                  <a:ext uri="{FF2B5EF4-FFF2-40B4-BE49-F238E27FC236}">
                    <a16:creationId xmlns:a16="http://schemas.microsoft.com/office/drawing/2014/main" id="{149F814B-55F4-44F1-8C96-07B2615E71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83238" y="2746375"/>
                <a:ext cx="1588" cy="15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17" name="Line 594">
                <a:extLst>
                  <a:ext uri="{FF2B5EF4-FFF2-40B4-BE49-F238E27FC236}">
                    <a16:creationId xmlns:a16="http://schemas.microsoft.com/office/drawing/2014/main" id="{2CA1E6CB-91B1-4DFB-B881-8D3466FBCF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84825" y="2746375"/>
                <a:ext cx="0" cy="793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18" name="Line 595">
                <a:extLst>
                  <a:ext uri="{FF2B5EF4-FFF2-40B4-BE49-F238E27FC236}">
                    <a16:creationId xmlns:a16="http://schemas.microsoft.com/office/drawing/2014/main" id="{A957FC2F-1C18-44D0-87BB-2CC47A95C9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584825" y="2743200"/>
                <a:ext cx="3175" cy="952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19" name="Line 596">
                <a:extLst>
                  <a:ext uri="{FF2B5EF4-FFF2-40B4-BE49-F238E27FC236}">
                    <a16:creationId xmlns:a16="http://schemas.microsoft.com/office/drawing/2014/main" id="{9B79C26C-44A1-4379-A859-0470D8CC3D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88000" y="2743200"/>
                <a:ext cx="0" cy="1111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20" name="Line 597">
                <a:extLst>
                  <a:ext uri="{FF2B5EF4-FFF2-40B4-BE49-F238E27FC236}">
                    <a16:creationId xmlns:a16="http://schemas.microsoft.com/office/drawing/2014/main" id="{9745212D-08F0-4675-AFEE-03175A9400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88000" y="2747963"/>
                <a:ext cx="4763" cy="476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21" name="Line 6967">
                <a:extLst>
                  <a:ext uri="{FF2B5EF4-FFF2-40B4-BE49-F238E27FC236}">
                    <a16:creationId xmlns:a16="http://schemas.microsoft.com/office/drawing/2014/main" id="{3CDB6B1B-705C-4F89-B92F-814E684685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27675" y="2747963"/>
                <a:ext cx="1588" cy="47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22" name="Line 6968">
                <a:extLst>
                  <a:ext uri="{FF2B5EF4-FFF2-40B4-BE49-F238E27FC236}">
                    <a16:creationId xmlns:a16="http://schemas.microsoft.com/office/drawing/2014/main" id="{C268A7EE-3C5B-4B5D-AEE2-9914B379EC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35613" y="2744788"/>
                <a:ext cx="3175" cy="793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23" name="Line 6969">
                <a:extLst>
                  <a:ext uri="{FF2B5EF4-FFF2-40B4-BE49-F238E27FC236}">
                    <a16:creationId xmlns:a16="http://schemas.microsoft.com/office/drawing/2014/main" id="{03ABBE0C-075A-43C8-934A-7460599FC1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43550" y="2744788"/>
                <a:ext cx="3175" cy="793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24" name="Line 6970">
                <a:extLst>
                  <a:ext uri="{FF2B5EF4-FFF2-40B4-BE49-F238E27FC236}">
                    <a16:creationId xmlns:a16="http://schemas.microsoft.com/office/drawing/2014/main" id="{3B96B9D9-4936-4208-A5A2-F7B4865212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53075" y="2743200"/>
                <a:ext cx="1588" cy="47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25" name="Line 6971">
                <a:extLst>
                  <a:ext uri="{FF2B5EF4-FFF2-40B4-BE49-F238E27FC236}">
                    <a16:creationId xmlns:a16="http://schemas.microsoft.com/office/drawing/2014/main" id="{6F05FCC2-1B69-4776-9A13-B6B2DF7106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61013" y="2736850"/>
                <a:ext cx="1588" cy="111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26" name="Line 6972">
                <a:extLst>
                  <a:ext uri="{FF2B5EF4-FFF2-40B4-BE49-F238E27FC236}">
                    <a16:creationId xmlns:a16="http://schemas.microsoft.com/office/drawing/2014/main" id="{82DFA733-147E-45AE-9766-6CCF759CAE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72125" y="2736850"/>
                <a:ext cx="1588" cy="793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27" name="Line 6973">
                <a:extLst>
                  <a:ext uri="{FF2B5EF4-FFF2-40B4-BE49-F238E27FC236}">
                    <a16:creationId xmlns:a16="http://schemas.microsoft.com/office/drawing/2014/main" id="{E7C08877-C29E-4138-B72D-329245F266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80063" y="2743200"/>
                <a:ext cx="1588" cy="127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28" name="Line 6974">
                <a:extLst>
                  <a:ext uri="{FF2B5EF4-FFF2-40B4-BE49-F238E27FC236}">
                    <a16:creationId xmlns:a16="http://schemas.microsoft.com/office/drawing/2014/main" id="{DF29F224-EE91-4500-B7B8-EA7D5888C4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88000" y="2733675"/>
                <a:ext cx="3175" cy="269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529" name="Line 6975">
                <a:extLst>
                  <a:ext uri="{FF2B5EF4-FFF2-40B4-BE49-F238E27FC236}">
                    <a16:creationId xmlns:a16="http://schemas.microsoft.com/office/drawing/2014/main" id="{E26052D0-2E51-47DB-8A22-0A31FB505B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95938" y="2716213"/>
                <a:ext cx="3175" cy="539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8205" name="Line 2286">
              <a:extLst>
                <a:ext uri="{FF2B5EF4-FFF2-40B4-BE49-F238E27FC236}">
                  <a16:creationId xmlns:a16="http://schemas.microsoft.com/office/drawing/2014/main" id="{8625D91F-94F0-4648-9F78-A77578E7AA0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93888" y="2693988"/>
              <a:ext cx="3845" cy="255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06" name="Line 2287">
              <a:extLst>
                <a:ext uri="{FF2B5EF4-FFF2-40B4-BE49-F238E27FC236}">
                  <a16:creationId xmlns:a16="http://schemas.microsoft.com/office/drawing/2014/main" id="{523E1DB2-9BBC-40BA-A43F-2B96C1A3D3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97733" y="2693988"/>
              <a:ext cx="1282" cy="2806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07" name="Line 2289">
              <a:extLst>
                <a:ext uri="{FF2B5EF4-FFF2-40B4-BE49-F238E27FC236}">
                  <a16:creationId xmlns:a16="http://schemas.microsoft.com/office/drawing/2014/main" id="{BDBCBD00-2138-4B77-8A30-8ED1B8EFCC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01579" y="2714401"/>
              <a:ext cx="0" cy="7144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08" name="Line 2290">
              <a:extLst>
                <a:ext uri="{FF2B5EF4-FFF2-40B4-BE49-F238E27FC236}">
                  <a16:creationId xmlns:a16="http://schemas.microsoft.com/office/drawing/2014/main" id="{55EB8311-23DA-4947-AAD5-9AD2DE54D1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01579" y="2778192"/>
              <a:ext cx="2564" cy="1531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09" name="Line 2291">
              <a:extLst>
                <a:ext uri="{FF2B5EF4-FFF2-40B4-BE49-F238E27FC236}">
                  <a16:creationId xmlns:a16="http://schemas.microsoft.com/office/drawing/2014/main" id="{6C75C9D0-F51F-4ABE-B44A-E86BFD527A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04142" y="2793502"/>
              <a:ext cx="0" cy="9185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10" name="Line 2292">
              <a:extLst>
                <a:ext uri="{FF2B5EF4-FFF2-40B4-BE49-F238E27FC236}">
                  <a16:creationId xmlns:a16="http://schemas.microsoft.com/office/drawing/2014/main" id="{30C580E7-58D3-418F-B69F-B36D375DDF8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04142" y="2877706"/>
              <a:ext cx="5127" cy="765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11" name="Line 2293">
              <a:extLst>
                <a:ext uri="{FF2B5EF4-FFF2-40B4-BE49-F238E27FC236}">
                  <a16:creationId xmlns:a16="http://schemas.microsoft.com/office/drawing/2014/main" id="{C1F188CC-F8D3-4657-96A3-80F0D1282F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09269" y="2885361"/>
              <a:ext cx="0" cy="18371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12" name="Line 2294">
              <a:extLst>
                <a:ext uri="{FF2B5EF4-FFF2-40B4-BE49-F238E27FC236}">
                  <a16:creationId xmlns:a16="http://schemas.microsoft.com/office/drawing/2014/main" id="{D0873940-4773-4271-9EAF-19E1E19FD9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09269" y="3063976"/>
              <a:ext cx="1282" cy="7654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13" name="Line 2296">
              <a:extLst>
                <a:ext uri="{FF2B5EF4-FFF2-40B4-BE49-F238E27FC236}">
                  <a16:creationId xmlns:a16="http://schemas.microsoft.com/office/drawing/2014/main" id="{67EE2E40-2370-4E4D-AB69-C426255634C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10551" y="3112457"/>
              <a:ext cx="3845" cy="204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14" name="Line 2300">
              <a:extLst>
                <a:ext uri="{FF2B5EF4-FFF2-40B4-BE49-F238E27FC236}">
                  <a16:creationId xmlns:a16="http://schemas.microsoft.com/office/drawing/2014/main" id="{46572B93-2109-4BD9-BE9A-EC4FC4B8DCD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816960" y="2979772"/>
              <a:ext cx="3845" cy="1275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15" name="Line 2301">
              <a:extLst>
                <a:ext uri="{FF2B5EF4-FFF2-40B4-BE49-F238E27FC236}">
                  <a16:creationId xmlns:a16="http://schemas.microsoft.com/office/drawing/2014/main" id="{496F1266-2DB1-4A26-8733-91D72846CE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20806" y="2944049"/>
              <a:ext cx="1282" cy="3827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16" name="Line 2302">
              <a:extLst>
                <a:ext uri="{FF2B5EF4-FFF2-40B4-BE49-F238E27FC236}">
                  <a16:creationId xmlns:a16="http://schemas.microsoft.com/office/drawing/2014/main" id="{701F1B62-F371-4580-8824-B89F9830F6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20806" y="2944049"/>
              <a:ext cx="256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17" name="Line 2303">
              <a:extLst>
                <a:ext uri="{FF2B5EF4-FFF2-40B4-BE49-F238E27FC236}">
                  <a16:creationId xmlns:a16="http://schemas.microsoft.com/office/drawing/2014/main" id="{57790639-3251-4C87-8B77-5E94D3FCC29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23369" y="2893016"/>
              <a:ext cx="1282" cy="561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18" name="Line 2304">
              <a:extLst>
                <a:ext uri="{FF2B5EF4-FFF2-40B4-BE49-F238E27FC236}">
                  <a16:creationId xmlns:a16="http://schemas.microsoft.com/office/drawing/2014/main" id="{7D93BBC0-8F9F-40F7-BFC8-7B07C3FC024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823369" y="2885361"/>
              <a:ext cx="3845" cy="765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19" name="Line 2305">
              <a:extLst>
                <a:ext uri="{FF2B5EF4-FFF2-40B4-BE49-F238E27FC236}">
                  <a16:creationId xmlns:a16="http://schemas.microsoft.com/office/drawing/2014/main" id="{E5FF0FD6-5382-41B9-8D61-5764173A779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27215" y="2872603"/>
              <a:ext cx="1282" cy="204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20" name="Line 2306">
              <a:extLst>
                <a:ext uri="{FF2B5EF4-FFF2-40B4-BE49-F238E27FC236}">
                  <a16:creationId xmlns:a16="http://schemas.microsoft.com/office/drawing/2014/main" id="{C7EDE110-7176-4545-BAA3-2CC81066E5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27215" y="2872603"/>
              <a:ext cx="3845" cy="255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21" name="Line 2307">
              <a:extLst>
                <a:ext uri="{FF2B5EF4-FFF2-40B4-BE49-F238E27FC236}">
                  <a16:creationId xmlns:a16="http://schemas.microsoft.com/office/drawing/2014/main" id="{6BE09385-7478-43DB-9228-AE5E632F19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31060" y="2834328"/>
              <a:ext cx="1282" cy="4337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22" name="Line 2308">
              <a:extLst>
                <a:ext uri="{FF2B5EF4-FFF2-40B4-BE49-F238E27FC236}">
                  <a16:creationId xmlns:a16="http://schemas.microsoft.com/office/drawing/2014/main" id="{3384558B-4FC5-4E4E-AE01-9825E775273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831060" y="2829225"/>
              <a:ext cx="2564" cy="510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23" name="Line 2309">
              <a:extLst>
                <a:ext uri="{FF2B5EF4-FFF2-40B4-BE49-F238E27FC236}">
                  <a16:creationId xmlns:a16="http://schemas.microsoft.com/office/drawing/2014/main" id="{6BE7D358-BBA3-4AA8-A614-D8D69DC61D8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33624" y="2813915"/>
              <a:ext cx="0" cy="204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24" name="Line 2310">
              <a:extLst>
                <a:ext uri="{FF2B5EF4-FFF2-40B4-BE49-F238E27FC236}">
                  <a16:creationId xmlns:a16="http://schemas.microsoft.com/office/drawing/2014/main" id="{A19F7231-4F37-4B64-AECB-E82B4B7F4E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33624" y="2813915"/>
              <a:ext cx="3845" cy="255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25" name="Line 2311">
              <a:extLst>
                <a:ext uri="{FF2B5EF4-FFF2-40B4-BE49-F238E27FC236}">
                  <a16:creationId xmlns:a16="http://schemas.microsoft.com/office/drawing/2014/main" id="{BAF51C4A-7E16-489B-B40A-15B2B9AB2CF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37469" y="2813915"/>
              <a:ext cx="1282" cy="765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26" name="Line 2312">
              <a:extLst>
                <a:ext uri="{FF2B5EF4-FFF2-40B4-BE49-F238E27FC236}">
                  <a16:creationId xmlns:a16="http://schemas.microsoft.com/office/drawing/2014/main" id="{B5BB15BC-0660-4838-8B41-2D3D3FE996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37469" y="2813915"/>
              <a:ext cx="2564" cy="255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27" name="Line 2313">
              <a:extLst>
                <a:ext uri="{FF2B5EF4-FFF2-40B4-BE49-F238E27FC236}">
                  <a16:creationId xmlns:a16="http://schemas.microsoft.com/office/drawing/2014/main" id="{A7DE10C6-EF4F-473C-A064-80125655F0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40033" y="2813915"/>
              <a:ext cx="1282" cy="1531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28" name="Line 2314">
              <a:extLst>
                <a:ext uri="{FF2B5EF4-FFF2-40B4-BE49-F238E27FC236}">
                  <a16:creationId xmlns:a16="http://schemas.microsoft.com/office/drawing/2014/main" id="{55EAD321-7886-4E17-B780-C48AF98369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40033" y="2813915"/>
              <a:ext cx="3845" cy="255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29" name="Line 2315">
              <a:extLst>
                <a:ext uri="{FF2B5EF4-FFF2-40B4-BE49-F238E27FC236}">
                  <a16:creationId xmlns:a16="http://schemas.microsoft.com/office/drawing/2014/main" id="{9C571380-C83E-45DA-84C0-2349FF65FB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43878" y="2801157"/>
              <a:ext cx="0" cy="204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30" name="Line 2316">
              <a:extLst>
                <a:ext uri="{FF2B5EF4-FFF2-40B4-BE49-F238E27FC236}">
                  <a16:creationId xmlns:a16="http://schemas.microsoft.com/office/drawing/2014/main" id="{7A3CBAC1-6B43-4740-B3A3-7E05F90E85A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43878" y="2801157"/>
              <a:ext cx="384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31" name="Line 2317">
              <a:extLst>
                <a:ext uri="{FF2B5EF4-FFF2-40B4-BE49-F238E27FC236}">
                  <a16:creationId xmlns:a16="http://schemas.microsoft.com/office/drawing/2014/main" id="{91CFE850-22FB-46D2-B8F0-55AEC71E16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47723" y="2793502"/>
              <a:ext cx="1282" cy="1275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32" name="Line 2318">
              <a:extLst>
                <a:ext uri="{FF2B5EF4-FFF2-40B4-BE49-F238E27FC236}">
                  <a16:creationId xmlns:a16="http://schemas.microsoft.com/office/drawing/2014/main" id="{60A19893-F83D-4390-89C3-3EFAB1D1BD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47723" y="2793502"/>
              <a:ext cx="2564" cy="765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33" name="Line 2319">
              <a:extLst>
                <a:ext uri="{FF2B5EF4-FFF2-40B4-BE49-F238E27FC236}">
                  <a16:creationId xmlns:a16="http://schemas.microsoft.com/office/drawing/2014/main" id="{5CB21103-962D-4255-863A-E1850EF5DF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50287" y="2793502"/>
              <a:ext cx="0" cy="1275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34" name="Line 2320">
              <a:extLst>
                <a:ext uri="{FF2B5EF4-FFF2-40B4-BE49-F238E27FC236}">
                  <a16:creationId xmlns:a16="http://schemas.microsoft.com/office/drawing/2014/main" id="{C0E40505-12BA-49BE-BB42-860637C38C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50287" y="2793502"/>
              <a:ext cx="2564" cy="255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35" name="Line 2321">
              <a:extLst>
                <a:ext uri="{FF2B5EF4-FFF2-40B4-BE49-F238E27FC236}">
                  <a16:creationId xmlns:a16="http://schemas.microsoft.com/office/drawing/2014/main" id="{2E31A0FC-DB4D-402A-B2A1-FC41A6722E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52851" y="2793502"/>
              <a:ext cx="1282" cy="765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36" name="Line 2322">
              <a:extLst>
                <a:ext uri="{FF2B5EF4-FFF2-40B4-BE49-F238E27FC236}">
                  <a16:creationId xmlns:a16="http://schemas.microsoft.com/office/drawing/2014/main" id="{203E21E4-18AB-49F6-AB2C-F7F837892D5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852851" y="2785847"/>
              <a:ext cx="3845" cy="765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37" name="Line 2323">
              <a:extLst>
                <a:ext uri="{FF2B5EF4-FFF2-40B4-BE49-F238E27FC236}">
                  <a16:creationId xmlns:a16="http://schemas.microsoft.com/office/drawing/2014/main" id="{07B250C1-45BF-44D0-94FA-2F7485D241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56696" y="2778192"/>
              <a:ext cx="0" cy="2296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38" name="Line 2324">
              <a:extLst>
                <a:ext uri="{FF2B5EF4-FFF2-40B4-BE49-F238E27FC236}">
                  <a16:creationId xmlns:a16="http://schemas.microsoft.com/office/drawing/2014/main" id="{209E8FE9-91CF-4125-A6B9-B7DCB0D529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56696" y="2778192"/>
              <a:ext cx="3845" cy="765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39" name="Line 2325">
              <a:extLst>
                <a:ext uri="{FF2B5EF4-FFF2-40B4-BE49-F238E27FC236}">
                  <a16:creationId xmlns:a16="http://schemas.microsoft.com/office/drawing/2014/main" id="{252860FB-8466-417A-9F48-665B277236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60541" y="2773089"/>
              <a:ext cx="1282" cy="204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40" name="Line 2326">
              <a:extLst>
                <a:ext uri="{FF2B5EF4-FFF2-40B4-BE49-F238E27FC236}">
                  <a16:creationId xmlns:a16="http://schemas.microsoft.com/office/drawing/2014/main" id="{2359D8E6-A7A2-41C2-872E-BBC43B8FCE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60541" y="2778192"/>
              <a:ext cx="256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41" name="Line 2327">
              <a:extLst>
                <a:ext uri="{FF2B5EF4-FFF2-40B4-BE49-F238E27FC236}">
                  <a16:creationId xmlns:a16="http://schemas.microsoft.com/office/drawing/2014/main" id="{C94210C8-C8BB-4EB8-87AB-481455C12B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63105" y="2778192"/>
              <a:ext cx="384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42" name="Line 2328">
              <a:extLst>
                <a:ext uri="{FF2B5EF4-FFF2-40B4-BE49-F238E27FC236}">
                  <a16:creationId xmlns:a16="http://schemas.microsoft.com/office/drawing/2014/main" id="{EDD6A625-A324-42BB-BC9E-374639E24B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60541" y="2778192"/>
              <a:ext cx="256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43" name="Line 2329">
              <a:extLst>
                <a:ext uri="{FF2B5EF4-FFF2-40B4-BE49-F238E27FC236}">
                  <a16:creationId xmlns:a16="http://schemas.microsoft.com/office/drawing/2014/main" id="{21B4A3A3-B720-4664-991F-2F69EC906E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63105" y="2773089"/>
              <a:ext cx="0" cy="1275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44" name="Line 2330">
              <a:extLst>
                <a:ext uri="{FF2B5EF4-FFF2-40B4-BE49-F238E27FC236}">
                  <a16:creationId xmlns:a16="http://schemas.microsoft.com/office/drawing/2014/main" id="{2F9E5FDD-74F2-44E6-8DBD-BC6A4F24B49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63105" y="2773089"/>
              <a:ext cx="3845" cy="510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45" name="Line 2331">
              <a:extLst>
                <a:ext uri="{FF2B5EF4-FFF2-40B4-BE49-F238E27FC236}">
                  <a16:creationId xmlns:a16="http://schemas.microsoft.com/office/drawing/2014/main" id="{3650DDB2-B04F-4DBD-BE7A-F9E9B926438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66950" y="2773089"/>
              <a:ext cx="1282" cy="1275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46" name="Line 2332">
              <a:extLst>
                <a:ext uri="{FF2B5EF4-FFF2-40B4-BE49-F238E27FC236}">
                  <a16:creationId xmlns:a16="http://schemas.microsoft.com/office/drawing/2014/main" id="{82A7A356-154C-4BF3-9CEA-D81ED62FBAE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866950" y="2773089"/>
              <a:ext cx="2564" cy="510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47" name="Line 2333">
              <a:extLst>
                <a:ext uri="{FF2B5EF4-FFF2-40B4-BE49-F238E27FC236}">
                  <a16:creationId xmlns:a16="http://schemas.microsoft.com/office/drawing/2014/main" id="{57BBF1ED-2A4C-4301-B91E-BA69977EE4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69514" y="2773089"/>
              <a:ext cx="1282" cy="1275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48" name="Line 2334">
              <a:extLst>
                <a:ext uri="{FF2B5EF4-FFF2-40B4-BE49-F238E27FC236}">
                  <a16:creationId xmlns:a16="http://schemas.microsoft.com/office/drawing/2014/main" id="{308849D6-B7CF-4BE0-880F-13C322DF788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69514" y="2773089"/>
              <a:ext cx="256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49" name="Line 2335">
              <a:extLst>
                <a:ext uri="{FF2B5EF4-FFF2-40B4-BE49-F238E27FC236}">
                  <a16:creationId xmlns:a16="http://schemas.microsoft.com/office/drawing/2014/main" id="{6123A511-D78B-4D85-B042-9960315D6E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72078" y="2762882"/>
              <a:ext cx="1282" cy="1531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50" name="Line 2336">
              <a:extLst>
                <a:ext uri="{FF2B5EF4-FFF2-40B4-BE49-F238E27FC236}">
                  <a16:creationId xmlns:a16="http://schemas.microsoft.com/office/drawing/2014/main" id="{640EB90B-0104-4C14-9173-8BC1779A27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72078" y="2762882"/>
              <a:ext cx="5127" cy="255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51" name="Line 2337">
              <a:extLst>
                <a:ext uri="{FF2B5EF4-FFF2-40B4-BE49-F238E27FC236}">
                  <a16:creationId xmlns:a16="http://schemas.microsoft.com/office/drawing/2014/main" id="{879949DE-D0F2-4B4D-9A64-FD2D6AF28F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77205" y="2762882"/>
              <a:ext cx="0" cy="1020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52" name="Line 2338">
              <a:extLst>
                <a:ext uri="{FF2B5EF4-FFF2-40B4-BE49-F238E27FC236}">
                  <a16:creationId xmlns:a16="http://schemas.microsoft.com/office/drawing/2014/main" id="{D1FD0C0A-F5A1-48FC-ADC9-F7AB0D999F7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77205" y="2762882"/>
              <a:ext cx="2564" cy="255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53" name="Line 2339">
              <a:extLst>
                <a:ext uri="{FF2B5EF4-FFF2-40B4-BE49-F238E27FC236}">
                  <a16:creationId xmlns:a16="http://schemas.microsoft.com/office/drawing/2014/main" id="{505E64E0-38E1-4324-841A-A90D4579D5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79768" y="2757779"/>
              <a:ext cx="0" cy="1531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54" name="Line 2340">
              <a:extLst>
                <a:ext uri="{FF2B5EF4-FFF2-40B4-BE49-F238E27FC236}">
                  <a16:creationId xmlns:a16="http://schemas.microsoft.com/office/drawing/2014/main" id="{BA4D7B24-7D40-42B4-B230-08978CBE18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879768" y="2757779"/>
              <a:ext cx="2564" cy="510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55" name="Line 2341">
              <a:extLst>
                <a:ext uri="{FF2B5EF4-FFF2-40B4-BE49-F238E27FC236}">
                  <a16:creationId xmlns:a16="http://schemas.microsoft.com/office/drawing/2014/main" id="{5B1D28EB-BB6B-4CDF-9E9C-3F31777791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82332" y="2750124"/>
              <a:ext cx="1282" cy="1275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56" name="Line 2342">
              <a:extLst>
                <a:ext uri="{FF2B5EF4-FFF2-40B4-BE49-F238E27FC236}">
                  <a16:creationId xmlns:a16="http://schemas.microsoft.com/office/drawing/2014/main" id="{F279E037-4AC5-45EA-9E3A-9EF13B69A2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82332" y="2750124"/>
              <a:ext cx="3845" cy="255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57" name="Line 2343">
              <a:extLst>
                <a:ext uri="{FF2B5EF4-FFF2-40B4-BE49-F238E27FC236}">
                  <a16:creationId xmlns:a16="http://schemas.microsoft.com/office/drawing/2014/main" id="{004F834B-04C2-4050-A592-B83A638CF0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86177" y="2750124"/>
              <a:ext cx="1282" cy="765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58" name="Line 2344">
              <a:extLst>
                <a:ext uri="{FF2B5EF4-FFF2-40B4-BE49-F238E27FC236}">
                  <a16:creationId xmlns:a16="http://schemas.microsoft.com/office/drawing/2014/main" id="{26ED3ADE-1480-4C7E-89C8-4B6E949C62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86177" y="2750124"/>
              <a:ext cx="3845" cy="765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59" name="Line 2345">
              <a:extLst>
                <a:ext uri="{FF2B5EF4-FFF2-40B4-BE49-F238E27FC236}">
                  <a16:creationId xmlns:a16="http://schemas.microsoft.com/office/drawing/2014/main" id="{47A2E5E4-B709-4589-B3FD-2C7CB26546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90023" y="2750124"/>
              <a:ext cx="0" cy="1275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60" name="Line 2346">
              <a:extLst>
                <a:ext uri="{FF2B5EF4-FFF2-40B4-BE49-F238E27FC236}">
                  <a16:creationId xmlns:a16="http://schemas.microsoft.com/office/drawing/2014/main" id="{1A1FA7AE-A99F-4587-9288-649AF59E79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90023" y="2750124"/>
              <a:ext cx="2564" cy="255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61" name="Line 2347">
              <a:extLst>
                <a:ext uri="{FF2B5EF4-FFF2-40B4-BE49-F238E27FC236}">
                  <a16:creationId xmlns:a16="http://schemas.microsoft.com/office/drawing/2014/main" id="{E42D7C75-71DB-42F4-B849-926EC0E2AA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92586" y="2745021"/>
              <a:ext cx="2564" cy="1275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62" name="Line 2348">
              <a:extLst>
                <a:ext uri="{FF2B5EF4-FFF2-40B4-BE49-F238E27FC236}">
                  <a16:creationId xmlns:a16="http://schemas.microsoft.com/office/drawing/2014/main" id="{1534DD16-3F47-460D-9A85-5E59CB0EF5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92586" y="2745021"/>
              <a:ext cx="384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63" name="Line 2349">
              <a:extLst>
                <a:ext uri="{FF2B5EF4-FFF2-40B4-BE49-F238E27FC236}">
                  <a16:creationId xmlns:a16="http://schemas.microsoft.com/office/drawing/2014/main" id="{26A13F9B-1EC5-498D-A32E-BD26ED50B78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96432" y="2734814"/>
              <a:ext cx="1282" cy="1531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64" name="Line 2350">
              <a:extLst>
                <a:ext uri="{FF2B5EF4-FFF2-40B4-BE49-F238E27FC236}">
                  <a16:creationId xmlns:a16="http://schemas.microsoft.com/office/drawing/2014/main" id="{AB40BB84-3313-47BC-9E2C-EE2D67C0E3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96432" y="2745021"/>
              <a:ext cx="256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65" name="Line 2351">
              <a:extLst>
                <a:ext uri="{FF2B5EF4-FFF2-40B4-BE49-F238E27FC236}">
                  <a16:creationId xmlns:a16="http://schemas.microsoft.com/office/drawing/2014/main" id="{78648377-7B9A-43F7-AAE1-E2C12E8965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98995" y="2734814"/>
              <a:ext cx="1282" cy="1531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66" name="Line 2352">
              <a:extLst>
                <a:ext uri="{FF2B5EF4-FFF2-40B4-BE49-F238E27FC236}">
                  <a16:creationId xmlns:a16="http://schemas.microsoft.com/office/drawing/2014/main" id="{265D6382-541E-43D1-B70D-4A15A1AF42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98995" y="2734814"/>
              <a:ext cx="2564" cy="510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67" name="Line 2353">
              <a:extLst>
                <a:ext uri="{FF2B5EF4-FFF2-40B4-BE49-F238E27FC236}">
                  <a16:creationId xmlns:a16="http://schemas.microsoft.com/office/drawing/2014/main" id="{63ACFB6F-0FF7-44D1-977D-CF4635A428F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01559" y="2734814"/>
              <a:ext cx="1282" cy="1531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68" name="Line 2354">
              <a:extLst>
                <a:ext uri="{FF2B5EF4-FFF2-40B4-BE49-F238E27FC236}">
                  <a16:creationId xmlns:a16="http://schemas.microsoft.com/office/drawing/2014/main" id="{BC5500DD-D419-46F3-BBA5-6832F433873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901559" y="2734814"/>
              <a:ext cx="3845" cy="1020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69" name="Line 2355">
              <a:extLst>
                <a:ext uri="{FF2B5EF4-FFF2-40B4-BE49-F238E27FC236}">
                  <a16:creationId xmlns:a16="http://schemas.microsoft.com/office/drawing/2014/main" id="{15C512F4-02EF-4F37-91BA-483313F72C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05404" y="2734814"/>
              <a:ext cx="1282" cy="1531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70" name="Line 2356">
              <a:extLst>
                <a:ext uri="{FF2B5EF4-FFF2-40B4-BE49-F238E27FC236}">
                  <a16:creationId xmlns:a16="http://schemas.microsoft.com/office/drawing/2014/main" id="{6038B679-690C-4CFB-92FB-6B33AD474C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05404" y="2734814"/>
              <a:ext cx="5127" cy="510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71" name="Line 2357">
              <a:extLst>
                <a:ext uri="{FF2B5EF4-FFF2-40B4-BE49-F238E27FC236}">
                  <a16:creationId xmlns:a16="http://schemas.microsoft.com/office/drawing/2014/main" id="{0D4B0B15-AFBA-4395-B5F9-ECF416FB369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10532" y="2734814"/>
              <a:ext cx="0" cy="1020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72" name="Line 2358">
              <a:extLst>
                <a:ext uri="{FF2B5EF4-FFF2-40B4-BE49-F238E27FC236}">
                  <a16:creationId xmlns:a16="http://schemas.microsoft.com/office/drawing/2014/main" id="{398DEA91-B668-499B-A8C6-4540A4A083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10532" y="2734814"/>
              <a:ext cx="1282" cy="510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73" name="Line 2359">
              <a:extLst>
                <a:ext uri="{FF2B5EF4-FFF2-40B4-BE49-F238E27FC236}">
                  <a16:creationId xmlns:a16="http://schemas.microsoft.com/office/drawing/2014/main" id="{D6AA445E-8BEB-4751-BCC0-56027AA1415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11813" y="2722056"/>
              <a:ext cx="1282" cy="2296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74" name="Line 2360">
              <a:extLst>
                <a:ext uri="{FF2B5EF4-FFF2-40B4-BE49-F238E27FC236}">
                  <a16:creationId xmlns:a16="http://schemas.microsoft.com/office/drawing/2014/main" id="{BB64DC7D-7E85-4C0C-8DBE-75542C48EE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11813" y="2729711"/>
              <a:ext cx="512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75" name="Line 2361">
              <a:extLst>
                <a:ext uri="{FF2B5EF4-FFF2-40B4-BE49-F238E27FC236}">
                  <a16:creationId xmlns:a16="http://schemas.microsoft.com/office/drawing/2014/main" id="{90FBCCC3-B8C3-464F-966F-6A63B6BEDB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16941" y="2722056"/>
              <a:ext cx="0" cy="1275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76" name="Line 2362">
              <a:extLst>
                <a:ext uri="{FF2B5EF4-FFF2-40B4-BE49-F238E27FC236}">
                  <a16:creationId xmlns:a16="http://schemas.microsoft.com/office/drawing/2014/main" id="{3FD8869A-BA41-4265-B223-8F90C1FF08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16941" y="2722056"/>
              <a:ext cx="1282" cy="255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77" name="Line 2363">
              <a:extLst>
                <a:ext uri="{FF2B5EF4-FFF2-40B4-BE49-F238E27FC236}">
                  <a16:creationId xmlns:a16="http://schemas.microsoft.com/office/drawing/2014/main" id="{CDBEEE7A-170C-490D-A3F7-AB55C3E035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18222" y="2722056"/>
              <a:ext cx="1282" cy="765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78" name="Line 2364">
              <a:extLst>
                <a:ext uri="{FF2B5EF4-FFF2-40B4-BE49-F238E27FC236}">
                  <a16:creationId xmlns:a16="http://schemas.microsoft.com/office/drawing/2014/main" id="{A09B9A9F-6AD7-4593-8162-959D2B45C4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18222" y="2722056"/>
              <a:ext cx="3845" cy="255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79" name="Line 2365">
              <a:extLst>
                <a:ext uri="{FF2B5EF4-FFF2-40B4-BE49-F238E27FC236}">
                  <a16:creationId xmlns:a16="http://schemas.microsoft.com/office/drawing/2014/main" id="{F2536EAA-1C2C-4618-8A51-DA5F9F8735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22068" y="2714401"/>
              <a:ext cx="0" cy="1531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80" name="Line 2366">
              <a:extLst>
                <a:ext uri="{FF2B5EF4-FFF2-40B4-BE49-F238E27FC236}">
                  <a16:creationId xmlns:a16="http://schemas.microsoft.com/office/drawing/2014/main" id="{91830625-2E0B-45D4-842A-E7FC7F7D48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22068" y="2714401"/>
              <a:ext cx="2564" cy="255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81" name="Line 2367">
              <a:extLst>
                <a:ext uri="{FF2B5EF4-FFF2-40B4-BE49-F238E27FC236}">
                  <a16:creationId xmlns:a16="http://schemas.microsoft.com/office/drawing/2014/main" id="{5BB2295A-7D0E-4C80-8CED-3F454A8BDA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24631" y="2714401"/>
              <a:ext cx="1282" cy="765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82" name="Line 2368">
              <a:extLst>
                <a:ext uri="{FF2B5EF4-FFF2-40B4-BE49-F238E27FC236}">
                  <a16:creationId xmlns:a16="http://schemas.microsoft.com/office/drawing/2014/main" id="{5B68F7C8-1D15-4C01-8E1A-D0AD0726699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24631" y="2714401"/>
              <a:ext cx="3845" cy="255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83" name="Line 2369">
              <a:extLst>
                <a:ext uri="{FF2B5EF4-FFF2-40B4-BE49-F238E27FC236}">
                  <a16:creationId xmlns:a16="http://schemas.microsoft.com/office/drawing/2014/main" id="{03ED0A6C-AF64-44D4-9709-45E3725A1F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28477" y="2714401"/>
              <a:ext cx="1282" cy="1531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84" name="Line 2370">
              <a:extLst>
                <a:ext uri="{FF2B5EF4-FFF2-40B4-BE49-F238E27FC236}">
                  <a16:creationId xmlns:a16="http://schemas.microsoft.com/office/drawing/2014/main" id="{51DDA0CB-2151-4AFA-ADBC-6C08732054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28477" y="2722056"/>
              <a:ext cx="3845" cy="255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85" name="Line 2371">
              <a:extLst>
                <a:ext uri="{FF2B5EF4-FFF2-40B4-BE49-F238E27FC236}">
                  <a16:creationId xmlns:a16="http://schemas.microsoft.com/office/drawing/2014/main" id="{BDB27921-F08C-4940-AEE9-72BEBC7DBA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32322" y="2722056"/>
              <a:ext cx="0" cy="765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86" name="Line 2372">
              <a:extLst>
                <a:ext uri="{FF2B5EF4-FFF2-40B4-BE49-F238E27FC236}">
                  <a16:creationId xmlns:a16="http://schemas.microsoft.com/office/drawing/2014/main" id="{14F1F4CF-54FB-491A-AC5C-6EE9F98729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32322" y="2722056"/>
              <a:ext cx="2564" cy="255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87" name="Line 2373">
              <a:extLst>
                <a:ext uri="{FF2B5EF4-FFF2-40B4-BE49-F238E27FC236}">
                  <a16:creationId xmlns:a16="http://schemas.microsoft.com/office/drawing/2014/main" id="{FC8F10CF-57CA-4C56-80F1-B2D6E91E0F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34886" y="2722056"/>
              <a:ext cx="1282" cy="765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88" name="Line 2374">
              <a:extLst>
                <a:ext uri="{FF2B5EF4-FFF2-40B4-BE49-F238E27FC236}">
                  <a16:creationId xmlns:a16="http://schemas.microsoft.com/office/drawing/2014/main" id="{553CEE50-EF06-4832-8DDD-AC8C17340D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34886" y="2722056"/>
              <a:ext cx="3845" cy="255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89" name="Line 2375">
              <a:extLst>
                <a:ext uri="{FF2B5EF4-FFF2-40B4-BE49-F238E27FC236}">
                  <a16:creationId xmlns:a16="http://schemas.microsoft.com/office/drawing/2014/main" id="{28D96751-17DD-4F1F-A2B0-AB527F0341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38731" y="2714401"/>
              <a:ext cx="1282" cy="1531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90" name="Line 2376">
              <a:extLst>
                <a:ext uri="{FF2B5EF4-FFF2-40B4-BE49-F238E27FC236}">
                  <a16:creationId xmlns:a16="http://schemas.microsoft.com/office/drawing/2014/main" id="{EBC5C57B-EAD7-4AA5-AA4C-894A4F99A9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38731" y="2714401"/>
              <a:ext cx="2564" cy="255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91" name="Line 2377">
              <a:extLst>
                <a:ext uri="{FF2B5EF4-FFF2-40B4-BE49-F238E27FC236}">
                  <a16:creationId xmlns:a16="http://schemas.microsoft.com/office/drawing/2014/main" id="{0AA2F749-8CD0-4117-834B-A214A51633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41295" y="2714401"/>
              <a:ext cx="1282" cy="765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92" name="Line 2378">
              <a:extLst>
                <a:ext uri="{FF2B5EF4-FFF2-40B4-BE49-F238E27FC236}">
                  <a16:creationId xmlns:a16="http://schemas.microsoft.com/office/drawing/2014/main" id="{8BE4EA3B-E86B-4DCB-8D07-99CB6972E4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41295" y="2714401"/>
              <a:ext cx="3845" cy="255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93" name="Line 2379">
              <a:extLst>
                <a:ext uri="{FF2B5EF4-FFF2-40B4-BE49-F238E27FC236}">
                  <a16:creationId xmlns:a16="http://schemas.microsoft.com/office/drawing/2014/main" id="{3D02DEC4-D940-44EF-B295-1CA967F726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45140" y="2706746"/>
              <a:ext cx="1282" cy="1531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94" name="Line 2380">
              <a:extLst>
                <a:ext uri="{FF2B5EF4-FFF2-40B4-BE49-F238E27FC236}">
                  <a16:creationId xmlns:a16="http://schemas.microsoft.com/office/drawing/2014/main" id="{DADA81B8-75E2-426D-AA09-004B70CFD4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45140" y="2706746"/>
              <a:ext cx="2564" cy="510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95" name="Line 2381">
              <a:extLst>
                <a:ext uri="{FF2B5EF4-FFF2-40B4-BE49-F238E27FC236}">
                  <a16:creationId xmlns:a16="http://schemas.microsoft.com/office/drawing/2014/main" id="{71692174-CF19-4DAB-A8E3-37036E220D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47704" y="2706746"/>
              <a:ext cx="1282" cy="765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96" name="Line 2382">
              <a:extLst>
                <a:ext uri="{FF2B5EF4-FFF2-40B4-BE49-F238E27FC236}">
                  <a16:creationId xmlns:a16="http://schemas.microsoft.com/office/drawing/2014/main" id="{4E587BA2-71C6-4E95-B053-854D1A3F0E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47704" y="2706746"/>
              <a:ext cx="3845" cy="510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97" name="Line 2383">
              <a:extLst>
                <a:ext uri="{FF2B5EF4-FFF2-40B4-BE49-F238E27FC236}">
                  <a16:creationId xmlns:a16="http://schemas.microsoft.com/office/drawing/2014/main" id="{C4A5213C-713C-44D4-8CEF-D498E34FD6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51549" y="2706746"/>
              <a:ext cx="0" cy="1531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98" name="Line 2384">
              <a:extLst>
                <a:ext uri="{FF2B5EF4-FFF2-40B4-BE49-F238E27FC236}">
                  <a16:creationId xmlns:a16="http://schemas.microsoft.com/office/drawing/2014/main" id="{740C4BAF-9BD0-447B-9396-0375E3C086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51549" y="2706746"/>
              <a:ext cx="3845" cy="510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99" name="Line 2385">
              <a:extLst>
                <a:ext uri="{FF2B5EF4-FFF2-40B4-BE49-F238E27FC236}">
                  <a16:creationId xmlns:a16="http://schemas.microsoft.com/office/drawing/2014/main" id="{B833E605-DCF5-4165-B897-2281FA7EE94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55395" y="2706746"/>
              <a:ext cx="1282" cy="1531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300" name="Line 2386">
              <a:extLst>
                <a:ext uri="{FF2B5EF4-FFF2-40B4-BE49-F238E27FC236}">
                  <a16:creationId xmlns:a16="http://schemas.microsoft.com/office/drawing/2014/main" id="{BE3754CE-D019-4BD2-B67E-AC93E5B8A3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55395" y="2714401"/>
              <a:ext cx="2564" cy="765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301" name="Line 2387">
              <a:extLst>
                <a:ext uri="{FF2B5EF4-FFF2-40B4-BE49-F238E27FC236}">
                  <a16:creationId xmlns:a16="http://schemas.microsoft.com/office/drawing/2014/main" id="{65A3CF60-8D03-4CED-9F39-42F722410A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57958" y="2714401"/>
              <a:ext cx="0" cy="1531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302" name="Line 2388">
              <a:extLst>
                <a:ext uri="{FF2B5EF4-FFF2-40B4-BE49-F238E27FC236}">
                  <a16:creationId xmlns:a16="http://schemas.microsoft.com/office/drawing/2014/main" id="{69F26A7E-028E-4EA8-A701-8E4604C9B8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57958" y="2714401"/>
              <a:ext cx="3845" cy="255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303" name="Line 2389">
              <a:extLst>
                <a:ext uri="{FF2B5EF4-FFF2-40B4-BE49-F238E27FC236}">
                  <a16:creationId xmlns:a16="http://schemas.microsoft.com/office/drawing/2014/main" id="{97E4FBA9-B860-4BEC-BE87-1CB0968346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61804" y="2706746"/>
              <a:ext cx="0" cy="1531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304" name="Line 2390">
              <a:extLst>
                <a:ext uri="{FF2B5EF4-FFF2-40B4-BE49-F238E27FC236}">
                  <a16:creationId xmlns:a16="http://schemas.microsoft.com/office/drawing/2014/main" id="{7BA60A76-6148-4A23-8DC1-FCB2E71B75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61804" y="2714401"/>
              <a:ext cx="3845" cy="255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305" name="Line 2391">
              <a:extLst>
                <a:ext uri="{FF2B5EF4-FFF2-40B4-BE49-F238E27FC236}">
                  <a16:creationId xmlns:a16="http://schemas.microsoft.com/office/drawing/2014/main" id="{FE0225E4-86DB-41DC-B7F5-A5064B334DE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65649" y="2706746"/>
              <a:ext cx="0" cy="1531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306" name="Line 2392">
              <a:extLst>
                <a:ext uri="{FF2B5EF4-FFF2-40B4-BE49-F238E27FC236}">
                  <a16:creationId xmlns:a16="http://schemas.microsoft.com/office/drawing/2014/main" id="{F3EEFBEE-F952-48BF-91C5-E06B10B7095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65649" y="2706746"/>
              <a:ext cx="2564" cy="510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307" name="Line 2393">
              <a:extLst>
                <a:ext uri="{FF2B5EF4-FFF2-40B4-BE49-F238E27FC236}">
                  <a16:creationId xmlns:a16="http://schemas.microsoft.com/office/drawing/2014/main" id="{BABDD756-3A6D-410A-A335-6AD7015D8BF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68213" y="2706746"/>
              <a:ext cx="1282" cy="765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308" name="Line 2394">
              <a:extLst>
                <a:ext uri="{FF2B5EF4-FFF2-40B4-BE49-F238E27FC236}">
                  <a16:creationId xmlns:a16="http://schemas.microsoft.com/office/drawing/2014/main" id="{0170E05C-E704-4871-9BC6-19B0691607E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68213" y="2706746"/>
              <a:ext cx="2564" cy="510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309" name="Line 2395">
              <a:extLst>
                <a:ext uri="{FF2B5EF4-FFF2-40B4-BE49-F238E27FC236}">
                  <a16:creationId xmlns:a16="http://schemas.microsoft.com/office/drawing/2014/main" id="{97240B72-83D4-4F71-8831-D9B2B0A190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70776" y="2706746"/>
              <a:ext cx="2564" cy="765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310" name="Line 2396">
              <a:extLst>
                <a:ext uri="{FF2B5EF4-FFF2-40B4-BE49-F238E27FC236}">
                  <a16:creationId xmlns:a16="http://schemas.microsoft.com/office/drawing/2014/main" id="{C79CAA3D-4E72-4DDD-8B65-91D17214F7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70776" y="2706746"/>
              <a:ext cx="3845" cy="510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311" name="Line 2397">
              <a:extLst>
                <a:ext uri="{FF2B5EF4-FFF2-40B4-BE49-F238E27FC236}">
                  <a16:creationId xmlns:a16="http://schemas.microsoft.com/office/drawing/2014/main" id="{D1903A56-2CDA-4146-80FE-79DE4BED21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74622" y="2701643"/>
              <a:ext cx="1282" cy="1275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312" name="Line 2398">
              <a:extLst>
                <a:ext uri="{FF2B5EF4-FFF2-40B4-BE49-F238E27FC236}">
                  <a16:creationId xmlns:a16="http://schemas.microsoft.com/office/drawing/2014/main" id="{D3FB8567-F909-4D28-A676-FAD71B8C45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74622" y="2701643"/>
              <a:ext cx="384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313" name="Line 2399">
              <a:extLst>
                <a:ext uri="{FF2B5EF4-FFF2-40B4-BE49-F238E27FC236}">
                  <a16:creationId xmlns:a16="http://schemas.microsoft.com/office/drawing/2014/main" id="{186C5144-91F1-4F44-B1C5-2E03662563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78467" y="2693988"/>
              <a:ext cx="0" cy="1275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314" name="Line 2400">
              <a:extLst>
                <a:ext uri="{FF2B5EF4-FFF2-40B4-BE49-F238E27FC236}">
                  <a16:creationId xmlns:a16="http://schemas.microsoft.com/office/drawing/2014/main" id="{21B991A5-2625-4731-BFE5-09FA4887A4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78467" y="2693988"/>
              <a:ext cx="2564" cy="255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315" name="Line 2401">
              <a:extLst>
                <a:ext uri="{FF2B5EF4-FFF2-40B4-BE49-F238E27FC236}">
                  <a16:creationId xmlns:a16="http://schemas.microsoft.com/office/drawing/2014/main" id="{1C70B59B-1B87-4DC8-921C-507C0ECDB0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81031" y="2693988"/>
              <a:ext cx="0" cy="765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316" name="Line 2402">
              <a:extLst>
                <a:ext uri="{FF2B5EF4-FFF2-40B4-BE49-F238E27FC236}">
                  <a16:creationId xmlns:a16="http://schemas.microsoft.com/office/drawing/2014/main" id="{7D15513F-BED1-4416-B3EB-3E0B7A07D0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81031" y="2693988"/>
              <a:ext cx="3845" cy="255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317" name="Line 6976">
              <a:extLst>
                <a:ext uri="{FF2B5EF4-FFF2-40B4-BE49-F238E27FC236}">
                  <a16:creationId xmlns:a16="http://schemas.microsoft.com/office/drawing/2014/main" id="{4EB685D0-5E83-481D-A3E6-354A64AAD6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05463" y="2727159"/>
              <a:ext cx="2564" cy="2296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318" name="Line 6977">
              <a:extLst>
                <a:ext uri="{FF2B5EF4-FFF2-40B4-BE49-F238E27FC236}">
                  <a16:creationId xmlns:a16="http://schemas.microsoft.com/office/drawing/2014/main" id="{9B02A511-0413-4DBC-8698-B17FB59B44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13154" y="2716953"/>
              <a:ext cx="2564" cy="2296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319" name="Line 6978">
              <a:extLst>
                <a:ext uri="{FF2B5EF4-FFF2-40B4-BE49-F238E27FC236}">
                  <a16:creationId xmlns:a16="http://schemas.microsoft.com/office/drawing/2014/main" id="{D4D15BC2-5A74-4951-A04A-94741D42F7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24690" y="2704195"/>
              <a:ext cx="2564" cy="2296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320" name="Line 6979">
              <a:extLst>
                <a:ext uri="{FF2B5EF4-FFF2-40B4-BE49-F238E27FC236}">
                  <a16:creationId xmlns:a16="http://schemas.microsoft.com/office/drawing/2014/main" id="{B635C53C-D7F5-4E44-8868-7D6C6B28ACE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32381" y="2704195"/>
              <a:ext cx="2564" cy="510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321" name="Line 6980">
              <a:extLst>
                <a:ext uri="{FF2B5EF4-FFF2-40B4-BE49-F238E27FC236}">
                  <a16:creationId xmlns:a16="http://schemas.microsoft.com/office/drawing/2014/main" id="{E198C533-3472-4DC4-9EF3-7424F84722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41353" y="2693988"/>
              <a:ext cx="2564" cy="1531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322" name="Line 6981">
              <a:extLst>
                <a:ext uri="{FF2B5EF4-FFF2-40B4-BE49-F238E27FC236}">
                  <a16:creationId xmlns:a16="http://schemas.microsoft.com/office/drawing/2014/main" id="{EA580B91-AAE1-453D-B0F1-E99CDB9EC1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49044" y="2704195"/>
              <a:ext cx="2564" cy="1275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323" name="Line 6982">
              <a:extLst>
                <a:ext uri="{FF2B5EF4-FFF2-40B4-BE49-F238E27FC236}">
                  <a16:creationId xmlns:a16="http://schemas.microsoft.com/office/drawing/2014/main" id="{BB311435-C853-4E49-8A6C-69F42082EE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56735" y="2709298"/>
              <a:ext cx="3845" cy="765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324" name="Line 6983">
              <a:extLst>
                <a:ext uri="{FF2B5EF4-FFF2-40B4-BE49-F238E27FC236}">
                  <a16:creationId xmlns:a16="http://schemas.microsoft.com/office/drawing/2014/main" id="{FD72FAA7-065B-41D0-9FE0-7DE5881BE5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56735" y="2709298"/>
              <a:ext cx="3845" cy="765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grpSp>
          <p:nvGrpSpPr>
            <p:cNvPr id="8325" name="Groupe 23">
              <a:extLst>
                <a:ext uri="{FF2B5EF4-FFF2-40B4-BE49-F238E27FC236}">
                  <a16:creationId xmlns:a16="http://schemas.microsoft.com/office/drawing/2014/main" id="{E68EEDD8-FEFC-410A-92AC-F37105B98940}"/>
                </a:ext>
              </a:extLst>
            </p:cNvPr>
            <p:cNvGrpSpPr>
              <a:grpSpLocks/>
            </p:cNvGrpSpPr>
            <p:nvPr/>
          </p:nvGrpSpPr>
          <p:grpSpPr bwMode="auto">
            <a:xfrm rot="-832596">
              <a:off x="5665708" y="2683898"/>
              <a:ext cx="47426" cy="22965"/>
              <a:chOff x="5665708" y="2702948"/>
              <a:chExt cx="47426" cy="22965"/>
            </a:xfrm>
          </p:grpSpPr>
          <p:sp>
            <p:nvSpPr>
              <p:cNvPr id="8336" name="Line 6984">
                <a:extLst>
                  <a:ext uri="{FF2B5EF4-FFF2-40B4-BE49-F238E27FC236}">
                    <a16:creationId xmlns:a16="http://schemas.microsoft.com/office/drawing/2014/main" id="{14EFC8DE-6AF8-4D0E-A2E2-F51BAD893B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65708" y="2702948"/>
                <a:ext cx="2564" cy="1786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37" name="Line 6985">
                <a:extLst>
                  <a:ext uri="{FF2B5EF4-FFF2-40B4-BE49-F238E27FC236}">
                    <a16:creationId xmlns:a16="http://schemas.microsoft.com/office/drawing/2014/main" id="{340E6828-1591-45CE-938E-F532504F6C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77244" y="2710603"/>
                <a:ext cx="2564" cy="1020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38" name="Line 6986">
                <a:extLst>
                  <a:ext uri="{FF2B5EF4-FFF2-40B4-BE49-F238E27FC236}">
                    <a16:creationId xmlns:a16="http://schemas.microsoft.com/office/drawing/2014/main" id="{1ECE9791-FF32-44B7-98FE-2282156E0F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84935" y="2702948"/>
                <a:ext cx="2564" cy="1786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39" name="Line 6987">
                <a:extLst>
                  <a:ext uri="{FF2B5EF4-FFF2-40B4-BE49-F238E27FC236}">
                    <a16:creationId xmlns:a16="http://schemas.microsoft.com/office/drawing/2014/main" id="{0EB6489E-D324-480F-A25F-E53F801786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92625" y="2702948"/>
                <a:ext cx="3845" cy="1786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40" name="Line 6988">
                <a:extLst>
                  <a:ext uri="{FF2B5EF4-FFF2-40B4-BE49-F238E27FC236}">
                    <a16:creationId xmlns:a16="http://schemas.microsoft.com/office/drawing/2014/main" id="{4F7B7FEE-8E60-4894-935A-3678074E2F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01598" y="2702948"/>
                <a:ext cx="2564" cy="1786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41" name="Line 6989">
                <a:extLst>
                  <a:ext uri="{FF2B5EF4-FFF2-40B4-BE49-F238E27FC236}">
                    <a16:creationId xmlns:a16="http://schemas.microsoft.com/office/drawing/2014/main" id="{FF1F5A92-B15A-427A-B107-7436C06D23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09289" y="2702948"/>
                <a:ext cx="3845" cy="2296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</p:grpSp>
        <p:grpSp>
          <p:nvGrpSpPr>
            <p:cNvPr id="8326" name="Groupe 24">
              <a:extLst>
                <a:ext uri="{FF2B5EF4-FFF2-40B4-BE49-F238E27FC236}">
                  <a16:creationId xmlns:a16="http://schemas.microsoft.com/office/drawing/2014/main" id="{2A03E34D-3D7C-4264-924D-AD8AA46EEF0C}"/>
                </a:ext>
              </a:extLst>
            </p:cNvPr>
            <p:cNvGrpSpPr>
              <a:grpSpLocks/>
            </p:cNvGrpSpPr>
            <p:nvPr/>
          </p:nvGrpSpPr>
          <p:grpSpPr bwMode="auto">
            <a:xfrm flipV="1">
              <a:off x="5718261" y="2659480"/>
              <a:ext cx="74345" cy="56136"/>
              <a:chOff x="5718261" y="2699091"/>
              <a:chExt cx="74345" cy="56136"/>
            </a:xfrm>
          </p:grpSpPr>
          <p:sp>
            <p:nvSpPr>
              <p:cNvPr id="8327" name="Line 6990">
                <a:extLst>
                  <a:ext uri="{FF2B5EF4-FFF2-40B4-BE49-F238E27FC236}">
                    <a16:creationId xmlns:a16="http://schemas.microsoft.com/office/drawing/2014/main" id="{E0B05E1C-D6F0-470F-B8C9-F7D5E566DD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18261" y="2716953"/>
                <a:ext cx="2564" cy="1531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28" name="Line 6991">
                <a:extLst>
                  <a:ext uri="{FF2B5EF4-FFF2-40B4-BE49-F238E27FC236}">
                    <a16:creationId xmlns:a16="http://schemas.microsoft.com/office/drawing/2014/main" id="{330DF821-1968-4B96-8432-C587FAA958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25952" y="2727159"/>
                <a:ext cx="2564" cy="2296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29" name="Line 6992">
                <a:extLst>
                  <a:ext uri="{FF2B5EF4-FFF2-40B4-BE49-F238E27FC236}">
                    <a16:creationId xmlns:a16="http://schemas.microsoft.com/office/drawing/2014/main" id="{22C5F8A9-457A-46C4-BE35-0FADFAE693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37488" y="2732263"/>
                <a:ext cx="2564" cy="1786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30" name="Line 6993">
                <a:extLst>
                  <a:ext uri="{FF2B5EF4-FFF2-40B4-BE49-F238E27FC236}">
                    <a16:creationId xmlns:a16="http://schemas.microsoft.com/office/drawing/2014/main" id="{8C5E8080-39AB-457C-8248-DF6029017F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45179" y="2732263"/>
                <a:ext cx="3845" cy="1786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31" name="Line 6994">
                <a:extLst>
                  <a:ext uri="{FF2B5EF4-FFF2-40B4-BE49-F238E27FC236}">
                    <a16:creationId xmlns:a16="http://schemas.microsoft.com/office/drawing/2014/main" id="{62D5ECCF-7475-4D83-B091-B485A23253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54152" y="2739917"/>
                <a:ext cx="2564" cy="1531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32" name="Line 6995">
                <a:extLst>
                  <a:ext uri="{FF2B5EF4-FFF2-40B4-BE49-F238E27FC236}">
                    <a16:creationId xmlns:a16="http://schemas.microsoft.com/office/drawing/2014/main" id="{CAA4D0B0-332C-446D-AE54-BFE87496CA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61843" y="2734814"/>
                <a:ext cx="2564" cy="1275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33" name="Line 6996">
                <a:extLst>
                  <a:ext uri="{FF2B5EF4-FFF2-40B4-BE49-F238E27FC236}">
                    <a16:creationId xmlns:a16="http://schemas.microsoft.com/office/drawing/2014/main" id="{EF54C0CF-8379-48E0-93CE-2231A9E147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70815" y="2719504"/>
                <a:ext cx="2564" cy="1786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34" name="Line 6997">
                <a:extLst>
                  <a:ext uri="{FF2B5EF4-FFF2-40B4-BE49-F238E27FC236}">
                    <a16:creationId xmlns:a16="http://schemas.microsoft.com/office/drawing/2014/main" id="{B14988BF-CB16-4D91-9D96-E182C9F086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78506" y="2724608"/>
                <a:ext cx="2564" cy="1020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335" name="Line 6998">
                <a:extLst>
                  <a:ext uri="{FF2B5EF4-FFF2-40B4-BE49-F238E27FC236}">
                    <a16:creationId xmlns:a16="http://schemas.microsoft.com/office/drawing/2014/main" id="{2B770D38-90DF-42FB-B9E7-E93DB3B42B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90042" y="2699091"/>
                <a:ext cx="2564" cy="1786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</p:grpSp>
      </p:grpSp>
      <p:cxnSp>
        <p:nvCxnSpPr>
          <p:cNvPr id="7207" name="Connecteur droit avec flèche 2532">
            <a:extLst>
              <a:ext uri="{FF2B5EF4-FFF2-40B4-BE49-F238E27FC236}">
                <a16:creationId xmlns:a16="http://schemas.microsoft.com/office/drawing/2014/main" id="{1C99F89A-3FDB-43DD-9F60-B3F130748ABF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V="1">
            <a:off x="5885657" y="2191544"/>
            <a:ext cx="171450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08" name="ZoneTexte 33">
            <a:extLst>
              <a:ext uri="{FF2B5EF4-FFF2-40B4-BE49-F238E27FC236}">
                <a16:creationId xmlns:a16="http://schemas.microsoft.com/office/drawing/2014/main" id="{94B0849F-0DDE-4463-B207-03A94EBF0F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0375" y="2217738"/>
            <a:ext cx="60166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cs typeface="Arial" panose="020B0604020202020204" pitchFamily="34" charset="0"/>
              </a:rPr>
              <a:t>SNP</a:t>
            </a:r>
          </a:p>
        </p:txBody>
      </p:sp>
      <p:sp>
        <p:nvSpPr>
          <p:cNvPr id="7209" name="Rectangle 342">
            <a:extLst>
              <a:ext uri="{FF2B5EF4-FFF2-40B4-BE49-F238E27FC236}">
                <a16:creationId xmlns:a16="http://schemas.microsoft.com/office/drawing/2014/main" id="{86075965-C9EF-470B-92AD-9F345463CF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1390650"/>
            <a:ext cx="2555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cs typeface="Arial" panose="020B0604020202020204" pitchFamily="34" charset="0"/>
              </a:rPr>
              <a:t>400</a:t>
            </a:r>
          </a:p>
        </p:txBody>
      </p:sp>
      <p:sp>
        <p:nvSpPr>
          <p:cNvPr id="7210" name="Rectangle 1303">
            <a:extLst>
              <a:ext uri="{FF2B5EF4-FFF2-40B4-BE49-F238E27FC236}">
                <a16:creationId xmlns:a16="http://schemas.microsoft.com/office/drawing/2014/main" id="{BB8738BB-C27A-4C98-B7EB-6D63233EAF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5025" y="1214438"/>
            <a:ext cx="163513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cs typeface="Arial" panose="020B0604020202020204" pitchFamily="34" charset="0"/>
              </a:rPr>
              <a:t>50</a:t>
            </a:r>
          </a:p>
        </p:txBody>
      </p:sp>
      <p:cxnSp>
        <p:nvCxnSpPr>
          <p:cNvPr id="7211" name="Connecteur droit 2480">
            <a:extLst>
              <a:ext uri="{FF2B5EF4-FFF2-40B4-BE49-F238E27FC236}">
                <a16:creationId xmlns:a16="http://schemas.microsoft.com/office/drawing/2014/main" id="{251BDE05-076E-4C76-9E2C-49D4E2BA1A50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619125" y="1843088"/>
            <a:ext cx="776287" cy="1588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12" name="Connecteur droit avec flèche 2487">
            <a:extLst>
              <a:ext uri="{FF2B5EF4-FFF2-40B4-BE49-F238E27FC236}">
                <a16:creationId xmlns:a16="http://schemas.microsoft.com/office/drawing/2014/main" id="{16491242-A20E-4621-BFBC-0D80BDB4D81B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V="1">
            <a:off x="1262856" y="2159794"/>
            <a:ext cx="185738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13" name="Text Box 7188">
            <a:extLst>
              <a:ext uri="{FF2B5EF4-FFF2-40B4-BE49-F238E27FC236}">
                <a16:creationId xmlns:a16="http://schemas.microsoft.com/office/drawing/2014/main" id="{0C34DA73-6725-4E49-B89D-BDA04AD524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3950" y="1925638"/>
            <a:ext cx="538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100">
                <a:cs typeface="Arial" panose="020B0604020202020204" pitchFamily="34" charset="0"/>
              </a:rPr>
              <a:t>2 min</a:t>
            </a:r>
          </a:p>
        </p:txBody>
      </p:sp>
      <p:grpSp>
        <p:nvGrpSpPr>
          <p:cNvPr id="7214" name="Groupe 15">
            <a:extLst>
              <a:ext uri="{FF2B5EF4-FFF2-40B4-BE49-F238E27FC236}">
                <a16:creationId xmlns:a16="http://schemas.microsoft.com/office/drawing/2014/main" id="{534BBC34-EF8B-4C1D-97AD-6579B5F50F90}"/>
              </a:ext>
            </a:extLst>
          </p:cNvPr>
          <p:cNvGrpSpPr>
            <a:grpSpLocks/>
          </p:cNvGrpSpPr>
          <p:nvPr/>
        </p:nvGrpSpPr>
        <p:grpSpPr bwMode="auto">
          <a:xfrm>
            <a:off x="1343025" y="1603375"/>
            <a:ext cx="201613" cy="80963"/>
            <a:chOff x="1355725" y="2738828"/>
            <a:chExt cx="175512" cy="60214"/>
          </a:xfrm>
        </p:grpSpPr>
        <p:sp>
          <p:nvSpPr>
            <p:cNvPr id="8086" name="Line 3685">
              <a:extLst>
                <a:ext uri="{FF2B5EF4-FFF2-40B4-BE49-F238E27FC236}">
                  <a16:creationId xmlns:a16="http://schemas.microsoft.com/office/drawing/2014/main" id="{219CD06C-0A43-4D94-A34F-A5D072E773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55725" y="2788570"/>
              <a:ext cx="1526" cy="104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87" name="Line 3686">
              <a:extLst>
                <a:ext uri="{FF2B5EF4-FFF2-40B4-BE49-F238E27FC236}">
                  <a16:creationId xmlns:a16="http://schemas.microsoft.com/office/drawing/2014/main" id="{4A1D8F39-8EE0-4562-B628-C87C97C976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58777" y="2788570"/>
              <a:ext cx="1526" cy="785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88" name="Line 3687">
              <a:extLst>
                <a:ext uri="{FF2B5EF4-FFF2-40B4-BE49-F238E27FC236}">
                  <a16:creationId xmlns:a16="http://schemas.microsoft.com/office/drawing/2014/main" id="{7494EEA1-E3CF-4AE2-869D-5FB1F90142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61829" y="2788570"/>
              <a:ext cx="1526" cy="785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89" name="Line 3688">
              <a:extLst>
                <a:ext uri="{FF2B5EF4-FFF2-40B4-BE49-F238E27FC236}">
                  <a16:creationId xmlns:a16="http://schemas.microsoft.com/office/drawing/2014/main" id="{F38BE5B7-95D7-460C-BA74-88EB0BEDEE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63356" y="2788570"/>
              <a:ext cx="1526" cy="785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90" name="Line 3689">
              <a:extLst>
                <a:ext uri="{FF2B5EF4-FFF2-40B4-BE49-F238E27FC236}">
                  <a16:creationId xmlns:a16="http://schemas.microsoft.com/office/drawing/2014/main" id="{C090F7ED-5F53-401C-B85B-8800D41DE1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66408" y="2778098"/>
              <a:ext cx="1526" cy="1832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91" name="Line 3690">
              <a:extLst>
                <a:ext uri="{FF2B5EF4-FFF2-40B4-BE49-F238E27FC236}">
                  <a16:creationId xmlns:a16="http://schemas.microsoft.com/office/drawing/2014/main" id="{CF9B8336-8CD1-4A4F-A78D-45608A340B4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67934" y="2778098"/>
              <a:ext cx="1526" cy="104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92" name="Line 3691">
              <a:extLst>
                <a:ext uri="{FF2B5EF4-FFF2-40B4-BE49-F238E27FC236}">
                  <a16:creationId xmlns:a16="http://schemas.microsoft.com/office/drawing/2014/main" id="{45CA7B77-4E9D-429F-BE7E-B0AD3D486EC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70987" y="2778098"/>
              <a:ext cx="1526" cy="104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93" name="Line 3692">
              <a:extLst>
                <a:ext uri="{FF2B5EF4-FFF2-40B4-BE49-F238E27FC236}">
                  <a16:creationId xmlns:a16="http://schemas.microsoft.com/office/drawing/2014/main" id="{A9E28777-1DB8-43B5-A447-F98702167A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74039" y="2778098"/>
              <a:ext cx="1526" cy="104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94" name="Line 3693">
              <a:extLst>
                <a:ext uri="{FF2B5EF4-FFF2-40B4-BE49-F238E27FC236}">
                  <a16:creationId xmlns:a16="http://schemas.microsoft.com/office/drawing/2014/main" id="{27F9AD10-B46A-4D29-ABF8-002B5D989D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75565" y="2778098"/>
              <a:ext cx="1526" cy="104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95" name="Line 3694">
              <a:extLst>
                <a:ext uri="{FF2B5EF4-FFF2-40B4-BE49-F238E27FC236}">
                  <a16:creationId xmlns:a16="http://schemas.microsoft.com/office/drawing/2014/main" id="{EFC931FB-BE52-4292-966B-B7B77357D9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78618" y="2772862"/>
              <a:ext cx="1526" cy="1570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96" name="Line 3695">
              <a:extLst>
                <a:ext uri="{FF2B5EF4-FFF2-40B4-BE49-F238E27FC236}">
                  <a16:creationId xmlns:a16="http://schemas.microsoft.com/office/drawing/2014/main" id="{8BB916FF-C1A3-43CD-B00A-31A013CB46E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80144" y="2772862"/>
              <a:ext cx="1526" cy="52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97" name="Line 3696">
              <a:extLst>
                <a:ext uri="{FF2B5EF4-FFF2-40B4-BE49-F238E27FC236}">
                  <a16:creationId xmlns:a16="http://schemas.microsoft.com/office/drawing/2014/main" id="{E4ADAB3A-F01C-4547-915B-901764380C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83196" y="2772862"/>
              <a:ext cx="1526" cy="52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98" name="Line 3697">
              <a:extLst>
                <a:ext uri="{FF2B5EF4-FFF2-40B4-BE49-F238E27FC236}">
                  <a16:creationId xmlns:a16="http://schemas.microsoft.com/office/drawing/2014/main" id="{F346D097-3A20-4804-8D10-86E8176EF4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84722" y="2772862"/>
              <a:ext cx="1526" cy="52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99" name="Line 3698">
              <a:extLst>
                <a:ext uri="{FF2B5EF4-FFF2-40B4-BE49-F238E27FC236}">
                  <a16:creationId xmlns:a16="http://schemas.microsoft.com/office/drawing/2014/main" id="{7393963F-E317-4A66-8453-27922EAE54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87775" y="2772862"/>
              <a:ext cx="1526" cy="52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00" name="Line 3699">
              <a:extLst>
                <a:ext uri="{FF2B5EF4-FFF2-40B4-BE49-F238E27FC236}">
                  <a16:creationId xmlns:a16="http://schemas.microsoft.com/office/drawing/2014/main" id="{C2730CDC-91B4-42F8-9D62-EA6106DEBC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90827" y="2772862"/>
              <a:ext cx="1526" cy="52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01" name="Line 3700">
              <a:extLst>
                <a:ext uri="{FF2B5EF4-FFF2-40B4-BE49-F238E27FC236}">
                  <a16:creationId xmlns:a16="http://schemas.microsoft.com/office/drawing/2014/main" id="{AEE98C1E-A917-4266-AA13-DC259CC96C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92353" y="2772862"/>
              <a:ext cx="1526" cy="52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02" name="Line 3701">
              <a:extLst>
                <a:ext uri="{FF2B5EF4-FFF2-40B4-BE49-F238E27FC236}">
                  <a16:creationId xmlns:a16="http://schemas.microsoft.com/office/drawing/2014/main" id="{F719678D-4A0D-47D7-B939-243D71B1F6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95406" y="2772862"/>
              <a:ext cx="1526" cy="52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03" name="Line 3702">
              <a:extLst>
                <a:ext uri="{FF2B5EF4-FFF2-40B4-BE49-F238E27FC236}">
                  <a16:creationId xmlns:a16="http://schemas.microsoft.com/office/drawing/2014/main" id="{CB22927E-BB88-4FF8-AACC-3DF21972E56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96932" y="2772862"/>
              <a:ext cx="1526" cy="52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04" name="Line 3703">
              <a:extLst>
                <a:ext uri="{FF2B5EF4-FFF2-40B4-BE49-F238E27FC236}">
                  <a16:creationId xmlns:a16="http://schemas.microsoft.com/office/drawing/2014/main" id="{E4C0F9D7-7970-49BE-99E7-476CE462AC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99984" y="2765008"/>
              <a:ext cx="1526" cy="130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05" name="Line 3704">
              <a:extLst>
                <a:ext uri="{FF2B5EF4-FFF2-40B4-BE49-F238E27FC236}">
                  <a16:creationId xmlns:a16="http://schemas.microsoft.com/office/drawing/2014/main" id="{C5A66522-D851-4184-93CE-EF930AB506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01511" y="2765008"/>
              <a:ext cx="1526" cy="785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06" name="Line 3705">
              <a:extLst>
                <a:ext uri="{FF2B5EF4-FFF2-40B4-BE49-F238E27FC236}">
                  <a16:creationId xmlns:a16="http://schemas.microsoft.com/office/drawing/2014/main" id="{397E864B-AA4A-4917-8B71-0FC4F52C52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04563" y="2765008"/>
              <a:ext cx="1526" cy="785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07" name="Line 3706">
              <a:extLst>
                <a:ext uri="{FF2B5EF4-FFF2-40B4-BE49-F238E27FC236}">
                  <a16:creationId xmlns:a16="http://schemas.microsoft.com/office/drawing/2014/main" id="{1F9FE760-2B6D-45D0-8833-A78AA02367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07615" y="2762390"/>
              <a:ext cx="1526" cy="104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08" name="Line 3707">
              <a:extLst>
                <a:ext uri="{FF2B5EF4-FFF2-40B4-BE49-F238E27FC236}">
                  <a16:creationId xmlns:a16="http://schemas.microsoft.com/office/drawing/2014/main" id="{D6BC755F-C940-407D-A0DD-B92544EA5F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09142" y="2762390"/>
              <a:ext cx="1526" cy="26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09" name="Line 3708">
              <a:extLst>
                <a:ext uri="{FF2B5EF4-FFF2-40B4-BE49-F238E27FC236}">
                  <a16:creationId xmlns:a16="http://schemas.microsoft.com/office/drawing/2014/main" id="{11199088-EC53-49DD-849C-3589572BBBE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12194" y="2762390"/>
              <a:ext cx="1526" cy="26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10" name="Line 3709">
              <a:extLst>
                <a:ext uri="{FF2B5EF4-FFF2-40B4-BE49-F238E27FC236}">
                  <a16:creationId xmlns:a16="http://schemas.microsoft.com/office/drawing/2014/main" id="{F1D28EFD-FC5D-48EB-93D3-D0C5B00AB14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13720" y="2751918"/>
              <a:ext cx="1526" cy="130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11" name="Line 3710">
              <a:extLst>
                <a:ext uri="{FF2B5EF4-FFF2-40B4-BE49-F238E27FC236}">
                  <a16:creationId xmlns:a16="http://schemas.microsoft.com/office/drawing/2014/main" id="{AA130693-CCE1-4CF2-AE32-B81E9D7475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16773" y="2751918"/>
              <a:ext cx="1526" cy="104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12" name="Line 3711">
              <a:extLst>
                <a:ext uri="{FF2B5EF4-FFF2-40B4-BE49-F238E27FC236}">
                  <a16:creationId xmlns:a16="http://schemas.microsoft.com/office/drawing/2014/main" id="{521DE629-A8BB-4ED0-ADD0-66EBE8122F4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19825" y="2751918"/>
              <a:ext cx="1526" cy="104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13" name="Line 3712">
              <a:extLst>
                <a:ext uri="{FF2B5EF4-FFF2-40B4-BE49-F238E27FC236}">
                  <a16:creationId xmlns:a16="http://schemas.microsoft.com/office/drawing/2014/main" id="{3A3B8B59-5DFB-4C3C-8A0C-E21ABC17BC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21351" y="2751918"/>
              <a:ext cx="1526" cy="104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14" name="Line 3713">
              <a:extLst>
                <a:ext uri="{FF2B5EF4-FFF2-40B4-BE49-F238E27FC236}">
                  <a16:creationId xmlns:a16="http://schemas.microsoft.com/office/drawing/2014/main" id="{D8662372-4FB7-4DA5-937E-E648B4E56E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24404" y="2751918"/>
              <a:ext cx="1526" cy="104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15" name="Line 3714">
              <a:extLst>
                <a:ext uri="{FF2B5EF4-FFF2-40B4-BE49-F238E27FC236}">
                  <a16:creationId xmlns:a16="http://schemas.microsoft.com/office/drawing/2014/main" id="{AA5799D9-0EB6-4177-9BB8-F2C4C364E3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25930" y="2751918"/>
              <a:ext cx="1526" cy="104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16" name="Line 3715">
              <a:extLst>
                <a:ext uri="{FF2B5EF4-FFF2-40B4-BE49-F238E27FC236}">
                  <a16:creationId xmlns:a16="http://schemas.microsoft.com/office/drawing/2014/main" id="{00DBA21F-A80E-42CF-816F-BD98DEED29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28982" y="2751918"/>
              <a:ext cx="1526" cy="104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17" name="Line 3716">
              <a:extLst>
                <a:ext uri="{FF2B5EF4-FFF2-40B4-BE49-F238E27FC236}">
                  <a16:creationId xmlns:a16="http://schemas.microsoft.com/office/drawing/2014/main" id="{E3E2986C-01E5-4AE9-B48B-CC469B9F495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30508" y="2751918"/>
              <a:ext cx="1526" cy="104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18" name="Line 3717">
              <a:extLst>
                <a:ext uri="{FF2B5EF4-FFF2-40B4-BE49-F238E27FC236}">
                  <a16:creationId xmlns:a16="http://schemas.microsoft.com/office/drawing/2014/main" id="{88AD0A96-FAA1-4AC1-B6DC-726A580F27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33561" y="2751918"/>
              <a:ext cx="1526" cy="104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19" name="Line 3718">
              <a:extLst>
                <a:ext uri="{FF2B5EF4-FFF2-40B4-BE49-F238E27FC236}">
                  <a16:creationId xmlns:a16="http://schemas.microsoft.com/office/drawing/2014/main" id="{6A677B89-D039-4CD3-9593-C2CBA535A2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36613" y="2746682"/>
              <a:ext cx="1526" cy="1570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20" name="Line 3719">
              <a:extLst>
                <a:ext uri="{FF2B5EF4-FFF2-40B4-BE49-F238E27FC236}">
                  <a16:creationId xmlns:a16="http://schemas.microsoft.com/office/drawing/2014/main" id="{A5D32F3B-C199-42E3-8443-DA72224C4D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38139" y="2746682"/>
              <a:ext cx="1526" cy="52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21" name="Line 3720">
              <a:extLst>
                <a:ext uri="{FF2B5EF4-FFF2-40B4-BE49-F238E27FC236}">
                  <a16:creationId xmlns:a16="http://schemas.microsoft.com/office/drawing/2014/main" id="{0159F42C-3BAA-4CFD-8AC2-07D3465D25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1192" y="2746682"/>
              <a:ext cx="1526" cy="52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22" name="Line 3721">
              <a:extLst>
                <a:ext uri="{FF2B5EF4-FFF2-40B4-BE49-F238E27FC236}">
                  <a16:creationId xmlns:a16="http://schemas.microsoft.com/office/drawing/2014/main" id="{1270364B-9E80-44B2-A8B0-168FF6A369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2718" y="2746682"/>
              <a:ext cx="1526" cy="52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23" name="Line 3722">
              <a:extLst>
                <a:ext uri="{FF2B5EF4-FFF2-40B4-BE49-F238E27FC236}">
                  <a16:creationId xmlns:a16="http://schemas.microsoft.com/office/drawing/2014/main" id="{DB73A4D2-D2AF-41D7-9AEC-DE5CBEE571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5770" y="2746682"/>
              <a:ext cx="1526" cy="52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24" name="Line 3723">
              <a:extLst>
                <a:ext uri="{FF2B5EF4-FFF2-40B4-BE49-F238E27FC236}">
                  <a16:creationId xmlns:a16="http://schemas.microsoft.com/office/drawing/2014/main" id="{CE739B4A-8DE2-492E-B8C5-6E8A3200D0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8823" y="2746682"/>
              <a:ext cx="1526" cy="52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25" name="Line 3724">
              <a:extLst>
                <a:ext uri="{FF2B5EF4-FFF2-40B4-BE49-F238E27FC236}">
                  <a16:creationId xmlns:a16="http://schemas.microsoft.com/office/drawing/2014/main" id="{2DFD3CE0-B4A6-4BD4-9625-4A1AA539EA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50349" y="2746682"/>
              <a:ext cx="1526" cy="52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26" name="Line 3725">
              <a:extLst>
                <a:ext uri="{FF2B5EF4-FFF2-40B4-BE49-F238E27FC236}">
                  <a16:creationId xmlns:a16="http://schemas.microsoft.com/office/drawing/2014/main" id="{C8F99ED5-C422-4469-8127-B3EB0FB7B2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53401" y="2746682"/>
              <a:ext cx="1526" cy="52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27" name="Line 3726">
              <a:extLst>
                <a:ext uri="{FF2B5EF4-FFF2-40B4-BE49-F238E27FC236}">
                  <a16:creationId xmlns:a16="http://schemas.microsoft.com/office/drawing/2014/main" id="{2B3C1BA9-FB02-4518-82B7-62D1FEAD67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54928" y="2746682"/>
              <a:ext cx="1526" cy="52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28" name="Line 3727">
              <a:extLst>
                <a:ext uri="{FF2B5EF4-FFF2-40B4-BE49-F238E27FC236}">
                  <a16:creationId xmlns:a16="http://schemas.microsoft.com/office/drawing/2014/main" id="{FFDE6FB0-C92E-453E-81BD-D78559F10F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57980" y="2746682"/>
              <a:ext cx="1526" cy="52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29" name="Line 3728">
              <a:extLst>
                <a:ext uri="{FF2B5EF4-FFF2-40B4-BE49-F238E27FC236}">
                  <a16:creationId xmlns:a16="http://schemas.microsoft.com/office/drawing/2014/main" id="{B7F6FFB5-2007-4EF1-B370-C2D7526047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59506" y="2746682"/>
              <a:ext cx="1526" cy="52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30" name="Line 3729">
              <a:extLst>
                <a:ext uri="{FF2B5EF4-FFF2-40B4-BE49-F238E27FC236}">
                  <a16:creationId xmlns:a16="http://schemas.microsoft.com/office/drawing/2014/main" id="{73D6EC00-4E55-48BD-AB49-F368B7DE28E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62559" y="2746682"/>
              <a:ext cx="1526" cy="52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31" name="Line 3730">
              <a:extLst>
                <a:ext uri="{FF2B5EF4-FFF2-40B4-BE49-F238E27FC236}">
                  <a16:creationId xmlns:a16="http://schemas.microsoft.com/office/drawing/2014/main" id="{C1BBB7ED-D889-4F63-B576-997A2EDBB3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65611" y="2746682"/>
              <a:ext cx="1526" cy="52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32" name="Line 3731">
              <a:extLst>
                <a:ext uri="{FF2B5EF4-FFF2-40B4-BE49-F238E27FC236}">
                  <a16:creationId xmlns:a16="http://schemas.microsoft.com/office/drawing/2014/main" id="{C367BE90-B63B-43C8-A105-675B79B1F2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67137" y="2746682"/>
              <a:ext cx="1526" cy="52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33" name="Line 3732">
              <a:extLst>
                <a:ext uri="{FF2B5EF4-FFF2-40B4-BE49-F238E27FC236}">
                  <a16:creationId xmlns:a16="http://schemas.microsoft.com/office/drawing/2014/main" id="{FCAC0946-1C42-46F0-8632-2D96ED2249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70190" y="2746682"/>
              <a:ext cx="1526" cy="52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34" name="Line 3733">
              <a:extLst>
                <a:ext uri="{FF2B5EF4-FFF2-40B4-BE49-F238E27FC236}">
                  <a16:creationId xmlns:a16="http://schemas.microsoft.com/office/drawing/2014/main" id="{DA49B01E-DB89-4111-8C8F-91D0A23A94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71716" y="2746682"/>
              <a:ext cx="1526" cy="52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35" name="Line 3734">
              <a:extLst>
                <a:ext uri="{FF2B5EF4-FFF2-40B4-BE49-F238E27FC236}">
                  <a16:creationId xmlns:a16="http://schemas.microsoft.com/office/drawing/2014/main" id="{94A59123-BE02-4453-9605-F127D35FA7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74768" y="2746682"/>
              <a:ext cx="1526" cy="52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36" name="Line 3735">
              <a:extLst>
                <a:ext uri="{FF2B5EF4-FFF2-40B4-BE49-F238E27FC236}">
                  <a16:creationId xmlns:a16="http://schemas.microsoft.com/office/drawing/2014/main" id="{49B07FC5-0C6C-436B-AC9B-0C1FCF97BE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76294" y="2738828"/>
              <a:ext cx="1526" cy="130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37" name="Line 3736">
              <a:extLst>
                <a:ext uri="{FF2B5EF4-FFF2-40B4-BE49-F238E27FC236}">
                  <a16:creationId xmlns:a16="http://schemas.microsoft.com/office/drawing/2014/main" id="{1B9A2F1E-DF60-4DA0-9000-E19DDE6774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79347" y="2738828"/>
              <a:ext cx="1526" cy="130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38" name="Line 3737">
              <a:extLst>
                <a:ext uri="{FF2B5EF4-FFF2-40B4-BE49-F238E27FC236}">
                  <a16:creationId xmlns:a16="http://schemas.microsoft.com/office/drawing/2014/main" id="{F2630523-3609-4567-A4FD-5040DA6EAF2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82399" y="2746682"/>
              <a:ext cx="1526" cy="52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39" name="Line 3738">
              <a:extLst>
                <a:ext uri="{FF2B5EF4-FFF2-40B4-BE49-F238E27FC236}">
                  <a16:creationId xmlns:a16="http://schemas.microsoft.com/office/drawing/2014/main" id="{2BD6DF97-4BEB-4153-9C50-2EB634A92A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83925" y="2746682"/>
              <a:ext cx="1526" cy="52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40" name="Line 3739">
              <a:extLst>
                <a:ext uri="{FF2B5EF4-FFF2-40B4-BE49-F238E27FC236}">
                  <a16:creationId xmlns:a16="http://schemas.microsoft.com/office/drawing/2014/main" id="{97118210-6EB7-4686-A42A-EB7496BDFE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86978" y="2746682"/>
              <a:ext cx="1526" cy="52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41" name="Line 3740">
              <a:extLst>
                <a:ext uri="{FF2B5EF4-FFF2-40B4-BE49-F238E27FC236}">
                  <a16:creationId xmlns:a16="http://schemas.microsoft.com/office/drawing/2014/main" id="{3221EBC2-D1D6-47E5-AA3A-A07DD965F6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88504" y="2746682"/>
              <a:ext cx="1526" cy="52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42" name="Line 3741">
              <a:extLst>
                <a:ext uri="{FF2B5EF4-FFF2-40B4-BE49-F238E27FC236}">
                  <a16:creationId xmlns:a16="http://schemas.microsoft.com/office/drawing/2014/main" id="{59B60634-EB3B-410B-9EC0-357E22922E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91556" y="2746682"/>
              <a:ext cx="1526" cy="52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43" name="Line 3742">
              <a:extLst>
                <a:ext uri="{FF2B5EF4-FFF2-40B4-BE49-F238E27FC236}">
                  <a16:creationId xmlns:a16="http://schemas.microsoft.com/office/drawing/2014/main" id="{AF277FC3-A594-4298-B8C9-EA0ACD3F43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94609" y="2746682"/>
              <a:ext cx="1526" cy="52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44" name="Line 3743">
              <a:extLst>
                <a:ext uri="{FF2B5EF4-FFF2-40B4-BE49-F238E27FC236}">
                  <a16:creationId xmlns:a16="http://schemas.microsoft.com/office/drawing/2014/main" id="{7D8B97CD-C0CF-43C9-B800-A5484E2432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96135" y="2746682"/>
              <a:ext cx="1526" cy="52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45" name="Line 3744">
              <a:extLst>
                <a:ext uri="{FF2B5EF4-FFF2-40B4-BE49-F238E27FC236}">
                  <a16:creationId xmlns:a16="http://schemas.microsoft.com/office/drawing/2014/main" id="{4F61D4D3-5AE6-4C74-8082-316477D1E0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99187" y="2746682"/>
              <a:ext cx="1526" cy="1570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46" name="Line 3745">
              <a:extLst>
                <a:ext uri="{FF2B5EF4-FFF2-40B4-BE49-F238E27FC236}">
                  <a16:creationId xmlns:a16="http://schemas.microsoft.com/office/drawing/2014/main" id="{D78004E6-6555-4B33-9754-0437A99EB9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00714" y="2756681"/>
              <a:ext cx="1526" cy="104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47" name="Line 3746">
              <a:extLst>
                <a:ext uri="{FF2B5EF4-FFF2-40B4-BE49-F238E27FC236}">
                  <a16:creationId xmlns:a16="http://schemas.microsoft.com/office/drawing/2014/main" id="{49FB8D3C-ACF0-4D94-99AB-94292797C19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03766" y="2756681"/>
              <a:ext cx="1526" cy="104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48" name="Line 3747">
              <a:extLst>
                <a:ext uri="{FF2B5EF4-FFF2-40B4-BE49-F238E27FC236}">
                  <a16:creationId xmlns:a16="http://schemas.microsoft.com/office/drawing/2014/main" id="{BE99AADD-92C5-4F97-BD15-B2067C0AF4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05292" y="2756681"/>
              <a:ext cx="1526" cy="104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49" name="Line 3748">
              <a:extLst>
                <a:ext uri="{FF2B5EF4-FFF2-40B4-BE49-F238E27FC236}">
                  <a16:creationId xmlns:a16="http://schemas.microsoft.com/office/drawing/2014/main" id="{8624EEF3-E9D0-44E1-8B8F-4A2EAC30C4B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08345" y="2756681"/>
              <a:ext cx="1526" cy="104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50" name="Line 3749">
              <a:extLst>
                <a:ext uri="{FF2B5EF4-FFF2-40B4-BE49-F238E27FC236}">
                  <a16:creationId xmlns:a16="http://schemas.microsoft.com/office/drawing/2014/main" id="{DCD0470E-ACDF-4A0F-B99C-C5216D804A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11397" y="2756681"/>
              <a:ext cx="1526" cy="104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51" name="Line 3750">
              <a:extLst>
                <a:ext uri="{FF2B5EF4-FFF2-40B4-BE49-F238E27FC236}">
                  <a16:creationId xmlns:a16="http://schemas.microsoft.com/office/drawing/2014/main" id="{34187527-162F-4835-8DAF-BC393A6C3B0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12923" y="2756681"/>
              <a:ext cx="1526" cy="104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52" name="Line 3751">
              <a:extLst>
                <a:ext uri="{FF2B5EF4-FFF2-40B4-BE49-F238E27FC236}">
                  <a16:creationId xmlns:a16="http://schemas.microsoft.com/office/drawing/2014/main" id="{5A1C4E15-E980-4BC5-90C4-4302C83125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15976" y="2756681"/>
              <a:ext cx="1526" cy="130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53" name="Line 3752">
              <a:extLst>
                <a:ext uri="{FF2B5EF4-FFF2-40B4-BE49-F238E27FC236}">
                  <a16:creationId xmlns:a16="http://schemas.microsoft.com/office/drawing/2014/main" id="{D66D846B-553D-42B6-A83F-7970BF4036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17502" y="2767153"/>
              <a:ext cx="1526" cy="26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54" name="Line 3753">
              <a:extLst>
                <a:ext uri="{FF2B5EF4-FFF2-40B4-BE49-F238E27FC236}">
                  <a16:creationId xmlns:a16="http://schemas.microsoft.com/office/drawing/2014/main" id="{04D0746E-D83C-4EC3-827D-7397C4FCED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20554" y="2767153"/>
              <a:ext cx="1526" cy="26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55" name="Line 3754">
              <a:extLst>
                <a:ext uri="{FF2B5EF4-FFF2-40B4-BE49-F238E27FC236}">
                  <a16:creationId xmlns:a16="http://schemas.microsoft.com/office/drawing/2014/main" id="{821546D8-D40E-4459-82C5-D8E9AFAD43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23606" y="2767153"/>
              <a:ext cx="1526" cy="26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56" name="Line 3755">
              <a:extLst>
                <a:ext uri="{FF2B5EF4-FFF2-40B4-BE49-F238E27FC236}">
                  <a16:creationId xmlns:a16="http://schemas.microsoft.com/office/drawing/2014/main" id="{1A2ECB8E-80CB-4A4B-925C-B46CB2508B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25133" y="2767153"/>
              <a:ext cx="1526" cy="26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57" name="Line 3756">
              <a:extLst>
                <a:ext uri="{FF2B5EF4-FFF2-40B4-BE49-F238E27FC236}">
                  <a16:creationId xmlns:a16="http://schemas.microsoft.com/office/drawing/2014/main" id="{80B92D53-F111-4B2C-99DB-F2383AA49E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28185" y="2767153"/>
              <a:ext cx="1526" cy="26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58" name="Line 3757">
              <a:extLst>
                <a:ext uri="{FF2B5EF4-FFF2-40B4-BE49-F238E27FC236}">
                  <a16:creationId xmlns:a16="http://schemas.microsoft.com/office/drawing/2014/main" id="{111E3EAC-5098-4586-9247-58D4516AFD5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29711" y="2756681"/>
              <a:ext cx="1526" cy="130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7215" name="Group 5501">
            <a:extLst>
              <a:ext uri="{FF2B5EF4-FFF2-40B4-BE49-F238E27FC236}">
                <a16:creationId xmlns:a16="http://schemas.microsoft.com/office/drawing/2014/main" id="{125C33BC-E1D1-4682-A873-394108B7CF83}"/>
              </a:ext>
            </a:extLst>
          </p:cNvPr>
          <p:cNvGrpSpPr>
            <a:grpSpLocks/>
          </p:cNvGrpSpPr>
          <p:nvPr/>
        </p:nvGrpSpPr>
        <p:grpSpPr bwMode="auto">
          <a:xfrm>
            <a:off x="1036638" y="1700213"/>
            <a:ext cx="195262" cy="42862"/>
            <a:chOff x="1268700" y="2859783"/>
            <a:chExt cx="170808" cy="33006"/>
          </a:xfrm>
        </p:grpSpPr>
        <p:sp>
          <p:nvSpPr>
            <p:cNvPr id="8015" name="Line 3758">
              <a:extLst>
                <a:ext uri="{FF2B5EF4-FFF2-40B4-BE49-F238E27FC236}">
                  <a16:creationId xmlns:a16="http://schemas.microsoft.com/office/drawing/2014/main" id="{51E1E8F0-C95A-494F-9C65-6CC0A84C51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68700" y="2877590"/>
              <a:ext cx="1525" cy="1043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16" name="Line 3759">
              <a:extLst>
                <a:ext uri="{FF2B5EF4-FFF2-40B4-BE49-F238E27FC236}">
                  <a16:creationId xmlns:a16="http://schemas.microsoft.com/office/drawing/2014/main" id="{08447D64-BFFF-4BD5-8D33-BBFA248328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70225" y="2877590"/>
              <a:ext cx="1525" cy="1043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17" name="Line 3760">
              <a:extLst>
                <a:ext uri="{FF2B5EF4-FFF2-40B4-BE49-F238E27FC236}">
                  <a16:creationId xmlns:a16="http://schemas.microsoft.com/office/drawing/2014/main" id="{BBE40652-CDB1-405B-B8A2-A3D9DEF2DEF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73275" y="2877590"/>
              <a:ext cx="1525" cy="1043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18" name="Line 3761">
              <a:extLst>
                <a:ext uri="{FF2B5EF4-FFF2-40B4-BE49-F238E27FC236}">
                  <a16:creationId xmlns:a16="http://schemas.microsoft.com/office/drawing/2014/main" id="{42845908-E6FB-4BF5-A2ED-F1F405F352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76325" y="2872372"/>
              <a:ext cx="1525" cy="1565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19" name="Line 3762">
              <a:extLst>
                <a:ext uri="{FF2B5EF4-FFF2-40B4-BE49-F238E27FC236}">
                  <a16:creationId xmlns:a16="http://schemas.microsoft.com/office/drawing/2014/main" id="{C52E5B08-5ABF-4C3A-9764-DA26DF893E8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77850" y="2872372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20" name="Line 3763">
              <a:extLst>
                <a:ext uri="{FF2B5EF4-FFF2-40B4-BE49-F238E27FC236}">
                  <a16:creationId xmlns:a16="http://schemas.microsoft.com/office/drawing/2014/main" id="{66BFF196-3980-44F2-BD70-9CC1AE6E2B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80900" y="2872372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21" name="Line 3764">
              <a:extLst>
                <a:ext uri="{FF2B5EF4-FFF2-40B4-BE49-F238E27FC236}">
                  <a16:creationId xmlns:a16="http://schemas.microsoft.com/office/drawing/2014/main" id="{EFCF4A73-1842-49F8-98F6-3505BA6FA09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82425" y="2872372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22" name="Line 3765">
              <a:extLst>
                <a:ext uri="{FF2B5EF4-FFF2-40B4-BE49-F238E27FC236}">
                  <a16:creationId xmlns:a16="http://schemas.microsoft.com/office/drawing/2014/main" id="{0B492657-59DD-4259-A0F8-4C3594D95E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85476" y="2872372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23" name="Line 3766">
              <a:extLst>
                <a:ext uri="{FF2B5EF4-FFF2-40B4-BE49-F238E27FC236}">
                  <a16:creationId xmlns:a16="http://schemas.microsoft.com/office/drawing/2014/main" id="{D8AA2D89-FC9D-4537-8F57-FD8D7F1079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88525" y="2872372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24" name="Line 3767">
              <a:extLst>
                <a:ext uri="{FF2B5EF4-FFF2-40B4-BE49-F238E27FC236}">
                  <a16:creationId xmlns:a16="http://schemas.microsoft.com/office/drawing/2014/main" id="{98D540E5-DDC5-4CBC-B011-EBB69A0D842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90050" y="2872372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25" name="Line 3768">
              <a:extLst>
                <a:ext uri="{FF2B5EF4-FFF2-40B4-BE49-F238E27FC236}">
                  <a16:creationId xmlns:a16="http://schemas.microsoft.com/office/drawing/2014/main" id="{F99B2BF7-05FC-4AC4-8753-B3CF95FC1F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93101" y="2872372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26" name="Line 3769">
              <a:extLst>
                <a:ext uri="{FF2B5EF4-FFF2-40B4-BE49-F238E27FC236}">
                  <a16:creationId xmlns:a16="http://schemas.microsoft.com/office/drawing/2014/main" id="{26613F61-7190-4959-9CA2-BBBF3B36537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94626" y="2872372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27" name="Line 3770">
              <a:extLst>
                <a:ext uri="{FF2B5EF4-FFF2-40B4-BE49-F238E27FC236}">
                  <a16:creationId xmlns:a16="http://schemas.microsoft.com/office/drawing/2014/main" id="{6F4E69F3-9D47-4048-947E-07D36796E8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97676" y="2877134"/>
              <a:ext cx="1525" cy="1565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28" name="Line 3771">
              <a:extLst>
                <a:ext uri="{FF2B5EF4-FFF2-40B4-BE49-F238E27FC236}">
                  <a16:creationId xmlns:a16="http://schemas.microsoft.com/office/drawing/2014/main" id="{4211232A-794A-421D-960B-4E6D0EC56B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99202" y="2882352"/>
              <a:ext cx="1525" cy="1043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29" name="Line 3772">
              <a:extLst>
                <a:ext uri="{FF2B5EF4-FFF2-40B4-BE49-F238E27FC236}">
                  <a16:creationId xmlns:a16="http://schemas.microsoft.com/office/drawing/2014/main" id="{0EB61640-7257-44DB-81D1-39815714F9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02251" y="2882352"/>
              <a:ext cx="1525" cy="1043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30" name="Line 3773">
              <a:extLst>
                <a:ext uri="{FF2B5EF4-FFF2-40B4-BE49-F238E27FC236}">
                  <a16:creationId xmlns:a16="http://schemas.microsoft.com/office/drawing/2014/main" id="{11845E95-DFBC-46D2-ABE1-6ECF1D82E9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05301" y="2877590"/>
              <a:ext cx="1525" cy="1043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31" name="Line 3774">
              <a:extLst>
                <a:ext uri="{FF2B5EF4-FFF2-40B4-BE49-F238E27FC236}">
                  <a16:creationId xmlns:a16="http://schemas.microsoft.com/office/drawing/2014/main" id="{32A87DB0-019B-4DD2-9B77-F4B721CF0E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06827" y="2877590"/>
              <a:ext cx="1525" cy="1043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32" name="Line 3775">
              <a:extLst>
                <a:ext uri="{FF2B5EF4-FFF2-40B4-BE49-F238E27FC236}">
                  <a16:creationId xmlns:a16="http://schemas.microsoft.com/office/drawing/2014/main" id="{145716B1-85CA-4C7B-8F11-BEDEB5F55D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09877" y="2877590"/>
              <a:ext cx="1525" cy="1043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33" name="Line 3776">
              <a:extLst>
                <a:ext uri="{FF2B5EF4-FFF2-40B4-BE49-F238E27FC236}">
                  <a16:creationId xmlns:a16="http://schemas.microsoft.com/office/drawing/2014/main" id="{38F8E45E-85CD-466B-AD34-A5D70C2ECF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11402" y="2877590"/>
              <a:ext cx="1525" cy="1043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34" name="Line 3777">
              <a:extLst>
                <a:ext uri="{FF2B5EF4-FFF2-40B4-BE49-F238E27FC236}">
                  <a16:creationId xmlns:a16="http://schemas.microsoft.com/office/drawing/2014/main" id="{E37A8561-0D68-45D3-9D19-2E3EB0313C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14452" y="2872372"/>
              <a:ext cx="1525" cy="1565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35" name="Line 3778">
              <a:extLst>
                <a:ext uri="{FF2B5EF4-FFF2-40B4-BE49-F238E27FC236}">
                  <a16:creationId xmlns:a16="http://schemas.microsoft.com/office/drawing/2014/main" id="{037E621C-BD11-4108-B65C-552EA195E9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15977" y="2872372"/>
              <a:ext cx="1525" cy="1565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36" name="Line 3779">
              <a:extLst>
                <a:ext uri="{FF2B5EF4-FFF2-40B4-BE49-F238E27FC236}">
                  <a16:creationId xmlns:a16="http://schemas.microsoft.com/office/drawing/2014/main" id="{BDD7331F-988C-4857-BA83-F084D3CDF5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19027" y="2872372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37" name="Line 3780">
              <a:extLst>
                <a:ext uri="{FF2B5EF4-FFF2-40B4-BE49-F238E27FC236}">
                  <a16:creationId xmlns:a16="http://schemas.microsoft.com/office/drawing/2014/main" id="{6953ABDE-6B3A-4E04-B0FA-3485C978CF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2078" y="2872372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38" name="Line 3781">
              <a:extLst>
                <a:ext uri="{FF2B5EF4-FFF2-40B4-BE49-F238E27FC236}">
                  <a16:creationId xmlns:a16="http://schemas.microsoft.com/office/drawing/2014/main" id="{414ED533-0761-4853-91A1-446D9624F5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3603" y="2872372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39" name="Line 3782">
              <a:extLst>
                <a:ext uri="{FF2B5EF4-FFF2-40B4-BE49-F238E27FC236}">
                  <a16:creationId xmlns:a16="http://schemas.microsoft.com/office/drawing/2014/main" id="{763A8905-B6E9-4C4E-A209-41E4FD95AA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6652" y="2872372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40" name="Line 3783">
              <a:extLst>
                <a:ext uri="{FF2B5EF4-FFF2-40B4-BE49-F238E27FC236}">
                  <a16:creationId xmlns:a16="http://schemas.microsoft.com/office/drawing/2014/main" id="{4E251177-7E29-4AE0-9F9C-0CBBFA6117A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8177" y="2872372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41" name="Line 3784">
              <a:extLst>
                <a:ext uri="{FF2B5EF4-FFF2-40B4-BE49-F238E27FC236}">
                  <a16:creationId xmlns:a16="http://schemas.microsoft.com/office/drawing/2014/main" id="{77393F65-E8B6-4B0F-B5B6-34D5598064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31228" y="2872372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42" name="Line 3785">
              <a:extLst>
                <a:ext uri="{FF2B5EF4-FFF2-40B4-BE49-F238E27FC236}">
                  <a16:creationId xmlns:a16="http://schemas.microsoft.com/office/drawing/2014/main" id="{48AA96E0-F843-41F0-8D37-3CFA650523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34278" y="2872372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43" name="Line 3786">
              <a:extLst>
                <a:ext uri="{FF2B5EF4-FFF2-40B4-BE49-F238E27FC236}">
                  <a16:creationId xmlns:a16="http://schemas.microsoft.com/office/drawing/2014/main" id="{B2243E2A-7754-4126-B013-50CB822AD0E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35803" y="2877134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44" name="Line 3787">
              <a:extLst>
                <a:ext uri="{FF2B5EF4-FFF2-40B4-BE49-F238E27FC236}">
                  <a16:creationId xmlns:a16="http://schemas.microsoft.com/office/drawing/2014/main" id="{D5498B2D-9B14-463F-9F68-539C65D443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38853" y="2877134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45" name="Line 3788">
              <a:extLst>
                <a:ext uri="{FF2B5EF4-FFF2-40B4-BE49-F238E27FC236}">
                  <a16:creationId xmlns:a16="http://schemas.microsoft.com/office/drawing/2014/main" id="{2B125BA2-925C-4957-904E-352A908957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40378" y="2877134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46" name="Line 3789">
              <a:extLst>
                <a:ext uri="{FF2B5EF4-FFF2-40B4-BE49-F238E27FC236}">
                  <a16:creationId xmlns:a16="http://schemas.microsoft.com/office/drawing/2014/main" id="{B969129E-EB57-4128-90A8-1C66B92E33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43428" y="2877134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47" name="Line 3790">
              <a:extLst>
                <a:ext uri="{FF2B5EF4-FFF2-40B4-BE49-F238E27FC236}">
                  <a16:creationId xmlns:a16="http://schemas.microsoft.com/office/drawing/2014/main" id="{6BB4F8CC-0D81-4EC3-B477-9570C46DD7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44954" y="2877134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48" name="Line 3791">
              <a:extLst>
                <a:ext uri="{FF2B5EF4-FFF2-40B4-BE49-F238E27FC236}">
                  <a16:creationId xmlns:a16="http://schemas.microsoft.com/office/drawing/2014/main" id="{F3AFBF2F-C31F-4E99-8B55-108932FD957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48004" y="2877134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49" name="Line 3792">
              <a:extLst>
                <a:ext uri="{FF2B5EF4-FFF2-40B4-BE49-F238E27FC236}">
                  <a16:creationId xmlns:a16="http://schemas.microsoft.com/office/drawing/2014/main" id="{12AACC13-D238-455B-BC95-2E0E58C86EF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51053" y="2877134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50" name="Line 3793">
              <a:extLst>
                <a:ext uri="{FF2B5EF4-FFF2-40B4-BE49-F238E27FC236}">
                  <a16:creationId xmlns:a16="http://schemas.microsoft.com/office/drawing/2014/main" id="{DB001D49-E949-4C5F-A680-FE7E9320812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52579" y="2877134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51" name="Line 3794">
              <a:extLst>
                <a:ext uri="{FF2B5EF4-FFF2-40B4-BE49-F238E27FC236}">
                  <a16:creationId xmlns:a16="http://schemas.microsoft.com/office/drawing/2014/main" id="{45AB400C-8BA1-4EF7-AAAD-670D6580EF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55629" y="2872372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52" name="Line 3795">
              <a:extLst>
                <a:ext uri="{FF2B5EF4-FFF2-40B4-BE49-F238E27FC236}">
                  <a16:creationId xmlns:a16="http://schemas.microsoft.com/office/drawing/2014/main" id="{1D6F7471-5AF3-438F-AD4A-83B5FE19A2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57154" y="2872372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53" name="Line 3796">
              <a:extLst>
                <a:ext uri="{FF2B5EF4-FFF2-40B4-BE49-F238E27FC236}">
                  <a16:creationId xmlns:a16="http://schemas.microsoft.com/office/drawing/2014/main" id="{A28133D8-475E-4B6C-A966-C572057022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60205" y="2872372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54" name="Line 3797">
              <a:extLst>
                <a:ext uri="{FF2B5EF4-FFF2-40B4-BE49-F238E27FC236}">
                  <a16:creationId xmlns:a16="http://schemas.microsoft.com/office/drawing/2014/main" id="{2133C008-6215-4127-8C39-2827917A4F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63254" y="2872372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55" name="Line 3798">
              <a:extLst>
                <a:ext uri="{FF2B5EF4-FFF2-40B4-BE49-F238E27FC236}">
                  <a16:creationId xmlns:a16="http://schemas.microsoft.com/office/drawing/2014/main" id="{BAAAB014-5C21-42CB-94D6-33C68374F5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64779" y="2874753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56" name="Line 3799">
              <a:extLst>
                <a:ext uri="{FF2B5EF4-FFF2-40B4-BE49-F238E27FC236}">
                  <a16:creationId xmlns:a16="http://schemas.microsoft.com/office/drawing/2014/main" id="{7C2BF607-F3DB-4984-8BF7-297C6952573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67830" y="2869991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57" name="Line 3800">
              <a:extLst>
                <a:ext uri="{FF2B5EF4-FFF2-40B4-BE49-F238E27FC236}">
                  <a16:creationId xmlns:a16="http://schemas.microsoft.com/office/drawing/2014/main" id="{65591E44-E14F-4C25-8904-F514B21243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69355" y="2862164"/>
              <a:ext cx="1525" cy="1304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58" name="Line 3801">
              <a:extLst>
                <a:ext uri="{FF2B5EF4-FFF2-40B4-BE49-F238E27FC236}">
                  <a16:creationId xmlns:a16="http://schemas.microsoft.com/office/drawing/2014/main" id="{5878DA8B-1D4D-4787-AA60-7D8DC70B408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72405" y="2869991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59" name="Line 3802">
              <a:extLst>
                <a:ext uri="{FF2B5EF4-FFF2-40B4-BE49-F238E27FC236}">
                  <a16:creationId xmlns:a16="http://schemas.microsoft.com/office/drawing/2014/main" id="{D84478DA-0F63-4BFA-9346-07EAB7BBA7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73929" y="2869991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60" name="Line 3803">
              <a:extLst>
                <a:ext uri="{FF2B5EF4-FFF2-40B4-BE49-F238E27FC236}">
                  <a16:creationId xmlns:a16="http://schemas.microsoft.com/office/drawing/2014/main" id="{BC7B8C48-9DBA-46C7-8DC4-FA4C06149C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76980" y="2869991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61" name="Line 3804">
              <a:extLst>
                <a:ext uri="{FF2B5EF4-FFF2-40B4-BE49-F238E27FC236}">
                  <a16:creationId xmlns:a16="http://schemas.microsoft.com/office/drawing/2014/main" id="{8C1F7BAB-EA73-42AE-9A25-DAE488E8F1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80030" y="2869991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62" name="Line 3805">
              <a:extLst>
                <a:ext uri="{FF2B5EF4-FFF2-40B4-BE49-F238E27FC236}">
                  <a16:creationId xmlns:a16="http://schemas.microsoft.com/office/drawing/2014/main" id="{0A137B64-9C09-4ABD-A142-9C47A36F7B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81555" y="2869991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63" name="Line 3806">
              <a:extLst>
                <a:ext uri="{FF2B5EF4-FFF2-40B4-BE49-F238E27FC236}">
                  <a16:creationId xmlns:a16="http://schemas.microsoft.com/office/drawing/2014/main" id="{07B16430-9498-4D73-BE3F-E46D106F97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84606" y="2869991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64" name="Line 3807">
              <a:extLst>
                <a:ext uri="{FF2B5EF4-FFF2-40B4-BE49-F238E27FC236}">
                  <a16:creationId xmlns:a16="http://schemas.microsoft.com/office/drawing/2014/main" id="{B6ADF4AD-CC4F-4D5C-886E-27FA1AABC6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86130" y="2869991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65" name="Line 3808">
              <a:extLst>
                <a:ext uri="{FF2B5EF4-FFF2-40B4-BE49-F238E27FC236}">
                  <a16:creationId xmlns:a16="http://schemas.microsoft.com/office/drawing/2014/main" id="{7681B0E9-D791-48E6-8052-50A252D77F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89180" y="2869991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66" name="Line 3809">
              <a:extLst>
                <a:ext uri="{FF2B5EF4-FFF2-40B4-BE49-F238E27FC236}">
                  <a16:creationId xmlns:a16="http://schemas.microsoft.com/office/drawing/2014/main" id="{6D38BF82-6CC9-4D35-B287-49C21CB52B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92231" y="2869991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67" name="Line 3810">
              <a:extLst>
                <a:ext uri="{FF2B5EF4-FFF2-40B4-BE49-F238E27FC236}">
                  <a16:creationId xmlns:a16="http://schemas.microsoft.com/office/drawing/2014/main" id="{8EFE763E-9D26-4B91-89E7-542E138B26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93756" y="2859783"/>
              <a:ext cx="1525" cy="1304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68" name="Line 3811">
              <a:extLst>
                <a:ext uri="{FF2B5EF4-FFF2-40B4-BE49-F238E27FC236}">
                  <a16:creationId xmlns:a16="http://schemas.microsoft.com/office/drawing/2014/main" id="{9999D882-BAB3-4105-96B9-221FC7DB85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96806" y="2859783"/>
              <a:ext cx="1525" cy="1304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69" name="Line 3812">
              <a:extLst>
                <a:ext uri="{FF2B5EF4-FFF2-40B4-BE49-F238E27FC236}">
                  <a16:creationId xmlns:a16="http://schemas.microsoft.com/office/drawing/2014/main" id="{A02A6C60-AD29-48DA-ADAE-6916377F54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98331" y="2859783"/>
              <a:ext cx="1525" cy="1304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70" name="Line 3813">
              <a:extLst>
                <a:ext uri="{FF2B5EF4-FFF2-40B4-BE49-F238E27FC236}">
                  <a16:creationId xmlns:a16="http://schemas.microsoft.com/office/drawing/2014/main" id="{E5AF4232-9EAF-49CE-AE7A-0D5FCEE87A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01381" y="2867610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71" name="Line 3814">
              <a:extLst>
                <a:ext uri="{FF2B5EF4-FFF2-40B4-BE49-F238E27FC236}">
                  <a16:creationId xmlns:a16="http://schemas.microsoft.com/office/drawing/2014/main" id="{64F22927-743A-4926-8FCD-756D2B7C12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02906" y="2867610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72" name="Line 3815">
              <a:extLst>
                <a:ext uri="{FF2B5EF4-FFF2-40B4-BE49-F238E27FC236}">
                  <a16:creationId xmlns:a16="http://schemas.microsoft.com/office/drawing/2014/main" id="{22EB5860-BEA2-49D5-BD76-7BF7FF876A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05957" y="2867610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73" name="Line 3816">
              <a:extLst>
                <a:ext uri="{FF2B5EF4-FFF2-40B4-BE49-F238E27FC236}">
                  <a16:creationId xmlns:a16="http://schemas.microsoft.com/office/drawing/2014/main" id="{612E2932-C4FE-43D5-8643-DCB4B39F71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09007" y="2867610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74" name="Line 3817">
              <a:extLst>
                <a:ext uri="{FF2B5EF4-FFF2-40B4-BE49-F238E27FC236}">
                  <a16:creationId xmlns:a16="http://schemas.microsoft.com/office/drawing/2014/main" id="{4080F9AC-1423-4022-9F3F-5295809AAC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10532" y="2867610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75" name="Line 3818">
              <a:extLst>
                <a:ext uri="{FF2B5EF4-FFF2-40B4-BE49-F238E27FC236}">
                  <a16:creationId xmlns:a16="http://schemas.microsoft.com/office/drawing/2014/main" id="{124B6712-223B-4498-85BB-866C0C9125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13582" y="2867610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76" name="Line 3819">
              <a:extLst>
                <a:ext uri="{FF2B5EF4-FFF2-40B4-BE49-F238E27FC236}">
                  <a16:creationId xmlns:a16="http://schemas.microsoft.com/office/drawing/2014/main" id="{A9C66CB7-6FC2-4763-97D2-5B0768B09D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15107" y="2867610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77" name="Line 3820">
              <a:extLst>
                <a:ext uri="{FF2B5EF4-FFF2-40B4-BE49-F238E27FC236}">
                  <a16:creationId xmlns:a16="http://schemas.microsoft.com/office/drawing/2014/main" id="{9BB3D5D1-28F6-4DC4-AD68-019883D9FD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18157" y="2862863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78" name="Line 3821">
              <a:extLst>
                <a:ext uri="{FF2B5EF4-FFF2-40B4-BE49-F238E27FC236}">
                  <a16:creationId xmlns:a16="http://schemas.microsoft.com/office/drawing/2014/main" id="{9812F3C6-A61E-4D83-A5E1-FE3E6DC613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19682" y="2862863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79" name="Line 3822">
              <a:extLst>
                <a:ext uri="{FF2B5EF4-FFF2-40B4-BE49-F238E27FC236}">
                  <a16:creationId xmlns:a16="http://schemas.microsoft.com/office/drawing/2014/main" id="{628D628C-BC37-480A-956D-1C705D1F1B9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22733" y="2862863"/>
              <a:ext cx="1525" cy="1565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80" name="Line 3823">
              <a:extLst>
                <a:ext uri="{FF2B5EF4-FFF2-40B4-BE49-F238E27FC236}">
                  <a16:creationId xmlns:a16="http://schemas.microsoft.com/office/drawing/2014/main" id="{9CBC9351-9E06-408A-B78C-25A3FEDCD0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25782" y="2868082"/>
              <a:ext cx="1525" cy="1043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81" name="Line 3824">
              <a:extLst>
                <a:ext uri="{FF2B5EF4-FFF2-40B4-BE49-F238E27FC236}">
                  <a16:creationId xmlns:a16="http://schemas.microsoft.com/office/drawing/2014/main" id="{A15BB815-975B-413E-9736-35CD663E43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27307" y="2868082"/>
              <a:ext cx="1525" cy="1043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82" name="Line 3825">
              <a:extLst>
                <a:ext uri="{FF2B5EF4-FFF2-40B4-BE49-F238E27FC236}">
                  <a16:creationId xmlns:a16="http://schemas.microsoft.com/office/drawing/2014/main" id="{0E0B9A57-A3BE-414C-A8AD-047E078DA7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30358" y="2868082"/>
              <a:ext cx="1525" cy="1043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83" name="Line 3826">
              <a:extLst>
                <a:ext uri="{FF2B5EF4-FFF2-40B4-BE49-F238E27FC236}">
                  <a16:creationId xmlns:a16="http://schemas.microsoft.com/office/drawing/2014/main" id="{A472F870-0834-419D-970B-F7B10B29AC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31883" y="2868082"/>
              <a:ext cx="1525" cy="1043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84" name="Line 3827">
              <a:extLst>
                <a:ext uri="{FF2B5EF4-FFF2-40B4-BE49-F238E27FC236}">
                  <a16:creationId xmlns:a16="http://schemas.microsoft.com/office/drawing/2014/main" id="{B4783CD3-1B9F-4979-8C46-EE07005E42A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34933" y="2862863"/>
              <a:ext cx="1525" cy="1565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85" name="Line 3828">
              <a:extLst>
                <a:ext uri="{FF2B5EF4-FFF2-40B4-BE49-F238E27FC236}">
                  <a16:creationId xmlns:a16="http://schemas.microsoft.com/office/drawing/2014/main" id="{0D87C675-F815-45D8-8E02-5FC64AD4F0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37983" y="2862863"/>
              <a:ext cx="1525" cy="1565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7216" name="Group 5502">
            <a:extLst>
              <a:ext uri="{FF2B5EF4-FFF2-40B4-BE49-F238E27FC236}">
                <a16:creationId xmlns:a16="http://schemas.microsoft.com/office/drawing/2014/main" id="{EBBC59F5-66AD-4111-AFA8-129FBFD44811}"/>
              </a:ext>
            </a:extLst>
          </p:cNvPr>
          <p:cNvGrpSpPr>
            <a:grpSpLocks/>
          </p:cNvGrpSpPr>
          <p:nvPr/>
        </p:nvGrpSpPr>
        <p:grpSpPr bwMode="auto">
          <a:xfrm>
            <a:off x="1200150" y="1677988"/>
            <a:ext cx="112713" cy="34925"/>
            <a:chOff x="1412720" y="2699740"/>
            <a:chExt cx="97604" cy="26092"/>
          </a:xfrm>
        </p:grpSpPr>
        <p:sp>
          <p:nvSpPr>
            <p:cNvPr id="7973" name="Line 3829">
              <a:extLst>
                <a:ext uri="{FF2B5EF4-FFF2-40B4-BE49-F238E27FC236}">
                  <a16:creationId xmlns:a16="http://schemas.microsoft.com/office/drawing/2014/main" id="{F0FCB204-B427-411F-893D-F5E719C304A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12720" y="2720613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74" name="Line 3830">
              <a:extLst>
                <a:ext uri="{FF2B5EF4-FFF2-40B4-BE49-F238E27FC236}">
                  <a16:creationId xmlns:a16="http://schemas.microsoft.com/office/drawing/2014/main" id="{578B5920-0817-4E39-ABC3-E73A0B1AE1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15770" y="2720613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75" name="Line 3831">
              <a:extLst>
                <a:ext uri="{FF2B5EF4-FFF2-40B4-BE49-F238E27FC236}">
                  <a16:creationId xmlns:a16="http://schemas.microsoft.com/office/drawing/2014/main" id="{D9552B56-39CE-46FF-B4B9-23CB1C50D1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17296" y="2720613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76" name="Line 3832">
              <a:extLst>
                <a:ext uri="{FF2B5EF4-FFF2-40B4-BE49-F238E27FC236}">
                  <a16:creationId xmlns:a16="http://schemas.microsoft.com/office/drawing/2014/main" id="{8024CC0F-2A2C-453E-A72E-9C61E219E97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20346" y="2720613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77" name="Line 3833">
              <a:extLst>
                <a:ext uri="{FF2B5EF4-FFF2-40B4-BE49-F238E27FC236}">
                  <a16:creationId xmlns:a16="http://schemas.microsoft.com/office/drawing/2014/main" id="{6A337F40-B367-4A3A-94B4-DAF563B7E9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21870" y="2720613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78" name="Line 3834">
              <a:extLst>
                <a:ext uri="{FF2B5EF4-FFF2-40B4-BE49-F238E27FC236}">
                  <a16:creationId xmlns:a16="http://schemas.microsoft.com/office/drawing/2014/main" id="{670A1107-9640-40CB-A630-E1412F5F7A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24920" y="2712786"/>
              <a:ext cx="1525" cy="1304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79" name="Line 3835">
              <a:extLst>
                <a:ext uri="{FF2B5EF4-FFF2-40B4-BE49-F238E27FC236}">
                  <a16:creationId xmlns:a16="http://schemas.microsoft.com/office/drawing/2014/main" id="{CB82D53A-7794-4625-BC11-BC6AA4CAEC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27971" y="2712786"/>
              <a:ext cx="1525" cy="78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80" name="Line 3836">
              <a:extLst>
                <a:ext uri="{FF2B5EF4-FFF2-40B4-BE49-F238E27FC236}">
                  <a16:creationId xmlns:a16="http://schemas.microsoft.com/office/drawing/2014/main" id="{9F829F14-5B3A-48B5-8078-ED5B8155FC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29496" y="2712786"/>
              <a:ext cx="1525" cy="78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81" name="Line 3837">
              <a:extLst>
                <a:ext uri="{FF2B5EF4-FFF2-40B4-BE49-F238E27FC236}">
                  <a16:creationId xmlns:a16="http://schemas.microsoft.com/office/drawing/2014/main" id="{7B444FDD-2DD5-4FCD-B040-9B4A9360DA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32546" y="2712786"/>
              <a:ext cx="1525" cy="78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82" name="Line 3838">
              <a:extLst>
                <a:ext uri="{FF2B5EF4-FFF2-40B4-BE49-F238E27FC236}">
                  <a16:creationId xmlns:a16="http://schemas.microsoft.com/office/drawing/2014/main" id="{D01144FA-3267-48BD-819D-69C4E6F97F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34071" y="2712786"/>
              <a:ext cx="1525" cy="78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83" name="Line 3839">
              <a:extLst>
                <a:ext uri="{FF2B5EF4-FFF2-40B4-BE49-F238E27FC236}">
                  <a16:creationId xmlns:a16="http://schemas.microsoft.com/office/drawing/2014/main" id="{01F651C6-6D6E-4D89-9CF1-9111721428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37121" y="2712786"/>
              <a:ext cx="1525" cy="78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84" name="Line 3840">
              <a:extLst>
                <a:ext uri="{FF2B5EF4-FFF2-40B4-BE49-F238E27FC236}">
                  <a16:creationId xmlns:a16="http://schemas.microsoft.com/office/drawing/2014/main" id="{7A826688-16C9-4632-A060-B3CB7AF83B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0171" y="2712786"/>
              <a:ext cx="1525" cy="78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85" name="Line 3841">
              <a:extLst>
                <a:ext uri="{FF2B5EF4-FFF2-40B4-BE49-F238E27FC236}">
                  <a16:creationId xmlns:a16="http://schemas.microsoft.com/office/drawing/2014/main" id="{11BF5C93-1B18-4FB9-A6DA-CF6F913EF65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1697" y="2712786"/>
              <a:ext cx="1525" cy="78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86" name="Line 3842">
              <a:extLst>
                <a:ext uri="{FF2B5EF4-FFF2-40B4-BE49-F238E27FC236}">
                  <a16:creationId xmlns:a16="http://schemas.microsoft.com/office/drawing/2014/main" id="{781E26D0-8F2B-4539-B0D5-4B19CE07B42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4747" y="2712786"/>
              <a:ext cx="1525" cy="78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87" name="Line 3843">
              <a:extLst>
                <a:ext uri="{FF2B5EF4-FFF2-40B4-BE49-F238E27FC236}">
                  <a16:creationId xmlns:a16="http://schemas.microsoft.com/office/drawing/2014/main" id="{215DAC87-18EB-4510-BE44-6675ADA4C1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6271" y="2712786"/>
              <a:ext cx="1525" cy="78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88" name="Line 3844">
              <a:extLst>
                <a:ext uri="{FF2B5EF4-FFF2-40B4-BE49-F238E27FC236}">
                  <a16:creationId xmlns:a16="http://schemas.microsoft.com/office/drawing/2014/main" id="{9AF415AE-9464-4876-8713-538A1B27B4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9322" y="2712786"/>
              <a:ext cx="1525" cy="78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89" name="Line 3845">
              <a:extLst>
                <a:ext uri="{FF2B5EF4-FFF2-40B4-BE49-F238E27FC236}">
                  <a16:creationId xmlns:a16="http://schemas.microsoft.com/office/drawing/2014/main" id="{CBA60F77-7DE1-4CFB-9F6E-C3AF5DA168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50847" y="2704958"/>
              <a:ext cx="1525" cy="1565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90" name="Line 3846">
              <a:extLst>
                <a:ext uri="{FF2B5EF4-FFF2-40B4-BE49-F238E27FC236}">
                  <a16:creationId xmlns:a16="http://schemas.microsoft.com/office/drawing/2014/main" id="{F9985899-BE0E-486F-B900-F516752881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53897" y="2704958"/>
              <a:ext cx="1525" cy="78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91" name="Line 3847">
              <a:extLst>
                <a:ext uri="{FF2B5EF4-FFF2-40B4-BE49-F238E27FC236}">
                  <a16:creationId xmlns:a16="http://schemas.microsoft.com/office/drawing/2014/main" id="{4DC0AB42-7C36-4BEB-9E57-70705B9994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56948" y="2704958"/>
              <a:ext cx="1525" cy="1565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92" name="Line 3848">
              <a:extLst>
                <a:ext uri="{FF2B5EF4-FFF2-40B4-BE49-F238E27FC236}">
                  <a16:creationId xmlns:a16="http://schemas.microsoft.com/office/drawing/2014/main" id="{39F82BDA-3B16-4053-A311-944EAB6F35F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58472" y="2712786"/>
              <a:ext cx="1525" cy="78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93" name="Line 3849">
              <a:extLst>
                <a:ext uri="{FF2B5EF4-FFF2-40B4-BE49-F238E27FC236}">
                  <a16:creationId xmlns:a16="http://schemas.microsoft.com/office/drawing/2014/main" id="{5ED040B5-D543-4817-BEBD-C510ED9B76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61522" y="2712786"/>
              <a:ext cx="1525" cy="78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94" name="Line 3850">
              <a:extLst>
                <a:ext uri="{FF2B5EF4-FFF2-40B4-BE49-F238E27FC236}">
                  <a16:creationId xmlns:a16="http://schemas.microsoft.com/office/drawing/2014/main" id="{A3B94D44-F39B-4FA7-B3B5-BCB932BAA55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63047" y="2712786"/>
              <a:ext cx="1525" cy="78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95" name="Line 3851">
              <a:extLst>
                <a:ext uri="{FF2B5EF4-FFF2-40B4-BE49-F238E27FC236}">
                  <a16:creationId xmlns:a16="http://schemas.microsoft.com/office/drawing/2014/main" id="{51ACE965-5BAC-4A2B-8017-6B6CE85A3E8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66098" y="2712786"/>
              <a:ext cx="1525" cy="78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96" name="Line 3852">
              <a:extLst>
                <a:ext uri="{FF2B5EF4-FFF2-40B4-BE49-F238E27FC236}">
                  <a16:creationId xmlns:a16="http://schemas.microsoft.com/office/drawing/2014/main" id="{E59F2D8C-B2C5-42AB-96F4-4EA1A333CF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69148" y="2712786"/>
              <a:ext cx="1525" cy="78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97" name="Line 3853">
              <a:extLst>
                <a:ext uri="{FF2B5EF4-FFF2-40B4-BE49-F238E27FC236}">
                  <a16:creationId xmlns:a16="http://schemas.microsoft.com/office/drawing/2014/main" id="{0B0346FD-35BD-4A11-8CF3-3F856DDD9A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70672" y="2704958"/>
              <a:ext cx="1525" cy="1565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98" name="Line 3854">
              <a:extLst>
                <a:ext uri="{FF2B5EF4-FFF2-40B4-BE49-F238E27FC236}">
                  <a16:creationId xmlns:a16="http://schemas.microsoft.com/office/drawing/2014/main" id="{AAB69DC8-5F40-4A58-9BC1-2A5612A692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73723" y="2704958"/>
              <a:ext cx="1525" cy="1565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99" name="Line 3855">
              <a:extLst>
                <a:ext uri="{FF2B5EF4-FFF2-40B4-BE49-F238E27FC236}">
                  <a16:creationId xmlns:a16="http://schemas.microsoft.com/office/drawing/2014/main" id="{BA8ECF67-AD42-46EF-A32D-06C7AA488C8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75248" y="2704958"/>
              <a:ext cx="1525" cy="78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00" name="Line 3856">
              <a:extLst>
                <a:ext uri="{FF2B5EF4-FFF2-40B4-BE49-F238E27FC236}">
                  <a16:creationId xmlns:a16="http://schemas.microsoft.com/office/drawing/2014/main" id="{79D585CA-A590-4099-8C96-10D78415C9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78298" y="2704958"/>
              <a:ext cx="1525" cy="78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01" name="Line 3857">
              <a:extLst>
                <a:ext uri="{FF2B5EF4-FFF2-40B4-BE49-F238E27FC236}">
                  <a16:creationId xmlns:a16="http://schemas.microsoft.com/office/drawing/2014/main" id="{7AE0CC0F-244F-4D2E-B4DF-B1FD700F3C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79824" y="2704958"/>
              <a:ext cx="1525" cy="78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02" name="Line 3858">
              <a:extLst>
                <a:ext uri="{FF2B5EF4-FFF2-40B4-BE49-F238E27FC236}">
                  <a16:creationId xmlns:a16="http://schemas.microsoft.com/office/drawing/2014/main" id="{C46D8B4D-B89C-4140-9157-F3F969970D8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82873" y="2704958"/>
              <a:ext cx="1525" cy="78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03" name="Line 3859">
              <a:extLst>
                <a:ext uri="{FF2B5EF4-FFF2-40B4-BE49-F238E27FC236}">
                  <a16:creationId xmlns:a16="http://schemas.microsoft.com/office/drawing/2014/main" id="{9638749D-CBEF-48C7-8733-33A707B3BC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82873" y="2704958"/>
              <a:ext cx="1525" cy="78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04" name="Line 3860">
              <a:extLst>
                <a:ext uri="{FF2B5EF4-FFF2-40B4-BE49-F238E27FC236}">
                  <a16:creationId xmlns:a16="http://schemas.microsoft.com/office/drawing/2014/main" id="{1B4428B6-E837-49C5-BCF6-C9A04D61B0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85923" y="2704958"/>
              <a:ext cx="1525" cy="78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05" name="Line 3861">
              <a:extLst>
                <a:ext uri="{FF2B5EF4-FFF2-40B4-BE49-F238E27FC236}">
                  <a16:creationId xmlns:a16="http://schemas.microsoft.com/office/drawing/2014/main" id="{6171D84B-62AB-4068-B07B-CA174D821D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87449" y="2704958"/>
              <a:ext cx="1525" cy="78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06" name="Line 3862">
              <a:extLst>
                <a:ext uri="{FF2B5EF4-FFF2-40B4-BE49-F238E27FC236}">
                  <a16:creationId xmlns:a16="http://schemas.microsoft.com/office/drawing/2014/main" id="{59E72E36-CA4C-4AAF-AA8B-D6C4CDEFB3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90499" y="2704958"/>
              <a:ext cx="1525" cy="78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07" name="Line 3863">
              <a:extLst>
                <a:ext uri="{FF2B5EF4-FFF2-40B4-BE49-F238E27FC236}">
                  <a16:creationId xmlns:a16="http://schemas.microsoft.com/office/drawing/2014/main" id="{BD68794A-A6C5-4E7E-BF0F-CDCD792F03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92024" y="2704958"/>
              <a:ext cx="1525" cy="78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08" name="Line 3864">
              <a:extLst>
                <a:ext uri="{FF2B5EF4-FFF2-40B4-BE49-F238E27FC236}">
                  <a16:creationId xmlns:a16="http://schemas.microsoft.com/office/drawing/2014/main" id="{89E7C90D-A6F2-4A4C-B100-37883599EA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95074" y="2704958"/>
              <a:ext cx="1525" cy="78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09" name="Line 3865">
              <a:extLst>
                <a:ext uri="{FF2B5EF4-FFF2-40B4-BE49-F238E27FC236}">
                  <a16:creationId xmlns:a16="http://schemas.microsoft.com/office/drawing/2014/main" id="{A074B999-3803-49CF-802E-6B47D9395E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96599" y="2704958"/>
              <a:ext cx="1525" cy="78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10" name="Line 3866">
              <a:extLst>
                <a:ext uri="{FF2B5EF4-FFF2-40B4-BE49-F238E27FC236}">
                  <a16:creationId xmlns:a16="http://schemas.microsoft.com/office/drawing/2014/main" id="{424BD4BA-BDE8-4E25-A24C-E2E381603E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99649" y="2704958"/>
              <a:ext cx="1525" cy="78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11" name="Line 3867">
              <a:extLst>
                <a:ext uri="{FF2B5EF4-FFF2-40B4-BE49-F238E27FC236}">
                  <a16:creationId xmlns:a16="http://schemas.microsoft.com/office/drawing/2014/main" id="{4B549904-A3EE-4822-8EEE-5531D3C2F7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02700" y="2704958"/>
              <a:ext cx="1525" cy="78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12" name="Line 3868">
              <a:extLst>
                <a:ext uri="{FF2B5EF4-FFF2-40B4-BE49-F238E27FC236}">
                  <a16:creationId xmlns:a16="http://schemas.microsoft.com/office/drawing/2014/main" id="{CC41F221-94CE-4021-8812-C59CF0EF17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04225" y="2704958"/>
              <a:ext cx="1525" cy="78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13" name="Line 3869">
              <a:extLst>
                <a:ext uri="{FF2B5EF4-FFF2-40B4-BE49-F238E27FC236}">
                  <a16:creationId xmlns:a16="http://schemas.microsoft.com/office/drawing/2014/main" id="{A79590D3-DDF4-4B60-945D-98A11432F8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07274" y="2699740"/>
              <a:ext cx="1525" cy="1304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14" name="Line 3870">
              <a:extLst>
                <a:ext uri="{FF2B5EF4-FFF2-40B4-BE49-F238E27FC236}">
                  <a16:creationId xmlns:a16="http://schemas.microsoft.com/office/drawing/2014/main" id="{4AF9337D-41C9-4D13-832F-423F8138B0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08799" y="2699740"/>
              <a:ext cx="1525" cy="52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7217" name="Line 3871">
            <a:extLst>
              <a:ext uri="{FF2B5EF4-FFF2-40B4-BE49-F238E27FC236}">
                <a16:creationId xmlns:a16="http://schemas.microsoft.com/office/drawing/2014/main" id="{A07526C8-A819-42CA-8B56-F7033A006C45}"/>
              </a:ext>
            </a:extLst>
          </p:cNvPr>
          <p:cNvSpPr>
            <a:spLocks noChangeShapeType="1"/>
          </p:cNvSpPr>
          <p:nvPr/>
        </p:nvSpPr>
        <p:spPr bwMode="auto">
          <a:xfrm>
            <a:off x="1550988" y="1636713"/>
            <a:ext cx="1587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18" name="ZoneTexte 33">
            <a:extLst>
              <a:ext uri="{FF2B5EF4-FFF2-40B4-BE49-F238E27FC236}">
                <a16:creationId xmlns:a16="http://schemas.microsoft.com/office/drawing/2014/main" id="{9495C57E-02F2-412E-A881-BEF0960E9E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2241550"/>
            <a:ext cx="5191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cs typeface="Arial" panose="020B0604020202020204" pitchFamily="34" charset="0"/>
              </a:rPr>
              <a:t>PE</a:t>
            </a:r>
          </a:p>
        </p:txBody>
      </p:sp>
      <p:sp>
        <p:nvSpPr>
          <p:cNvPr id="7219" name="ZoneTexte 33">
            <a:extLst>
              <a:ext uri="{FF2B5EF4-FFF2-40B4-BE49-F238E27FC236}">
                <a16:creationId xmlns:a16="http://schemas.microsoft.com/office/drawing/2014/main" id="{256B6C24-55F5-4328-9DF7-ABC8324CAD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9013" y="2241550"/>
            <a:ext cx="6096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cs typeface="Arial" panose="020B0604020202020204" pitchFamily="34" charset="0"/>
              </a:rPr>
              <a:t>SNP</a:t>
            </a:r>
          </a:p>
        </p:txBody>
      </p:sp>
      <p:grpSp>
        <p:nvGrpSpPr>
          <p:cNvPr id="7220" name="Group 6">
            <a:extLst>
              <a:ext uri="{FF2B5EF4-FFF2-40B4-BE49-F238E27FC236}">
                <a16:creationId xmlns:a16="http://schemas.microsoft.com/office/drawing/2014/main" id="{54F6B59E-9CAD-4A5E-B92D-458E92586508}"/>
              </a:ext>
            </a:extLst>
          </p:cNvPr>
          <p:cNvGrpSpPr>
            <a:grpSpLocks/>
          </p:cNvGrpSpPr>
          <p:nvPr/>
        </p:nvGrpSpPr>
        <p:grpSpPr bwMode="auto">
          <a:xfrm>
            <a:off x="1765301" y="2095500"/>
            <a:ext cx="884237" cy="498108"/>
            <a:chOff x="1725608" y="2238672"/>
            <a:chExt cx="917971" cy="529790"/>
          </a:xfrm>
        </p:grpSpPr>
        <p:sp>
          <p:nvSpPr>
            <p:cNvPr id="7971" name="ZoneTexte 40">
              <a:extLst>
                <a:ext uri="{FF2B5EF4-FFF2-40B4-BE49-F238E27FC236}">
                  <a16:creationId xmlns:a16="http://schemas.microsoft.com/office/drawing/2014/main" id="{08D4582B-CCBE-4A84-A013-EACEBABF05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5608" y="2277433"/>
              <a:ext cx="917971" cy="4910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200" dirty="0">
                  <a:cs typeface="Arial" panose="020B0604020202020204" pitchFamily="34" charset="0"/>
                </a:rPr>
                <a:t>Bic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200" dirty="0" err="1">
                  <a:cs typeface="Arial" panose="020B0604020202020204" pitchFamily="34" charset="0"/>
                </a:rPr>
                <a:t>CnF</a:t>
              </a:r>
              <a:r>
                <a:rPr lang="fr-FR" altLang="fr-FR" sz="1200" dirty="0">
                  <a:cs typeface="Arial" panose="020B0604020202020204" pitchFamily="34" charset="0"/>
                </a:rPr>
                <a:t> </a:t>
              </a:r>
            </a:p>
          </p:txBody>
        </p:sp>
        <p:cxnSp>
          <p:nvCxnSpPr>
            <p:cNvPr id="7972" name="Connecteur droit avec flèche 2490">
              <a:extLst>
                <a:ext uri="{FF2B5EF4-FFF2-40B4-BE49-F238E27FC236}">
                  <a16:creationId xmlns:a16="http://schemas.microsoft.com/office/drawing/2014/main" id="{6B2A74B4-BA6F-4F03-8D10-4BAC012519C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16200000" flipV="1">
              <a:off x="2248309" y="2336028"/>
              <a:ext cx="196594" cy="1882"/>
            </a:xfrm>
            <a:prstGeom prst="straightConnector1">
              <a:avLst/>
            </a:prstGeom>
            <a:noFill/>
            <a:ln w="38100" algn="ctr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7221" name="Connecteur droit avec flèche 2494">
            <a:extLst>
              <a:ext uri="{FF2B5EF4-FFF2-40B4-BE49-F238E27FC236}">
                <a16:creationId xmlns:a16="http://schemas.microsoft.com/office/drawing/2014/main" id="{BCDD570F-5CA1-4382-B9FB-9FB1007783A1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V="1">
            <a:off x="2660650" y="2176463"/>
            <a:ext cx="180975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22" name="Connecteur droit avec flèche 2487">
            <a:extLst>
              <a:ext uri="{FF2B5EF4-FFF2-40B4-BE49-F238E27FC236}">
                <a16:creationId xmlns:a16="http://schemas.microsoft.com/office/drawing/2014/main" id="{5B7FAA0E-24A2-453C-8E0F-4ED6137A1377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V="1">
            <a:off x="2516187" y="2185988"/>
            <a:ext cx="180975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23" name="Line 7187">
            <a:extLst>
              <a:ext uri="{FF2B5EF4-FFF2-40B4-BE49-F238E27FC236}">
                <a16:creationId xmlns:a16="http://schemas.microsoft.com/office/drawing/2014/main" id="{0A30A3D1-5798-4038-9A1C-7779871A676B}"/>
              </a:ext>
            </a:extLst>
          </p:cNvPr>
          <p:cNvSpPr>
            <a:spLocks noChangeShapeType="1"/>
          </p:cNvSpPr>
          <p:nvPr/>
        </p:nvSpPr>
        <p:spPr bwMode="auto">
          <a:xfrm>
            <a:off x="6294438" y="1890713"/>
            <a:ext cx="2651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grpSp>
        <p:nvGrpSpPr>
          <p:cNvPr id="7224" name="Group 5845">
            <a:extLst>
              <a:ext uri="{FF2B5EF4-FFF2-40B4-BE49-F238E27FC236}">
                <a16:creationId xmlns:a16="http://schemas.microsoft.com/office/drawing/2014/main" id="{68BDE4AE-CDE7-4551-B31A-CF16626A9622}"/>
              </a:ext>
            </a:extLst>
          </p:cNvPr>
          <p:cNvGrpSpPr>
            <a:grpSpLocks/>
          </p:cNvGrpSpPr>
          <p:nvPr/>
        </p:nvGrpSpPr>
        <p:grpSpPr bwMode="auto">
          <a:xfrm>
            <a:off x="2778125" y="1492250"/>
            <a:ext cx="292100" cy="292100"/>
            <a:chOff x="1763" y="4291"/>
            <a:chExt cx="208" cy="162"/>
          </a:xfrm>
        </p:grpSpPr>
        <p:sp>
          <p:nvSpPr>
            <p:cNvPr id="7828" name="Line 675">
              <a:extLst>
                <a:ext uri="{FF2B5EF4-FFF2-40B4-BE49-F238E27FC236}">
                  <a16:creationId xmlns:a16="http://schemas.microsoft.com/office/drawing/2014/main" id="{5D2E5EA0-9A77-492E-B1A5-F8895080ADE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63" y="4317"/>
              <a:ext cx="3" cy="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29" name="Line 676">
              <a:extLst>
                <a:ext uri="{FF2B5EF4-FFF2-40B4-BE49-F238E27FC236}">
                  <a16:creationId xmlns:a16="http://schemas.microsoft.com/office/drawing/2014/main" id="{1A258896-0ECD-4CB9-8EC3-8462419D70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66" y="4317"/>
              <a:ext cx="0" cy="1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30" name="Line 677">
              <a:extLst>
                <a:ext uri="{FF2B5EF4-FFF2-40B4-BE49-F238E27FC236}">
                  <a16:creationId xmlns:a16="http://schemas.microsoft.com/office/drawing/2014/main" id="{0E5200A7-621F-4BEB-91EB-DF0B28B42DF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66" y="4321"/>
              <a:ext cx="3" cy="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31" name="Line 678">
              <a:extLst>
                <a:ext uri="{FF2B5EF4-FFF2-40B4-BE49-F238E27FC236}">
                  <a16:creationId xmlns:a16="http://schemas.microsoft.com/office/drawing/2014/main" id="{64863F0B-3FFC-4F35-B621-08230A3EFE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69" y="4315"/>
              <a:ext cx="0" cy="1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32" name="Line 679">
              <a:extLst>
                <a:ext uri="{FF2B5EF4-FFF2-40B4-BE49-F238E27FC236}">
                  <a16:creationId xmlns:a16="http://schemas.microsoft.com/office/drawing/2014/main" id="{8D60FBB1-BB07-424A-A7DB-70261590C22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69" y="4317"/>
              <a:ext cx="3" cy="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33" name="Line 680">
              <a:extLst>
                <a:ext uri="{FF2B5EF4-FFF2-40B4-BE49-F238E27FC236}">
                  <a16:creationId xmlns:a16="http://schemas.microsoft.com/office/drawing/2014/main" id="{AFD284F2-B9F6-4EDE-8FD1-E8DB91391A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72" y="4315"/>
              <a:ext cx="0" cy="1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34" name="Line 681">
              <a:extLst>
                <a:ext uri="{FF2B5EF4-FFF2-40B4-BE49-F238E27FC236}">
                  <a16:creationId xmlns:a16="http://schemas.microsoft.com/office/drawing/2014/main" id="{B0F32FA7-9069-411A-816D-70D4500DA03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72" y="4317"/>
              <a:ext cx="3" cy="1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35" name="Line 682">
              <a:extLst>
                <a:ext uri="{FF2B5EF4-FFF2-40B4-BE49-F238E27FC236}">
                  <a16:creationId xmlns:a16="http://schemas.microsoft.com/office/drawing/2014/main" id="{9C7299E2-4B85-47F0-86C5-7BF7E47B5F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75" y="4315"/>
              <a:ext cx="0" cy="1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36" name="Line 683">
              <a:extLst>
                <a:ext uri="{FF2B5EF4-FFF2-40B4-BE49-F238E27FC236}">
                  <a16:creationId xmlns:a16="http://schemas.microsoft.com/office/drawing/2014/main" id="{32C64DD8-ED72-44C5-8C62-BF02769E453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75" y="4315"/>
              <a:ext cx="1" cy="1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37" name="Line 684">
              <a:extLst>
                <a:ext uri="{FF2B5EF4-FFF2-40B4-BE49-F238E27FC236}">
                  <a16:creationId xmlns:a16="http://schemas.microsoft.com/office/drawing/2014/main" id="{155618E6-6E34-49ED-8A12-925A4CDC0D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76" y="4310"/>
              <a:ext cx="2" cy="1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38" name="Line 685">
              <a:extLst>
                <a:ext uri="{FF2B5EF4-FFF2-40B4-BE49-F238E27FC236}">
                  <a16:creationId xmlns:a16="http://schemas.microsoft.com/office/drawing/2014/main" id="{80A39828-064C-4B61-94B2-216F9D74FF8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76" y="4321"/>
              <a:ext cx="3" cy="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39" name="Line 686">
              <a:extLst>
                <a:ext uri="{FF2B5EF4-FFF2-40B4-BE49-F238E27FC236}">
                  <a16:creationId xmlns:a16="http://schemas.microsoft.com/office/drawing/2014/main" id="{20365CD1-00C1-4885-AC07-29D33B9102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79" y="4324"/>
              <a:ext cx="1" cy="1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40" name="Line 687">
              <a:extLst>
                <a:ext uri="{FF2B5EF4-FFF2-40B4-BE49-F238E27FC236}">
                  <a16:creationId xmlns:a16="http://schemas.microsoft.com/office/drawing/2014/main" id="{6C38EA5D-BDEF-4299-ADBC-F7B5762AE7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79" y="4327"/>
              <a:ext cx="3" cy="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41" name="Line 688">
              <a:extLst>
                <a:ext uri="{FF2B5EF4-FFF2-40B4-BE49-F238E27FC236}">
                  <a16:creationId xmlns:a16="http://schemas.microsoft.com/office/drawing/2014/main" id="{80E97ED0-C9AA-4BFE-8CC8-7C95EA0E3C7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82" y="4329"/>
              <a:ext cx="2" cy="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42" name="Line 689">
              <a:extLst>
                <a:ext uri="{FF2B5EF4-FFF2-40B4-BE49-F238E27FC236}">
                  <a16:creationId xmlns:a16="http://schemas.microsoft.com/office/drawing/2014/main" id="{C2F912EC-F332-4991-9A8E-C7EBED0DE28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82" y="4329"/>
              <a:ext cx="2" cy="1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43" name="Line 690">
              <a:extLst>
                <a:ext uri="{FF2B5EF4-FFF2-40B4-BE49-F238E27FC236}">
                  <a16:creationId xmlns:a16="http://schemas.microsoft.com/office/drawing/2014/main" id="{E892E0B4-C460-4E18-B31E-B8673832DF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84" y="4317"/>
              <a:ext cx="2" cy="2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44" name="Line 691">
              <a:extLst>
                <a:ext uri="{FF2B5EF4-FFF2-40B4-BE49-F238E27FC236}">
                  <a16:creationId xmlns:a16="http://schemas.microsoft.com/office/drawing/2014/main" id="{2B345E12-65B0-4AB1-90F9-9E90275AB06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84" y="4317"/>
              <a:ext cx="3" cy="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45" name="Line 692">
              <a:extLst>
                <a:ext uri="{FF2B5EF4-FFF2-40B4-BE49-F238E27FC236}">
                  <a16:creationId xmlns:a16="http://schemas.microsoft.com/office/drawing/2014/main" id="{FBAD3107-64C1-47B1-8AE8-D3EB87E86E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87" y="4307"/>
              <a:ext cx="2" cy="1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46" name="Line 693">
              <a:extLst>
                <a:ext uri="{FF2B5EF4-FFF2-40B4-BE49-F238E27FC236}">
                  <a16:creationId xmlns:a16="http://schemas.microsoft.com/office/drawing/2014/main" id="{D3DE09F6-AAFD-4F21-8EC6-3A966618A33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87" y="4313"/>
              <a:ext cx="3" cy="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47" name="Line 694">
              <a:extLst>
                <a:ext uri="{FF2B5EF4-FFF2-40B4-BE49-F238E27FC236}">
                  <a16:creationId xmlns:a16="http://schemas.microsoft.com/office/drawing/2014/main" id="{7E994704-4854-4303-8076-FBE41D5C7B8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90" y="4304"/>
              <a:ext cx="0" cy="2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48" name="Line 695">
              <a:extLst>
                <a:ext uri="{FF2B5EF4-FFF2-40B4-BE49-F238E27FC236}">
                  <a16:creationId xmlns:a16="http://schemas.microsoft.com/office/drawing/2014/main" id="{8E1ED038-4DE4-49B3-9DE4-B7CF8DD024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90" y="4307"/>
              <a:ext cx="3" cy="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49" name="Line 696">
              <a:extLst>
                <a:ext uri="{FF2B5EF4-FFF2-40B4-BE49-F238E27FC236}">
                  <a16:creationId xmlns:a16="http://schemas.microsoft.com/office/drawing/2014/main" id="{6DDF8C25-B950-4985-A0F6-9F81BA1723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93" y="4300"/>
              <a:ext cx="0" cy="2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50" name="Line 697">
              <a:extLst>
                <a:ext uri="{FF2B5EF4-FFF2-40B4-BE49-F238E27FC236}">
                  <a16:creationId xmlns:a16="http://schemas.microsoft.com/office/drawing/2014/main" id="{87316C4F-C579-4121-B51B-FD869D7A5F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93" y="4313"/>
              <a:ext cx="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51" name="Line 698">
              <a:extLst>
                <a:ext uri="{FF2B5EF4-FFF2-40B4-BE49-F238E27FC236}">
                  <a16:creationId xmlns:a16="http://schemas.microsoft.com/office/drawing/2014/main" id="{BB7F4CF8-FCCC-4E38-84C5-0251D9E7B91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96" y="4315"/>
              <a:ext cx="0" cy="2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52" name="Line 699">
              <a:extLst>
                <a:ext uri="{FF2B5EF4-FFF2-40B4-BE49-F238E27FC236}">
                  <a16:creationId xmlns:a16="http://schemas.microsoft.com/office/drawing/2014/main" id="{66DFA7B1-D16F-4308-AE04-9A7336EEFC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96" y="4315"/>
              <a:ext cx="2" cy="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53" name="Line 700">
              <a:extLst>
                <a:ext uri="{FF2B5EF4-FFF2-40B4-BE49-F238E27FC236}">
                  <a16:creationId xmlns:a16="http://schemas.microsoft.com/office/drawing/2014/main" id="{7D3CFEF7-8F97-4584-AA9A-6A2421C9C7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98" y="4332"/>
              <a:ext cx="0" cy="2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54" name="Line 701">
              <a:extLst>
                <a:ext uri="{FF2B5EF4-FFF2-40B4-BE49-F238E27FC236}">
                  <a16:creationId xmlns:a16="http://schemas.microsoft.com/office/drawing/2014/main" id="{D4C16CEA-09F3-44E6-8B88-E49619CA62D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98" y="4357"/>
              <a:ext cx="4" cy="1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55" name="Line 702">
              <a:extLst>
                <a:ext uri="{FF2B5EF4-FFF2-40B4-BE49-F238E27FC236}">
                  <a16:creationId xmlns:a16="http://schemas.microsoft.com/office/drawing/2014/main" id="{2D6CD267-FF1C-4F51-BC67-1B5841FF248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02" y="4357"/>
              <a:ext cx="0" cy="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56" name="Line 703">
              <a:extLst>
                <a:ext uri="{FF2B5EF4-FFF2-40B4-BE49-F238E27FC236}">
                  <a16:creationId xmlns:a16="http://schemas.microsoft.com/office/drawing/2014/main" id="{1A52BDF6-7028-4C35-9DE6-9DE8432D661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02" y="4392"/>
              <a:ext cx="3" cy="1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57" name="Line 704">
              <a:extLst>
                <a:ext uri="{FF2B5EF4-FFF2-40B4-BE49-F238E27FC236}">
                  <a16:creationId xmlns:a16="http://schemas.microsoft.com/office/drawing/2014/main" id="{0FE503A7-DA85-41B0-920A-04CFC53E65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05" y="4392"/>
              <a:ext cx="0" cy="5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58" name="Line 705">
              <a:extLst>
                <a:ext uri="{FF2B5EF4-FFF2-40B4-BE49-F238E27FC236}">
                  <a16:creationId xmlns:a16="http://schemas.microsoft.com/office/drawing/2014/main" id="{13138813-D7D9-4F44-A60C-40E10AEEA3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05" y="4422"/>
              <a:ext cx="3" cy="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59" name="Line 706">
              <a:extLst>
                <a:ext uri="{FF2B5EF4-FFF2-40B4-BE49-F238E27FC236}">
                  <a16:creationId xmlns:a16="http://schemas.microsoft.com/office/drawing/2014/main" id="{CF30B121-688B-4E3A-A4EE-B3C5C54D8EB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08" y="4344"/>
              <a:ext cx="0" cy="8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60" name="Line 707">
              <a:extLst>
                <a:ext uri="{FF2B5EF4-FFF2-40B4-BE49-F238E27FC236}">
                  <a16:creationId xmlns:a16="http://schemas.microsoft.com/office/drawing/2014/main" id="{D9874A5A-BC7A-4BDA-A1ED-A4530080CD6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08" y="4344"/>
              <a:ext cx="2" cy="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61" name="Line 708">
              <a:extLst>
                <a:ext uri="{FF2B5EF4-FFF2-40B4-BE49-F238E27FC236}">
                  <a16:creationId xmlns:a16="http://schemas.microsoft.com/office/drawing/2014/main" id="{46CCBE0B-C251-4A2C-951B-C3B4236A309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10" y="4331"/>
              <a:ext cx="0" cy="2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62" name="Line 709">
              <a:extLst>
                <a:ext uri="{FF2B5EF4-FFF2-40B4-BE49-F238E27FC236}">
                  <a16:creationId xmlns:a16="http://schemas.microsoft.com/office/drawing/2014/main" id="{92558E0A-C23B-4DEB-8A54-FB5BC81CE5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10" y="4331"/>
              <a:ext cx="3" cy="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63" name="Line 710">
              <a:extLst>
                <a:ext uri="{FF2B5EF4-FFF2-40B4-BE49-F238E27FC236}">
                  <a16:creationId xmlns:a16="http://schemas.microsoft.com/office/drawing/2014/main" id="{B5483566-AE7E-493C-9234-549111B2CF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13" y="4328"/>
              <a:ext cx="0" cy="2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64" name="Line 711">
              <a:extLst>
                <a:ext uri="{FF2B5EF4-FFF2-40B4-BE49-F238E27FC236}">
                  <a16:creationId xmlns:a16="http://schemas.microsoft.com/office/drawing/2014/main" id="{7A52A228-DD62-47BE-B977-EC543DC7B5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13" y="4328"/>
              <a:ext cx="1" cy="1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65" name="Line 712">
              <a:extLst>
                <a:ext uri="{FF2B5EF4-FFF2-40B4-BE49-F238E27FC236}">
                  <a16:creationId xmlns:a16="http://schemas.microsoft.com/office/drawing/2014/main" id="{C7E4EB33-B3C8-4CB8-AEE0-0482A1986B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14" y="4328"/>
              <a:ext cx="1" cy="2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66" name="Line 713">
              <a:extLst>
                <a:ext uri="{FF2B5EF4-FFF2-40B4-BE49-F238E27FC236}">
                  <a16:creationId xmlns:a16="http://schemas.microsoft.com/office/drawing/2014/main" id="{E82399C8-B835-40F8-9782-BF3003E351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14" y="4328"/>
              <a:ext cx="4" cy="1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67" name="Line 714">
              <a:extLst>
                <a:ext uri="{FF2B5EF4-FFF2-40B4-BE49-F238E27FC236}">
                  <a16:creationId xmlns:a16="http://schemas.microsoft.com/office/drawing/2014/main" id="{F2EE62B2-842E-464B-A49E-5CFFEC696A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18" y="4328"/>
              <a:ext cx="1" cy="1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68" name="Line 715">
              <a:extLst>
                <a:ext uri="{FF2B5EF4-FFF2-40B4-BE49-F238E27FC236}">
                  <a16:creationId xmlns:a16="http://schemas.microsoft.com/office/drawing/2014/main" id="{CF6FD160-4C29-4677-8363-209325E048C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18" y="4322"/>
              <a:ext cx="2" cy="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69" name="Line 716">
              <a:extLst>
                <a:ext uri="{FF2B5EF4-FFF2-40B4-BE49-F238E27FC236}">
                  <a16:creationId xmlns:a16="http://schemas.microsoft.com/office/drawing/2014/main" id="{19DF33A7-4438-4543-B3C9-2600E87FF1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20" y="4322"/>
              <a:ext cx="1" cy="2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70" name="Line 717">
              <a:extLst>
                <a:ext uri="{FF2B5EF4-FFF2-40B4-BE49-F238E27FC236}">
                  <a16:creationId xmlns:a16="http://schemas.microsoft.com/office/drawing/2014/main" id="{0D843E48-D1DF-4D69-9EDF-92694E1D2FC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20" y="4322"/>
              <a:ext cx="3" cy="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71" name="Line 718">
              <a:extLst>
                <a:ext uri="{FF2B5EF4-FFF2-40B4-BE49-F238E27FC236}">
                  <a16:creationId xmlns:a16="http://schemas.microsoft.com/office/drawing/2014/main" id="{BB9F00D7-17BB-4607-96EA-4CBF8391BF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23" y="4315"/>
              <a:ext cx="1" cy="2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72" name="Line 719">
              <a:extLst>
                <a:ext uri="{FF2B5EF4-FFF2-40B4-BE49-F238E27FC236}">
                  <a16:creationId xmlns:a16="http://schemas.microsoft.com/office/drawing/2014/main" id="{B2C97048-E6B1-4572-8322-F5C66DFC0F1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23" y="4328"/>
              <a:ext cx="2" cy="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73" name="Line 720">
              <a:extLst>
                <a:ext uri="{FF2B5EF4-FFF2-40B4-BE49-F238E27FC236}">
                  <a16:creationId xmlns:a16="http://schemas.microsoft.com/office/drawing/2014/main" id="{80D53A55-822C-461C-9EB8-CD2087A2F2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25" y="4322"/>
              <a:ext cx="1" cy="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74" name="Line 721">
              <a:extLst>
                <a:ext uri="{FF2B5EF4-FFF2-40B4-BE49-F238E27FC236}">
                  <a16:creationId xmlns:a16="http://schemas.microsoft.com/office/drawing/2014/main" id="{F2957D31-47C7-45A3-AB2E-6DA77EC263B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25" y="4322"/>
              <a:ext cx="2" cy="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75" name="Line 722">
              <a:extLst>
                <a:ext uri="{FF2B5EF4-FFF2-40B4-BE49-F238E27FC236}">
                  <a16:creationId xmlns:a16="http://schemas.microsoft.com/office/drawing/2014/main" id="{99BCE075-4AF1-489E-A0AC-F522AD37CC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27" y="4315"/>
              <a:ext cx="0" cy="2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76" name="Line 723">
              <a:extLst>
                <a:ext uri="{FF2B5EF4-FFF2-40B4-BE49-F238E27FC236}">
                  <a16:creationId xmlns:a16="http://schemas.microsoft.com/office/drawing/2014/main" id="{DC5D1DA3-DFB0-45EC-9E31-B079DDA5352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27" y="4322"/>
              <a:ext cx="4" cy="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77" name="Line 724">
              <a:extLst>
                <a:ext uri="{FF2B5EF4-FFF2-40B4-BE49-F238E27FC236}">
                  <a16:creationId xmlns:a16="http://schemas.microsoft.com/office/drawing/2014/main" id="{FF273C45-745D-4BAD-918E-16DAC84DFD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31" y="4304"/>
              <a:ext cx="0" cy="2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78" name="Line 725">
              <a:extLst>
                <a:ext uri="{FF2B5EF4-FFF2-40B4-BE49-F238E27FC236}">
                  <a16:creationId xmlns:a16="http://schemas.microsoft.com/office/drawing/2014/main" id="{4A16C8F9-6509-4860-B382-136074983C6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31" y="4304"/>
              <a:ext cx="2" cy="1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79" name="Line 726">
              <a:extLst>
                <a:ext uri="{FF2B5EF4-FFF2-40B4-BE49-F238E27FC236}">
                  <a16:creationId xmlns:a16="http://schemas.microsoft.com/office/drawing/2014/main" id="{3CA18296-698A-4767-B27E-06838D84CB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33" y="4304"/>
              <a:ext cx="0" cy="2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80" name="Line 727">
              <a:extLst>
                <a:ext uri="{FF2B5EF4-FFF2-40B4-BE49-F238E27FC236}">
                  <a16:creationId xmlns:a16="http://schemas.microsoft.com/office/drawing/2014/main" id="{A237FFED-844D-44ED-A48E-BFD5D839B9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33" y="4315"/>
              <a:ext cx="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81" name="Line 728">
              <a:extLst>
                <a:ext uri="{FF2B5EF4-FFF2-40B4-BE49-F238E27FC236}">
                  <a16:creationId xmlns:a16="http://schemas.microsoft.com/office/drawing/2014/main" id="{1B51D66B-D8E4-4D25-BDB6-4A241F9C359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37" y="4310"/>
              <a:ext cx="0" cy="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82" name="Line 729">
              <a:extLst>
                <a:ext uri="{FF2B5EF4-FFF2-40B4-BE49-F238E27FC236}">
                  <a16:creationId xmlns:a16="http://schemas.microsoft.com/office/drawing/2014/main" id="{33FDE027-9FCD-40F4-B5A9-5A62F68157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37" y="4310"/>
              <a:ext cx="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83" name="Line 730">
              <a:extLst>
                <a:ext uri="{FF2B5EF4-FFF2-40B4-BE49-F238E27FC236}">
                  <a16:creationId xmlns:a16="http://schemas.microsoft.com/office/drawing/2014/main" id="{8574A0A5-D4E6-4BA8-B98B-FDC080E68A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39" y="4304"/>
              <a:ext cx="0" cy="1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84" name="Line 731">
              <a:extLst>
                <a:ext uri="{FF2B5EF4-FFF2-40B4-BE49-F238E27FC236}">
                  <a16:creationId xmlns:a16="http://schemas.microsoft.com/office/drawing/2014/main" id="{FD4B530F-0376-4309-82D3-ABC415B5D8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39" y="4304"/>
              <a:ext cx="4" cy="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85" name="Line 732">
              <a:extLst>
                <a:ext uri="{FF2B5EF4-FFF2-40B4-BE49-F238E27FC236}">
                  <a16:creationId xmlns:a16="http://schemas.microsoft.com/office/drawing/2014/main" id="{2F0FB840-BA69-4F2B-8C07-4242DF85E8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43" y="4304"/>
              <a:ext cx="0" cy="2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86" name="Line 733">
              <a:extLst>
                <a:ext uri="{FF2B5EF4-FFF2-40B4-BE49-F238E27FC236}">
                  <a16:creationId xmlns:a16="http://schemas.microsoft.com/office/drawing/2014/main" id="{13C995B7-E981-4E1A-B667-43354118C2E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43" y="4301"/>
              <a:ext cx="1" cy="1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87" name="Line 734">
              <a:extLst>
                <a:ext uri="{FF2B5EF4-FFF2-40B4-BE49-F238E27FC236}">
                  <a16:creationId xmlns:a16="http://schemas.microsoft.com/office/drawing/2014/main" id="{6D8FF80E-38CA-4BD2-95D6-5B9DEBDAF2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44" y="4301"/>
              <a:ext cx="0" cy="1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88" name="Line 735">
              <a:extLst>
                <a:ext uri="{FF2B5EF4-FFF2-40B4-BE49-F238E27FC236}">
                  <a16:creationId xmlns:a16="http://schemas.microsoft.com/office/drawing/2014/main" id="{ECA13612-14A2-4F53-B5CD-E8D5D4E3560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44" y="4304"/>
              <a:ext cx="4" cy="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89" name="Line 736">
              <a:extLst>
                <a:ext uri="{FF2B5EF4-FFF2-40B4-BE49-F238E27FC236}">
                  <a16:creationId xmlns:a16="http://schemas.microsoft.com/office/drawing/2014/main" id="{828F484C-6E6F-49A8-9712-28CC5043EE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48" y="4301"/>
              <a:ext cx="0" cy="1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90" name="Line 737">
              <a:extLst>
                <a:ext uri="{FF2B5EF4-FFF2-40B4-BE49-F238E27FC236}">
                  <a16:creationId xmlns:a16="http://schemas.microsoft.com/office/drawing/2014/main" id="{AB85D1AE-6F69-4069-A80A-B382964EC2D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48" y="4304"/>
              <a:ext cx="3" cy="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91" name="Line 738">
              <a:extLst>
                <a:ext uri="{FF2B5EF4-FFF2-40B4-BE49-F238E27FC236}">
                  <a16:creationId xmlns:a16="http://schemas.microsoft.com/office/drawing/2014/main" id="{6CA13D56-92D6-4739-8F4D-B6A33236B3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51" y="4304"/>
              <a:ext cx="0" cy="1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92" name="Line 739">
              <a:extLst>
                <a:ext uri="{FF2B5EF4-FFF2-40B4-BE49-F238E27FC236}">
                  <a16:creationId xmlns:a16="http://schemas.microsoft.com/office/drawing/2014/main" id="{689D3BA1-C401-4ACA-AF03-CAD70C6A00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51" y="4310"/>
              <a:ext cx="3" cy="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93" name="Line 740">
              <a:extLst>
                <a:ext uri="{FF2B5EF4-FFF2-40B4-BE49-F238E27FC236}">
                  <a16:creationId xmlns:a16="http://schemas.microsoft.com/office/drawing/2014/main" id="{8F97B9EC-8BC1-438B-9D88-B464FF8FDE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54" y="4301"/>
              <a:ext cx="0" cy="1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94" name="Line 741">
              <a:extLst>
                <a:ext uri="{FF2B5EF4-FFF2-40B4-BE49-F238E27FC236}">
                  <a16:creationId xmlns:a16="http://schemas.microsoft.com/office/drawing/2014/main" id="{2C27DC32-B1D1-4DE8-9B8D-45CD809143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54" y="4310"/>
              <a:ext cx="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95" name="Line 742">
              <a:extLst>
                <a:ext uri="{FF2B5EF4-FFF2-40B4-BE49-F238E27FC236}">
                  <a16:creationId xmlns:a16="http://schemas.microsoft.com/office/drawing/2014/main" id="{BEE2D4E6-562B-43D8-9D2D-403A8F92CDC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55" y="4304"/>
              <a:ext cx="1" cy="2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96" name="Line 743">
              <a:extLst>
                <a:ext uri="{FF2B5EF4-FFF2-40B4-BE49-F238E27FC236}">
                  <a16:creationId xmlns:a16="http://schemas.microsoft.com/office/drawing/2014/main" id="{B3E550CD-639E-4A23-95E6-06130F6E5D9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55" y="4310"/>
              <a:ext cx="4" cy="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97" name="Line 744">
              <a:extLst>
                <a:ext uri="{FF2B5EF4-FFF2-40B4-BE49-F238E27FC236}">
                  <a16:creationId xmlns:a16="http://schemas.microsoft.com/office/drawing/2014/main" id="{ADE610EC-8964-4EA3-9B52-A5D4A0949E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59" y="4291"/>
              <a:ext cx="0" cy="2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98" name="Line 745">
              <a:extLst>
                <a:ext uri="{FF2B5EF4-FFF2-40B4-BE49-F238E27FC236}">
                  <a16:creationId xmlns:a16="http://schemas.microsoft.com/office/drawing/2014/main" id="{1F00838B-47E1-48CE-A5C1-361F3FF91F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59" y="4301"/>
              <a:ext cx="2" cy="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99" name="Line 746">
              <a:extLst>
                <a:ext uri="{FF2B5EF4-FFF2-40B4-BE49-F238E27FC236}">
                  <a16:creationId xmlns:a16="http://schemas.microsoft.com/office/drawing/2014/main" id="{B91F4C58-8374-457B-BDD7-99B84E6779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61" y="4301"/>
              <a:ext cx="2" cy="1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00" name="Line 747">
              <a:extLst>
                <a:ext uri="{FF2B5EF4-FFF2-40B4-BE49-F238E27FC236}">
                  <a16:creationId xmlns:a16="http://schemas.microsoft.com/office/drawing/2014/main" id="{0CFF52FE-09AC-4C4E-A1CA-6B7693F1BC0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61" y="4310"/>
              <a:ext cx="3" cy="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01" name="Line 748">
              <a:extLst>
                <a:ext uri="{FF2B5EF4-FFF2-40B4-BE49-F238E27FC236}">
                  <a16:creationId xmlns:a16="http://schemas.microsoft.com/office/drawing/2014/main" id="{7138CC2B-9C6B-4526-ABBA-17272C2539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64" y="4301"/>
              <a:ext cx="1" cy="1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02" name="Line 749">
              <a:extLst>
                <a:ext uri="{FF2B5EF4-FFF2-40B4-BE49-F238E27FC236}">
                  <a16:creationId xmlns:a16="http://schemas.microsoft.com/office/drawing/2014/main" id="{E350442D-8D0B-497E-ABC8-EE9F52B80D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64" y="4310"/>
              <a:ext cx="3" cy="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03" name="Line 750">
              <a:extLst>
                <a:ext uri="{FF2B5EF4-FFF2-40B4-BE49-F238E27FC236}">
                  <a16:creationId xmlns:a16="http://schemas.microsoft.com/office/drawing/2014/main" id="{0B71039F-8B47-47BD-955A-08D5F78153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67" y="4301"/>
              <a:ext cx="0" cy="1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04" name="Line 751">
              <a:extLst>
                <a:ext uri="{FF2B5EF4-FFF2-40B4-BE49-F238E27FC236}">
                  <a16:creationId xmlns:a16="http://schemas.microsoft.com/office/drawing/2014/main" id="{E0CAAC79-3D6F-43DC-BE33-C1F82EAB79A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67" y="4301"/>
              <a:ext cx="2" cy="1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05" name="Line 752">
              <a:extLst>
                <a:ext uri="{FF2B5EF4-FFF2-40B4-BE49-F238E27FC236}">
                  <a16:creationId xmlns:a16="http://schemas.microsoft.com/office/drawing/2014/main" id="{7A620A54-2F5E-4CD3-9BED-10F49F81CF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69" y="4301"/>
              <a:ext cx="0" cy="1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06" name="Line 753">
              <a:extLst>
                <a:ext uri="{FF2B5EF4-FFF2-40B4-BE49-F238E27FC236}">
                  <a16:creationId xmlns:a16="http://schemas.microsoft.com/office/drawing/2014/main" id="{01F04DB2-D487-4361-BC57-3D6E177B85E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69" y="4304"/>
              <a:ext cx="4" cy="1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07" name="Line 754">
              <a:extLst>
                <a:ext uri="{FF2B5EF4-FFF2-40B4-BE49-F238E27FC236}">
                  <a16:creationId xmlns:a16="http://schemas.microsoft.com/office/drawing/2014/main" id="{F367DEDB-342B-4D0C-BDE7-AEF062D6F8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73" y="4301"/>
              <a:ext cx="0" cy="1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08" name="Line 755">
              <a:extLst>
                <a:ext uri="{FF2B5EF4-FFF2-40B4-BE49-F238E27FC236}">
                  <a16:creationId xmlns:a16="http://schemas.microsoft.com/office/drawing/2014/main" id="{70FFB548-2C53-44C9-90DD-AAF803F5C7E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73" y="4310"/>
              <a:ext cx="1" cy="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09" name="Line 756">
              <a:extLst>
                <a:ext uri="{FF2B5EF4-FFF2-40B4-BE49-F238E27FC236}">
                  <a16:creationId xmlns:a16="http://schemas.microsoft.com/office/drawing/2014/main" id="{7782693C-2726-4978-BE45-96296AE4D68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74" y="4301"/>
              <a:ext cx="0" cy="1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10" name="Line 757">
              <a:extLst>
                <a:ext uri="{FF2B5EF4-FFF2-40B4-BE49-F238E27FC236}">
                  <a16:creationId xmlns:a16="http://schemas.microsoft.com/office/drawing/2014/main" id="{DB004AC8-F021-4861-AFBA-2F335510460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74" y="4304"/>
              <a:ext cx="4" cy="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11" name="Line 760">
              <a:extLst>
                <a:ext uri="{FF2B5EF4-FFF2-40B4-BE49-F238E27FC236}">
                  <a16:creationId xmlns:a16="http://schemas.microsoft.com/office/drawing/2014/main" id="{FB099C6C-AFE0-432C-A7B5-3376C485A4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80" y="4310"/>
              <a:ext cx="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12" name="Line 761">
              <a:extLst>
                <a:ext uri="{FF2B5EF4-FFF2-40B4-BE49-F238E27FC236}">
                  <a16:creationId xmlns:a16="http://schemas.microsoft.com/office/drawing/2014/main" id="{8199BDF7-54A9-4401-A3A5-CC2C9BCA5B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84" y="4295"/>
              <a:ext cx="0" cy="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13" name="Line 762">
              <a:extLst>
                <a:ext uri="{FF2B5EF4-FFF2-40B4-BE49-F238E27FC236}">
                  <a16:creationId xmlns:a16="http://schemas.microsoft.com/office/drawing/2014/main" id="{A54D46B4-7F6A-4096-8319-E41DD1ED41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84" y="4301"/>
              <a:ext cx="2" cy="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14" name="Line 763">
              <a:extLst>
                <a:ext uri="{FF2B5EF4-FFF2-40B4-BE49-F238E27FC236}">
                  <a16:creationId xmlns:a16="http://schemas.microsoft.com/office/drawing/2014/main" id="{99770C04-4D27-405F-8D3F-9F1D0B35AA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86" y="4301"/>
              <a:ext cx="0" cy="1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15" name="Line 764">
              <a:extLst>
                <a:ext uri="{FF2B5EF4-FFF2-40B4-BE49-F238E27FC236}">
                  <a16:creationId xmlns:a16="http://schemas.microsoft.com/office/drawing/2014/main" id="{1BCD5A66-F217-4553-89EF-9F6953D6F30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86" y="4295"/>
              <a:ext cx="3" cy="1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16" name="Line 765">
              <a:extLst>
                <a:ext uri="{FF2B5EF4-FFF2-40B4-BE49-F238E27FC236}">
                  <a16:creationId xmlns:a16="http://schemas.microsoft.com/office/drawing/2014/main" id="{341BE74C-4FE2-4283-9FD6-158BA57EC8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89" y="4295"/>
              <a:ext cx="0" cy="2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17" name="Line 766">
              <a:extLst>
                <a:ext uri="{FF2B5EF4-FFF2-40B4-BE49-F238E27FC236}">
                  <a16:creationId xmlns:a16="http://schemas.microsoft.com/office/drawing/2014/main" id="{B552E886-52B0-427E-AA2D-A36A602BCE4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89" y="4301"/>
              <a:ext cx="3" cy="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18" name="Line 767">
              <a:extLst>
                <a:ext uri="{FF2B5EF4-FFF2-40B4-BE49-F238E27FC236}">
                  <a16:creationId xmlns:a16="http://schemas.microsoft.com/office/drawing/2014/main" id="{1CC4F7B5-3B78-4579-87EB-3A5A772638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92" y="4301"/>
              <a:ext cx="0" cy="1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19" name="Line 768">
              <a:extLst>
                <a:ext uri="{FF2B5EF4-FFF2-40B4-BE49-F238E27FC236}">
                  <a16:creationId xmlns:a16="http://schemas.microsoft.com/office/drawing/2014/main" id="{F6E20916-2FE2-4C23-A583-F85EE3A567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92" y="4304"/>
              <a:ext cx="2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20" name="Line 769">
              <a:extLst>
                <a:ext uri="{FF2B5EF4-FFF2-40B4-BE49-F238E27FC236}">
                  <a16:creationId xmlns:a16="http://schemas.microsoft.com/office/drawing/2014/main" id="{2C0F3083-8423-41DF-9A58-579BDD7B57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94" y="4304"/>
              <a:ext cx="2" cy="2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21" name="Line 772">
              <a:extLst>
                <a:ext uri="{FF2B5EF4-FFF2-40B4-BE49-F238E27FC236}">
                  <a16:creationId xmlns:a16="http://schemas.microsoft.com/office/drawing/2014/main" id="{7BA0B918-945B-4C39-B407-D6D82A11B2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96" y="4301"/>
              <a:ext cx="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22" name="Line 773">
              <a:extLst>
                <a:ext uri="{FF2B5EF4-FFF2-40B4-BE49-F238E27FC236}">
                  <a16:creationId xmlns:a16="http://schemas.microsoft.com/office/drawing/2014/main" id="{D8CB02D6-9C2E-4148-976E-ECB27F2B60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00" y="4301"/>
              <a:ext cx="1" cy="1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23" name="Line 774">
              <a:extLst>
                <a:ext uri="{FF2B5EF4-FFF2-40B4-BE49-F238E27FC236}">
                  <a16:creationId xmlns:a16="http://schemas.microsoft.com/office/drawing/2014/main" id="{FE02062B-75C9-43CE-A88F-871A67A30A4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00" y="4310"/>
              <a:ext cx="2" cy="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24" name="Line 775">
              <a:extLst>
                <a:ext uri="{FF2B5EF4-FFF2-40B4-BE49-F238E27FC236}">
                  <a16:creationId xmlns:a16="http://schemas.microsoft.com/office/drawing/2014/main" id="{1530423E-A913-49A7-99E8-7F89F6B69F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02" y="4295"/>
              <a:ext cx="2" cy="2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25" name="Line 776">
              <a:extLst>
                <a:ext uri="{FF2B5EF4-FFF2-40B4-BE49-F238E27FC236}">
                  <a16:creationId xmlns:a16="http://schemas.microsoft.com/office/drawing/2014/main" id="{9D133DE1-F405-4D16-982C-627586A46FD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02" y="4301"/>
              <a:ext cx="4" cy="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26" name="Line 777">
              <a:extLst>
                <a:ext uri="{FF2B5EF4-FFF2-40B4-BE49-F238E27FC236}">
                  <a16:creationId xmlns:a16="http://schemas.microsoft.com/office/drawing/2014/main" id="{BC37AEEB-DCAA-49E3-B835-FC06BC94B7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06" y="4301"/>
              <a:ext cx="0" cy="1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27" name="Line 778">
              <a:extLst>
                <a:ext uri="{FF2B5EF4-FFF2-40B4-BE49-F238E27FC236}">
                  <a16:creationId xmlns:a16="http://schemas.microsoft.com/office/drawing/2014/main" id="{E321F3E7-EAD9-4367-A966-A694996747D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06" y="4301"/>
              <a:ext cx="2" cy="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28" name="Line 779">
              <a:extLst>
                <a:ext uri="{FF2B5EF4-FFF2-40B4-BE49-F238E27FC236}">
                  <a16:creationId xmlns:a16="http://schemas.microsoft.com/office/drawing/2014/main" id="{509B0D5B-936E-413D-A852-8F41616F27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08" y="4301"/>
              <a:ext cx="0" cy="1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29" name="Line 780">
              <a:extLst>
                <a:ext uri="{FF2B5EF4-FFF2-40B4-BE49-F238E27FC236}">
                  <a16:creationId xmlns:a16="http://schemas.microsoft.com/office/drawing/2014/main" id="{E5F7DFDE-0CAE-41B9-B76D-5623F1A668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08" y="4301"/>
              <a:ext cx="2" cy="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30" name="Line 781">
              <a:extLst>
                <a:ext uri="{FF2B5EF4-FFF2-40B4-BE49-F238E27FC236}">
                  <a16:creationId xmlns:a16="http://schemas.microsoft.com/office/drawing/2014/main" id="{301843B5-80BA-4121-B812-36A694DBB9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10" y="4301"/>
              <a:ext cx="0" cy="1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31" name="Line 782">
              <a:extLst>
                <a:ext uri="{FF2B5EF4-FFF2-40B4-BE49-F238E27FC236}">
                  <a16:creationId xmlns:a16="http://schemas.microsoft.com/office/drawing/2014/main" id="{2DB27CEE-FF18-443E-835E-64F8C8823D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10" y="4304"/>
              <a:ext cx="4" cy="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32" name="Line 783">
              <a:extLst>
                <a:ext uri="{FF2B5EF4-FFF2-40B4-BE49-F238E27FC236}">
                  <a16:creationId xmlns:a16="http://schemas.microsoft.com/office/drawing/2014/main" id="{38B02790-9D04-4459-88D2-F47A681E68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14" y="4295"/>
              <a:ext cx="0" cy="2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33" name="Line 784">
              <a:extLst>
                <a:ext uri="{FF2B5EF4-FFF2-40B4-BE49-F238E27FC236}">
                  <a16:creationId xmlns:a16="http://schemas.microsoft.com/office/drawing/2014/main" id="{0220F679-E6DF-494C-A8BF-EF60BC431AD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14" y="4301"/>
              <a:ext cx="2" cy="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34" name="Line 785">
              <a:extLst>
                <a:ext uri="{FF2B5EF4-FFF2-40B4-BE49-F238E27FC236}">
                  <a16:creationId xmlns:a16="http://schemas.microsoft.com/office/drawing/2014/main" id="{37A80825-7330-4C00-B8A6-2BAEFDAB52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16" y="4301"/>
              <a:ext cx="0" cy="1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35" name="Line 786">
              <a:extLst>
                <a:ext uri="{FF2B5EF4-FFF2-40B4-BE49-F238E27FC236}">
                  <a16:creationId xmlns:a16="http://schemas.microsoft.com/office/drawing/2014/main" id="{05B1EF6A-1D8F-4F62-9222-979A90A0A63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16" y="4304"/>
              <a:ext cx="3" cy="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36" name="Line 787">
              <a:extLst>
                <a:ext uri="{FF2B5EF4-FFF2-40B4-BE49-F238E27FC236}">
                  <a16:creationId xmlns:a16="http://schemas.microsoft.com/office/drawing/2014/main" id="{82C82D03-3975-474E-A400-B9D97F4193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19" y="4295"/>
              <a:ext cx="0" cy="2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37" name="Line 788">
              <a:extLst>
                <a:ext uri="{FF2B5EF4-FFF2-40B4-BE49-F238E27FC236}">
                  <a16:creationId xmlns:a16="http://schemas.microsoft.com/office/drawing/2014/main" id="{DB7219A6-435D-4631-9D44-3A9AB571C99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19" y="4295"/>
              <a:ext cx="3" cy="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38" name="Line 789">
              <a:extLst>
                <a:ext uri="{FF2B5EF4-FFF2-40B4-BE49-F238E27FC236}">
                  <a16:creationId xmlns:a16="http://schemas.microsoft.com/office/drawing/2014/main" id="{06CBADCB-ED72-42A7-8F48-FD267B4F00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22" y="4301"/>
              <a:ext cx="0" cy="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39" name="Line 790">
              <a:extLst>
                <a:ext uri="{FF2B5EF4-FFF2-40B4-BE49-F238E27FC236}">
                  <a16:creationId xmlns:a16="http://schemas.microsoft.com/office/drawing/2014/main" id="{04D3E6AB-0ABC-416B-BCE7-4E9C6C85A3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22" y="4301"/>
              <a:ext cx="4" cy="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40" name="Line 791">
              <a:extLst>
                <a:ext uri="{FF2B5EF4-FFF2-40B4-BE49-F238E27FC236}">
                  <a16:creationId xmlns:a16="http://schemas.microsoft.com/office/drawing/2014/main" id="{39475DB0-BD2D-4D64-BF87-C050E956C4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26" y="4301"/>
              <a:ext cx="0" cy="1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41" name="Line 792">
              <a:extLst>
                <a:ext uri="{FF2B5EF4-FFF2-40B4-BE49-F238E27FC236}">
                  <a16:creationId xmlns:a16="http://schemas.microsoft.com/office/drawing/2014/main" id="{AA532FCE-D540-4EB8-A222-F0D1590F89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26" y="4301"/>
              <a:ext cx="2" cy="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42" name="Line 793">
              <a:extLst>
                <a:ext uri="{FF2B5EF4-FFF2-40B4-BE49-F238E27FC236}">
                  <a16:creationId xmlns:a16="http://schemas.microsoft.com/office/drawing/2014/main" id="{C230890C-5733-42B5-9B2C-F51EE84840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28" y="4295"/>
              <a:ext cx="0" cy="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43" name="Line 794">
              <a:extLst>
                <a:ext uri="{FF2B5EF4-FFF2-40B4-BE49-F238E27FC236}">
                  <a16:creationId xmlns:a16="http://schemas.microsoft.com/office/drawing/2014/main" id="{50AA8B69-ECA6-46B8-8755-162FD8615B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28" y="4310"/>
              <a:ext cx="3" cy="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44" name="Line 795">
              <a:extLst>
                <a:ext uri="{FF2B5EF4-FFF2-40B4-BE49-F238E27FC236}">
                  <a16:creationId xmlns:a16="http://schemas.microsoft.com/office/drawing/2014/main" id="{4AA50D6E-7743-4A87-8EE0-558B2CAA90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31" y="4295"/>
              <a:ext cx="0" cy="2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45" name="Line 796">
              <a:extLst>
                <a:ext uri="{FF2B5EF4-FFF2-40B4-BE49-F238E27FC236}">
                  <a16:creationId xmlns:a16="http://schemas.microsoft.com/office/drawing/2014/main" id="{0C951977-DDD4-47E7-9095-7E95AB7ABF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31" y="4295"/>
              <a:ext cx="1" cy="1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46" name="Line 797">
              <a:extLst>
                <a:ext uri="{FF2B5EF4-FFF2-40B4-BE49-F238E27FC236}">
                  <a16:creationId xmlns:a16="http://schemas.microsoft.com/office/drawing/2014/main" id="{D3992E60-0223-4E6D-B396-64E45C3A91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32" y="4301"/>
              <a:ext cx="1" cy="1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47" name="Line 798">
              <a:extLst>
                <a:ext uri="{FF2B5EF4-FFF2-40B4-BE49-F238E27FC236}">
                  <a16:creationId xmlns:a16="http://schemas.microsoft.com/office/drawing/2014/main" id="{D4E28957-784B-4ACB-BB57-111EEF1027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32" y="4304"/>
              <a:ext cx="3" cy="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48" name="Line 799">
              <a:extLst>
                <a:ext uri="{FF2B5EF4-FFF2-40B4-BE49-F238E27FC236}">
                  <a16:creationId xmlns:a16="http://schemas.microsoft.com/office/drawing/2014/main" id="{D33E2D32-00EC-459A-9FBD-C1C389BF10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35" y="4295"/>
              <a:ext cx="1" cy="2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49" name="Line 800">
              <a:extLst>
                <a:ext uri="{FF2B5EF4-FFF2-40B4-BE49-F238E27FC236}">
                  <a16:creationId xmlns:a16="http://schemas.microsoft.com/office/drawing/2014/main" id="{28FAE084-A7A0-4EC8-9605-FDD8E7F1A5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35" y="4304"/>
              <a:ext cx="3" cy="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50" name="Line 801">
              <a:extLst>
                <a:ext uri="{FF2B5EF4-FFF2-40B4-BE49-F238E27FC236}">
                  <a16:creationId xmlns:a16="http://schemas.microsoft.com/office/drawing/2014/main" id="{6FA4D3DC-A314-4B99-9E0A-5F6625794F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38" y="4291"/>
              <a:ext cx="1" cy="2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51" name="Line 802">
              <a:extLst>
                <a:ext uri="{FF2B5EF4-FFF2-40B4-BE49-F238E27FC236}">
                  <a16:creationId xmlns:a16="http://schemas.microsoft.com/office/drawing/2014/main" id="{1277118D-7E70-4E68-A39C-9EFDFE74B00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38" y="4295"/>
              <a:ext cx="4" cy="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52" name="Line 803">
              <a:extLst>
                <a:ext uri="{FF2B5EF4-FFF2-40B4-BE49-F238E27FC236}">
                  <a16:creationId xmlns:a16="http://schemas.microsoft.com/office/drawing/2014/main" id="{F0B90F8E-AA98-43AB-8433-18391D8121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42" y="4295"/>
              <a:ext cx="1" cy="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53" name="Line 804">
              <a:extLst>
                <a:ext uri="{FF2B5EF4-FFF2-40B4-BE49-F238E27FC236}">
                  <a16:creationId xmlns:a16="http://schemas.microsoft.com/office/drawing/2014/main" id="{6CEFBD83-D4A7-4143-A6F6-EA70084A52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42" y="4310"/>
              <a:ext cx="2" cy="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54" name="Line 805">
              <a:extLst>
                <a:ext uri="{FF2B5EF4-FFF2-40B4-BE49-F238E27FC236}">
                  <a16:creationId xmlns:a16="http://schemas.microsoft.com/office/drawing/2014/main" id="{B31889DE-272D-4655-A245-4C4604892C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44" y="4295"/>
              <a:ext cx="0" cy="2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55" name="Line 806">
              <a:extLst>
                <a:ext uri="{FF2B5EF4-FFF2-40B4-BE49-F238E27FC236}">
                  <a16:creationId xmlns:a16="http://schemas.microsoft.com/office/drawing/2014/main" id="{E8D180EB-9D35-4CF4-A991-8DDB3B6F400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44" y="4295"/>
              <a:ext cx="4" cy="1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56" name="Line 807">
              <a:extLst>
                <a:ext uri="{FF2B5EF4-FFF2-40B4-BE49-F238E27FC236}">
                  <a16:creationId xmlns:a16="http://schemas.microsoft.com/office/drawing/2014/main" id="{250B17AA-D0E2-432E-97F0-104464584E0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48" y="4295"/>
              <a:ext cx="0" cy="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57" name="Line 808">
              <a:extLst>
                <a:ext uri="{FF2B5EF4-FFF2-40B4-BE49-F238E27FC236}">
                  <a16:creationId xmlns:a16="http://schemas.microsoft.com/office/drawing/2014/main" id="{58309769-2BA2-4FDA-8F0D-E0FFC6100C9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48" y="4291"/>
              <a:ext cx="2" cy="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58" name="Line 809">
              <a:extLst>
                <a:ext uri="{FF2B5EF4-FFF2-40B4-BE49-F238E27FC236}">
                  <a16:creationId xmlns:a16="http://schemas.microsoft.com/office/drawing/2014/main" id="{6C18570E-1950-4EA7-A2FD-3627CF5AC9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50" y="4291"/>
              <a:ext cx="0" cy="2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59" name="Line 810">
              <a:extLst>
                <a:ext uri="{FF2B5EF4-FFF2-40B4-BE49-F238E27FC236}">
                  <a16:creationId xmlns:a16="http://schemas.microsoft.com/office/drawing/2014/main" id="{0DD77BE4-93C9-433E-B889-0841E92A3C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50" y="4295"/>
              <a:ext cx="1" cy="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60" name="Line 813">
              <a:extLst>
                <a:ext uri="{FF2B5EF4-FFF2-40B4-BE49-F238E27FC236}">
                  <a16:creationId xmlns:a16="http://schemas.microsoft.com/office/drawing/2014/main" id="{26DBC4F5-71D3-4773-980E-2C52906FE5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55" y="4304"/>
              <a:ext cx="3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61" name="Line 814">
              <a:extLst>
                <a:ext uri="{FF2B5EF4-FFF2-40B4-BE49-F238E27FC236}">
                  <a16:creationId xmlns:a16="http://schemas.microsoft.com/office/drawing/2014/main" id="{7481770A-C6E1-449B-99CF-BC023A5AA6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58" y="4291"/>
              <a:ext cx="0" cy="1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62" name="Line 815">
              <a:extLst>
                <a:ext uri="{FF2B5EF4-FFF2-40B4-BE49-F238E27FC236}">
                  <a16:creationId xmlns:a16="http://schemas.microsoft.com/office/drawing/2014/main" id="{D13A0BE5-C8F0-4775-944D-193FD7D1525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58" y="4301"/>
              <a:ext cx="3" cy="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63" name="Line 816">
              <a:extLst>
                <a:ext uri="{FF2B5EF4-FFF2-40B4-BE49-F238E27FC236}">
                  <a16:creationId xmlns:a16="http://schemas.microsoft.com/office/drawing/2014/main" id="{3B90AC41-BE4F-4737-8BCC-CB96394A991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61" y="4301"/>
              <a:ext cx="0" cy="1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64" name="Line 817">
              <a:extLst>
                <a:ext uri="{FF2B5EF4-FFF2-40B4-BE49-F238E27FC236}">
                  <a16:creationId xmlns:a16="http://schemas.microsoft.com/office/drawing/2014/main" id="{6746D34A-7D72-4A60-A521-41350D14117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61" y="4295"/>
              <a:ext cx="3" cy="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65" name="Line 818">
              <a:extLst>
                <a:ext uri="{FF2B5EF4-FFF2-40B4-BE49-F238E27FC236}">
                  <a16:creationId xmlns:a16="http://schemas.microsoft.com/office/drawing/2014/main" id="{2B0F0CE5-CBF2-456C-A57B-152A03679D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64" y="4291"/>
              <a:ext cx="0" cy="2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66" name="Line 819">
              <a:extLst>
                <a:ext uri="{FF2B5EF4-FFF2-40B4-BE49-F238E27FC236}">
                  <a16:creationId xmlns:a16="http://schemas.microsoft.com/office/drawing/2014/main" id="{6CB09720-6B0A-4637-A2A4-713E33D22A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64" y="4301"/>
              <a:ext cx="3" cy="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67" name="Line 820">
              <a:extLst>
                <a:ext uri="{FF2B5EF4-FFF2-40B4-BE49-F238E27FC236}">
                  <a16:creationId xmlns:a16="http://schemas.microsoft.com/office/drawing/2014/main" id="{8DCA3D76-6ED8-41B1-9189-EBFFC92D8D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67" y="4295"/>
              <a:ext cx="0" cy="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68" name="Line 821">
              <a:extLst>
                <a:ext uri="{FF2B5EF4-FFF2-40B4-BE49-F238E27FC236}">
                  <a16:creationId xmlns:a16="http://schemas.microsoft.com/office/drawing/2014/main" id="{15214395-6F67-4B5C-957D-C677439CE2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67" y="4301"/>
              <a:ext cx="2" cy="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69" name="Line 822">
              <a:extLst>
                <a:ext uri="{FF2B5EF4-FFF2-40B4-BE49-F238E27FC236}">
                  <a16:creationId xmlns:a16="http://schemas.microsoft.com/office/drawing/2014/main" id="{8D5E3437-6B39-4B02-AAC1-68123C8EBF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69" y="4295"/>
              <a:ext cx="0" cy="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70" name="Line 823">
              <a:extLst>
                <a:ext uri="{FF2B5EF4-FFF2-40B4-BE49-F238E27FC236}">
                  <a16:creationId xmlns:a16="http://schemas.microsoft.com/office/drawing/2014/main" id="{E13F0558-E93A-4939-BA0E-B495B630090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69" y="4304"/>
              <a:ext cx="2" cy="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7225" name="Line 3463">
            <a:extLst>
              <a:ext uri="{FF2B5EF4-FFF2-40B4-BE49-F238E27FC236}">
                <a16:creationId xmlns:a16="http://schemas.microsoft.com/office/drawing/2014/main" id="{7825954D-D50C-4795-A72D-45EC9D3FA280}"/>
              </a:ext>
            </a:extLst>
          </p:cNvPr>
          <p:cNvSpPr>
            <a:spLocks noChangeShapeType="1"/>
          </p:cNvSpPr>
          <p:nvPr/>
        </p:nvSpPr>
        <p:spPr bwMode="auto">
          <a:xfrm>
            <a:off x="2506663" y="1673225"/>
            <a:ext cx="1587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26" name="Line 3464">
            <a:extLst>
              <a:ext uri="{FF2B5EF4-FFF2-40B4-BE49-F238E27FC236}">
                <a16:creationId xmlns:a16="http://schemas.microsoft.com/office/drawing/2014/main" id="{1F55FFB6-4BDD-46C5-B6AE-6D0D7C706738}"/>
              </a:ext>
            </a:extLst>
          </p:cNvPr>
          <p:cNvSpPr>
            <a:spLocks noChangeShapeType="1"/>
          </p:cNvSpPr>
          <p:nvPr/>
        </p:nvSpPr>
        <p:spPr bwMode="auto">
          <a:xfrm>
            <a:off x="2508250" y="1673225"/>
            <a:ext cx="1588" cy="111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27" name="Line 3465">
            <a:extLst>
              <a:ext uri="{FF2B5EF4-FFF2-40B4-BE49-F238E27FC236}">
                <a16:creationId xmlns:a16="http://schemas.microsoft.com/office/drawing/2014/main" id="{A067AEF6-2496-41BF-8370-128F17AB9F2E}"/>
              </a:ext>
            </a:extLst>
          </p:cNvPr>
          <p:cNvSpPr>
            <a:spLocks noChangeShapeType="1"/>
          </p:cNvSpPr>
          <p:nvPr/>
        </p:nvSpPr>
        <p:spPr bwMode="auto">
          <a:xfrm>
            <a:off x="2509838" y="1676400"/>
            <a:ext cx="1587" cy="7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28" name="Line 3466">
            <a:extLst>
              <a:ext uri="{FF2B5EF4-FFF2-40B4-BE49-F238E27FC236}">
                <a16:creationId xmlns:a16="http://schemas.microsoft.com/office/drawing/2014/main" id="{A7610755-5109-4069-A444-E67A3CBA023C}"/>
              </a:ext>
            </a:extLst>
          </p:cNvPr>
          <p:cNvSpPr>
            <a:spLocks noChangeShapeType="1"/>
          </p:cNvSpPr>
          <p:nvPr/>
        </p:nvSpPr>
        <p:spPr bwMode="auto">
          <a:xfrm>
            <a:off x="2513013" y="1673225"/>
            <a:ext cx="1587" cy="111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29" name="Line 3467">
            <a:extLst>
              <a:ext uri="{FF2B5EF4-FFF2-40B4-BE49-F238E27FC236}">
                <a16:creationId xmlns:a16="http://schemas.microsoft.com/office/drawing/2014/main" id="{DF89E32E-A1A1-4797-A7A9-7559D17345F6}"/>
              </a:ext>
            </a:extLst>
          </p:cNvPr>
          <p:cNvSpPr>
            <a:spLocks noChangeShapeType="1"/>
          </p:cNvSpPr>
          <p:nvPr/>
        </p:nvSpPr>
        <p:spPr bwMode="auto">
          <a:xfrm>
            <a:off x="2514600" y="1673225"/>
            <a:ext cx="0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30" name="Line 3468">
            <a:extLst>
              <a:ext uri="{FF2B5EF4-FFF2-40B4-BE49-F238E27FC236}">
                <a16:creationId xmlns:a16="http://schemas.microsoft.com/office/drawing/2014/main" id="{CCAF60B1-AA0A-49B5-818E-BC5068698679}"/>
              </a:ext>
            </a:extLst>
          </p:cNvPr>
          <p:cNvSpPr>
            <a:spLocks noChangeShapeType="1"/>
          </p:cNvSpPr>
          <p:nvPr/>
        </p:nvSpPr>
        <p:spPr bwMode="auto">
          <a:xfrm>
            <a:off x="2516188" y="1660525"/>
            <a:ext cx="1587" cy="15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31" name="Line 3469">
            <a:extLst>
              <a:ext uri="{FF2B5EF4-FFF2-40B4-BE49-F238E27FC236}">
                <a16:creationId xmlns:a16="http://schemas.microsoft.com/office/drawing/2014/main" id="{1404EAC3-3443-44B8-9959-4EC9375B0C49}"/>
              </a:ext>
            </a:extLst>
          </p:cNvPr>
          <p:cNvSpPr>
            <a:spLocks noChangeShapeType="1"/>
          </p:cNvSpPr>
          <p:nvPr/>
        </p:nvSpPr>
        <p:spPr bwMode="auto">
          <a:xfrm>
            <a:off x="2517775" y="1660525"/>
            <a:ext cx="1588" cy="15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32" name="Line 3470">
            <a:extLst>
              <a:ext uri="{FF2B5EF4-FFF2-40B4-BE49-F238E27FC236}">
                <a16:creationId xmlns:a16="http://schemas.microsoft.com/office/drawing/2014/main" id="{5DB929B1-D0FF-4910-94F9-A8C4BE8CF994}"/>
              </a:ext>
            </a:extLst>
          </p:cNvPr>
          <p:cNvSpPr>
            <a:spLocks noChangeShapeType="1"/>
          </p:cNvSpPr>
          <p:nvPr/>
        </p:nvSpPr>
        <p:spPr bwMode="auto">
          <a:xfrm>
            <a:off x="2519363" y="1673225"/>
            <a:ext cx="1587" cy="111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33" name="Line 3471">
            <a:extLst>
              <a:ext uri="{FF2B5EF4-FFF2-40B4-BE49-F238E27FC236}">
                <a16:creationId xmlns:a16="http://schemas.microsoft.com/office/drawing/2014/main" id="{0CF12199-947A-459D-83B7-3263CFBC3CF0}"/>
              </a:ext>
            </a:extLst>
          </p:cNvPr>
          <p:cNvSpPr>
            <a:spLocks noChangeShapeType="1"/>
          </p:cNvSpPr>
          <p:nvPr/>
        </p:nvSpPr>
        <p:spPr bwMode="auto">
          <a:xfrm>
            <a:off x="2522538" y="1676400"/>
            <a:ext cx="1587" cy="7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34" name="Line 3472">
            <a:extLst>
              <a:ext uri="{FF2B5EF4-FFF2-40B4-BE49-F238E27FC236}">
                <a16:creationId xmlns:a16="http://schemas.microsoft.com/office/drawing/2014/main" id="{803AC576-003E-459C-9FF3-581D08E5AB49}"/>
              </a:ext>
            </a:extLst>
          </p:cNvPr>
          <p:cNvSpPr>
            <a:spLocks noChangeShapeType="1"/>
          </p:cNvSpPr>
          <p:nvPr/>
        </p:nvSpPr>
        <p:spPr bwMode="auto">
          <a:xfrm>
            <a:off x="2524125" y="1676400"/>
            <a:ext cx="0" cy="7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35" name="Line 3473">
            <a:extLst>
              <a:ext uri="{FF2B5EF4-FFF2-40B4-BE49-F238E27FC236}">
                <a16:creationId xmlns:a16="http://schemas.microsoft.com/office/drawing/2014/main" id="{01B6CDB2-2215-4190-AD05-881F7D1ABEB7}"/>
              </a:ext>
            </a:extLst>
          </p:cNvPr>
          <p:cNvSpPr>
            <a:spLocks noChangeShapeType="1"/>
          </p:cNvSpPr>
          <p:nvPr/>
        </p:nvSpPr>
        <p:spPr bwMode="auto">
          <a:xfrm>
            <a:off x="2525713" y="1676400"/>
            <a:ext cx="1587" cy="7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36" name="Line 3474">
            <a:extLst>
              <a:ext uri="{FF2B5EF4-FFF2-40B4-BE49-F238E27FC236}">
                <a16:creationId xmlns:a16="http://schemas.microsoft.com/office/drawing/2014/main" id="{14CB4836-E08D-4455-94FB-76460555BEC3}"/>
              </a:ext>
            </a:extLst>
          </p:cNvPr>
          <p:cNvSpPr>
            <a:spLocks noChangeShapeType="1"/>
          </p:cNvSpPr>
          <p:nvPr/>
        </p:nvSpPr>
        <p:spPr bwMode="auto">
          <a:xfrm>
            <a:off x="2527300" y="1676400"/>
            <a:ext cx="0" cy="7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37" name="Line 3475">
            <a:extLst>
              <a:ext uri="{FF2B5EF4-FFF2-40B4-BE49-F238E27FC236}">
                <a16:creationId xmlns:a16="http://schemas.microsoft.com/office/drawing/2014/main" id="{E32BF4C3-9EC3-4FAB-A0B0-FF0E321057CF}"/>
              </a:ext>
            </a:extLst>
          </p:cNvPr>
          <p:cNvSpPr>
            <a:spLocks noChangeShapeType="1"/>
          </p:cNvSpPr>
          <p:nvPr/>
        </p:nvSpPr>
        <p:spPr bwMode="auto">
          <a:xfrm>
            <a:off x="2527300" y="1673225"/>
            <a:ext cx="1588" cy="111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38" name="Line 3476">
            <a:extLst>
              <a:ext uri="{FF2B5EF4-FFF2-40B4-BE49-F238E27FC236}">
                <a16:creationId xmlns:a16="http://schemas.microsoft.com/office/drawing/2014/main" id="{7B3BF43A-8BBE-45A9-8AD8-CBAF06B594CD}"/>
              </a:ext>
            </a:extLst>
          </p:cNvPr>
          <p:cNvSpPr>
            <a:spLocks noChangeShapeType="1"/>
          </p:cNvSpPr>
          <p:nvPr/>
        </p:nvSpPr>
        <p:spPr bwMode="auto">
          <a:xfrm>
            <a:off x="2530475" y="1673225"/>
            <a:ext cx="1588" cy="111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39" name="Line 3477">
            <a:extLst>
              <a:ext uri="{FF2B5EF4-FFF2-40B4-BE49-F238E27FC236}">
                <a16:creationId xmlns:a16="http://schemas.microsoft.com/office/drawing/2014/main" id="{D76779FD-2066-4377-946E-2336E84CE4ED}"/>
              </a:ext>
            </a:extLst>
          </p:cNvPr>
          <p:cNvSpPr>
            <a:spLocks noChangeShapeType="1"/>
          </p:cNvSpPr>
          <p:nvPr/>
        </p:nvSpPr>
        <p:spPr bwMode="auto">
          <a:xfrm>
            <a:off x="2532063" y="1676400"/>
            <a:ext cx="1587" cy="7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40" name="Line 3478">
            <a:extLst>
              <a:ext uri="{FF2B5EF4-FFF2-40B4-BE49-F238E27FC236}">
                <a16:creationId xmlns:a16="http://schemas.microsoft.com/office/drawing/2014/main" id="{E953CBBA-84B0-4954-A8EF-70249694A0B3}"/>
              </a:ext>
            </a:extLst>
          </p:cNvPr>
          <p:cNvSpPr>
            <a:spLocks noChangeShapeType="1"/>
          </p:cNvSpPr>
          <p:nvPr/>
        </p:nvSpPr>
        <p:spPr bwMode="auto">
          <a:xfrm>
            <a:off x="2535238" y="1676400"/>
            <a:ext cx="1587" cy="7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41" name="Line 3479">
            <a:extLst>
              <a:ext uri="{FF2B5EF4-FFF2-40B4-BE49-F238E27FC236}">
                <a16:creationId xmlns:a16="http://schemas.microsoft.com/office/drawing/2014/main" id="{FE4F555B-F959-49F4-BDA0-ECAA7F12548F}"/>
              </a:ext>
            </a:extLst>
          </p:cNvPr>
          <p:cNvSpPr>
            <a:spLocks noChangeShapeType="1"/>
          </p:cNvSpPr>
          <p:nvPr/>
        </p:nvSpPr>
        <p:spPr bwMode="auto">
          <a:xfrm>
            <a:off x="2536825" y="1676400"/>
            <a:ext cx="0" cy="7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42" name="Line 3480">
            <a:extLst>
              <a:ext uri="{FF2B5EF4-FFF2-40B4-BE49-F238E27FC236}">
                <a16:creationId xmlns:a16="http://schemas.microsoft.com/office/drawing/2014/main" id="{54D789CA-39CE-464C-9D9B-4202909592B5}"/>
              </a:ext>
            </a:extLst>
          </p:cNvPr>
          <p:cNvSpPr>
            <a:spLocks noChangeShapeType="1"/>
          </p:cNvSpPr>
          <p:nvPr/>
        </p:nvSpPr>
        <p:spPr bwMode="auto">
          <a:xfrm>
            <a:off x="2536825" y="1676400"/>
            <a:ext cx="3175" cy="7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43" name="Line 3481">
            <a:extLst>
              <a:ext uri="{FF2B5EF4-FFF2-40B4-BE49-F238E27FC236}">
                <a16:creationId xmlns:a16="http://schemas.microsoft.com/office/drawing/2014/main" id="{E48AEFF2-B099-416D-B622-3D2F518B4B29}"/>
              </a:ext>
            </a:extLst>
          </p:cNvPr>
          <p:cNvSpPr>
            <a:spLocks noChangeShapeType="1"/>
          </p:cNvSpPr>
          <p:nvPr/>
        </p:nvSpPr>
        <p:spPr bwMode="auto">
          <a:xfrm>
            <a:off x="2541588" y="1676400"/>
            <a:ext cx="1587" cy="7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44" name="Line 3482">
            <a:extLst>
              <a:ext uri="{FF2B5EF4-FFF2-40B4-BE49-F238E27FC236}">
                <a16:creationId xmlns:a16="http://schemas.microsoft.com/office/drawing/2014/main" id="{BAC79634-0FEB-4F44-9556-05DFFBCCB1D6}"/>
              </a:ext>
            </a:extLst>
          </p:cNvPr>
          <p:cNvSpPr>
            <a:spLocks noChangeShapeType="1"/>
          </p:cNvSpPr>
          <p:nvPr/>
        </p:nvSpPr>
        <p:spPr bwMode="auto">
          <a:xfrm>
            <a:off x="2543175" y="1673225"/>
            <a:ext cx="0" cy="111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45" name="Line 3483">
            <a:extLst>
              <a:ext uri="{FF2B5EF4-FFF2-40B4-BE49-F238E27FC236}">
                <a16:creationId xmlns:a16="http://schemas.microsoft.com/office/drawing/2014/main" id="{D330EC99-A5FC-4F21-968D-1947FF79C1A2}"/>
              </a:ext>
            </a:extLst>
          </p:cNvPr>
          <p:cNvSpPr>
            <a:spLocks noChangeShapeType="1"/>
          </p:cNvSpPr>
          <p:nvPr/>
        </p:nvSpPr>
        <p:spPr bwMode="auto">
          <a:xfrm>
            <a:off x="2543175" y="1676400"/>
            <a:ext cx="1588" cy="7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46" name="Line 3484">
            <a:extLst>
              <a:ext uri="{FF2B5EF4-FFF2-40B4-BE49-F238E27FC236}">
                <a16:creationId xmlns:a16="http://schemas.microsoft.com/office/drawing/2014/main" id="{C492BBA9-E79A-4774-949E-B367BEE0EE32}"/>
              </a:ext>
            </a:extLst>
          </p:cNvPr>
          <p:cNvSpPr>
            <a:spLocks noChangeShapeType="1"/>
          </p:cNvSpPr>
          <p:nvPr/>
        </p:nvSpPr>
        <p:spPr bwMode="auto">
          <a:xfrm>
            <a:off x="2546350" y="1676400"/>
            <a:ext cx="1588" cy="7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47" name="Line 3485">
            <a:extLst>
              <a:ext uri="{FF2B5EF4-FFF2-40B4-BE49-F238E27FC236}">
                <a16:creationId xmlns:a16="http://schemas.microsoft.com/office/drawing/2014/main" id="{A6E41312-3244-4700-A5C3-DE20DF59F371}"/>
              </a:ext>
            </a:extLst>
          </p:cNvPr>
          <p:cNvSpPr>
            <a:spLocks noChangeShapeType="1"/>
          </p:cNvSpPr>
          <p:nvPr/>
        </p:nvSpPr>
        <p:spPr bwMode="auto">
          <a:xfrm>
            <a:off x="2547938" y="1676400"/>
            <a:ext cx="1587" cy="7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48" name="Line 3486">
            <a:extLst>
              <a:ext uri="{FF2B5EF4-FFF2-40B4-BE49-F238E27FC236}">
                <a16:creationId xmlns:a16="http://schemas.microsoft.com/office/drawing/2014/main" id="{80888C34-F01A-40AE-A9FE-EBC90B7987B0}"/>
              </a:ext>
            </a:extLst>
          </p:cNvPr>
          <p:cNvSpPr>
            <a:spLocks noChangeShapeType="1"/>
          </p:cNvSpPr>
          <p:nvPr/>
        </p:nvSpPr>
        <p:spPr bwMode="auto">
          <a:xfrm>
            <a:off x="2551113" y="1676400"/>
            <a:ext cx="1587" cy="7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49" name="Line 3487">
            <a:extLst>
              <a:ext uri="{FF2B5EF4-FFF2-40B4-BE49-F238E27FC236}">
                <a16:creationId xmlns:a16="http://schemas.microsoft.com/office/drawing/2014/main" id="{B359E603-44F8-4700-A685-961F804D663F}"/>
              </a:ext>
            </a:extLst>
          </p:cNvPr>
          <p:cNvSpPr>
            <a:spLocks noChangeShapeType="1"/>
          </p:cNvSpPr>
          <p:nvPr/>
        </p:nvSpPr>
        <p:spPr bwMode="auto">
          <a:xfrm>
            <a:off x="2552700" y="1676400"/>
            <a:ext cx="0" cy="7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50" name="Line 3488">
            <a:extLst>
              <a:ext uri="{FF2B5EF4-FFF2-40B4-BE49-F238E27FC236}">
                <a16:creationId xmlns:a16="http://schemas.microsoft.com/office/drawing/2014/main" id="{CEBE5999-E426-41F0-A670-B83BD84D7E70}"/>
              </a:ext>
            </a:extLst>
          </p:cNvPr>
          <p:cNvSpPr>
            <a:spLocks noChangeShapeType="1"/>
          </p:cNvSpPr>
          <p:nvPr/>
        </p:nvSpPr>
        <p:spPr bwMode="auto">
          <a:xfrm>
            <a:off x="2552700" y="1676400"/>
            <a:ext cx="1588" cy="7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51" name="Line 3489">
            <a:extLst>
              <a:ext uri="{FF2B5EF4-FFF2-40B4-BE49-F238E27FC236}">
                <a16:creationId xmlns:a16="http://schemas.microsoft.com/office/drawing/2014/main" id="{63D14C53-EEBF-48E9-8D1F-7CEE3C5DDF0B}"/>
              </a:ext>
            </a:extLst>
          </p:cNvPr>
          <p:cNvSpPr>
            <a:spLocks noChangeShapeType="1"/>
          </p:cNvSpPr>
          <p:nvPr/>
        </p:nvSpPr>
        <p:spPr bwMode="auto">
          <a:xfrm>
            <a:off x="2557463" y="1676400"/>
            <a:ext cx="1587" cy="7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52" name="Line 3490">
            <a:extLst>
              <a:ext uri="{FF2B5EF4-FFF2-40B4-BE49-F238E27FC236}">
                <a16:creationId xmlns:a16="http://schemas.microsoft.com/office/drawing/2014/main" id="{12DC5316-79FE-4A99-B1B5-3296036E1AFF}"/>
              </a:ext>
            </a:extLst>
          </p:cNvPr>
          <p:cNvSpPr>
            <a:spLocks noChangeShapeType="1"/>
          </p:cNvSpPr>
          <p:nvPr/>
        </p:nvSpPr>
        <p:spPr bwMode="auto">
          <a:xfrm>
            <a:off x="2559050" y="1676400"/>
            <a:ext cx="0" cy="7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53" name="Line 3491">
            <a:extLst>
              <a:ext uri="{FF2B5EF4-FFF2-40B4-BE49-F238E27FC236}">
                <a16:creationId xmlns:a16="http://schemas.microsoft.com/office/drawing/2014/main" id="{E20364A6-D571-4CA1-B0C9-B9AA70299445}"/>
              </a:ext>
            </a:extLst>
          </p:cNvPr>
          <p:cNvSpPr>
            <a:spLocks noChangeShapeType="1"/>
          </p:cNvSpPr>
          <p:nvPr/>
        </p:nvSpPr>
        <p:spPr bwMode="auto">
          <a:xfrm>
            <a:off x="2560638" y="1676400"/>
            <a:ext cx="1587" cy="7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54" name="Line 3492">
            <a:extLst>
              <a:ext uri="{FF2B5EF4-FFF2-40B4-BE49-F238E27FC236}">
                <a16:creationId xmlns:a16="http://schemas.microsoft.com/office/drawing/2014/main" id="{55D432D3-0263-41AA-BD6A-082B5CDE0B76}"/>
              </a:ext>
            </a:extLst>
          </p:cNvPr>
          <p:cNvSpPr>
            <a:spLocks noChangeShapeType="1"/>
          </p:cNvSpPr>
          <p:nvPr/>
        </p:nvSpPr>
        <p:spPr bwMode="auto">
          <a:xfrm>
            <a:off x="2562225" y="1673225"/>
            <a:ext cx="0" cy="111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55" name="Line 3493">
            <a:extLst>
              <a:ext uri="{FF2B5EF4-FFF2-40B4-BE49-F238E27FC236}">
                <a16:creationId xmlns:a16="http://schemas.microsoft.com/office/drawing/2014/main" id="{ED819ED8-72E2-4C66-83FB-38A82BC573DF}"/>
              </a:ext>
            </a:extLst>
          </p:cNvPr>
          <p:cNvSpPr>
            <a:spLocks noChangeShapeType="1"/>
          </p:cNvSpPr>
          <p:nvPr/>
        </p:nvSpPr>
        <p:spPr bwMode="auto">
          <a:xfrm>
            <a:off x="2562225" y="1673225"/>
            <a:ext cx="1588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56" name="Line 3494">
            <a:extLst>
              <a:ext uri="{FF2B5EF4-FFF2-40B4-BE49-F238E27FC236}">
                <a16:creationId xmlns:a16="http://schemas.microsoft.com/office/drawing/2014/main" id="{76516553-57D8-400A-996B-D93533F6AEA7}"/>
              </a:ext>
            </a:extLst>
          </p:cNvPr>
          <p:cNvSpPr>
            <a:spLocks noChangeShapeType="1"/>
          </p:cNvSpPr>
          <p:nvPr/>
        </p:nvSpPr>
        <p:spPr bwMode="auto">
          <a:xfrm>
            <a:off x="2565400" y="1673225"/>
            <a:ext cx="1588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57" name="Line 3495">
            <a:extLst>
              <a:ext uri="{FF2B5EF4-FFF2-40B4-BE49-F238E27FC236}">
                <a16:creationId xmlns:a16="http://schemas.microsoft.com/office/drawing/2014/main" id="{AA0AA9E6-8B9A-42CC-92CE-FB35122E63B0}"/>
              </a:ext>
            </a:extLst>
          </p:cNvPr>
          <p:cNvSpPr>
            <a:spLocks noChangeShapeType="1"/>
          </p:cNvSpPr>
          <p:nvPr/>
        </p:nvSpPr>
        <p:spPr bwMode="auto">
          <a:xfrm>
            <a:off x="2566988" y="1660525"/>
            <a:ext cx="0" cy="15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58" name="Line 3496">
            <a:extLst>
              <a:ext uri="{FF2B5EF4-FFF2-40B4-BE49-F238E27FC236}">
                <a16:creationId xmlns:a16="http://schemas.microsoft.com/office/drawing/2014/main" id="{255ED35C-BB4D-466C-88CA-0576805C5F13}"/>
              </a:ext>
            </a:extLst>
          </p:cNvPr>
          <p:cNvSpPr>
            <a:spLocks noChangeShapeType="1"/>
          </p:cNvSpPr>
          <p:nvPr/>
        </p:nvSpPr>
        <p:spPr bwMode="auto">
          <a:xfrm>
            <a:off x="2568575" y="1660525"/>
            <a:ext cx="1588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59" name="Line 3497">
            <a:extLst>
              <a:ext uri="{FF2B5EF4-FFF2-40B4-BE49-F238E27FC236}">
                <a16:creationId xmlns:a16="http://schemas.microsoft.com/office/drawing/2014/main" id="{D06E5589-DBE1-4962-8892-449B688DE489}"/>
              </a:ext>
            </a:extLst>
          </p:cNvPr>
          <p:cNvSpPr>
            <a:spLocks noChangeShapeType="1"/>
          </p:cNvSpPr>
          <p:nvPr/>
        </p:nvSpPr>
        <p:spPr bwMode="auto">
          <a:xfrm>
            <a:off x="2570163" y="1660525"/>
            <a:ext cx="1587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60" name="Line 3498">
            <a:extLst>
              <a:ext uri="{FF2B5EF4-FFF2-40B4-BE49-F238E27FC236}">
                <a16:creationId xmlns:a16="http://schemas.microsoft.com/office/drawing/2014/main" id="{BFA2ABA6-94AA-4D55-A71D-6E063F8CEB4E}"/>
              </a:ext>
            </a:extLst>
          </p:cNvPr>
          <p:cNvSpPr>
            <a:spLocks noChangeShapeType="1"/>
          </p:cNvSpPr>
          <p:nvPr/>
        </p:nvSpPr>
        <p:spPr bwMode="auto">
          <a:xfrm>
            <a:off x="2571750" y="1660525"/>
            <a:ext cx="1588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61" name="Line 3499">
            <a:extLst>
              <a:ext uri="{FF2B5EF4-FFF2-40B4-BE49-F238E27FC236}">
                <a16:creationId xmlns:a16="http://schemas.microsoft.com/office/drawing/2014/main" id="{1EB0CBB3-A8FF-428E-8849-862EFFF2C09A}"/>
              </a:ext>
            </a:extLst>
          </p:cNvPr>
          <p:cNvSpPr>
            <a:spLocks noChangeShapeType="1"/>
          </p:cNvSpPr>
          <p:nvPr/>
        </p:nvSpPr>
        <p:spPr bwMode="auto">
          <a:xfrm>
            <a:off x="2574925" y="1658938"/>
            <a:ext cx="1588" cy="142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62" name="Line 3500">
            <a:extLst>
              <a:ext uri="{FF2B5EF4-FFF2-40B4-BE49-F238E27FC236}">
                <a16:creationId xmlns:a16="http://schemas.microsoft.com/office/drawing/2014/main" id="{C1D77DBE-8C77-4A2C-94F8-9AEFC31EEF39}"/>
              </a:ext>
            </a:extLst>
          </p:cNvPr>
          <p:cNvSpPr>
            <a:spLocks noChangeShapeType="1"/>
          </p:cNvSpPr>
          <p:nvPr/>
        </p:nvSpPr>
        <p:spPr bwMode="auto">
          <a:xfrm>
            <a:off x="2576513" y="1658938"/>
            <a:ext cx="1587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63" name="Line 3501">
            <a:extLst>
              <a:ext uri="{FF2B5EF4-FFF2-40B4-BE49-F238E27FC236}">
                <a16:creationId xmlns:a16="http://schemas.microsoft.com/office/drawing/2014/main" id="{9DEA3E7D-4C9A-475F-B3C7-EA4ADC79B0FB}"/>
              </a:ext>
            </a:extLst>
          </p:cNvPr>
          <p:cNvSpPr>
            <a:spLocks noChangeShapeType="1"/>
          </p:cNvSpPr>
          <p:nvPr/>
        </p:nvSpPr>
        <p:spPr bwMode="auto">
          <a:xfrm>
            <a:off x="2578100" y="1658938"/>
            <a:ext cx="1588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64" name="Line 3502">
            <a:extLst>
              <a:ext uri="{FF2B5EF4-FFF2-40B4-BE49-F238E27FC236}">
                <a16:creationId xmlns:a16="http://schemas.microsoft.com/office/drawing/2014/main" id="{E8096986-04DB-42D8-B3CA-678F2BCE8D3E}"/>
              </a:ext>
            </a:extLst>
          </p:cNvPr>
          <p:cNvSpPr>
            <a:spLocks noChangeShapeType="1"/>
          </p:cNvSpPr>
          <p:nvPr/>
        </p:nvSpPr>
        <p:spPr bwMode="auto">
          <a:xfrm>
            <a:off x="2581275" y="1658938"/>
            <a:ext cx="0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65" name="Line 3503">
            <a:extLst>
              <a:ext uri="{FF2B5EF4-FFF2-40B4-BE49-F238E27FC236}">
                <a16:creationId xmlns:a16="http://schemas.microsoft.com/office/drawing/2014/main" id="{3941B0A0-7DB5-4766-92A9-51B389152EE4}"/>
              </a:ext>
            </a:extLst>
          </p:cNvPr>
          <p:cNvSpPr>
            <a:spLocks noChangeShapeType="1"/>
          </p:cNvSpPr>
          <p:nvPr/>
        </p:nvSpPr>
        <p:spPr bwMode="auto">
          <a:xfrm>
            <a:off x="2581275" y="1658938"/>
            <a:ext cx="1588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66" name="Line 3504">
            <a:extLst>
              <a:ext uri="{FF2B5EF4-FFF2-40B4-BE49-F238E27FC236}">
                <a16:creationId xmlns:a16="http://schemas.microsoft.com/office/drawing/2014/main" id="{10E367A5-63F2-470C-BF87-CA09838383FC}"/>
              </a:ext>
            </a:extLst>
          </p:cNvPr>
          <p:cNvSpPr>
            <a:spLocks noChangeShapeType="1"/>
          </p:cNvSpPr>
          <p:nvPr/>
        </p:nvSpPr>
        <p:spPr bwMode="auto">
          <a:xfrm>
            <a:off x="2584450" y="1658938"/>
            <a:ext cx="1588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67" name="Line 3505">
            <a:extLst>
              <a:ext uri="{FF2B5EF4-FFF2-40B4-BE49-F238E27FC236}">
                <a16:creationId xmlns:a16="http://schemas.microsoft.com/office/drawing/2014/main" id="{D9DC0FE4-9E11-4836-89B4-F8ABA5BD5584}"/>
              </a:ext>
            </a:extLst>
          </p:cNvPr>
          <p:cNvSpPr>
            <a:spLocks noChangeShapeType="1"/>
          </p:cNvSpPr>
          <p:nvPr/>
        </p:nvSpPr>
        <p:spPr bwMode="auto">
          <a:xfrm>
            <a:off x="2586038" y="1658938"/>
            <a:ext cx="1587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68" name="Line 3506">
            <a:extLst>
              <a:ext uri="{FF2B5EF4-FFF2-40B4-BE49-F238E27FC236}">
                <a16:creationId xmlns:a16="http://schemas.microsoft.com/office/drawing/2014/main" id="{AB93B446-1FB1-45D1-9BA6-2A95AC3B45E1}"/>
              </a:ext>
            </a:extLst>
          </p:cNvPr>
          <p:cNvSpPr>
            <a:spLocks noChangeShapeType="1"/>
          </p:cNvSpPr>
          <p:nvPr/>
        </p:nvSpPr>
        <p:spPr bwMode="auto">
          <a:xfrm>
            <a:off x="2587625" y="1658938"/>
            <a:ext cx="1588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69" name="Line 3507">
            <a:extLst>
              <a:ext uri="{FF2B5EF4-FFF2-40B4-BE49-F238E27FC236}">
                <a16:creationId xmlns:a16="http://schemas.microsoft.com/office/drawing/2014/main" id="{9184ABE0-774C-4BE6-A1BB-4FED9712D416}"/>
              </a:ext>
            </a:extLst>
          </p:cNvPr>
          <p:cNvSpPr>
            <a:spLocks noChangeShapeType="1"/>
          </p:cNvSpPr>
          <p:nvPr/>
        </p:nvSpPr>
        <p:spPr bwMode="auto">
          <a:xfrm>
            <a:off x="2590800" y="1658938"/>
            <a:ext cx="1588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70" name="Line 3508">
            <a:extLst>
              <a:ext uri="{FF2B5EF4-FFF2-40B4-BE49-F238E27FC236}">
                <a16:creationId xmlns:a16="http://schemas.microsoft.com/office/drawing/2014/main" id="{44ABBEAC-B754-4542-9F89-D9E880032F77}"/>
              </a:ext>
            </a:extLst>
          </p:cNvPr>
          <p:cNvSpPr>
            <a:spLocks noChangeShapeType="1"/>
          </p:cNvSpPr>
          <p:nvPr/>
        </p:nvSpPr>
        <p:spPr bwMode="auto">
          <a:xfrm>
            <a:off x="2592388" y="1658938"/>
            <a:ext cx="1587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71" name="Line 3509">
            <a:extLst>
              <a:ext uri="{FF2B5EF4-FFF2-40B4-BE49-F238E27FC236}">
                <a16:creationId xmlns:a16="http://schemas.microsoft.com/office/drawing/2014/main" id="{B2E619DF-F8FB-49DE-AF6B-6DF88BCE2516}"/>
              </a:ext>
            </a:extLst>
          </p:cNvPr>
          <p:cNvSpPr>
            <a:spLocks noChangeShapeType="1"/>
          </p:cNvSpPr>
          <p:nvPr/>
        </p:nvSpPr>
        <p:spPr bwMode="auto">
          <a:xfrm>
            <a:off x="2595563" y="1658938"/>
            <a:ext cx="1587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72" name="Line 3510">
            <a:extLst>
              <a:ext uri="{FF2B5EF4-FFF2-40B4-BE49-F238E27FC236}">
                <a16:creationId xmlns:a16="http://schemas.microsoft.com/office/drawing/2014/main" id="{E1C4040F-9C77-44A7-9038-322ECD7F7ECC}"/>
              </a:ext>
            </a:extLst>
          </p:cNvPr>
          <p:cNvSpPr>
            <a:spLocks noChangeShapeType="1"/>
          </p:cNvSpPr>
          <p:nvPr/>
        </p:nvSpPr>
        <p:spPr bwMode="auto">
          <a:xfrm>
            <a:off x="2597150" y="1658938"/>
            <a:ext cx="0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73" name="Line 3511">
            <a:extLst>
              <a:ext uri="{FF2B5EF4-FFF2-40B4-BE49-F238E27FC236}">
                <a16:creationId xmlns:a16="http://schemas.microsoft.com/office/drawing/2014/main" id="{B9C9A537-56DD-4795-8778-61543BA67CA6}"/>
              </a:ext>
            </a:extLst>
          </p:cNvPr>
          <p:cNvSpPr>
            <a:spLocks noChangeShapeType="1"/>
          </p:cNvSpPr>
          <p:nvPr/>
        </p:nvSpPr>
        <p:spPr bwMode="auto">
          <a:xfrm>
            <a:off x="2597150" y="1658938"/>
            <a:ext cx="1588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74" name="Line 3512">
            <a:extLst>
              <a:ext uri="{FF2B5EF4-FFF2-40B4-BE49-F238E27FC236}">
                <a16:creationId xmlns:a16="http://schemas.microsoft.com/office/drawing/2014/main" id="{EADC28E1-ECFB-41C5-9DC6-6E425D59DAA3}"/>
              </a:ext>
            </a:extLst>
          </p:cNvPr>
          <p:cNvSpPr>
            <a:spLocks noChangeShapeType="1"/>
          </p:cNvSpPr>
          <p:nvPr/>
        </p:nvSpPr>
        <p:spPr bwMode="auto">
          <a:xfrm>
            <a:off x="2600325" y="1658938"/>
            <a:ext cx="1588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75" name="Line 3513">
            <a:extLst>
              <a:ext uri="{FF2B5EF4-FFF2-40B4-BE49-F238E27FC236}">
                <a16:creationId xmlns:a16="http://schemas.microsoft.com/office/drawing/2014/main" id="{3757A243-D663-47C7-A270-B3FABFAB4525}"/>
              </a:ext>
            </a:extLst>
          </p:cNvPr>
          <p:cNvSpPr>
            <a:spLocks noChangeShapeType="1"/>
          </p:cNvSpPr>
          <p:nvPr/>
        </p:nvSpPr>
        <p:spPr bwMode="auto">
          <a:xfrm>
            <a:off x="2601913" y="1658938"/>
            <a:ext cx="0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76" name="Line 3514">
            <a:extLst>
              <a:ext uri="{FF2B5EF4-FFF2-40B4-BE49-F238E27FC236}">
                <a16:creationId xmlns:a16="http://schemas.microsoft.com/office/drawing/2014/main" id="{79731DDB-352B-49B2-870F-352FE7D69371}"/>
              </a:ext>
            </a:extLst>
          </p:cNvPr>
          <p:cNvSpPr>
            <a:spLocks noChangeShapeType="1"/>
          </p:cNvSpPr>
          <p:nvPr/>
        </p:nvSpPr>
        <p:spPr bwMode="auto">
          <a:xfrm>
            <a:off x="2603500" y="1658938"/>
            <a:ext cx="1588" cy="142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77" name="Line 3515">
            <a:extLst>
              <a:ext uri="{FF2B5EF4-FFF2-40B4-BE49-F238E27FC236}">
                <a16:creationId xmlns:a16="http://schemas.microsoft.com/office/drawing/2014/main" id="{82B69253-FC8E-485C-BDBA-5C012B2F8434}"/>
              </a:ext>
            </a:extLst>
          </p:cNvPr>
          <p:cNvSpPr>
            <a:spLocks noChangeShapeType="1"/>
          </p:cNvSpPr>
          <p:nvPr/>
        </p:nvSpPr>
        <p:spPr bwMode="auto">
          <a:xfrm>
            <a:off x="2605088" y="1660525"/>
            <a:ext cx="1587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78" name="Line 3516">
            <a:extLst>
              <a:ext uri="{FF2B5EF4-FFF2-40B4-BE49-F238E27FC236}">
                <a16:creationId xmlns:a16="http://schemas.microsoft.com/office/drawing/2014/main" id="{910A379F-A454-433D-A097-AF9CA683FEF0}"/>
              </a:ext>
            </a:extLst>
          </p:cNvPr>
          <p:cNvSpPr>
            <a:spLocks noChangeShapeType="1"/>
          </p:cNvSpPr>
          <p:nvPr/>
        </p:nvSpPr>
        <p:spPr bwMode="auto">
          <a:xfrm>
            <a:off x="2606675" y="1660525"/>
            <a:ext cx="1588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79" name="Line 3517">
            <a:extLst>
              <a:ext uri="{FF2B5EF4-FFF2-40B4-BE49-F238E27FC236}">
                <a16:creationId xmlns:a16="http://schemas.microsoft.com/office/drawing/2014/main" id="{94EB2BFE-A497-43AE-A1A8-F1DDFA41D11B}"/>
              </a:ext>
            </a:extLst>
          </p:cNvPr>
          <p:cNvSpPr>
            <a:spLocks noChangeShapeType="1"/>
          </p:cNvSpPr>
          <p:nvPr/>
        </p:nvSpPr>
        <p:spPr bwMode="auto">
          <a:xfrm>
            <a:off x="2609850" y="1660525"/>
            <a:ext cx="0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80" name="Line 3518">
            <a:extLst>
              <a:ext uri="{FF2B5EF4-FFF2-40B4-BE49-F238E27FC236}">
                <a16:creationId xmlns:a16="http://schemas.microsoft.com/office/drawing/2014/main" id="{2257BAD7-DEBE-4AC8-B709-40325F1D61B5}"/>
              </a:ext>
            </a:extLst>
          </p:cNvPr>
          <p:cNvSpPr>
            <a:spLocks noChangeShapeType="1"/>
          </p:cNvSpPr>
          <p:nvPr/>
        </p:nvSpPr>
        <p:spPr bwMode="auto">
          <a:xfrm>
            <a:off x="2609850" y="1658938"/>
            <a:ext cx="1588" cy="142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81" name="Line 3519">
            <a:extLst>
              <a:ext uri="{FF2B5EF4-FFF2-40B4-BE49-F238E27FC236}">
                <a16:creationId xmlns:a16="http://schemas.microsoft.com/office/drawing/2014/main" id="{24DB16CC-497E-4B18-8B0F-45D5B5FCAFA2}"/>
              </a:ext>
            </a:extLst>
          </p:cNvPr>
          <p:cNvSpPr>
            <a:spLocks noChangeShapeType="1"/>
          </p:cNvSpPr>
          <p:nvPr/>
        </p:nvSpPr>
        <p:spPr bwMode="auto">
          <a:xfrm>
            <a:off x="2611438" y="1658938"/>
            <a:ext cx="1587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82" name="Line 3520">
            <a:extLst>
              <a:ext uri="{FF2B5EF4-FFF2-40B4-BE49-F238E27FC236}">
                <a16:creationId xmlns:a16="http://schemas.microsoft.com/office/drawing/2014/main" id="{84DB8329-28F7-434A-9E12-C29A113D5312}"/>
              </a:ext>
            </a:extLst>
          </p:cNvPr>
          <p:cNvSpPr>
            <a:spLocks noChangeShapeType="1"/>
          </p:cNvSpPr>
          <p:nvPr/>
        </p:nvSpPr>
        <p:spPr bwMode="auto">
          <a:xfrm>
            <a:off x="2614613" y="1658938"/>
            <a:ext cx="1587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83" name="Line 3521">
            <a:extLst>
              <a:ext uri="{FF2B5EF4-FFF2-40B4-BE49-F238E27FC236}">
                <a16:creationId xmlns:a16="http://schemas.microsoft.com/office/drawing/2014/main" id="{F7636327-CF39-4EA5-A20A-09F57A4EFBDE}"/>
              </a:ext>
            </a:extLst>
          </p:cNvPr>
          <p:cNvSpPr>
            <a:spLocks noChangeShapeType="1"/>
          </p:cNvSpPr>
          <p:nvPr/>
        </p:nvSpPr>
        <p:spPr bwMode="auto">
          <a:xfrm>
            <a:off x="2616200" y="1658938"/>
            <a:ext cx="1588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84" name="Line 3522">
            <a:extLst>
              <a:ext uri="{FF2B5EF4-FFF2-40B4-BE49-F238E27FC236}">
                <a16:creationId xmlns:a16="http://schemas.microsoft.com/office/drawing/2014/main" id="{D88DF8F9-4509-48A0-A65D-4906E06F7953}"/>
              </a:ext>
            </a:extLst>
          </p:cNvPr>
          <p:cNvSpPr>
            <a:spLocks noChangeShapeType="1"/>
          </p:cNvSpPr>
          <p:nvPr/>
        </p:nvSpPr>
        <p:spPr bwMode="auto">
          <a:xfrm>
            <a:off x="2619375" y="1658938"/>
            <a:ext cx="0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85" name="Line 3523">
            <a:extLst>
              <a:ext uri="{FF2B5EF4-FFF2-40B4-BE49-F238E27FC236}">
                <a16:creationId xmlns:a16="http://schemas.microsoft.com/office/drawing/2014/main" id="{D6810B2D-1840-41A8-B193-D19C6BA0DF6A}"/>
              </a:ext>
            </a:extLst>
          </p:cNvPr>
          <p:cNvSpPr>
            <a:spLocks noChangeShapeType="1"/>
          </p:cNvSpPr>
          <p:nvPr/>
        </p:nvSpPr>
        <p:spPr bwMode="auto">
          <a:xfrm>
            <a:off x="2619375" y="1658938"/>
            <a:ext cx="1588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86" name="Line 3524">
            <a:extLst>
              <a:ext uri="{FF2B5EF4-FFF2-40B4-BE49-F238E27FC236}">
                <a16:creationId xmlns:a16="http://schemas.microsoft.com/office/drawing/2014/main" id="{ABCA230E-49CB-4293-B168-29DD75C7611C}"/>
              </a:ext>
            </a:extLst>
          </p:cNvPr>
          <p:cNvSpPr>
            <a:spLocks noChangeShapeType="1"/>
          </p:cNvSpPr>
          <p:nvPr/>
        </p:nvSpPr>
        <p:spPr bwMode="auto">
          <a:xfrm>
            <a:off x="2620963" y="1658938"/>
            <a:ext cx="3175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87" name="Line 3525">
            <a:extLst>
              <a:ext uri="{FF2B5EF4-FFF2-40B4-BE49-F238E27FC236}">
                <a16:creationId xmlns:a16="http://schemas.microsoft.com/office/drawing/2014/main" id="{B79CD4AD-3247-4773-80BE-A09792513E24}"/>
              </a:ext>
            </a:extLst>
          </p:cNvPr>
          <p:cNvSpPr>
            <a:spLocks noChangeShapeType="1"/>
          </p:cNvSpPr>
          <p:nvPr/>
        </p:nvSpPr>
        <p:spPr bwMode="auto">
          <a:xfrm>
            <a:off x="2625725" y="1658938"/>
            <a:ext cx="0" cy="142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88" name="Line 3526">
            <a:extLst>
              <a:ext uri="{FF2B5EF4-FFF2-40B4-BE49-F238E27FC236}">
                <a16:creationId xmlns:a16="http://schemas.microsoft.com/office/drawing/2014/main" id="{CC1FCDE3-8B8B-4212-8746-01B4793328DB}"/>
              </a:ext>
            </a:extLst>
          </p:cNvPr>
          <p:cNvSpPr>
            <a:spLocks noChangeShapeType="1"/>
          </p:cNvSpPr>
          <p:nvPr/>
        </p:nvSpPr>
        <p:spPr bwMode="auto">
          <a:xfrm>
            <a:off x="2625725" y="1658938"/>
            <a:ext cx="1588" cy="142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89" name="Line 3527">
            <a:extLst>
              <a:ext uri="{FF2B5EF4-FFF2-40B4-BE49-F238E27FC236}">
                <a16:creationId xmlns:a16="http://schemas.microsoft.com/office/drawing/2014/main" id="{97DA9F4F-D34C-45BC-8DB1-A59BB9BF1506}"/>
              </a:ext>
            </a:extLst>
          </p:cNvPr>
          <p:cNvSpPr>
            <a:spLocks noChangeShapeType="1"/>
          </p:cNvSpPr>
          <p:nvPr/>
        </p:nvSpPr>
        <p:spPr bwMode="auto">
          <a:xfrm>
            <a:off x="2628900" y="1658938"/>
            <a:ext cx="1588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90" name="Line 3528">
            <a:extLst>
              <a:ext uri="{FF2B5EF4-FFF2-40B4-BE49-F238E27FC236}">
                <a16:creationId xmlns:a16="http://schemas.microsoft.com/office/drawing/2014/main" id="{9D3A6BCA-6030-447A-91CB-1E923E3B8ADA}"/>
              </a:ext>
            </a:extLst>
          </p:cNvPr>
          <p:cNvSpPr>
            <a:spLocks noChangeShapeType="1"/>
          </p:cNvSpPr>
          <p:nvPr/>
        </p:nvSpPr>
        <p:spPr bwMode="auto">
          <a:xfrm>
            <a:off x="2630488" y="1658938"/>
            <a:ext cx="1587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91" name="Line 3529">
            <a:extLst>
              <a:ext uri="{FF2B5EF4-FFF2-40B4-BE49-F238E27FC236}">
                <a16:creationId xmlns:a16="http://schemas.microsoft.com/office/drawing/2014/main" id="{9E3AF4FF-D2CC-411C-9E1C-474DDB145B55}"/>
              </a:ext>
            </a:extLst>
          </p:cNvPr>
          <p:cNvSpPr>
            <a:spLocks noChangeShapeType="1"/>
          </p:cNvSpPr>
          <p:nvPr/>
        </p:nvSpPr>
        <p:spPr bwMode="auto">
          <a:xfrm>
            <a:off x="2632075" y="1658938"/>
            <a:ext cx="1588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92" name="Line 3530">
            <a:extLst>
              <a:ext uri="{FF2B5EF4-FFF2-40B4-BE49-F238E27FC236}">
                <a16:creationId xmlns:a16="http://schemas.microsoft.com/office/drawing/2014/main" id="{7B350FF8-7F1C-452E-9E46-330CDC98BD66}"/>
              </a:ext>
            </a:extLst>
          </p:cNvPr>
          <p:cNvSpPr>
            <a:spLocks noChangeShapeType="1"/>
          </p:cNvSpPr>
          <p:nvPr/>
        </p:nvSpPr>
        <p:spPr bwMode="auto">
          <a:xfrm>
            <a:off x="2635250" y="1641475"/>
            <a:ext cx="0" cy="190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93" name="Line 3531">
            <a:extLst>
              <a:ext uri="{FF2B5EF4-FFF2-40B4-BE49-F238E27FC236}">
                <a16:creationId xmlns:a16="http://schemas.microsoft.com/office/drawing/2014/main" id="{901BB06C-3883-4D68-B01F-DF7F5C63C83F}"/>
              </a:ext>
            </a:extLst>
          </p:cNvPr>
          <p:cNvSpPr>
            <a:spLocks noChangeShapeType="1"/>
          </p:cNvSpPr>
          <p:nvPr/>
        </p:nvSpPr>
        <p:spPr bwMode="auto">
          <a:xfrm>
            <a:off x="2635250" y="1641475"/>
            <a:ext cx="1588" cy="174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94" name="Line 3533">
            <a:extLst>
              <a:ext uri="{FF2B5EF4-FFF2-40B4-BE49-F238E27FC236}">
                <a16:creationId xmlns:a16="http://schemas.microsoft.com/office/drawing/2014/main" id="{60DD6771-96A2-4786-A23C-FCDEF1777DE1}"/>
              </a:ext>
            </a:extLst>
          </p:cNvPr>
          <p:cNvSpPr>
            <a:spLocks noChangeShapeType="1"/>
          </p:cNvSpPr>
          <p:nvPr/>
        </p:nvSpPr>
        <p:spPr bwMode="auto">
          <a:xfrm>
            <a:off x="2628900" y="1666875"/>
            <a:ext cx="1588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95" name="Line 3534">
            <a:extLst>
              <a:ext uri="{FF2B5EF4-FFF2-40B4-BE49-F238E27FC236}">
                <a16:creationId xmlns:a16="http://schemas.microsoft.com/office/drawing/2014/main" id="{294DA251-BDA3-49E4-90F1-AE658601C3C4}"/>
              </a:ext>
            </a:extLst>
          </p:cNvPr>
          <p:cNvSpPr>
            <a:spLocks noChangeShapeType="1"/>
          </p:cNvSpPr>
          <p:nvPr/>
        </p:nvSpPr>
        <p:spPr bwMode="auto">
          <a:xfrm>
            <a:off x="2630488" y="1654175"/>
            <a:ext cx="1587" cy="15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96" name="Line 3535">
            <a:extLst>
              <a:ext uri="{FF2B5EF4-FFF2-40B4-BE49-F238E27FC236}">
                <a16:creationId xmlns:a16="http://schemas.microsoft.com/office/drawing/2014/main" id="{B00A42CD-CCA2-4A26-9F97-2CB5A431F1CE}"/>
              </a:ext>
            </a:extLst>
          </p:cNvPr>
          <p:cNvSpPr>
            <a:spLocks noChangeShapeType="1"/>
          </p:cNvSpPr>
          <p:nvPr/>
        </p:nvSpPr>
        <p:spPr bwMode="auto">
          <a:xfrm>
            <a:off x="2633663" y="1651000"/>
            <a:ext cx="1587" cy="15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97" name="Line 3536">
            <a:extLst>
              <a:ext uri="{FF2B5EF4-FFF2-40B4-BE49-F238E27FC236}">
                <a16:creationId xmlns:a16="http://schemas.microsoft.com/office/drawing/2014/main" id="{D132544F-D487-41D9-93C1-6A631BA1E486}"/>
              </a:ext>
            </a:extLst>
          </p:cNvPr>
          <p:cNvSpPr>
            <a:spLocks noChangeShapeType="1"/>
          </p:cNvSpPr>
          <p:nvPr/>
        </p:nvSpPr>
        <p:spPr bwMode="auto">
          <a:xfrm>
            <a:off x="2635250" y="1638300"/>
            <a:ext cx="1588" cy="15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98" name="Line 3537">
            <a:extLst>
              <a:ext uri="{FF2B5EF4-FFF2-40B4-BE49-F238E27FC236}">
                <a16:creationId xmlns:a16="http://schemas.microsoft.com/office/drawing/2014/main" id="{513331D1-2DEB-4464-A6ED-A110B91AF633}"/>
              </a:ext>
            </a:extLst>
          </p:cNvPr>
          <p:cNvSpPr>
            <a:spLocks noChangeShapeType="1"/>
          </p:cNvSpPr>
          <p:nvPr/>
        </p:nvSpPr>
        <p:spPr bwMode="auto">
          <a:xfrm>
            <a:off x="2636838" y="1638300"/>
            <a:ext cx="1587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99" name="Line 3538">
            <a:extLst>
              <a:ext uri="{FF2B5EF4-FFF2-40B4-BE49-F238E27FC236}">
                <a16:creationId xmlns:a16="http://schemas.microsoft.com/office/drawing/2014/main" id="{1AE84A71-43AC-4DE9-9229-2B99C6387D23}"/>
              </a:ext>
            </a:extLst>
          </p:cNvPr>
          <p:cNvSpPr>
            <a:spLocks noChangeShapeType="1"/>
          </p:cNvSpPr>
          <p:nvPr/>
        </p:nvSpPr>
        <p:spPr bwMode="auto">
          <a:xfrm>
            <a:off x="2638425" y="1635125"/>
            <a:ext cx="1588" cy="15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00" name="Line 3539">
            <a:extLst>
              <a:ext uri="{FF2B5EF4-FFF2-40B4-BE49-F238E27FC236}">
                <a16:creationId xmlns:a16="http://schemas.microsoft.com/office/drawing/2014/main" id="{69C3486F-295B-4DC3-AE53-F87164B8154B}"/>
              </a:ext>
            </a:extLst>
          </p:cNvPr>
          <p:cNvSpPr>
            <a:spLocks noChangeShapeType="1"/>
          </p:cNvSpPr>
          <p:nvPr/>
        </p:nvSpPr>
        <p:spPr bwMode="auto">
          <a:xfrm>
            <a:off x="2640013" y="1627188"/>
            <a:ext cx="0" cy="111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01" name="Line 3540">
            <a:extLst>
              <a:ext uri="{FF2B5EF4-FFF2-40B4-BE49-F238E27FC236}">
                <a16:creationId xmlns:a16="http://schemas.microsoft.com/office/drawing/2014/main" id="{EF4B7377-BAA6-4E1B-91A3-7C256DF90A9F}"/>
              </a:ext>
            </a:extLst>
          </p:cNvPr>
          <p:cNvSpPr>
            <a:spLocks noChangeShapeType="1"/>
          </p:cNvSpPr>
          <p:nvPr/>
        </p:nvSpPr>
        <p:spPr bwMode="auto">
          <a:xfrm>
            <a:off x="2641600" y="1627188"/>
            <a:ext cx="1588" cy="79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02" name="Line 3541">
            <a:extLst>
              <a:ext uri="{FF2B5EF4-FFF2-40B4-BE49-F238E27FC236}">
                <a16:creationId xmlns:a16="http://schemas.microsoft.com/office/drawing/2014/main" id="{B01B0A1F-5406-4FDA-AE27-1295A80CF91B}"/>
              </a:ext>
            </a:extLst>
          </p:cNvPr>
          <p:cNvSpPr>
            <a:spLocks noChangeShapeType="1"/>
          </p:cNvSpPr>
          <p:nvPr/>
        </p:nvSpPr>
        <p:spPr bwMode="auto">
          <a:xfrm>
            <a:off x="2643188" y="1627188"/>
            <a:ext cx="1587" cy="79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03" name="Line 3542">
            <a:extLst>
              <a:ext uri="{FF2B5EF4-FFF2-40B4-BE49-F238E27FC236}">
                <a16:creationId xmlns:a16="http://schemas.microsoft.com/office/drawing/2014/main" id="{9391371B-6BE2-49B5-8F58-E9B0AF409340}"/>
              </a:ext>
            </a:extLst>
          </p:cNvPr>
          <p:cNvSpPr>
            <a:spLocks noChangeShapeType="1"/>
          </p:cNvSpPr>
          <p:nvPr/>
        </p:nvSpPr>
        <p:spPr bwMode="auto">
          <a:xfrm>
            <a:off x="2644775" y="1611313"/>
            <a:ext cx="1588" cy="238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04" name="Line 3543">
            <a:extLst>
              <a:ext uri="{FF2B5EF4-FFF2-40B4-BE49-F238E27FC236}">
                <a16:creationId xmlns:a16="http://schemas.microsoft.com/office/drawing/2014/main" id="{10678A45-38B8-42A7-BA13-DE888697580E}"/>
              </a:ext>
            </a:extLst>
          </p:cNvPr>
          <p:cNvSpPr>
            <a:spLocks noChangeShapeType="1"/>
          </p:cNvSpPr>
          <p:nvPr/>
        </p:nvSpPr>
        <p:spPr bwMode="auto">
          <a:xfrm>
            <a:off x="2647950" y="1611313"/>
            <a:ext cx="0" cy="15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05" name="Line 3544">
            <a:extLst>
              <a:ext uri="{FF2B5EF4-FFF2-40B4-BE49-F238E27FC236}">
                <a16:creationId xmlns:a16="http://schemas.microsoft.com/office/drawing/2014/main" id="{EF4C72A5-87FA-4AC0-AE25-CA5A0DF9E2D2}"/>
              </a:ext>
            </a:extLst>
          </p:cNvPr>
          <p:cNvSpPr>
            <a:spLocks noChangeShapeType="1"/>
          </p:cNvSpPr>
          <p:nvPr/>
        </p:nvSpPr>
        <p:spPr bwMode="auto">
          <a:xfrm>
            <a:off x="2647950" y="1611313"/>
            <a:ext cx="3175" cy="15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06" name="Line 3545">
            <a:extLst>
              <a:ext uri="{FF2B5EF4-FFF2-40B4-BE49-F238E27FC236}">
                <a16:creationId xmlns:a16="http://schemas.microsoft.com/office/drawing/2014/main" id="{7A6ECA3B-43AC-45BD-8B12-E246D04937FD}"/>
              </a:ext>
            </a:extLst>
          </p:cNvPr>
          <p:cNvSpPr>
            <a:spLocks noChangeShapeType="1"/>
          </p:cNvSpPr>
          <p:nvPr/>
        </p:nvSpPr>
        <p:spPr bwMode="auto">
          <a:xfrm>
            <a:off x="2652713" y="1611313"/>
            <a:ext cx="0" cy="15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07" name="Line 3546">
            <a:extLst>
              <a:ext uri="{FF2B5EF4-FFF2-40B4-BE49-F238E27FC236}">
                <a16:creationId xmlns:a16="http://schemas.microsoft.com/office/drawing/2014/main" id="{B27F52E0-115E-47BF-A5B0-ED9075D89A77}"/>
              </a:ext>
            </a:extLst>
          </p:cNvPr>
          <p:cNvSpPr>
            <a:spLocks noChangeShapeType="1"/>
          </p:cNvSpPr>
          <p:nvPr/>
        </p:nvSpPr>
        <p:spPr bwMode="auto">
          <a:xfrm>
            <a:off x="2652713" y="1608138"/>
            <a:ext cx="1587" cy="190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08" name="Line 3547">
            <a:extLst>
              <a:ext uri="{FF2B5EF4-FFF2-40B4-BE49-F238E27FC236}">
                <a16:creationId xmlns:a16="http://schemas.microsoft.com/office/drawing/2014/main" id="{459FD515-8901-4BFD-88D6-038D2DC69DE2}"/>
              </a:ext>
            </a:extLst>
          </p:cNvPr>
          <p:cNvSpPr>
            <a:spLocks noChangeShapeType="1"/>
          </p:cNvSpPr>
          <p:nvPr/>
        </p:nvSpPr>
        <p:spPr bwMode="auto">
          <a:xfrm>
            <a:off x="2654300" y="1608138"/>
            <a:ext cx="1588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09" name="Line 3548">
            <a:extLst>
              <a:ext uri="{FF2B5EF4-FFF2-40B4-BE49-F238E27FC236}">
                <a16:creationId xmlns:a16="http://schemas.microsoft.com/office/drawing/2014/main" id="{14123EDD-BC16-4CA6-B526-D8DA45D39FE9}"/>
              </a:ext>
            </a:extLst>
          </p:cNvPr>
          <p:cNvSpPr>
            <a:spLocks noChangeShapeType="1"/>
          </p:cNvSpPr>
          <p:nvPr/>
        </p:nvSpPr>
        <p:spPr bwMode="auto">
          <a:xfrm>
            <a:off x="2657475" y="1608138"/>
            <a:ext cx="1588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10" name="Line 3549">
            <a:extLst>
              <a:ext uri="{FF2B5EF4-FFF2-40B4-BE49-F238E27FC236}">
                <a16:creationId xmlns:a16="http://schemas.microsoft.com/office/drawing/2014/main" id="{C47F50AC-BB6E-497B-8797-FB93BDA46F69}"/>
              </a:ext>
            </a:extLst>
          </p:cNvPr>
          <p:cNvSpPr>
            <a:spLocks noChangeShapeType="1"/>
          </p:cNvSpPr>
          <p:nvPr/>
        </p:nvSpPr>
        <p:spPr bwMode="auto">
          <a:xfrm>
            <a:off x="2659063" y="1608138"/>
            <a:ext cx="1587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11" name="Line 3550">
            <a:extLst>
              <a:ext uri="{FF2B5EF4-FFF2-40B4-BE49-F238E27FC236}">
                <a16:creationId xmlns:a16="http://schemas.microsoft.com/office/drawing/2014/main" id="{D18FF87C-7519-40F9-9539-2A0039B6E914}"/>
              </a:ext>
            </a:extLst>
          </p:cNvPr>
          <p:cNvSpPr>
            <a:spLocks noChangeShapeType="1"/>
          </p:cNvSpPr>
          <p:nvPr/>
        </p:nvSpPr>
        <p:spPr bwMode="auto">
          <a:xfrm>
            <a:off x="2662238" y="1595438"/>
            <a:ext cx="0" cy="15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12" name="Line 3551">
            <a:extLst>
              <a:ext uri="{FF2B5EF4-FFF2-40B4-BE49-F238E27FC236}">
                <a16:creationId xmlns:a16="http://schemas.microsoft.com/office/drawing/2014/main" id="{6944C2F3-BBE3-4F7F-930E-BC34E6331742}"/>
              </a:ext>
            </a:extLst>
          </p:cNvPr>
          <p:cNvSpPr>
            <a:spLocks noChangeShapeType="1"/>
          </p:cNvSpPr>
          <p:nvPr/>
        </p:nvSpPr>
        <p:spPr bwMode="auto">
          <a:xfrm>
            <a:off x="2662238" y="1595438"/>
            <a:ext cx="1587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13" name="Line 3552">
            <a:extLst>
              <a:ext uri="{FF2B5EF4-FFF2-40B4-BE49-F238E27FC236}">
                <a16:creationId xmlns:a16="http://schemas.microsoft.com/office/drawing/2014/main" id="{4BE8B03F-19D3-47EB-941F-2445AB5AF362}"/>
              </a:ext>
            </a:extLst>
          </p:cNvPr>
          <p:cNvSpPr>
            <a:spLocks noChangeShapeType="1"/>
          </p:cNvSpPr>
          <p:nvPr/>
        </p:nvSpPr>
        <p:spPr bwMode="auto">
          <a:xfrm>
            <a:off x="2663825" y="1595438"/>
            <a:ext cx="1588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14" name="Line 3553">
            <a:extLst>
              <a:ext uri="{FF2B5EF4-FFF2-40B4-BE49-F238E27FC236}">
                <a16:creationId xmlns:a16="http://schemas.microsoft.com/office/drawing/2014/main" id="{3298606C-003B-42B3-B0B4-0AE85F9CE4B9}"/>
              </a:ext>
            </a:extLst>
          </p:cNvPr>
          <p:cNvSpPr>
            <a:spLocks noChangeShapeType="1"/>
          </p:cNvSpPr>
          <p:nvPr/>
        </p:nvSpPr>
        <p:spPr bwMode="auto">
          <a:xfrm>
            <a:off x="2668588" y="1595438"/>
            <a:ext cx="0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15" name="Line 3554">
            <a:extLst>
              <a:ext uri="{FF2B5EF4-FFF2-40B4-BE49-F238E27FC236}">
                <a16:creationId xmlns:a16="http://schemas.microsoft.com/office/drawing/2014/main" id="{52A5B2E0-1FAA-4E7D-834D-E5B734EE737D}"/>
              </a:ext>
            </a:extLst>
          </p:cNvPr>
          <p:cNvSpPr>
            <a:spLocks noChangeShapeType="1"/>
          </p:cNvSpPr>
          <p:nvPr/>
        </p:nvSpPr>
        <p:spPr bwMode="auto">
          <a:xfrm>
            <a:off x="2668588" y="1595438"/>
            <a:ext cx="1587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16" name="Line 3555">
            <a:extLst>
              <a:ext uri="{FF2B5EF4-FFF2-40B4-BE49-F238E27FC236}">
                <a16:creationId xmlns:a16="http://schemas.microsoft.com/office/drawing/2014/main" id="{D72F8A36-AA6D-4489-9676-CBAED605469C}"/>
              </a:ext>
            </a:extLst>
          </p:cNvPr>
          <p:cNvSpPr>
            <a:spLocks noChangeShapeType="1"/>
          </p:cNvSpPr>
          <p:nvPr/>
        </p:nvSpPr>
        <p:spPr bwMode="auto">
          <a:xfrm>
            <a:off x="2670175" y="1595438"/>
            <a:ext cx="1588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17" name="Line 3556">
            <a:extLst>
              <a:ext uri="{FF2B5EF4-FFF2-40B4-BE49-F238E27FC236}">
                <a16:creationId xmlns:a16="http://schemas.microsoft.com/office/drawing/2014/main" id="{C315CD92-1134-403D-BFDF-640ECA8D13C2}"/>
              </a:ext>
            </a:extLst>
          </p:cNvPr>
          <p:cNvSpPr>
            <a:spLocks noChangeShapeType="1"/>
          </p:cNvSpPr>
          <p:nvPr/>
        </p:nvSpPr>
        <p:spPr bwMode="auto">
          <a:xfrm>
            <a:off x="2673350" y="1595438"/>
            <a:ext cx="1588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18" name="Line 3557">
            <a:extLst>
              <a:ext uri="{FF2B5EF4-FFF2-40B4-BE49-F238E27FC236}">
                <a16:creationId xmlns:a16="http://schemas.microsoft.com/office/drawing/2014/main" id="{90E39D90-E437-4EBC-A551-C223B277A805}"/>
              </a:ext>
            </a:extLst>
          </p:cNvPr>
          <p:cNvSpPr>
            <a:spLocks noChangeShapeType="1"/>
          </p:cNvSpPr>
          <p:nvPr/>
        </p:nvSpPr>
        <p:spPr bwMode="auto">
          <a:xfrm>
            <a:off x="2674938" y="1589088"/>
            <a:ext cx="1587" cy="190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19" name="Line 3558">
            <a:extLst>
              <a:ext uri="{FF2B5EF4-FFF2-40B4-BE49-F238E27FC236}">
                <a16:creationId xmlns:a16="http://schemas.microsoft.com/office/drawing/2014/main" id="{8D3E30BC-C5AD-4365-B9A7-07CEB0163B8C}"/>
              </a:ext>
            </a:extLst>
          </p:cNvPr>
          <p:cNvSpPr>
            <a:spLocks noChangeShapeType="1"/>
          </p:cNvSpPr>
          <p:nvPr/>
        </p:nvSpPr>
        <p:spPr bwMode="auto">
          <a:xfrm>
            <a:off x="2678113" y="1589088"/>
            <a:ext cx="0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20" name="Line 3559">
            <a:extLst>
              <a:ext uri="{FF2B5EF4-FFF2-40B4-BE49-F238E27FC236}">
                <a16:creationId xmlns:a16="http://schemas.microsoft.com/office/drawing/2014/main" id="{A96E3346-2852-4D30-9877-64317E7C6CD0}"/>
              </a:ext>
            </a:extLst>
          </p:cNvPr>
          <p:cNvSpPr>
            <a:spLocks noChangeShapeType="1"/>
          </p:cNvSpPr>
          <p:nvPr/>
        </p:nvSpPr>
        <p:spPr bwMode="auto">
          <a:xfrm>
            <a:off x="2678113" y="1589088"/>
            <a:ext cx="1587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21" name="Line 3560">
            <a:extLst>
              <a:ext uri="{FF2B5EF4-FFF2-40B4-BE49-F238E27FC236}">
                <a16:creationId xmlns:a16="http://schemas.microsoft.com/office/drawing/2014/main" id="{FEBE82D5-A9D2-46C3-B812-D4AF5A880BE7}"/>
              </a:ext>
            </a:extLst>
          </p:cNvPr>
          <p:cNvSpPr>
            <a:spLocks noChangeShapeType="1"/>
          </p:cNvSpPr>
          <p:nvPr/>
        </p:nvSpPr>
        <p:spPr bwMode="auto">
          <a:xfrm>
            <a:off x="2679700" y="1589088"/>
            <a:ext cx="0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22" name="Line 3561">
            <a:extLst>
              <a:ext uri="{FF2B5EF4-FFF2-40B4-BE49-F238E27FC236}">
                <a16:creationId xmlns:a16="http://schemas.microsoft.com/office/drawing/2014/main" id="{DA0967BB-1065-4A07-89B8-E52A39EEFC81}"/>
              </a:ext>
            </a:extLst>
          </p:cNvPr>
          <p:cNvSpPr>
            <a:spLocks noChangeShapeType="1"/>
          </p:cNvSpPr>
          <p:nvPr/>
        </p:nvSpPr>
        <p:spPr bwMode="auto">
          <a:xfrm>
            <a:off x="2681288" y="1589088"/>
            <a:ext cx="1587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23" name="Line 3562">
            <a:extLst>
              <a:ext uri="{FF2B5EF4-FFF2-40B4-BE49-F238E27FC236}">
                <a16:creationId xmlns:a16="http://schemas.microsoft.com/office/drawing/2014/main" id="{340079F4-A926-4E32-929C-6206DF8C46DB}"/>
              </a:ext>
            </a:extLst>
          </p:cNvPr>
          <p:cNvSpPr>
            <a:spLocks noChangeShapeType="1"/>
          </p:cNvSpPr>
          <p:nvPr/>
        </p:nvSpPr>
        <p:spPr bwMode="auto">
          <a:xfrm>
            <a:off x="2682875" y="1589088"/>
            <a:ext cx="1588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24" name="Line 3563">
            <a:extLst>
              <a:ext uri="{FF2B5EF4-FFF2-40B4-BE49-F238E27FC236}">
                <a16:creationId xmlns:a16="http://schemas.microsoft.com/office/drawing/2014/main" id="{68E4963D-C5F2-4E3E-A910-E6B1F335D1BD}"/>
              </a:ext>
            </a:extLst>
          </p:cNvPr>
          <p:cNvSpPr>
            <a:spLocks noChangeShapeType="1"/>
          </p:cNvSpPr>
          <p:nvPr/>
        </p:nvSpPr>
        <p:spPr bwMode="auto">
          <a:xfrm>
            <a:off x="2686050" y="1589088"/>
            <a:ext cx="1588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25" name="Line 3564">
            <a:extLst>
              <a:ext uri="{FF2B5EF4-FFF2-40B4-BE49-F238E27FC236}">
                <a16:creationId xmlns:a16="http://schemas.microsoft.com/office/drawing/2014/main" id="{30BD2924-8EFE-4D88-9FD2-AE3E9FD77A4E}"/>
              </a:ext>
            </a:extLst>
          </p:cNvPr>
          <p:cNvSpPr>
            <a:spLocks noChangeShapeType="1"/>
          </p:cNvSpPr>
          <p:nvPr/>
        </p:nvSpPr>
        <p:spPr bwMode="auto">
          <a:xfrm>
            <a:off x="2687638" y="1589088"/>
            <a:ext cx="1587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26" name="Line 3565">
            <a:extLst>
              <a:ext uri="{FF2B5EF4-FFF2-40B4-BE49-F238E27FC236}">
                <a16:creationId xmlns:a16="http://schemas.microsoft.com/office/drawing/2014/main" id="{CDFFD038-80A5-4755-8F77-649026EE039B}"/>
              </a:ext>
            </a:extLst>
          </p:cNvPr>
          <p:cNvSpPr>
            <a:spLocks noChangeShapeType="1"/>
          </p:cNvSpPr>
          <p:nvPr/>
        </p:nvSpPr>
        <p:spPr bwMode="auto">
          <a:xfrm>
            <a:off x="2689225" y="1589088"/>
            <a:ext cx="1588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27" name="Line 3566">
            <a:extLst>
              <a:ext uri="{FF2B5EF4-FFF2-40B4-BE49-F238E27FC236}">
                <a16:creationId xmlns:a16="http://schemas.microsoft.com/office/drawing/2014/main" id="{59782C3E-532E-4765-A609-D862D017FD67}"/>
              </a:ext>
            </a:extLst>
          </p:cNvPr>
          <p:cNvSpPr>
            <a:spLocks noChangeShapeType="1"/>
          </p:cNvSpPr>
          <p:nvPr/>
        </p:nvSpPr>
        <p:spPr bwMode="auto">
          <a:xfrm>
            <a:off x="2690813" y="1589088"/>
            <a:ext cx="1587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28" name="Line 3567">
            <a:extLst>
              <a:ext uri="{FF2B5EF4-FFF2-40B4-BE49-F238E27FC236}">
                <a16:creationId xmlns:a16="http://schemas.microsoft.com/office/drawing/2014/main" id="{5043B35F-4E17-4828-88EE-F18C7D45F015}"/>
              </a:ext>
            </a:extLst>
          </p:cNvPr>
          <p:cNvSpPr>
            <a:spLocks noChangeShapeType="1"/>
          </p:cNvSpPr>
          <p:nvPr/>
        </p:nvSpPr>
        <p:spPr bwMode="auto">
          <a:xfrm>
            <a:off x="2692400" y="1589088"/>
            <a:ext cx="1588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29" name="Line 3568">
            <a:extLst>
              <a:ext uri="{FF2B5EF4-FFF2-40B4-BE49-F238E27FC236}">
                <a16:creationId xmlns:a16="http://schemas.microsoft.com/office/drawing/2014/main" id="{663A9687-01E7-4AA2-84F2-E10900330057}"/>
              </a:ext>
            </a:extLst>
          </p:cNvPr>
          <p:cNvSpPr>
            <a:spLocks noChangeShapeType="1"/>
          </p:cNvSpPr>
          <p:nvPr/>
        </p:nvSpPr>
        <p:spPr bwMode="auto">
          <a:xfrm>
            <a:off x="2695575" y="1589088"/>
            <a:ext cx="1588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30" name="Line 3569">
            <a:extLst>
              <a:ext uri="{FF2B5EF4-FFF2-40B4-BE49-F238E27FC236}">
                <a16:creationId xmlns:a16="http://schemas.microsoft.com/office/drawing/2014/main" id="{F4D54755-8669-407A-962E-63F4DC378313}"/>
              </a:ext>
            </a:extLst>
          </p:cNvPr>
          <p:cNvSpPr>
            <a:spLocks noChangeShapeType="1"/>
          </p:cNvSpPr>
          <p:nvPr/>
        </p:nvSpPr>
        <p:spPr bwMode="auto">
          <a:xfrm>
            <a:off x="2697163" y="1587500"/>
            <a:ext cx="1587" cy="7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31" name="Line 3570">
            <a:extLst>
              <a:ext uri="{FF2B5EF4-FFF2-40B4-BE49-F238E27FC236}">
                <a16:creationId xmlns:a16="http://schemas.microsoft.com/office/drawing/2014/main" id="{5F7E8DCC-36E6-40EB-B0F3-C5CAD370615C}"/>
              </a:ext>
            </a:extLst>
          </p:cNvPr>
          <p:cNvSpPr>
            <a:spLocks noChangeShapeType="1"/>
          </p:cNvSpPr>
          <p:nvPr/>
        </p:nvSpPr>
        <p:spPr bwMode="auto">
          <a:xfrm>
            <a:off x="2698750" y="1587500"/>
            <a:ext cx="1588" cy="1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32" name="Line 3571">
            <a:extLst>
              <a:ext uri="{FF2B5EF4-FFF2-40B4-BE49-F238E27FC236}">
                <a16:creationId xmlns:a16="http://schemas.microsoft.com/office/drawing/2014/main" id="{0A21A5F6-35D1-4E99-B445-B372E7E39241}"/>
              </a:ext>
            </a:extLst>
          </p:cNvPr>
          <p:cNvSpPr>
            <a:spLocks noChangeShapeType="1"/>
          </p:cNvSpPr>
          <p:nvPr/>
        </p:nvSpPr>
        <p:spPr bwMode="auto">
          <a:xfrm>
            <a:off x="2701925" y="1587500"/>
            <a:ext cx="1588" cy="1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33" name="Line 3572">
            <a:extLst>
              <a:ext uri="{FF2B5EF4-FFF2-40B4-BE49-F238E27FC236}">
                <a16:creationId xmlns:a16="http://schemas.microsoft.com/office/drawing/2014/main" id="{481676BD-879B-4965-8F00-424B3D31488C}"/>
              </a:ext>
            </a:extLst>
          </p:cNvPr>
          <p:cNvSpPr>
            <a:spLocks noChangeShapeType="1"/>
          </p:cNvSpPr>
          <p:nvPr/>
        </p:nvSpPr>
        <p:spPr bwMode="auto">
          <a:xfrm>
            <a:off x="2703513" y="1587500"/>
            <a:ext cx="1587" cy="1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34" name="Line 3573">
            <a:extLst>
              <a:ext uri="{FF2B5EF4-FFF2-40B4-BE49-F238E27FC236}">
                <a16:creationId xmlns:a16="http://schemas.microsoft.com/office/drawing/2014/main" id="{885BC980-854F-45C2-BEAD-A28BCE1181CD}"/>
              </a:ext>
            </a:extLst>
          </p:cNvPr>
          <p:cNvSpPr>
            <a:spLocks noChangeShapeType="1"/>
          </p:cNvSpPr>
          <p:nvPr/>
        </p:nvSpPr>
        <p:spPr bwMode="auto">
          <a:xfrm>
            <a:off x="2705100" y="1587500"/>
            <a:ext cx="1588" cy="1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35" name="Line 3574">
            <a:extLst>
              <a:ext uri="{FF2B5EF4-FFF2-40B4-BE49-F238E27FC236}">
                <a16:creationId xmlns:a16="http://schemas.microsoft.com/office/drawing/2014/main" id="{9322DD33-79EC-4F1D-8937-084E4FD05A9C}"/>
              </a:ext>
            </a:extLst>
          </p:cNvPr>
          <p:cNvSpPr>
            <a:spLocks noChangeShapeType="1"/>
          </p:cNvSpPr>
          <p:nvPr/>
        </p:nvSpPr>
        <p:spPr bwMode="auto">
          <a:xfrm>
            <a:off x="2706688" y="1574800"/>
            <a:ext cx="1587" cy="142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36" name="Line 3575">
            <a:extLst>
              <a:ext uri="{FF2B5EF4-FFF2-40B4-BE49-F238E27FC236}">
                <a16:creationId xmlns:a16="http://schemas.microsoft.com/office/drawing/2014/main" id="{24796D68-E6CC-4F5A-8948-3325FB9AA851}"/>
              </a:ext>
            </a:extLst>
          </p:cNvPr>
          <p:cNvSpPr>
            <a:spLocks noChangeShapeType="1"/>
          </p:cNvSpPr>
          <p:nvPr/>
        </p:nvSpPr>
        <p:spPr bwMode="auto">
          <a:xfrm>
            <a:off x="2708275" y="1574800"/>
            <a:ext cx="1588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37" name="Line 3576">
            <a:extLst>
              <a:ext uri="{FF2B5EF4-FFF2-40B4-BE49-F238E27FC236}">
                <a16:creationId xmlns:a16="http://schemas.microsoft.com/office/drawing/2014/main" id="{B1450375-E9E9-4E25-9A4C-04193E121A6B}"/>
              </a:ext>
            </a:extLst>
          </p:cNvPr>
          <p:cNvSpPr>
            <a:spLocks noChangeShapeType="1"/>
          </p:cNvSpPr>
          <p:nvPr/>
        </p:nvSpPr>
        <p:spPr bwMode="auto">
          <a:xfrm>
            <a:off x="2711450" y="1574800"/>
            <a:ext cx="1588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38" name="Line 3577">
            <a:extLst>
              <a:ext uri="{FF2B5EF4-FFF2-40B4-BE49-F238E27FC236}">
                <a16:creationId xmlns:a16="http://schemas.microsoft.com/office/drawing/2014/main" id="{7B4C71D8-FA39-4F1E-B2F1-79A8770A5466}"/>
              </a:ext>
            </a:extLst>
          </p:cNvPr>
          <p:cNvSpPr>
            <a:spLocks noChangeShapeType="1"/>
          </p:cNvSpPr>
          <p:nvPr/>
        </p:nvSpPr>
        <p:spPr bwMode="auto">
          <a:xfrm>
            <a:off x="2713038" y="1574800"/>
            <a:ext cx="1587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39" name="Line 3578">
            <a:extLst>
              <a:ext uri="{FF2B5EF4-FFF2-40B4-BE49-F238E27FC236}">
                <a16:creationId xmlns:a16="http://schemas.microsoft.com/office/drawing/2014/main" id="{E8054601-A1F5-4F9D-BF84-BFA963C79BC9}"/>
              </a:ext>
            </a:extLst>
          </p:cNvPr>
          <p:cNvSpPr>
            <a:spLocks noChangeShapeType="1"/>
          </p:cNvSpPr>
          <p:nvPr/>
        </p:nvSpPr>
        <p:spPr bwMode="auto">
          <a:xfrm>
            <a:off x="2714625" y="1574800"/>
            <a:ext cx="1588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40" name="Line 3579">
            <a:extLst>
              <a:ext uri="{FF2B5EF4-FFF2-40B4-BE49-F238E27FC236}">
                <a16:creationId xmlns:a16="http://schemas.microsoft.com/office/drawing/2014/main" id="{7C90A2DE-58DB-4F54-9EF7-95D804E2D200}"/>
              </a:ext>
            </a:extLst>
          </p:cNvPr>
          <p:cNvSpPr>
            <a:spLocks noChangeShapeType="1"/>
          </p:cNvSpPr>
          <p:nvPr/>
        </p:nvSpPr>
        <p:spPr bwMode="auto">
          <a:xfrm>
            <a:off x="2716213" y="1574800"/>
            <a:ext cx="1587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41" name="Line 3580">
            <a:extLst>
              <a:ext uri="{FF2B5EF4-FFF2-40B4-BE49-F238E27FC236}">
                <a16:creationId xmlns:a16="http://schemas.microsoft.com/office/drawing/2014/main" id="{E1004F61-2EF1-48BC-89E3-3861028FF9CA}"/>
              </a:ext>
            </a:extLst>
          </p:cNvPr>
          <p:cNvSpPr>
            <a:spLocks noChangeShapeType="1"/>
          </p:cNvSpPr>
          <p:nvPr/>
        </p:nvSpPr>
        <p:spPr bwMode="auto">
          <a:xfrm>
            <a:off x="2717800" y="1574800"/>
            <a:ext cx="1588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42" name="Line 3581">
            <a:extLst>
              <a:ext uri="{FF2B5EF4-FFF2-40B4-BE49-F238E27FC236}">
                <a16:creationId xmlns:a16="http://schemas.microsoft.com/office/drawing/2014/main" id="{0A482F82-3BD8-4FD3-8D40-7201D6DE3ECC}"/>
              </a:ext>
            </a:extLst>
          </p:cNvPr>
          <p:cNvSpPr>
            <a:spLocks noChangeShapeType="1"/>
          </p:cNvSpPr>
          <p:nvPr/>
        </p:nvSpPr>
        <p:spPr bwMode="auto">
          <a:xfrm>
            <a:off x="2719388" y="1571625"/>
            <a:ext cx="1587" cy="15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43" name="Line 3582">
            <a:extLst>
              <a:ext uri="{FF2B5EF4-FFF2-40B4-BE49-F238E27FC236}">
                <a16:creationId xmlns:a16="http://schemas.microsoft.com/office/drawing/2014/main" id="{2B637F95-A4C6-48CF-A9FD-E80807832380}"/>
              </a:ext>
            </a:extLst>
          </p:cNvPr>
          <p:cNvSpPr>
            <a:spLocks noChangeShapeType="1"/>
          </p:cNvSpPr>
          <p:nvPr/>
        </p:nvSpPr>
        <p:spPr bwMode="auto">
          <a:xfrm>
            <a:off x="2720975" y="1571625"/>
            <a:ext cx="1588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44" name="Line 3583">
            <a:extLst>
              <a:ext uri="{FF2B5EF4-FFF2-40B4-BE49-F238E27FC236}">
                <a16:creationId xmlns:a16="http://schemas.microsoft.com/office/drawing/2014/main" id="{651038A0-3F25-4E6E-82FD-A79E457D84FB}"/>
              </a:ext>
            </a:extLst>
          </p:cNvPr>
          <p:cNvSpPr>
            <a:spLocks noChangeShapeType="1"/>
          </p:cNvSpPr>
          <p:nvPr/>
        </p:nvSpPr>
        <p:spPr bwMode="auto">
          <a:xfrm>
            <a:off x="2722563" y="1571625"/>
            <a:ext cx="1587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45" name="Line 3584">
            <a:extLst>
              <a:ext uri="{FF2B5EF4-FFF2-40B4-BE49-F238E27FC236}">
                <a16:creationId xmlns:a16="http://schemas.microsoft.com/office/drawing/2014/main" id="{BCCFB876-2BFE-4062-978E-ED492365D86F}"/>
              </a:ext>
            </a:extLst>
          </p:cNvPr>
          <p:cNvSpPr>
            <a:spLocks noChangeShapeType="1"/>
          </p:cNvSpPr>
          <p:nvPr/>
        </p:nvSpPr>
        <p:spPr bwMode="auto">
          <a:xfrm>
            <a:off x="2725738" y="1571625"/>
            <a:ext cx="1587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46" name="Line 3585">
            <a:extLst>
              <a:ext uri="{FF2B5EF4-FFF2-40B4-BE49-F238E27FC236}">
                <a16:creationId xmlns:a16="http://schemas.microsoft.com/office/drawing/2014/main" id="{58D10FC1-4229-40FB-A507-2D794AB78129}"/>
              </a:ext>
            </a:extLst>
          </p:cNvPr>
          <p:cNvSpPr>
            <a:spLocks noChangeShapeType="1"/>
          </p:cNvSpPr>
          <p:nvPr/>
        </p:nvSpPr>
        <p:spPr bwMode="auto">
          <a:xfrm>
            <a:off x="2727325" y="1558925"/>
            <a:ext cx="1588" cy="15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47" name="Line 3586">
            <a:extLst>
              <a:ext uri="{FF2B5EF4-FFF2-40B4-BE49-F238E27FC236}">
                <a16:creationId xmlns:a16="http://schemas.microsoft.com/office/drawing/2014/main" id="{A0CC5FC5-9DA5-4D9A-97B6-9459EE0A974F}"/>
              </a:ext>
            </a:extLst>
          </p:cNvPr>
          <p:cNvSpPr>
            <a:spLocks noChangeShapeType="1"/>
          </p:cNvSpPr>
          <p:nvPr/>
        </p:nvSpPr>
        <p:spPr bwMode="auto">
          <a:xfrm>
            <a:off x="2728913" y="1558925"/>
            <a:ext cx="1587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48" name="Line 3587">
            <a:extLst>
              <a:ext uri="{FF2B5EF4-FFF2-40B4-BE49-F238E27FC236}">
                <a16:creationId xmlns:a16="http://schemas.microsoft.com/office/drawing/2014/main" id="{C9E43994-B2DC-4CD9-A079-B9F8CA2B69FE}"/>
              </a:ext>
            </a:extLst>
          </p:cNvPr>
          <p:cNvSpPr>
            <a:spLocks noChangeShapeType="1"/>
          </p:cNvSpPr>
          <p:nvPr/>
        </p:nvSpPr>
        <p:spPr bwMode="auto">
          <a:xfrm>
            <a:off x="2730500" y="1558925"/>
            <a:ext cx="1588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49" name="Line 3588">
            <a:extLst>
              <a:ext uri="{FF2B5EF4-FFF2-40B4-BE49-F238E27FC236}">
                <a16:creationId xmlns:a16="http://schemas.microsoft.com/office/drawing/2014/main" id="{35EB645F-337A-4CB6-AB66-E62BBE9CAD42}"/>
              </a:ext>
            </a:extLst>
          </p:cNvPr>
          <p:cNvSpPr>
            <a:spLocks noChangeShapeType="1"/>
          </p:cNvSpPr>
          <p:nvPr/>
        </p:nvSpPr>
        <p:spPr bwMode="auto">
          <a:xfrm>
            <a:off x="2732088" y="1558925"/>
            <a:ext cx="3175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50" name="Line 3589">
            <a:extLst>
              <a:ext uri="{FF2B5EF4-FFF2-40B4-BE49-F238E27FC236}">
                <a16:creationId xmlns:a16="http://schemas.microsoft.com/office/drawing/2014/main" id="{953DF1C9-FDF6-49BA-8D6D-84B32DC9701F}"/>
              </a:ext>
            </a:extLst>
          </p:cNvPr>
          <p:cNvSpPr>
            <a:spLocks noChangeShapeType="1"/>
          </p:cNvSpPr>
          <p:nvPr/>
        </p:nvSpPr>
        <p:spPr bwMode="auto">
          <a:xfrm>
            <a:off x="2735263" y="1558925"/>
            <a:ext cx="1587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51" name="Line 3590">
            <a:extLst>
              <a:ext uri="{FF2B5EF4-FFF2-40B4-BE49-F238E27FC236}">
                <a16:creationId xmlns:a16="http://schemas.microsoft.com/office/drawing/2014/main" id="{01AB8663-DC6C-4243-A139-72B19E3755D2}"/>
              </a:ext>
            </a:extLst>
          </p:cNvPr>
          <p:cNvSpPr>
            <a:spLocks noChangeShapeType="1"/>
          </p:cNvSpPr>
          <p:nvPr/>
        </p:nvSpPr>
        <p:spPr bwMode="auto">
          <a:xfrm>
            <a:off x="2736850" y="1558925"/>
            <a:ext cx="1588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52" name="Line 3591">
            <a:extLst>
              <a:ext uri="{FF2B5EF4-FFF2-40B4-BE49-F238E27FC236}">
                <a16:creationId xmlns:a16="http://schemas.microsoft.com/office/drawing/2014/main" id="{A4FF1BEB-96BF-4EA6-8DEC-87F1CC202627}"/>
              </a:ext>
            </a:extLst>
          </p:cNvPr>
          <p:cNvSpPr>
            <a:spLocks noChangeShapeType="1"/>
          </p:cNvSpPr>
          <p:nvPr/>
        </p:nvSpPr>
        <p:spPr bwMode="auto">
          <a:xfrm>
            <a:off x="2738438" y="1558925"/>
            <a:ext cx="1587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53" name="Line 3592">
            <a:extLst>
              <a:ext uri="{FF2B5EF4-FFF2-40B4-BE49-F238E27FC236}">
                <a16:creationId xmlns:a16="http://schemas.microsoft.com/office/drawing/2014/main" id="{37835A4C-B4F7-42CF-B7F9-58C2A8C2E387}"/>
              </a:ext>
            </a:extLst>
          </p:cNvPr>
          <p:cNvSpPr>
            <a:spLocks noChangeShapeType="1"/>
          </p:cNvSpPr>
          <p:nvPr/>
        </p:nvSpPr>
        <p:spPr bwMode="auto">
          <a:xfrm>
            <a:off x="2741613" y="1552575"/>
            <a:ext cx="1587" cy="190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54" name="Line 3593">
            <a:extLst>
              <a:ext uri="{FF2B5EF4-FFF2-40B4-BE49-F238E27FC236}">
                <a16:creationId xmlns:a16="http://schemas.microsoft.com/office/drawing/2014/main" id="{6824306C-1A6D-41AF-BED5-F93987464D78}"/>
              </a:ext>
            </a:extLst>
          </p:cNvPr>
          <p:cNvSpPr>
            <a:spLocks noChangeShapeType="1"/>
          </p:cNvSpPr>
          <p:nvPr/>
        </p:nvSpPr>
        <p:spPr bwMode="auto">
          <a:xfrm>
            <a:off x="2743200" y="1552575"/>
            <a:ext cx="1588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55" name="Line 3594">
            <a:extLst>
              <a:ext uri="{FF2B5EF4-FFF2-40B4-BE49-F238E27FC236}">
                <a16:creationId xmlns:a16="http://schemas.microsoft.com/office/drawing/2014/main" id="{2CCDFAF8-7E9E-4DB4-ACE6-C79FFD4B682C}"/>
              </a:ext>
            </a:extLst>
          </p:cNvPr>
          <p:cNvSpPr>
            <a:spLocks noChangeShapeType="1"/>
          </p:cNvSpPr>
          <p:nvPr/>
        </p:nvSpPr>
        <p:spPr bwMode="auto">
          <a:xfrm>
            <a:off x="2744788" y="1552575"/>
            <a:ext cx="1587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56" name="Line 3595">
            <a:extLst>
              <a:ext uri="{FF2B5EF4-FFF2-40B4-BE49-F238E27FC236}">
                <a16:creationId xmlns:a16="http://schemas.microsoft.com/office/drawing/2014/main" id="{53697A4B-E39D-4D0B-999E-1918224F6E19}"/>
              </a:ext>
            </a:extLst>
          </p:cNvPr>
          <p:cNvSpPr>
            <a:spLocks noChangeShapeType="1"/>
          </p:cNvSpPr>
          <p:nvPr/>
        </p:nvSpPr>
        <p:spPr bwMode="auto">
          <a:xfrm>
            <a:off x="2746375" y="1552575"/>
            <a:ext cx="1588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57" name="Line 3596">
            <a:extLst>
              <a:ext uri="{FF2B5EF4-FFF2-40B4-BE49-F238E27FC236}">
                <a16:creationId xmlns:a16="http://schemas.microsoft.com/office/drawing/2014/main" id="{77E2E925-8536-4296-BA35-952CA48573BF}"/>
              </a:ext>
            </a:extLst>
          </p:cNvPr>
          <p:cNvSpPr>
            <a:spLocks noChangeShapeType="1"/>
          </p:cNvSpPr>
          <p:nvPr/>
        </p:nvSpPr>
        <p:spPr bwMode="auto">
          <a:xfrm>
            <a:off x="2747963" y="1552575"/>
            <a:ext cx="1587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58" name="Line 3597">
            <a:extLst>
              <a:ext uri="{FF2B5EF4-FFF2-40B4-BE49-F238E27FC236}">
                <a16:creationId xmlns:a16="http://schemas.microsoft.com/office/drawing/2014/main" id="{03244F17-CA40-440F-9C8E-6F44F5CBCAD2}"/>
              </a:ext>
            </a:extLst>
          </p:cNvPr>
          <p:cNvSpPr>
            <a:spLocks noChangeShapeType="1"/>
          </p:cNvSpPr>
          <p:nvPr/>
        </p:nvSpPr>
        <p:spPr bwMode="auto">
          <a:xfrm>
            <a:off x="2751138" y="1552575"/>
            <a:ext cx="1587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59" name="Line 3598">
            <a:extLst>
              <a:ext uri="{FF2B5EF4-FFF2-40B4-BE49-F238E27FC236}">
                <a16:creationId xmlns:a16="http://schemas.microsoft.com/office/drawing/2014/main" id="{019C2A78-76C1-42C1-AF09-BBBBC4B1BED6}"/>
              </a:ext>
            </a:extLst>
          </p:cNvPr>
          <p:cNvSpPr>
            <a:spLocks noChangeShapeType="1"/>
          </p:cNvSpPr>
          <p:nvPr/>
        </p:nvSpPr>
        <p:spPr bwMode="auto">
          <a:xfrm>
            <a:off x="2752725" y="1552575"/>
            <a:ext cx="1588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60" name="Line 3599">
            <a:extLst>
              <a:ext uri="{FF2B5EF4-FFF2-40B4-BE49-F238E27FC236}">
                <a16:creationId xmlns:a16="http://schemas.microsoft.com/office/drawing/2014/main" id="{B1A76704-8D2A-44EB-BF16-DE43DF8BAF01}"/>
              </a:ext>
            </a:extLst>
          </p:cNvPr>
          <p:cNvSpPr>
            <a:spLocks noChangeShapeType="1"/>
          </p:cNvSpPr>
          <p:nvPr/>
        </p:nvSpPr>
        <p:spPr bwMode="auto">
          <a:xfrm>
            <a:off x="2755900" y="1543050"/>
            <a:ext cx="1588" cy="15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61" name="Line 3600">
            <a:extLst>
              <a:ext uri="{FF2B5EF4-FFF2-40B4-BE49-F238E27FC236}">
                <a16:creationId xmlns:a16="http://schemas.microsoft.com/office/drawing/2014/main" id="{E3B50913-5ECA-45AE-9C33-683880B97AF2}"/>
              </a:ext>
            </a:extLst>
          </p:cNvPr>
          <p:cNvSpPr>
            <a:spLocks noChangeShapeType="1"/>
          </p:cNvSpPr>
          <p:nvPr/>
        </p:nvSpPr>
        <p:spPr bwMode="auto">
          <a:xfrm>
            <a:off x="2757488" y="1543050"/>
            <a:ext cx="0" cy="9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62" name="Line 3601">
            <a:extLst>
              <a:ext uri="{FF2B5EF4-FFF2-40B4-BE49-F238E27FC236}">
                <a16:creationId xmlns:a16="http://schemas.microsoft.com/office/drawing/2014/main" id="{DFEDC56B-BBFF-4807-B8AB-3B80D5CD2C30}"/>
              </a:ext>
            </a:extLst>
          </p:cNvPr>
          <p:cNvSpPr>
            <a:spLocks noChangeShapeType="1"/>
          </p:cNvSpPr>
          <p:nvPr/>
        </p:nvSpPr>
        <p:spPr bwMode="auto">
          <a:xfrm>
            <a:off x="2757488" y="1543050"/>
            <a:ext cx="1587" cy="9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63" name="Line 3602">
            <a:extLst>
              <a:ext uri="{FF2B5EF4-FFF2-40B4-BE49-F238E27FC236}">
                <a16:creationId xmlns:a16="http://schemas.microsoft.com/office/drawing/2014/main" id="{34FC729D-022A-4807-8D49-D536A0F27505}"/>
              </a:ext>
            </a:extLst>
          </p:cNvPr>
          <p:cNvSpPr>
            <a:spLocks noChangeShapeType="1"/>
          </p:cNvSpPr>
          <p:nvPr/>
        </p:nvSpPr>
        <p:spPr bwMode="auto">
          <a:xfrm>
            <a:off x="2759075" y="1543050"/>
            <a:ext cx="1588" cy="9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64" name="Line 3603">
            <a:extLst>
              <a:ext uri="{FF2B5EF4-FFF2-40B4-BE49-F238E27FC236}">
                <a16:creationId xmlns:a16="http://schemas.microsoft.com/office/drawing/2014/main" id="{3D94F666-7FA5-4E46-B239-4DEAE8384C18}"/>
              </a:ext>
            </a:extLst>
          </p:cNvPr>
          <p:cNvSpPr>
            <a:spLocks noChangeShapeType="1"/>
          </p:cNvSpPr>
          <p:nvPr/>
        </p:nvSpPr>
        <p:spPr bwMode="auto">
          <a:xfrm>
            <a:off x="2760663" y="1543050"/>
            <a:ext cx="1587" cy="9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65" name="Line 3604">
            <a:extLst>
              <a:ext uri="{FF2B5EF4-FFF2-40B4-BE49-F238E27FC236}">
                <a16:creationId xmlns:a16="http://schemas.microsoft.com/office/drawing/2014/main" id="{587FF266-A573-44ED-A2A6-191A210862B3}"/>
              </a:ext>
            </a:extLst>
          </p:cNvPr>
          <p:cNvSpPr>
            <a:spLocks noChangeShapeType="1"/>
          </p:cNvSpPr>
          <p:nvPr/>
        </p:nvSpPr>
        <p:spPr bwMode="auto">
          <a:xfrm>
            <a:off x="2763838" y="1543050"/>
            <a:ext cx="1587" cy="9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66" name="Line 3605">
            <a:extLst>
              <a:ext uri="{FF2B5EF4-FFF2-40B4-BE49-F238E27FC236}">
                <a16:creationId xmlns:a16="http://schemas.microsoft.com/office/drawing/2014/main" id="{D046FE69-BC55-49C8-9AB7-7E7081D03D23}"/>
              </a:ext>
            </a:extLst>
          </p:cNvPr>
          <p:cNvSpPr>
            <a:spLocks noChangeShapeType="1"/>
          </p:cNvSpPr>
          <p:nvPr/>
        </p:nvSpPr>
        <p:spPr bwMode="auto">
          <a:xfrm>
            <a:off x="2765425" y="1543050"/>
            <a:ext cx="1588" cy="9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67" name="Line 3606">
            <a:extLst>
              <a:ext uri="{FF2B5EF4-FFF2-40B4-BE49-F238E27FC236}">
                <a16:creationId xmlns:a16="http://schemas.microsoft.com/office/drawing/2014/main" id="{7E6AD98A-9911-45EE-B4A2-5BEAD5956A7D}"/>
              </a:ext>
            </a:extLst>
          </p:cNvPr>
          <p:cNvSpPr>
            <a:spLocks noChangeShapeType="1"/>
          </p:cNvSpPr>
          <p:nvPr/>
        </p:nvSpPr>
        <p:spPr bwMode="auto">
          <a:xfrm>
            <a:off x="2767013" y="1543050"/>
            <a:ext cx="1587" cy="9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68" name="Line 3607">
            <a:extLst>
              <a:ext uri="{FF2B5EF4-FFF2-40B4-BE49-F238E27FC236}">
                <a16:creationId xmlns:a16="http://schemas.microsoft.com/office/drawing/2014/main" id="{2552B5F4-E8E4-4D6A-8A5C-42EEBE7D4DC2}"/>
              </a:ext>
            </a:extLst>
          </p:cNvPr>
          <p:cNvSpPr>
            <a:spLocks noChangeShapeType="1"/>
          </p:cNvSpPr>
          <p:nvPr/>
        </p:nvSpPr>
        <p:spPr bwMode="auto">
          <a:xfrm>
            <a:off x="2770188" y="1543050"/>
            <a:ext cx="1587" cy="9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69" name="Line 3608">
            <a:extLst>
              <a:ext uri="{FF2B5EF4-FFF2-40B4-BE49-F238E27FC236}">
                <a16:creationId xmlns:a16="http://schemas.microsoft.com/office/drawing/2014/main" id="{F87BFB1C-F9DE-4F46-8668-A898DA927EED}"/>
              </a:ext>
            </a:extLst>
          </p:cNvPr>
          <p:cNvSpPr>
            <a:spLocks noChangeShapeType="1"/>
          </p:cNvSpPr>
          <p:nvPr/>
        </p:nvSpPr>
        <p:spPr bwMode="auto">
          <a:xfrm>
            <a:off x="2771775" y="1543050"/>
            <a:ext cx="1588" cy="9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70" name="Line 3609">
            <a:extLst>
              <a:ext uri="{FF2B5EF4-FFF2-40B4-BE49-F238E27FC236}">
                <a16:creationId xmlns:a16="http://schemas.microsoft.com/office/drawing/2014/main" id="{20CFE3E2-0298-41CB-B8A1-CFE3FD55CE18}"/>
              </a:ext>
            </a:extLst>
          </p:cNvPr>
          <p:cNvSpPr>
            <a:spLocks noChangeShapeType="1"/>
          </p:cNvSpPr>
          <p:nvPr/>
        </p:nvSpPr>
        <p:spPr bwMode="auto">
          <a:xfrm>
            <a:off x="2773363" y="1543050"/>
            <a:ext cx="0" cy="9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71" name="Line 3610">
            <a:extLst>
              <a:ext uri="{FF2B5EF4-FFF2-40B4-BE49-F238E27FC236}">
                <a16:creationId xmlns:a16="http://schemas.microsoft.com/office/drawing/2014/main" id="{C0330D49-3755-4948-BB3E-FDCEF758AEA3}"/>
              </a:ext>
            </a:extLst>
          </p:cNvPr>
          <p:cNvSpPr>
            <a:spLocks noChangeShapeType="1"/>
          </p:cNvSpPr>
          <p:nvPr/>
        </p:nvSpPr>
        <p:spPr bwMode="auto">
          <a:xfrm>
            <a:off x="2774950" y="1543050"/>
            <a:ext cx="1588" cy="9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72" name="Line 3611">
            <a:extLst>
              <a:ext uri="{FF2B5EF4-FFF2-40B4-BE49-F238E27FC236}">
                <a16:creationId xmlns:a16="http://schemas.microsoft.com/office/drawing/2014/main" id="{0428EC14-8193-400C-B999-372725A58492}"/>
              </a:ext>
            </a:extLst>
          </p:cNvPr>
          <p:cNvSpPr>
            <a:spLocks noChangeShapeType="1"/>
          </p:cNvSpPr>
          <p:nvPr/>
        </p:nvSpPr>
        <p:spPr bwMode="auto">
          <a:xfrm>
            <a:off x="2776538" y="1543050"/>
            <a:ext cx="1587" cy="9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73" name="Line 3612">
            <a:extLst>
              <a:ext uri="{FF2B5EF4-FFF2-40B4-BE49-F238E27FC236}">
                <a16:creationId xmlns:a16="http://schemas.microsoft.com/office/drawing/2014/main" id="{F8A279F5-479C-45EA-AF4E-24ADDF321F0C}"/>
              </a:ext>
            </a:extLst>
          </p:cNvPr>
          <p:cNvSpPr>
            <a:spLocks noChangeShapeType="1"/>
          </p:cNvSpPr>
          <p:nvPr/>
        </p:nvSpPr>
        <p:spPr bwMode="auto">
          <a:xfrm>
            <a:off x="2776538" y="1535113"/>
            <a:ext cx="1587" cy="238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74" name="Line 3613">
            <a:extLst>
              <a:ext uri="{FF2B5EF4-FFF2-40B4-BE49-F238E27FC236}">
                <a16:creationId xmlns:a16="http://schemas.microsoft.com/office/drawing/2014/main" id="{768E32C5-6A46-455D-95CF-2B03EDB25812}"/>
              </a:ext>
            </a:extLst>
          </p:cNvPr>
          <p:cNvSpPr>
            <a:spLocks noChangeShapeType="1"/>
          </p:cNvSpPr>
          <p:nvPr/>
        </p:nvSpPr>
        <p:spPr bwMode="auto">
          <a:xfrm>
            <a:off x="2778125" y="1535113"/>
            <a:ext cx="0" cy="47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75" name="Line 3614">
            <a:extLst>
              <a:ext uri="{FF2B5EF4-FFF2-40B4-BE49-F238E27FC236}">
                <a16:creationId xmlns:a16="http://schemas.microsoft.com/office/drawing/2014/main" id="{3E3E8EA1-0706-49ED-9111-77F63EEF9771}"/>
              </a:ext>
            </a:extLst>
          </p:cNvPr>
          <p:cNvSpPr>
            <a:spLocks noChangeShapeType="1"/>
          </p:cNvSpPr>
          <p:nvPr/>
        </p:nvSpPr>
        <p:spPr bwMode="auto">
          <a:xfrm>
            <a:off x="2779713" y="1535113"/>
            <a:ext cx="0" cy="47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76" name="Line 3615">
            <a:extLst>
              <a:ext uri="{FF2B5EF4-FFF2-40B4-BE49-F238E27FC236}">
                <a16:creationId xmlns:a16="http://schemas.microsoft.com/office/drawing/2014/main" id="{DE71FD70-A3CE-4322-9C62-0F94AFE5EE91}"/>
              </a:ext>
            </a:extLst>
          </p:cNvPr>
          <p:cNvSpPr>
            <a:spLocks noChangeShapeType="1"/>
          </p:cNvSpPr>
          <p:nvPr/>
        </p:nvSpPr>
        <p:spPr bwMode="auto">
          <a:xfrm>
            <a:off x="2779713" y="1535113"/>
            <a:ext cx="1587" cy="47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77" name="Line 3616">
            <a:extLst>
              <a:ext uri="{FF2B5EF4-FFF2-40B4-BE49-F238E27FC236}">
                <a16:creationId xmlns:a16="http://schemas.microsoft.com/office/drawing/2014/main" id="{8C8D914E-A03B-49C0-B896-07F78269A512}"/>
              </a:ext>
            </a:extLst>
          </p:cNvPr>
          <p:cNvSpPr>
            <a:spLocks noChangeShapeType="1"/>
          </p:cNvSpPr>
          <p:nvPr/>
        </p:nvSpPr>
        <p:spPr bwMode="auto">
          <a:xfrm>
            <a:off x="2781300" y="1535113"/>
            <a:ext cx="1588" cy="47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78" name="Line 3617">
            <a:extLst>
              <a:ext uri="{FF2B5EF4-FFF2-40B4-BE49-F238E27FC236}">
                <a16:creationId xmlns:a16="http://schemas.microsoft.com/office/drawing/2014/main" id="{59DFFC45-4970-4C02-83BA-6C3D440E36D6}"/>
              </a:ext>
            </a:extLst>
          </p:cNvPr>
          <p:cNvSpPr>
            <a:spLocks noChangeShapeType="1"/>
          </p:cNvSpPr>
          <p:nvPr/>
        </p:nvSpPr>
        <p:spPr bwMode="auto">
          <a:xfrm>
            <a:off x="2782888" y="1535113"/>
            <a:ext cx="0" cy="47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79" name="Line 3463">
            <a:extLst>
              <a:ext uri="{FF2B5EF4-FFF2-40B4-BE49-F238E27FC236}">
                <a16:creationId xmlns:a16="http://schemas.microsoft.com/office/drawing/2014/main" id="{F60A20C5-BD06-41B2-9540-E43B3A7661CE}"/>
              </a:ext>
            </a:extLst>
          </p:cNvPr>
          <p:cNvSpPr>
            <a:spLocks noChangeShapeType="1"/>
          </p:cNvSpPr>
          <p:nvPr/>
        </p:nvSpPr>
        <p:spPr bwMode="auto">
          <a:xfrm>
            <a:off x="2351088" y="1720850"/>
            <a:ext cx="1587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80" name="Line 3464">
            <a:extLst>
              <a:ext uri="{FF2B5EF4-FFF2-40B4-BE49-F238E27FC236}">
                <a16:creationId xmlns:a16="http://schemas.microsoft.com/office/drawing/2014/main" id="{64BB7798-0EF9-491F-A7FC-A743FBAABEAE}"/>
              </a:ext>
            </a:extLst>
          </p:cNvPr>
          <p:cNvSpPr>
            <a:spLocks noChangeShapeType="1"/>
          </p:cNvSpPr>
          <p:nvPr/>
        </p:nvSpPr>
        <p:spPr bwMode="auto">
          <a:xfrm>
            <a:off x="2352675" y="1720850"/>
            <a:ext cx="1588" cy="111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81" name="Line 3465">
            <a:extLst>
              <a:ext uri="{FF2B5EF4-FFF2-40B4-BE49-F238E27FC236}">
                <a16:creationId xmlns:a16="http://schemas.microsoft.com/office/drawing/2014/main" id="{52398ABE-FA80-4526-A7BA-EDC462021005}"/>
              </a:ext>
            </a:extLst>
          </p:cNvPr>
          <p:cNvSpPr>
            <a:spLocks noChangeShapeType="1"/>
          </p:cNvSpPr>
          <p:nvPr/>
        </p:nvSpPr>
        <p:spPr bwMode="auto">
          <a:xfrm>
            <a:off x="2354263" y="1724025"/>
            <a:ext cx="1587" cy="7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82" name="Line 3466">
            <a:extLst>
              <a:ext uri="{FF2B5EF4-FFF2-40B4-BE49-F238E27FC236}">
                <a16:creationId xmlns:a16="http://schemas.microsoft.com/office/drawing/2014/main" id="{95DABCE6-C1AD-4653-8F93-994103186DD8}"/>
              </a:ext>
            </a:extLst>
          </p:cNvPr>
          <p:cNvSpPr>
            <a:spLocks noChangeShapeType="1"/>
          </p:cNvSpPr>
          <p:nvPr/>
        </p:nvSpPr>
        <p:spPr bwMode="auto">
          <a:xfrm>
            <a:off x="2357438" y="1720850"/>
            <a:ext cx="1587" cy="111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83" name="Line 3467">
            <a:extLst>
              <a:ext uri="{FF2B5EF4-FFF2-40B4-BE49-F238E27FC236}">
                <a16:creationId xmlns:a16="http://schemas.microsoft.com/office/drawing/2014/main" id="{29E4860B-E957-459A-BAB7-9F45EDF6393F}"/>
              </a:ext>
            </a:extLst>
          </p:cNvPr>
          <p:cNvSpPr>
            <a:spLocks noChangeShapeType="1"/>
          </p:cNvSpPr>
          <p:nvPr/>
        </p:nvSpPr>
        <p:spPr bwMode="auto">
          <a:xfrm>
            <a:off x="2359025" y="1720850"/>
            <a:ext cx="0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84" name="Line 3468">
            <a:extLst>
              <a:ext uri="{FF2B5EF4-FFF2-40B4-BE49-F238E27FC236}">
                <a16:creationId xmlns:a16="http://schemas.microsoft.com/office/drawing/2014/main" id="{87894E79-77B0-46F6-8AC4-571FFEFAC1C2}"/>
              </a:ext>
            </a:extLst>
          </p:cNvPr>
          <p:cNvSpPr>
            <a:spLocks noChangeShapeType="1"/>
          </p:cNvSpPr>
          <p:nvPr/>
        </p:nvSpPr>
        <p:spPr bwMode="auto">
          <a:xfrm>
            <a:off x="2360613" y="1708150"/>
            <a:ext cx="3175" cy="15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85" name="Line 3469">
            <a:extLst>
              <a:ext uri="{FF2B5EF4-FFF2-40B4-BE49-F238E27FC236}">
                <a16:creationId xmlns:a16="http://schemas.microsoft.com/office/drawing/2014/main" id="{C653DBB8-CBF7-4F3D-AF8C-7B537590392E}"/>
              </a:ext>
            </a:extLst>
          </p:cNvPr>
          <p:cNvSpPr>
            <a:spLocks noChangeShapeType="1"/>
          </p:cNvSpPr>
          <p:nvPr/>
        </p:nvSpPr>
        <p:spPr bwMode="auto">
          <a:xfrm>
            <a:off x="2363788" y="1708150"/>
            <a:ext cx="0" cy="15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86" name="Line 3470">
            <a:extLst>
              <a:ext uri="{FF2B5EF4-FFF2-40B4-BE49-F238E27FC236}">
                <a16:creationId xmlns:a16="http://schemas.microsoft.com/office/drawing/2014/main" id="{E24ABE2E-4460-4EF7-AAB6-94773A481F14}"/>
              </a:ext>
            </a:extLst>
          </p:cNvPr>
          <p:cNvSpPr>
            <a:spLocks noChangeShapeType="1"/>
          </p:cNvSpPr>
          <p:nvPr/>
        </p:nvSpPr>
        <p:spPr bwMode="auto">
          <a:xfrm>
            <a:off x="2363788" y="1720850"/>
            <a:ext cx="1587" cy="111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87" name="Line 3471">
            <a:extLst>
              <a:ext uri="{FF2B5EF4-FFF2-40B4-BE49-F238E27FC236}">
                <a16:creationId xmlns:a16="http://schemas.microsoft.com/office/drawing/2014/main" id="{5975D7C0-8D89-47ED-855D-917940B9EAF1}"/>
              </a:ext>
            </a:extLst>
          </p:cNvPr>
          <p:cNvSpPr>
            <a:spLocks noChangeShapeType="1"/>
          </p:cNvSpPr>
          <p:nvPr/>
        </p:nvSpPr>
        <p:spPr bwMode="auto">
          <a:xfrm>
            <a:off x="2366963" y="1724025"/>
            <a:ext cx="0" cy="7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88" name="Line 3472">
            <a:extLst>
              <a:ext uri="{FF2B5EF4-FFF2-40B4-BE49-F238E27FC236}">
                <a16:creationId xmlns:a16="http://schemas.microsoft.com/office/drawing/2014/main" id="{99F8C908-B0AC-4ED2-9B05-FE983CCB58C7}"/>
              </a:ext>
            </a:extLst>
          </p:cNvPr>
          <p:cNvSpPr>
            <a:spLocks noChangeShapeType="1"/>
          </p:cNvSpPr>
          <p:nvPr/>
        </p:nvSpPr>
        <p:spPr bwMode="auto">
          <a:xfrm>
            <a:off x="2366963" y="1724025"/>
            <a:ext cx="1587" cy="7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89" name="Line 3473">
            <a:extLst>
              <a:ext uri="{FF2B5EF4-FFF2-40B4-BE49-F238E27FC236}">
                <a16:creationId xmlns:a16="http://schemas.microsoft.com/office/drawing/2014/main" id="{B3BF8902-4D3A-4272-BA9A-088C301C1297}"/>
              </a:ext>
            </a:extLst>
          </p:cNvPr>
          <p:cNvSpPr>
            <a:spLocks noChangeShapeType="1"/>
          </p:cNvSpPr>
          <p:nvPr/>
        </p:nvSpPr>
        <p:spPr bwMode="auto">
          <a:xfrm>
            <a:off x="2370138" y="1724025"/>
            <a:ext cx="1587" cy="7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90" name="Line 3474">
            <a:extLst>
              <a:ext uri="{FF2B5EF4-FFF2-40B4-BE49-F238E27FC236}">
                <a16:creationId xmlns:a16="http://schemas.microsoft.com/office/drawing/2014/main" id="{5ADD906D-A763-4A76-818C-70D567D50130}"/>
              </a:ext>
            </a:extLst>
          </p:cNvPr>
          <p:cNvSpPr>
            <a:spLocks noChangeShapeType="1"/>
          </p:cNvSpPr>
          <p:nvPr/>
        </p:nvSpPr>
        <p:spPr bwMode="auto">
          <a:xfrm>
            <a:off x="2371725" y="1724025"/>
            <a:ext cx="1588" cy="7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91" name="Line 3475">
            <a:extLst>
              <a:ext uri="{FF2B5EF4-FFF2-40B4-BE49-F238E27FC236}">
                <a16:creationId xmlns:a16="http://schemas.microsoft.com/office/drawing/2014/main" id="{A86239DC-911E-40CD-A81C-4F171C5818B1}"/>
              </a:ext>
            </a:extLst>
          </p:cNvPr>
          <p:cNvSpPr>
            <a:spLocks noChangeShapeType="1"/>
          </p:cNvSpPr>
          <p:nvPr/>
        </p:nvSpPr>
        <p:spPr bwMode="auto">
          <a:xfrm>
            <a:off x="2373313" y="1720850"/>
            <a:ext cx="1587" cy="111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92" name="Line 3476">
            <a:extLst>
              <a:ext uri="{FF2B5EF4-FFF2-40B4-BE49-F238E27FC236}">
                <a16:creationId xmlns:a16="http://schemas.microsoft.com/office/drawing/2014/main" id="{F7F89457-E159-4464-B534-4837550B16CA}"/>
              </a:ext>
            </a:extLst>
          </p:cNvPr>
          <p:cNvSpPr>
            <a:spLocks noChangeShapeType="1"/>
          </p:cNvSpPr>
          <p:nvPr/>
        </p:nvSpPr>
        <p:spPr bwMode="auto">
          <a:xfrm>
            <a:off x="2376488" y="1720850"/>
            <a:ext cx="1587" cy="111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93" name="Line 3477">
            <a:extLst>
              <a:ext uri="{FF2B5EF4-FFF2-40B4-BE49-F238E27FC236}">
                <a16:creationId xmlns:a16="http://schemas.microsoft.com/office/drawing/2014/main" id="{C6AE6BD9-104D-48AB-BED2-1A2A8C009701}"/>
              </a:ext>
            </a:extLst>
          </p:cNvPr>
          <p:cNvSpPr>
            <a:spLocks noChangeShapeType="1"/>
          </p:cNvSpPr>
          <p:nvPr/>
        </p:nvSpPr>
        <p:spPr bwMode="auto">
          <a:xfrm>
            <a:off x="2378075" y="1724025"/>
            <a:ext cx="0" cy="7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94" name="Line 3478">
            <a:extLst>
              <a:ext uri="{FF2B5EF4-FFF2-40B4-BE49-F238E27FC236}">
                <a16:creationId xmlns:a16="http://schemas.microsoft.com/office/drawing/2014/main" id="{E150D6E0-0DF7-4183-A3C3-DB0C848AB341}"/>
              </a:ext>
            </a:extLst>
          </p:cNvPr>
          <p:cNvSpPr>
            <a:spLocks noChangeShapeType="1"/>
          </p:cNvSpPr>
          <p:nvPr/>
        </p:nvSpPr>
        <p:spPr bwMode="auto">
          <a:xfrm>
            <a:off x="2379663" y="1724025"/>
            <a:ext cx="1587" cy="7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95" name="Line 3479">
            <a:extLst>
              <a:ext uri="{FF2B5EF4-FFF2-40B4-BE49-F238E27FC236}">
                <a16:creationId xmlns:a16="http://schemas.microsoft.com/office/drawing/2014/main" id="{0EED7C70-57B4-46F1-94C1-EB2DB16955C0}"/>
              </a:ext>
            </a:extLst>
          </p:cNvPr>
          <p:cNvSpPr>
            <a:spLocks noChangeShapeType="1"/>
          </p:cNvSpPr>
          <p:nvPr/>
        </p:nvSpPr>
        <p:spPr bwMode="auto">
          <a:xfrm>
            <a:off x="2381250" y="1724025"/>
            <a:ext cx="1588" cy="7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96" name="Line 3480">
            <a:extLst>
              <a:ext uri="{FF2B5EF4-FFF2-40B4-BE49-F238E27FC236}">
                <a16:creationId xmlns:a16="http://schemas.microsoft.com/office/drawing/2014/main" id="{21CA5F7C-047A-400E-9B96-3D47F6865EBD}"/>
              </a:ext>
            </a:extLst>
          </p:cNvPr>
          <p:cNvSpPr>
            <a:spLocks noChangeShapeType="1"/>
          </p:cNvSpPr>
          <p:nvPr/>
        </p:nvSpPr>
        <p:spPr bwMode="auto">
          <a:xfrm>
            <a:off x="2382838" y="1724025"/>
            <a:ext cx="1587" cy="7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97" name="Line 3481">
            <a:extLst>
              <a:ext uri="{FF2B5EF4-FFF2-40B4-BE49-F238E27FC236}">
                <a16:creationId xmlns:a16="http://schemas.microsoft.com/office/drawing/2014/main" id="{DBEDB90A-A81D-4E10-989A-01336F178C96}"/>
              </a:ext>
            </a:extLst>
          </p:cNvPr>
          <p:cNvSpPr>
            <a:spLocks noChangeShapeType="1"/>
          </p:cNvSpPr>
          <p:nvPr/>
        </p:nvSpPr>
        <p:spPr bwMode="auto">
          <a:xfrm>
            <a:off x="2386013" y="1724025"/>
            <a:ext cx="1587" cy="7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98" name="Line 3482">
            <a:extLst>
              <a:ext uri="{FF2B5EF4-FFF2-40B4-BE49-F238E27FC236}">
                <a16:creationId xmlns:a16="http://schemas.microsoft.com/office/drawing/2014/main" id="{4184B027-2747-47D6-9D03-FA76337BD1D0}"/>
              </a:ext>
            </a:extLst>
          </p:cNvPr>
          <p:cNvSpPr>
            <a:spLocks noChangeShapeType="1"/>
          </p:cNvSpPr>
          <p:nvPr/>
        </p:nvSpPr>
        <p:spPr bwMode="auto">
          <a:xfrm>
            <a:off x="2387600" y="1720850"/>
            <a:ext cx="1588" cy="111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399" name="Line 3483">
            <a:extLst>
              <a:ext uri="{FF2B5EF4-FFF2-40B4-BE49-F238E27FC236}">
                <a16:creationId xmlns:a16="http://schemas.microsoft.com/office/drawing/2014/main" id="{C0355EFB-8CFE-4786-AA79-C13F8BD600CC}"/>
              </a:ext>
            </a:extLst>
          </p:cNvPr>
          <p:cNvSpPr>
            <a:spLocks noChangeShapeType="1"/>
          </p:cNvSpPr>
          <p:nvPr/>
        </p:nvSpPr>
        <p:spPr bwMode="auto">
          <a:xfrm>
            <a:off x="2389188" y="1724025"/>
            <a:ext cx="1587" cy="7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00" name="Line 3484">
            <a:extLst>
              <a:ext uri="{FF2B5EF4-FFF2-40B4-BE49-F238E27FC236}">
                <a16:creationId xmlns:a16="http://schemas.microsoft.com/office/drawing/2014/main" id="{460D8B19-DC27-4F22-A475-E0B24DBF4DDD}"/>
              </a:ext>
            </a:extLst>
          </p:cNvPr>
          <p:cNvSpPr>
            <a:spLocks noChangeShapeType="1"/>
          </p:cNvSpPr>
          <p:nvPr/>
        </p:nvSpPr>
        <p:spPr bwMode="auto">
          <a:xfrm>
            <a:off x="2392363" y="1724025"/>
            <a:ext cx="0" cy="7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01" name="Line 3485">
            <a:extLst>
              <a:ext uri="{FF2B5EF4-FFF2-40B4-BE49-F238E27FC236}">
                <a16:creationId xmlns:a16="http://schemas.microsoft.com/office/drawing/2014/main" id="{A1ABDD67-B1AA-4607-A9E2-0A6E065B11DB}"/>
              </a:ext>
            </a:extLst>
          </p:cNvPr>
          <p:cNvSpPr>
            <a:spLocks noChangeShapeType="1"/>
          </p:cNvSpPr>
          <p:nvPr/>
        </p:nvSpPr>
        <p:spPr bwMode="auto">
          <a:xfrm>
            <a:off x="2392363" y="1724025"/>
            <a:ext cx="3175" cy="7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02" name="Line 3486">
            <a:extLst>
              <a:ext uri="{FF2B5EF4-FFF2-40B4-BE49-F238E27FC236}">
                <a16:creationId xmlns:a16="http://schemas.microsoft.com/office/drawing/2014/main" id="{52E0DFFA-5D4A-4570-A6C2-B461CB000AA7}"/>
              </a:ext>
            </a:extLst>
          </p:cNvPr>
          <p:cNvSpPr>
            <a:spLocks noChangeShapeType="1"/>
          </p:cNvSpPr>
          <p:nvPr/>
        </p:nvSpPr>
        <p:spPr bwMode="auto">
          <a:xfrm>
            <a:off x="2397125" y="1724025"/>
            <a:ext cx="1588" cy="7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03" name="Line 3487">
            <a:extLst>
              <a:ext uri="{FF2B5EF4-FFF2-40B4-BE49-F238E27FC236}">
                <a16:creationId xmlns:a16="http://schemas.microsoft.com/office/drawing/2014/main" id="{7309B17B-C164-4828-8B56-6B5D9B68C1FF}"/>
              </a:ext>
            </a:extLst>
          </p:cNvPr>
          <p:cNvSpPr>
            <a:spLocks noChangeShapeType="1"/>
          </p:cNvSpPr>
          <p:nvPr/>
        </p:nvSpPr>
        <p:spPr bwMode="auto">
          <a:xfrm>
            <a:off x="2398713" y="1724025"/>
            <a:ext cx="0" cy="7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04" name="Line 3488">
            <a:extLst>
              <a:ext uri="{FF2B5EF4-FFF2-40B4-BE49-F238E27FC236}">
                <a16:creationId xmlns:a16="http://schemas.microsoft.com/office/drawing/2014/main" id="{8D185006-DA34-4690-9EAC-1F47EFBC0900}"/>
              </a:ext>
            </a:extLst>
          </p:cNvPr>
          <p:cNvSpPr>
            <a:spLocks noChangeShapeType="1"/>
          </p:cNvSpPr>
          <p:nvPr/>
        </p:nvSpPr>
        <p:spPr bwMode="auto">
          <a:xfrm>
            <a:off x="2398713" y="1724025"/>
            <a:ext cx="1587" cy="7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05" name="Line 3489">
            <a:extLst>
              <a:ext uri="{FF2B5EF4-FFF2-40B4-BE49-F238E27FC236}">
                <a16:creationId xmlns:a16="http://schemas.microsoft.com/office/drawing/2014/main" id="{6E8F3FE6-501B-43D7-A354-388B12D039DD}"/>
              </a:ext>
            </a:extLst>
          </p:cNvPr>
          <p:cNvSpPr>
            <a:spLocks noChangeShapeType="1"/>
          </p:cNvSpPr>
          <p:nvPr/>
        </p:nvSpPr>
        <p:spPr bwMode="auto">
          <a:xfrm>
            <a:off x="2401888" y="1724025"/>
            <a:ext cx="1587" cy="7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06" name="Line 3490">
            <a:extLst>
              <a:ext uri="{FF2B5EF4-FFF2-40B4-BE49-F238E27FC236}">
                <a16:creationId xmlns:a16="http://schemas.microsoft.com/office/drawing/2014/main" id="{3EFB69AC-E7FF-4586-85C2-AEE708372750}"/>
              </a:ext>
            </a:extLst>
          </p:cNvPr>
          <p:cNvSpPr>
            <a:spLocks noChangeShapeType="1"/>
          </p:cNvSpPr>
          <p:nvPr/>
        </p:nvSpPr>
        <p:spPr bwMode="auto">
          <a:xfrm>
            <a:off x="2403475" y="1724025"/>
            <a:ext cx="1588" cy="7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07" name="Line 3491">
            <a:extLst>
              <a:ext uri="{FF2B5EF4-FFF2-40B4-BE49-F238E27FC236}">
                <a16:creationId xmlns:a16="http://schemas.microsoft.com/office/drawing/2014/main" id="{AB49DFFF-76FD-4FC9-BDB3-B890CCF24BD8}"/>
              </a:ext>
            </a:extLst>
          </p:cNvPr>
          <p:cNvSpPr>
            <a:spLocks noChangeShapeType="1"/>
          </p:cNvSpPr>
          <p:nvPr/>
        </p:nvSpPr>
        <p:spPr bwMode="auto">
          <a:xfrm>
            <a:off x="2406650" y="1724025"/>
            <a:ext cx="0" cy="7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08" name="Line 3492">
            <a:extLst>
              <a:ext uri="{FF2B5EF4-FFF2-40B4-BE49-F238E27FC236}">
                <a16:creationId xmlns:a16="http://schemas.microsoft.com/office/drawing/2014/main" id="{9919CDEA-0CE5-4A91-9598-34C4CD685958}"/>
              </a:ext>
            </a:extLst>
          </p:cNvPr>
          <p:cNvSpPr>
            <a:spLocks noChangeShapeType="1"/>
          </p:cNvSpPr>
          <p:nvPr/>
        </p:nvSpPr>
        <p:spPr bwMode="auto">
          <a:xfrm>
            <a:off x="2406650" y="1720850"/>
            <a:ext cx="1588" cy="111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09" name="Line 3493">
            <a:extLst>
              <a:ext uri="{FF2B5EF4-FFF2-40B4-BE49-F238E27FC236}">
                <a16:creationId xmlns:a16="http://schemas.microsoft.com/office/drawing/2014/main" id="{74467346-5C52-43AF-8B0F-DB3B340EC8AF}"/>
              </a:ext>
            </a:extLst>
          </p:cNvPr>
          <p:cNvSpPr>
            <a:spLocks noChangeShapeType="1"/>
          </p:cNvSpPr>
          <p:nvPr/>
        </p:nvSpPr>
        <p:spPr bwMode="auto">
          <a:xfrm>
            <a:off x="2408238" y="1720850"/>
            <a:ext cx="1587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10" name="Line 3494">
            <a:extLst>
              <a:ext uri="{FF2B5EF4-FFF2-40B4-BE49-F238E27FC236}">
                <a16:creationId xmlns:a16="http://schemas.microsoft.com/office/drawing/2014/main" id="{5C7BC8E8-6619-44CC-998D-0B6267109C5C}"/>
              </a:ext>
            </a:extLst>
          </p:cNvPr>
          <p:cNvSpPr>
            <a:spLocks noChangeShapeType="1"/>
          </p:cNvSpPr>
          <p:nvPr/>
        </p:nvSpPr>
        <p:spPr bwMode="auto">
          <a:xfrm>
            <a:off x="2422525" y="1708150"/>
            <a:ext cx="1588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11" name="Line 3495">
            <a:extLst>
              <a:ext uri="{FF2B5EF4-FFF2-40B4-BE49-F238E27FC236}">
                <a16:creationId xmlns:a16="http://schemas.microsoft.com/office/drawing/2014/main" id="{FF94C485-5D97-4B2B-B8B8-4E3F395729E4}"/>
              </a:ext>
            </a:extLst>
          </p:cNvPr>
          <p:cNvSpPr>
            <a:spLocks noChangeShapeType="1"/>
          </p:cNvSpPr>
          <p:nvPr/>
        </p:nvSpPr>
        <p:spPr bwMode="auto">
          <a:xfrm>
            <a:off x="2424113" y="1697038"/>
            <a:ext cx="1587" cy="142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12" name="Line 3496">
            <a:extLst>
              <a:ext uri="{FF2B5EF4-FFF2-40B4-BE49-F238E27FC236}">
                <a16:creationId xmlns:a16="http://schemas.microsoft.com/office/drawing/2014/main" id="{0B0FD0B8-7094-4BD5-BD27-DD7EA91367FB}"/>
              </a:ext>
            </a:extLst>
          </p:cNvPr>
          <p:cNvSpPr>
            <a:spLocks noChangeShapeType="1"/>
          </p:cNvSpPr>
          <p:nvPr/>
        </p:nvSpPr>
        <p:spPr bwMode="auto">
          <a:xfrm>
            <a:off x="2427288" y="1697038"/>
            <a:ext cx="1587" cy="111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13" name="Line 3497">
            <a:extLst>
              <a:ext uri="{FF2B5EF4-FFF2-40B4-BE49-F238E27FC236}">
                <a16:creationId xmlns:a16="http://schemas.microsoft.com/office/drawing/2014/main" id="{47C1B8F4-C5E4-46B3-9B2A-A52D714EE083}"/>
              </a:ext>
            </a:extLst>
          </p:cNvPr>
          <p:cNvSpPr>
            <a:spLocks noChangeShapeType="1"/>
          </p:cNvSpPr>
          <p:nvPr/>
        </p:nvSpPr>
        <p:spPr bwMode="auto">
          <a:xfrm>
            <a:off x="2428875" y="1697038"/>
            <a:ext cx="0" cy="111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14" name="Line 3498">
            <a:extLst>
              <a:ext uri="{FF2B5EF4-FFF2-40B4-BE49-F238E27FC236}">
                <a16:creationId xmlns:a16="http://schemas.microsoft.com/office/drawing/2014/main" id="{238D2964-05F7-47C9-938E-CECD2380D4BF}"/>
              </a:ext>
            </a:extLst>
          </p:cNvPr>
          <p:cNvSpPr>
            <a:spLocks noChangeShapeType="1"/>
          </p:cNvSpPr>
          <p:nvPr/>
        </p:nvSpPr>
        <p:spPr bwMode="auto">
          <a:xfrm>
            <a:off x="2428875" y="1697038"/>
            <a:ext cx="1588" cy="111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15" name="Line 3499">
            <a:extLst>
              <a:ext uri="{FF2B5EF4-FFF2-40B4-BE49-F238E27FC236}">
                <a16:creationId xmlns:a16="http://schemas.microsoft.com/office/drawing/2014/main" id="{42810432-5BBC-43DD-BF80-D22360063E13}"/>
              </a:ext>
            </a:extLst>
          </p:cNvPr>
          <p:cNvSpPr>
            <a:spLocks noChangeShapeType="1"/>
          </p:cNvSpPr>
          <p:nvPr/>
        </p:nvSpPr>
        <p:spPr bwMode="auto">
          <a:xfrm>
            <a:off x="2432050" y="1693863"/>
            <a:ext cx="3175" cy="142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16" name="Line 3500">
            <a:extLst>
              <a:ext uri="{FF2B5EF4-FFF2-40B4-BE49-F238E27FC236}">
                <a16:creationId xmlns:a16="http://schemas.microsoft.com/office/drawing/2014/main" id="{C5AF776B-2E01-41D4-BBC2-23B635834D9E}"/>
              </a:ext>
            </a:extLst>
          </p:cNvPr>
          <p:cNvSpPr>
            <a:spLocks noChangeShapeType="1"/>
          </p:cNvSpPr>
          <p:nvPr/>
        </p:nvSpPr>
        <p:spPr bwMode="auto">
          <a:xfrm>
            <a:off x="2435225" y="1693863"/>
            <a:ext cx="0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17" name="Line 3501">
            <a:extLst>
              <a:ext uri="{FF2B5EF4-FFF2-40B4-BE49-F238E27FC236}">
                <a16:creationId xmlns:a16="http://schemas.microsoft.com/office/drawing/2014/main" id="{79DBF392-8C9B-435A-9ED2-E7E643EDFFC2}"/>
              </a:ext>
            </a:extLst>
          </p:cNvPr>
          <p:cNvSpPr>
            <a:spLocks noChangeShapeType="1"/>
          </p:cNvSpPr>
          <p:nvPr/>
        </p:nvSpPr>
        <p:spPr bwMode="auto">
          <a:xfrm>
            <a:off x="2435225" y="1693863"/>
            <a:ext cx="1588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18" name="Line 3502">
            <a:extLst>
              <a:ext uri="{FF2B5EF4-FFF2-40B4-BE49-F238E27FC236}">
                <a16:creationId xmlns:a16="http://schemas.microsoft.com/office/drawing/2014/main" id="{00F5155F-D538-422F-A368-78A1B2B111C9}"/>
              </a:ext>
            </a:extLst>
          </p:cNvPr>
          <p:cNvSpPr>
            <a:spLocks noChangeShapeType="1"/>
          </p:cNvSpPr>
          <p:nvPr/>
        </p:nvSpPr>
        <p:spPr bwMode="auto">
          <a:xfrm>
            <a:off x="2438400" y="1693863"/>
            <a:ext cx="1588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19" name="Line 3503">
            <a:extLst>
              <a:ext uri="{FF2B5EF4-FFF2-40B4-BE49-F238E27FC236}">
                <a16:creationId xmlns:a16="http://schemas.microsoft.com/office/drawing/2014/main" id="{B1C9477E-C9A6-42D6-86C6-13B2960033AA}"/>
              </a:ext>
            </a:extLst>
          </p:cNvPr>
          <p:cNvSpPr>
            <a:spLocks noChangeShapeType="1"/>
          </p:cNvSpPr>
          <p:nvPr/>
        </p:nvSpPr>
        <p:spPr bwMode="auto">
          <a:xfrm>
            <a:off x="2439988" y="1693863"/>
            <a:ext cx="1587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20" name="Line 3504">
            <a:extLst>
              <a:ext uri="{FF2B5EF4-FFF2-40B4-BE49-F238E27FC236}">
                <a16:creationId xmlns:a16="http://schemas.microsoft.com/office/drawing/2014/main" id="{D94DB65D-297D-4523-AA64-74C495D198AE}"/>
              </a:ext>
            </a:extLst>
          </p:cNvPr>
          <p:cNvSpPr>
            <a:spLocks noChangeShapeType="1"/>
          </p:cNvSpPr>
          <p:nvPr/>
        </p:nvSpPr>
        <p:spPr bwMode="auto">
          <a:xfrm>
            <a:off x="2443163" y="1693863"/>
            <a:ext cx="1587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21" name="Line 3505">
            <a:extLst>
              <a:ext uri="{FF2B5EF4-FFF2-40B4-BE49-F238E27FC236}">
                <a16:creationId xmlns:a16="http://schemas.microsoft.com/office/drawing/2014/main" id="{1E557DBC-5380-4592-AEDF-E1AC2D166D29}"/>
              </a:ext>
            </a:extLst>
          </p:cNvPr>
          <p:cNvSpPr>
            <a:spLocks noChangeShapeType="1"/>
          </p:cNvSpPr>
          <p:nvPr/>
        </p:nvSpPr>
        <p:spPr bwMode="auto">
          <a:xfrm>
            <a:off x="2444750" y="1693863"/>
            <a:ext cx="0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22" name="Line 3506">
            <a:extLst>
              <a:ext uri="{FF2B5EF4-FFF2-40B4-BE49-F238E27FC236}">
                <a16:creationId xmlns:a16="http://schemas.microsoft.com/office/drawing/2014/main" id="{95587F42-E0CF-4216-A261-1846C07CA27D}"/>
              </a:ext>
            </a:extLst>
          </p:cNvPr>
          <p:cNvSpPr>
            <a:spLocks noChangeShapeType="1"/>
          </p:cNvSpPr>
          <p:nvPr/>
        </p:nvSpPr>
        <p:spPr bwMode="auto">
          <a:xfrm>
            <a:off x="2444750" y="1693863"/>
            <a:ext cx="1588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23" name="Line 3507">
            <a:extLst>
              <a:ext uri="{FF2B5EF4-FFF2-40B4-BE49-F238E27FC236}">
                <a16:creationId xmlns:a16="http://schemas.microsoft.com/office/drawing/2014/main" id="{55966F1D-B91F-49A4-9713-E307AB63A717}"/>
              </a:ext>
            </a:extLst>
          </p:cNvPr>
          <p:cNvSpPr>
            <a:spLocks noChangeShapeType="1"/>
          </p:cNvSpPr>
          <p:nvPr/>
        </p:nvSpPr>
        <p:spPr bwMode="auto">
          <a:xfrm>
            <a:off x="2447925" y="1693863"/>
            <a:ext cx="0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24" name="Line 3508">
            <a:extLst>
              <a:ext uri="{FF2B5EF4-FFF2-40B4-BE49-F238E27FC236}">
                <a16:creationId xmlns:a16="http://schemas.microsoft.com/office/drawing/2014/main" id="{EE5BBC10-F5BE-47C1-A63E-6FB6C5130A18}"/>
              </a:ext>
            </a:extLst>
          </p:cNvPr>
          <p:cNvSpPr>
            <a:spLocks noChangeShapeType="1"/>
          </p:cNvSpPr>
          <p:nvPr/>
        </p:nvSpPr>
        <p:spPr bwMode="auto">
          <a:xfrm>
            <a:off x="2447925" y="1693863"/>
            <a:ext cx="1588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25" name="Line 3509">
            <a:extLst>
              <a:ext uri="{FF2B5EF4-FFF2-40B4-BE49-F238E27FC236}">
                <a16:creationId xmlns:a16="http://schemas.microsoft.com/office/drawing/2014/main" id="{3E5856DB-74F9-4677-8689-28DC8FFEC3DA}"/>
              </a:ext>
            </a:extLst>
          </p:cNvPr>
          <p:cNvSpPr>
            <a:spLocks noChangeShapeType="1"/>
          </p:cNvSpPr>
          <p:nvPr/>
        </p:nvSpPr>
        <p:spPr bwMode="auto">
          <a:xfrm>
            <a:off x="2451100" y="1693863"/>
            <a:ext cx="1588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26" name="Line 3510">
            <a:extLst>
              <a:ext uri="{FF2B5EF4-FFF2-40B4-BE49-F238E27FC236}">
                <a16:creationId xmlns:a16="http://schemas.microsoft.com/office/drawing/2014/main" id="{34A09E5A-EFE3-484F-8896-F9B87D06D4CD}"/>
              </a:ext>
            </a:extLst>
          </p:cNvPr>
          <p:cNvSpPr>
            <a:spLocks noChangeShapeType="1"/>
          </p:cNvSpPr>
          <p:nvPr/>
        </p:nvSpPr>
        <p:spPr bwMode="auto">
          <a:xfrm>
            <a:off x="2452688" y="1693863"/>
            <a:ext cx="1587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27" name="Line 3511">
            <a:extLst>
              <a:ext uri="{FF2B5EF4-FFF2-40B4-BE49-F238E27FC236}">
                <a16:creationId xmlns:a16="http://schemas.microsoft.com/office/drawing/2014/main" id="{D77AED0A-6D6E-4382-A868-04B6F5962AF8}"/>
              </a:ext>
            </a:extLst>
          </p:cNvPr>
          <p:cNvSpPr>
            <a:spLocks noChangeShapeType="1"/>
          </p:cNvSpPr>
          <p:nvPr/>
        </p:nvSpPr>
        <p:spPr bwMode="auto">
          <a:xfrm>
            <a:off x="2454275" y="1693863"/>
            <a:ext cx="1588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28" name="Line 3512">
            <a:extLst>
              <a:ext uri="{FF2B5EF4-FFF2-40B4-BE49-F238E27FC236}">
                <a16:creationId xmlns:a16="http://schemas.microsoft.com/office/drawing/2014/main" id="{E2110656-14CA-44BF-8E53-0DAFF01C531A}"/>
              </a:ext>
            </a:extLst>
          </p:cNvPr>
          <p:cNvSpPr>
            <a:spLocks noChangeShapeType="1"/>
          </p:cNvSpPr>
          <p:nvPr/>
        </p:nvSpPr>
        <p:spPr bwMode="auto">
          <a:xfrm>
            <a:off x="2457450" y="1693863"/>
            <a:ext cx="1588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29" name="Line 3513">
            <a:extLst>
              <a:ext uri="{FF2B5EF4-FFF2-40B4-BE49-F238E27FC236}">
                <a16:creationId xmlns:a16="http://schemas.microsoft.com/office/drawing/2014/main" id="{A15E66F8-5836-4895-A7D0-25A846A9CD0B}"/>
              </a:ext>
            </a:extLst>
          </p:cNvPr>
          <p:cNvSpPr>
            <a:spLocks noChangeShapeType="1"/>
          </p:cNvSpPr>
          <p:nvPr/>
        </p:nvSpPr>
        <p:spPr bwMode="auto">
          <a:xfrm>
            <a:off x="2459038" y="1693863"/>
            <a:ext cx="1587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30" name="Line 3514">
            <a:extLst>
              <a:ext uri="{FF2B5EF4-FFF2-40B4-BE49-F238E27FC236}">
                <a16:creationId xmlns:a16="http://schemas.microsoft.com/office/drawing/2014/main" id="{BE6FF579-ECCB-46F4-9E9C-4147411F5D8B}"/>
              </a:ext>
            </a:extLst>
          </p:cNvPr>
          <p:cNvSpPr>
            <a:spLocks noChangeShapeType="1"/>
          </p:cNvSpPr>
          <p:nvPr/>
        </p:nvSpPr>
        <p:spPr bwMode="auto">
          <a:xfrm>
            <a:off x="2462213" y="1693863"/>
            <a:ext cx="1587" cy="142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31" name="Line 3515">
            <a:extLst>
              <a:ext uri="{FF2B5EF4-FFF2-40B4-BE49-F238E27FC236}">
                <a16:creationId xmlns:a16="http://schemas.microsoft.com/office/drawing/2014/main" id="{D07E7EF7-878D-4C1A-A531-4A2FBF38710C}"/>
              </a:ext>
            </a:extLst>
          </p:cNvPr>
          <p:cNvSpPr>
            <a:spLocks noChangeShapeType="1"/>
          </p:cNvSpPr>
          <p:nvPr/>
        </p:nvSpPr>
        <p:spPr bwMode="auto">
          <a:xfrm>
            <a:off x="2463800" y="1697038"/>
            <a:ext cx="0" cy="111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32" name="Line 3516">
            <a:extLst>
              <a:ext uri="{FF2B5EF4-FFF2-40B4-BE49-F238E27FC236}">
                <a16:creationId xmlns:a16="http://schemas.microsoft.com/office/drawing/2014/main" id="{34A04ABF-E88B-4D79-91A5-D31AA4AA80E5}"/>
              </a:ext>
            </a:extLst>
          </p:cNvPr>
          <p:cNvSpPr>
            <a:spLocks noChangeShapeType="1"/>
          </p:cNvSpPr>
          <p:nvPr/>
        </p:nvSpPr>
        <p:spPr bwMode="auto">
          <a:xfrm>
            <a:off x="2463800" y="1697038"/>
            <a:ext cx="3175" cy="111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33" name="Line 3517">
            <a:extLst>
              <a:ext uri="{FF2B5EF4-FFF2-40B4-BE49-F238E27FC236}">
                <a16:creationId xmlns:a16="http://schemas.microsoft.com/office/drawing/2014/main" id="{68508064-24CD-4344-B4E2-C24D9A95E1C6}"/>
              </a:ext>
            </a:extLst>
          </p:cNvPr>
          <p:cNvSpPr>
            <a:spLocks noChangeShapeType="1"/>
          </p:cNvSpPr>
          <p:nvPr/>
        </p:nvSpPr>
        <p:spPr bwMode="auto">
          <a:xfrm>
            <a:off x="2468563" y="1697038"/>
            <a:ext cx="0" cy="111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34" name="Line 3518">
            <a:extLst>
              <a:ext uri="{FF2B5EF4-FFF2-40B4-BE49-F238E27FC236}">
                <a16:creationId xmlns:a16="http://schemas.microsoft.com/office/drawing/2014/main" id="{6B7FC5C5-0CC2-44B7-89C9-E5ABF069089A}"/>
              </a:ext>
            </a:extLst>
          </p:cNvPr>
          <p:cNvSpPr>
            <a:spLocks noChangeShapeType="1"/>
          </p:cNvSpPr>
          <p:nvPr/>
        </p:nvSpPr>
        <p:spPr bwMode="auto">
          <a:xfrm>
            <a:off x="2468563" y="1693863"/>
            <a:ext cx="1587" cy="142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35" name="Line 3519">
            <a:extLst>
              <a:ext uri="{FF2B5EF4-FFF2-40B4-BE49-F238E27FC236}">
                <a16:creationId xmlns:a16="http://schemas.microsoft.com/office/drawing/2014/main" id="{A7642582-F22F-462B-9DEE-B335DB0E1F7F}"/>
              </a:ext>
            </a:extLst>
          </p:cNvPr>
          <p:cNvSpPr>
            <a:spLocks noChangeShapeType="1"/>
          </p:cNvSpPr>
          <p:nvPr/>
        </p:nvSpPr>
        <p:spPr bwMode="auto">
          <a:xfrm>
            <a:off x="2470150" y="1693863"/>
            <a:ext cx="1588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36" name="Line 3520">
            <a:extLst>
              <a:ext uri="{FF2B5EF4-FFF2-40B4-BE49-F238E27FC236}">
                <a16:creationId xmlns:a16="http://schemas.microsoft.com/office/drawing/2014/main" id="{C0B6C760-33A4-46CB-96F6-5A6EFA6D4774}"/>
              </a:ext>
            </a:extLst>
          </p:cNvPr>
          <p:cNvSpPr>
            <a:spLocks noChangeShapeType="1"/>
          </p:cNvSpPr>
          <p:nvPr/>
        </p:nvSpPr>
        <p:spPr bwMode="auto">
          <a:xfrm>
            <a:off x="2473325" y="1693863"/>
            <a:ext cx="1588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37" name="Line 3521">
            <a:extLst>
              <a:ext uri="{FF2B5EF4-FFF2-40B4-BE49-F238E27FC236}">
                <a16:creationId xmlns:a16="http://schemas.microsoft.com/office/drawing/2014/main" id="{8183800C-F54E-430D-BBBF-B0099B1BCFBE}"/>
              </a:ext>
            </a:extLst>
          </p:cNvPr>
          <p:cNvSpPr>
            <a:spLocks noChangeShapeType="1"/>
          </p:cNvSpPr>
          <p:nvPr/>
        </p:nvSpPr>
        <p:spPr bwMode="auto">
          <a:xfrm>
            <a:off x="2474913" y="1693863"/>
            <a:ext cx="1587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38" name="Line 3522">
            <a:extLst>
              <a:ext uri="{FF2B5EF4-FFF2-40B4-BE49-F238E27FC236}">
                <a16:creationId xmlns:a16="http://schemas.microsoft.com/office/drawing/2014/main" id="{B728BB10-F684-4115-A0B4-2C6D6FBF319B}"/>
              </a:ext>
            </a:extLst>
          </p:cNvPr>
          <p:cNvSpPr>
            <a:spLocks noChangeShapeType="1"/>
          </p:cNvSpPr>
          <p:nvPr/>
        </p:nvSpPr>
        <p:spPr bwMode="auto">
          <a:xfrm>
            <a:off x="2478088" y="1693863"/>
            <a:ext cx="1587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39" name="Line 3523">
            <a:extLst>
              <a:ext uri="{FF2B5EF4-FFF2-40B4-BE49-F238E27FC236}">
                <a16:creationId xmlns:a16="http://schemas.microsoft.com/office/drawing/2014/main" id="{89C30B12-DB87-46A2-80F8-C5117C141C57}"/>
              </a:ext>
            </a:extLst>
          </p:cNvPr>
          <p:cNvSpPr>
            <a:spLocks noChangeShapeType="1"/>
          </p:cNvSpPr>
          <p:nvPr/>
        </p:nvSpPr>
        <p:spPr bwMode="auto">
          <a:xfrm>
            <a:off x="2479675" y="1693863"/>
            <a:ext cx="1588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40" name="Line 3524">
            <a:extLst>
              <a:ext uri="{FF2B5EF4-FFF2-40B4-BE49-F238E27FC236}">
                <a16:creationId xmlns:a16="http://schemas.microsoft.com/office/drawing/2014/main" id="{5BCA08B0-4D1C-4FA6-98D6-8B2F1CA7D63D}"/>
              </a:ext>
            </a:extLst>
          </p:cNvPr>
          <p:cNvSpPr>
            <a:spLocks noChangeShapeType="1"/>
          </p:cNvSpPr>
          <p:nvPr/>
        </p:nvSpPr>
        <p:spPr bwMode="auto">
          <a:xfrm>
            <a:off x="2481263" y="1693863"/>
            <a:ext cx="1587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41" name="Line 3525">
            <a:extLst>
              <a:ext uri="{FF2B5EF4-FFF2-40B4-BE49-F238E27FC236}">
                <a16:creationId xmlns:a16="http://schemas.microsoft.com/office/drawing/2014/main" id="{F75925D0-DE1A-4938-8D36-F64F7434390C}"/>
              </a:ext>
            </a:extLst>
          </p:cNvPr>
          <p:cNvSpPr>
            <a:spLocks noChangeShapeType="1"/>
          </p:cNvSpPr>
          <p:nvPr/>
        </p:nvSpPr>
        <p:spPr bwMode="auto">
          <a:xfrm>
            <a:off x="2484438" y="1693863"/>
            <a:ext cx="0" cy="142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42" name="Line 3526">
            <a:extLst>
              <a:ext uri="{FF2B5EF4-FFF2-40B4-BE49-F238E27FC236}">
                <a16:creationId xmlns:a16="http://schemas.microsoft.com/office/drawing/2014/main" id="{A2A59118-1776-4765-BB46-E818B8014B7C}"/>
              </a:ext>
            </a:extLst>
          </p:cNvPr>
          <p:cNvSpPr>
            <a:spLocks noChangeShapeType="1"/>
          </p:cNvSpPr>
          <p:nvPr/>
        </p:nvSpPr>
        <p:spPr bwMode="auto">
          <a:xfrm>
            <a:off x="2484438" y="1693863"/>
            <a:ext cx="0" cy="142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43" name="Line 3527">
            <a:extLst>
              <a:ext uri="{FF2B5EF4-FFF2-40B4-BE49-F238E27FC236}">
                <a16:creationId xmlns:a16="http://schemas.microsoft.com/office/drawing/2014/main" id="{52A130FF-3932-4920-9001-97AF905D7A17}"/>
              </a:ext>
            </a:extLst>
          </p:cNvPr>
          <p:cNvSpPr>
            <a:spLocks noChangeShapeType="1"/>
          </p:cNvSpPr>
          <p:nvPr/>
        </p:nvSpPr>
        <p:spPr bwMode="auto">
          <a:xfrm>
            <a:off x="2487613" y="1693863"/>
            <a:ext cx="0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44" name="Line 3528">
            <a:extLst>
              <a:ext uri="{FF2B5EF4-FFF2-40B4-BE49-F238E27FC236}">
                <a16:creationId xmlns:a16="http://schemas.microsoft.com/office/drawing/2014/main" id="{50C23900-A696-4DD6-AA30-E0CEBC8C02E4}"/>
              </a:ext>
            </a:extLst>
          </p:cNvPr>
          <p:cNvSpPr>
            <a:spLocks noChangeShapeType="1"/>
          </p:cNvSpPr>
          <p:nvPr/>
        </p:nvSpPr>
        <p:spPr bwMode="auto">
          <a:xfrm>
            <a:off x="2487613" y="1693863"/>
            <a:ext cx="1587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45" name="Line 3529">
            <a:extLst>
              <a:ext uri="{FF2B5EF4-FFF2-40B4-BE49-F238E27FC236}">
                <a16:creationId xmlns:a16="http://schemas.microsoft.com/office/drawing/2014/main" id="{367ECD49-F993-44F2-9465-E05A9BBBD9BF}"/>
              </a:ext>
            </a:extLst>
          </p:cNvPr>
          <p:cNvSpPr>
            <a:spLocks noChangeShapeType="1"/>
          </p:cNvSpPr>
          <p:nvPr/>
        </p:nvSpPr>
        <p:spPr bwMode="auto">
          <a:xfrm>
            <a:off x="2489200" y="1693863"/>
            <a:ext cx="1588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46" name="Line 3530">
            <a:extLst>
              <a:ext uri="{FF2B5EF4-FFF2-40B4-BE49-F238E27FC236}">
                <a16:creationId xmlns:a16="http://schemas.microsoft.com/office/drawing/2014/main" id="{BF7F4606-E606-4F4B-BEB8-F653558B99C4}"/>
              </a:ext>
            </a:extLst>
          </p:cNvPr>
          <p:cNvSpPr>
            <a:spLocks noChangeShapeType="1"/>
          </p:cNvSpPr>
          <p:nvPr/>
        </p:nvSpPr>
        <p:spPr bwMode="auto">
          <a:xfrm>
            <a:off x="2492375" y="1677988"/>
            <a:ext cx="1588" cy="190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47" name="Line 3531">
            <a:extLst>
              <a:ext uri="{FF2B5EF4-FFF2-40B4-BE49-F238E27FC236}">
                <a16:creationId xmlns:a16="http://schemas.microsoft.com/office/drawing/2014/main" id="{F25AC9F9-D2B0-4504-9B8A-75A4699210DE}"/>
              </a:ext>
            </a:extLst>
          </p:cNvPr>
          <p:cNvSpPr>
            <a:spLocks noChangeShapeType="1"/>
          </p:cNvSpPr>
          <p:nvPr/>
        </p:nvSpPr>
        <p:spPr bwMode="auto">
          <a:xfrm>
            <a:off x="2493963" y="1677988"/>
            <a:ext cx="1587" cy="15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48" name="Line 3685">
            <a:extLst>
              <a:ext uri="{FF2B5EF4-FFF2-40B4-BE49-F238E27FC236}">
                <a16:creationId xmlns:a16="http://schemas.microsoft.com/office/drawing/2014/main" id="{FFA91DAD-23D6-4140-A837-78D8EE4712BA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360613" y="1730375"/>
            <a:ext cx="1587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49" name="Line 3686">
            <a:extLst>
              <a:ext uri="{FF2B5EF4-FFF2-40B4-BE49-F238E27FC236}">
                <a16:creationId xmlns:a16="http://schemas.microsoft.com/office/drawing/2014/main" id="{20613256-2F32-4499-B52B-959FA64787EB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357438" y="1731963"/>
            <a:ext cx="1587" cy="9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50" name="Line 3687">
            <a:extLst>
              <a:ext uri="{FF2B5EF4-FFF2-40B4-BE49-F238E27FC236}">
                <a16:creationId xmlns:a16="http://schemas.microsoft.com/office/drawing/2014/main" id="{BDEA9F13-B434-4307-B026-163040212A7E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354263" y="1731963"/>
            <a:ext cx="1587" cy="111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51" name="Line 3688">
            <a:extLst>
              <a:ext uri="{FF2B5EF4-FFF2-40B4-BE49-F238E27FC236}">
                <a16:creationId xmlns:a16="http://schemas.microsoft.com/office/drawing/2014/main" id="{E18B9491-EB8F-4EEF-82DF-9B0903398CF4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352675" y="1733550"/>
            <a:ext cx="1588" cy="111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52" name="Line 3689">
            <a:extLst>
              <a:ext uri="{FF2B5EF4-FFF2-40B4-BE49-F238E27FC236}">
                <a16:creationId xmlns:a16="http://schemas.microsoft.com/office/drawing/2014/main" id="{D569A87D-3467-4749-9DA4-E0D04237C344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346325" y="1722438"/>
            <a:ext cx="1588" cy="238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53" name="Line 3690">
            <a:extLst>
              <a:ext uri="{FF2B5EF4-FFF2-40B4-BE49-F238E27FC236}">
                <a16:creationId xmlns:a16="http://schemas.microsoft.com/office/drawing/2014/main" id="{64BA8A48-097C-4A55-8EE2-0E0C24E01165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343150" y="1724025"/>
            <a:ext cx="1588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54" name="Line 3691">
            <a:extLst>
              <a:ext uri="{FF2B5EF4-FFF2-40B4-BE49-F238E27FC236}">
                <a16:creationId xmlns:a16="http://schemas.microsoft.com/office/drawing/2014/main" id="{95B91E50-AFAE-4125-BD25-CA068E948F14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339975" y="1725613"/>
            <a:ext cx="1588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55" name="Line 3692">
            <a:extLst>
              <a:ext uri="{FF2B5EF4-FFF2-40B4-BE49-F238E27FC236}">
                <a16:creationId xmlns:a16="http://schemas.microsoft.com/office/drawing/2014/main" id="{0F6487FF-DA1C-4D86-8BAB-9A1F002E2CE3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336800" y="1727200"/>
            <a:ext cx="1588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56" name="Line 3693">
            <a:extLst>
              <a:ext uri="{FF2B5EF4-FFF2-40B4-BE49-F238E27FC236}">
                <a16:creationId xmlns:a16="http://schemas.microsoft.com/office/drawing/2014/main" id="{D778C77B-834D-4822-9716-C20349C84BB6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335213" y="1727200"/>
            <a:ext cx="1587" cy="142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57" name="Line 3694">
            <a:extLst>
              <a:ext uri="{FF2B5EF4-FFF2-40B4-BE49-F238E27FC236}">
                <a16:creationId xmlns:a16="http://schemas.microsoft.com/office/drawing/2014/main" id="{80BCC281-BBBB-48FD-B7EA-F9C6BB9E70BC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330450" y="1722438"/>
            <a:ext cx="1588" cy="206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58" name="Line 3695">
            <a:extLst>
              <a:ext uri="{FF2B5EF4-FFF2-40B4-BE49-F238E27FC236}">
                <a16:creationId xmlns:a16="http://schemas.microsoft.com/office/drawing/2014/main" id="{72523741-4D93-40F7-A4EA-692D83E72B5B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327275" y="1724025"/>
            <a:ext cx="1588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59" name="Line 3696">
            <a:extLst>
              <a:ext uri="{FF2B5EF4-FFF2-40B4-BE49-F238E27FC236}">
                <a16:creationId xmlns:a16="http://schemas.microsoft.com/office/drawing/2014/main" id="{18E036A8-27BE-420F-B200-A41F5DFCCB44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324100" y="1725613"/>
            <a:ext cx="1588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60" name="Line 3697">
            <a:extLst>
              <a:ext uri="{FF2B5EF4-FFF2-40B4-BE49-F238E27FC236}">
                <a16:creationId xmlns:a16="http://schemas.microsoft.com/office/drawing/2014/main" id="{AF999447-D15D-4ED1-914A-68160E05F4E9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322513" y="1725613"/>
            <a:ext cx="1587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61" name="Line 3698">
            <a:extLst>
              <a:ext uri="{FF2B5EF4-FFF2-40B4-BE49-F238E27FC236}">
                <a16:creationId xmlns:a16="http://schemas.microsoft.com/office/drawing/2014/main" id="{606D2FD6-04F4-4D90-AA5A-A259C72A130B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319338" y="1727200"/>
            <a:ext cx="1587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62" name="Line 3699">
            <a:extLst>
              <a:ext uri="{FF2B5EF4-FFF2-40B4-BE49-F238E27FC236}">
                <a16:creationId xmlns:a16="http://schemas.microsoft.com/office/drawing/2014/main" id="{FB198B7F-72DB-4D4E-A5C4-CB5A6788F61E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316163" y="1730375"/>
            <a:ext cx="1587" cy="47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63" name="Line 3700">
            <a:extLst>
              <a:ext uri="{FF2B5EF4-FFF2-40B4-BE49-F238E27FC236}">
                <a16:creationId xmlns:a16="http://schemas.microsoft.com/office/drawing/2014/main" id="{1EDF9DA8-178C-48E9-8EFC-2ABA295F5FFD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314575" y="1730375"/>
            <a:ext cx="1588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64" name="Line 3701">
            <a:extLst>
              <a:ext uri="{FF2B5EF4-FFF2-40B4-BE49-F238E27FC236}">
                <a16:creationId xmlns:a16="http://schemas.microsoft.com/office/drawing/2014/main" id="{C50B7E2B-A458-4504-B8F1-1A03B7D7C5E9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311400" y="1731963"/>
            <a:ext cx="1588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65" name="Line 3702">
            <a:extLst>
              <a:ext uri="{FF2B5EF4-FFF2-40B4-BE49-F238E27FC236}">
                <a16:creationId xmlns:a16="http://schemas.microsoft.com/office/drawing/2014/main" id="{F815906A-CA8B-496F-B184-F64288200265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308225" y="1731963"/>
            <a:ext cx="3175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66" name="Line 3703">
            <a:extLst>
              <a:ext uri="{FF2B5EF4-FFF2-40B4-BE49-F238E27FC236}">
                <a16:creationId xmlns:a16="http://schemas.microsoft.com/office/drawing/2014/main" id="{F92161D4-AD00-41BE-B20A-EDFACB86DB52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303463" y="1724025"/>
            <a:ext cx="1587" cy="174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67" name="Line 3704">
            <a:extLst>
              <a:ext uri="{FF2B5EF4-FFF2-40B4-BE49-F238E27FC236}">
                <a16:creationId xmlns:a16="http://schemas.microsoft.com/office/drawing/2014/main" id="{EB3FB448-8691-44B2-B386-4956C712215B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300288" y="1725613"/>
            <a:ext cx="3175" cy="9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68" name="Line 3705">
            <a:extLst>
              <a:ext uri="{FF2B5EF4-FFF2-40B4-BE49-F238E27FC236}">
                <a16:creationId xmlns:a16="http://schemas.microsoft.com/office/drawing/2014/main" id="{B13EBF34-EDB6-40F6-A83C-80F872176A63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297113" y="1727200"/>
            <a:ext cx="1587" cy="9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69" name="Line 3706">
            <a:extLst>
              <a:ext uri="{FF2B5EF4-FFF2-40B4-BE49-F238E27FC236}">
                <a16:creationId xmlns:a16="http://schemas.microsoft.com/office/drawing/2014/main" id="{219C2974-5B43-4CD2-B1BC-9FE0F913131A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293938" y="1725613"/>
            <a:ext cx="1587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70" name="Line 3707">
            <a:extLst>
              <a:ext uri="{FF2B5EF4-FFF2-40B4-BE49-F238E27FC236}">
                <a16:creationId xmlns:a16="http://schemas.microsoft.com/office/drawing/2014/main" id="{19397639-B48F-4C04-96E6-695A8F895EEB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290763" y="1725613"/>
            <a:ext cx="1587" cy="47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71" name="Line 3708">
            <a:extLst>
              <a:ext uri="{FF2B5EF4-FFF2-40B4-BE49-F238E27FC236}">
                <a16:creationId xmlns:a16="http://schemas.microsoft.com/office/drawing/2014/main" id="{B0E316BF-93E6-4855-8A89-BE48AF2DC82D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289175" y="1727200"/>
            <a:ext cx="0" cy="47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72" name="Line 3709">
            <a:extLst>
              <a:ext uri="{FF2B5EF4-FFF2-40B4-BE49-F238E27FC236}">
                <a16:creationId xmlns:a16="http://schemas.microsoft.com/office/drawing/2014/main" id="{0C2A3F46-B284-4320-9D00-51873736905F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284413" y="1714500"/>
            <a:ext cx="1587" cy="174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73" name="Line 3710">
            <a:extLst>
              <a:ext uri="{FF2B5EF4-FFF2-40B4-BE49-F238E27FC236}">
                <a16:creationId xmlns:a16="http://schemas.microsoft.com/office/drawing/2014/main" id="{1BEF3B3C-85CD-4B5A-9E68-B18672897395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279650" y="1716088"/>
            <a:ext cx="3175" cy="15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74" name="Line 3711">
            <a:extLst>
              <a:ext uri="{FF2B5EF4-FFF2-40B4-BE49-F238E27FC236}">
                <a16:creationId xmlns:a16="http://schemas.microsoft.com/office/drawing/2014/main" id="{1FE9401C-21DC-49A8-98D6-D8D6C1C4E1ED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276475" y="1717675"/>
            <a:ext cx="1588" cy="142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75" name="Line 3712">
            <a:extLst>
              <a:ext uri="{FF2B5EF4-FFF2-40B4-BE49-F238E27FC236}">
                <a16:creationId xmlns:a16="http://schemas.microsoft.com/office/drawing/2014/main" id="{D21B636F-9E82-4259-B211-C52D29377260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274888" y="1719263"/>
            <a:ext cx="1587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76" name="Line 3713">
            <a:extLst>
              <a:ext uri="{FF2B5EF4-FFF2-40B4-BE49-F238E27FC236}">
                <a16:creationId xmlns:a16="http://schemas.microsoft.com/office/drawing/2014/main" id="{D39EEB18-E4D3-442D-AFB4-E8E4A8264C5B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271713" y="1720850"/>
            <a:ext cx="1587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77" name="Line 3714">
            <a:extLst>
              <a:ext uri="{FF2B5EF4-FFF2-40B4-BE49-F238E27FC236}">
                <a16:creationId xmlns:a16="http://schemas.microsoft.com/office/drawing/2014/main" id="{2293B1D4-A318-4229-AC49-20AAA4B8DBB4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270125" y="1720850"/>
            <a:ext cx="1588" cy="142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78" name="Line 3715">
            <a:extLst>
              <a:ext uri="{FF2B5EF4-FFF2-40B4-BE49-F238E27FC236}">
                <a16:creationId xmlns:a16="http://schemas.microsoft.com/office/drawing/2014/main" id="{518A4B60-D5E4-4D75-B35F-05BEFDD8909C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266950" y="1722438"/>
            <a:ext cx="1588" cy="142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79" name="Line 3716">
            <a:extLst>
              <a:ext uri="{FF2B5EF4-FFF2-40B4-BE49-F238E27FC236}">
                <a16:creationId xmlns:a16="http://schemas.microsoft.com/office/drawing/2014/main" id="{77CA5A78-73B3-459A-92D6-EDF06568F101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265363" y="1724025"/>
            <a:ext cx="1587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80" name="Line 3717">
            <a:extLst>
              <a:ext uri="{FF2B5EF4-FFF2-40B4-BE49-F238E27FC236}">
                <a16:creationId xmlns:a16="http://schemas.microsoft.com/office/drawing/2014/main" id="{77BFA1F9-016E-4DD9-AF18-574C6D61BE50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262188" y="1725613"/>
            <a:ext cx="1587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81" name="Line 3718">
            <a:extLst>
              <a:ext uri="{FF2B5EF4-FFF2-40B4-BE49-F238E27FC236}">
                <a16:creationId xmlns:a16="http://schemas.microsoft.com/office/drawing/2014/main" id="{7247D764-C0F2-4755-8764-A26BE65E805C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257425" y="1720850"/>
            <a:ext cx="1588" cy="206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82" name="Line 3719">
            <a:extLst>
              <a:ext uri="{FF2B5EF4-FFF2-40B4-BE49-F238E27FC236}">
                <a16:creationId xmlns:a16="http://schemas.microsoft.com/office/drawing/2014/main" id="{EBC8C097-D5F4-4A31-B191-4EBBAFF08500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252663" y="1722438"/>
            <a:ext cx="3175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83" name="Line 3720">
            <a:extLst>
              <a:ext uri="{FF2B5EF4-FFF2-40B4-BE49-F238E27FC236}">
                <a16:creationId xmlns:a16="http://schemas.microsoft.com/office/drawing/2014/main" id="{8B9FDBDC-6704-4534-AF9E-86A64167946A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251075" y="1724025"/>
            <a:ext cx="0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84" name="Line 3721">
            <a:extLst>
              <a:ext uri="{FF2B5EF4-FFF2-40B4-BE49-F238E27FC236}">
                <a16:creationId xmlns:a16="http://schemas.microsoft.com/office/drawing/2014/main" id="{271F456D-69AE-4D1E-9C8D-D523EB5B3378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249488" y="1724025"/>
            <a:ext cx="1587" cy="7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85" name="Line 3722">
            <a:extLst>
              <a:ext uri="{FF2B5EF4-FFF2-40B4-BE49-F238E27FC236}">
                <a16:creationId xmlns:a16="http://schemas.microsoft.com/office/drawing/2014/main" id="{7EF883D7-BD00-442A-8406-987268D7B1A9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246313" y="1725613"/>
            <a:ext cx="1587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86" name="Line 3723">
            <a:extLst>
              <a:ext uri="{FF2B5EF4-FFF2-40B4-BE49-F238E27FC236}">
                <a16:creationId xmlns:a16="http://schemas.microsoft.com/office/drawing/2014/main" id="{83D0DA14-3B56-47DD-86DF-6246EB33F05E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243138" y="1727200"/>
            <a:ext cx="1587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87" name="Line 3724">
            <a:extLst>
              <a:ext uri="{FF2B5EF4-FFF2-40B4-BE49-F238E27FC236}">
                <a16:creationId xmlns:a16="http://schemas.microsoft.com/office/drawing/2014/main" id="{57D3A852-05CE-4E79-A8BB-E2808A95F571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241550" y="1728788"/>
            <a:ext cx="1588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88" name="Line 3725">
            <a:extLst>
              <a:ext uri="{FF2B5EF4-FFF2-40B4-BE49-F238E27FC236}">
                <a16:creationId xmlns:a16="http://schemas.microsoft.com/office/drawing/2014/main" id="{F96A8252-BC1D-4D96-BA73-6411875A7C84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238375" y="1730375"/>
            <a:ext cx="1588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89" name="Line 3726">
            <a:extLst>
              <a:ext uri="{FF2B5EF4-FFF2-40B4-BE49-F238E27FC236}">
                <a16:creationId xmlns:a16="http://schemas.microsoft.com/office/drawing/2014/main" id="{FABF8317-4A38-419A-A0FD-BE89FB478AFB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236788" y="1730375"/>
            <a:ext cx="1587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90" name="Line 3727">
            <a:extLst>
              <a:ext uri="{FF2B5EF4-FFF2-40B4-BE49-F238E27FC236}">
                <a16:creationId xmlns:a16="http://schemas.microsoft.com/office/drawing/2014/main" id="{1EFB2456-5B1B-4644-BE3D-918B2C258519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233613" y="1731963"/>
            <a:ext cx="1587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91" name="Line 3728">
            <a:extLst>
              <a:ext uri="{FF2B5EF4-FFF2-40B4-BE49-F238E27FC236}">
                <a16:creationId xmlns:a16="http://schemas.microsoft.com/office/drawing/2014/main" id="{E5CADD59-F023-423B-B182-82C3261217F0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232025" y="1731963"/>
            <a:ext cx="1588" cy="79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92" name="Line 3729">
            <a:extLst>
              <a:ext uri="{FF2B5EF4-FFF2-40B4-BE49-F238E27FC236}">
                <a16:creationId xmlns:a16="http://schemas.microsoft.com/office/drawing/2014/main" id="{E2352430-1DAB-48BC-9796-3C3BF7F7F4D4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228850" y="1733550"/>
            <a:ext cx="1588" cy="7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93" name="Line 3730">
            <a:extLst>
              <a:ext uri="{FF2B5EF4-FFF2-40B4-BE49-F238E27FC236}">
                <a16:creationId xmlns:a16="http://schemas.microsoft.com/office/drawing/2014/main" id="{8818BE4F-A4C4-4F13-B424-F26CD3B1F219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224088" y="1735138"/>
            <a:ext cx="3175" cy="79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94" name="Line 3731">
            <a:extLst>
              <a:ext uri="{FF2B5EF4-FFF2-40B4-BE49-F238E27FC236}">
                <a16:creationId xmlns:a16="http://schemas.microsoft.com/office/drawing/2014/main" id="{2C847C52-C966-4F37-B998-4C12BD7DD4B4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222500" y="1736725"/>
            <a:ext cx="3175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95" name="Line 3732">
            <a:extLst>
              <a:ext uri="{FF2B5EF4-FFF2-40B4-BE49-F238E27FC236}">
                <a16:creationId xmlns:a16="http://schemas.microsoft.com/office/drawing/2014/main" id="{1281CA0B-4A4A-4FA9-89EA-F532B9592DC2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219325" y="1738313"/>
            <a:ext cx="1588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96" name="Line 3733">
            <a:extLst>
              <a:ext uri="{FF2B5EF4-FFF2-40B4-BE49-F238E27FC236}">
                <a16:creationId xmlns:a16="http://schemas.microsoft.com/office/drawing/2014/main" id="{D032FF6D-0B1E-424D-A024-95136B539EEE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217738" y="1738313"/>
            <a:ext cx="1587" cy="79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97" name="Line 3734">
            <a:extLst>
              <a:ext uri="{FF2B5EF4-FFF2-40B4-BE49-F238E27FC236}">
                <a16:creationId xmlns:a16="http://schemas.microsoft.com/office/drawing/2014/main" id="{DEC5E354-2F26-4FFE-B292-A75BF01276A1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214563" y="1739900"/>
            <a:ext cx="1587" cy="7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98" name="Line 3735">
            <a:extLst>
              <a:ext uri="{FF2B5EF4-FFF2-40B4-BE49-F238E27FC236}">
                <a16:creationId xmlns:a16="http://schemas.microsoft.com/office/drawing/2014/main" id="{DF76D1F2-CFAE-42F4-BFD1-0D2BD0A70EAF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211388" y="1731963"/>
            <a:ext cx="1587" cy="174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499" name="Line 3736">
            <a:extLst>
              <a:ext uri="{FF2B5EF4-FFF2-40B4-BE49-F238E27FC236}">
                <a16:creationId xmlns:a16="http://schemas.microsoft.com/office/drawing/2014/main" id="{85344442-EC87-45F3-B51F-B037D9E2B8FC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209800" y="1731963"/>
            <a:ext cx="1588" cy="190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500" name="Line 3737">
            <a:extLst>
              <a:ext uri="{FF2B5EF4-FFF2-40B4-BE49-F238E27FC236}">
                <a16:creationId xmlns:a16="http://schemas.microsoft.com/office/drawing/2014/main" id="{E751A5A1-3A6C-4093-AA06-90643656F6AF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208213" y="1744663"/>
            <a:ext cx="1587" cy="79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501" name="Line 3738">
            <a:extLst>
              <a:ext uri="{FF2B5EF4-FFF2-40B4-BE49-F238E27FC236}">
                <a16:creationId xmlns:a16="http://schemas.microsoft.com/office/drawing/2014/main" id="{43CF67FB-0483-4E40-910B-E69465400062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206625" y="1746250"/>
            <a:ext cx="1588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502" name="Line 3739">
            <a:extLst>
              <a:ext uri="{FF2B5EF4-FFF2-40B4-BE49-F238E27FC236}">
                <a16:creationId xmlns:a16="http://schemas.microsoft.com/office/drawing/2014/main" id="{F97F1A54-09FD-4F18-A4D2-01D4737658D1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203450" y="1747838"/>
            <a:ext cx="1588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503" name="Line 3740">
            <a:extLst>
              <a:ext uri="{FF2B5EF4-FFF2-40B4-BE49-F238E27FC236}">
                <a16:creationId xmlns:a16="http://schemas.microsoft.com/office/drawing/2014/main" id="{4A0B40EF-7D12-4E0E-8C86-070B882DDE41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201863" y="1747838"/>
            <a:ext cx="1587" cy="79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504" name="Line 3741">
            <a:extLst>
              <a:ext uri="{FF2B5EF4-FFF2-40B4-BE49-F238E27FC236}">
                <a16:creationId xmlns:a16="http://schemas.microsoft.com/office/drawing/2014/main" id="{FD2148BD-8426-44DE-BF98-7343CA879AC2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197100" y="1749425"/>
            <a:ext cx="3175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505" name="Line 3742">
            <a:extLst>
              <a:ext uri="{FF2B5EF4-FFF2-40B4-BE49-F238E27FC236}">
                <a16:creationId xmlns:a16="http://schemas.microsoft.com/office/drawing/2014/main" id="{ACBD36E1-5019-4465-B7A2-78CFB9053BB2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193925" y="1751013"/>
            <a:ext cx="3175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506" name="Line 3743">
            <a:extLst>
              <a:ext uri="{FF2B5EF4-FFF2-40B4-BE49-F238E27FC236}">
                <a16:creationId xmlns:a16="http://schemas.microsoft.com/office/drawing/2014/main" id="{3C9CEB9E-22B9-434D-9D87-8779A5C325D0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192338" y="1752600"/>
            <a:ext cx="1587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507" name="Line 3744">
            <a:extLst>
              <a:ext uri="{FF2B5EF4-FFF2-40B4-BE49-F238E27FC236}">
                <a16:creationId xmlns:a16="http://schemas.microsoft.com/office/drawing/2014/main" id="{7FCC837F-21EF-4690-9B01-A249A7BEDEC9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192338" y="1754188"/>
            <a:ext cx="1587" cy="206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508" name="Line 3745">
            <a:extLst>
              <a:ext uri="{FF2B5EF4-FFF2-40B4-BE49-F238E27FC236}">
                <a16:creationId xmlns:a16="http://schemas.microsoft.com/office/drawing/2014/main" id="{527F79FD-A340-48CA-B2E5-31B103508B3A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193925" y="1766888"/>
            <a:ext cx="1588" cy="142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509" name="Line 3746">
            <a:extLst>
              <a:ext uri="{FF2B5EF4-FFF2-40B4-BE49-F238E27FC236}">
                <a16:creationId xmlns:a16="http://schemas.microsoft.com/office/drawing/2014/main" id="{65EFE70B-29F4-43A5-BABB-A2FC4C4C54DE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190750" y="1768475"/>
            <a:ext cx="1588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510" name="Line 3747">
            <a:extLst>
              <a:ext uri="{FF2B5EF4-FFF2-40B4-BE49-F238E27FC236}">
                <a16:creationId xmlns:a16="http://schemas.microsoft.com/office/drawing/2014/main" id="{3F982669-742C-4988-820B-09E3DC75B5E3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189163" y="1768475"/>
            <a:ext cx="1587" cy="142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511" name="Line 3748">
            <a:extLst>
              <a:ext uri="{FF2B5EF4-FFF2-40B4-BE49-F238E27FC236}">
                <a16:creationId xmlns:a16="http://schemas.microsoft.com/office/drawing/2014/main" id="{82FC1953-2A27-4672-A503-A31B1BE8A664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185988" y="1770063"/>
            <a:ext cx="1587" cy="142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512" name="Line 3749">
            <a:extLst>
              <a:ext uri="{FF2B5EF4-FFF2-40B4-BE49-F238E27FC236}">
                <a16:creationId xmlns:a16="http://schemas.microsoft.com/office/drawing/2014/main" id="{9A1163A5-822B-4A7F-8550-608118F327FC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181225" y="1771650"/>
            <a:ext cx="3175" cy="142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513" name="Line 3750">
            <a:extLst>
              <a:ext uri="{FF2B5EF4-FFF2-40B4-BE49-F238E27FC236}">
                <a16:creationId xmlns:a16="http://schemas.microsoft.com/office/drawing/2014/main" id="{2D58D734-980D-4910-BD7A-A705D18A5C1E}"/>
              </a:ext>
            </a:extLst>
          </p:cNvPr>
          <p:cNvSpPr>
            <a:spLocks noChangeShapeType="1"/>
          </p:cNvSpPr>
          <p:nvPr/>
        </p:nvSpPr>
        <p:spPr bwMode="auto">
          <a:xfrm rot="9421006" flipV="1">
            <a:off x="2179638" y="1773238"/>
            <a:ext cx="3175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514" name="Text Box 10689">
            <a:extLst>
              <a:ext uri="{FF2B5EF4-FFF2-40B4-BE49-F238E27FC236}">
                <a16:creationId xmlns:a16="http://schemas.microsoft.com/office/drawing/2014/main" id="{54F43823-4AB4-4883-BF03-641DBBA361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7963" y="112713"/>
            <a:ext cx="19177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b="1">
                <a:cs typeface="Arial" panose="020B0604020202020204" pitchFamily="34" charset="0"/>
              </a:rPr>
              <a:t>After intra-B3 Muscimol</a:t>
            </a:r>
          </a:p>
        </p:txBody>
      </p:sp>
      <p:sp>
        <p:nvSpPr>
          <p:cNvPr id="7515" name="Text Box 10689">
            <a:extLst>
              <a:ext uri="{FF2B5EF4-FFF2-40B4-BE49-F238E27FC236}">
                <a16:creationId xmlns:a16="http://schemas.microsoft.com/office/drawing/2014/main" id="{8C18C862-66D1-49E5-88C0-73821C8B09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8050" y="98425"/>
            <a:ext cx="20478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b="1" dirty="0" err="1">
                <a:cs typeface="Arial" panose="020B0604020202020204" pitchFamily="34" charset="0"/>
              </a:rPr>
              <a:t>Before</a:t>
            </a:r>
            <a:r>
              <a:rPr lang="fr-FR" altLang="fr-FR" sz="1200" b="1" dirty="0">
                <a:cs typeface="Arial" panose="020B0604020202020204" pitchFamily="34" charset="0"/>
              </a:rPr>
              <a:t> intra-B3 </a:t>
            </a:r>
            <a:r>
              <a:rPr lang="fr-FR" altLang="fr-FR" sz="1200" b="1" dirty="0" err="1">
                <a:cs typeface="Arial" panose="020B0604020202020204" pitchFamily="34" charset="0"/>
              </a:rPr>
              <a:t>Muscimol</a:t>
            </a:r>
            <a:endParaRPr lang="fr-FR" altLang="fr-FR" sz="1200" b="1" dirty="0">
              <a:cs typeface="Arial" panose="020B0604020202020204" pitchFamily="34" charset="0"/>
            </a:endParaRPr>
          </a:p>
        </p:txBody>
      </p:sp>
      <p:grpSp>
        <p:nvGrpSpPr>
          <p:cNvPr id="7516" name="Group 7572">
            <a:extLst>
              <a:ext uri="{FF2B5EF4-FFF2-40B4-BE49-F238E27FC236}">
                <a16:creationId xmlns:a16="http://schemas.microsoft.com/office/drawing/2014/main" id="{CBAA3BD4-2ECC-4237-9934-FA8AAA1F6904}"/>
              </a:ext>
            </a:extLst>
          </p:cNvPr>
          <p:cNvGrpSpPr>
            <a:grpSpLocks/>
          </p:cNvGrpSpPr>
          <p:nvPr/>
        </p:nvGrpSpPr>
        <p:grpSpPr bwMode="auto">
          <a:xfrm>
            <a:off x="4941210" y="2079625"/>
            <a:ext cx="1085850" cy="534987"/>
            <a:chOff x="1625449" y="2238672"/>
            <a:chExt cx="1129353" cy="569016"/>
          </a:xfrm>
        </p:grpSpPr>
        <p:sp>
          <p:nvSpPr>
            <p:cNvPr id="7826" name="ZoneTexte 40">
              <a:extLst>
                <a:ext uri="{FF2B5EF4-FFF2-40B4-BE49-F238E27FC236}">
                  <a16:creationId xmlns:a16="http://schemas.microsoft.com/office/drawing/2014/main" id="{B382C937-3C40-4852-B8E7-B79FFED7DB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25449" y="2316658"/>
              <a:ext cx="1129353" cy="4910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200" dirty="0">
                  <a:cs typeface="Arial" panose="020B0604020202020204" pitchFamily="34" charset="0"/>
                </a:rPr>
                <a:t>Bic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200" dirty="0" err="1">
                  <a:cs typeface="Arial" panose="020B0604020202020204" pitchFamily="34" charset="0"/>
                </a:rPr>
                <a:t>CnF</a:t>
              </a:r>
              <a:r>
                <a:rPr lang="fr-FR" altLang="fr-FR" sz="1200" dirty="0">
                  <a:cs typeface="Arial" panose="020B0604020202020204" pitchFamily="34" charset="0"/>
                </a:rPr>
                <a:t> </a:t>
              </a:r>
            </a:p>
          </p:txBody>
        </p:sp>
        <p:cxnSp>
          <p:nvCxnSpPr>
            <p:cNvPr id="7827" name="Connecteur droit avec flèche 2490">
              <a:extLst>
                <a:ext uri="{FF2B5EF4-FFF2-40B4-BE49-F238E27FC236}">
                  <a16:creationId xmlns:a16="http://schemas.microsoft.com/office/drawing/2014/main" id="{C2F3DE9E-9DBC-46B6-A3A2-00BA2F1AA31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16200000" flipV="1">
              <a:off x="2248309" y="2336028"/>
              <a:ext cx="196594" cy="1882"/>
            </a:xfrm>
            <a:prstGeom prst="straightConnector1">
              <a:avLst/>
            </a:prstGeom>
            <a:noFill/>
            <a:ln w="38100" algn="ctr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7517" name="ZoneTexte 1">
            <a:extLst>
              <a:ext uri="{FF2B5EF4-FFF2-40B4-BE49-F238E27FC236}">
                <a16:creationId xmlns:a16="http://schemas.microsoft.com/office/drawing/2014/main" id="{26FF8335-70EE-4133-B356-F8C8449298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38" y="58738"/>
            <a:ext cx="5572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 sz="1800" b="1"/>
              <a:t>A-1</a:t>
            </a:r>
          </a:p>
        </p:txBody>
      </p:sp>
      <p:sp>
        <p:nvSpPr>
          <p:cNvPr id="7518" name="ZoneTexte 2204">
            <a:extLst>
              <a:ext uri="{FF2B5EF4-FFF2-40B4-BE49-F238E27FC236}">
                <a16:creationId xmlns:a16="http://schemas.microsoft.com/office/drawing/2014/main" id="{B491BD48-3C3C-4519-B9C0-E348D78A61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900" y="2439988"/>
            <a:ext cx="555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 sz="1800" b="1"/>
              <a:t>A-2</a:t>
            </a:r>
          </a:p>
        </p:txBody>
      </p:sp>
      <p:sp>
        <p:nvSpPr>
          <p:cNvPr id="7519" name="ZoneTexte 2205">
            <a:extLst>
              <a:ext uri="{FF2B5EF4-FFF2-40B4-BE49-F238E27FC236}">
                <a16:creationId xmlns:a16="http://schemas.microsoft.com/office/drawing/2014/main" id="{F8432002-D469-4F22-A667-F10E344E74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38" y="4746625"/>
            <a:ext cx="3619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 sz="1800" b="1"/>
              <a:t>B</a:t>
            </a:r>
          </a:p>
        </p:txBody>
      </p:sp>
      <p:sp>
        <p:nvSpPr>
          <p:cNvPr id="7520" name="Line 2875">
            <a:extLst>
              <a:ext uri="{FF2B5EF4-FFF2-40B4-BE49-F238E27FC236}">
                <a16:creationId xmlns:a16="http://schemas.microsoft.com/office/drawing/2014/main" id="{CD6C9A01-47AB-4030-B59E-594987B36280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3625" y="6554788"/>
            <a:ext cx="194945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521" name="Line 2876">
            <a:extLst>
              <a:ext uri="{FF2B5EF4-FFF2-40B4-BE49-F238E27FC236}">
                <a16:creationId xmlns:a16="http://schemas.microsoft.com/office/drawing/2014/main" id="{D278E7E5-9C4D-46E0-BADB-A52E30EB6225}"/>
              </a:ext>
            </a:extLst>
          </p:cNvPr>
          <p:cNvSpPr>
            <a:spLocks noChangeShapeType="1"/>
          </p:cNvSpPr>
          <p:nvPr/>
        </p:nvSpPr>
        <p:spPr bwMode="auto">
          <a:xfrm>
            <a:off x="1030288" y="6505575"/>
            <a:ext cx="0" cy="3968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522" name="Rectangle 2877">
            <a:extLst>
              <a:ext uri="{FF2B5EF4-FFF2-40B4-BE49-F238E27FC236}">
                <a16:creationId xmlns:a16="http://schemas.microsoft.com/office/drawing/2014/main" id="{1CFA7363-BF6E-4ACE-9144-60243C6E75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8538" y="6607175"/>
            <a:ext cx="16827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solidFill>
                  <a:srgbClr val="000000"/>
                </a:solidFill>
                <a:cs typeface="Arial" panose="020B0604020202020204" pitchFamily="34" charset="0"/>
              </a:rPr>
              <a:t>50</a:t>
            </a: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523" name="Line 2878">
            <a:extLst>
              <a:ext uri="{FF2B5EF4-FFF2-40B4-BE49-F238E27FC236}">
                <a16:creationId xmlns:a16="http://schemas.microsoft.com/office/drawing/2014/main" id="{15394F66-B1CF-4BCA-8297-499BCAA39494}"/>
              </a:ext>
            </a:extLst>
          </p:cNvPr>
          <p:cNvSpPr>
            <a:spLocks noChangeShapeType="1"/>
          </p:cNvSpPr>
          <p:nvPr/>
        </p:nvSpPr>
        <p:spPr bwMode="auto">
          <a:xfrm>
            <a:off x="1706563" y="6556375"/>
            <a:ext cx="3175" cy="3968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524" name="Rectangle 2879">
            <a:extLst>
              <a:ext uri="{FF2B5EF4-FFF2-40B4-BE49-F238E27FC236}">
                <a16:creationId xmlns:a16="http://schemas.microsoft.com/office/drawing/2014/main" id="{5A929D0C-1145-4EE4-A5BB-C3EB4B14C7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3375" y="6607175"/>
            <a:ext cx="169863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solidFill>
                  <a:srgbClr val="000000"/>
                </a:solidFill>
                <a:cs typeface="Arial" panose="020B0604020202020204" pitchFamily="34" charset="0"/>
              </a:rPr>
              <a:t>75</a:t>
            </a: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525" name="Line 2880">
            <a:extLst>
              <a:ext uri="{FF2B5EF4-FFF2-40B4-BE49-F238E27FC236}">
                <a16:creationId xmlns:a16="http://schemas.microsoft.com/office/drawing/2014/main" id="{469F33B2-0072-4DC8-BBC5-9952EEB6CD55}"/>
              </a:ext>
            </a:extLst>
          </p:cNvPr>
          <p:cNvSpPr>
            <a:spLocks noChangeShapeType="1"/>
          </p:cNvSpPr>
          <p:nvPr/>
        </p:nvSpPr>
        <p:spPr bwMode="auto">
          <a:xfrm>
            <a:off x="2354263" y="6554788"/>
            <a:ext cx="0" cy="396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526" name="Rectangle 2881">
            <a:extLst>
              <a:ext uri="{FF2B5EF4-FFF2-40B4-BE49-F238E27FC236}">
                <a16:creationId xmlns:a16="http://schemas.microsoft.com/office/drawing/2014/main" id="{65BC9E14-26F1-4A43-A73B-F50A8FC1E8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6313" y="6607175"/>
            <a:ext cx="254000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solidFill>
                  <a:srgbClr val="000000"/>
                </a:solidFill>
                <a:cs typeface="Arial" panose="020B0604020202020204" pitchFamily="34" charset="0"/>
              </a:rPr>
              <a:t>100</a:t>
            </a: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527" name="Line 2882">
            <a:extLst>
              <a:ext uri="{FF2B5EF4-FFF2-40B4-BE49-F238E27FC236}">
                <a16:creationId xmlns:a16="http://schemas.microsoft.com/office/drawing/2014/main" id="{15E06AAB-3D89-48E7-8026-E62259B870A3}"/>
              </a:ext>
            </a:extLst>
          </p:cNvPr>
          <p:cNvSpPr>
            <a:spLocks noChangeShapeType="1"/>
          </p:cNvSpPr>
          <p:nvPr/>
        </p:nvSpPr>
        <p:spPr bwMode="auto">
          <a:xfrm>
            <a:off x="2997200" y="6554788"/>
            <a:ext cx="1588" cy="396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528" name="Rectangle 2883">
            <a:extLst>
              <a:ext uri="{FF2B5EF4-FFF2-40B4-BE49-F238E27FC236}">
                <a16:creationId xmlns:a16="http://schemas.microsoft.com/office/drawing/2014/main" id="{272A2B39-D2DD-4E23-9C36-EA931F275D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0838" y="6607175"/>
            <a:ext cx="254000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solidFill>
                  <a:srgbClr val="000000"/>
                </a:solidFill>
                <a:cs typeface="Arial" panose="020B0604020202020204" pitchFamily="34" charset="0"/>
              </a:rPr>
              <a:t>125</a:t>
            </a: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529" name="Line 2884">
            <a:extLst>
              <a:ext uri="{FF2B5EF4-FFF2-40B4-BE49-F238E27FC236}">
                <a16:creationId xmlns:a16="http://schemas.microsoft.com/office/drawing/2014/main" id="{F2CE42E2-E31B-4530-A287-1521C0AE82B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30288" y="5164138"/>
            <a:ext cx="0" cy="13906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530" name="Line 2885">
            <a:extLst>
              <a:ext uri="{FF2B5EF4-FFF2-40B4-BE49-F238E27FC236}">
                <a16:creationId xmlns:a16="http://schemas.microsoft.com/office/drawing/2014/main" id="{037FD95E-9C0F-4BBC-ABB8-BC7FE4327D0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81075" y="6505575"/>
            <a:ext cx="4921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531" name="Rectangle 2886">
            <a:extLst>
              <a:ext uri="{FF2B5EF4-FFF2-40B4-BE49-F238E27FC236}">
                <a16:creationId xmlns:a16="http://schemas.microsoft.com/office/drawing/2014/main" id="{8AAA915B-E806-4F8B-80ED-916C6960D0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363" y="6475413"/>
            <a:ext cx="261937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solidFill>
                  <a:srgbClr val="000000"/>
                </a:solidFill>
                <a:cs typeface="Arial" panose="020B0604020202020204" pitchFamily="34" charset="0"/>
              </a:rPr>
              <a:t>200</a:t>
            </a: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532" name="Line 2887">
            <a:extLst>
              <a:ext uri="{FF2B5EF4-FFF2-40B4-BE49-F238E27FC236}">
                <a16:creationId xmlns:a16="http://schemas.microsoft.com/office/drawing/2014/main" id="{AFB89391-CB17-4121-9D16-7357A874A07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81075" y="5854700"/>
            <a:ext cx="49213" cy="31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533" name="Rectangle 2888">
            <a:extLst>
              <a:ext uri="{FF2B5EF4-FFF2-40B4-BE49-F238E27FC236}">
                <a16:creationId xmlns:a16="http://schemas.microsoft.com/office/drawing/2014/main" id="{A90FD071-1B91-4BE0-9DC2-DD852FAF1D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363" y="5773738"/>
            <a:ext cx="250825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solidFill>
                  <a:srgbClr val="000000"/>
                </a:solidFill>
                <a:cs typeface="Arial" panose="020B0604020202020204" pitchFamily="34" charset="0"/>
              </a:rPr>
              <a:t>300</a:t>
            </a: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534" name="Line 2889">
            <a:extLst>
              <a:ext uri="{FF2B5EF4-FFF2-40B4-BE49-F238E27FC236}">
                <a16:creationId xmlns:a16="http://schemas.microsoft.com/office/drawing/2014/main" id="{9719DA05-0FC6-4C21-B466-899B4DFC3CF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81075" y="5164138"/>
            <a:ext cx="49213" cy="31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535" name="Rectangle 2890">
            <a:extLst>
              <a:ext uri="{FF2B5EF4-FFF2-40B4-BE49-F238E27FC236}">
                <a16:creationId xmlns:a16="http://schemas.microsoft.com/office/drawing/2014/main" id="{1BDB8A36-3288-485D-A7A0-6FE9C19E19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363" y="5076825"/>
            <a:ext cx="2619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solidFill>
                  <a:srgbClr val="000000"/>
                </a:solidFill>
                <a:cs typeface="Arial" panose="020B0604020202020204" pitchFamily="34" charset="0"/>
              </a:rPr>
              <a:t>400</a:t>
            </a: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536" name="Rectangle 2895">
            <a:extLst>
              <a:ext uri="{FF2B5EF4-FFF2-40B4-BE49-F238E27FC236}">
                <a16:creationId xmlns:a16="http://schemas.microsoft.com/office/drawing/2014/main" id="{A038DC94-4FD3-4759-92B7-070042D61FE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090613" y="6145213"/>
            <a:ext cx="63500" cy="66675"/>
          </a:xfrm>
          <a:prstGeom prst="rect">
            <a:avLst/>
          </a:prstGeom>
          <a:solidFill>
            <a:schemeClr val="bg1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537" name="Freeform 2896">
            <a:extLst>
              <a:ext uri="{FF2B5EF4-FFF2-40B4-BE49-F238E27FC236}">
                <a16:creationId xmlns:a16="http://schemas.microsoft.com/office/drawing/2014/main" id="{9DB1A92C-4ECA-4328-B955-8C4B60196F21}"/>
              </a:ext>
            </a:extLst>
          </p:cNvPr>
          <p:cNvSpPr>
            <a:spLocks noChangeAspect="1"/>
          </p:cNvSpPr>
          <p:nvPr/>
        </p:nvSpPr>
        <p:spPr bwMode="auto">
          <a:xfrm>
            <a:off x="1103313" y="6354763"/>
            <a:ext cx="61912" cy="66675"/>
          </a:xfrm>
          <a:custGeom>
            <a:avLst/>
            <a:gdLst>
              <a:gd name="T0" fmla="*/ 0 w 31"/>
              <a:gd name="T1" fmla="*/ 2147483646 h 31"/>
              <a:gd name="T2" fmla="*/ 2147483646 w 31"/>
              <a:gd name="T3" fmla="*/ 2147483646 h 31"/>
              <a:gd name="T4" fmla="*/ 2147483646 w 31"/>
              <a:gd name="T5" fmla="*/ 0 h 31"/>
              <a:gd name="T6" fmla="*/ 0 w 31"/>
              <a:gd name="T7" fmla="*/ 2147483646 h 31"/>
              <a:gd name="T8" fmla="*/ 0 60000 65536"/>
              <a:gd name="T9" fmla="*/ 0 60000 65536"/>
              <a:gd name="T10" fmla="*/ 0 60000 65536"/>
              <a:gd name="T11" fmla="*/ 0 60000 65536"/>
              <a:gd name="T12" fmla="*/ 0 w 31"/>
              <a:gd name="T13" fmla="*/ 0 h 31"/>
              <a:gd name="T14" fmla="*/ 31 w 31"/>
              <a:gd name="T15" fmla="*/ 31 h 3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1" h="31">
                <a:moveTo>
                  <a:pt x="0" y="31"/>
                </a:moveTo>
                <a:lnTo>
                  <a:pt x="31" y="31"/>
                </a:lnTo>
                <a:lnTo>
                  <a:pt x="15" y="0"/>
                </a:lnTo>
                <a:lnTo>
                  <a:pt x="0" y="31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538" name="Text Box 2897">
            <a:extLst>
              <a:ext uri="{FF2B5EF4-FFF2-40B4-BE49-F238E27FC236}">
                <a16:creationId xmlns:a16="http://schemas.microsoft.com/office/drawing/2014/main" id="{E3C4C68B-F93D-40B4-8AE2-5F7EC0D976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5213" y="6056313"/>
            <a:ext cx="67468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100">
                <a:cs typeface="Arial" panose="020B0604020202020204" pitchFamily="34" charset="0"/>
              </a:rPr>
              <a:t> Control</a:t>
            </a:r>
          </a:p>
        </p:txBody>
      </p:sp>
      <p:sp>
        <p:nvSpPr>
          <p:cNvPr id="7539" name="Text Box 2898">
            <a:extLst>
              <a:ext uri="{FF2B5EF4-FFF2-40B4-BE49-F238E27FC236}">
                <a16:creationId xmlns:a16="http://schemas.microsoft.com/office/drawing/2014/main" id="{19821AA2-84E8-4F96-A59C-959F49EB30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8863" y="6253163"/>
            <a:ext cx="10398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100">
                <a:cs typeface="Arial" panose="020B0604020202020204" pitchFamily="34" charset="0"/>
              </a:rPr>
              <a:t> Experimental</a:t>
            </a:r>
          </a:p>
        </p:txBody>
      </p:sp>
      <p:sp>
        <p:nvSpPr>
          <p:cNvPr id="7540" name="Text Box 855">
            <a:extLst>
              <a:ext uri="{FF2B5EF4-FFF2-40B4-BE49-F238E27FC236}">
                <a16:creationId xmlns:a16="http://schemas.microsoft.com/office/drawing/2014/main" id="{16E02F65-4CC0-43C5-9DFB-4E3850B1517C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-60325" y="5564188"/>
            <a:ext cx="1057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cs typeface="Arial" panose="020B0604020202020204" pitchFamily="34" charset="0"/>
              </a:rPr>
              <a:t>HR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cs typeface="Arial" panose="020B0604020202020204" pitchFamily="34" charset="0"/>
              </a:rPr>
              <a:t>(bpm)</a:t>
            </a:r>
          </a:p>
        </p:txBody>
      </p:sp>
      <p:sp>
        <p:nvSpPr>
          <p:cNvPr id="7541" name="Text Box 1309">
            <a:extLst>
              <a:ext uri="{FF2B5EF4-FFF2-40B4-BE49-F238E27FC236}">
                <a16:creationId xmlns:a16="http://schemas.microsoft.com/office/drawing/2014/main" id="{7121F522-9CBC-477B-ACC8-C79D82D7B4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1150" y="6754813"/>
            <a:ext cx="97631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cs typeface="Arial" panose="020B0604020202020204" pitchFamily="34" charset="0"/>
              </a:rPr>
              <a:t>BP (mmHg)</a:t>
            </a:r>
          </a:p>
        </p:txBody>
      </p:sp>
      <p:sp>
        <p:nvSpPr>
          <p:cNvPr id="7542" name="Line 3123">
            <a:extLst>
              <a:ext uri="{FF2B5EF4-FFF2-40B4-BE49-F238E27FC236}">
                <a16:creationId xmlns:a16="http://schemas.microsoft.com/office/drawing/2014/main" id="{2D9FF0C1-F9CE-4FF7-ACD7-D0AC48003E67}"/>
              </a:ext>
            </a:extLst>
          </p:cNvPr>
          <p:cNvSpPr>
            <a:spLocks noChangeShapeType="1"/>
          </p:cNvSpPr>
          <p:nvPr/>
        </p:nvSpPr>
        <p:spPr bwMode="auto">
          <a:xfrm>
            <a:off x="4176713" y="6550025"/>
            <a:ext cx="18034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543" name="Line 3124">
            <a:extLst>
              <a:ext uri="{FF2B5EF4-FFF2-40B4-BE49-F238E27FC236}">
                <a16:creationId xmlns:a16="http://schemas.microsoft.com/office/drawing/2014/main" id="{0A1CCDD4-5862-42FC-A1D9-C87A00E82B3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76713" y="5194300"/>
            <a:ext cx="0" cy="135572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544" name="Rectangle 3125">
            <a:extLst>
              <a:ext uri="{FF2B5EF4-FFF2-40B4-BE49-F238E27FC236}">
                <a16:creationId xmlns:a16="http://schemas.microsoft.com/office/drawing/2014/main" id="{403598AD-0024-4D20-92F0-B1CD5EC7C2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3025" y="6445250"/>
            <a:ext cx="2651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solidFill>
                  <a:srgbClr val="000000"/>
                </a:solidFill>
                <a:cs typeface="Arial" panose="020B0604020202020204" pitchFamily="34" charset="0"/>
              </a:rPr>
              <a:t>200</a:t>
            </a: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545" name="Line 3126">
            <a:extLst>
              <a:ext uri="{FF2B5EF4-FFF2-40B4-BE49-F238E27FC236}">
                <a16:creationId xmlns:a16="http://schemas.microsoft.com/office/drawing/2014/main" id="{8E669D53-85DD-4F00-BCD5-C7D6230FB0E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143375" y="5889625"/>
            <a:ext cx="33338" cy="31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546" name="Rectangle 3127">
            <a:extLst>
              <a:ext uri="{FF2B5EF4-FFF2-40B4-BE49-F238E27FC236}">
                <a16:creationId xmlns:a16="http://schemas.microsoft.com/office/drawing/2014/main" id="{174E52A3-FB4B-4F5A-9BA3-F01DA093D0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3025" y="5783263"/>
            <a:ext cx="255588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solidFill>
                  <a:srgbClr val="000000"/>
                </a:solidFill>
                <a:cs typeface="Arial" panose="020B0604020202020204" pitchFamily="34" charset="0"/>
              </a:rPr>
              <a:t>300</a:t>
            </a: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547" name="Line 3128">
            <a:extLst>
              <a:ext uri="{FF2B5EF4-FFF2-40B4-BE49-F238E27FC236}">
                <a16:creationId xmlns:a16="http://schemas.microsoft.com/office/drawing/2014/main" id="{CC8F3E8A-5714-4651-B6A9-DE513E1CFC6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143375" y="5194300"/>
            <a:ext cx="33338" cy="31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548" name="Rectangle 3129">
            <a:extLst>
              <a:ext uri="{FF2B5EF4-FFF2-40B4-BE49-F238E27FC236}">
                <a16:creationId xmlns:a16="http://schemas.microsoft.com/office/drawing/2014/main" id="{41027D48-62EA-4F00-949D-8A8540D882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3025" y="5089525"/>
            <a:ext cx="2651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solidFill>
                  <a:srgbClr val="000000"/>
                </a:solidFill>
                <a:cs typeface="Arial" panose="020B0604020202020204" pitchFamily="34" charset="0"/>
              </a:rPr>
              <a:t>400</a:t>
            </a: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549" name="Line 3130">
            <a:extLst>
              <a:ext uri="{FF2B5EF4-FFF2-40B4-BE49-F238E27FC236}">
                <a16:creationId xmlns:a16="http://schemas.microsoft.com/office/drawing/2014/main" id="{14D4DD38-BB19-4535-8B58-ECE6BDBE2BF6}"/>
              </a:ext>
            </a:extLst>
          </p:cNvPr>
          <p:cNvSpPr>
            <a:spLocks noChangeShapeType="1"/>
          </p:cNvSpPr>
          <p:nvPr/>
        </p:nvSpPr>
        <p:spPr bwMode="auto">
          <a:xfrm>
            <a:off x="4176713" y="6540500"/>
            <a:ext cx="0" cy="412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550" name="Rectangle 3131">
            <a:extLst>
              <a:ext uri="{FF2B5EF4-FFF2-40B4-BE49-F238E27FC236}">
                <a16:creationId xmlns:a16="http://schemas.microsoft.com/office/drawing/2014/main" id="{CF476D92-6D26-4A73-B3F7-4041F7A8F6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2738" y="6596063"/>
            <a:ext cx="169862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solidFill>
                  <a:srgbClr val="000000"/>
                </a:solidFill>
                <a:cs typeface="Arial" panose="020B0604020202020204" pitchFamily="34" charset="0"/>
              </a:rPr>
              <a:t>50</a:t>
            </a: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551" name="Line 3132">
            <a:extLst>
              <a:ext uri="{FF2B5EF4-FFF2-40B4-BE49-F238E27FC236}">
                <a16:creationId xmlns:a16="http://schemas.microsoft.com/office/drawing/2014/main" id="{0777DA69-29E2-45AA-9719-DE5C0443EE8F}"/>
              </a:ext>
            </a:extLst>
          </p:cNvPr>
          <p:cNvSpPr>
            <a:spLocks noChangeShapeType="1"/>
          </p:cNvSpPr>
          <p:nvPr/>
        </p:nvSpPr>
        <p:spPr bwMode="auto">
          <a:xfrm>
            <a:off x="4779963" y="6545263"/>
            <a:ext cx="1587" cy="444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552" name="Rectangle 3133">
            <a:extLst>
              <a:ext uri="{FF2B5EF4-FFF2-40B4-BE49-F238E27FC236}">
                <a16:creationId xmlns:a16="http://schemas.microsoft.com/office/drawing/2014/main" id="{C36F8ACE-1FF0-476D-A4F9-3860CE5B91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2650" y="6596063"/>
            <a:ext cx="16827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solidFill>
                  <a:srgbClr val="000000"/>
                </a:solidFill>
                <a:cs typeface="Arial" panose="020B0604020202020204" pitchFamily="34" charset="0"/>
              </a:rPr>
              <a:t>75</a:t>
            </a: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553" name="Line 3134">
            <a:extLst>
              <a:ext uri="{FF2B5EF4-FFF2-40B4-BE49-F238E27FC236}">
                <a16:creationId xmlns:a16="http://schemas.microsoft.com/office/drawing/2014/main" id="{A499F880-7D6E-4344-B059-F967C17C25F3}"/>
              </a:ext>
            </a:extLst>
          </p:cNvPr>
          <p:cNvSpPr>
            <a:spLocks noChangeShapeType="1"/>
          </p:cNvSpPr>
          <p:nvPr/>
        </p:nvSpPr>
        <p:spPr bwMode="auto">
          <a:xfrm>
            <a:off x="5383213" y="6545263"/>
            <a:ext cx="0" cy="444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554" name="Rectangle 3135">
            <a:extLst>
              <a:ext uri="{FF2B5EF4-FFF2-40B4-BE49-F238E27FC236}">
                <a16:creationId xmlns:a16="http://schemas.microsoft.com/office/drawing/2014/main" id="{276F4ECA-7825-4C7E-BCF9-6A6683654F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2725" y="6596063"/>
            <a:ext cx="254000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solidFill>
                  <a:srgbClr val="000000"/>
                </a:solidFill>
                <a:cs typeface="Arial" panose="020B0604020202020204" pitchFamily="34" charset="0"/>
              </a:rPr>
              <a:t>100</a:t>
            </a: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555" name="Line 3136">
            <a:extLst>
              <a:ext uri="{FF2B5EF4-FFF2-40B4-BE49-F238E27FC236}">
                <a16:creationId xmlns:a16="http://schemas.microsoft.com/office/drawing/2014/main" id="{48741606-FCDF-40C5-96B7-31FA2055E96B}"/>
              </a:ext>
            </a:extLst>
          </p:cNvPr>
          <p:cNvSpPr>
            <a:spLocks noChangeShapeType="1"/>
          </p:cNvSpPr>
          <p:nvPr/>
        </p:nvSpPr>
        <p:spPr bwMode="auto">
          <a:xfrm>
            <a:off x="5984875" y="6545263"/>
            <a:ext cx="3175" cy="444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556" name="Rectangle 3137">
            <a:extLst>
              <a:ext uri="{FF2B5EF4-FFF2-40B4-BE49-F238E27FC236}">
                <a16:creationId xmlns:a16="http://schemas.microsoft.com/office/drawing/2014/main" id="{6CC5E03A-F255-466F-8CAA-BD22208E0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97563" y="6596063"/>
            <a:ext cx="252412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solidFill>
                  <a:srgbClr val="000000"/>
                </a:solidFill>
                <a:cs typeface="Arial" panose="020B0604020202020204" pitchFamily="34" charset="0"/>
              </a:rPr>
              <a:t>125</a:t>
            </a: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557" name="Line 3138">
            <a:extLst>
              <a:ext uri="{FF2B5EF4-FFF2-40B4-BE49-F238E27FC236}">
                <a16:creationId xmlns:a16="http://schemas.microsoft.com/office/drawing/2014/main" id="{7608128C-358D-4E65-BBA2-1C4E0F1044C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141788" y="6540500"/>
            <a:ext cx="46037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558" name="Rectangle 3219">
            <a:extLst>
              <a:ext uri="{FF2B5EF4-FFF2-40B4-BE49-F238E27FC236}">
                <a16:creationId xmlns:a16="http://schemas.microsoft.com/office/drawing/2014/main" id="{1C6DB96F-8192-455A-92EA-1E3D8A00ED6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241800" y="6196013"/>
            <a:ext cx="66675" cy="77787"/>
          </a:xfrm>
          <a:prstGeom prst="rect">
            <a:avLst/>
          </a:prstGeom>
          <a:solidFill>
            <a:schemeClr val="tx1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559" name="Freeform 3220">
            <a:extLst>
              <a:ext uri="{FF2B5EF4-FFF2-40B4-BE49-F238E27FC236}">
                <a16:creationId xmlns:a16="http://schemas.microsoft.com/office/drawing/2014/main" id="{289269FE-9BDE-43C9-8F83-81964B546D66}"/>
              </a:ext>
            </a:extLst>
          </p:cNvPr>
          <p:cNvSpPr>
            <a:spLocks noChangeAspect="1"/>
          </p:cNvSpPr>
          <p:nvPr/>
        </p:nvSpPr>
        <p:spPr bwMode="auto">
          <a:xfrm>
            <a:off x="4241800" y="6372225"/>
            <a:ext cx="79375" cy="96838"/>
          </a:xfrm>
          <a:custGeom>
            <a:avLst/>
            <a:gdLst>
              <a:gd name="T0" fmla="*/ 0 w 31"/>
              <a:gd name="T1" fmla="*/ 2147483646 h 31"/>
              <a:gd name="T2" fmla="*/ 2147483646 w 31"/>
              <a:gd name="T3" fmla="*/ 2147483646 h 31"/>
              <a:gd name="T4" fmla="*/ 2147483646 w 31"/>
              <a:gd name="T5" fmla="*/ 0 h 31"/>
              <a:gd name="T6" fmla="*/ 0 w 31"/>
              <a:gd name="T7" fmla="*/ 2147483646 h 31"/>
              <a:gd name="T8" fmla="*/ 0 60000 65536"/>
              <a:gd name="T9" fmla="*/ 0 60000 65536"/>
              <a:gd name="T10" fmla="*/ 0 60000 65536"/>
              <a:gd name="T11" fmla="*/ 0 60000 65536"/>
              <a:gd name="T12" fmla="*/ 0 w 31"/>
              <a:gd name="T13" fmla="*/ 0 h 31"/>
              <a:gd name="T14" fmla="*/ 31 w 31"/>
              <a:gd name="T15" fmla="*/ 31 h 3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1" h="31">
                <a:moveTo>
                  <a:pt x="0" y="31"/>
                </a:moveTo>
                <a:lnTo>
                  <a:pt x="31" y="31"/>
                </a:lnTo>
                <a:lnTo>
                  <a:pt x="15" y="0"/>
                </a:lnTo>
                <a:lnTo>
                  <a:pt x="0" y="31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560" name="Text Box 3221">
            <a:extLst>
              <a:ext uri="{FF2B5EF4-FFF2-40B4-BE49-F238E27FC236}">
                <a16:creationId xmlns:a16="http://schemas.microsoft.com/office/drawing/2014/main" id="{CB43A60C-8F88-46DF-90D6-64794B4330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43388" y="6119813"/>
            <a:ext cx="6731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100">
                <a:cs typeface="Arial" panose="020B0604020202020204" pitchFamily="34" charset="0"/>
              </a:rPr>
              <a:t> Control</a:t>
            </a:r>
          </a:p>
        </p:txBody>
      </p:sp>
      <p:sp>
        <p:nvSpPr>
          <p:cNvPr id="7561" name="Text Box 3222">
            <a:extLst>
              <a:ext uri="{FF2B5EF4-FFF2-40B4-BE49-F238E27FC236}">
                <a16:creationId xmlns:a16="http://schemas.microsoft.com/office/drawing/2014/main" id="{C2718DAE-9E45-4928-B2B6-2433D8F289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7513" y="6315075"/>
            <a:ext cx="10398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100">
                <a:cs typeface="Arial" panose="020B0604020202020204" pitchFamily="34" charset="0"/>
              </a:rPr>
              <a:t> Experimental</a:t>
            </a:r>
          </a:p>
        </p:txBody>
      </p:sp>
      <p:sp>
        <p:nvSpPr>
          <p:cNvPr id="7562" name="Text Box 855">
            <a:extLst>
              <a:ext uri="{FF2B5EF4-FFF2-40B4-BE49-F238E27FC236}">
                <a16:creationId xmlns:a16="http://schemas.microsoft.com/office/drawing/2014/main" id="{F23286D8-E35E-49E2-A6D2-39AFFA9CB39A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3167063" y="5691188"/>
            <a:ext cx="12223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cs typeface="Arial" panose="020B0604020202020204" pitchFamily="34" charset="0"/>
              </a:rPr>
              <a:t>HR (bpm)</a:t>
            </a:r>
          </a:p>
        </p:txBody>
      </p:sp>
      <p:sp>
        <p:nvSpPr>
          <p:cNvPr id="7563" name="Text Box 1309">
            <a:extLst>
              <a:ext uri="{FF2B5EF4-FFF2-40B4-BE49-F238E27FC236}">
                <a16:creationId xmlns:a16="http://schemas.microsoft.com/office/drawing/2014/main" id="{02413E80-3017-48E8-9BE3-357E0B2BFF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3775" y="6746875"/>
            <a:ext cx="979488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cs typeface="Arial" panose="020B0604020202020204" pitchFamily="34" charset="0"/>
              </a:rPr>
              <a:t>BP (mmHg)</a:t>
            </a:r>
          </a:p>
        </p:txBody>
      </p:sp>
      <p:sp>
        <p:nvSpPr>
          <p:cNvPr id="7564" name="Line 2880">
            <a:extLst>
              <a:ext uri="{FF2B5EF4-FFF2-40B4-BE49-F238E27FC236}">
                <a16:creationId xmlns:a16="http://schemas.microsoft.com/office/drawing/2014/main" id="{E99E4209-ADFA-4CC2-8446-0A676455530C}"/>
              </a:ext>
            </a:extLst>
          </p:cNvPr>
          <p:cNvSpPr>
            <a:spLocks noChangeShapeType="1"/>
          </p:cNvSpPr>
          <p:nvPr/>
        </p:nvSpPr>
        <p:spPr bwMode="auto">
          <a:xfrm>
            <a:off x="1044575" y="6545263"/>
            <a:ext cx="0" cy="412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2300" name="Rectangle 4345">
            <a:extLst>
              <a:ext uri="{FF2B5EF4-FFF2-40B4-BE49-F238E27FC236}">
                <a16:creationId xmlns:a16="http://schemas.microsoft.com/office/drawing/2014/main" id="{CD4EB2D5-7C5A-4664-9EB4-6A58D51FBC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7275" y="6092825"/>
            <a:ext cx="830263" cy="2460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050" dirty="0">
                <a:cs typeface="Arial" panose="020B0604020202020204" pitchFamily="34" charset="0"/>
              </a:rPr>
              <a:t>r</a:t>
            </a:r>
            <a:r>
              <a:rPr lang="en-GB" altLang="en-US" sz="1050" baseline="30000" dirty="0">
                <a:cs typeface="Arial" panose="020B0604020202020204" pitchFamily="34" charset="0"/>
              </a:rPr>
              <a:t>2</a:t>
            </a:r>
            <a:r>
              <a:rPr lang="en-GB" altLang="en-US" sz="1050" dirty="0">
                <a:cs typeface="Arial" panose="020B0604020202020204" pitchFamily="34" charset="0"/>
              </a:rPr>
              <a:t>= 0.9827</a:t>
            </a:r>
            <a:endParaRPr lang="fr-FR" altLang="en-US" sz="1050" dirty="0">
              <a:cs typeface="Arial" panose="020B0604020202020204" pitchFamily="34" charset="0"/>
            </a:endParaRPr>
          </a:p>
        </p:txBody>
      </p:sp>
      <p:sp>
        <p:nvSpPr>
          <p:cNvPr id="2301" name="Rectangle 4346">
            <a:extLst>
              <a:ext uri="{FF2B5EF4-FFF2-40B4-BE49-F238E27FC236}">
                <a16:creationId xmlns:a16="http://schemas.microsoft.com/office/drawing/2014/main" id="{0ED624C4-CB8F-48A9-B943-B5A2EF9AC9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16163" y="5694363"/>
            <a:ext cx="825500" cy="2460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050" dirty="0">
                <a:cs typeface="Arial" panose="020B0604020202020204" pitchFamily="34" charset="0"/>
              </a:rPr>
              <a:t>r</a:t>
            </a:r>
            <a:r>
              <a:rPr lang="en-GB" altLang="en-US" sz="1050" baseline="30000" dirty="0">
                <a:cs typeface="Arial" panose="020B0604020202020204" pitchFamily="34" charset="0"/>
              </a:rPr>
              <a:t>2</a:t>
            </a:r>
            <a:r>
              <a:rPr lang="en-GB" altLang="en-US" sz="1050" dirty="0">
                <a:cs typeface="Arial" panose="020B0604020202020204" pitchFamily="34" charset="0"/>
              </a:rPr>
              <a:t>= 0.9954</a:t>
            </a:r>
            <a:endParaRPr lang="fr-FR" altLang="en-US" sz="1050" dirty="0">
              <a:cs typeface="Arial" panose="020B0604020202020204" pitchFamily="34" charset="0"/>
            </a:endParaRPr>
          </a:p>
        </p:txBody>
      </p:sp>
      <p:sp>
        <p:nvSpPr>
          <p:cNvPr id="2309" name="Rectangle 4345">
            <a:extLst>
              <a:ext uri="{FF2B5EF4-FFF2-40B4-BE49-F238E27FC236}">
                <a16:creationId xmlns:a16="http://schemas.microsoft.com/office/drawing/2014/main" id="{79E70324-D3EC-4302-BB18-6A9A32AAEF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1025" y="6308725"/>
            <a:ext cx="836613" cy="2540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050" dirty="0">
                <a:cs typeface="Arial" panose="020B0604020202020204" pitchFamily="34" charset="0"/>
              </a:rPr>
              <a:t>r</a:t>
            </a:r>
            <a:r>
              <a:rPr lang="en-GB" altLang="en-US" sz="1050" baseline="30000" dirty="0">
                <a:cs typeface="Arial" panose="020B0604020202020204" pitchFamily="34" charset="0"/>
              </a:rPr>
              <a:t>2</a:t>
            </a:r>
            <a:r>
              <a:rPr lang="en-GB" altLang="en-US" sz="1050" dirty="0">
                <a:cs typeface="Arial" panose="020B0604020202020204" pitchFamily="34" charset="0"/>
              </a:rPr>
              <a:t>= 0.9933</a:t>
            </a:r>
            <a:endParaRPr lang="fr-FR" altLang="en-US" sz="1050" dirty="0">
              <a:cs typeface="Arial" panose="020B0604020202020204" pitchFamily="34" charset="0"/>
            </a:endParaRPr>
          </a:p>
        </p:txBody>
      </p:sp>
      <p:sp>
        <p:nvSpPr>
          <p:cNvPr id="2310" name="Rectangle 4346">
            <a:extLst>
              <a:ext uri="{FF2B5EF4-FFF2-40B4-BE49-F238E27FC236}">
                <a16:creationId xmlns:a16="http://schemas.microsoft.com/office/drawing/2014/main" id="{E4201BC3-0A14-40F3-99EA-50C58C2BC7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22925" y="5715000"/>
            <a:ext cx="835025" cy="2540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050" dirty="0">
                <a:cs typeface="Arial" panose="020B0604020202020204" pitchFamily="34" charset="0"/>
              </a:rPr>
              <a:t>r</a:t>
            </a:r>
            <a:r>
              <a:rPr lang="en-GB" altLang="en-US" sz="1050" baseline="30000" dirty="0">
                <a:cs typeface="Arial" panose="020B0604020202020204" pitchFamily="34" charset="0"/>
              </a:rPr>
              <a:t>2</a:t>
            </a:r>
            <a:r>
              <a:rPr lang="en-GB" altLang="en-US" sz="1050" dirty="0">
                <a:cs typeface="Arial" panose="020B0604020202020204" pitchFamily="34" charset="0"/>
              </a:rPr>
              <a:t>= 0.9917</a:t>
            </a:r>
            <a:endParaRPr lang="fr-FR" altLang="en-US" sz="1050" dirty="0">
              <a:cs typeface="Arial" panose="020B0604020202020204" pitchFamily="34" charset="0"/>
            </a:endParaRPr>
          </a:p>
        </p:txBody>
      </p:sp>
      <p:sp>
        <p:nvSpPr>
          <p:cNvPr id="7569" name="Text Box 10689">
            <a:extLst>
              <a:ext uri="{FF2B5EF4-FFF2-40B4-BE49-F238E27FC236}">
                <a16:creationId xmlns:a16="http://schemas.microsoft.com/office/drawing/2014/main" id="{21E6A682-F341-405B-8AD0-96C32D6AE9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59238" y="4945063"/>
            <a:ext cx="16208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b="1">
                <a:cs typeface="Arial" panose="020B0604020202020204" pitchFamily="34" charset="0"/>
              </a:rPr>
              <a:t>After B3 8-OH-dPAT</a:t>
            </a:r>
          </a:p>
        </p:txBody>
      </p:sp>
      <p:sp>
        <p:nvSpPr>
          <p:cNvPr id="7570" name="Text Box 10689">
            <a:extLst>
              <a:ext uri="{FF2B5EF4-FFF2-40B4-BE49-F238E27FC236}">
                <a16:creationId xmlns:a16="http://schemas.microsoft.com/office/drawing/2014/main" id="{286A73CD-0DA4-4CE7-81E6-D556C85F5F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2813" y="4932363"/>
            <a:ext cx="17510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b="1">
                <a:cs typeface="Arial" panose="020B0604020202020204" pitchFamily="34" charset="0"/>
              </a:rPr>
              <a:t>Before B3 8-OH-dPAT</a:t>
            </a:r>
          </a:p>
        </p:txBody>
      </p:sp>
      <p:sp>
        <p:nvSpPr>
          <p:cNvPr id="7571" name="Rectangle 4353">
            <a:extLst>
              <a:ext uri="{FF2B5EF4-FFF2-40B4-BE49-F238E27FC236}">
                <a16:creationId xmlns:a16="http://schemas.microsoft.com/office/drawing/2014/main" id="{20444601-D9AF-4BB7-8FAF-6E5F0BB830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75150" y="5281613"/>
            <a:ext cx="76200" cy="73025"/>
          </a:xfrm>
          <a:prstGeom prst="rect">
            <a:avLst/>
          </a:prstGeom>
          <a:solidFill>
            <a:schemeClr val="tx1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SG" altLang="en-US" sz="1800"/>
          </a:p>
        </p:txBody>
      </p:sp>
      <p:sp>
        <p:nvSpPr>
          <p:cNvPr id="7572" name="Rectangle 4354">
            <a:extLst>
              <a:ext uri="{FF2B5EF4-FFF2-40B4-BE49-F238E27FC236}">
                <a16:creationId xmlns:a16="http://schemas.microsoft.com/office/drawing/2014/main" id="{9E936E5E-D1F5-4569-B3AC-385C187697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4225" y="5354638"/>
            <a:ext cx="74613" cy="71437"/>
          </a:xfrm>
          <a:prstGeom prst="rect">
            <a:avLst/>
          </a:prstGeom>
          <a:solidFill>
            <a:schemeClr val="tx1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SG" altLang="en-US" sz="1800"/>
          </a:p>
        </p:txBody>
      </p:sp>
      <p:sp>
        <p:nvSpPr>
          <p:cNvPr id="7573" name="Rectangle 4355">
            <a:extLst>
              <a:ext uri="{FF2B5EF4-FFF2-40B4-BE49-F238E27FC236}">
                <a16:creationId xmlns:a16="http://schemas.microsoft.com/office/drawing/2014/main" id="{24E4D252-1D79-4426-A967-ECFA273809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13300" y="5622925"/>
            <a:ext cx="74613" cy="71438"/>
          </a:xfrm>
          <a:prstGeom prst="rect">
            <a:avLst/>
          </a:prstGeom>
          <a:solidFill>
            <a:schemeClr val="tx1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SG" altLang="en-US" sz="1800"/>
          </a:p>
        </p:txBody>
      </p:sp>
      <p:sp>
        <p:nvSpPr>
          <p:cNvPr id="7574" name="Rectangle 4356">
            <a:extLst>
              <a:ext uri="{FF2B5EF4-FFF2-40B4-BE49-F238E27FC236}">
                <a16:creationId xmlns:a16="http://schemas.microsoft.com/office/drawing/2014/main" id="{8C35F939-280A-4F2C-B7F4-D4B32DE2AD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2375" y="5903913"/>
            <a:ext cx="73025" cy="71437"/>
          </a:xfrm>
          <a:prstGeom prst="rect">
            <a:avLst/>
          </a:prstGeom>
          <a:solidFill>
            <a:schemeClr val="tx1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SG" altLang="en-US" sz="1800"/>
          </a:p>
        </p:txBody>
      </p:sp>
      <p:sp>
        <p:nvSpPr>
          <p:cNvPr id="7575" name="Rectangle 4357">
            <a:extLst>
              <a:ext uri="{FF2B5EF4-FFF2-40B4-BE49-F238E27FC236}">
                <a16:creationId xmlns:a16="http://schemas.microsoft.com/office/drawing/2014/main" id="{E08A34C6-35F2-4676-B5C5-55295E452E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9863" y="6172200"/>
            <a:ext cx="74612" cy="71438"/>
          </a:xfrm>
          <a:prstGeom prst="rect">
            <a:avLst/>
          </a:prstGeom>
          <a:solidFill>
            <a:schemeClr val="tx1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SG" altLang="en-US" sz="1800"/>
          </a:p>
        </p:txBody>
      </p:sp>
      <p:sp>
        <p:nvSpPr>
          <p:cNvPr id="7576" name="Rectangle 4358">
            <a:extLst>
              <a:ext uri="{FF2B5EF4-FFF2-40B4-BE49-F238E27FC236}">
                <a16:creationId xmlns:a16="http://schemas.microsoft.com/office/drawing/2014/main" id="{33845111-B097-47E2-855C-5FEE5444F7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68938" y="6208713"/>
            <a:ext cx="74612" cy="71437"/>
          </a:xfrm>
          <a:prstGeom prst="rect">
            <a:avLst/>
          </a:prstGeom>
          <a:solidFill>
            <a:schemeClr val="tx1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SG" altLang="en-US" sz="1800"/>
          </a:p>
        </p:txBody>
      </p:sp>
      <p:sp>
        <p:nvSpPr>
          <p:cNvPr id="7577" name="Rectangle 4359">
            <a:extLst>
              <a:ext uri="{FF2B5EF4-FFF2-40B4-BE49-F238E27FC236}">
                <a16:creationId xmlns:a16="http://schemas.microsoft.com/office/drawing/2014/main" id="{211E78A3-F2FB-4646-BCB0-D710681270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8013" y="6211888"/>
            <a:ext cx="76200" cy="73025"/>
          </a:xfrm>
          <a:prstGeom prst="rect">
            <a:avLst/>
          </a:prstGeom>
          <a:solidFill>
            <a:schemeClr val="tx1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SG" altLang="en-US" sz="1800"/>
          </a:p>
        </p:txBody>
      </p:sp>
      <p:sp>
        <p:nvSpPr>
          <p:cNvPr id="7578" name="Freeform 4360">
            <a:extLst>
              <a:ext uri="{FF2B5EF4-FFF2-40B4-BE49-F238E27FC236}">
                <a16:creationId xmlns:a16="http://schemas.microsoft.com/office/drawing/2014/main" id="{2D07DDDC-2D09-4B87-80BB-BE865BBC0A65}"/>
              </a:ext>
            </a:extLst>
          </p:cNvPr>
          <p:cNvSpPr>
            <a:spLocks/>
          </p:cNvSpPr>
          <p:nvPr/>
        </p:nvSpPr>
        <p:spPr bwMode="auto">
          <a:xfrm>
            <a:off x="4632325" y="5324475"/>
            <a:ext cx="73025" cy="71438"/>
          </a:xfrm>
          <a:custGeom>
            <a:avLst/>
            <a:gdLst>
              <a:gd name="T0" fmla="*/ 0 w 42"/>
              <a:gd name="T1" fmla="*/ 2147483646 h 50"/>
              <a:gd name="T2" fmla="*/ 2147483646 w 42"/>
              <a:gd name="T3" fmla="*/ 2147483646 h 50"/>
              <a:gd name="T4" fmla="*/ 2147483646 w 42"/>
              <a:gd name="T5" fmla="*/ 0 h 50"/>
              <a:gd name="T6" fmla="*/ 0 w 42"/>
              <a:gd name="T7" fmla="*/ 2147483646 h 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" h="50">
                <a:moveTo>
                  <a:pt x="0" y="50"/>
                </a:moveTo>
                <a:lnTo>
                  <a:pt x="42" y="50"/>
                </a:lnTo>
                <a:lnTo>
                  <a:pt x="21" y="0"/>
                </a:lnTo>
                <a:lnTo>
                  <a:pt x="0" y="5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579" name="Freeform 4361">
            <a:extLst>
              <a:ext uri="{FF2B5EF4-FFF2-40B4-BE49-F238E27FC236}">
                <a16:creationId xmlns:a16="http://schemas.microsoft.com/office/drawing/2014/main" id="{6A7B13E7-CE64-4582-B4E1-D346662216DA}"/>
              </a:ext>
            </a:extLst>
          </p:cNvPr>
          <p:cNvSpPr>
            <a:spLocks/>
          </p:cNvSpPr>
          <p:nvPr/>
        </p:nvSpPr>
        <p:spPr bwMode="auto">
          <a:xfrm>
            <a:off x="4813300" y="5567363"/>
            <a:ext cx="74613" cy="71437"/>
          </a:xfrm>
          <a:custGeom>
            <a:avLst/>
            <a:gdLst>
              <a:gd name="T0" fmla="*/ 0 w 42"/>
              <a:gd name="T1" fmla="*/ 2147483646 h 50"/>
              <a:gd name="T2" fmla="*/ 2147483646 w 42"/>
              <a:gd name="T3" fmla="*/ 2147483646 h 50"/>
              <a:gd name="T4" fmla="*/ 2147483646 w 42"/>
              <a:gd name="T5" fmla="*/ 0 h 50"/>
              <a:gd name="T6" fmla="*/ 0 w 42"/>
              <a:gd name="T7" fmla="*/ 2147483646 h 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" h="50">
                <a:moveTo>
                  <a:pt x="0" y="50"/>
                </a:moveTo>
                <a:lnTo>
                  <a:pt x="42" y="50"/>
                </a:lnTo>
                <a:lnTo>
                  <a:pt x="21" y="0"/>
                </a:lnTo>
                <a:lnTo>
                  <a:pt x="0" y="5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580" name="Freeform 4362">
            <a:extLst>
              <a:ext uri="{FF2B5EF4-FFF2-40B4-BE49-F238E27FC236}">
                <a16:creationId xmlns:a16="http://schemas.microsoft.com/office/drawing/2014/main" id="{97B936DC-E8F5-43E8-A225-7930E2C6757F}"/>
              </a:ext>
            </a:extLst>
          </p:cNvPr>
          <p:cNvSpPr>
            <a:spLocks/>
          </p:cNvSpPr>
          <p:nvPr/>
        </p:nvSpPr>
        <p:spPr bwMode="auto">
          <a:xfrm>
            <a:off x="5032375" y="5808663"/>
            <a:ext cx="73025" cy="73025"/>
          </a:xfrm>
          <a:custGeom>
            <a:avLst/>
            <a:gdLst>
              <a:gd name="T0" fmla="*/ 0 w 42"/>
              <a:gd name="T1" fmla="*/ 2147483646 h 50"/>
              <a:gd name="T2" fmla="*/ 2147483646 w 42"/>
              <a:gd name="T3" fmla="*/ 2147483646 h 50"/>
              <a:gd name="T4" fmla="*/ 2147483646 w 42"/>
              <a:gd name="T5" fmla="*/ 0 h 50"/>
              <a:gd name="T6" fmla="*/ 0 w 42"/>
              <a:gd name="T7" fmla="*/ 2147483646 h 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" h="50">
                <a:moveTo>
                  <a:pt x="0" y="50"/>
                </a:moveTo>
                <a:lnTo>
                  <a:pt x="42" y="50"/>
                </a:lnTo>
                <a:lnTo>
                  <a:pt x="21" y="0"/>
                </a:lnTo>
                <a:lnTo>
                  <a:pt x="0" y="5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581" name="Freeform 4363">
            <a:extLst>
              <a:ext uri="{FF2B5EF4-FFF2-40B4-BE49-F238E27FC236}">
                <a16:creationId xmlns:a16="http://schemas.microsoft.com/office/drawing/2014/main" id="{F71021B9-596B-4683-8123-36BD4D672969}"/>
              </a:ext>
            </a:extLst>
          </p:cNvPr>
          <p:cNvSpPr>
            <a:spLocks/>
          </p:cNvSpPr>
          <p:nvPr/>
        </p:nvSpPr>
        <p:spPr bwMode="auto">
          <a:xfrm>
            <a:off x="5249863" y="5935663"/>
            <a:ext cx="74612" cy="71437"/>
          </a:xfrm>
          <a:custGeom>
            <a:avLst/>
            <a:gdLst>
              <a:gd name="T0" fmla="*/ 0 w 42"/>
              <a:gd name="T1" fmla="*/ 2147483646 h 50"/>
              <a:gd name="T2" fmla="*/ 2147483646 w 42"/>
              <a:gd name="T3" fmla="*/ 2147483646 h 50"/>
              <a:gd name="T4" fmla="*/ 2147483646 w 42"/>
              <a:gd name="T5" fmla="*/ 0 h 50"/>
              <a:gd name="T6" fmla="*/ 0 w 42"/>
              <a:gd name="T7" fmla="*/ 2147483646 h 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" h="50">
                <a:moveTo>
                  <a:pt x="0" y="50"/>
                </a:moveTo>
                <a:lnTo>
                  <a:pt x="42" y="50"/>
                </a:lnTo>
                <a:lnTo>
                  <a:pt x="21" y="0"/>
                </a:lnTo>
                <a:lnTo>
                  <a:pt x="0" y="5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582" name="Freeform 4364">
            <a:extLst>
              <a:ext uri="{FF2B5EF4-FFF2-40B4-BE49-F238E27FC236}">
                <a16:creationId xmlns:a16="http://schemas.microsoft.com/office/drawing/2014/main" id="{8457C3EC-58AD-4B3E-B048-715E3BA5C40E}"/>
              </a:ext>
            </a:extLst>
          </p:cNvPr>
          <p:cNvSpPr>
            <a:spLocks/>
          </p:cNvSpPr>
          <p:nvPr/>
        </p:nvSpPr>
        <p:spPr bwMode="auto">
          <a:xfrm>
            <a:off x="5470525" y="6027738"/>
            <a:ext cx="73025" cy="73025"/>
          </a:xfrm>
          <a:custGeom>
            <a:avLst/>
            <a:gdLst>
              <a:gd name="T0" fmla="*/ 0 w 42"/>
              <a:gd name="T1" fmla="*/ 2147483646 h 50"/>
              <a:gd name="T2" fmla="*/ 2147483646 w 42"/>
              <a:gd name="T3" fmla="*/ 2147483646 h 50"/>
              <a:gd name="T4" fmla="*/ 2147483646 w 42"/>
              <a:gd name="T5" fmla="*/ 0 h 50"/>
              <a:gd name="T6" fmla="*/ 0 w 42"/>
              <a:gd name="T7" fmla="*/ 2147483646 h 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" h="50">
                <a:moveTo>
                  <a:pt x="0" y="50"/>
                </a:moveTo>
                <a:lnTo>
                  <a:pt x="42" y="50"/>
                </a:lnTo>
                <a:lnTo>
                  <a:pt x="21" y="0"/>
                </a:lnTo>
                <a:lnTo>
                  <a:pt x="0" y="5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583" name="Freeform 4365">
            <a:extLst>
              <a:ext uri="{FF2B5EF4-FFF2-40B4-BE49-F238E27FC236}">
                <a16:creationId xmlns:a16="http://schemas.microsoft.com/office/drawing/2014/main" id="{ECE5F0D0-FD65-4B23-9160-C69654F92BE7}"/>
              </a:ext>
            </a:extLst>
          </p:cNvPr>
          <p:cNvSpPr>
            <a:spLocks/>
          </p:cNvSpPr>
          <p:nvPr/>
        </p:nvSpPr>
        <p:spPr bwMode="auto">
          <a:xfrm>
            <a:off x="5691188" y="6003925"/>
            <a:ext cx="74612" cy="73025"/>
          </a:xfrm>
          <a:custGeom>
            <a:avLst/>
            <a:gdLst>
              <a:gd name="T0" fmla="*/ 0 w 42"/>
              <a:gd name="T1" fmla="*/ 2147483646 h 50"/>
              <a:gd name="T2" fmla="*/ 2147483646 w 42"/>
              <a:gd name="T3" fmla="*/ 2147483646 h 50"/>
              <a:gd name="T4" fmla="*/ 2147483646 w 42"/>
              <a:gd name="T5" fmla="*/ 0 h 50"/>
              <a:gd name="T6" fmla="*/ 0 w 42"/>
              <a:gd name="T7" fmla="*/ 2147483646 h 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" h="50">
                <a:moveTo>
                  <a:pt x="0" y="50"/>
                </a:moveTo>
                <a:lnTo>
                  <a:pt x="42" y="50"/>
                </a:lnTo>
                <a:lnTo>
                  <a:pt x="21" y="0"/>
                </a:lnTo>
                <a:lnTo>
                  <a:pt x="0" y="5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584" name="Freeform 4647">
            <a:extLst>
              <a:ext uri="{FF2B5EF4-FFF2-40B4-BE49-F238E27FC236}">
                <a16:creationId xmlns:a16="http://schemas.microsoft.com/office/drawing/2014/main" id="{F6B3B525-EE15-486D-9BF4-97B5654DB15B}"/>
              </a:ext>
            </a:extLst>
          </p:cNvPr>
          <p:cNvSpPr>
            <a:spLocks/>
          </p:cNvSpPr>
          <p:nvPr/>
        </p:nvSpPr>
        <p:spPr bwMode="auto">
          <a:xfrm>
            <a:off x="5899150" y="6021388"/>
            <a:ext cx="74613" cy="73025"/>
          </a:xfrm>
          <a:custGeom>
            <a:avLst/>
            <a:gdLst>
              <a:gd name="T0" fmla="*/ 0 w 42"/>
              <a:gd name="T1" fmla="*/ 2147483646 h 50"/>
              <a:gd name="T2" fmla="*/ 2147483646 w 42"/>
              <a:gd name="T3" fmla="*/ 2147483646 h 50"/>
              <a:gd name="T4" fmla="*/ 2147483646 w 42"/>
              <a:gd name="T5" fmla="*/ 0 h 50"/>
              <a:gd name="T6" fmla="*/ 0 w 42"/>
              <a:gd name="T7" fmla="*/ 2147483646 h 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" h="50">
                <a:moveTo>
                  <a:pt x="0" y="50"/>
                </a:moveTo>
                <a:lnTo>
                  <a:pt x="42" y="50"/>
                </a:lnTo>
                <a:lnTo>
                  <a:pt x="21" y="0"/>
                </a:lnTo>
                <a:lnTo>
                  <a:pt x="0" y="5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585" name="Freeform 4678">
            <a:extLst>
              <a:ext uri="{FF2B5EF4-FFF2-40B4-BE49-F238E27FC236}">
                <a16:creationId xmlns:a16="http://schemas.microsoft.com/office/drawing/2014/main" id="{02247A49-B6F5-44C5-A1FC-8203BA6A2C92}"/>
              </a:ext>
            </a:extLst>
          </p:cNvPr>
          <p:cNvSpPr>
            <a:spLocks/>
          </p:cNvSpPr>
          <p:nvPr/>
        </p:nvSpPr>
        <p:spPr bwMode="auto">
          <a:xfrm>
            <a:off x="6089650" y="6035675"/>
            <a:ext cx="76200" cy="73025"/>
          </a:xfrm>
          <a:custGeom>
            <a:avLst/>
            <a:gdLst>
              <a:gd name="T0" fmla="*/ 0 w 42"/>
              <a:gd name="T1" fmla="*/ 2147483646 h 50"/>
              <a:gd name="T2" fmla="*/ 2147483646 w 42"/>
              <a:gd name="T3" fmla="*/ 2147483646 h 50"/>
              <a:gd name="T4" fmla="*/ 2147483646 w 42"/>
              <a:gd name="T5" fmla="*/ 0 h 50"/>
              <a:gd name="T6" fmla="*/ 0 w 42"/>
              <a:gd name="T7" fmla="*/ 2147483646 h 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" h="50">
                <a:moveTo>
                  <a:pt x="0" y="50"/>
                </a:moveTo>
                <a:lnTo>
                  <a:pt x="42" y="50"/>
                </a:lnTo>
                <a:lnTo>
                  <a:pt x="21" y="0"/>
                </a:lnTo>
                <a:lnTo>
                  <a:pt x="0" y="5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586" name="Freeform 4360">
            <a:extLst>
              <a:ext uri="{FF2B5EF4-FFF2-40B4-BE49-F238E27FC236}">
                <a16:creationId xmlns:a16="http://schemas.microsoft.com/office/drawing/2014/main" id="{8A14AA3A-0928-492E-928B-1F02905D6349}"/>
              </a:ext>
            </a:extLst>
          </p:cNvPr>
          <p:cNvSpPr>
            <a:spLocks/>
          </p:cNvSpPr>
          <p:nvPr/>
        </p:nvSpPr>
        <p:spPr bwMode="auto">
          <a:xfrm>
            <a:off x="4554538" y="5292725"/>
            <a:ext cx="74612" cy="71438"/>
          </a:xfrm>
          <a:custGeom>
            <a:avLst/>
            <a:gdLst>
              <a:gd name="T0" fmla="*/ 0 w 42"/>
              <a:gd name="T1" fmla="*/ 2147483646 h 50"/>
              <a:gd name="T2" fmla="*/ 2147483646 w 42"/>
              <a:gd name="T3" fmla="*/ 2147483646 h 50"/>
              <a:gd name="T4" fmla="*/ 2147483646 w 42"/>
              <a:gd name="T5" fmla="*/ 0 h 50"/>
              <a:gd name="T6" fmla="*/ 0 w 42"/>
              <a:gd name="T7" fmla="*/ 2147483646 h 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" h="50">
                <a:moveTo>
                  <a:pt x="0" y="50"/>
                </a:moveTo>
                <a:lnTo>
                  <a:pt x="42" y="50"/>
                </a:lnTo>
                <a:lnTo>
                  <a:pt x="21" y="0"/>
                </a:lnTo>
                <a:lnTo>
                  <a:pt x="0" y="5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587" name="Freeform 4362">
            <a:extLst>
              <a:ext uri="{FF2B5EF4-FFF2-40B4-BE49-F238E27FC236}">
                <a16:creationId xmlns:a16="http://schemas.microsoft.com/office/drawing/2014/main" id="{D25BC783-69E5-44B0-AF82-0735135FD755}"/>
              </a:ext>
            </a:extLst>
          </p:cNvPr>
          <p:cNvSpPr>
            <a:spLocks/>
          </p:cNvSpPr>
          <p:nvPr/>
        </p:nvSpPr>
        <p:spPr bwMode="auto">
          <a:xfrm>
            <a:off x="4906963" y="5745163"/>
            <a:ext cx="74612" cy="71437"/>
          </a:xfrm>
          <a:custGeom>
            <a:avLst/>
            <a:gdLst>
              <a:gd name="T0" fmla="*/ 0 w 42"/>
              <a:gd name="T1" fmla="*/ 2147483646 h 50"/>
              <a:gd name="T2" fmla="*/ 2147483646 w 42"/>
              <a:gd name="T3" fmla="*/ 2147483646 h 50"/>
              <a:gd name="T4" fmla="*/ 2147483646 w 42"/>
              <a:gd name="T5" fmla="*/ 0 h 50"/>
              <a:gd name="T6" fmla="*/ 0 w 42"/>
              <a:gd name="T7" fmla="*/ 2147483646 h 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" h="50">
                <a:moveTo>
                  <a:pt x="0" y="50"/>
                </a:moveTo>
                <a:lnTo>
                  <a:pt x="42" y="50"/>
                </a:lnTo>
                <a:lnTo>
                  <a:pt x="21" y="0"/>
                </a:lnTo>
                <a:lnTo>
                  <a:pt x="0" y="5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588" name="Rectangle 4355">
            <a:extLst>
              <a:ext uri="{FF2B5EF4-FFF2-40B4-BE49-F238E27FC236}">
                <a16:creationId xmlns:a16="http://schemas.microsoft.com/office/drawing/2014/main" id="{DE063DD1-166E-4FA9-8A87-3DC1547709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0463" y="5775325"/>
            <a:ext cx="74612" cy="71438"/>
          </a:xfrm>
          <a:prstGeom prst="rect">
            <a:avLst/>
          </a:prstGeom>
          <a:solidFill>
            <a:schemeClr val="tx1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SG" altLang="en-US" sz="1800"/>
          </a:p>
        </p:txBody>
      </p:sp>
      <p:sp>
        <p:nvSpPr>
          <p:cNvPr id="7589" name="Rectangle 4354">
            <a:extLst>
              <a:ext uri="{FF2B5EF4-FFF2-40B4-BE49-F238E27FC236}">
                <a16:creationId xmlns:a16="http://schemas.microsoft.com/office/drawing/2014/main" id="{DBD8CDDF-E967-4B78-A731-D45D375DA1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1388" y="5507038"/>
            <a:ext cx="76200" cy="71437"/>
          </a:xfrm>
          <a:prstGeom prst="rect">
            <a:avLst/>
          </a:prstGeom>
          <a:solidFill>
            <a:schemeClr val="tx1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SG" altLang="en-US" sz="1800"/>
          </a:p>
        </p:txBody>
      </p:sp>
      <p:sp>
        <p:nvSpPr>
          <p:cNvPr id="7590" name="Freeform 6189">
            <a:extLst>
              <a:ext uri="{FF2B5EF4-FFF2-40B4-BE49-F238E27FC236}">
                <a16:creationId xmlns:a16="http://schemas.microsoft.com/office/drawing/2014/main" id="{41D84A65-05F5-4EDE-8356-AED3B13607B9}"/>
              </a:ext>
            </a:extLst>
          </p:cNvPr>
          <p:cNvSpPr>
            <a:spLocks/>
          </p:cNvSpPr>
          <p:nvPr/>
        </p:nvSpPr>
        <p:spPr bwMode="auto">
          <a:xfrm>
            <a:off x="1477963" y="5376863"/>
            <a:ext cx="73025" cy="73025"/>
          </a:xfrm>
          <a:custGeom>
            <a:avLst/>
            <a:gdLst>
              <a:gd name="T0" fmla="*/ 0 w 58"/>
              <a:gd name="T1" fmla="*/ 2147483646 h 58"/>
              <a:gd name="T2" fmla="*/ 2147483646 w 58"/>
              <a:gd name="T3" fmla="*/ 2147483646 h 58"/>
              <a:gd name="T4" fmla="*/ 2147483646 w 58"/>
              <a:gd name="T5" fmla="*/ 0 h 58"/>
              <a:gd name="T6" fmla="*/ 0 w 58"/>
              <a:gd name="T7" fmla="*/ 2147483646 h 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8" h="58">
                <a:moveTo>
                  <a:pt x="0" y="58"/>
                </a:moveTo>
                <a:lnTo>
                  <a:pt x="58" y="58"/>
                </a:lnTo>
                <a:lnTo>
                  <a:pt x="29" y="0"/>
                </a:lnTo>
                <a:lnTo>
                  <a:pt x="0" y="58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591" name="Freeform 6190">
            <a:extLst>
              <a:ext uri="{FF2B5EF4-FFF2-40B4-BE49-F238E27FC236}">
                <a16:creationId xmlns:a16="http://schemas.microsoft.com/office/drawing/2014/main" id="{EDB50FBD-732C-4E9F-ACFA-23C386B86EFA}"/>
              </a:ext>
            </a:extLst>
          </p:cNvPr>
          <p:cNvSpPr>
            <a:spLocks/>
          </p:cNvSpPr>
          <p:nvPr/>
        </p:nvSpPr>
        <p:spPr bwMode="auto">
          <a:xfrm>
            <a:off x="1619250" y="5405438"/>
            <a:ext cx="74613" cy="73025"/>
          </a:xfrm>
          <a:custGeom>
            <a:avLst/>
            <a:gdLst>
              <a:gd name="T0" fmla="*/ 0 w 58"/>
              <a:gd name="T1" fmla="*/ 2147483646 h 58"/>
              <a:gd name="T2" fmla="*/ 2147483646 w 58"/>
              <a:gd name="T3" fmla="*/ 2147483646 h 58"/>
              <a:gd name="T4" fmla="*/ 2147483646 w 58"/>
              <a:gd name="T5" fmla="*/ 0 h 58"/>
              <a:gd name="T6" fmla="*/ 0 w 58"/>
              <a:gd name="T7" fmla="*/ 2147483646 h 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8" h="58">
                <a:moveTo>
                  <a:pt x="0" y="58"/>
                </a:moveTo>
                <a:lnTo>
                  <a:pt x="58" y="58"/>
                </a:lnTo>
                <a:lnTo>
                  <a:pt x="29" y="0"/>
                </a:lnTo>
                <a:lnTo>
                  <a:pt x="0" y="58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592" name="Freeform 6191">
            <a:extLst>
              <a:ext uri="{FF2B5EF4-FFF2-40B4-BE49-F238E27FC236}">
                <a16:creationId xmlns:a16="http://schemas.microsoft.com/office/drawing/2014/main" id="{759EF427-9B76-4D07-A5EC-FDC491608AAA}"/>
              </a:ext>
            </a:extLst>
          </p:cNvPr>
          <p:cNvSpPr>
            <a:spLocks/>
          </p:cNvSpPr>
          <p:nvPr/>
        </p:nvSpPr>
        <p:spPr bwMode="auto">
          <a:xfrm>
            <a:off x="1762125" y="5419725"/>
            <a:ext cx="74613" cy="73025"/>
          </a:xfrm>
          <a:custGeom>
            <a:avLst/>
            <a:gdLst>
              <a:gd name="T0" fmla="*/ 0 w 58"/>
              <a:gd name="T1" fmla="*/ 2147483646 h 58"/>
              <a:gd name="T2" fmla="*/ 2147483646 w 58"/>
              <a:gd name="T3" fmla="*/ 2147483646 h 58"/>
              <a:gd name="T4" fmla="*/ 2147483646 w 58"/>
              <a:gd name="T5" fmla="*/ 0 h 58"/>
              <a:gd name="T6" fmla="*/ 0 w 58"/>
              <a:gd name="T7" fmla="*/ 2147483646 h 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8" h="58">
                <a:moveTo>
                  <a:pt x="0" y="58"/>
                </a:moveTo>
                <a:lnTo>
                  <a:pt x="58" y="58"/>
                </a:lnTo>
                <a:lnTo>
                  <a:pt x="29" y="0"/>
                </a:lnTo>
                <a:lnTo>
                  <a:pt x="0" y="58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593" name="Freeform 6192">
            <a:extLst>
              <a:ext uri="{FF2B5EF4-FFF2-40B4-BE49-F238E27FC236}">
                <a16:creationId xmlns:a16="http://schemas.microsoft.com/office/drawing/2014/main" id="{D29C2C90-DB68-495F-954E-DE800D9BF485}"/>
              </a:ext>
            </a:extLst>
          </p:cNvPr>
          <p:cNvSpPr>
            <a:spLocks/>
          </p:cNvSpPr>
          <p:nvPr/>
        </p:nvSpPr>
        <p:spPr bwMode="auto">
          <a:xfrm>
            <a:off x="1906588" y="5434013"/>
            <a:ext cx="74612" cy="73025"/>
          </a:xfrm>
          <a:custGeom>
            <a:avLst/>
            <a:gdLst>
              <a:gd name="T0" fmla="*/ 0 w 58"/>
              <a:gd name="T1" fmla="*/ 2147483646 h 58"/>
              <a:gd name="T2" fmla="*/ 2147483646 w 58"/>
              <a:gd name="T3" fmla="*/ 2147483646 h 58"/>
              <a:gd name="T4" fmla="*/ 2147483646 w 58"/>
              <a:gd name="T5" fmla="*/ 0 h 58"/>
              <a:gd name="T6" fmla="*/ 0 w 58"/>
              <a:gd name="T7" fmla="*/ 2147483646 h 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8" h="58">
                <a:moveTo>
                  <a:pt x="0" y="58"/>
                </a:moveTo>
                <a:lnTo>
                  <a:pt x="58" y="58"/>
                </a:lnTo>
                <a:lnTo>
                  <a:pt x="29" y="0"/>
                </a:lnTo>
                <a:lnTo>
                  <a:pt x="0" y="58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594" name="Freeform 6193">
            <a:extLst>
              <a:ext uri="{FF2B5EF4-FFF2-40B4-BE49-F238E27FC236}">
                <a16:creationId xmlns:a16="http://schemas.microsoft.com/office/drawing/2014/main" id="{F33AC142-291B-43BC-BCB5-67B30821BE5A}"/>
              </a:ext>
            </a:extLst>
          </p:cNvPr>
          <p:cNvSpPr>
            <a:spLocks/>
          </p:cNvSpPr>
          <p:nvPr/>
        </p:nvSpPr>
        <p:spPr bwMode="auto">
          <a:xfrm>
            <a:off x="2047875" y="5448300"/>
            <a:ext cx="74613" cy="73025"/>
          </a:xfrm>
          <a:custGeom>
            <a:avLst/>
            <a:gdLst>
              <a:gd name="T0" fmla="*/ 0 w 58"/>
              <a:gd name="T1" fmla="*/ 2147483646 h 58"/>
              <a:gd name="T2" fmla="*/ 2147483646 w 58"/>
              <a:gd name="T3" fmla="*/ 2147483646 h 58"/>
              <a:gd name="T4" fmla="*/ 2147483646 w 58"/>
              <a:gd name="T5" fmla="*/ 0 h 58"/>
              <a:gd name="T6" fmla="*/ 0 w 58"/>
              <a:gd name="T7" fmla="*/ 2147483646 h 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8" h="58">
                <a:moveTo>
                  <a:pt x="0" y="58"/>
                </a:moveTo>
                <a:lnTo>
                  <a:pt x="58" y="58"/>
                </a:lnTo>
                <a:lnTo>
                  <a:pt x="29" y="0"/>
                </a:lnTo>
                <a:lnTo>
                  <a:pt x="0" y="58"/>
                </a:lnTo>
                <a:close/>
              </a:path>
            </a:pathLst>
          </a:custGeom>
          <a:solidFill>
            <a:schemeClr val="bg1"/>
          </a:solidFill>
          <a:ln w="3175" cmpd="sng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595" name="Freeform 6194">
            <a:extLst>
              <a:ext uri="{FF2B5EF4-FFF2-40B4-BE49-F238E27FC236}">
                <a16:creationId xmlns:a16="http://schemas.microsoft.com/office/drawing/2014/main" id="{D723D157-7431-4078-AE45-E5594532946C}"/>
              </a:ext>
            </a:extLst>
          </p:cNvPr>
          <p:cNvSpPr>
            <a:spLocks/>
          </p:cNvSpPr>
          <p:nvPr/>
        </p:nvSpPr>
        <p:spPr bwMode="auto">
          <a:xfrm>
            <a:off x="2190750" y="5464175"/>
            <a:ext cx="74613" cy="73025"/>
          </a:xfrm>
          <a:custGeom>
            <a:avLst/>
            <a:gdLst>
              <a:gd name="T0" fmla="*/ 0 w 58"/>
              <a:gd name="T1" fmla="*/ 2147483646 h 58"/>
              <a:gd name="T2" fmla="*/ 2147483646 w 58"/>
              <a:gd name="T3" fmla="*/ 2147483646 h 58"/>
              <a:gd name="T4" fmla="*/ 2147483646 w 58"/>
              <a:gd name="T5" fmla="*/ 0 h 58"/>
              <a:gd name="T6" fmla="*/ 0 w 58"/>
              <a:gd name="T7" fmla="*/ 2147483646 h 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8" h="58">
                <a:moveTo>
                  <a:pt x="0" y="58"/>
                </a:moveTo>
                <a:lnTo>
                  <a:pt x="58" y="58"/>
                </a:lnTo>
                <a:lnTo>
                  <a:pt x="29" y="0"/>
                </a:lnTo>
                <a:lnTo>
                  <a:pt x="0" y="58"/>
                </a:lnTo>
                <a:close/>
              </a:path>
            </a:pathLst>
          </a:custGeom>
          <a:solidFill>
            <a:schemeClr val="bg1"/>
          </a:solidFill>
          <a:ln w="3175" cmpd="sng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596" name="Freeform 6195">
            <a:extLst>
              <a:ext uri="{FF2B5EF4-FFF2-40B4-BE49-F238E27FC236}">
                <a16:creationId xmlns:a16="http://schemas.microsoft.com/office/drawing/2014/main" id="{936A8E3E-5378-4B9D-9A69-1CB255349507}"/>
              </a:ext>
            </a:extLst>
          </p:cNvPr>
          <p:cNvSpPr>
            <a:spLocks/>
          </p:cNvSpPr>
          <p:nvPr/>
        </p:nvSpPr>
        <p:spPr bwMode="auto">
          <a:xfrm>
            <a:off x="2333625" y="5535613"/>
            <a:ext cx="73025" cy="73025"/>
          </a:xfrm>
          <a:custGeom>
            <a:avLst/>
            <a:gdLst>
              <a:gd name="T0" fmla="*/ 0 w 58"/>
              <a:gd name="T1" fmla="*/ 2147483646 h 58"/>
              <a:gd name="T2" fmla="*/ 2147483646 w 58"/>
              <a:gd name="T3" fmla="*/ 2147483646 h 58"/>
              <a:gd name="T4" fmla="*/ 2147483646 w 58"/>
              <a:gd name="T5" fmla="*/ 0 h 58"/>
              <a:gd name="T6" fmla="*/ 0 w 58"/>
              <a:gd name="T7" fmla="*/ 2147483646 h 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8" h="58">
                <a:moveTo>
                  <a:pt x="0" y="58"/>
                </a:moveTo>
                <a:lnTo>
                  <a:pt x="58" y="58"/>
                </a:lnTo>
                <a:lnTo>
                  <a:pt x="29" y="0"/>
                </a:lnTo>
                <a:lnTo>
                  <a:pt x="0" y="58"/>
                </a:lnTo>
                <a:close/>
              </a:path>
            </a:pathLst>
          </a:custGeom>
          <a:solidFill>
            <a:schemeClr val="bg1"/>
          </a:solidFill>
          <a:ln w="3175" cmpd="sng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597" name="Freeform 6196">
            <a:extLst>
              <a:ext uri="{FF2B5EF4-FFF2-40B4-BE49-F238E27FC236}">
                <a16:creationId xmlns:a16="http://schemas.microsoft.com/office/drawing/2014/main" id="{E2A6638A-6A02-4A7D-8DDE-AFFE1580CA03}"/>
              </a:ext>
            </a:extLst>
          </p:cNvPr>
          <p:cNvSpPr>
            <a:spLocks/>
          </p:cNvSpPr>
          <p:nvPr/>
        </p:nvSpPr>
        <p:spPr bwMode="auto">
          <a:xfrm>
            <a:off x="2476500" y="5548313"/>
            <a:ext cx="73025" cy="73025"/>
          </a:xfrm>
          <a:custGeom>
            <a:avLst/>
            <a:gdLst>
              <a:gd name="T0" fmla="*/ 0 w 58"/>
              <a:gd name="T1" fmla="*/ 2147483646 h 58"/>
              <a:gd name="T2" fmla="*/ 2147483646 w 58"/>
              <a:gd name="T3" fmla="*/ 2147483646 h 58"/>
              <a:gd name="T4" fmla="*/ 2147483646 w 58"/>
              <a:gd name="T5" fmla="*/ 0 h 58"/>
              <a:gd name="T6" fmla="*/ 0 w 58"/>
              <a:gd name="T7" fmla="*/ 2147483646 h 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8" h="58">
                <a:moveTo>
                  <a:pt x="0" y="58"/>
                </a:moveTo>
                <a:lnTo>
                  <a:pt x="58" y="58"/>
                </a:lnTo>
                <a:lnTo>
                  <a:pt x="29" y="0"/>
                </a:lnTo>
                <a:lnTo>
                  <a:pt x="0" y="58"/>
                </a:lnTo>
                <a:close/>
              </a:path>
            </a:pathLst>
          </a:custGeom>
          <a:solidFill>
            <a:schemeClr val="bg1"/>
          </a:solidFill>
          <a:ln w="3175" cmpd="sng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598" name="Freeform 6197">
            <a:extLst>
              <a:ext uri="{FF2B5EF4-FFF2-40B4-BE49-F238E27FC236}">
                <a16:creationId xmlns:a16="http://schemas.microsoft.com/office/drawing/2014/main" id="{9A5FA46B-3606-4514-9771-FA517101DEE7}"/>
              </a:ext>
            </a:extLst>
          </p:cNvPr>
          <p:cNvSpPr>
            <a:spLocks/>
          </p:cNvSpPr>
          <p:nvPr/>
        </p:nvSpPr>
        <p:spPr bwMode="auto">
          <a:xfrm>
            <a:off x="2619375" y="5622925"/>
            <a:ext cx="73025" cy="73025"/>
          </a:xfrm>
          <a:custGeom>
            <a:avLst/>
            <a:gdLst>
              <a:gd name="T0" fmla="*/ 0 w 58"/>
              <a:gd name="T1" fmla="*/ 2147483646 h 58"/>
              <a:gd name="T2" fmla="*/ 2147483646 w 58"/>
              <a:gd name="T3" fmla="*/ 2147483646 h 58"/>
              <a:gd name="T4" fmla="*/ 2147483646 w 58"/>
              <a:gd name="T5" fmla="*/ 0 h 58"/>
              <a:gd name="T6" fmla="*/ 0 w 58"/>
              <a:gd name="T7" fmla="*/ 2147483646 h 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8" h="58">
                <a:moveTo>
                  <a:pt x="0" y="58"/>
                </a:moveTo>
                <a:lnTo>
                  <a:pt x="58" y="58"/>
                </a:lnTo>
                <a:lnTo>
                  <a:pt x="29" y="0"/>
                </a:lnTo>
                <a:lnTo>
                  <a:pt x="0" y="58"/>
                </a:lnTo>
                <a:close/>
              </a:path>
            </a:pathLst>
          </a:custGeom>
          <a:solidFill>
            <a:schemeClr val="bg1"/>
          </a:solidFill>
          <a:ln w="3175" cmpd="sng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599" name="Freeform 6198">
            <a:extLst>
              <a:ext uri="{FF2B5EF4-FFF2-40B4-BE49-F238E27FC236}">
                <a16:creationId xmlns:a16="http://schemas.microsoft.com/office/drawing/2014/main" id="{94F33581-724F-4B7B-B7A0-B898AB733A66}"/>
              </a:ext>
            </a:extLst>
          </p:cNvPr>
          <p:cNvSpPr>
            <a:spLocks/>
          </p:cNvSpPr>
          <p:nvPr/>
        </p:nvSpPr>
        <p:spPr bwMode="auto">
          <a:xfrm>
            <a:off x="2762250" y="5645150"/>
            <a:ext cx="73025" cy="73025"/>
          </a:xfrm>
          <a:custGeom>
            <a:avLst/>
            <a:gdLst>
              <a:gd name="T0" fmla="*/ 0 w 58"/>
              <a:gd name="T1" fmla="*/ 2147483646 h 58"/>
              <a:gd name="T2" fmla="*/ 2147483646 w 58"/>
              <a:gd name="T3" fmla="*/ 2147483646 h 58"/>
              <a:gd name="T4" fmla="*/ 2147483646 w 58"/>
              <a:gd name="T5" fmla="*/ 0 h 58"/>
              <a:gd name="T6" fmla="*/ 0 w 58"/>
              <a:gd name="T7" fmla="*/ 2147483646 h 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8" h="58">
                <a:moveTo>
                  <a:pt x="0" y="58"/>
                </a:moveTo>
                <a:lnTo>
                  <a:pt x="58" y="58"/>
                </a:lnTo>
                <a:lnTo>
                  <a:pt x="29" y="0"/>
                </a:lnTo>
                <a:lnTo>
                  <a:pt x="0" y="58"/>
                </a:lnTo>
                <a:close/>
              </a:path>
            </a:pathLst>
          </a:custGeom>
          <a:solidFill>
            <a:schemeClr val="bg1"/>
          </a:solidFill>
          <a:ln w="3175" cmpd="sng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600" name="Freeform 6199">
            <a:extLst>
              <a:ext uri="{FF2B5EF4-FFF2-40B4-BE49-F238E27FC236}">
                <a16:creationId xmlns:a16="http://schemas.microsoft.com/office/drawing/2014/main" id="{F056E530-2919-4D25-A198-CAC0B54B41C2}"/>
              </a:ext>
            </a:extLst>
          </p:cNvPr>
          <p:cNvSpPr>
            <a:spLocks/>
          </p:cNvSpPr>
          <p:nvPr/>
        </p:nvSpPr>
        <p:spPr bwMode="auto">
          <a:xfrm>
            <a:off x="2905125" y="5645150"/>
            <a:ext cx="73025" cy="73025"/>
          </a:xfrm>
          <a:custGeom>
            <a:avLst/>
            <a:gdLst>
              <a:gd name="T0" fmla="*/ 0 w 58"/>
              <a:gd name="T1" fmla="*/ 2147483646 h 58"/>
              <a:gd name="T2" fmla="*/ 2147483646 w 58"/>
              <a:gd name="T3" fmla="*/ 2147483646 h 58"/>
              <a:gd name="T4" fmla="*/ 2147483646 w 58"/>
              <a:gd name="T5" fmla="*/ 0 h 58"/>
              <a:gd name="T6" fmla="*/ 0 w 58"/>
              <a:gd name="T7" fmla="*/ 2147483646 h 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8" h="58">
                <a:moveTo>
                  <a:pt x="0" y="58"/>
                </a:moveTo>
                <a:lnTo>
                  <a:pt x="58" y="58"/>
                </a:lnTo>
                <a:lnTo>
                  <a:pt x="29" y="0"/>
                </a:lnTo>
                <a:lnTo>
                  <a:pt x="0" y="58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601" name="Freeform 6200">
            <a:extLst>
              <a:ext uri="{FF2B5EF4-FFF2-40B4-BE49-F238E27FC236}">
                <a16:creationId xmlns:a16="http://schemas.microsoft.com/office/drawing/2014/main" id="{DA4CF538-D5A8-4A0D-B822-1BDC80CA7A01}"/>
              </a:ext>
            </a:extLst>
          </p:cNvPr>
          <p:cNvSpPr>
            <a:spLocks/>
          </p:cNvSpPr>
          <p:nvPr/>
        </p:nvSpPr>
        <p:spPr bwMode="auto">
          <a:xfrm>
            <a:off x="3046413" y="5651500"/>
            <a:ext cx="74612" cy="73025"/>
          </a:xfrm>
          <a:custGeom>
            <a:avLst/>
            <a:gdLst>
              <a:gd name="T0" fmla="*/ 0 w 58"/>
              <a:gd name="T1" fmla="*/ 2147483646 h 58"/>
              <a:gd name="T2" fmla="*/ 2147483646 w 58"/>
              <a:gd name="T3" fmla="*/ 2147483646 h 58"/>
              <a:gd name="T4" fmla="*/ 2147483646 w 58"/>
              <a:gd name="T5" fmla="*/ 0 h 58"/>
              <a:gd name="T6" fmla="*/ 0 w 58"/>
              <a:gd name="T7" fmla="*/ 2147483646 h 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8" h="58">
                <a:moveTo>
                  <a:pt x="0" y="58"/>
                </a:moveTo>
                <a:lnTo>
                  <a:pt x="58" y="58"/>
                </a:lnTo>
                <a:lnTo>
                  <a:pt x="29" y="0"/>
                </a:lnTo>
                <a:lnTo>
                  <a:pt x="0" y="58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602" name="Rectangle 6174">
            <a:extLst>
              <a:ext uri="{FF2B5EF4-FFF2-40B4-BE49-F238E27FC236}">
                <a16:creationId xmlns:a16="http://schemas.microsoft.com/office/drawing/2014/main" id="{7E3918D8-B24F-4D32-A909-D2A4C30B89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3800" y="5354638"/>
            <a:ext cx="73025" cy="71437"/>
          </a:xfrm>
          <a:prstGeom prst="rect">
            <a:avLst/>
          </a:prstGeom>
          <a:solidFill>
            <a:schemeClr val="bg1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SG" altLang="en-US" sz="1800"/>
          </a:p>
        </p:txBody>
      </p:sp>
      <p:sp>
        <p:nvSpPr>
          <p:cNvPr id="7603" name="Rectangle 6175">
            <a:extLst>
              <a:ext uri="{FF2B5EF4-FFF2-40B4-BE49-F238E27FC236}">
                <a16:creationId xmlns:a16="http://schemas.microsoft.com/office/drawing/2014/main" id="{C05FDD67-FA51-4055-8CAE-0681BEF7BD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5088" y="5451475"/>
            <a:ext cx="73025" cy="71438"/>
          </a:xfrm>
          <a:prstGeom prst="rect">
            <a:avLst/>
          </a:prstGeom>
          <a:solidFill>
            <a:schemeClr val="bg1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SG" altLang="en-US" sz="1800"/>
          </a:p>
        </p:txBody>
      </p:sp>
      <p:sp>
        <p:nvSpPr>
          <p:cNvPr id="7604" name="Rectangle 6176">
            <a:extLst>
              <a:ext uri="{FF2B5EF4-FFF2-40B4-BE49-F238E27FC236}">
                <a16:creationId xmlns:a16="http://schemas.microsoft.com/office/drawing/2014/main" id="{AAD38940-112A-485B-9036-69D7FD3100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7963" y="5513388"/>
            <a:ext cx="73025" cy="71437"/>
          </a:xfrm>
          <a:prstGeom prst="rect">
            <a:avLst/>
          </a:prstGeom>
          <a:solidFill>
            <a:schemeClr val="bg1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SG" altLang="en-US" sz="1800"/>
          </a:p>
        </p:txBody>
      </p:sp>
      <p:sp>
        <p:nvSpPr>
          <p:cNvPr id="7605" name="Rectangle 6177">
            <a:extLst>
              <a:ext uri="{FF2B5EF4-FFF2-40B4-BE49-F238E27FC236}">
                <a16:creationId xmlns:a16="http://schemas.microsoft.com/office/drawing/2014/main" id="{0494EE86-65B9-49D6-B53D-F4F14CA4DF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9250" y="5673725"/>
            <a:ext cx="74613" cy="71438"/>
          </a:xfrm>
          <a:prstGeom prst="rect">
            <a:avLst/>
          </a:prstGeom>
          <a:solidFill>
            <a:schemeClr val="bg1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SG" altLang="en-US" sz="1800"/>
          </a:p>
        </p:txBody>
      </p:sp>
      <p:sp>
        <p:nvSpPr>
          <p:cNvPr id="7606" name="Rectangle 6178">
            <a:extLst>
              <a:ext uri="{FF2B5EF4-FFF2-40B4-BE49-F238E27FC236}">
                <a16:creationId xmlns:a16="http://schemas.microsoft.com/office/drawing/2014/main" id="{26DC55E2-7B9F-42BA-A974-5B7921A66E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5842000"/>
            <a:ext cx="74613" cy="71438"/>
          </a:xfrm>
          <a:prstGeom prst="rect">
            <a:avLst/>
          </a:prstGeom>
          <a:solidFill>
            <a:schemeClr val="bg1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SG" altLang="en-US" sz="1800"/>
          </a:p>
        </p:txBody>
      </p:sp>
      <p:sp>
        <p:nvSpPr>
          <p:cNvPr id="7607" name="Rectangle 6179">
            <a:extLst>
              <a:ext uri="{FF2B5EF4-FFF2-40B4-BE49-F238E27FC236}">
                <a16:creationId xmlns:a16="http://schemas.microsoft.com/office/drawing/2014/main" id="{FDF642FB-1D79-419A-9D4B-1BF845E435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6588" y="5994400"/>
            <a:ext cx="74612" cy="71438"/>
          </a:xfrm>
          <a:prstGeom prst="rect">
            <a:avLst/>
          </a:prstGeom>
          <a:solidFill>
            <a:schemeClr val="bg1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SG" altLang="en-US" sz="1800"/>
          </a:p>
        </p:txBody>
      </p:sp>
      <p:sp>
        <p:nvSpPr>
          <p:cNvPr id="7608" name="Rectangle 6180">
            <a:extLst>
              <a:ext uri="{FF2B5EF4-FFF2-40B4-BE49-F238E27FC236}">
                <a16:creationId xmlns:a16="http://schemas.microsoft.com/office/drawing/2014/main" id="{E9B334F8-EA43-428E-853C-2FD5AEF18B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7875" y="6118225"/>
            <a:ext cx="74613" cy="71438"/>
          </a:xfrm>
          <a:prstGeom prst="rect">
            <a:avLst/>
          </a:prstGeom>
          <a:solidFill>
            <a:schemeClr val="bg1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SG" altLang="en-US" sz="1800"/>
          </a:p>
        </p:txBody>
      </p:sp>
      <p:sp>
        <p:nvSpPr>
          <p:cNvPr id="7609" name="Rectangle 6181">
            <a:extLst>
              <a:ext uri="{FF2B5EF4-FFF2-40B4-BE49-F238E27FC236}">
                <a16:creationId xmlns:a16="http://schemas.microsoft.com/office/drawing/2014/main" id="{DAB8DA27-5561-47FB-B6B7-A7130168AE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0750" y="6219825"/>
            <a:ext cx="74613" cy="71438"/>
          </a:xfrm>
          <a:prstGeom prst="rect">
            <a:avLst/>
          </a:prstGeom>
          <a:solidFill>
            <a:schemeClr val="bg1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SG" altLang="en-US" sz="1800"/>
          </a:p>
        </p:txBody>
      </p:sp>
      <p:sp>
        <p:nvSpPr>
          <p:cNvPr id="7610" name="Rectangle 6182">
            <a:extLst>
              <a:ext uri="{FF2B5EF4-FFF2-40B4-BE49-F238E27FC236}">
                <a16:creationId xmlns:a16="http://schemas.microsoft.com/office/drawing/2014/main" id="{F87F0E2D-0085-4470-B2C2-8C7A55C34D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3625" y="6288088"/>
            <a:ext cx="73025" cy="71437"/>
          </a:xfrm>
          <a:prstGeom prst="rect">
            <a:avLst/>
          </a:prstGeom>
          <a:solidFill>
            <a:schemeClr val="bg1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SG" altLang="en-US" sz="1800"/>
          </a:p>
        </p:txBody>
      </p:sp>
      <p:sp>
        <p:nvSpPr>
          <p:cNvPr id="7611" name="Rectangle 6183">
            <a:extLst>
              <a:ext uri="{FF2B5EF4-FFF2-40B4-BE49-F238E27FC236}">
                <a16:creationId xmlns:a16="http://schemas.microsoft.com/office/drawing/2014/main" id="{F97526CC-5991-4EFC-8061-F9B34A1A52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6500" y="6332538"/>
            <a:ext cx="73025" cy="71437"/>
          </a:xfrm>
          <a:prstGeom prst="rect">
            <a:avLst/>
          </a:prstGeom>
          <a:solidFill>
            <a:schemeClr val="bg1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SG" altLang="en-US" sz="1800"/>
          </a:p>
        </p:txBody>
      </p:sp>
      <p:sp>
        <p:nvSpPr>
          <p:cNvPr id="7612" name="Rectangle 6184">
            <a:extLst>
              <a:ext uri="{FF2B5EF4-FFF2-40B4-BE49-F238E27FC236}">
                <a16:creationId xmlns:a16="http://schemas.microsoft.com/office/drawing/2014/main" id="{01B14C4E-B77E-4341-9A26-067550E51F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9375" y="6359525"/>
            <a:ext cx="73025" cy="71438"/>
          </a:xfrm>
          <a:prstGeom prst="rect">
            <a:avLst/>
          </a:prstGeom>
          <a:solidFill>
            <a:schemeClr val="bg1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SG" altLang="en-US" sz="1800"/>
          </a:p>
        </p:txBody>
      </p:sp>
      <p:sp>
        <p:nvSpPr>
          <p:cNvPr id="7613" name="Rectangle 6184">
            <a:extLst>
              <a:ext uri="{FF2B5EF4-FFF2-40B4-BE49-F238E27FC236}">
                <a16:creationId xmlns:a16="http://schemas.microsoft.com/office/drawing/2014/main" id="{7D698E53-13F2-4450-872F-E58FA4CB44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7488" y="6402388"/>
            <a:ext cx="73025" cy="71437"/>
          </a:xfrm>
          <a:prstGeom prst="rect">
            <a:avLst/>
          </a:prstGeom>
          <a:solidFill>
            <a:schemeClr val="bg1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SG" altLang="en-US" sz="1800"/>
          </a:p>
        </p:txBody>
      </p:sp>
      <p:cxnSp>
        <p:nvCxnSpPr>
          <p:cNvPr id="2672" name="Connecteur droit 2671">
            <a:extLst>
              <a:ext uri="{FF2B5EF4-FFF2-40B4-BE49-F238E27FC236}">
                <a16:creationId xmlns:a16="http://schemas.microsoft.com/office/drawing/2014/main" id="{622BD59A-091B-47BC-BC42-EC12DECD4A7A}"/>
              </a:ext>
            </a:extLst>
          </p:cNvPr>
          <p:cNvCxnSpPr>
            <a:cxnSpLocks/>
          </p:cNvCxnSpPr>
          <p:nvPr/>
        </p:nvCxnSpPr>
        <p:spPr bwMode="auto">
          <a:xfrm>
            <a:off x="1649413" y="5443538"/>
            <a:ext cx="434975" cy="841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73" name="Connecteur droit 2672">
            <a:extLst>
              <a:ext uri="{FF2B5EF4-FFF2-40B4-BE49-F238E27FC236}">
                <a16:creationId xmlns:a16="http://schemas.microsoft.com/office/drawing/2014/main" id="{7173AE82-2429-4B89-8423-65F1ABDD63D2}"/>
              </a:ext>
            </a:extLst>
          </p:cNvPr>
          <p:cNvCxnSpPr>
            <a:cxnSpLocks/>
            <a:stCxn id="7604" idx="1"/>
            <a:endCxn id="7608" idx="2"/>
          </p:cNvCxnSpPr>
          <p:nvPr/>
        </p:nvCxnSpPr>
        <p:spPr bwMode="auto">
          <a:xfrm>
            <a:off x="1477963" y="5549900"/>
            <a:ext cx="608012" cy="63976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76" name="Connecteur droit 2675">
            <a:extLst>
              <a:ext uri="{FF2B5EF4-FFF2-40B4-BE49-F238E27FC236}">
                <a16:creationId xmlns:a16="http://schemas.microsoft.com/office/drawing/2014/main" id="{64273043-061C-4C4F-8AB6-8F2C47AB5003}"/>
              </a:ext>
            </a:extLst>
          </p:cNvPr>
          <p:cNvCxnSpPr>
            <a:cxnSpLocks/>
            <a:endCxn id="7575" idx="1"/>
          </p:cNvCxnSpPr>
          <p:nvPr/>
        </p:nvCxnSpPr>
        <p:spPr bwMode="auto">
          <a:xfrm>
            <a:off x="4727575" y="5467350"/>
            <a:ext cx="522288" cy="7397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79" name="Connecteur droit 2678">
            <a:extLst>
              <a:ext uri="{FF2B5EF4-FFF2-40B4-BE49-F238E27FC236}">
                <a16:creationId xmlns:a16="http://schemas.microsoft.com/office/drawing/2014/main" id="{8CAD1292-6307-44AB-A49D-ADE0E006A39C}"/>
              </a:ext>
            </a:extLst>
          </p:cNvPr>
          <p:cNvCxnSpPr>
            <a:cxnSpLocks/>
          </p:cNvCxnSpPr>
          <p:nvPr/>
        </p:nvCxnSpPr>
        <p:spPr bwMode="auto">
          <a:xfrm>
            <a:off x="4675188" y="5400675"/>
            <a:ext cx="528637" cy="5222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18" name="Freeform 2660">
            <a:extLst>
              <a:ext uri="{FF2B5EF4-FFF2-40B4-BE49-F238E27FC236}">
                <a16:creationId xmlns:a16="http://schemas.microsoft.com/office/drawing/2014/main" id="{C415F00D-8C19-4B77-A7D6-CFF2959D014F}"/>
              </a:ext>
            </a:extLst>
          </p:cNvPr>
          <p:cNvSpPr>
            <a:spLocks/>
          </p:cNvSpPr>
          <p:nvPr/>
        </p:nvSpPr>
        <p:spPr bwMode="auto">
          <a:xfrm>
            <a:off x="1393825" y="2962275"/>
            <a:ext cx="74613" cy="76200"/>
          </a:xfrm>
          <a:custGeom>
            <a:avLst/>
            <a:gdLst>
              <a:gd name="T0" fmla="*/ 0 w 62"/>
              <a:gd name="T1" fmla="*/ 2147483646 h 62"/>
              <a:gd name="T2" fmla="*/ 2147483646 w 62"/>
              <a:gd name="T3" fmla="*/ 2147483646 h 62"/>
              <a:gd name="T4" fmla="*/ 2147483646 w 62"/>
              <a:gd name="T5" fmla="*/ 0 h 62"/>
              <a:gd name="T6" fmla="*/ 0 w 62"/>
              <a:gd name="T7" fmla="*/ 2147483646 h 62"/>
              <a:gd name="T8" fmla="*/ 0 60000 65536"/>
              <a:gd name="T9" fmla="*/ 0 60000 65536"/>
              <a:gd name="T10" fmla="*/ 0 60000 65536"/>
              <a:gd name="T11" fmla="*/ 0 60000 65536"/>
              <a:gd name="T12" fmla="*/ 0 w 62"/>
              <a:gd name="T13" fmla="*/ 0 h 62"/>
              <a:gd name="T14" fmla="*/ 62 w 62"/>
              <a:gd name="T15" fmla="*/ 62 h 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2" h="62">
                <a:moveTo>
                  <a:pt x="0" y="62"/>
                </a:moveTo>
                <a:lnTo>
                  <a:pt x="62" y="62"/>
                </a:lnTo>
                <a:lnTo>
                  <a:pt x="31" y="0"/>
                </a:lnTo>
                <a:lnTo>
                  <a:pt x="0" y="62"/>
                </a:lnTo>
                <a:close/>
              </a:path>
            </a:pathLst>
          </a:custGeom>
          <a:solidFill>
            <a:schemeClr val="bg1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619" name="Freeform 2661">
            <a:extLst>
              <a:ext uri="{FF2B5EF4-FFF2-40B4-BE49-F238E27FC236}">
                <a16:creationId xmlns:a16="http://schemas.microsoft.com/office/drawing/2014/main" id="{94EEF53B-0014-4DBB-AF2E-CC14FA0463BB}"/>
              </a:ext>
            </a:extLst>
          </p:cNvPr>
          <p:cNvSpPr>
            <a:spLocks/>
          </p:cNvSpPr>
          <p:nvPr/>
        </p:nvSpPr>
        <p:spPr bwMode="auto">
          <a:xfrm>
            <a:off x="1524000" y="3140075"/>
            <a:ext cx="73025" cy="76200"/>
          </a:xfrm>
          <a:custGeom>
            <a:avLst/>
            <a:gdLst>
              <a:gd name="T0" fmla="*/ 0 w 62"/>
              <a:gd name="T1" fmla="*/ 2147483646 h 62"/>
              <a:gd name="T2" fmla="*/ 2147483646 w 62"/>
              <a:gd name="T3" fmla="*/ 2147483646 h 62"/>
              <a:gd name="T4" fmla="*/ 2147483646 w 62"/>
              <a:gd name="T5" fmla="*/ 0 h 62"/>
              <a:gd name="T6" fmla="*/ 0 w 62"/>
              <a:gd name="T7" fmla="*/ 2147483646 h 62"/>
              <a:gd name="T8" fmla="*/ 0 60000 65536"/>
              <a:gd name="T9" fmla="*/ 0 60000 65536"/>
              <a:gd name="T10" fmla="*/ 0 60000 65536"/>
              <a:gd name="T11" fmla="*/ 0 60000 65536"/>
              <a:gd name="T12" fmla="*/ 0 w 62"/>
              <a:gd name="T13" fmla="*/ 0 h 62"/>
              <a:gd name="T14" fmla="*/ 62 w 62"/>
              <a:gd name="T15" fmla="*/ 62 h 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2" h="62">
                <a:moveTo>
                  <a:pt x="0" y="62"/>
                </a:moveTo>
                <a:lnTo>
                  <a:pt x="62" y="62"/>
                </a:lnTo>
                <a:lnTo>
                  <a:pt x="31" y="0"/>
                </a:lnTo>
                <a:lnTo>
                  <a:pt x="0" y="62"/>
                </a:lnTo>
                <a:close/>
              </a:path>
            </a:pathLst>
          </a:custGeom>
          <a:solidFill>
            <a:schemeClr val="bg1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620" name="Freeform 2662">
            <a:extLst>
              <a:ext uri="{FF2B5EF4-FFF2-40B4-BE49-F238E27FC236}">
                <a16:creationId xmlns:a16="http://schemas.microsoft.com/office/drawing/2014/main" id="{9405E4CE-D769-4AF5-B7E7-82CE4EFCB83A}"/>
              </a:ext>
            </a:extLst>
          </p:cNvPr>
          <p:cNvSpPr>
            <a:spLocks/>
          </p:cNvSpPr>
          <p:nvPr/>
        </p:nvSpPr>
        <p:spPr bwMode="auto">
          <a:xfrm>
            <a:off x="1651000" y="3159125"/>
            <a:ext cx="74613" cy="76200"/>
          </a:xfrm>
          <a:custGeom>
            <a:avLst/>
            <a:gdLst>
              <a:gd name="T0" fmla="*/ 0 w 62"/>
              <a:gd name="T1" fmla="*/ 2147483646 h 62"/>
              <a:gd name="T2" fmla="*/ 2147483646 w 62"/>
              <a:gd name="T3" fmla="*/ 2147483646 h 62"/>
              <a:gd name="T4" fmla="*/ 2147483646 w 62"/>
              <a:gd name="T5" fmla="*/ 0 h 62"/>
              <a:gd name="T6" fmla="*/ 0 w 62"/>
              <a:gd name="T7" fmla="*/ 2147483646 h 62"/>
              <a:gd name="T8" fmla="*/ 0 60000 65536"/>
              <a:gd name="T9" fmla="*/ 0 60000 65536"/>
              <a:gd name="T10" fmla="*/ 0 60000 65536"/>
              <a:gd name="T11" fmla="*/ 0 60000 65536"/>
              <a:gd name="T12" fmla="*/ 0 w 62"/>
              <a:gd name="T13" fmla="*/ 0 h 62"/>
              <a:gd name="T14" fmla="*/ 62 w 62"/>
              <a:gd name="T15" fmla="*/ 62 h 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2" h="62">
                <a:moveTo>
                  <a:pt x="0" y="62"/>
                </a:moveTo>
                <a:lnTo>
                  <a:pt x="62" y="62"/>
                </a:lnTo>
                <a:lnTo>
                  <a:pt x="31" y="0"/>
                </a:lnTo>
                <a:lnTo>
                  <a:pt x="0" y="62"/>
                </a:lnTo>
                <a:close/>
              </a:path>
            </a:pathLst>
          </a:custGeom>
          <a:solidFill>
            <a:schemeClr val="bg1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621" name="Freeform 2721">
            <a:extLst>
              <a:ext uri="{FF2B5EF4-FFF2-40B4-BE49-F238E27FC236}">
                <a16:creationId xmlns:a16="http://schemas.microsoft.com/office/drawing/2014/main" id="{2A77D985-C276-40EB-9AC7-732254B29B4D}"/>
              </a:ext>
            </a:extLst>
          </p:cNvPr>
          <p:cNvSpPr>
            <a:spLocks/>
          </p:cNvSpPr>
          <p:nvPr/>
        </p:nvSpPr>
        <p:spPr bwMode="auto">
          <a:xfrm>
            <a:off x="1781175" y="3209925"/>
            <a:ext cx="73025" cy="76200"/>
          </a:xfrm>
          <a:custGeom>
            <a:avLst/>
            <a:gdLst>
              <a:gd name="T0" fmla="*/ 0 w 62"/>
              <a:gd name="T1" fmla="*/ 2147483646 h 62"/>
              <a:gd name="T2" fmla="*/ 2147483646 w 62"/>
              <a:gd name="T3" fmla="*/ 2147483646 h 62"/>
              <a:gd name="T4" fmla="*/ 2147483646 w 62"/>
              <a:gd name="T5" fmla="*/ 0 h 62"/>
              <a:gd name="T6" fmla="*/ 0 w 62"/>
              <a:gd name="T7" fmla="*/ 2147483646 h 62"/>
              <a:gd name="T8" fmla="*/ 0 60000 65536"/>
              <a:gd name="T9" fmla="*/ 0 60000 65536"/>
              <a:gd name="T10" fmla="*/ 0 60000 65536"/>
              <a:gd name="T11" fmla="*/ 0 60000 65536"/>
              <a:gd name="T12" fmla="*/ 0 w 62"/>
              <a:gd name="T13" fmla="*/ 0 h 62"/>
              <a:gd name="T14" fmla="*/ 62 w 62"/>
              <a:gd name="T15" fmla="*/ 62 h 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2" h="62">
                <a:moveTo>
                  <a:pt x="0" y="62"/>
                </a:moveTo>
                <a:lnTo>
                  <a:pt x="62" y="62"/>
                </a:lnTo>
                <a:lnTo>
                  <a:pt x="31" y="0"/>
                </a:lnTo>
                <a:lnTo>
                  <a:pt x="0" y="62"/>
                </a:lnTo>
                <a:close/>
              </a:path>
            </a:pathLst>
          </a:custGeom>
          <a:solidFill>
            <a:schemeClr val="bg1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622" name="Freeform 2722">
            <a:extLst>
              <a:ext uri="{FF2B5EF4-FFF2-40B4-BE49-F238E27FC236}">
                <a16:creationId xmlns:a16="http://schemas.microsoft.com/office/drawing/2014/main" id="{66032C6E-67B3-4E97-BE20-548078239597}"/>
              </a:ext>
            </a:extLst>
          </p:cNvPr>
          <p:cNvSpPr>
            <a:spLocks/>
          </p:cNvSpPr>
          <p:nvPr/>
        </p:nvSpPr>
        <p:spPr bwMode="auto">
          <a:xfrm>
            <a:off x="1908175" y="3332163"/>
            <a:ext cx="85725" cy="76200"/>
          </a:xfrm>
          <a:custGeom>
            <a:avLst/>
            <a:gdLst>
              <a:gd name="T0" fmla="*/ 0 w 62"/>
              <a:gd name="T1" fmla="*/ 2147483646 h 61"/>
              <a:gd name="T2" fmla="*/ 2147483646 w 62"/>
              <a:gd name="T3" fmla="*/ 2147483646 h 61"/>
              <a:gd name="T4" fmla="*/ 2147483646 w 62"/>
              <a:gd name="T5" fmla="*/ 0 h 61"/>
              <a:gd name="T6" fmla="*/ 0 w 62"/>
              <a:gd name="T7" fmla="*/ 2147483646 h 61"/>
              <a:gd name="T8" fmla="*/ 0 60000 65536"/>
              <a:gd name="T9" fmla="*/ 0 60000 65536"/>
              <a:gd name="T10" fmla="*/ 0 60000 65536"/>
              <a:gd name="T11" fmla="*/ 0 60000 65536"/>
              <a:gd name="T12" fmla="*/ 0 w 62"/>
              <a:gd name="T13" fmla="*/ 0 h 61"/>
              <a:gd name="T14" fmla="*/ 62 w 62"/>
              <a:gd name="T15" fmla="*/ 61 h 6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2" h="61">
                <a:moveTo>
                  <a:pt x="0" y="61"/>
                </a:moveTo>
                <a:lnTo>
                  <a:pt x="62" y="61"/>
                </a:lnTo>
                <a:lnTo>
                  <a:pt x="31" y="0"/>
                </a:lnTo>
                <a:lnTo>
                  <a:pt x="0" y="61"/>
                </a:lnTo>
                <a:close/>
              </a:path>
            </a:pathLst>
          </a:custGeom>
          <a:solidFill>
            <a:schemeClr val="bg1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623" name="Freeform 2723">
            <a:extLst>
              <a:ext uri="{FF2B5EF4-FFF2-40B4-BE49-F238E27FC236}">
                <a16:creationId xmlns:a16="http://schemas.microsoft.com/office/drawing/2014/main" id="{6D686476-3DEB-4BD0-B618-64BE14E0072D}"/>
              </a:ext>
            </a:extLst>
          </p:cNvPr>
          <p:cNvSpPr>
            <a:spLocks/>
          </p:cNvSpPr>
          <p:nvPr/>
        </p:nvSpPr>
        <p:spPr bwMode="auto">
          <a:xfrm>
            <a:off x="2038350" y="3351213"/>
            <a:ext cx="74613" cy="76200"/>
          </a:xfrm>
          <a:custGeom>
            <a:avLst/>
            <a:gdLst>
              <a:gd name="T0" fmla="*/ 0 w 61"/>
              <a:gd name="T1" fmla="*/ 2147483646 h 62"/>
              <a:gd name="T2" fmla="*/ 2147483646 w 61"/>
              <a:gd name="T3" fmla="*/ 2147483646 h 62"/>
              <a:gd name="T4" fmla="*/ 2147483646 w 61"/>
              <a:gd name="T5" fmla="*/ 0 h 62"/>
              <a:gd name="T6" fmla="*/ 0 w 61"/>
              <a:gd name="T7" fmla="*/ 2147483646 h 62"/>
              <a:gd name="T8" fmla="*/ 0 60000 65536"/>
              <a:gd name="T9" fmla="*/ 0 60000 65536"/>
              <a:gd name="T10" fmla="*/ 0 60000 65536"/>
              <a:gd name="T11" fmla="*/ 0 60000 65536"/>
              <a:gd name="T12" fmla="*/ 0 w 61"/>
              <a:gd name="T13" fmla="*/ 0 h 62"/>
              <a:gd name="T14" fmla="*/ 61 w 61"/>
              <a:gd name="T15" fmla="*/ 62 h 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1" h="62">
                <a:moveTo>
                  <a:pt x="0" y="62"/>
                </a:moveTo>
                <a:lnTo>
                  <a:pt x="61" y="62"/>
                </a:lnTo>
                <a:lnTo>
                  <a:pt x="31" y="0"/>
                </a:lnTo>
                <a:lnTo>
                  <a:pt x="0" y="62"/>
                </a:lnTo>
                <a:close/>
              </a:path>
            </a:pathLst>
          </a:custGeom>
          <a:solidFill>
            <a:schemeClr val="bg1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624" name="Freeform 2724">
            <a:extLst>
              <a:ext uri="{FF2B5EF4-FFF2-40B4-BE49-F238E27FC236}">
                <a16:creationId xmlns:a16="http://schemas.microsoft.com/office/drawing/2014/main" id="{5F763D41-D04D-4BBA-9701-EDB146D5A17E}"/>
              </a:ext>
            </a:extLst>
          </p:cNvPr>
          <p:cNvSpPr>
            <a:spLocks/>
          </p:cNvSpPr>
          <p:nvPr/>
        </p:nvSpPr>
        <p:spPr bwMode="auto">
          <a:xfrm>
            <a:off x="2168525" y="3421063"/>
            <a:ext cx="73025" cy="76200"/>
          </a:xfrm>
          <a:custGeom>
            <a:avLst/>
            <a:gdLst>
              <a:gd name="T0" fmla="*/ 0 w 61"/>
              <a:gd name="T1" fmla="*/ 2147483646 h 62"/>
              <a:gd name="T2" fmla="*/ 2147483646 w 61"/>
              <a:gd name="T3" fmla="*/ 2147483646 h 62"/>
              <a:gd name="T4" fmla="*/ 2147483646 w 61"/>
              <a:gd name="T5" fmla="*/ 0 h 62"/>
              <a:gd name="T6" fmla="*/ 0 w 61"/>
              <a:gd name="T7" fmla="*/ 2147483646 h 62"/>
              <a:gd name="T8" fmla="*/ 0 60000 65536"/>
              <a:gd name="T9" fmla="*/ 0 60000 65536"/>
              <a:gd name="T10" fmla="*/ 0 60000 65536"/>
              <a:gd name="T11" fmla="*/ 0 60000 65536"/>
              <a:gd name="T12" fmla="*/ 0 w 61"/>
              <a:gd name="T13" fmla="*/ 0 h 62"/>
              <a:gd name="T14" fmla="*/ 61 w 61"/>
              <a:gd name="T15" fmla="*/ 62 h 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1" h="62">
                <a:moveTo>
                  <a:pt x="0" y="62"/>
                </a:moveTo>
                <a:lnTo>
                  <a:pt x="61" y="62"/>
                </a:lnTo>
                <a:lnTo>
                  <a:pt x="30" y="0"/>
                </a:lnTo>
                <a:lnTo>
                  <a:pt x="0" y="62"/>
                </a:lnTo>
                <a:close/>
              </a:path>
            </a:pathLst>
          </a:custGeom>
          <a:solidFill>
            <a:schemeClr val="bg1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625" name="Freeform 2725">
            <a:extLst>
              <a:ext uri="{FF2B5EF4-FFF2-40B4-BE49-F238E27FC236}">
                <a16:creationId xmlns:a16="http://schemas.microsoft.com/office/drawing/2014/main" id="{B8357A98-D6B9-4E30-B53A-81A9F8F69D16}"/>
              </a:ext>
            </a:extLst>
          </p:cNvPr>
          <p:cNvSpPr>
            <a:spLocks/>
          </p:cNvSpPr>
          <p:nvPr/>
        </p:nvSpPr>
        <p:spPr bwMode="auto">
          <a:xfrm>
            <a:off x="2293938" y="3430588"/>
            <a:ext cx="74612" cy="76200"/>
          </a:xfrm>
          <a:custGeom>
            <a:avLst/>
            <a:gdLst>
              <a:gd name="T0" fmla="*/ 0 w 62"/>
              <a:gd name="T1" fmla="*/ 2147483646 h 62"/>
              <a:gd name="T2" fmla="*/ 2147483646 w 62"/>
              <a:gd name="T3" fmla="*/ 2147483646 h 62"/>
              <a:gd name="T4" fmla="*/ 2147483646 w 62"/>
              <a:gd name="T5" fmla="*/ 0 h 62"/>
              <a:gd name="T6" fmla="*/ 0 w 62"/>
              <a:gd name="T7" fmla="*/ 2147483646 h 62"/>
              <a:gd name="T8" fmla="*/ 0 60000 65536"/>
              <a:gd name="T9" fmla="*/ 0 60000 65536"/>
              <a:gd name="T10" fmla="*/ 0 60000 65536"/>
              <a:gd name="T11" fmla="*/ 0 60000 65536"/>
              <a:gd name="T12" fmla="*/ 0 w 62"/>
              <a:gd name="T13" fmla="*/ 0 h 62"/>
              <a:gd name="T14" fmla="*/ 62 w 62"/>
              <a:gd name="T15" fmla="*/ 62 h 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2" h="62">
                <a:moveTo>
                  <a:pt x="0" y="62"/>
                </a:moveTo>
                <a:lnTo>
                  <a:pt x="62" y="62"/>
                </a:lnTo>
                <a:lnTo>
                  <a:pt x="31" y="0"/>
                </a:lnTo>
                <a:lnTo>
                  <a:pt x="0" y="62"/>
                </a:lnTo>
                <a:close/>
              </a:path>
            </a:pathLst>
          </a:custGeom>
          <a:solidFill>
            <a:schemeClr val="bg1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626" name="Freeform 2726">
            <a:extLst>
              <a:ext uri="{FF2B5EF4-FFF2-40B4-BE49-F238E27FC236}">
                <a16:creationId xmlns:a16="http://schemas.microsoft.com/office/drawing/2014/main" id="{896137A1-CFF6-4F81-ABFC-2ECFD409A7FA}"/>
              </a:ext>
            </a:extLst>
          </p:cNvPr>
          <p:cNvSpPr>
            <a:spLocks/>
          </p:cNvSpPr>
          <p:nvPr/>
        </p:nvSpPr>
        <p:spPr bwMode="auto">
          <a:xfrm>
            <a:off x="2422525" y="3435350"/>
            <a:ext cx="73025" cy="76200"/>
          </a:xfrm>
          <a:custGeom>
            <a:avLst/>
            <a:gdLst>
              <a:gd name="T0" fmla="*/ 0 w 62"/>
              <a:gd name="T1" fmla="*/ 2147483646 h 62"/>
              <a:gd name="T2" fmla="*/ 2147483646 w 62"/>
              <a:gd name="T3" fmla="*/ 2147483646 h 62"/>
              <a:gd name="T4" fmla="*/ 2147483646 w 62"/>
              <a:gd name="T5" fmla="*/ 0 h 62"/>
              <a:gd name="T6" fmla="*/ 0 w 62"/>
              <a:gd name="T7" fmla="*/ 2147483646 h 62"/>
              <a:gd name="T8" fmla="*/ 0 60000 65536"/>
              <a:gd name="T9" fmla="*/ 0 60000 65536"/>
              <a:gd name="T10" fmla="*/ 0 60000 65536"/>
              <a:gd name="T11" fmla="*/ 0 60000 65536"/>
              <a:gd name="T12" fmla="*/ 0 w 62"/>
              <a:gd name="T13" fmla="*/ 0 h 62"/>
              <a:gd name="T14" fmla="*/ 62 w 62"/>
              <a:gd name="T15" fmla="*/ 62 h 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2" h="62">
                <a:moveTo>
                  <a:pt x="0" y="62"/>
                </a:moveTo>
                <a:lnTo>
                  <a:pt x="62" y="62"/>
                </a:lnTo>
                <a:lnTo>
                  <a:pt x="31" y="0"/>
                </a:lnTo>
                <a:lnTo>
                  <a:pt x="0" y="62"/>
                </a:lnTo>
                <a:close/>
              </a:path>
            </a:pathLst>
          </a:custGeom>
          <a:solidFill>
            <a:schemeClr val="bg1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627" name="Freeform 2727">
            <a:extLst>
              <a:ext uri="{FF2B5EF4-FFF2-40B4-BE49-F238E27FC236}">
                <a16:creationId xmlns:a16="http://schemas.microsoft.com/office/drawing/2014/main" id="{04AEC6E3-4523-4DBF-9C6F-B1BF3890D7F5}"/>
              </a:ext>
            </a:extLst>
          </p:cNvPr>
          <p:cNvSpPr>
            <a:spLocks/>
          </p:cNvSpPr>
          <p:nvPr/>
        </p:nvSpPr>
        <p:spPr bwMode="auto">
          <a:xfrm>
            <a:off x="2551113" y="3435350"/>
            <a:ext cx="74612" cy="76200"/>
          </a:xfrm>
          <a:custGeom>
            <a:avLst/>
            <a:gdLst>
              <a:gd name="T0" fmla="*/ 0 w 62"/>
              <a:gd name="T1" fmla="*/ 2147483646 h 62"/>
              <a:gd name="T2" fmla="*/ 2147483646 w 62"/>
              <a:gd name="T3" fmla="*/ 2147483646 h 62"/>
              <a:gd name="T4" fmla="*/ 2147483646 w 62"/>
              <a:gd name="T5" fmla="*/ 0 h 62"/>
              <a:gd name="T6" fmla="*/ 0 w 62"/>
              <a:gd name="T7" fmla="*/ 2147483646 h 62"/>
              <a:gd name="T8" fmla="*/ 0 60000 65536"/>
              <a:gd name="T9" fmla="*/ 0 60000 65536"/>
              <a:gd name="T10" fmla="*/ 0 60000 65536"/>
              <a:gd name="T11" fmla="*/ 0 60000 65536"/>
              <a:gd name="T12" fmla="*/ 0 w 62"/>
              <a:gd name="T13" fmla="*/ 0 h 62"/>
              <a:gd name="T14" fmla="*/ 62 w 62"/>
              <a:gd name="T15" fmla="*/ 62 h 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2" h="62">
                <a:moveTo>
                  <a:pt x="0" y="62"/>
                </a:moveTo>
                <a:lnTo>
                  <a:pt x="62" y="62"/>
                </a:lnTo>
                <a:lnTo>
                  <a:pt x="31" y="0"/>
                </a:lnTo>
                <a:lnTo>
                  <a:pt x="0" y="62"/>
                </a:lnTo>
                <a:close/>
              </a:path>
            </a:pathLst>
          </a:custGeom>
          <a:solidFill>
            <a:schemeClr val="bg1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628" name="Freeform 2728">
            <a:extLst>
              <a:ext uri="{FF2B5EF4-FFF2-40B4-BE49-F238E27FC236}">
                <a16:creationId xmlns:a16="http://schemas.microsoft.com/office/drawing/2014/main" id="{D40E3514-FBC0-4DD2-92DA-B0202D9D11BD}"/>
              </a:ext>
            </a:extLst>
          </p:cNvPr>
          <p:cNvSpPr>
            <a:spLocks/>
          </p:cNvSpPr>
          <p:nvPr/>
        </p:nvSpPr>
        <p:spPr bwMode="auto">
          <a:xfrm>
            <a:off x="2681288" y="3436938"/>
            <a:ext cx="74612" cy="76200"/>
          </a:xfrm>
          <a:custGeom>
            <a:avLst/>
            <a:gdLst>
              <a:gd name="T0" fmla="*/ 0 w 62"/>
              <a:gd name="T1" fmla="*/ 2147483646 h 62"/>
              <a:gd name="T2" fmla="*/ 2147483646 w 62"/>
              <a:gd name="T3" fmla="*/ 2147483646 h 62"/>
              <a:gd name="T4" fmla="*/ 2147483646 w 62"/>
              <a:gd name="T5" fmla="*/ 0 h 62"/>
              <a:gd name="T6" fmla="*/ 0 w 62"/>
              <a:gd name="T7" fmla="*/ 2147483646 h 62"/>
              <a:gd name="T8" fmla="*/ 0 60000 65536"/>
              <a:gd name="T9" fmla="*/ 0 60000 65536"/>
              <a:gd name="T10" fmla="*/ 0 60000 65536"/>
              <a:gd name="T11" fmla="*/ 0 60000 65536"/>
              <a:gd name="T12" fmla="*/ 0 w 62"/>
              <a:gd name="T13" fmla="*/ 0 h 62"/>
              <a:gd name="T14" fmla="*/ 62 w 62"/>
              <a:gd name="T15" fmla="*/ 62 h 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2" h="62">
                <a:moveTo>
                  <a:pt x="0" y="62"/>
                </a:moveTo>
                <a:lnTo>
                  <a:pt x="62" y="62"/>
                </a:lnTo>
                <a:lnTo>
                  <a:pt x="31" y="0"/>
                </a:lnTo>
                <a:lnTo>
                  <a:pt x="0" y="62"/>
                </a:lnTo>
                <a:close/>
              </a:path>
            </a:pathLst>
          </a:custGeom>
          <a:solidFill>
            <a:schemeClr val="bg1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629" name="Line 2875">
            <a:extLst>
              <a:ext uri="{FF2B5EF4-FFF2-40B4-BE49-F238E27FC236}">
                <a16:creationId xmlns:a16="http://schemas.microsoft.com/office/drawing/2014/main" id="{AAF393A2-F440-4A51-9252-C8659C2B2836}"/>
              </a:ext>
            </a:extLst>
          </p:cNvPr>
          <p:cNvSpPr>
            <a:spLocks noChangeShapeType="1"/>
          </p:cNvSpPr>
          <p:nvPr/>
        </p:nvSpPr>
        <p:spPr bwMode="auto">
          <a:xfrm>
            <a:off x="1004888" y="4364038"/>
            <a:ext cx="194945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630" name="Line 2876">
            <a:extLst>
              <a:ext uri="{FF2B5EF4-FFF2-40B4-BE49-F238E27FC236}">
                <a16:creationId xmlns:a16="http://schemas.microsoft.com/office/drawing/2014/main" id="{42996CD4-5ECF-4051-8731-501752B25010}"/>
              </a:ext>
            </a:extLst>
          </p:cNvPr>
          <p:cNvSpPr>
            <a:spLocks noChangeShapeType="1"/>
          </p:cNvSpPr>
          <p:nvPr/>
        </p:nvSpPr>
        <p:spPr bwMode="auto">
          <a:xfrm>
            <a:off x="973138" y="4311650"/>
            <a:ext cx="0" cy="4286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631" name="Rectangle 2877">
            <a:extLst>
              <a:ext uri="{FF2B5EF4-FFF2-40B4-BE49-F238E27FC236}">
                <a16:creationId xmlns:a16="http://schemas.microsoft.com/office/drawing/2014/main" id="{66C0D1E8-C510-48A3-96F9-CBBD2223E4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9800" y="4419600"/>
            <a:ext cx="168275" cy="18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solidFill>
                  <a:srgbClr val="000000"/>
                </a:solidFill>
                <a:cs typeface="Arial" panose="020B0604020202020204" pitchFamily="34" charset="0"/>
              </a:rPr>
              <a:t>50</a:t>
            </a: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632" name="Line 2878">
            <a:extLst>
              <a:ext uri="{FF2B5EF4-FFF2-40B4-BE49-F238E27FC236}">
                <a16:creationId xmlns:a16="http://schemas.microsoft.com/office/drawing/2014/main" id="{45FEA18C-51A5-47D2-8825-1E81FC596D3E}"/>
              </a:ext>
            </a:extLst>
          </p:cNvPr>
          <p:cNvSpPr>
            <a:spLocks noChangeShapeType="1"/>
          </p:cNvSpPr>
          <p:nvPr/>
        </p:nvSpPr>
        <p:spPr bwMode="auto">
          <a:xfrm>
            <a:off x="1647825" y="4365625"/>
            <a:ext cx="3175" cy="4286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633" name="Rectangle 2879">
            <a:extLst>
              <a:ext uri="{FF2B5EF4-FFF2-40B4-BE49-F238E27FC236}">
                <a16:creationId xmlns:a16="http://schemas.microsoft.com/office/drawing/2014/main" id="{66D54E3D-6B07-4E3E-AC20-91F7D28B35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4638" y="4419600"/>
            <a:ext cx="168275" cy="18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solidFill>
                  <a:srgbClr val="000000"/>
                </a:solidFill>
                <a:cs typeface="Arial" panose="020B0604020202020204" pitchFamily="34" charset="0"/>
              </a:rPr>
              <a:t>75</a:t>
            </a: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634" name="Line 2880">
            <a:extLst>
              <a:ext uri="{FF2B5EF4-FFF2-40B4-BE49-F238E27FC236}">
                <a16:creationId xmlns:a16="http://schemas.microsoft.com/office/drawing/2014/main" id="{EE5634D6-872F-47E6-B2EB-F1FAA749B40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95525" y="4364038"/>
            <a:ext cx="0" cy="4286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635" name="Rectangle 2881">
            <a:extLst>
              <a:ext uri="{FF2B5EF4-FFF2-40B4-BE49-F238E27FC236}">
                <a16:creationId xmlns:a16="http://schemas.microsoft.com/office/drawing/2014/main" id="{60B96DFC-BE76-4723-B8F1-7700B65675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7575" y="4419600"/>
            <a:ext cx="254000" cy="18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solidFill>
                  <a:srgbClr val="000000"/>
                </a:solidFill>
                <a:cs typeface="Arial" panose="020B0604020202020204" pitchFamily="34" charset="0"/>
              </a:rPr>
              <a:t>100</a:t>
            </a: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636" name="Line 2882">
            <a:extLst>
              <a:ext uri="{FF2B5EF4-FFF2-40B4-BE49-F238E27FC236}">
                <a16:creationId xmlns:a16="http://schemas.microsoft.com/office/drawing/2014/main" id="{7D0D52F0-7CD1-4A1F-B65D-AE6E1CD0A1B8}"/>
              </a:ext>
            </a:extLst>
          </p:cNvPr>
          <p:cNvSpPr>
            <a:spLocks noChangeShapeType="1"/>
          </p:cNvSpPr>
          <p:nvPr/>
        </p:nvSpPr>
        <p:spPr bwMode="auto">
          <a:xfrm>
            <a:off x="2938463" y="4364038"/>
            <a:ext cx="1587" cy="4286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637" name="Rectangle 2883">
            <a:extLst>
              <a:ext uri="{FF2B5EF4-FFF2-40B4-BE49-F238E27FC236}">
                <a16:creationId xmlns:a16="http://schemas.microsoft.com/office/drawing/2014/main" id="{C9D8D852-EF62-4516-990A-39A775D280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2100" y="4419600"/>
            <a:ext cx="254000" cy="18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solidFill>
                  <a:srgbClr val="000000"/>
                </a:solidFill>
                <a:cs typeface="Arial" panose="020B0604020202020204" pitchFamily="34" charset="0"/>
              </a:rPr>
              <a:t>125</a:t>
            </a: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638" name="Line 2884">
            <a:extLst>
              <a:ext uri="{FF2B5EF4-FFF2-40B4-BE49-F238E27FC236}">
                <a16:creationId xmlns:a16="http://schemas.microsoft.com/office/drawing/2014/main" id="{A68B4FA3-A2F2-4EA0-AAAC-27F6107B9A4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73138" y="2881313"/>
            <a:ext cx="0" cy="148272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639" name="Line 2885">
            <a:extLst>
              <a:ext uri="{FF2B5EF4-FFF2-40B4-BE49-F238E27FC236}">
                <a16:creationId xmlns:a16="http://schemas.microsoft.com/office/drawing/2014/main" id="{D3CEB3D9-A853-44A5-9D86-C0A6423BD1B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23925" y="4311650"/>
            <a:ext cx="4921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640" name="Rectangle 2886">
            <a:extLst>
              <a:ext uri="{FF2B5EF4-FFF2-40B4-BE49-F238E27FC236}">
                <a16:creationId xmlns:a16="http://schemas.microsoft.com/office/drawing/2014/main" id="{6733E078-B15E-4156-8A40-EB7DE955FA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2625" y="4279900"/>
            <a:ext cx="261938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solidFill>
                  <a:srgbClr val="000000"/>
                </a:solidFill>
                <a:cs typeface="Arial" panose="020B0604020202020204" pitchFamily="34" charset="0"/>
              </a:rPr>
              <a:t>200</a:t>
            </a: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641" name="Line 2887">
            <a:extLst>
              <a:ext uri="{FF2B5EF4-FFF2-40B4-BE49-F238E27FC236}">
                <a16:creationId xmlns:a16="http://schemas.microsoft.com/office/drawing/2014/main" id="{53FEF6ED-2396-4A1C-BA7D-BAF168CAA37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23925" y="3617913"/>
            <a:ext cx="49213" cy="31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642" name="Rectangle 2888">
            <a:extLst>
              <a:ext uri="{FF2B5EF4-FFF2-40B4-BE49-F238E27FC236}">
                <a16:creationId xmlns:a16="http://schemas.microsoft.com/office/drawing/2014/main" id="{8401E430-BE72-4855-B992-AB8C2778ED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2625" y="3532188"/>
            <a:ext cx="2508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solidFill>
                  <a:srgbClr val="000000"/>
                </a:solidFill>
                <a:cs typeface="Arial" panose="020B0604020202020204" pitchFamily="34" charset="0"/>
              </a:rPr>
              <a:t>300</a:t>
            </a: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643" name="Line 2889">
            <a:extLst>
              <a:ext uri="{FF2B5EF4-FFF2-40B4-BE49-F238E27FC236}">
                <a16:creationId xmlns:a16="http://schemas.microsoft.com/office/drawing/2014/main" id="{6BAF3C8E-0668-47B4-91B1-475BD8BF83F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23925" y="2881313"/>
            <a:ext cx="49213" cy="31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644" name="Rectangle 2890">
            <a:extLst>
              <a:ext uri="{FF2B5EF4-FFF2-40B4-BE49-F238E27FC236}">
                <a16:creationId xmlns:a16="http://schemas.microsoft.com/office/drawing/2014/main" id="{1CDD321F-31B6-4EAF-A61F-643DB9C433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2625" y="2789238"/>
            <a:ext cx="261938" cy="19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solidFill>
                  <a:srgbClr val="000000"/>
                </a:solidFill>
                <a:cs typeface="Arial" panose="020B0604020202020204" pitchFamily="34" charset="0"/>
              </a:rPr>
              <a:t>400</a:t>
            </a: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645" name="Rectangle 2895">
            <a:extLst>
              <a:ext uri="{FF2B5EF4-FFF2-40B4-BE49-F238E27FC236}">
                <a16:creationId xmlns:a16="http://schemas.microsoft.com/office/drawing/2014/main" id="{61CFCB69-CD5F-4D6C-A0AB-F0D5EA48170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031875" y="3927475"/>
            <a:ext cx="63500" cy="71438"/>
          </a:xfrm>
          <a:prstGeom prst="rect">
            <a:avLst/>
          </a:prstGeom>
          <a:solidFill>
            <a:schemeClr val="bg1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646" name="Freeform 2896">
            <a:extLst>
              <a:ext uri="{FF2B5EF4-FFF2-40B4-BE49-F238E27FC236}">
                <a16:creationId xmlns:a16="http://schemas.microsoft.com/office/drawing/2014/main" id="{909606AF-57C2-4788-94CB-1B5E64CCC493}"/>
              </a:ext>
            </a:extLst>
          </p:cNvPr>
          <p:cNvSpPr>
            <a:spLocks noChangeAspect="1"/>
          </p:cNvSpPr>
          <p:nvPr/>
        </p:nvSpPr>
        <p:spPr bwMode="auto">
          <a:xfrm>
            <a:off x="1044575" y="4151313"/>
            <a:ext cx="61913" cy="71437"/>
          </a:xfrm>
          <a:custGeom>
            <a:avLst/>
            <a:gdLst>
              <a:gd name="T0" fmla="*/ 0 w 31"/>
              <a:gd name="T1" fmla="*/ 2147483646 h 31"/>
              <a:gd name="T2" fmla="*/ 2147483646 w 31"/>
              <a:gd name="T3" fmla="*/ 2147483646 h 31"/>
              <a:gd name="T4" fmla="*/ 2147483646 w 31"/>
              <a:gd name="T5" fmla="*/ 0 h 31"/>
              <a:gd name="T6" fmla="*/ 0 w 31"/>
              <a:gd name="T7" fmla="*/ 2147483646 h 31"/>
              <a:gd name="T8" fmla="*/ 0 60000 65536"/>
              <a:gd name="T9" fmla="*/ 0 60000 65536"/>
              <a:gd name="T10" fmla="*/ 0 60000 65536"/>
              <a:gd name="T11" fmla="*/ 0 60000 65536"/>
              <a:gd name="T12" fmla="*/ 0 w 31"/>
              <a:gd name="T13" fmla="*/ 0 h 31"/>
              <a:gd name="T14" fmla="*/ 31 w 31"/>
              <a:gd name="T15" fmla="*/ 31 h 3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1" h="31">
                <a:moveTo>
                  <a:pt x="0" y="31"/>
                </a:moveTo>
                <a:lnTo>
                  <a:pt x="31" y="31"/>
                </a:lnTo>
                <a:lnTo>
                  <a:pt x="15" y="0"/>
                </a:lnTo>
                <a:lnTo>
                  <a:pt x="0" y="31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647" name="Text Box 2897">
            <a:extLst>
              <a:ext uri="{FF2B5EF4-FFF2-40B4-BE49-F238E27FC236}">
                <a16:creationId xmlns:a16="http://schemas.microsoft.com/office/drawing/2014/main" id="{08FCA47C-8482-4FE5-BF97-D725A8C207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6475" y="3832225"/>
            <a:ext cx="71686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100" dirty="0">
                <a:cs typeface="Arial" panose="020B0604020202020204" pitchFamily="34" charset="0"/>
              </a:rPr>
              <a:t> Control </a:t>
            </a:r>
          </a:p>
        </p:txBody>
      </p:sp>
      <p:sp>
        <p:nvSpPr>
          <p:cNvPr id="7648" name="Text Box 2898">
            <a:extLst>
              <a:ext uri="{FF2B5EF4-FFF2-40B4-BE49-F238E27FC236}">
                <a16:creationId xmlns:a16="http://schemas.microsoft.com/office/drawing/2014/main" id="{21433EC0-6FA1-4586-83AE-DA1E2584B4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0125" y="4043363"/>
            <a:ext cx="103981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100">
                <a:cs typeface="Arial" panose="020B0604020202020204" pitchFamily="34" charset="0"/>
              </a:rPr>
              <a:t> Experimental</a:t>
            </a:r>
          </a:p>
        </p:txBody>
      </p:sp>
      <p:sp>
        <p:nvSpPr>
          <p:cNvPr id="7649" name="Text Box 855">
            <a:extLst>
              <a:ext uri="{FF2B5EF4-FFF2-40B4-BE49-F238E27FC236}">
                <a16:creationId xmlns:a16="http://schemas.microsoft.com/office/drawing/2014/main" id="{D92E07A9-B044-4860-B037-049963895962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-154780" y="3323431"/>
            <a:ext cx="11287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cs typeface="Arial" panose="020B0604020202020204" pitchFamily="34" charset="0"/>
              </a:rPr>
              <a:t>HR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cs typeface="Arial" panose="020B0604020202020204" pitchFamily="34" charset="0"/>
              </a:rPr>
              <a:t>(bpm)</a:t>
            </a:r>
          </a:p>
        </p:txBody>
      </p:sp>
      <p:sp>
        <p:nvSpPr>
          <p:cNvPr id="7650" name="Text Box 1309">
            <a:extLst>
              <a:ext uri="{FF2B5EF4-FFF2-40B4-BE49-F238E27FC236}">
                <a16:creationId xmlns:a16="http://schemas.microsoft.com/office/drawing/2014/main" id="{1388EEB4-7DCE-4841-9053-88C7B457C7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2413" y="4578350"/>
            <a:ext cx="976312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cs typeface="Arial" panose="020B0604020202020204" pitchFamily="34" charset="0"/>
              </a:rPr>
              <a:t>BP (mmHg)</a:t>
            </a:r>
          </a:p>
        </p:txBody>
      </p:sp>
      <p:sp>
        <p:nvSpPr>
          <p:cNvPr id="7651" name="Rectangle 2901">
            <a:extLst>
              <a:ext uri="{FF2B5EF4-FFF2-40B4-BE49-F238E27FC236}">
                <a16:creationId xmlns:a16="http://schemas.microsoft.com/office/drawing/2014/main" id="{26C91266-67D6-438A-AA9A-7AC6C0A778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7975" y="2913063"/>
            <a:ext cx="1795463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652" name="Rectangle 2906">
            <a:extLst>
              <a:ext uri="{FF2B5EF4-FFF2-40B4-BE49-F238E27FC236}">
                <a16:creationId xmlns:a16="http://schemas.microsoft.com/office/drawing/2014/main" id="{EB7DC70F-AA16-4A24-A83C-DD85500116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95863" y="3863975"/>
            <a:ext cx="69850" cy="74613"/>
          </a:xfrm>
          <a:prstGeom prst="rect">
            <a:avLst/>
          </a:prstGeom>
          <a:solidFill>
            <a:schemeClr val="tx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653" name="Rectangle 2907">
            <a:extLst>
              <a:ext uri="{FF2B5EF4-FFF2-40B4-BE49-F238E27FC236}">
                <a16:creationId xmlns:a16="http://schemas.microsoft.com/office/drawing/2014/main" id="{BB02B1E7-83FA-4866-81FF-B70DF2B14B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9700" y="4146550"/>
            <a:ext cx="71438" cy="74613"/>
          </a:xfrm>
          <a:prstGeom prst="rect">
            <a:avLst/>
          </a:prstGeom>
          <a:solidFill>
            <a:schemeClr val="tx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654" name="Rectangle 2908">
            <a:extLst>
              <a:ext uri="{FF2B5EF4-FFF2-40B4-BE49-F238E27FC236}">
                <a16:creationId xmlns:a16="http://schemas.microsoft.com/office/drawing/2014/main" id="{C4357F6C-5BF3-4E62-842D-7D5B5FD92F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6713" y="4187825"/>
            <a:ext cx="69850" cy="71438"/>
          </a:xfrm>
          <a:prstGeom prst="rect">
            <a:avLst/>
          </a:prstGeom>
          <a:solidFill>
            <a:schemeClr val="tx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655" name="Rectangle 2909">
            <a:extLst>
              <a:ext uri="{FF2B5EF4-FFF2-40B4-BE49-F238E27FC236}">
                <a16:creationId xmlns:a16="http://schemas.microsoft.com/office/drawing/2014/main" id="{64FAFF60-5973-414E-BE13-4EAE12A7AD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0550" y="4194175"/>
            <a:ext cx="73025" cy="69850"/>
          </a:xfrm>
          <a:prstGeom prst="rect">
            <a:avLst/>
          </a:prstGeom>
          <a:solidFill>
            <a:schemeClr val="tx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656" name="Freeform 2910">
            <a:extLst>
              <a:ext uri="{FF2B5EF4-FFF2-40B4-BE49-F238E27FC236}">
                <a16:creationId xmlns:a16="http://schemas.microsoft.com/office/drawing/2014/main" id="{A050A8DC-7C61-4E9E-BEC4-D59DEB42C908}"/>
              </a:ext>
            </a:extLst>
          </p:cNvPr>
          <p:cNvSpPr>
            <a:spLocks/>
          </p:cNvSpPr>
          <p:nvPr/>
        </p:nvSpPr>
        <p:spPr bwMode="auto">
          <a:xfrm>
            <a:off x="4514850" y="3284538"/>
            <a:ext cx="85725" cy="101600"/>
          </a:xfrm>
          <a:custGeom>
            <a:avLst/>
            <a:gdLst>
              <a:gd name="T0" fmla="*/ 0 w 36"/>
              <a:gd name="T1" fmla="*/ 2147483646 h 41"/>
              <a:gd name="T2" fmla="*/ 2147483646 w 36"/>
              <a:gd name="T3" fmla="*/ 2147483646 h 41"/>
              <a:gd name="T4" fmla="*/ 2147483646 w 36"/>
              <a:gd name="T5" fmla="*/ 0 h 41"/>
              <a:gd name="T6" fmla="*/ 0 w 36"/>
              <a:gd name="T7" fmla="*/ 2147483646 h 41"/>
              <a:gd name="T8" fmla="*/ 0 60000 65536"/>
              <a:gd name="T9" fmla="*/ 0 60000 65536"/>
              <a:gd name="T10" fmla="*/ 0 60000 65536"/>
              <a:gd name="T11" fmla="*/ 0 60000 65536"/>
              <a:gd name="T12" fmla="*/ 0 w 36"/>
              <a:gd name="T13" fmla="*/ 0 h 41"/>
              <a:gd name="T14" fmla="*/ 36 w 36"/>
              <a:gd name="T15" fmla="*/ 41 h 4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6" h="41">
                <a:moveTo>
                  <a:pt x="0" y="41"/>
                </a:moveTo>
                <a:lnTo>
                  <a:pt x="36" y="41"/>
                </a:lnTo>
                <a:lnTo>
                  <a:pt x="18" y="0"/>
                </a:lnTo>
                <a:lnTo>
                  <a:pt x="0" y="41"/>
                </a:lnTo>
                <a:close/>
              </a:path>
            </a:pathLst>
          </a:custGeom>
          <a:solidFill>
            <a:schemeClr val="tx1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657" name="Freeform 2911">
            <a:extLst>
              <a:ext uri="{FF2B5EF4-FFF2-40B4-BE49-F238E27FC236}">
                <a16:creationId xmlns:a16="http://schemas.microsoft.com/office/drawing/2014/main" id="{464C1EB7-A4DC-473C-A378-6B0909C80625}"/>
              </a:ext>
            </a:extLst>
          </p:cNvPr>
          <p:cNvSpPr>
            <a:spLocks/>
          </p:cNvSpPr>
          <p:nvPr/>
        </p:nvSpPr>
        <p:spPr bwMode="auto">
          <a:xfrm>
            <a:off x="4768850" y="3506788"/>
            <a:ext cx="73025" cy="73025"/>
          </a:xfrm>
          <a:custGeom>
            <a:avLst/>
            <a:gdLst>
              <a:gd name="T0" fmla="*/ 0 w 36"/>
              <a:gd name="T1" fmla="*/ 2147483646 h 41"/>
              <a:gd name="T2" fmla="*/ 2147483646 w 36"/>
              <a:gd name="T3" fmla="*/ 2147483646 h 41"/>
              <a:gd name="T4" fmla="*/ 2147483646 w 36"/>
              <a:gd name="T5" fmla="*/ 0 h 41"/>
              <a:gd name="T6" fmla="*/ 0 w 36"/>
              <a:gd name="T7" fmla="*/ 2147483646 h 41"/>
              <a:gd name="T8" fmla="*/ 0 60000 65536"/>
              <a:gd name="T9" fmla="*/ 0 60000 65536"/>
              <a:gd name="T10" fmla="*/ 0 60000 65536"/>
              <a:gd name="T11" fmla="*/ 0 60000 65536"/>
              <a:gd name="T12" fmla="*/ 0 w 36"/>
              <a:gd name="T13" fmla="*/ 0 h 41"/>
              <a:gd name="T14" fmla="*/ 36 w 36"/>
              <a:gd name="T15" fmla="*/ 41 h 4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6" h="41">
                <a:moveTo>
                  <a:pt x="0" y="41"/>
                </a:moveTo>
                <a:lnTo>
                  <a:pt x="36" y="41"/>
                </a:lnTo>
                <a:lnTo>
                  <a:pt x="18" y="0"/>
                </a:lnTo>
                <a:lnTo>
                  <a:pt x="0" y="41"/>
                </a:lnTo>
                <a:close/>
              </a:path>
            </a:pathLst>
          </a:custGeom>
          <a:solidFill>
            <a:schemeClr val="tx1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658" name="Freeform 2912">
            <a:extLst>
              <a:ext uri="{FF2B5EF4-FFF2-40B4-BE49-F238E27FC236}">
                <a16:creationId xmlns:a16="http://schemas.microsoft.com/office/drawing/2014/main" id="{3219EFA3-CF33-4749-A6D6-9B15FCDB0496}"/>
              </a:ext>
            </a:extLst>
          </p:cNvPr>
          <p:cNvSpPr>
            <a:spLocks/>
          </p:cNvSpPr>
          <p:nvPr/>
        </p:nvSpPr>
        <p:spPr bwMode="auto">
          <a:xfrm>
            <a:off x="4995863" y="3762375"/>
            <a:ext cx="69850" cy="73025"/>
          </a:xfrm>
          <a:custGeom>
            <a:avLst/>
            <a:gdLst>
              <a:gd name="T0" fmla="*/ 0 w 36"/>
              <a:gd name="T1" fmla="*/ 2147483646 h 41"/>
              <a:gd name="T2" fmla="*/ 2147483646 w 36"/>
              <a:gd name="T3" fmla="*/ 2147483646 h 41"/>
              <a:gd name="T4" fmla="*/ 2147483646 w 36"/>
              <a:gd name="T5" fmla="*/ 0 h 41"/>
              <a:gd name="T6" fmla="*/ 0 w 36"/>
              <a:gd name="T7" fmla="*/ 2147483646 h 41"/>
              <a:gd name="T8" fmla="*/ 0 60000 65536"/>
              <a:gd name="T9" fmla="*/ 0 60000 65536"/>
              <a:gd name="T10" fmla="*/ 0 60000 65536"/>
              <a:gd name="T11" fmla="*/ 0 60000 65536"/>
              <a:gd name="T12" fmla="*/ 0 w 36"/>
              <a:gd name="T13" fmla="*/ 0 h 41"/>
              <a:gd name="T14" fmla="*/ 36 w 36"/>
              <a:gd name="T15" fmla="*/ 41 h 4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6" h="41">
                <a:moveTo>
                  <a:pt x="0" y="41"/>
                </a:moveTo>
                <a:lnTo>
                  <a:pt x="36" y="41"/>
                </a:lnTo>
                <a:lnTo>
                  <a:pt x="18" y="0"/>
                </a:lnTo>
                <a:lnTo>
                  <a:pt x="0" y="41"/>
                </a:lnTo>
                <a:close/>
              </a:path>
            </a:pathLst>
          </a:custGeom>
          <a:solidFill>
            <a:schemeClr val="tx1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659" name="Freeform 3106">
            <a:extLst>
              <a:ext uri="{FF2B5EF4-FFF2-40B4-BE49-F238E27FC236}">
                <a16:creationId xmlns:a16="http://schemas.microsoft.com/office/drawing/2014/main" id="{0A102E19-DF3E-4ED4-8C4C-A54B71A8BCE0}"/>
              </a:ext>
            </a:extLst>
          </p:cNvPr>
          <p:cNvSpPr>
            <a:spLocks/>
          </p:cNvSpPr>
          <p:nvPr/>
        </p:nvSpPr>
        <p:spPr bwMode="auto">
          <a:xfrm>
            <a:off x="5219700" y="3897313"/>
            <a:ext cx="71438" cy="71437"/>
          </a:xfrm>
          <a:custGeom>
            <a:avLst/>
            <a:gdLst>
              <a:gd name="T0" fmla="*/ 0 w 36"/>
              <a:gd name="T1" fmla="*/ 2147483646 h 41"/>
              <a:gd name="T2" fmla="*/ 2147483646 w 36"/>
              <a:gd name="T3" fmla="*/ 2147483646 h 41"/>
              <a:gd name="T4" fmla="*/ 2147483646 w 36"/>
              <a:gd name="T5" fmla="*/ 0 h 41"/>
              <a:gd name="T6" fmla="*/ 0 w 36"/>
              <a:gd name="T7" fmla="*/ 2147483646 h 41"/>
              <a:gd name="T8" fmla="*/ 0 60000 65536"/>
              <a:gd name="T9" fmla="*/ 0 60000 65536"/>
              <a:gd name="T10" fmla="*/ 0 60000 65536"/>
              <a:gd name="T11" fmla="*/ 0 60000 65536"/>
              <a:gd name="T12" fmla="*/ 0 w 36"/>
              <a:gd name="T13" fmla="*/ 0 h 41"/>
              <a:gd name="T14" fmla="*/ 36 w 36"/>
              <a:gd name="T15" fmla="*/ 41 h 4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6" h="41">
                <a:moveTo>
                  <a:pt x="0" y="41"/>
                </a:moveTo>
                <a:lnTo>
                  <a:pt x="36" y="41"/>
                </a:lnTo>
                <a:lnTo>
                  <a:pt x="18" y="0"/>
                </a:lnTo>
                <a:lnTo>
                  <a:pt x="0" y="41"/>
                </a:lnTo>
                <a:close/>
              </a:path>
            </a:pathLst>
          </a:custGeom>
          <a:solidFill>
            <a:schemeClr val="tx1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660" name="Line 3123">
            <a:extLst>
              <a:ext uri="{FF2B5EF4-FFF2-40B4-BE49-F238E27FC236}">
                <a16:creationId xmlns:a16="http://schemas.microsoft.com/office/drawing/2014/main" id="{1656C28A-3570-440D-85AC-46679D5825C4}"/>
              </a:ext>
            </a:extLst>
          </p:cNvPr>
          <p:cNvSpPr>
            <a:spLocks noChangeShapeType="1"/>
          </p:cNvSpPr>
          <p:nvPr/>
        </p:nvSpPr>
        <p:spPr bwMode="auto">
          <a:xfrm>
            <a:off x="4117975" y="4359275"/>
            <a:ext cx="180181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661" name="Line 3124">
            <a:extLst>
              <a:ext uri="{FF2B5EF4-FFF2-40B4-BE49-F238E27FC236}">
                <a16:creationId xmlns:a16="http://schemas.microsoft.com/office/drawing/2014/main" id="{C858EBF2-6F71-4F0E-A066-E2B150B8791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17975" y="2913063"/>
            <a:ext cx="0" cy="14462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662" name="Rectangle 3125">
            <a:extLst>
              <a:ext uri="{FF2B5EF4-FFF2-40B4-BE49-F238E27FC236}">
                <a16:creationId xmlns:a16="http://schemas.microsoft.com/office/drawing/2014/main" id="{76C741A4-C5C1-4832-ABB1-D779F0C258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4288" y="4248150"/>
            <a:ext cx="263525" cy="1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solidFill>
                  <a:srgbClr val="000000"/>
                </a:solidFill>
                <a:cs typeface="Arial" panose="020B0604020202020204" pitchFamily="34" charset="0"/>
              </a:rPr>
              <a:t>200</a:t>
            </a: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663" name="Line 3126">
            <a:extLst>
              <a:ext uri="{FF2B5EF4-FFF2-40B4-BE49-F238E27FC236}">
                <a16:creationId xmlns:a16="http://schemas.microsoft.com/office/drawing/2014/main" id="{056DA2B7-4E8B-47F3-8215-0F451085927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083050" y="3654425"/>
            <a:ext cx="34925" cy="476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664" name="Rectangle 3127">
            <a:extLst>
              <a:ext uri="{FF2B5EF4-FFF2-40B4-BE49-F238E27FC236}">
                <a16:creationId xmlns:a16="http://schemas.microsoft.com/office/drawing/2014/main" id="{895F1267-5CCF-451E-9CBD-2E12C9F85A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4288" y="3541713"/>
            <a:ext cx="2540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solidFill>
                  <a:srgbClr val="000000"/>
                </a:solidFill>
                <a:cs typeface="Arial" panose="020B0604020202020204" pitchFamily="34" charset="0"/>
              </a:rPr>
              <a:t>300</a:t>
            </a: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665" name="Line 3128">
            <a:extLst>
              <a:ext uri="{FF2B5EF4-FFF2-40B4-BE49-F238E27FC236}">
                <a16:creationId xmlns:a16="http://schemas.microsoft.com/office/drawing/2014/main" id="{B3BB8263-DF4A-44BC-8011-E605655728E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083050" y="2913063"/>
            <a:ext cx="34925" cy="476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666" name="Rectangle 3129">
            <a:extLst>
              <a:ext uri="{FF2B5EF4-FFF2-40B4-BE49-F238E27FC236}">
                <a16:creationId xmlns:a16="http://schemas.microsoft.com/office/drawing/2014/main" id="{8E60422F-4B04-4EF3-B8AD-1B41ABD151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4288" y="2801938"/>
            <a:ext cx="263525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solidFill>
                  <a:srgbClr val="000000"/>
                </a:solidFill>
                <a:cs typeface="Arial" panose="020B0604020202020204" pitchFamily="34" charset="0"/>
              </a:rPr>
              <a:t>400</a:t>
            </a: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667" name="Line 3130">
            <a:extLst>
              <a:ext uri="{FF2B5EF4-FFF2-40B4-BE49-F238E27FC236}">
                <a16:creationId xmlns:a16="http://schemas.microsoft.com/office/drawing/2014/main" id="{0D5F2AA9-CD97-4CF2-A592-21C2F13D791E}"/>
              </a:ext>
            </a:extLst>
          </p:cNvPr>
          <p:cNvSpPr>
            <a:spLocks noChangeShapeType="1"/>
          </p:cNvSpPr>
          <p:nvPr/>
        </p:nvSpPr>
        <p:spPr bwMode="auto">
          <a:xfrm>
            <a:off x="4117975" y="4349750"/>
            <a:ext cx="0" cy="4286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668" name="Rectangle 3131">
            <a:extLst>
              <a:ext uri="{FF2B5EF4-FFF2-40B4-BE49-F238E27FC236}">
                <a16:creationId xmlns:a16="http://schemas.microsoft.com/office/drawing/2014/main" id="{3532DFC8-1699-4991-B4F5-C0018DA64E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4000" y="4408488"/>
            <a:ext cx="16827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solidFill>
                  <a:srgbClr val="000000"/>
                </a:solidFill>
                <a:cs typeface="Arial" panose="020B0604020202020204" pitchFamily="34" charset="0"/>
              </a:rPr>
              <a:t>50</a:t>
            </a: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669" name="Line 3132">
            <a:extLst>
              <a:ext uri="{FF2B5EF4-FFF2-40B4-BE49-F238E27FC236}">
                <a16:creationId xmlns:a16="http://schemas.microsoft.com/office/drawing/2014/main" id="{B3AC60EC-9DB9-4BEF-8F1E-AC21C046BA24}"/>
              </a:ext>
            </a:extLst>
          </p:cNvPr>
          <p:cNvSpPr>
            <a:spLocks noChangeShapeType="1"/>
          </p:cNvSpPr>
          <p:nvPr/>
        </p:nvSpPr>
        <p:spPr bwMode="auto">
          <a:xfrm>
            <a:off x="4719638" y="4354513"/>
            <a:ext cx="1587" cy="4762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670" name="Rectangle 3133">
            <a:extLst>
              <a:ext uri="{FF2B5EF4-FFF2-40B4-BE49-F238E27FC236}">
                <a16:creationId xmlns:a16="http://schemas.microsoft.com/office/drawing/2014/main" id="{51B94483-A8E6-4502-A7FC-8D1DDFECB1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2325" y="4408488"/>
            <a:ext cx="169863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solidFill>
                  <a:srgbClr val="000000"/>
                </a:solidFill>
                <a:cs typeface="Arial" panose="020B0604020202020204" pitchFamily="34" charset="0"/>
              </a:rPr>
              <a:t>75</a:t>
            </a: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671" name="Line 3134">
            <a:extLst>
              <a:ext uri="{FF2B5EF4-FFF2-40B4-BE49-F238E27FC236}">
                <a16:creationId xmlns:a16="http://schemas.microsoft.com/office/drawing/2014/main" id="{32F311BB-3931-477B-8F04-23C91CE48584}"/>
              </a:ext>
            </a:extLst>
          </p:cNvPr>
          <p:cNvSpPr>
            <a:spLocks noChangeShapeType="1"/>
          </p:cNvSpPr>
          <p:nvPr/>
        </p:nvSpPr>
        <p:spPr bwMode="auto">
          <a:xfrm>
            <a:off x="5322888" y="4354513"/>
            <a:ext cx="0" cy="4762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672" name="Rectangle 3135">
            <a:extLst>
              <a:ext uri="{FF2B5EF4-FFF2-40B4-BE49-F238E27FC236}">
                <a16:creationId xmlns:a16="http://schemas.microsoft.com/office/drawing/2014/main" id="{3DE0F992-E90B-445D-A1C2-7FC263D071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33988" y="4408488"/>
            <a:ext cx="254000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solidFill>
                  <a:srgbClr val="000000"/>
                </a:solidFill>
                <a:cs typeface="Arial" panose="020B0604020202020204" pitchFamily="34" charset="0"/>
              </a:rPr>
              <a:t>100</a:t>
            </a: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673" name="Line 3136">
            <a:extLst>
              <a:ext uri="{FF2B5EF4-FFF2-40B4-BE49-F238E27FC236}">
                <a16:creationId xmlns:a16="http://schemas.microsoft.com/office/drawing/2014/main" id="{CEC9BAD3-A0F1-4602-95B6-8FA47B39740D}"/>
              </a:ext>
            </a:extLst>
          </p:cNvPr>
          <p:cNvSpPr>
            <a:spLocks noChangeShapeType="1"/>
          </p:cNvSpPr>
          <p:nvPr/>
        </p:nvSpPr>
        <p:spPr bwMode="auto">
          <a:xfrm>
            <a:off x="5926138" y="4354513"/>
            <a:ext cx="3175" cy="4762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674" name="Rectangle 3137">
            <a:extLst>
              <a:ext uri="{FF2B5EF4-FFF2-40B4-BE49-F238E27FC236}">
                <a16:creationId xmlns:a16="http://schemas.microsoft.com/office/drawing/2014/main" id="{3C82DFF1-D625-40DB-9FE0-1D7DCF20D5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8825" y="4408488"/>
            <a:ext cx="252413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solidFill>
                  <a:srgbClr val="000000"/>
                </a:solidFill>
                <a:cs typeface="Arial" panose="020B0604020202020204" pitchFamily="34" charset="0"/>
              </a:rPr>
              <a:t>125</a:t>
            </a: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675" name="Line 3138">
            <a:extLst>
              <a:ext uri="{FF2B5EF4-FFF2-40B4-BE49-F238E27FC236}">
                <a16:creationId xmlns:a16="http://schemas.microsoft.com/office/drawing/2014/main" id="{158D2B5C-CBC8-4A91-8BFC-39ED017AAA4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081463" y="4349750"/>
            <a:ext cx="46037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676" name="Rectangle 3143">
            <a:extLst>
              <a:ext uri="{FF2B5EF4-FFF2-40B4-BE49-F238E27FC236}">
                <a16:creationId xmlns:a16="http://schemas.microsoft.com/office/drawing/2014/main" id="{7C81E61D-659C-4B10-B713-D57D71C752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0475" y="4054475"/>
            <a:ext cx="74613" cy="71438"/>
          </a:xfrm>
          <a:prstGeom prst="rect">
            <a:avLst/>
          </a:prstGeom>
          <a:solidFill>
            <a:schemeClr val="tx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677" name="Rectangle 3144">
            <a:extLst>
              <a:ext uri="{FF2B5EF4-FFF2-40B4-BE49-F238E27FC236}">
                <a16:creationId xmlns:a16="http://schemas.microsoft.com/office/drawing/2014/main" id="{B80D2660-4B66-4D0B-9E95-A9A2B45EA9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0" y="4183063"/>
            <a:ext cx="71438" cy="71437"/>
          </a:xfrm>
          <a:prstGeom prst="rect">
            <a:avLst/>
          </a:prstGeom>
          <a:solidFill>
            <a:schemeClr val="tx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678" name="Rectangle 3145">
            <a:extLst>
              <a:ext uri="{FF2B5EF4-FFF2-40B4-BE49-F238E27FC236}">
                <a16:creationId xmlns:a16="http://schemas.microsoft.com/office/drawing/2014/main" id="{C20E3F18-B74E-4B81-B6B8-340233E872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6250" y="4183063"/>
            <a:ext cx="73025" cy="71437"/>
          </a:xfrm>
          <a:prstGeom prst="rect">
            <a:avLst/>
          </a:prstGeom>
          <a:solidFill>
            <a:schemeClr val="tx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679" name="Freeform 3146">
            <a:extLst>
              <a:ext uri="{FF2B5EF4-FFF2-40B4-BE49-F238E27FC236}">
                <a16:creationId xmlns:a16="http://schemas.microsoft.com/office/drawing/2014/main" id="{D8B33143-7501-47F5-BC67-12A16CB0240F}"/>
              </a:ext>
            </a:extLst>
          </p:cNvPr>
          <p:cNvSpPr>
            <a:spLocks/>
          </p:cNvSpPr>
          <p:nvPr/>
        </p:nvSpPr>
        <p:spPr bwMode="auto">
          <a:xfrm>
            <a:off x="4622800" y="3338513"/>
            <a:ext cx="73025" cy="71437"/>
          </a:xfrm>
          <a:custGeom>
            <a:avLst/>
            <a:gdLst>
              <a:gd name="T0" fmla="*/ 0 w 36"/>
              <a:gd name="T1" fmla="*/ 2147483646 h 41"/>
              <a:gd name="T2" fmla="*/ 2147483646 w 36"/>
              <a:gd name="T3" fmla="*/ 2147483646 h 41"/>
              <a:gd name="T4" fmla="*/ 2147483646 w 36"/>
              <a:gd name="T5" fmla="*/ 0 h 41"/>
              <a:gd name="T6" fmla="*/ 0 w 36"/>
              <a:gd name="T7" fmla="*/ 2147483646 h 41"/>
              <a:gd name="T8" fmla="*/ 0 60000 65536"/>
              <a:gd name="T9" fmla="*/ 0 60000 65536"/>
              <a:gd name="T10" fmla="*/ 0 60000 65536"/>
              <a:gd name="T11" fmla="*/ 0 60000 65536"/>
              <a:gd name="T12" fmla="*/ 0 w 36"/>
              <a:gd name="T13" fmla="*/ 0 h 41"/>
              <a:gd name="T14" fmla="*/ 36 w 36"/>
              <a:gd name="T15" fmla="*/ 41 h 4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6" h="41">
                <a:moveTo>
                  <a:pt x="0" y="41"/>
                </a:moveTo>
                <a:lnTo>
                  <a:pt x="36" y="41"/>
                </a:lnTo>
                <a:lnTo>
                  <a:pt x="18" y="0"/>
                </a:lnTo>
                <a:lnTo>
                  <a:pt x="0" y="41"/>
                </a:lnTo>
                <a:close/>
              </a:path>
            </a:pathLst>
          </a:custGeom>
          <a:solidFill>
            <a:schemeClr val="tx1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680" name="Freeform 3147">
            <a:extLst>
              <a:ext uri="{FF2B5EF4-FFF2-40B4-BE49-F238E27FC236}">
                <a16:creationId xmlns:a16="http://schemas.microsoft.com/office/drawing/2014/main" id="{110F3202-1A45-4BD2-ACF4-CA78AE8087A9}"/>
              </a:ext>
            </a:extLst>
          </p:cNvPr>
          <p:cNvSpPr>
            <a:spLocks/>
          </p:cNvSpPr>
          <p:nvPr/>
        </p:nvSpPr>
        <p:spPr bwMode="auto">
          <a:xfrm>
            <a:off x="4845050" y="3597275"/>
            <a:ext cx="69850" cy="73025"/>
          </a:xfrm>
          <a:custGeom>
            <a:avLst/>
            <a:gdLst>
              <a:gd name="T0" fmla="*/ 0 w 36"/>
              <a:gd name="T1" fmla="*/ 2147483646 h 41"/>
              <a:gd name="T2" fmla="*/ 2147483646 w 36"/>
              <a:gd name="T3" fmla="*/ 2147483646 h 41"/>
              <a:gd name="T4" fmla="*/ 2147483646 w 36"/>
              <a:gd name="T5" fmla="*/ 0 h 41"/>
              <a:gd name="T6" fmla="*/ 0 w 36"/>
              <a:gd name="T7" fmla="*/ 2147483646 h 41"/>
              <a:gd name="T8" fmla="*/ 0 60000 65536"/>
              <a:gd name="T9" fmla="*/ 0 60000 65536"/>
              <a:gd name="T10" fmla="*/ 0 60000 65536"/>
              <a:gd name="T11" fmla="*/ 0 60000 65536"/>
              <a:gd name="T12" fmla="*/ 0 w 36"/>
              <a:gd name="T13" fmla="*/ 0 h 41"/>
              <a:gd name="T14" fmla="*/ 36 w 36"/>
              <a:gd name="T15" fmla="*/ 41 h 4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6" h="41">
                <a:moveTo>
                  <a:pt x="0" y="41"/>
                </a:moveTo>
                <a:lnTo>
                  <a:pt x="36" y="41"/>
                </a:lnTo>
                <a:lnTo>
                  <a:pt x="18" y="0"/>
                </a:lnTo>
                <a:lnTo>
                  <a:pt x="0" y="41"/>
                </a:lnTo>
                <a:close/>
              </a:path>
            </a:pathLst>
          </a:custGeom>
          <a:solidFill>
            <a:schemeClr val="tx1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681" name="Freeform 3155">
            <a:extLst>
              <a:ext uri="{FF2B5EF4-FFF2-40B4-BE49-F238E27FC236}">
                <a16:creationId xmlns:a16="http://schemas.microsoft.com/office/drawing/2014/main" id="{0C893DE7-EB24-4E80-9893-31692A9E747D}"/>
              </a:ext>
            </a:extLst>
          </p:cNvPr>
          <p:cNvSpPr>
            <a:spLocks/>
          </p:cNvSpPr>
          <p:nvPr/>
        </p:nvSpPr>
        <p:spPr bwMode="auto">
          <a:xfrm>
            <a:off x="5086350" y="3854450"/>
            <a:ext cx="69850" cy="71438"/>
          </a:xfrm>
          <a:custGeom>
            <a:avLst/>
            <a:gdLst>
              <a:gd name="T0" fmla="*/ 0 w 36"/>
              <a:gd name="T1" fmla="*/ 2147483646 h 41"/>
              <a:gd name="T2" fmla="*/ 2147483646 w 36"/>
              <a:gd name="T3" fmla="*/ 2147483646 h 41"/>
              <a:gd name="T4" fmla="*/ 2147483646 w 36"/>
              <a:gd name="T5" fmla="*/ 0 h 41"/>
              <a:gd name="T6" fmla="*/ 0 w 36"/>
              <a:gd name="T7" fmla="*/ 2147483646 h 41"/>
              <a:gd name="T8" fmla="*/ 0 60000 65536"/>
              <a:gd name="T9" fmla="*/ 0 60000 65536"/>
              <a:gd name="T10" fmla="*/ 0 60000 65536"/>
              <a:gd name="T11" fmla="*/ 0 60000 65536"/>
              <a:gd name="T12" fmla="*/ 0 w 36"/>
              <a:gd name="T13" fmla="*/ 0 h 41"/>
              <a:gd name="T14" fmla="*/ 36 w 36"/>
              <a:gd name="T15" fmla="*/ 41 h 4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6" h="41">
                <a:moveTo>
                  <a:pt x="0" y="41"/>
                </a:moveTo>
                <a:lnTo>
                  <a:pt x="36" y="41"/>
                </a:lnTo>
                <a:lnTo>
                  <a:pt x="18" y="0"/>
                </a:lnTo>
                <a:lnTo>
                  <a:pt x="0" y="41"/>
                </a:lnTo>
                <a:close/>
              </a:path>
            </a:pathLst>
          </a:custGeom>
          <a:solidFill>
            <a:schemeClr val="tx1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682" name="Freeform 3157">
            <a:extLst>
              <a:ext uri="{FF2B5EF4-FFF2-40B4-BE49-F238E27FC236}">
                <a16:creationId xmlns:a16="http://schemas.microsoft.com/office/drawing/2014/main" id="{316DCDA7-72A8-4A89-AD6A-ABCF756B69CE}"/>
              </a:ext>
            </a:extLst>
          </p:cNvPr>
          <p:cNvSpPr>
            <a:spLocks/>
          </p:cNvSpPr>
          <p:nvPr/>
        </p:nvSpPr>
        <p:spPr bwMode="auto">
          <a:xfrm>
            <a:off x="5446713" y="3919538"/>
            <a:ext cx="71437" cy="73025"/>
          </a:xfrm>
          <a:custGeom>
            <a:avLst/>
            <a:gdLst>
              <a:gd name="T0" fmla="*/ 0 w 37"/>
              <a:gd name="T1" fmla="*/ 2147483646 h 41"/>
              <a:gd name="T2" fmla="*/ 2147483646 w 37"/>
              <a:gd name="T3" fmla="*/ 2147483646 h 41"/>
              <a:gd name="T4" fmla="*/ 2147483646 w 37"/>
              <a:gd name="T5" fmla="*/ 0 h 41"/>
              <a:gd name="T6" fmla="*/ 0 w 37"/>
              <a:gd name="T7" fmla="*/ 2147483646 h 41"/>
              <a:gd name="T8" fmla="*/ 0 60000 65536"/>
              <a:gd name="T9" fmla="*/ 0 60000 65536"/>
              <a:gd name="T10" fmla="*/ 0 60000 65536"/>
              <a:gd name="T11" fmla="*/ 0 60000 65536"/>
              <a:gd name="T12" fmla="*/ 0 w 37"/>
              <a:gd name="T13" fmla="*/ 0 h 41"/>
              <a:gd name="T14" fmla="*/ 37 w 37"/>
              <a:gd name="T15" fmla="*/ 41 h 4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7" h="41">
                <a:moveTo>
                  <a:pt x="0" y="41"/>
                </a:moveTo>
                <a:lnTo>
                  <a:pt x="37" y="41"/>
                </a:lnTo>
                <a:lnTo>
                  <a:pt x="18" y="0"/>
                </a:lnTo>
                <a:lnTo>
                  <a:pt x="0" y="41"/>
                </a:lnTo>
                <a:close/>
              </a:path>
            </a:pathLst>
          </a:custGeom>
          <a:solidFill>
            <a:schemeClr val="tx1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683" name="Freeform 3158">
            <a:extLst>
              <a:ext uri="{FF2B5EF4-FFF2-40B4-BE49-F238E27FC236}">
                <a16:creationId xmlns:a16="http://schemas.microsoft.com/office/drawing/2014/main" id="{21CDB7C9-14E2-4C6D-B338-916629E1D0AA}"/>
              </a:ext>
            </a:extLst>
          </p:cNvPr>
          <p:cNvSpPr>
            <a:spLocks/>
          </p:cNvSpPr>
          <p:nvPr/>
        </p:nvSpPr>
        <p:spPr bwMode="auto">
          <a:xfrm>
            <a:off x="5670550" y="3938588"/>
            <a:ext cx="74613" cy="69850"/>
          </a:xfrm>
          <a:custGeom>
            <a:avLst/>
            <a:gdLst>
              <a:gd name="T0" fmla="*/ 0 w 36"/>
              <a:gd name="T1" fmla="*/ 2147483646 h 41"/>
              <a:gd name="T2" fmla="*/ 2147483646 w 36"/>
              <a:gd name="T3" fmla="*/ 2147483646 h 41"/>
              <a:gd name="T4" fmla="*/ 2147483646 w 36"/>
              <a:gd name="T5" fmla="*/ 0 h 41"/>
              <a:gd name="T6" fmla="*/ 0 w 36"/>
              <a:gd name="T7" fmla="*/ 2147483646 h 41"/>
              <a:gd name="T8" fmla="*/ 0 60000 65536"/>
              <a:gd name="T9" fmla="*/ 0 60000 65536"/>
              <a:gd name="T10" fmla="*/ 0 60000 65536"/>
              <a:gd name="T11" fmla="*/ 0 60000 65536"/>
              <a:gd name="T12" fmla="*/ 0 w 36"/>
              <a:gd name="T13" fmla="*/ 0 h 41"/>
              <a:gd name="T14" fmla="*/ 36 w 36"/>
              <a:gd name="T15" fmla="*/ 41 h 4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6" h="41">
                <a:moveTo>
                  <a:pt x="0" y="41"/>
                </a:moveTo>
                <a:lnTo>
                  <a:pt x="36" y="41"/>
                </a:lnTo>
                <a:lnTo>
                  <a:pt x="18" y="0"/>
                </a:lnTo>
                <a:lnTo>
                  <a:pt x="0" y="41"/>
                </a:lnTo>
                <a:close/>
              </a:path>
            </a:pathLst>
          </a:custGeom>
          <a:solidFill>
            <a:schemeClr val="tx1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684" name="Freeform 3216">
            <a:extLst>
              <a:ext uri="{FF2B5EF4-FFF2-40B4-BE49-F238E27FC236}">
                <a16:creationId xmlns:a16="http://schemas.microsoft.com/office/drawing/2014/main" id="{36B3CB02-FD1E-41EB-8001-A17FD304E1C7}"/>
              </a:ext>
            </a:extLst>
          </p:cNvPr>
          <p:cNvSpPr>
            <a:spLocks/>
          </p:cNvSpPr>
          <p:nvPr/>
        </p:nvSpPr>
        <p:spPr bwMode="auto">
          <a:xfrm>
            <a:off x="5815013" y="3957638"/>
            <a:ext cx="73025" cy="71437"/>
          </a:xfrm>
          <a:custGeom>
            <a:avLst/>
            <a:gdLst>
              <a:gd name="T0" fmla="*/ 0 w 36"/>
              <a:gd name="T1" fmla="*/ 2147483646 h 41"/>
              <a:gd name="T2" fmla="*/ 2147483646 w 36"/>
              <a:gd name="T3" fmla="*/ 2147483646 h 41"/>
              <a:gd name="T4" fmla="*/ 2147483646 w 36"/>
              <a:gd name="T5" fmla="*/ 0 h 41"/>
              <a:gd name="T6" fmla="*/ 0 w 36"/>
              <a:gd name="T7" fmla="*/ 2147483646 h 41"/>
              <a:gd name="T8" fmla="*/ 0 60000 65536"/>
              <a:gd name="T9" fmla="*/ 0 60000 65536"/>
              <a:gd name="T10" fmla="*/ 0 60000 65536"/>
              <a:gd name="T11" fmla="*/ 0 60000 65536"/>
              <a:gd name="T12" fmla="*/ 0 w 36"/>
              <a:gd name="T13" fmla="*/ 0 h 41"/>
              <a:gd name="T14" fmla="*/ 36 w 36"/>
              <a:gd name="T15" fmla="*/ 41 h 4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6" h="41">
                <a:moveTo>
                  <a:pt x="0" y="41"/>
                </a:moveTo>
                <a:lnTo>
                  <a:pt x="36" y="41"/>
                </a:lnTo>
                <a:lnTo>
                  <a:pt x="18" y="0"/>
                </a:lnTo>
                <a:lnTo>
                  <a:pt x="0" y="41"/>
                </a:lnTo>
                <a:close/>
              </a:path>
            </a:pathLst>
          </a:custGeom>
          <a:solidFill>
            <a:schemeClr val="tx1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685" name="Freeform 3217">
            <a:extLst>
              <a:ext uri="{FF2B5EF4-FFF2-40B4-BE49-F238E27FC236}">
                <a16:creationId xmlns:a16="http://schemas.microsoft.com/office/drawing/2014/main" id="{AD2799F9-DE9A-4990-B97C-D47CFF9B8C70}"/>
              </a:ext>
            </a:extLst>
          </p:cNvPr>
          <p:cNvSpPr>
            <a:spLocks/>
          </p:cNvSpPr>
          <p:nvPr/>
        </p:nvSpPr>
        <p:spPr bwMode="auto">
          <a:xfrm>
            <a:off x="5327650" y="3910013"/>
            <a:ext cx="73025" cy="73025"/>
          </a:xfrm>
          <a:custGeom>
            <a:avLst/>
            <a:gdLst>
              <a:gd name="T0" fmla="*/ 0 w 36"/>
              <a:gd name="T1" fmla="*/ 2147483646 h 41"/>
              <a:gd name="T2" fmla="*/ 2147483646 w 36"/>
              <a:gd name="T3" fmla="*/ 2147483646 h 41"/>
              <a:gd name="T4" fmla="*/ 2147483646 w 36"/>
              <a:gd name="T5" fmla="*/ 0 h 41"/>
              <a:gd name="T6" fmla="*/ 0 w 36"/>
              <a:gd name="T7" fmla="*/ 2147483646 h 41"/>
              <a:gd name="T8" fmla="*/ 0 60000 65536"/>
              <a:gd name="T9" fmla="*/ 0 60000 65536"/>
              <a:gd name="T10" fmla="*/ 0 60000 65536"/>
              <a:gd name="T11" fmla="*/ 0 60000 65536"/>
              <a:gd name="T12" fmla="*/ 0 w 36"/>
              <a:gd name="T13" fmla="*/ 0 h 41"/>
              <a:gd name="T14" fmla="*/ 36 w 36"/>
              <a:gd name="T15" fmla="*/ 41 h 4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6" h="41">
                <a:moveTo>
                  <a:pt x="0" y="41"/>
                </a:moveTo>
                <a:lnTo>
                  <a:pt x="36" y="41"/>
                </a:lnTo>
                <a:lnTo>
                  <a:pt x="18" y="0"/>
                </a:lnTo>
                <a:lnTo>
                  <a:pt x="0" y="41"/>
                </a:lnTo>
                <a:close/>
              </a:path>
            </a:pathLst>
          </a:custGeom>
          <a:solidFill>
            <a:schemeClr val="tx1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686" name="Freeform 3218">
            <a:extLst>
              <a:ext uri="{FF2B5EF4-FFF2-40B4-BE49-F238E27FC236}">
                <a16:creationId xmlns:a16="http://schemas.microsoft.com/office/drawing/2014/main" id="{E24F2CB7-F064-495B-A1CD-DA3D3053181E}"/>
              </a:ext>
            </a:extLst>
          </p:cNvPr>
          <p:cNvSpPr>
            <a:spLocks/>
          </p:cNvSpPr>
          <p:nvPr/>
        </p:nvSpPr>
        <p:spPr bwMode="auto">
          <a:xfrm>
            <a:off x="5570538" y="3970338"/>
            <a:ext cx="71437" cy="71437"/>
          </a:xfrm>
          <a:custGeom>
            <a:avLst/>
            <a:gdLst>
              <a:gd name="T0" fmla="*/ 0 w 36"/>
              <a:gd name="T1" fmla="*/ 2147483646 h 41"/>
              <a:gd name="T2" fmla="*/ 2147483646 w 36"/>
              <a:gd name="T3" fmla="*/ 2147483646 h 41"/>
              <a:gd name="T4" fmla="*/ 2147483646 w 36"/>
              <a:gd name="T5" fmla="*/ 0 h 41"/>
              <a:gd name="T6" fmla="*/ 0 w 36"/>
              <a:gd name="T7" fmla="*/ 2147483646 h 41"/>
              <a:gd name="T8" fmla="*/ 0 60000 65536"/>
              <a:gd name="T9" fmla="*/ 0 60000 65536"/>
              <a:gd name="T10" fmla="*/ 0 60000 65536"/>
              <a:gd name="T11" fmla="*/ 0 60000 65536"/>
              <a:gd name="T12" fmla="*/ 0 w 36"/>
              <a:gd name="T13" fmla="*/ 0 h 41"/>
              <a:gd name="T14" fmla="*/ 36 w 36"/>
              <a:gd name="T15" fmla="*/ 41 h 4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6" h="41">
                <a:moveTo>
                  <a:pt x="0" y="41"/>
                </a:moveTo>
                <a:lnTo>
                  <a:pt x="36" y="41"/>
                </a:lnTo>
                <a:lnTo>
                  <a:pt x="18" y="0"/>
                </a:lnTo>
                <a:lnTo>
                  <a:pt x="0" y="41"/>
                </a:lnTo>
                <a:close/>
              </a:path>
            </a:pathLst>
          </a:custGeom>
          <a:solidFill>
            <a:schemeClr val="tx1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687" name="Rectangle 3219">
            <a:extLst>
              <a:ext uri="{FF2B5EF4-FFF2-40B4-BE49-F238E27FC236}">
                <a16:creationId xmlns:a16="http://schemas.microsoft.com/office/drawing/2014/main" id="{8DBB631B-78FB-4CF1-AA62-C0FA714A978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181475" y="3981450"/>
            <a:ext cx="68263" cy="84138"/>
          </a:xfrm>
          <a:prstGeom prst="rect">
            <a:avLst/>
          </a:prstGeom>
          <a:solidFill>
            <a:schemeClr val="tx1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688" name="Freeform 3220">
            <a:extLst>
              <a:ext uri="{FF2B5EF4-FFF2-40B4-BE49-F238E27FC236}">
                <a16:creationId xmlns:a16="http://schemas.microsoft.com/office/drawing/2014/main" id="{3EE381EB-006C-4EC8-A4D1-B6EB6B950718}"/>
              </a:ext>
            </a:extLst>
          </p:cNvPr>
          <p:cNvSpPr>
            <a:spLocks noChangeAspect="1"/>
          </p:cNvSpPr>
          <p:nvPr/>
        </p:nvSpPr>
        <p:spPr bwMode="auto">
          <a:xfrm>
            <a:off x="4181475" y="4170363"/>
            <a:ext cx="80963" cy="103187"/>
          </a:xfrm>
          <a:custGeom>
            <a:avLst/>
            <a:gdLst>
              <a:gd name="T0" fmla="*/ 0 w 31"/>
              <a:gd name="T1" fmla="*/ 2147483646 h 31"/>
              <a:gd name="T2" fmla="*/ 2147483646 w 31"/>
              <a:gd name="T3" fmla="*/ 2147483646 h 31"/>
              <a:gd name="T4" fmla="*/ 2147483646 w 31"/>
              <a:gd name="T5" fmla="*/ 0 h 31"/>
              <a:gd name="T6" fmla="*/ 0 w 31"/>
              <a:gd name="T7" fmla="*/ 2147483646 h 31"/>
              <a:gd name="T8" fmla="*/ 0 60000 65536"/>
              <a:gd name="T9" fmla="*/ 0 60000 65536"/>
              <a:gd name="T10" fmla="*/ 0 60000 65536"/>
              <a:gd name="T11" fmla="*/ 0 60000 65536"/>
              <a:gd name="T12" fmla="*/ 0 w 31"/>
              <a:gd name="T13" fmla="*/ 0 h 31"/>
              <a:gd name="T14" fmla="*/ 31 w 31"/>
              <a:gd name="T15" fmla="*/ 31 h 3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1" h="31">
                <a:moveTo>
                  <a:pt x="0" y="31"/>
                </a:moveTo>
                <a:lnTo>
                  <a:pt x="31" y="31"/>
                </a:lnTo>
                <a:lnTo>
                  <a:pt x="15" y="0"/>
                </a:lnTo>
                <a:lnTo>
                  <a:pt x="0" y="31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689" name="Text Box 3221">
            <a:extLst>
              <a:ext uri="{FF2B5EF4-FFF2-40B4-BE49-F238E27FC236}">
                <a16:creationId xmlns:a16="http://schemas.microsoft.com/office/drawing/2014/main" id="{30D1E6D0-88D7-4F3A-B2A3-8E03612D7E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3063" y="3900488"/>
            <a:ext cx="67468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100">
                <a:cs typeface="Arial" panose="020B0604020202020204" pitchFamily="34" charset="0"/>
              </a:rPr>
              <a:t> Control</a:t>
            </a:r>
          </a:p>
        </p:txBody>
      </p:sp>
      <p:sp>
        <p:nvSpPr>
          <p:cNvPr id="7690" name="Text Box 3222">
            <a:extLst>
              <a:ext uri="{FF2B5EF4-FFF2-40B4-BE49-F238E27FC236}">
                <a16:creationId xmlns:a16="http://schemas.microsoft.com/office/drawing/2014/main" id="{6A3DAA22-647A-4648-89C1-59B55EA1CA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68775" y="4108450"/>
            <a:ext cx="103981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100">
                <a:cs typeface="Arial" panose="020B0604020202020204" pitchFamily="34" charset="0"/>
              </a:rPr>
              <a:t> Experimental</a:t>
            </a:r>
          </a:p>
        </p:txBody>
      </p:sp>
      <p:sp>
        <p:nvSpPr>
          <p:cNvPr id="7691" name="Text Box 855">
            <a:extLst>
              <a:ext uri="{FF2B5EF4-FFF2-40B4-BE49-F238E27FC236}">
                <a16:creationId xmlns:a16="http://schemas.microsoft.com/office/drawing/2014/main" id="{17127548-68C0-4201-ACC9-6ECE6EE072F1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3067844" y="3452019"/>
            <a:ext cx="13033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cs typeface="Arial" panose="020B0604020202020204" pitchFamily="34" charset="0"/>
              </a:rPr>
              <a:t>HR (bpm)</a:t>
            </a:r>
          </a:p>
        </p:txBody>
      </p:sp>
      <p:sp>
        <p:nvSpPr>
          <p:cNvPr id="7692" name="Text Box 1309">
            <a:extLst>
              <a:ext uri="{FF2B5EF4-FFF2-40B4-BE49-F238E27FC236}">
                <a16:creationId xmlns:a16="http://schemas.microsoft.com/office/drawing/2014/main" id="{52F2E855-E9E8-476C-A8DF-6229CFA89E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5038" y="4568825"/>
            <a:ext cx="9779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cs typeface="Arial" panose="020B0604020202020204" pitchFamily="34" charset="0"/>
              </a:rPr>
              <a:t>BP (mmHg)</a:t>
            </a:r>
          </a:p>
        </p:txBody>
      </p:sp>
      <p:sp>
        <p:nvSpPr>
          <p:cNvPr id="7693" name="Line 2880">
            <a:extLst>
              <a:ext uri="{FF2B5EF4-FFF2-40B4-BE49-F238E27FC236}">
                <a16:creationId xmlns:a16="http://schemas.microsoft.com/office/drawing/2014/main" id="{7F31122B-33FE-4859-B88D-61AAD055B34F}"/>
              </a:ext>
            </a:extLst>
          </p:cNvPr>
          <p:cNvSpPr>
            <a:spLocks noChangeShapeType="1"/>
          </p:cNvSpPr>
          <p:nvPr/>
        </p:nvSpPr>
        <p:spPr bwMode="auto">
          <a:xfrm>
            <a:off x="985838" y="4354513"/>
            <a:ext cx="0" cy="444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694" name="Rectangle 2396">
            <a:extLst>
              <a:ext uri="{FF2B5EF4-FFF2-40B4-BE49-F238E27FC236}">
                <a16:creationId xmlns:a16="http://schemas.microsoft.com/office/drawing/2014/main" id="{4B52993C-FE7D-4007-91BF-B7209C0B23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3111500"/>
            <a:ext cx="74613" cy="76200"/>
          </a:xfrm>
          <a:prstGeom prst="rect">
            <a:avLst/>
          </a:prstGeom>
          <a:solidFill>
            <a:schemeClr val="bg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695" name="Rectangle 2431">
            <a:extLst>
              <a:ext uri="{FF2B5EF4-FFF2-40B4-BE49-F238E27FC236}">
                <a16:creationId xmlns:a16="http://schemas.microsoft.com/office/drawing/2014/main" id="{7029D194-24BB-4A28-9E94-8AF1891E4B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7975" y="3276600"/>
            <a:ext cx="73025" cy="76200"/>
          </a:xfrm>
          <a:prstGeom prst="rect">
            <a:avLst/>
          </a:prstGeom>
          <a:solidFill>
            <a:schemeClr val="bg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696" name="Rectangle 2432">
            <a:extLst>
              <a:ext uri="{FF2B5EF4-FFF2-40B4-BE49-F238E27FC236}">
                <a16:creationId xmlns:a16="http://schemas.microsoft.com/office/drawing/2014/main" id="{3A4F984D-CB75-4272-85C6-42FE7AB191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6563" y="3457575"/>
            <a:ext cx="73025" cy="76200"/>
          </a:xfrm>
          <a:prstGeom prst="rect">
            <a:avLst/>
          </a:prstGeom>
          <a:solidFill>
            <a:schemeClr val="bg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697" name="Rectangle 2470">
            <a:extLst>
              <a:ext uri="{FF2B5EF4-FFF2-40B4-BE49-F238E27FC236}">
                <a16:creationId xmlns:a16="http://schemas.microsoft.com/office/drawing/2014/main" id="{026D197A-A058-4A77-9779-E5A961AE67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6738" y="3584575"/>
            <a:ext cx="71437" cy="76200"/>
          </a:xfrm>
          <a:prstGeom prst="rect">
            <a:avLst/>
          </a:prstGeom>
          <a:solidFill>
            <a:schemeClr val="bg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698" name="Rectangle 2471">
            <a:extLst>
              <a:ext uri="{FF2B5EF4-FFF2-40B4-BE49-F238E27FC236}">
                <a16:creationId xmlns:a16="http://schemas.microsoft.com/office/drawing/2014/main" id="{0EA1F804-94D5-41E6-B411-37762C243D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66913" y="3711575"/>
            <a:ext cx="71437" cy="69850"/>
          </a:xfrm>
          <a:prstGeom prst="rect">
            <a:avLst/>
          </a:prstGeom>
          <a:solidFill>
            <a:schemeClr val="bg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699" name="Rectangle 2472">
            <a:extLst>
              <a:ext uri="{FF2B5EF4-FFF2-40B4-BE49-F238E27FC236}">
                <a16:creationId xmlns:a16="http://schemas.microsoft.com/office/drawing/2014/main" id="{07773D93-42ED-4552-90A0-7A15F8E131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0413" y="3875088"/>
            <a:ext cx="71437" cy="71437"/>
          </a:xfrm>
          <a:prstGeom prst="rect">
            <a:avLst/>
          </a:prstGeom>
          <a:solidFill>
            <a:schemeClr val="bg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700" name="Rectangle 2473">
            <a:extLst>
              <a:ext uri="{FF2B5EF4-FFF2-40B4-BE49-F238E27FC236}">
                <a16:creationId xmlns:a16="http://schemas.microsoft.com/office/drawing/2014/main" id="{DE242C33-4D09-4E3A-B275-2511993BE8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3913" y="4037013"/>
            <a:ext cx="74612" cy="73025"/>
          </a:xfrm>
          <a:prstGeom prst="rect">
            <a:avLst/>
          </a:prstGeom>
          <a:solidFill>
            <a:schemeClr val="bg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701" name="Rectangle 2474">
            <a:extLst>
              <a:ext uri="{FF2B5EF4-FFF2-40B4-BE49-F238E27FC236}">
                <a16:creationId xmlns:a16="http://schemas.microsoft.com/office/drawing/2014/main" id="{6C699DEE-019E-43FE-90C5-1C293CE60D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4088" y="4116388"/>
            <a:ext cx="71437" cy="73025"/>
          </a:xfrm>
          <a:prstGeom prst="rect">
            <a:avLst/>
          </a:prstGeom>
          <a:solidFill>
            <a:schemeClr val="bg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702" name="Rectangle 2475">
            <a:extLst>
              <a:ext uri="{FF2B5EF4-FFF2-40B4-BE49-F238E27FC236}">
                <a16:creationId xmlns:a16="http://schemas.microsoft.com/office/drawing/2014/main" id="{0B7AB2EC-BBD5-456B-9664-D2B5FFCDAE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2675" y="4171950"/>
            <a:ext cx="71438" cy="71438"/>
          </a:xfrm>
          <a:prstGeom prst="rect">
            <a:avLst/>
          </a:prstGeom>
          <a:solidFill>
            <a:schemeClr val="bg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703" name="Rectangle 2476">
            <a:extLst>
              <a:ext uri="{FF2B5EF4-FFF2-40B4-BE49-F238E27FC236}">
                <a16:creationId xmlns:a16="http://schemas.microsoft.com/office/drawing/2014/main" id="{90EC568F-0583-4BF0-9E08-2F98943E38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2850" y="4171950"/>
            <a:ext cx="69850" cy="71438"/>
          </a:xfrm>
          <a:prstGeom prst="rect">
            <a:avLst/>
          </a:prstGeom>
          <a:solidFill>
            <a:schemeClr val="bg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704" name="Rectangle 2394">
            <a:extLst>
              <a:ext uri="{FF2B5EF4-FFF2-40B4-BE49-F238E27FC236}">
                <a16:creationId xmlns:a16="http://schemas.microsoft.com/office/drawing/2014/main" id="{30023376-09CB-40B5-AB42-9498BA1CC6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2213" y="3055938"/>
            <a:ext cx="69850" cy="76200"/>
          </a:xfrm>
          <a:prstGeom prst="rect">
            <a:avLst/>
          </a:prstGeom>
          <a:solidFill>
            <a:schemeClr val="bg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705" name="Rectangle 2395">
            <a:extLst>
              <a:ext uri="{FF2B5EF4-FFF2-40B4-BE49-F238E27FC236}">
                <a16:creationId xmlns:a16="http://schemas.microsoft.com/office/drawing/2014/main" id="{667F1476-DE5F-4007-9ACA-2757C421F1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3975" y="3060700"/>
            <a:ext cx="73025" cy="76200"/>
          </a:xfrm>
          <a:prstGeom prst="rect">
            <a:avLst/>
          </a:prstGeom>
          <a:solidFill>
            <a:schemeClr val="bg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4" name="Rectangle 4345">
            <a:extLst>
              <a:ext uri="{FF2B5EF4-FFF2-40B4-BE49-F238E27FC236}">
                <a16:creationId xmlns:a16="http://schemas.microsoft.com/office/drawing/2014/main" id="{D7BEFF30-3A42-45E8-B32D-A4DAB471AC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5038" y="3887788"/>
            <a:ext cx="828675" cy="26193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050" dirty="0">
                <a:cs typeface="Arial" panose="020B0604020202020204" pitchFamily="34" charset="0"/>
              </a:rPr>
              <a:t>r</a:t>
            </a:r>
            <a:r>
              <a:rPr lang="en-GB" altLang="en-US" sz="1050" baseline="30000" dirty="0">
                <a:cs typeface="Arial" panose="020B0604020202020204" pitchFamily="34" charset="0"/>
              </a:rPr>
              <a:t>2</a:t>
            </a:r>
            <a:r>
              <a:rPr lang="en-GB" altLang="en-US" sz="1050" dirty="0">
                <a:cs typeface="Arial" panose="020B0604020202020204" pitchFamily="34" charset="0"/>
              </a:rPr>
              <a:t>= 0.9827</a:t>
            </a:r>
            <a:endParaRPr lang="fr-FR" altLang="en-US" sz="1050" dirty="0">
              <a:cs typeface="Arial" panose="020B0604020202020204" pitchFamily="34" charset="0"/>
            </a:endParaRPr>
          </a:p>
        </p:txBody>
      </p:sp>
      <p:sp>
        <p:nvSpPr>
          <p:cNvPr id="5" name="Rectangle 4346">
            <a:extLst>
              <a:ext uri="{FF2B5EF4-FFF2-40B4-BE49-F238E27FC236}">
                <a16:creationId xmlns:a16="http://schemas.microsoft.com/office/drawing/2014/main" id="{5D4561A1-A939-4ED4-920E-0F59908B3A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1550" y="3516313"/>
            <a:ext cx="827088" cy="26352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050" dirty="0">
                <a:cs typeface="Arial" panose="020B0604020202020204" pitchFamily="34" charset="0"/>
              </a:rPr>
              <a:t>r</a:t>
            </a:r>
            <a:r>
              <a:rPr lang="en-GB" altLang="en-US" sz="1050" baseline="30000" dirty="0">
                <a:cs typeface="Arial" panose="020B0604020202020204" pitchFamily="34" charset="0"/>
              </a:rPr>
              <a:t>2</a:t>
            </a:r>
            <a:r>
              <a:rPr lang="en-GB" altLang="en-US" sz="1050" dirty="0">
                <a:cs typeface="Arial" panose="020B0604020202020204" pitchFamily="34" charset="0"/>
              </a:rPr>
              <a:t>= 0.9954</a:t>
            </a:r>
            <a:endParaRPr lang="fr-FR" altLang="en-US" sz="1050" dirty="0">
              <a:cs typeface="Arial" panose="020B0604020202020204" pitchFamily="34" charset="0"/>
            </a:endParaRPr>
          </a:p>
        </p:txBody>
      </p:sp>
      <p:sp>
        <p:nvSpPr>
          <p:cNvPr id="7708" name="Rectangle 2903">
            <a:extLst>
              <a:ext uri="{FF2B5EF4-FFF2-40B4-BE49-F238E27FC236}">
                <a16:creationId xmlns:a16="http://schemas.microsoft.com/office/drawing/2014/main" id="{6EF511E4-1D14-467A-93DE-42A4D3EA06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8000" y="3205163"/>
            <a:ext cx="73025" cy="71437"/>
          </a:xfrm>
          <a:prstGeom prst="rect">
            <a:avLst/>
          </a:prstGeom>
          <a:solidFill>
            <a:schemeClr val="tx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709" name="Rectangle 2904">
            <a:extLst>
              <a:ext uri="{FF2B5EF4-FFF2-40B4-BE49-F238E27FC236}">
                <a16:creationId xmlns:a16="http://schemas.microsoft.com/office/drawing/2014/main" id="{769F205E-3650-4B9C-B953-132FFA1CC8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45013" y="3281363"/>
            <a:ext cx="71437" cy="71437"/>
          </a:xfrm>
          <a:prstGeom prst="rect">
            <a:avLst/>
          </a:prstGeom>
          <a:solidFill>
            <a:schemeClr val="tx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710" name="Rectangle 2905">
            <a:extLst>
              <a:ext uri="{FF2B5EF4-FFF2-40B4-BE49-F238E27FC236}">
                <a16:creationId xmlns:a16="http://schemas.microsoft.com/office/drawing/2014/main" id="{380B065A-B684-45A7-87E9-3FB2E2411D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8850" y="3565525"/>
            <a:ext cx="73025" cy="73025"/>
          </a:xfrm>
          <a:prstGeom prst="rect">
            <a:avLst/>
          </a:prstGeom>
          <a:solidFill>
            <a:schemeClr val="tx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711" name="Rectangle 3140">
            <a:extLst>
              <a:ext uri="{FF2B5EF4-FFF2-40B4-BE49-F238E27FC236}">
                <a16:creationId xmlns:a16="http://schemas.microsoft.com/office/drawing/2014/main" id="{EE40716E-1F18-46F1-88C2-0F9363E133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5950" y="3219450"/>
            <a:ext cx="73025" cy="71438"/>
          </a:xfrm>
          <a:prstGeom prst="rect">
            <a:avLst/>
          </a:prstGeom>
          <a:solidFill>
            <a:schemeClr val="tx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712" name="Rectangle 3141">
            <a:extLst>
              <a:ext uri="{FF2B5EF4-FFF2-40B4-BE49-F238E27FC236}">
                <a16:creationId xmlns:a16="http://schemas.microsoft.com/office/drawing/2014/main" id="{92984C1E-1666-4A20-8CAB-FD005A1341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4388" y="3413125"/>
            <a:ext cx="73025" cy="71438"/>
          </a:xfrm>
          <a:prstGeom prst="rect">
            <a:avLst/>
          </a:prstGeom>
          <a:solidFill>
            <a:schemeClr val="tx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713" name="Rectangle 3142">
            <a:extLst>
              <a:ext uri="{FF2B5EF4-FFF2-40B4-BE49-F238E27FC236}">
                <a16:creationId xmlns:a16="http://schemas.microsoft.com/office/drawing/2014/main" id="{DC6E46EA-DE8F-48A8-954F-DD27630A6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8225" y="3730625"/>
            <a:ext cx="69850" cy="73025"/>
          </a:xfrm>
          <a:prstGeom prst="rect">
            <a:avLst/>
          </a:prstGeom>
          <a:solidFill>
            <a:schemeClr val="tx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2203" name="Rectangle 4345">
            <a:extLst>
              <a:ext uri="{FF2B5EF4-FFF2-40B4-BE49-F238E27FC236}">
                <a16:creationId xmlns:a16="http://schemas.microsoft.com/office/drawing/2014/main" id="{74AC8A6D-6EC2-46ED-A5C4-061FD94910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9113" y="4006850"/>
            <a:ext cx="836612" cy="2714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050" dirty="0">
                <a:cs typeface="Arial" panose="020B0604020202020204" pitchFamily="34" charset="0"/>
              </a:rPr>
              <a:t>r</a:t>
            </a:r>
            <a:r>
              <a:rPr lang="en-GB" altLang="en-US" sz="1050" baseline="30000" dirty="0">
                <a:cs typeface="Arial" panose="020B0604020202020204" pitchFamily="34" charset="0"/>
              </a:rPr>
              <a:t>2</a:t>
            </a:r>
            <a:r>
              <a:rPr lang="en-GB" altLang="en-US" sz="1050" dirty="0">
                <a:cs typeface="Arial" panose="020B0604020202020204" pitchFamily="34" charset="0"/>
              </a:rPr>
              <a:t>= 0.9933</a:t>
            </a:r>
            <a:endParaRPr lang="fr-FR" altLang="en-US" sz="1050" dirty="0">
              <a:cs typeface="Arial" panose="020B0604020202020204" pitchFamily="34" charset="0"/>
            </a:endParaRPr>
          </a:p>
        </p:txBody>
      </p:sp>
      <p:sp>
        <p:nvSpPr>
          <p:cNvPr id="2204" name="Rectangle 4346">
            <a:extLst>
              <a:ext uri="{FF2B5EF4-FFF2-40B4-BE49-F238E27FC236}">
                <a16:creationId xmlns:a16="http://schemas.microsoft.com/office/drawing/2014/main" id="{3566065A-A887-4372-BA08-6DD1D5A23B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0063" y="3644900"/>
            <a:ext cx="835025" cy="2698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050" dirty="0">
                <a:cs typeface="Arial" panose="020B0604020202020204" pitchFamily="34" charset="0"/>
              </a:rPr>
              <a:t>r</a:t>
            </a:r>
            <a:r>
              <a:rPr lang="en-GB" altLang="en-US" sz="1050" baseline="30000" dirty="0">
                <a:cs typeface="Arial" panose="020B0604020202020204" pitchFamily="34" charset="0"/>
              </a:rPr>
              <a:t>2</a:t>
            </a:r>
            <a:r>
              <a:rPr lang="en-GB" altLang="en-US" sz="1050" dirty="0">
                <a:cs typeface="Arial" panose="020B0604020202020204" pitchFamily="34" charset="0"/>
              </a:rPr>
              <a:t>= 0.9917</a:t>
            </a:r>
            <a:endParaRPr lang="fr-FR" altLang="en-US" sz="1050" dirty="0">
              <a:cs typeface="Arial" panose="020B0604020202020204" pitchFamily="34" charset="0"/>
            </a:endParaRPr>
          </a:p>
        </p:txBody>
      </p:sp>
      <p:sp>
        <p:nvSpPr>
          <p:cNvPr id="7716" name="Text Box 10689">
            <a:extLst>
              <a:ext uri="{FF2B5EF4-FFF2-40B4-BE49-F238E27FC236}">
                <a16:creationId xmlns:a16="http://schemas.microsoft.com/office/drawing/2014/main" id="{B782002F-615A-4658-8F4E-AC83ECABCC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7325" y="2638425"/>
            <a:ext cx="19192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b="1">
                <a:cs typeface="Arial" panose="020B0604020202020204" pitchFamily="34" charset="0"/>
              </a:rPr>
              <a:t>After intra-B3 Muscimol</a:t>
            </a:r>
          </a:p>
        </p:txBody>
      </p:sp>
      <p:sp>
        <p:nvSpPr>
          <p:cNvPr id="7717" name="Text Box 10689">
            <a:extLst>
              <a:ext uri="{FF2B5EF4-FFF2-40B4-BE49-F238E27FC236}">
                <a16:creationId xmlns:a16="http://schemas.microsoft.com/office/drawing/2014/main" id="{9B853A30-CF5C-4C39-A414-4BDE3D3E63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4075" y="2638425"/>
            <a:ext cx="20478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b="1">
                <a:cs typeface="Arial" panose="020B0604020202020204" pitchFamily="34" charset="0"/>
              </a:rPr>
              <a:t>Before intra-B3 Muscimol</a:t>
            </a:r>
          </a:p>
        </p:txBody>
      </p:sp>
      <p:cxnSp>
        <p:nvCxnSpPr>
          <p:cNvPr id="2320" name="Connecteur droit 2319">
            <a:extLst>
              <a:ext uri="{FF2B5EF4-FFF2-40B4-BE49-F238E27FC236}">
                <a16:creationId xmlns:a16="http://schemas.microsoft.com/office/drawing/2014/main" id="{31692429-FE57-4C5E-AD51-1F0CF9953117}"/>
              </a:ext>
            </a:extLst>
          </p:cNvPr>
          <p:cNvCxnSpPr>
            <a:cxnSpLocks/>
          </p:cNvCxnSpPr>
          <p:nvPr/>
        </p:nvCxnSpPr>
        <p:spPr>
          <a:xfrm>
            <a:off x="4659313" y="3362325"/>
            <a:ext cx="534987" cy="75565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3" name="Connecteur droit 2322">
            <a:extLst>
              <a:ext uri="{FF2B5EF4-FFF2-40B4-BE49-F238E27FC236}">
                <a16:creationId xmlns:a16="http://schemas.microsoft.com/office/drawing/2014/main" id="{2EA84D59-60B3-4825-BCCE-6F00301C1DFC}"/>
              </a:ext>
            </a:extLst>
          </p:cNvPr>
          <p:cNvCxnSpPr>
            <a:cxnSpLocks/>
          </p:cNvCxnSpPr>
          <p:nvPr/>
        </p:nvCxnSpPr>
        <p:spPr>
          <a:xfrm>
            <a:off x="4600575" y="3362325"/>
            <a:ext cx="465138" cy="4651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508AEA79-5292-49A9-AB30-1D293048B03C}"/>
              </a:ext>
            </a:extLst>
          </p:cNvPr>
          <p:cNvCxnSpPr>
            <a:cxnSpLocks/>
            <a:stCxn id="7695" idx="3"/>
            <a:endCxn id="7700" idx="2"/>
          </p:cNvCxnSpPr>
          <p:nvPr/>
        </p:nvCxnSpPr>
        <p:spPr>
          <a:xfrm>
            <a:off x="1651000" y="3314700"/>
            <a:ext cx="481013" cy="7953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21" name="Text Box 2897">
            <a:extLst>
              <a:ext uri="{FF2B5EF4-FFF2-40B4-BE49-F238E27FC236}">
                <a16:creationId xmlns:a16="http://schemas.microsoft.com/office/drawing/2014/main" id="{44AD9B16-4AE2-44F0-B4AA-7AC6665BC3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6975" y="374650"/>
            <a:ext cx="678391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100" dirty="0">
                <a:cs typeface="Arial" panose="020B0604020202020204" pitchFamily="34" charset="0"/>
              </a:rPr>
              <a:t> Control</a:t>
            </a:r>
          </a:p>
        </p:txBody>
      </p:sp>
      <p:sp>
        <p:nvSpPr>
          <p:cNvPr id="7722" name="Text Box 2897">
            <a:extLst>
              <a:ext uri="{FF2B5EF4-FFF2-40B4-BE49-F238E27FC236}">
                <a16:creationId xmlns:a16="http://schemas.microsoft.com/office/drawing/2014/main" id="{03927D70-7226-4A2C-9996-2454349D17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4188" y="366713"/>
            <a:ext cx="6524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100">
                <a:cs typeface="Arial" panose="020B0604020202020204" pitchFamily="34" charset="0"/>
              </a:rPr>
              <a:t> Control</a:t>
            </a:r>
          </a:p>
        </p:txBody>
      </p:sp>
      <p:sp>
        <p:nvSpPr>
          <p:cNvPr id="7723" name="Text Box 2898">
            <a:extLst>
              <a:ext uri="{FF2B5EF4-FFF2-40B4-BE49-F238E27FC236}">
                <a16:creationId xmlns:a16="http://schemas.microsoft.com/office/drawing/2014/main" id="{DA7428A9-6E27-4FFE-8806-F8DBD02E6C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3600" y="395288"/>
            <a:ext cx="10064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100">
                <a:cs typeface="Arial" panose="020B0604020202020204" pitchFamily="34" charset="0"/>
              </a:rPr>
              <a:t> Experimental</a:t>
            </a:r>
          </a:p>
        </p:txBody>
      </p:sp>
      <p:sp>
        <p:nvSpPr>
          <p:cNvPr id="7724" name="Text Box 2898">
            <a:extLst>
              <a:ext uri="{FF2B5EF4-FFF2-40B4-BE49-F238E27FC236}">
                <a16:creationId xmlns:a16="http://schemas.microsoft.com/office/drawing/2014/main" id="{82258E73-8C43-4CB9-ACE5-F7F278DA02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1950" y="358775"/>
            <a:ext cx="10064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100">
                <a:cs typeface="Arial" panose="020B0604020202020204" pitchFamily="34" charset="0"/>
              </a:rPr>
              <a:t> Experimental</a:t>
            </a:r>
          </a:p>
        </p:txBody>
      </p:sp>
      <p:sp>
        <p:nvSpPr>
          <p:cNvPr id="7725" name="Line 2875">
            <a:extLst>
              <a:ext uri="{FF2B5EF4-FFF2-40B4-BE49-F238E27FC236}">
                <a16:creationId xmlns:a16="http://schemas.microsoft.com/office/drawing/2014/main" id="{E519C925-1770-4230-B586-079C7A0E91F9}"/>
              </a:ext>
            </a:extLst>
          </p:cNvPr>
          <p:cNvSpPr>
            <a:spLocks noChangeShapeType="1"/>
          </p:cNvSpPr>
          <p:nvPr/>
        </p:nvSpPr>
        <p:spPr bwMode="auto">
          <a:xfrm>
            <a:off x="1031875" y="8715375"/>
            <a:ext cx="188595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726" name="Line 2876">
            <a:extLst>
              <a:ext uri="{FF2B5EF4-FFF2-40B4-BE49-F238E27FC236}">
                <a16:creationId xmlns:a16="http://schemas.microsoft.com/office/drawing/2014/main" id="{0EB3D281-29F0-4C2C-922D-8A0520A6198F}"/>
              </a:ext>
            </a:extLst>
          </p:cNvPr>
          <p:cNvSpPr>
            <a:spLocks noChangeShapeType="1"/>
          </p:cNvSpPr>
          <p:nvPr/>
        </p:nvSpPr>
        <p:spPr bwMode="auto">
          <a:xfrm>
            <a:off x="1000125" y="8666163"/>
            <a:ext cx="0" cy="396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727" name="Rectangle 2877">
            <a:extLst>
              <a:ext uri="{FF2B5EF4-FFF2-40B4-BE49-F238E27FC236}">
                <a16:creationId xmlns:a16="http://schemas.microsoft.com/office/drawing/2014/main" id="{2999D9A7-4155-4C71-8532-EBDF1E733A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8375" y="8767763"/>
            <a:ext cx="163513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solidFill>
                  <a:srgbClr val="000000"/>
                </a:solidFill>
                <a:cs typeface="Arial" panose="020B0604020202020204" pitchFamily="34" charset="0"/>
              </a:rPr>
              <a:t>50</a:t>
            </a: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728" name="Line 2878">
            <a:extLst>
              <a:ext uri="{FF2B5EF4-FFF2-40B4-BE49-F238E27FC236}">
                <a16:creationId xmlns:a16="http://schemas.microsoft.com/office/drawing/2014/main" id="{33CE856A-9E25-458F-BD76-FEA658940CED}"/>
              </a:ext>
            </a:extLst>
          </p:cNvPr>
          <p:cNvSpPr>
            <a:spLocks noChangeShapeType="1"/>
          </p:cNvSpPr>
          <p:nvPr/>
        </p:nvSpPr>
        <p:spPr bwMode="auto">
          <a:xfrm>
            <a:off x="1654175" y="8716963"/>
            <a:ext cx="3175" cy="396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729" name="Rectangle 2879">
            <a:extLst>
              <a:ext uri="{FF2B5EF4-FFF2-40B4-BE49-F238E27FC236}">
                <a16:creationId xmlns:a16="http://schemas.microsoft.com/office/drawing/2014/main" id="{BC61EE02-98B7-4B7A-B3D5-8C20D70415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4163" y="8767763"/>
            <a:ext cx="163512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solidFill>
                  <a:srgbClr val="000000"/>
                </a:solidFill>
                <a:cs typeface="Arial" panose="020B0604020202020204" pitchFamily="34" charset="0"/>
              </a:rPr>
              <a:t>75</a:t>
            </a: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730" name="Line 2880">
            <a:extLst>
              <a:ext uri="{FF2B5EF4-FFF2-40B4-BE49-F238E27FC236}">
                <a16:creationId xmlns:a16="http://schemas.microsoft.com/office/drawing/2014/main" id="{5F4F804A-8C6E-4A14-BA24-45EAA4CC5E18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1238" y="8715375"/>
            <a:ext cx="0" cy="3968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731" name="Rectangle 2881">
            <a:extLst>
              <a:ext uri="{FF2B5EF4-FFF2-40B4-BE49-F238E27FC236}">
                <a16:creationId xmlns:a16="http://schemas.microsoft.com/office/drawing/2014/main" id="{08853CE0-87D3-43EC-A8D1-3D26F48FC9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6463" y="8767763"/>
            <a:ext cx="246062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solidFill>
                  <a:srgbClr val="000000"/>
                </a:solidFill>
                <a:cs typeface="Arial" panose="020B0604020202020204" pitchFamily="34" charset="0"/>
              </a:rPr>
              <a:t>100</a:t>
            </a: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732" name="Line 2882">
            <a:extLst>
              <a:ext uri="{FF2B5EF4-FFF2-40B4-BE49-F238E27FC236}">
                <a16:creationId xmlns:a16="http://schemas.microsoft.com/office/drawing/2014/main" id="{FCCF5452-F20F-4246-9FCB-6A173E073390}"/>
              </a:ext>
            </a:extLst>
          </p:cNvPr>
          <p:cNvSpPr>
            <a:spLocks noChangeShapeType="1"/>
          </p:cNvSpPr>
          <p:nvPr/>
        </p:nvSpPr>
        <p:spPr bwMode="auto">
          <a:xfrm>
            <a:off x="2903538" y="8715375"/>
            <a:ext cx="1587" cy="3968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733" name="Rectangle 2883">
            <a:extLst>
              <a:ext uri="{FF2B5EF4-FFF2-40B4-BE49-F238E27FC236}">
                <a16:creationId xmlns:a16="http://schemas.microsoft.com/office/drawing/2014/main" id="{60DEC2E1-E663-4EF3-BD99-97019C3605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0350" y="8767763"/>
            <a:ext cx="246063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solidFill>
                  <a:srgbClr val="000000"/>
                </a:solidFill>
                <a:cs typeface="Arial" panose="020B0604020202020204" pitchFamily="34" charset="0"/>
              </a:rPr>
              <a:t>125</a:t>
            </a: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734" name="Line 2884">
            <a:extLst>
              <a:ext uri="{FF2B5EF4-FFF2-40B4-BE49-F238E27FC236}">
                <a16:creationId xmlns:a16="http://schemas.microsoft.com/office/drawing/2014/main" id="{B15DA2CD-2082-4CEC-9F26-A9C8C2DE31F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00125" y="7324725"/>
            <a:ext cx="0" cy="13906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735" name="Line 2885">
            <a:extLst>
              <a:ext uri="{FF2B5EF4-FFF2-40B4-BE49-F238E27FC236}">
                <a16:creationId xmlns:a16="http://schemas.microsoft.com/office/drawing/2014/main" id="{38BBA113-5F53-424E-950D-7B88B8D6834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52500" y="8666163"/>
            <a:ext cx="476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736" name="Rectangle 2886">
            <a:extLst>
              <a:ext uri="{FF2B5EF4-FFF2-40B4-BE49-F238E27FC236}">
                <a16:creationId xmlns:a16="http://schemas.microsoft.com/office/drawing/2014/main" id="{DB6946D9-D4FA-468B-BE0C-907F25DBB7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138" y="8636000"/>
            <a:ext cx="254000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solidFill>
                  <a:srgbClr val="000000"/>
                </a:solidFill>
                <a:cs typeface="Arial" panose="020B0604020202020204" pitchFamily="34" charset="0"/>
              </a:rPr>
              <a:t>200</a:t>
            </a: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737" name="Line 2887">
            <a:extLst>
              <a:ext uri="{FF2B5EF4-FFF2-40B4-BE49-F238E27FC236}">
                <a16:creationId xmlns:a16="http://schemas.microsoft.com/office/drawing/2014/main" id="{59B2A14F-3266-4B71-A79B-5FCD7DF5A4C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52500" y="8015288"/>
            <a:ext cx="47625" cy="31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738" name="Rectangle 2888">
            <a:extLst>
              <a:ext uri="{FF2B5EF4-FFF2-40B4-BE49-F238E27FC236}">
                <a16:creationId xmlns:a16="http://schemas.microsoft.com/office/drawing/2014/main" id="{43C46152-DD26-4759-867E-7962F18B97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138" y="7934325"/>
            <a:ext cx="242887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solidFill>
                  <a:srgbClr val="000000"/>
                </a:solidFill>
                <a:cs typeface="Arial" panose="020B0604020202020204" pitchFamily="34" charset="0"/>
              </a:rPr>
              <a:t>300</a:t>
            </a: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739" name="Line 2889">
            <a:extLst>
              <a:ext uri="{FF2B5EF4-FFF2-40B4-BE49-F238E27FC236}">
                <a16:creationId xmlns:a16="http://schemas.microsoft.com/office/drawing/2014/main" id="{03B93FA9-A7B9-4741-98C8-32B241823A2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52500" y="7324725"/>
            <a:ext cx="47625" cy="31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740" name="Rectangle 2890">
            <a:extLst>
              <a:ext uri="{FF2B5EF4-FFF2-40B4-BE49-F238E27FC236}">
                <a16:creationId xmlns:a16="http://schemas.microsoft.com/office/drawing/2014/main" id="{8A7BA98B-5B5C-4C1D-831C-C55F120815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138" y="7237413"/>
            <a:ext cx="2540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solidFill>
                  <a:srgbClr val="000000"/>
                </a:solidFill>
                <a:cs typeface="Arial" panose="020B0604020202020204" pitchFamily="34" charset="0"/>
              </a:rPr>
              <a:t>400</a:t>
            </a: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741" name="Rectangle 2895">
            <a:extLst>
              <a:ext uri="{FF2B5EF4-FFF2-40B4-BE49-F238E27FC236}">
                <a16:creationId xmlns:a16="http://schemas.microsoft.com/office/drawing/2014/main" id="{61CEC854-588D-45CC-A545-4BE644E3498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057275" y="8305800"/>
            <a:ext cx="61913" cy="66675"/>
          </a:xfrm>
          <a:prstGeom prst="rect">
            <a:avLst/>
          </a:prstGeom>
          <a:solidFill>
            <a:schemeClr val="bg1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742" name="Freeform 2896">
            <a:extLst>
              <a:ext uri="{FF2B5EF4-FFF2-40B4-BE49-F238E27FC236}">
                <a16:creationId xmlns:a16="http://schemas.microsoft.com/office/drawing/2014/main" id="{39459FA9-B8EA-47C1-B253-B170E6FD1037}"/>
              </a:ext>
            </a:extLst>
          </p:cNvPr>
          <p:cNvSpPr>
            <a:spLocks noChangeAspect="1"/>
          </p:cNvSpPr>
          <p:nvPr/>
        </p:nvSpPr>
        <p:spPr bwMode="auto">
          <a:xfrm>
            <a:off x="1069975" y="8515350"/>
            <a:ext cx="60325" cy="66675"/>
          </a:xfrm>
          <a:custGeom>
            <a:avLst/>
            <a:gdLst>
              <a:gd name="T0" fmla="*/ 0 w 31"/>
              <a:gd name="T1" fmla="*/ 2147483646 h 31"/>
              <a:gd name="T2" fmla="*/ 2147483646 w 31"/>
              <a:gd name="T3" fmla="*/ 2147483646 h 31"/>
              <a:gd name="T4" fmla="*/ 2147483646 w 31"/>
              <a:gd name="T5" fmla="*/ 0 h 31"/>
              <a:gd name="T6" fmla="*/ 0 w 31"/>
              <a:gd name="T7" fmla="*/ 2147483646 h 31"/>
              <a:gd name="T8" fmla="*/ 0 60000 65536"/>
              <a:gd name="T9" fmla="*/ 0 60000 65536"/>
              <a:gd name="T10" fmla="*/ 0 60000 65536"/>
              <a:gd name="T11" fmla="*/ 0 60000 65536"/>
              <a:gd name="T12" fmla="*/ 0 w 31"/>
              <a:gd name="T13" fmla="*/ 0 h 31"/>
              <a:gd name="T14" fmla="*/ 31 w 31"/>
              <a:gd name="T15" fmla="*/ 31 h 3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1" h="31">
                <a:moveTo>
                  <a:pt x="0" y="31"/>
                </a:moveTo>
                <a:lnTo>
                  <a:pt x="31" y="31"/>
                </a:lnTo>
                <a:lnTo>
                  <a:pt x="15" y="0"/>
                </a:lnTo>
                <a:lnTo>
                  <a:pt x="0" y="31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743" name="Text Box 2897">
            <a:extLst>
              <a:ext uri="{FF2B5EF4-FFF2-40B4-BE49-F238E27FC236}">
                <a16:creationId xmlns:a16="http://schemas.microsoft.com/office/drawing/2014/main" id="{FEBC99D7-1075-4567-99FD-68E9CD513E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3463" y="8216900"/>
            <a:ext cx="6524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100">
                <a:cs typeface="Arial" panose="020B0604020202020204" pitchFamily="34" charset="0"/>
              </a:rPr>
              <a:t> Control</a:t>
            </a:r>
          </a:p>
        </p:txBody>
      </p:sp>
      <p:sp>
        <p:nvSpPr>
          <p:cNvPr id="7744" name="Text Box 2898">
            <a:extLst>
              <a:ext uri="{FF2B5EF4-FFF2-40B4-BE49-F238E27FC236}">
                <a16:creationId xmlns:a16="http://schemas.microsoft.com/office/drawing/2014/main" id="{A1D92015-44CE-4A69-88CC-2066320C01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7113" y="8413750"/>
            <a:ext cx="10064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100">
                <a:cs typeface="Arial" panose="020B0604020202020204" pitchFamily="34" charset="0"/>
              </a:rPr>
              <a:t> Experimental</a:t>
            </a:r>
          </a:p>
        </p:txBody>
      </p:sp>
      <p:sp>
        <p:nvSpPr>
          <p:cNvPr id="7745" name="Text Box 855">
            <a:extLst>
              <a:ext uri="{FF2B5EF4-FFF2-40B4-BE49-F238E27FC236}">
                <a16:creationId xmlns:a16="http://schemas.microsoft.com/office/drawing/2014/main" id="{940E32B3-E613-45AC-909D-8DA2D65D549C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-73025" y="7732713"/>
            <a:ext cx="1057275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cs typeface="Arial" panose="020B0604020202020204" pitchFamily="34" charset="0"/>
              </a:rPr>
              <a:t>HR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cs typeface="Arial" panose="020B0604020202020204" pitchFamily="34" charset="0"/>
              </a:rPr>
              <a:t>(bpm)</a:t>
            </a:r>
          </a:p>
        </p:txBody>
      </p:sp>
      <p:sp>
        <p:nvSpPr>
          <p:cNvPr id="7746" name="Text Box 1309">
            <a:extLst>
              <a:ext uri="{FF2B5EF4-FFF2-40B4-BE49-F238E27FC236}">
                <a16:creationId xmlns:a16="http://schemas.microsoft.com/office/drawing/2014/main" id="{9A7B5687-E956-4CD2-B26F-FBF1267B5E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1938" y="8915400"/>
            <a:ext cx="9461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cs typeface="Arial" panose="020B0604020202020204" pitchFamily="34" charset="0"/>
              </a:rPr>
              <a:t>BP (mmHg)</a:t>
            </a:r>
          </a:p>
        </p:txBody>
      </p:sp>
      <p:sp>
        <p:nvSpPr>
          <p:cNvPr id="7747" name="Line 3123">
            <a:extLst>
              <a:ext uri="{FF2B5EF4-FFF2-40B4-BE49-F238E27FC236}">
                <a16:creationId xmlns:a16="http://schemas.microsoft.com/office/drawing/2014/main" id="{7241120A-A978-4374-B804-B941166D8FCE}"/>
              </a:ext>
            </a:extLst>
          </p:cNvPr>
          <p:cNvSpPr>
            <a:spLocks noChangeShapeType="1"/>
          </p:cNvSpPr>
          <p:nvPr/>
        </p:nvSpPr>
        <p:spPr bwMode="auto">
          <a:xfrm>
            <a:off x="4044950" y="8710613"/>
            <a:ext cx="174466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748" name="Line 3124">
            <a:extLst>
              <a:ext uri="{FF2B5EF4-FFF2-40B4-BE49-F238E27FC236}">
                <a16:creationId xmlns:a16="http://schemas.microsoft.com/office/drawing/2014/main" id="{D0A0118A-FB89-4B1F-B05B-412AEECDFED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044950" y="7354888"/>
            <a:ext cx="0" cy="135572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749" name="Rectangle 3125">
            <a:extLst>
              <a:ext uri="{FF2B5EF4-FFF2-40B4-BE49-F238E27FC236}">
                <a16:creationId xmlns:a16="http://schemas.microsoft.com/office/drawing/2014/main" id="{6877D75B-455E-4893-8D8F-65C66A37C3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0788" y="8605838"/>
            <a:ext cx="2555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solidFill>
                  <a:srgbClr val="000000"/>
                </a:solidFill>
                <a:cs typeface="Arial" panose="020B0604020202020204" pitchFamily="34" charset="0"/>
              </a:rPr>
              <a:t>200</a:t>
            </a: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750" name="Line 3126">
            <a:extLst>
              <a:ext uri="{FF2B5EF4-FFF2-40B4-BE49-F238E27FC236}">
                <a16:creationId xmlns:a16="http://schemas.microsoft.com/office/drawing/2014/main" id="{B8A1E35A-CCE3-48CF-B269-1D5C00291A1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011613" y="8050213"/>
            <a:ext cx="33337" cy="31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751" name="Rectangle 3127">
            <a:extLst>
              <a:ext uri="{FF2B5EF4-FFF2-40B4-BE49-F238E27FC236}">
                <a16:creationId xmlns:a16="http://schemas.microsoft.com/office/drawing/2014/main" id="{0CC422A5-464A-4114-B61A-2584FC6818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0788" y="7943850"/>
            <a:ext cx="246062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solidFill>
                  <a:srgbClr val="000000"/>
                </a:solidFill>
                <a:cs typeface="Arial" panose="020B0604020202020204" pitchFamily="34" charset="0"/>
              </a:rPr>
              <a:t>300</a:t>
            </a: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752" name="Line 3128">
            <a:extLst>
              <a:ext uri="{FF2B5EF4-FFF2-40B4-BE49-F238E27FC236}">
                <a16:creationId xmlns:a16="http://schemas.microsoft.com/office/drawing/2014/main" id="{0DC3899A-5C76-4927-AB3F-039E7F29ED5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011613" y="7354888"/>
            <a:ext cx="33337" cy="31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753" name="Rectangle 3129">
            <a:extLst>
              <a:ext uri="{FF2B5EF4-FFF2-40B4-BE49-F238E27FC236}">
                <a16:creationId xmlns:a16="http://schemas.microsoft.com/office/drawing/2014/main" id="{0478C0DD-49DE-4092-98A3-DAEA39ADCF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0788" y="7250113"/>
            <a:ext cx="2555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solidFill>
                  <a:srgbClr val="000000"/>
                </a:solidFill>
                <a:cs typeface="Arial" panose="020B0604020202020204" pitchFamily="34" charset="0"/>
              </a:rPr>
              <a:t>400</a:t>
            </a: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754" name="Line 3130">
            <a:extLst>
              <a:ext uri="{FF2B5EF4-FFF2-40B4-BE49-F238E27FC236}">
                <a16:creationId xmlns:a16="http://schemas.microsoft.com/office/drawing/2014/main" id="{95E999F4-B675-4204-A2A1-49FA03FFDB71}"/>
              </a:ext>
            </a:extLst>
          </p:cNvPr>
          <p:cNvSpPr>
            <a:spLocks noChangeShapeType="1"/>
          </p:cNvSpPr>
          <p:nvPr/>
        </p:nvSpPr>
        <p:spPr bwMode="auto">
          <a:xfrm>
            <a:off x="4044950" y="8701088"/>
            <a:ext cx="0" cy="412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755" name="Rectangle 3131">
            <a:extLst>
              <a:ext uri="{FF2B5EF4-FFF2-40B4-BE49-F238E27FC236}">
                <a16:creationId xmlns:a16="http://schemas.microsoft.com/office/drawing/2014/main" id="{2FB165B5-6F28-4562-9D01-590A6AFEBD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2563" y="8756650"/>
            <a:ext cx="163512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solidFill>
                  <a:srgbClr val="000000"/>
                </a:solidFill>
                <a:cs typeface="Arial" panose="020B0604020202020204" pitchFamily="34" charset="0"/>
              </a:rPr>
              <a:t>50</a:t>
            </a: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756" name="Line 3132">
            <a:extLst>
              <a:ext uri="{FF2B5EF4-FFF2-40B4-BE49-F238E27FC236}">
                <a16:creationId xmlns:a16="http://schemas.microsoft.com/office/drawing/2014/main" id="{0FAEB38A-C107-4D5B-BA4B-BB17C29A1BC1}"/>
              </a:ext>
            </a:extLst>
          </p:cNvPr>
          <p:cNvSpPr>
            <a:spLocks noChangeShapeType="1"/>
          </p:cNvSpPr>
          <p:nvPr/>
        </p:nvSpPr>
        <p:spPr bwMode="auto">
          <a:xfrm>
            <a:off x="4627563" y="8705850"/>
            <a:ext cx="1587" cy="444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757" name="Rectangle 3133">
            <a:extLst>
              <a:ext uri="{FF2B5EF4-FFF2-40B4-BE49-F238E27FC236}">
                <a16:creationId xmlns:a16="http://schemas.microsoft.com/office/drawing/2014/main" id="{D5B05327-29E4-4DE8-AAF8-E9E7E79641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43425" y="8756650"/>
            <a:ext cx="163513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solidFill>
                  <a:srgbClr val="000000"/>
                </a:solidFill>
                <a:cs typeface="Arial" panose="020B0604020202020204" pitchFamily="34" charset="0"/>
              </a:rPr>
              <a:t>75</a:t>
            </a: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758" name="Line 3134">
            <a:extLst>
              <a:ext uri="{FF2B5EF4-FFF2-40B4-BE49-F238E27FC236}">
                <a16:creationId xmlns:a16="http://schemas.microsoft.com/office/drawing/2014/main" id="{5B3F319E-8347-48FB-9C88-5BB31CD5D907}"/>
              </a:ext>
            </a:extLst>
          </p:cNvPr>
          <p:cNvSpPr>
            <a:spLocks noChangeShapeType="1"/>
          </p:cNvSpPr>
          <p:nvPr/>
        </p:nvSpPr>
        <p:spPr bwMode="auto">
          <a:xfrm>
            <a:off x="5211763" y="8705850"/>
            <a:ext cx="0" cy="444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759" name="Rectangle 3135">
            <a:extLst>
              <a:ext uri="{FF2B5EF4-FFF2-40B4-BE49-F238E27FC236}">
                <a16:creationId xmlns:a16="http://schemas.microsoft.com/office/drawing/2014/main" id="{594C3131-1DEA-47E2-BAA2-5EED9FC855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4450" y="8756650"/>
            <a:ext cx="246063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solidFill>
                  <a:srgbClr val="000000"/>
                </a:solidFill>
                <a:cs typeface="Arial" panose="020B0604020202020204" pitchFamily="34" charset="0"/>
              </a:rPr>
              <a:t>100</a:t>
            </a: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760" name="Line 3136">
            <a:extLst>
              <a:ext uri="{FF2B5EF4-FFF2-40B4-BE49-F238E27FC236}">
                <a16:creationId xmlns:a16="http://schemas.microsoft.com/office/drawing/2014/main" id="{F8916D4A-C92D-4F3C-9A4C-FE19A9F63BE6}"/>
              </a:ext>
            </a:extLst>
          </p:cNvPr>
          <p:cNvSpPr>
            <a:spLocks noChangeShapeType="1"/>
          </p:cNvSpPr>
          <p:nvPr/>
        </p:nvSpPr>
        <p:spPr bwMode="auto">
          <a:xfrm>
            <a:off x="5794375" y="8705850"/>
            <a:ext cx="3175" cy="444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761" name="Rectangle 3137">
            <a:extLst>
              <a:ext uri="{FF2B5EF4-FFF2-40B4-BE49-F238E27FC236}">
                <a16:creationId xmlns:a16="http://schemas.microsoft.com/office/drawing/2014/main" id="{2AEC10FC-FB15-4593-B386-FD169DD03D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0238" y="8756650"/>
            <a:ext cx="24447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solidFill>
                  <a:srgbClr val="000000"/>
                </a:solidFill>
                <a:cs typeface="Arial" panose="020B0604020202020204" pitchFamily="34" charset="0"/>
              </a:rPr>
              <a:t>125</a:t>
            </a: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762" name="Line 3138">
            <a:extLst>
              <a:ext uri="{FF2B5EF4-FFF2-40B4-BE49-F238E27FC236}">
                <a16:creationId xmlns:a16="http://schemas.microsoft.com/office/drawing/2014/main" id="{E147407D-6CA9-4AFE-B29F-6294389257E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010025" y="8701088"/>
            <a:ext cx="4445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763" name="Rectangle 3219">
            <a:extLst>
              <a:ext uri="{FF2B5EF4-FFF2-40B4-BE49-F238E27FC236}">
                <a16:creationId xmlns:a16="http://schemas.microsoft.com/office/drawing/2014/main" id="{C5C0CD6B-82F3-49BD-B01C-064A41ED25E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106863" y="8356600"/>
            <a:ext cx="65087" cy="77788"/>
          </a:xfrm>
          <a:prstGeom prst="rect">
            <a:avLst/>
          </a:prstGeom>
          <a:solidFill>
            <a:schemeClr val="tx1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200">
              <a:cs typeface="Arial" panose="020B0604020202020204" pitchFamily="34" charset="0"/>
            </a:endParaRPr>
          </a:p>
        </p:txBody>
      </p:sp>
      <p:sp>
        <p:nvSpPr>
          <p:cNvPr id="7764" name="Freeform 3220">
            <a:extLst>
              <a:ext uri="{FF2B5EF4-FFF2-40B4-BE49-F238E27FC236}">
                <a16:creationId xmlns:a16="http://schemas.microsoft.com/office/drawing/2014/main" id="{000F3A39-5D75-456D-9DA7-7F8D10A62E2C}"/>
              </a:ext>
            </a:extLst>
          </p:cNvPr>
          <p:cNvSpPr>
            <a:spLocks noChangeAspect="1"/>
          </p:cNvSpPr>
          <p:nvPr/>
        </p:nvSpPr>
        <p:spPr bwMode="auto">
          <a:xfrm>
            <a:off x="4106863" y="8532813"/>
            <a:ext cx="77787" cy="96837"/>
          </a:xfrm>
          <a:custGeom>
            <a:avLst/>
            <a:gdLst>
              <a:gd name="T0" fmla="*/ 0 w 31"/>
              <a:gd name="T1" fmla="*/ 2147483646 h 31"/>
              <a:gd name="T2" fmla="*/ 2147483646 w 31"/>
              <a:gd name="T3" fmla="*/ 2147483646 h 31"/>
              <a:gd name="T4" fmla="*/ 2147483646 w 31"/>
              <a:gd name="T5" fmla="*/ 0 h 31"/>
              <a:gd name="T6" fmla="*/ 0 w 31"/>
              <a:gd name="T7" fmla="*/ 2147483646 h 31"/>
              <a:gd name="T8" fmla="*/ 0 60000 65536"/>
              <a:gd name="T9" fmla="*/ 0 60000 65536"/>
              <a:gd name="T10" fmla="*/ 0 60000 65536"/>
              <a:gd name="T11" fmla="*/ 0 60000 65536"/>
              <a:gd name="T12" fmla="*/ 0 w 31"/>
              <a:gd name="T13" fmla="*/ 0 h 31"/>
              <a:gd name="T14" fmla="*/ 31 w 31"/>
              <a:gd name="T15" fmla="*/ 31 h 3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1" h="31">
                <a:moveTo>
                  <a:pt x="0" y="31"/>
                </a:moveTo>
                <a:lnTo>
                  <a:pt x="31" y="31"/>
                </a:lnTo>
                <a:lnTo>
                  <a:pt x="15" y="0"/>
                </a:lnTo>
                <a:lnTo>
                  <a:pt x="0" y="31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765" name="Text Box 3221">
            <a:extLst>
              <a:ext uri="{FF2B5EF4-FFF2-40B4-BE49-F238E27FC236}">
                <a16:creationId xmlns:a16="http://schemas.microsoft.com/office/drawing/2014/main" id="{AA00FD2A-19EB-4CC8-BC2D-1535142C5C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8450" y="8280400"/>
            <a:ext cx="6524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100">
                <a:cs typeface="Arial" panose="020B0604020202020204" pitchFamily="34" charset="0"/>
              </a:rPr>
              <a:t> Control</a:t>
            </a:r>
          </a:p>
        </p:txBody>
      </p:sp>
      <p:sp>
        <p:nvSpPr>
          <p:cNvPr id="7766" name="Text Box 3222">
            <a:extLst>
              <a:ext uri="{FF2B5EF4-FFF2-40B4-BE49-F238E27FC236}">
                <a16:creationId xmlns:a16="http://schemas.microsoft.com/office/drawing/2014/main" id="{6D0BF9A4-A27D-4C6A-ABDD-60281DBA5A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4163" y="8475663"/>
            <a:ext cx="10064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100">
                <a:cs typeface="Arial" panose="020B0604020202020204" pitchFamily="34" charset="0"/>
              </a:rPr>
              <a:t> Experimental</a:t>
            </a:r>
          </a:p>
        </p:txBody>
      </p:sp>
      <p:sp>
        <p:nvSpPr>
          <p:cNvPr id="7767" name="Text Box 855">
            <a:extLst>
              <a:ext uri="{FF2B5EF4-FFF2-40B4-BE49-F238E27FC236}">
                <a16:creationId xmlns:a16="http://schemas.microsoft.com/office/drawing/2014/main" id="{31D068B6-48DB-4FC8-9939-9AFB671A3B1E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3048000" y="7856538"/>
            <a:ext cx="122237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cs typeface="Arial" panose="020B0604020202020204" pitchFamily="34" charset="0"/>
              </a:rPr>
              <a:t>HR (bpm)</a:t>
            </a:r>
          </a:p>
        </p:txBody>
      </p:sp>
      <p:sp>
        <p:nvSpPr>
          <p:cNvPr id="7768" name="Text Box 1309">
            <a:extLst>
              <a:ext uri="{FF2B5EF4-FFF2-40B4-BE49-F238E27FC236}">
                <a16:creationId xmlns:a16="http://schemas.microsoft.com/office/drawing/2014/main" id="{33275F9E-0ACD-43B6-B804-0AA9618258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1375" y="8907463"/>
            <a:ext cx="947738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cs typeface="Arial" panose="020B0604020202020204" pitchFamily="34" charset="0"/>
              </a:rPr>
              <a:t>BP (mmHg)</a:t>
            </a:r>
          </a:p>
        </p:txBody>
      </p:sp>
      <p:sp>
        <p:nvSpPr>
          <p:cNvPr id="7769" name="Line 2880">
            <a:extLst>
              <a:ext uri="{FF2B5EF4-FFF2-40B4-BE49-F238E27FC236}">
                <a16:creationId xmlns:a16="http://schemas.microsoft.com/office/drawing/2014/main" id="{7FB6715D-8BF0-403D-A95B-63A844618584}"/>
              </a:ext>
            </a:extLst>
          </p:cNvPr>
          <p:cNvSpPr>
            <a:spLocks noChangeShapeType="1"/>
          </p:cNvSpPr>
          <p:nvPr/>
        </p:nvSpPr>
        <p:spPr bwMode="auto">
          <a:xfrm>
            <a:off x="1012825" y="8705850"/>
            <a:ext cx="0" cy="412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2460" name="Rectangle 4345">
            <a:extLst>
              <a:ext uri="{FF2B5EF4-FFF2-40B4-BE49-F238E27FC236}">
                <a16:creationId xmlns:a16="http://schemas.microsoft.com/office/drawing/2014/main" id="{707F6DB3-2DC9-4DC1-AD85-E3C9BE6BC1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3625" y="8199438"/>
            <a:ext cx="808038" cy="2540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050" dirty="0">
                <a:cs typeface="Arial" panose="020B0604020202020204" pitchFamily="34" charset="0"/>
              </a:rPr>
              <a:t>r</a:t>
            </a:r>
            <a:r>
              <a:rPr lang="en-GB" altLang="en-US" sz="1050" baseline="30000" dirty="0">
                <a:cs typeface="Arial" panose="020B0604020202020204" pitchFamily="34" charset="0"/>
              </a:rPr>
              <a:t>2</a:t>
            </a:r>
            <a:r>
              <a:rPr lang="en-GB" altLang="en-US" sz="1050" dirty="0">
                <a:cs typeface="Arial" panose="020B0604020202020204" pitchFamily="34" charset="0"/>
              </a:rPr>
              <a:t>= 0.9885</a:t>
            </a:r>
            <a:endParaRPr lang="fr-FR" altLang="en-US" sz="1050" dirty="0">
              <a:cs typeface="Arial" panose="020B0604020202020204" pitchFamily="34" charset="0"/>
            </a:endParaRPr>
          </a:p>
        </p:txBody>
      </p:sp>
      <p:sp>
        <p:nvSpPr>
          <p:cNvPr id="2461" name="Rectangle 4346">
            <a:extLst>
              <a:ext uri="{FF2B5EF4-FFF2-40B4-BE49-F238E27FC236}">
                <a16:creationId xmlns:a16="http://schemas.microsoft.com/office/drawing/2014/main" id="{D3E2232E-A218-49CC-906E-2EBA87583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1088" y="7773988"/>
            <a:ext cx="809625" cy="2540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050" dirty="0">
                <a:cs typeface="Arial" panose="020B0604020202020204" pitchFamily="34" charset="0"/>
              </a:rPr>
              <a:t>r</a:t>
            </a:r>
            <a:r>
              <a:rPr lang="en-GB" altLang="en-US" sz="1050" baseline="30000" dirty="0">
                <a:cs typeface="Arial" panose="020B0604020202020204" pitchFamily="34" charset="0"/>
              </a:rPr>
              <a:t>2</a:t>
            </a:r>
            <a:r>
              <a:rPr lang="en-GB" altLang="en-US" sz="1050" dirty="0">
                <a:cs typeface="Arial" panose="020B0604020202020204" pitchFamily="34" charset="0"/>
              </a:rPr>
              <a:t>= 0.9744</a:t>
            </a:r>
            <a:endParaRPr lang="fr-FR" altLang="en-US" sz="1050" dirty="0">
              <a:cs typeface="Arial" panose="020B0604020202020204" pitchFamily="34" charset="0"/>
            </a:endParaRPr>
          </a:p>
        </p:txBody>
      </p:sp>
      <p:sp>
        <p:nvSpPr>
          <p:cNvPr id="2462" name="Rectangle 4345">
            <a:extLst>
              <a:ext uri="{FF2B5EF4-FFF2-40B4-BE49-F238E27FC236}">
                <a16:creationId xmlns:a16="http://schemas.microsoft.com/office/drawing/2014/main" id="{5F63D6F5-C3F3-4B79-BF75-A5CE56AFB8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13400" y="8421688"/>
            <a:ext cx="808038" cy="2540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050" dirty="0">
                <a:cs typeface="Arial" panose="020B0604020202020204" pitchFamily="34" charset="0"/>
              </a:rPr>
              <a:t>r</a:t>
            </a:r>
            <a:r>
              <a:rPr lang="en-GB" altLang="en-US" sz="1050" baseline="30000" dirty="0">
                <a:cs typeface="Arial" panose="020B0604020202020204" pitchFamily="34" charset="0"/>
              </a:rPr>
              <a:t>2</a:t>
            </a:r>
            <a:r>
              <a:rPr lang="en-GB" altLang="en-US" sz="1050" dirty="0">
                <a:cs typeface="Arial" panose="020B0604020202020204" pitchFamily="34" charset="0"/>
              </a:rPr>
              <a:t>= 0.9965</a:t>
            </a:r>
            <a:endParaRPr lang="fr-FR" altLang="en-US" sz="1050" dirty="0">
              <a:cs typeface="Arial" panose="020B0604020202020204" pitchFamily="34" charset="0"/>
            </a:endParaRPr>
          </a:p>
        </p:txBody>
      </p:sp>
      <p:sp>
        <p:nvSpPr>
          <p:cNvPr id="2463" name="Rectangle 4346">
            <a:extLst>
              <a:ext uri="{FF2B5EF4-FFF2-40B4-BE49-F238E27FC236}">
                <a16:creationId xmlns:a16="http://schemas.microsoft.com/office/drawing/2014/main" id="{40D587CE-EB90-403E-A06B-2AC71B16E5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13400" y="7835900"/>
            <a:ext cx="808038" cy="2540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050" dirty="0">
                <a:cs typeface="Arial" panose="020B0604020202020204" pitchFamily="34" charset="0"/>
              </a:rPr>
              <a:t>r</a:t>
            </a:r>
            <a:r>
              <a:rPr lang="en-GB" altLang="en-US" sz="1050" baseline="30000" dirty="0">
                <a:cs typeface="Arial" panose="020B0604020202020204" pitchFamily="34" charset="0"/>
              </a:rPr>
              <a:t>2</a:t>
            </a:r>
            <a:r>
              <a:rPr lang="en-GB" altLang="en-US" sz="1050" dirty="0">
                <a:cs typeface="Arial" panose="020B0604020202020204" pitchFamily="34" charset="0"/>
              </a:rPr>
              <a:t>= 0.9956</a:t>
            </a:r>
            <a:endParaRPr lang="fr-FR" altLang="en-US" sz="1050" dirty="0">
              <a:cs typeface="Arial" panose="020B0604020202020204" pitchFamily="34" charset="0"/>
            </a:endParaRPr>
          </a:p>
        </p:txBody>
      </p:sp>
      <p:sp>
        <p:nvSpPr>
          <p:cNvPr id="7774" name="Text Box 10689">
            <a:extLst>
              <a:ext uri="{FF2B5EF4-FFF2-40B4-BE49-F238E27FC236}">
                <a16:creationId xmlns:a16="http://schemas.microsoft.com/office/drawing/2014/main" id="{45BDC28B-CB5F-47CA-9662-C026C21D4F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3825" y="7105650"/>
            <a:ext cx="178276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b="1">
                <a:cs typeface="Arial" panose="020B0604020202020204" pitchFamily="34" charset="0"/>
              </a:rPr>
              <a:t>After NTS granisetron</a:t>
            </a:r>
          </a:p>
        </p:txBody>
      </p:sp>
      <p:sp>
        <p:nvSpPr>
          <p:cNvPr id="7775" name="Text Box 10689">
            <a:extLst>
              <a:ext uri="{FF2B5EF4-FFF2-40B4-BE49-F238E27FC236}">
                <a16:creationId xmlns:a16="http://schemas.microsoft.com/office/drawing/2014/main" id="{D2ACC6ED-BEBA-4ADA-BE46-EAA0D250A4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5825" y="7092950"/>
            <a:ext cx="19113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b="1">
                <a:cs typeface="Arial" panose="020B0604020202020204" pitchFamily="34" charset="0"/>
              </a:rPr>
              <a:t>Before NTS granisetron</a:t>
            </a:r>
            <a:endParaRPr lang="fr-FR" altLang="fr-FR" sz="1200" b="1" baseline="-25000">
              <a:cs typeface="Arial" panose="020B0604020202020204" pitchFamily="34" charset="0"/>
            </a:endParaRPr>
          </a:p>
        </p:txBody>
      </p:sp>
      <p:sp>
        <p:nvSpPr>
          <p:cNvPr id="7776" name="Rectangle 4353">
            <a:extLst>
              <a:ext uri="{FF2B5EF4-FFF2-40B4-BE49-F238E27FC236}">
                <a16:creationId xmlns:a16="http://schemas.microsoft.com/office/drawing/2014/main" id="{309F5BDC-26A5-4192-8FFA-96B10D51B8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7038" y="7596188"/>
            <a:ext cx="73025" cy="73025"/>
          </a:xfrm>
          <a:prstGeom prst="rect">
            <a:avLst/>
          </a:prstGeom>
          <a:solidFill>
            <a:schemeClr val="tx1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SG" altLang="en-US" sz="1800"/>
          </a:p>
        </p:txBody>
      </p:sp>
      <p:sp>
        <p:nvSpPr>
          <p:cNvPr id="7777" name="Rectangle 4354">
            <a:extLst>
              <a:ext uri="{FF2B5EF4-FFF2-40B4-BE49-F238E27FC236}">
                <a16:creationId xmlns:a16="http://schemas.microsoft.com/office/drawing/2014/main" id="{3DA91FC0-8412-4563-956F-343F805A5C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8175" y="7597775"/>
            <a:ext cx="73025" cy="71438"/>
          </a:xfrm>
          <a:prstGeom prst="rect">
            <a:avLst/>
          </a:prstGeom>
          <a:solidFill>
            <a:schemeClr val="tx1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SG" altLang="en-US" sz="1800"/>
          </a:p>
        </p:txBody>
      </p:sp>
      <p:sp>
        <p:nvSpPr>
          <p:cNvPr id="7778" name="Rectangle 4355">
            <a:extLst>
              <a:ext uri="{FF2B5EF4-FFF2-40B4-BE49-F238E27FC236}">
                <a16:creationId xmlns:a16="http://schemas.microsoft.com/office/drawing/2014/main" id="{811499AB-40A6-4CC2-8585-4A0569B7D8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0900" y="7856538"/>
            <a:ext cx="71438" cy="71437"/>
          </a:xfrm>
          <a:prstGeom prst="rect">
            <a:avLst/>
          </a:prstGeom>
          <a:solidFill>
            <a:schemeClr val="tx1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SG" altLang="en-US" sz="1800"/>
          </a:p>
        </p:txBody>
      </p:sp>
      <p:sp>
        <p:nvSpPr>
          <p:cNvPr id="7779" name="Rectangle 4356">
            <a:extLst>
              <a:ext uri="{FF2B5EF4-FFF2-40B4-BE49-F238E27FC236}">
                <a16:creationId xmlns:a16="http://schemas.microsoft.com/office/drawing/2014/main" id="{83795578-A463-4EB2-BF75-3C90072BC6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2038" y="8172450"/>
            <a:ext cx="71437" cy="71438"/>
          </a:xfrm>
          <a:prstGeom prst="rect">
            <a:avLst/>
          </a:prstGeom>
          <a:solidFill>
            <a:schemeClr val="tx1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SG" altLang="en-US" sz="1800"/>
          </a:p>
        </p:txBody>
      </p:sp>
      <p:sp>
        <p:nvSpPr>
          <p:cNvPr id="7780" name="Rectangle 4357">
            <a:extLst>
              <a:ext uri="{FF2B5EF4-FFF2-40B4-BE49-F238E27FC236}">
                <a16:creationId xmlns:a16="http://schemas.microsoft.com/office/drawing/2014/main" id="{F393F7F4-9F31-4ED4-AFB8-CE34EE8E2A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3175" y="8243888"/>
            <a:ext cx="71438" cy="71437"/>
          </a:xfrm>
          <a:prstGeom prst="rect">
            <a:avLst/>
          </a:prstGeom>
          <a:solidFill>
            <a:schemeClr val="tx1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SG" altLang="en-US" sz="1800"/>
          </a:p>
        </p:txBody>
      </p:sp>
      <p:sp>
        <p:nvSpPr>
          <p:cNvPr id="7781" name="Rectangle 4358">
            <a:extLst>
              <a:ext uri="{FF2B5EF4-FFF2-40B4-BE49-F238E27FC236}">
                <a16:creationId xmlns:a16="http://schemas.microsoft.com/office/drawing/2014/main" id="{318143A1-42A4-47A6-AE80-3740B44A36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4313" y="8316913"/>
            <a:ext cx="73025" cy="71437"/>
          </a:xfrm>
          <a:prstGeom prst="rect">
            <a:avLst/>
          </a:prstGeom>
          <a:solidFill>
            <a:schemeClr val="tx1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SG" altLang="en-US" sz="1800"/>
          </a:p>
        </p:txBody>
      </p:sp>
      <p:sp>
        <p:nvSpPr>
          <p:cNvPr id="7782" name="Rectangle 4359">
            <a:extLst>
              <a:ext uri="{FF2B5EF4-FFF2-40B4-BE49-F238E27FC236}">
                <a16:creationId xmlns:a16="http://schemas.microsoft.com/office/drawing/2014/main" id="{79879CF9-BCC6-452E-A477-9DA8170069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7038" y="8372475"/>
            <a:ext cx="73025" cy="73025"/>
          </a:xfrm>
          <a:prstGeom prst="rect">
            <a:avLst/>
          </a:prstGeom>
          <a:solidFill>
            <a:schemeClr val="tx1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SG" altLang="en-US" sz="1800"/>
          </a:p>
        </p:txBody>
      </p:sp>
      <p:sp>
        <p:nvSpPr>
          <p:cNvPr id="7783" name="Freeform 4360">
            <a:extLst>
              <a:ext uri="{FF2B5EF4-FFF2-40B4-BE49-F238E27FC236}">
                <a16:creationId xmlns:a16="http://schemas.microsoft.com/office/drawing/2014/main" id="{24C44E2C-553E-436B-8B22-A3AC793E4AA1}"/>
              </a:ext>
            </a:extLst>
          </p:cNvPr>
          <p:cNvSpPr>
            <a:spLocks/>
          </p:cNvSpPr>
          <p:nvPr/>
        </p:nvSpPr>
        <p:spPr bwMode="auto">
          <a:xfrm>
            <a:off x="4508500" y="7485063"/>
            <a:ext cx="71438" cy="71437"/>
          </a:xfrm>
          <a:custGeom>
            <a:avLst/>
            <a:gdLst>
              <a:gd name="T0" fmla="*/ 0 w 42"/>
              <a:gd name="T1" fmla="*/ 2147483646 h 50"/>
              <a:gd name="T2" fmla="*/ 2147483646 w 42"/>
              <a:gd name="T3" fmla="*/ 2147483646 h 50"/>
              <a:gd name="T4" fmla="*/ 2147483646 w 42"/>
              <a:gd name="T5" fmla="*/ 0 h 50"/>
              <a:gd name="T6" fmla="*/ 0 w 42"/>
              <a:gd name="T7" fmla="*/ 2147483646 h 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" h="50">
                <a:moveTo>
                  <a:pt x="0" y="50"/>
                </a:moveTo>
                <a:lnTo>
                  <a:pt x="42" y="50"/>
                </a:lnTo>
                <a:lnTo>
                  <a:pt x="21" y="0"/>
                </a:lnTo>
                <a:lnTo>
                  <a:pt x="0" y="5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784" name="Freeform 4361">
            <a:extLst>
              <a:ext uri="{FF2B5EF4-FFF2-40B4-BE49-F238E27FC236}">
                <a16:creationId xmlns:a16="http://schemas.microsoft.com/office/drawing/2014/main" id="{C82144CF-AD60-456E-811E-BA61164CC578}"/>
              </a:ext>
            </a:extLst>
          </p:cNvPr>
          <p:cNvSpPr>
            <a:spLocks/>
          </p:cNvSpPr>
          <p:nvPr/>
        </p:nvSpPr>
        <p:spPr bwMode="auto">
          <a:xfrm>
            <a:off x="4660900" y="7800975"/>
            <a:ext cx="71438" cy="71438"/>
          </a:xfrm>
          <a:custGeom>
            <a:avLst/>
            <a:gdLst>
              <a:gd name="T0" fmla="*/ 0 w 42"/>
              <a:gd name="T1" fmla="*/ 2147483646 h 50"/>
              <a:gd name="T2" fmla="*/ 2147483646 w 42"/>
              <a:gd name="T3" fmla="*/ 2147483646 h 50"/>
              <a:gd name="T4" fmla="*/ 2147483646 w 42"/>
              <a:gd name="T5" fmla="*/ 0 h 50"/>
              <a:gd name="T6" fmla="*/ 0 w 42"/>
              <a:gd name="T7" fmla="*/ 2147483646 h 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" h="50">
                <a:moveTo>
                  <a:pt x="0" y="50"/>
                </a:moveTo>
                <a:lnTo>
                  <a:pt x="42" y="50"/>
                </a:lnTo>
                <a:lnTo>
                  <a:pt x="21" y="0"/>
                </a:lnTo>
                <a:lnTo>
                  <a:pt x="0" y="5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785" name="Freeform 4362">
            <a:extLst>
              <a:ext uri="{FF2B5EF4-FFF2-40B4-BE49-F238E27FC236}">
                <a16:creationId xmlns:a16="http://schemas.microsoft.com/office/drawing/2014/main" id="{63530A6B-EA9D-4138-A35A-8506A5C97E14}"/>
              </a:ext>
            </a:extLst>
          </p:cNvPr>
          <p:cNvSpPr>
            <a:spLocks/>
          </p:cNvSpPr>
          <p:nvPr/>
        </p:nvSpPr>
        <p:spPr bwMode="auto">
          <a:xfrm>
            <a:off x="4872038" y="7969250"/>
            <a:ext cx="71437" cy="73025"/>
          </a:xfrm>
          <a:custGeom>
            <a:avLst/>
            <a:gdLst>
              <a:gd name="T0" fmla="*/ 0 w 42"/>
              <a:gd name="T1" fmla="*/ 2147483646 h 50"/>
              <a:gd name="T2" fmla="*/ 2147483646 w 42"/>
              <a:gd name="T3" fmla="*/ 2147483646 h 50"/>
              <a:gd name="T4" fmla="*/ 2147483646 w 42"/>
              <a:gd name="T5" fmla="*/ 0 h 50"/>
              <a:gd name="T6" fmla="*/ 0 w 42"/>
              <a:gd name="T7" fmla="*/ 2147483646 h 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" h="50">
                <a:moveTo>
                  <a:pt x="0" y="50"/>
                </a:moveTo>
                <a:lnTo>
                  <a:pt x="42" y="50"/>
                </a:lnTo>
                <a:lnTo>
                  <a:pt x="21" y="0"/>
                </a:lnTo>
                <a:lnTo>
                  <a:pt x="0" y="5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786" name="Freeform 4363">
            <a:extLst>
              <a:ext uri="{FF2B5EF4-FFF2-40B4-BE49-F238E27FC236}">
                <a16:creationId xmlns:a16="http://schemas.microsoft.com/office/drawing/2014/main" id="{C5CE5962-043F-4ABA-92D2-FD8D9D5039DD}"/>
              </a:ext>
            </a:extLst>
          </p:cNvPr>
          <p:cNvSpPr>
            <a:spLocks/>
          </p:cNvSpPr>
          <p:nvPr/>
        </p:nvSpPr>
        <p:spPr bwMode="auto">
          <a:xfrm>
            <a:off x="5083175" y="8027988"/>
            <a:ext cx="71438" cy="71437"/>
          </a:xfrm>
          <a:custGeom>
            <a:avLst/>
            <a:gdLst>
              <a:gd name="T0" fmla="*/ 0 w 42"/>
              <a:gd name="T1" fmla="*/ 2147483646 h 50"/>
              <a:gd name="T2" fmla="*/ 2147483646 w 42"/>
              <a:gd name="T3" fmla="*/ 2147483646 h 50"/>
              <a:gd name="T4" fmla="*/ 2147483646 w 42"/>
              <a:gd name="T5" fmla="*/ 0 h 50"/>
              <a:gd name="T6" fmla="*/ 0 w 42"/>
              <a:gd name="T7" fmla="*/ 2147483646 h 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" h="50">
                <a:moveTo>
                  <a:pt x="0" y="50"/>
                </a:moveTo>
                <a:lnTo>
                  <a:pt x="42" y="50"/>
                </a:lnTo>
                <a:lnTo>
                  <a:pt x="21" y="0"/>
                </a:lnTo>
                <a:lnTo>
                  <a:pt x="0" y="5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787" name="Freeform 4364">
            <a:extLst>
              <a:ext uri="{FF2B5EF4-FFF2-40B4-BE49-F238E27FC236}">
                <a16:creationId xmlns:a16="http://schemas.microsoft.com/office/drawing/2014/main" id="{0846888B-0344-46BE-8115-790731B5F00B}"/>
              </a:ext>
            </a:extLst>
          </p:cNvPr>
          <p:cNvSpPr>
            <a:spLocks/>
          </p:cNvSpPr>
          <p:nvPr/>
        </p:nvSpPr>
        <p:spPr bwMode="auto">
          <a:xfrm>
            <a:off x="5295900" y="8081963"/>
            <a:ext cx="71438" cy="73025"/>
          </a:xfrm>
          <a:custGeom>
            <a:avLst/>
            <a:gdLst>
              <a:gd name="T0" fmla="*/ 0 w 42"/>
              <a:gd name="T1" fmla="*/ 2147483646 h 50"/>
              <a:gd name="T2" fmla="*/ 2147483646 w 42"/>
              <a:gd name="T3" fmla="*/ 2147483646 h 50"/>
              <a:gd name="T4" fmla="*/ 2147483646 w 42"/>
              <a:gd name="T5" fmla="*/ 0 h 50"/>
              <a:gd name="T6" fmla="*/ 0 w 42"/>
              <a:gd name="T7" fmla="*/ 2147483646 h 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" h="50">
                <a:moveTo>
                  <a:pt x="0" y="50"/>
                </a:moveTo>
                <a:lnTo>
                  <a:pt x="42" y="50"/>
                </a:lnTo>
                <a:lnTo>
                  <a:pt x="21" y="0"/>
                </a:lnTo>
                <a:lnTo>
                  <a:pt x="0" y="5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788" name="Freeform 4365">
            <a:extLst>
              <a:ext uri="{FF2B5EF4-FFF2-40B4-BE49-F238E27FC236}">
                <a16:creationId xmlns:a16="http://schemas.microsoft.com/office/drawing/2014/main" id="{7CF82714-BBE9-4108-912C-04F0D13084BE}"/>
              </a:ext>
            </a:extLst>
          </p:cNvPr>
          <p:cNvSpPr>
            <a:spLocks/>
          </p:cNvSpPr>
          <p:nvPr/>
        </p:nvSpPr>
        <p:spPr bwMode="auto">
          <a:xfrm>
            <a:off x="5510213" y="8101013"/>
            <a:ext cx="71437" cy="73025"/>
          </a:xfrm>
          <a:custGeom>
            <a:avLst/>
            <a:gdLst>
              <a:gd name="T0" fmla="*/ 0 w 42"/>
              <a:gd name="T1" fmla="*/ 2147483646 h 50"/>
              <a:gd name="T2" fmla="*/ 2147483646 w 42"/>
              <a:gd name="T3" fmla="*/ 2147483646 h 50"/>
              <a:gd name="T4" fmla="*/ 2147483646 w 42"/>
              <a:gd name="T5" fmla="*/ 0 h 50"/>
              <a:gd name="T6" fmla="*/ 0 w 42"/>
              <a:gd name="T7" fmla="*/ 2147483646 h 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" h="50">
                <a:moveTo>
                  <a:pt x="0" y="50"/>
                </a:moveTo>
                <a:lnTo>
                  <a:pt x="42" y="50"/>
                </a:lnTo>
                <a:lnTo>
                  <a:pt x="21" y="0"/>
                </a:lnTo>
                <a:lnTo>
                  <a:pt x="0" y="5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789" name="Freeform 4647">
            <a:extLst>
              <a:ext uri="{FF2B5EF4-FFF2-40B4-BE49-F238E27FC236}">
                <a16:creationId xmlns:a16="http://schemas.microsoft.com/office/drawing/2014/main" id="{046798CC-CD32-4981-AC6A-CFFE63E13FAB}"/>
              </a:ext>
            </a:extLst>
          </p:cNvPr>
          <p:cNvSpPr>
            <a:spLocks/>
          </p:cNvSpPr>
          <p:nvPr/>
        </p:nvSpPr>
        <p:spPr bwMode="auto">
          <a:xfrm>
            <a:off x="5711825" y="8101013"/>
            <a:ext cx="71438" cy="73025"/>
          </a:xfrm>
          <a:custGeom>
            <a:avLst/>
            <a:gdLst>
              <a:gd name="T0" fmla="*/ 0 w 42"/>
              <a:gd name="T1" fmla="*/ 2147483646 h 50"/>
              <a:gd name="T2" fmla="*/ 2147483646 w 42"/>
              <a:gd name="T3" fmla="*/ 2147483646 h 50"/>
              <a:gd name="T4" fmla="*/ 2147483646 w 42"/>
              <a:gd name="T5" fmla="*/ 0 h 50"/>
              <a:gd name="T6" fmla="*/ 0 w 42"/>
              <a:gd name="T7" fmla="*/ 2147483646 h 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" h="50">
                <a:moveTo>
                  <a:pt x="0" y="50"/>
                </a:moveTo>
                <a:lnTo>
                  <a:pt x="42" y="50"/>
                </a:lnTo>
                <a:lnTo>
                  <a:pt x="21" y="0"/>
                </a:lnTo>
                <a:lnTo>
                  <a:pt x="0" y="5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790" name="Freeform 4678">
            <a:extLst>
              <a:ext uri="{FF2B5EF4-FFF2-40B4-BE49-F238E27FC236}">
                <a16:creationId xmlns:a16="http://schemas.microsoft.com/office/drawing/2014/main" id="{4CBAB477-28ED-4E42-B038-B2E4D98B4047}"/>
              </a:ext>
            </a:extLst>
          </p:cNvPr>
          <p:cNvSpPr>
            <a:spLocks/>
          </p:cNvSpPr>
          <p:nvPr/>
        </p:nvSpPr>
        <p:spPr bwMode="auto">
          <a:xfrm>
            <a:off x="5895975" y="8196263"/>
            <a:ext cx="73025" cy="73025"/>
          </a:xfrm>
          <a:custGeom>
            <a:avLst/>
            <a:gdLst>
              <a:gd name="T0" fmla="*/ 0 w 42"/>
              <a:gd name="T1" fmla="*/ 2147483646 h 50"/>
              <a:gd name="T2" fmla="*/ 2147483646 w 42"/>
              <a:gd name="T3" fmla="*/ 2147483646 h 50"/>
              <a:gd name="T4" fmla="*/ 2147483646 w 42"/>
              <a:gd name="T5" fmla="*/ 0 h 50"/>
              <a:gd name="T6" fmla="*/ 0 w 42"/>
              <a:gd name="T7" fmla="*/ 2147483646 h 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" h="50">
                <a:moveTo>
                  <a:pt x="0" y="50"/>
                </a:moveTo>
                <a:lnTo>
                  <a:pt x="42" y="50"/>
                </a:lnTo>
                <a:lnTo>
                  <a:pt x="21" y="0"/>
                </a:lnTo>
                <a:lnTo>
                  <a:pt x="0" y="5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791" name="Freeform 4360">
            <a:extLst>
              <a:ext uri="{FF2B5EF4-FFF2-40B4-BE49-F238E27FC236}">
                <a16:creationId xmlns:a16="http://schemas.microsoft.com/office/drawing/2014/main" id="{C48E6FEB-C040-4EC8-B5B4-94177B5D6DBC}"/>
              </a:ext>
            </a:extLst>
          </p:cNvPr>
          <p:cNvSpPr>
            <a:spLocks/>
          </p:cNvSpPr>
          <p:nvPr/>
        </p:nvSpPr>
        <p:spPr bwMode="auto">
          <a:xfrm>
            <a:off x="4410075" y="7453313"/>
            <a:ext cx="71438" cy="71437"/>
          </a:xfrm>
          <a:custGeom>
            <a:avLst/>
            <a:gdLst>
              <a:gd name="T0" fmla="*/ 0 w 42"/>
              <a:gd name="T1" fmla="*/ 2147483646 h 50"/>
              <a:gd name="T2" fmla="*/ 2147483646 w 42"/>
              <a:gd name="T3" fmla="*/ 2147483646 h 50"/>
              <a:gd name="T4" fmla="*/ 2147483646 w 42"/>
              <a:gd name="T5" fmla="*/ 0 h 50"/>
              <a:gd name="T6" fmla="*/ 0 w 42"/>
              <a:gd name="T7" fmla="*/ 2147483646 h 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" h="50">
                <a:moveTo>
                  <a:pt x="0" y="50"/>
                </a:moveTo>
                <a:lnTo>
                  <a:pt x="42" y="50"/>
                </a:lnTo>
                <a:lnTo>
                  <a:pt x="21" y="0"/>
                </a:lnTo>
                <a:lnTo>
                  <a:pt x="0" y="5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792" name="Freeform 4362">
            <a:extLst>
              <a:ext uri="{FF2B5EF4-FFF2-40B4-BE49-F238E27FC236}">
                <a16:creationId xmlns:a16="http://schemas.microsoft.com/office/drawing/2014/main" id="{DB7C76A8-A348-41AD-8D0E-7C29F1767C68}"/>
              </a:ext>
            </a:extLst>
          </p:cNvPr>
          <p:cNvSpPr>
            <a:spLocks/>
          </p:cNvSpPr>
          <p:nvPr/>
        </p:nvSpPr>
        <p:spPr bwMode="auto">
          <a:xfrm>
            <a:off x="4751388" y="7905750"/>
            <a:ext cx="71437" cy="71438"/>
          </a:xfrm>
          <a:custGeom>
            <a:avLst/>
            <a:gdLst>
              <a:gd name="T0" fmla="*/ 0 w 42"/>
              <a:gd name="T1" fmla="*/ 2147483646 h 50"/>
              <a:gd name="T2" fmla="*/ 2147483646 w 42"/>
              <a:gd name="T3" fmla="*/ 2147483646 h 50"/>
              <a:gd name="T4" fmla="*/ 2147483646 w 42"/>
              <a:gd name="T5" fmla="*/ 0 h 50"/>
              <a:gd name="T6" fmla="*/ 0 w 42"/>
              <a:gd name="T7" fmla="*/ 2147483646 h 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" h="50">
                <a:moveTo>
                  <a:pt x="0" y="50"/>
                </a:moveTo>
                <a:lnTo>
                  <a:pt x="42" y="50"/>
                </a:lnTo>
                <a:lnTo>
                  <a:pt x="21" y="0"/>
                </a:lnTo>
                <a:lnTo>
                  <a:pt x="0" y="5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793" name="Rectangle 4355">
            <a:extLst>
              <a:ext uri="{FF2B5EF4-FFF2-40B4-BE49-F238E27FC236}">
                <a16:creationId xmlns:a16="http://schemas.microsoft.com/office/drawing/2014/main" id="{FB36AE09-2A26-4E02-AF93-A6F8CA9C90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13300" y="8029575"/>
            <a:ext cx="71438" cy="71438"/>
          </a:xfrm>
          <a:prstGeom prst="rect">
            <a:avLst/>
          </a:prstGeom>
          <a:solidFill>
            <a:schemeClr val="tx1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SG" altLang="en-US" sz="1800"/>
          </a:p>
        </p:txBody>
      </p:sp>
      <p:sp>
        <p:nvSpPr>
          <p:cNvPr id="7794" name="Rectangle 4354">
            <a:extLst>
              <a:ext uri="{FF2B5EF4-FFF2-40B4-BE49-F238E27FC236}">
                <a16:creationId xmlns:a16="http://schemas.microsoft.com/office/drawing/2014/main" id="{01D22AA7-0D09-4CE2-AF82-63BF900F8C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0575" y="7740650"/>
            <a:ext cx="73025" cy="71438"/>
          </a:xfrm>
          <a:prstGeom prst="rect">
            <a:avLst/>
          </a:prstGeom>
          <a:solidFill>
            <a:schemeClr val="tx1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SG" altLang="en-US" sz="1800"/>
          </a:p>
        </p:txBody>
      </p:sp>
      <p:sp>
        <p:nvSpPr>
          <p:cNvPr id="7795" name="Freeform 6189">
            <a:extLst>
              <a:ext uri="{FF2B5EF4-FFF2-40B4-BE49-F238E27FC236}">
                <a16:creationId xmlns:a16="http://schemas.microsoft.com/office/drawing/2014/main" id="{BC4B5F4E-B5A2-4F33-90AF-613E28B1FE14}"/>
              </a:ext>
            </a:extLst>
          </p:cNvPr>
          <p:cNvSpPr>
            <a:spLocks/>
          </p:cNvSpPr>
          <p:nvPr/>
        </p:nvSpPr>
        <p:spPr bwMode="auto">
          <a:xfrm>
            <a:off x="1431925" y="7480300"/>
            <a:ext cx="71438" cy="73025"/>
          </a:xfrm>
          <a:custGeom>
            <a:avLst/>
            <a:gdLst>
              <a:gd name="T0" fmla="*/ 0 w 58"/>
              <a:gd name="T1" fmla="*/ 2147483646 h 58"/>
              <a:gd name="T2" fmla="*/ 2147483646 w 58"/>
              <a:gd name="T3" fmla="*/ 2147483646 h 58"/>
              <a:gd name="T4" fmla="*/ 2147483646 w 58"/>
              <a:gd name="T5" fmla="*/ 0 h 58"/>
              <a:gd name="T6" fmla="*/ 0 w 58"/>
              <a:gd name="T7" fmla="*/ 2147483646 h 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8" h="58">
                <a:moveTo>
                  <a:pt x="0" y="58"/>
                </a:moveTo>
                <a:lnTo>
                  <a:pt x="58" y="58"/>
                </a:lnTo>
                <a:lnTo>
                  <a:pt x="29" y="0"/>
                </a:lnTo>
                <a:lnTo>
                  <a:pt x="0" y="58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796" name="Freeform 6190">
            <a:extLst>
              <a:ext uri="{FF2B5EF4-FFF2-40B4-BE49-F238E27FC236}">
                <a16:creationId xmlns:a16="http://schemas.microsoft.com/office/drawing/2014/main" id="{E8880C00-1290-496B-9D5E-E0D3F51299DC}"/>
              </a:ext>
            </a:extLst>
          </p:cNvPr>
          <p:cNvSpPr>
            <a:spLocks/>
          </p:cNvSpPr>
          <p:nvPr/>
        </p:nvSpPr>
        <p:spPr bwMode="auto">
          <a:xfrm>
            <a:off x="1570038" y="7546975"/>
            <a:ext cx="71437" cy="73025"/>
          </a:xfrm>
          <a:custGeom>
            <a:avLst/>
            <a:gdLst>
              <a:gd name="T0" fmla="*/ 0 w 58"/>
              <a:gd name="T1" fmla="*/ 2147483646 h 58"/>
              <a:gd name="T2" fmla="*/ 2147483646 w 58"/>
              <a:gd name="T3" fmla="*/ 2147483646 h 58"/>
              <a:gd name="T4" fmla="*/ 2147483646 w 58"/>
              <a:gd name="T5" fmla="*/ 0 h 58"/>
              <a:gd name="T6" fmla="*/ 0 w 58"/>
              <a:gd name="T7" fmla="*/ 2147483646 h 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8" h="58">
                <a:moveTo>
                  <a:pt x="0" y="58"/>
                </a:moveTo>
                <a:lnTo>
                  <a:pt x="58" y="58"/>
                </a:lnTo>
                <a:lnTo>
                  <a:pt x="29" y="0"/>
                </a:lnTo>
                <a:lnTo>
                  <a:pt x="0" y="58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797" name="Freeform 6191">
            <a:extLst>
              <a:ext uri="{FF2B5EF4-FFF2-40B4-BE49-F238E27FC236}">
                <a16:creationId xmlns:a16="http://schemas.microsoft.com/office/drawing/2014/main" id="{244059ED-135A-4CDE-888D-FF8CCAC7B73F}"/>
              </a:ext>
            </a:extLst>
          </p:cNvPr>
          <p:cNvSpPr>
            <a:spLocks/>
          </p:cNvSpPr>
          <p:nvPr/>
        </p:nvSpPr>
        <p:spPr bwMode="auto">
          <a:xfrm>
            <a:off x="1708150" y="7524750"/>
            <a:ext cx="71438" cy="73025"/>
          </a:xfrm>
          <a:custGeom>
            <a:avLst/>
            <a:gdLst>
              <a:gd name="T0" fmla="*/ 0 w 58"/>
              <a:gd name="T1" fmla="*/ 2147483646 h 58"/>
              <a:gd name="T2" fmla="*/ 2147483646 w 58"/>
              <a:gd name="T3" fmla="*/ 2147483646 h 58"/>
              <a:gd name="T4" fmla="*/ 2147483646 w 58"/>
              <a:gd name="T5" fmla="*/ 0 h 58"/>
              <a:gd name="T6" fmla="*/ 0 w 58"/>
              <a:gd name="T7" fmla="*/ 2147483646 h 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8" h="58">
                <a:moveTo>
                  <a:pt x="0" y="58"/>
                </a:moveTo>
                <a:lnTo>
                  <a:pt x="58" y="58"/>
                </a:lnTo>
                <a:lnTo>
                  <a:pt x="29" y="0"/>
                </a:lnTo>
                <a:lnTo>
                  <a:pt x="0" y="58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798" name="Freeform 6192">
            <a:extLst>
              <a:ext uri="{FF2B5EF4-FFF2-40B4-BE49-F238E27FC236}">
                <a16:creationId xmlns:a16="http://schemas.microsoft.com/office/drawing/2014/main" id="{91586B49-E938-4B19-8625-6D74F59002D4}"/>
              </a:ext>
            </a:extLst>
          </p:cNvPr>
          <p:cNvSpPr>
            <a:spLocks/>
          </p:cNvSpPr>
          <p:nvPr/>
        </p:nvSpPr>
        <p:spPr bwMode="auto">
          <a:xfrm>
            <a:off x="1847850" y="7594600"/>
            <a:ext cx="71438" cy="73025"/>
          </a:xfrm>
          <a:custGeom>
            <a:avLst/>
            <a:gdLst>
              <a:gd name="T0" fmla="*/ 0 w 58"/>
              <a:gd name="T1" fmla="*/ 2147483646 h 58"/>
              <a:gd name="T2" fmla="*/ 2147483646 w 58"/>
              <a:gd name="T3" fmla="*/ 2147483646 h 58"/>
              <a:gd name="T4" fmla="*/ 2147483646 w 58"/>
              <a:gd name="T5" fmla="*/ 0 h 58"/>
              <a:gd name="T6" fmla="*/ 0 w 58"/>
              <a:gd name="T7" fmla="*/ 2147483646 h 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8" h="58">
                <a:moveTo>
                  <a:pt x="0" y="58"/>
                </a:moveTo>
                <a:lnTo>
                  <a:pt x="58" y="58"/>
                </a:lnTo>
                <a:lnTo>
                  <a:pt x="29" y="0"/>
                </a:lnTo>
                <a:lnTo>
                  <a:pt x="0" y="58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799" name="Freeform 6193">
            <a:extLst>
              <a:ext uri="{FF2B5EF4-FFF2-40B4-BE49-F238E27FC236}">
                <a16:creationId xmlns:a16="http://schemas.microsoft.com/office/drawing/2014/main" id="{C464BF3B-0F77-4C5A-A997-FE907FA48B94}"/>
              </a:ext>
            </a:extLst>
          </p:cNvPr>
          <p:cNvSpPr>
            <a:spLocks/>
          </p:cNvSpPr>
          <p:nvPr/>
        </p:nvSpPr>
        <p:spPr bwMode="auto">
          <a:xfrm>
            <a:off x="1984375" y="7667625"/>
            <a:ext cx="71438" cy="73025"/>
          </a:xfrm>
          <a:custGeom>
            <a:avLst/>
            <a:gdLst>
              <a:gd name="T0" fmla="*/ 0 w 58"/>
              <a:gd name="T1" fmla="*/ 2147483646 h 58"/>
              <a:gd name="T2" fmla="*/ 2147483646 w 58"/>
              <a:gd name="T3" fmla="*/ 2147483646 h 58"/>
              <a:gd name="T4" fmla="*/ 2147483646 w 58"/>
              <a:gd name="T5" fmla="*/ 0 h 58"/>
              <a:gd name="T6" fmla="*/ 0 w 58"/>
              <a:gd name="T7" fmla="*/ 2147483646 h 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8" h="58">
                <a:moveTo>
                  <a:pt x="0" y="58"/>
                </a:moveTo>
                <a:lnTo>
                  <a:pt x="58" y="58"/>
                </a:lnTo>
                <a:lnTo>
                  <a:pt x="29" y="0"/>
                </a:lnTo>
                <a:lnTo>
                  <a:pt x="0" y="58"/>
                </a:lnTo>
                <a:close/>
              </a:path>
            </a:pathLst>
          </a:custGeom>
          <a:solidFill>
            <a:schemeClr val="bg1"/>
          </a:solidFill>
          <a:ln w="3175" cmpd="sng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800" name="Freeform 6194">
            <a:extLst>
              <a:ext uri="{FF2B5EF4-FFF2-40B4-BE49-F238E27FC236}">
                <a16:creationId xmlns:a16="http://schemas.microsoft.com/office/drawing/2014/main" id="{8BD3E800-3136-4AFF-8D7E-4FD1221BBED2}"/>
              </a:ext>
            </a:extLst>
          </p:cNvPr>
          <p:cNvSpPr>
            <a:spLocks/>
          </p:cNvSpPr>
          <p:nvPr/>
        </p:nvSpPr>
        <p:spPr bwMode="auto">
          <a:xfrm>
            <a:off x="2122488" y="7686675"/>
            <a:ext cx="71437" cy="73025"/>
          </a:xfrm>
          <a:custGeom>
            <a:avLst/>
            <a:gdLst>
              <a:gd name="T0" fmla="*/ 0 w 58"/>
              <a:gd name="T1" fmla="*/ 2147483646 h 58"/>
              <a:gd name="T2" fmla="*/ 2147483646 w 58"/>
              <a:gd name="T3" fmla="*/ 2147483646 h 58"/>
              <a:gd name="T4" fmla="*/ 2147483646 w 58"/>
              <a:gd name="T5" fmla="*/ 0 h 58"/>
              <a:gd name="T6" fmla="*/ 0 w 58"/>
              <a:gd name="T7" fmla="*/ 2147483646 h 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8" h="58">
                <a:moveTo>
                  <a:pt x="0" y="58"/>
                </a:moveTo>
                <a:lnTo>
                  <a:pt x="58" y="58"/>
                </a:lnTo>
                <a:lnTo>
                  <a:pt x="29" y="0"/>
                </a:lnTo>
                <a:lnTo>
                  <a:pt x="0" y="58"/>
                </a:lnTo>
                <a:close/>
              </a:path>
            </a:pathLst>
          </a:custGeom>
          <a:solidFill>
            <a:schemeClr val="bg1"/>
          </a:solidFill>
          <a:ln w="3175" cmpd="sng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801" name="Freeform 6195">
            <a:extLst>
              <a:ext uri="{FF2B5EF4-FFF2-40B4-BE49-F238E27FC236}">
                <a16:creationId xmlns:a16="http://schemas.microsoft.com/office/drawing/2014/main" id="{F67275B2-90DD-429E-86C7-69DDD62FBC01}"/>
              </a:ext>
            </a:extLst>
          </p:cNvPr>
          <p:cNvSpPr>
            <a:spLocks/>
          </p:cNvSpPr>
          <p:nvPr/>
        </p:nvSpPr>
        <p:spPr bwMode="auto">
          <a:xfrm>
            <a:off x="2260600" y="7697788"/>
            <a:ext cx="71438" cy="73025"/>
          </a:xfrm>
          <a:custGeom>
            <a:avLst/>
            <a:gdLst>
              <a:gd name="T0" fmla="*/ 0 w 58"/>
              <a:gd name="T1" fmla="*/ 2147483646 h 58"/>
              <a:gd name="T2" fmla="*/ 2147483646 w 58"/>
              <a:gd name="T3" fmla="*/ 2147483646 h 58"/>
              <a:gd name="T4" fmla="*/ 2147483646 w 58"/>
              <a:gd name="T5" fmla="*/ 0 h 58"/>
              <a:gd name="T6" fmla="*/ 0 w 58"/>
              <a:gd name="T7" fmla="*/ 2147483646 h 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8" h="58">
                <a:moveTo>
                  <a:pt x="0" y="58"/>
                </a:moveTo>
                <a:lnTo>
                  <a:pt x="58" y="58"/>
                </a:lnTo>
                <a:lnTo>
                  <a:pt x="29" y="0"/>
                </a:lnTo>
                <a:lnTo>
                  <a:pt x="0" y="58"/>
                </a:lnTo>
                <a:close/>
              </a:path>
            </a:pathLst>
          </a:custGeom>
          <a:solidFill>
            <a:schemeClr val="bg1"/>
          </a:solidFill>
          <a:ln w="3175" cmpd="sng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802" name="Freeform 6196">
            <a:extLst>
              <a:ext uri="{FF2B5EF4-FFF2-40B4-BE49-F238E27FC236}">
                <a16:creationId xmlns:a16="http://schemas.microsoft.com/office/drawing/2014/main" id="{4996F636-06E1-4AF6-8C63-D31E993E792E}"/>
              </a:ext>
            </a:extLst>
          </p:cNvPr>
          <p:cNvSpPr>
            <a:spLocks/>
          </p:cNvSpPr>
          <p:nvPr/>
        </p:nvSpPr>
        <p:spPr bwMode="auto">
          <a:xfrm>
            <a:off x="2398713" y="7720013"/>
            <a:ext cx="71437" cy="73025"/>
          </a:xfrm>
          <a:custGeom>
            <a:avLst/>
            <a:gdLst>
              <a:gd name="T0" fmla="*/ 0 w 58"/>
              <a:gd name="T1" fmla="*/ 2147483646 h 58"/>
              <a:gd name="T2" fmla="*/ 2147483646 w 58"/>
              <a:gd name="T3" fmla="*/ 2147483646 h 58"/>
              <a:gd name="T4" fmla="*/ 2147483646 w 58"/>
              <a:gd name="T5" fmla="*/ 0 h 58"/>
              <a:gd name="T6" fmla="*/ 0 w 58"/>
              <a:gd name="T7" fmla="*/ 2147483646 h 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8" h="58">
                <a:moveTo>
                  <a:pt x="0" y="58"/>
                </a:moveTo>
                <a:lnTo>
                  <a:pt x="58" y="58"/>
                </a:lnTo>
                <a:lnTo>
                  <a:pt x="29" y="0"/>
                </a:lnTo>
                <a:lnTo>
                  <a:pt x="0" y="58"/>
                </a:lnTo>
                <a:close/>
              </a:path>
            </a:pathLst>
          </a:custGeom>
          <a:solidFill>
            <a:schemeClr val="bg1"/>
          </a:solidFill>
          <a:ln w="3175" cmpd="sng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803" name="Freeform 6197">
            <a:extLst>
              <a:ext uri="{FF2B5EF4-FFF2-40B4-BE49-F238E27FC236}">
                <a16:creationId xmlns:a16="http://schemas.microsoft.com/office/drawing/2014/main" id="{83B8583A-632F-496E-BE21-43C9516771D1}"/>
              </a:ext>
            </a:extLst>
          </p:cNvPr>
          <p:cNvSpPr>
            <a:spLocks/>
          </p:cNvSpPr>
          <p:nvPr/>
        </p:nvSpPr>
        <p:spPr bwMode="auto">
          <a:xfrm>
            <a:off x="2536825" y="7739063"/>
            <a:ext cx="71438" cy="73025"/>
          </a:xfrm>
          <a:custGeom>
            <a:avLst/>
            <a:gdLst>
              <a:gd name="T0" fmla="*/ 0 w 58"/>
              <a:gd name="T1" fmla="*/ 2147483646 h 58"/>
              <a:gd name="T2" fmla="*/ 2147483646 w 58"/>
              <a:gd name="T3" fmla="*/ 2147483646 h 58"/>
              <a:gd name="T4" fmla="*/ 2147483646 w 58"/>
              <a:gd name="T5" fmla="*/ 0 h 58"/>
              <a:gd name="T6" fmla="*/ 0 w 58"/>
              <a:gd name="T7" fmla="*/ 2147483646 h 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8" h="58">
                <a:moveTo>
                  <a:pt x="0" y="58"/>
                </a:moveTo>
                <a:lnTo>
                  <a:pt x="58" y="58"/>
                </a:lnTo>
                <a:lnTo>
                  <a:pt x="29" y="0"/>
                </a:lnTo>
                <a:lnTo>
                  <a:pt x="0" y="58"/>
                </a:lnTo>
                <a:close/>
              </a:path>
            </a:pathLst>
          </a:custGeom>
          <a:solidFill>
            <a:schemeClr val="bg1"/>
          </a:solidFill>
          <a:ln w="3175" cmpd="sng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804" name="Freeform 6198">
            <a:extLst>
              <a:ext uri="{FF2B5EF4-FFF2-40B4-BE49-F238E27FC236}">
                <a16:creationId xmlns:a16="http://schemas.microsoft.com/office/drawing/2014/main" id="{7D8F839E-5751-4335-9317-5596A98BAA96}"/>
              </a:ext>
            </a:extLst>
          </p:cNvPr>
          <p:cNvSpPr>
            <a:spLocks/>
          </p:cNvSpPr>
          <p:nvPr/>
        </p:nvSpPr>
        <p:spPr bwMode="auto">
          <a:xfrm>
            <a:off x="2674938" y="7739063"/>
            <a:ext cx="71437" cy="73025"/>
          </a:xfrm>
          <a:custGeom>
            <a:avLst/>
            <a:gdLst>
              <a:gd name="T0" fmla="*/ 0 w 58"/>
              <a:gd name="T1" fmla="*/ 2147483646 h 58"/>
              <a:gd name="T2" fmla="*/ 2147483646 w 58"/>
              <a:gd name="T3" fmla="*/ 2147483646 h 58"/>
              <a:gd name="T4" fmla="*/ 2147483646 w 58"/>
              <a:gd name="T5" fmla="*/ 0 h 58"/>
              <a:gd name="T6" fmla="*/ 0 w 58"/>
              <a:gd name="T7" fmla="*/ 2147483646 h 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8" h="58">
                <a:moveTo>
                  <a:pt x="0" y="58"/>
                </a:moveTo>
                <a:lnTo>
                  <a:pt x="58" y="58"/>
                </a:lnTo>
                <a:lnTo>
                  <a:pt x="29" y="0"/>
                </a:lnTo>
                <a:lnTo>
                  <a:pt x="0" y="58"/>
                </a:lnTo>
                <a:close/>
              </a:path>
            </a:pathLst>
          </a:custGeom>
          <a:solidFill>
            <a:schemeClr val="bg1"/>
          </a:solidFill>
          <a:ln w="3175" cmpd="sng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805" name="Freeform 6199">
            <a:extLst>
              <a:ext uri="{FF2B5EF4-FFF2-40B4-BE49-F238E27FC236}">
                <a16:creationId xmlns:a16="http://schemas.microsoft.com/office/drawing/2014/main" id="{277577FA-D7D5-4EA4-B9BC-5CBFB06CAF9A}"/>
              </a:ext>
            </a:extLst>
          </p:cNvPr>
          <p:cNvSpPr>
            <a:spLocks/>
          </p:cNvSpPr>
          <p:nvPr/>
        </p:nvSpPr>
        <p:spPr bwMode="auto">
          <a:xfrm>
            <a:off x="2813050" y="7708900"/>
            <a:ext cx="71438" cy="73025"/>
          </a:xfrm>
          <a:custGeom>
            <a:avLst/>
            <a:gdLst>
              <a:gd name="T0" fmla="*/ 0 w 58"/>
              <a:gd name="T1" fmla="*/ 2147483646 h 58"/>
              <a:gd name="T2" fmla="*/ 2147483646 w 58"/>
              <a:gd name="T3" fmla="*/ 2147483646 h 58"/>
              <a:gd name="T4" fmla="*/ 2147483646 w 58"/>
              <a:gd name="T5" fmla="*/ 0 h 58"/>
              <a:gd name="T6" fmla="*/ 0 w 58"/>
              <a:gd name="T7" fmla="*/ 2147483646 h 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8" h="58">
                <a:moveTo>
                  <a:pt x="0" y="58"/>
                </a:moveTo>
                <a:lnTo>
                  <a:pt x="58" y="58"/>
                </a:lnTo>
                <a:lnTo>
                  <a:pt x="29" y="0"/>
                </a:lnTo>
                <a:lnTo>
                  <a:pt x="0" y="58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806" name="Freeform 6200">
            <a:extLst>
              <a:ext uri="{FF2B5EF4-FFF2-40B4-BE49-F238E27FC236}">
                <a16:creationId xmlns:a16="http://schemas.microsoft.com/office/drawing/2014/main" id="{742F08C9-FA49-48AD-8A60-B2C189B65F75}"/>
              </a:ext>
            </a:extLst>
          </p:cNvPr>
          <p:cNvSpPr>
            <a:spLocks/>
          </p:cNvSpPr>
          <p:nvPr/>
        </p:nvSpPr>
        <p:spPr bwMode="auto">
          <a:xfrm>
            <a:off x="2951163" y="7739063"/>
            <a:ext cx="71437" cy="73025"/>
          </a:xfrm>
          <a:custGeom>
            <a:avLst/>
            <a:gdLst>
              <a:gd name="T0" fmla="*/ 0 w 58"/>
              <a:gd name="T1" fmla="*/ 2147483646 h 58"/>
              <a:gd name="T2" fmla="*/ 2147483646 w 58"/>
              <a:gd name="T3" fmla="*/ 2147483646 h 58"/>
              <a:gd name="T4" fmla="*/ 2147483646 w 58"/>
              <a:gd name="T5" fmla="*/ 0 h 58"/>
              <a:gd name="T6" fmla="*/ 0 w 58"/>
              <a:gd name="T7" fmla="*/ 2147483646 h 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8" h="58">
                <a:moveTo>
                  <a:pt x="0" y="58"/>
                </a:moveTo>
                <a:lnTo>
                  <a:pt x="58" y="58"/>
                </a:lnTo>
                <a:lnTo>
                  <a:pt x="29" y="0"/>
                </a:lnTo>
                <a:lnTo>
                  <a:pt x="0" y="58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807" name="Rectangle 6174">
            <a:extLst>
              <a:ext uri="{FF2B5EF4-FFF2-40B4-BE49-F238E27FC236}">
                <a16:creationId xmlns:a16="http://schemas.microsoft.com/office/drawing/2014/main" id="{64EBCE8E-F540-4E3D-8223-12711DBE87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7288" y="7597775"/>
            <a:ext cx="71437" cy="71438"/>
          </a:xfrm>
          <a:prstGeom prst="rect">
            <a:avLst/>
          </a:prstGeom>
          <a:solidFill>
            <a:schemeClr val="bg1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SG" altLang="en-US" sz="1800"/>
          </a:p>
        </p:txBody>
      </p:sp>
      <p:sp>
        <p:nvSpPr>
          <p:cNvPr id="7808" name="Rectangle 6175">
            <a:extLst>
              <a:ext uri="{FF2B5EF4-FFF2-40B4-BE49-F238E27FC236}">
                <a16:creationId xmlns:a16="http://schemas.microsoft.com/office/drawing/2014/main" id="{659FC68A-FF49-4D76-9568-1B8ED3EA0E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3813" y="7621588"/>
            <a:ext cx="71437" cy="71437"/>
          </a:xfrm>
          <a:prstGeom prst="rect">
            <a:avLst/>
          </a:prstGeom>
          <a:solidFill>
            <a:schemeClr val="bg1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SG" altLang="en-US" sz="1800"/>
          </a:p>
        </p:txBody>
      </p:sp>
      <p:sp>
        <p:nvSpPr>
          <p:cNvPr id="7809" name="Rectangle 6176">
            <a:extLst>
              <a:ext uri="{FF2B5EF4-FFF2-40B4-BE49-F238E27FC236}">
                <a16:creationId xmlns:a16="http://schemas.microsoft.com/office/drawing/2014/main" id="{66A7DE1A-2F03-4721-8B20-E992E64092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1925" y="7664450"/>
            <a:ext cx="71438" cy="71438"/>
          </a:xfrm>
          <a:prstGeom prst="rect">
            <a:avLst/>
          </a:prstGeom>
          <a:solidFill>
            <a:schemeClr val="bg1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SG" altLang="en-US" sz="1800"/>
          </a:p>
        </p:txBody>
      </p:sp>
      <p:sp>
        <p:nvSpPr>
          <p:cNvPr id="7810" name="Rectangle 6177">
            <a:extLst>
              <a:ext uri="{FF2B5EF4-FFF2-40B4-BE49-F238E27FC236}">
                <a16:creationId xmlns:a16="http://schemas.microsoft.com/office/drawing/2014/main" id="{5A5E521B-379E-4E8A-81AB-11328D77C9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0038" y="7796213"/>
            <a:ext cx="71437" cy="71437"/>
          </a:xfrm>
          <a:prstGeom prst="rect">
            <a:avLst/>
          </a:prstGeom>
          <a:solidFill>
            <a:schemeClr val="bg1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SG" altLang="en-US" sz="1800"/>
          </a:p>
        </p:txBody>
      </p:sp>
      <p:sp>
        <p:nvSpPr>
          <p:cNvPr id="7811" name="Rectangle 6178">
            <a:extLst>
              <a:ext uri="{FF2B5EF4-FFF2-40B4-BE49-F238E27FC236}">
                <a16:creationId xmlns:a16="http://schemas.microsoft.com/office/drawing/2014/main" id="{B52D3D21-A9C1-472C-B6D6-9AEC0A2819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8150" y="7993063"/>
            <a:ext cx="71438" cy="71437"/>
          </a:xfrm>
          <a:prstGeom prst="rect">
            <a:avLst/>
          </a:prstGeom>
          <a:solidFill>
            <a:schemeClr val="bg1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SG" altLang="en-US" sz="1800"/>
          </a:p>
        </p:txBody>
      </p:sp>
      <p:sp>
        <p:nvSpPr>
          <p:cNvPr id="7812" name="Rectangle 6179">
            <a:extLst>
              <a:ext uri="{FF2B5EF4-FFF2-40B4-BE49-F238E27FC236}">
                <a16:creationId xmlns:a16="http://schemas.microsoft.com/office/drawing/2014/main" id="{E11A1584-844E-449F-BB5A-C2AAC8F973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7850" y="8174038"/>
            <a:ext cx="71438" cy="71437"/>
          </a:xfrm>
          <a:prstGeom prst="rect">
            <a:avLst/>
          </a:prstGeom>
          <a:solidFill>
            <a:schemeClr val="bg1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SG" altLang="en-US" sz="1800"/>
          </a:p>
        </p:txBody>
      </p:sp>
      <p:sp>
        <p:nvSpPr>
          <p:cNvPr id="7813" name="Rectangle 6180">
            <a:extLst>
              <a:ext uri="{FF2B5EF4-FFF2-40B4-BE49-F238E27FC236}">
                <a16:creationId xmlns:a16="http://schemas.microsoft.com/office/drawing/2014/main" id="{B3DECDE0-61C8-416D-8D3A-AF49CB6754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4375" y="8269288"/>
            <a:ext cx="71438" cy="71437"/>
          </a:xfrm>
          <a:prstGeom prst="rect">
            <a:avLst/>
          </a:prstGeom>
          <a:solidFill>
            <a:schemeClr val="bg1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SG" altLang="en-US" sz="1800"/>
          </a:p>
        </p:txBody>
      </p:sp>
      <p:sp>
        <p:nvSpPr>
          <p:cNvPr id="7814" name="Rectangle 6181">
            <a:extLst>
              <a:ext uri="{FF2B5EF4-FFF2-40B4-BE49-F238E27FC236}">
                <a16:creationId xmlns:a16="http://schemas.microsoft.com/office/drawing/2014/main" id="{8B56C701-C55C-4895-84FA-D4BF353650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2488" y="8361363"/>
            <a:ext cx="71437" cy="71437"/>
          </a:xfrm>
          <a:prstGeom prst="rect">
            <a:avLst/>
          </a:prstGeom>
          <a:solidFill>
            <a:schemeClr val="bg1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SG" altLang="en-US" sz="1800"/>
          </a:p>
        </p:txBody>
      </p:sp>
      <p:sp>
        <p:nvSpPr>
          <p:cNvPr id="7815" name="Rectangle 6182">
            <a:extLst>
              <a:ext uri="{FF2B5EF4-FFF2-40B4-BE49-F238E27FC236}">
                <a16:creationId xmlns:a16="http://schemas.microsoft.com/office/drawing/2014/main" id="{CC5ACC4F-3B73-4C5B-90A6-DBC3465B76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0600" y="8388350"/>
            <a:ext cx="71438" cy="71438"/>
          </a:xfrm>
          <a:prstGeom prst="rect">
            <a:avLst/>
          </a:prstGeom>
          <a:solidFill>
            <a:schemeClr val="bg1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SG" altLang="en-US" sz="1800"/>
          </a:p>
        </p:txBody>
      </p:sp>
      <p:sp>
        <p:nvSpPr>
          <p:cNvPr id="7816" name="Rectangle 6183">
            <a:extLst>
              <a:ext uri="{FF2B5EF4-FFF2-40B4-BE49-F238E27FC236}">
                <a16:creationId xmlns:a16="http://schemas.microsoft.com/office/drawing/2014/main" id="{52E3C1FC-0DDF-41BE-A458-8E6D4A0515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8713" y="8459788"/>
            <a:ext cx="71437" cy="71437"/>
          </a:xfrm>
          <a:prstGeom prst="rect">
            <a:avLst/>
          </a:prstGeom>
          <a:solidFill>
            <a:schemeClr val="bg1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SG" altLang="en-US" sz="1800"/>
          </a:p>
        </p:txBody>
      </p:sp>
      <p:sp>
        <p:nvSpPr>
          <p:cNvPr id="7817" name="Rectangle 6184">
            <a:extLst>
              <a:ext uri="{FF2B5EF4-FFF2-40B4-BE49-F238E27FC236}">
                <a16:creationId xmlns:a16="http://schemas.microsoft.com/office/drawing/2014/main" id="{781B9C14-DD0C-4422-8BEB-DC773C8BC0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6825" y="8461375"/>
            <a:ext cx="71438" cy="71438"/>
          </a:xfrm>
          <a:prstGeom prst="rect">
            <a:avLst/>
          </a:prstGeom>
          <a:solidFill>
            <a:schemeClr val="bg1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SG" altLang="en-US" sz="1800"/>
          </a:p>
        </p:txBody>
      </p:sp>
      <p:sp>
        <p:nvSpPr>
          <p:cNvPr id="7818" name="Rectangle 6184">
            <a:extLst>
              <a:ext uri="{FF2B5EF4-FFF2-40B4-BE49-F238E27FC236}">
                <a16:creationId xmlns:a16="http://schemas.microsoft.com/office/drawing/2014/main" id="{1E90C043-58DD-408D-A006-B0B9D0687B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0175" y="8513763"/>
            <a:ext cx="71438" cy="71437"/>
          </a:xfrm>
          <a:prstGeom prst="rect">
            <a:avLst/>
          </a:prstGeom>
          <a:solidFill>
            <a:schemeClr val="bg1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SG" altLang="en-US" sz="1800"/>
          </a:p>
        </p:txBody>
      </p:sp>
      <p:cxnSp>
        <p:nvCxnSpPr>
          <p:cNvPr id="2509" name="Connecteur droit 2508">
            <a:extLst>
              <a:ext uri="{FF2B5EF4-FFF2-40B4-BE49-F238E27FC236}">
                <a16:creationId xmlns:a16="http://schemas.microsoft.com/office/drawing/2014/main" id="{4DE655EB-AE9D-4BA3-BE47-642B73B80316}"/>
              </a:ext>
            </a:extLst>
          </p:cNvPr>
          <p:cNvCxnSpPr>
            <a:cxnSpLocks/>
          </p:cNvCxnSpPr>
          <p:nvPr/>
        </p:nvCxnSpPr>
        <p:spPr>
          <a:xfrm>
            <a:off x="1639888" y="7556500"/>
            <a:ext cx="381000" cy="18891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10" name="Connecteur droit 2509">
            <a:extLst>
              <a:ext uri="{FF2B5EF4-FFF2-40B4-BE49-F238E27FC236}">
                <a16:creationId xmlns:a16="http://schemas.microsoft.com/office/drawing/2014/main" id="{F8AE2A45-D386-4AF6-BCA2-A2BF797085AC}"/>
              </a:ext>
            </a:extLst>
          </p:cNvPr>
          <p:cNvCxnSpPr>
            <a:cxnSpLocks/>
            <a:stCxn id="7809" idx="1"/>
            <a:endCxn id="7813" idx="2"/>
          </p:cNvCxnSpPr>
          <p:nvPr/>
        </p:nvCxnSpPr>
        <p:spPr>
          <a:xfrm>
            <a:off x="1431925" y="7699375"/>
            <a:ext cx="588963" cy="64135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11" name="Connecteur droit 2510">
            <a:extLst>
              <a:ext uri="{FF2B5EF4-FFF2-40B4-BE49-F238E27FC236}">
                <a16:creationId xmlns:a16="http://schemas.microsoft.com/office/drawing/2014/main" id="{567A2A10-59BD-49D0-B0B0-395FDCEEDB25}"/>
              </a:ext>
            </a:extLst>
          </p:cNvPr>
          <p:cNvCxnSpPr>
            <a:cxnSpLocks/>
          </p:cNvCxnSpPr>
          <p:nvPr/>
        </p:nvCxnSpPr>
        <p:spPr>
          <a:xfrm>
            <a:off x="4452938" y="7558088"/>
            <a:ext cx="508000" cy="7397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12" name="Connecteur droit 2511">
            <a:extLst>
              <a:ext uri="{FF2B5EF4-FFF2-40B4-BE49-F238E27FC236}">
                <a16:creationId xmlns:a16="http://schemas.microsoft.com/office/drawing/2014/main" id="{5381B434-E603-4AE1-938B-795DC94AD240}"/>
              </a:ext>
            </a:extLst>
          </p:cNvPr>
          <p:cNvCxnSpPr>
            <a:cxnSpLocks/>
            <a:endCxn id="7793" idx="0"/>
          </p:cNvCxnSpPr>
          <p:nvPr/>
        </p:nvCxnSpPr>
        <p:spPr>
          <a:xfrm>
            <a:off x="4527550" y="7561263"/>
            <a:ext cx="322263" cy="46831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23" name="Freeform 4360">
            <a:extLst>
              <a:ext uri="{FF2B5EF4-FFF2-40B4-BE49-F238E27FC236}">
                <a16:creationId xmlns:a16="http://schemas.microsoft.com/office/drawing/2014/main" id="{94B615C2-4674-495D-8EFA-E78C71ECE50D}"/>
              </a:ext>
            </a:extLst>
          </p:cNvPr>
          <p:cNvSpPr>
            <a:spLocks/>
          </p:cNvSpPr>
          <p:nvPr/>
        </p:nvSpPr>
        <p:spPr bwMode="auto">
          <a:xfrm>
            <a:off x="4581525" y="7637463"/>
            <a:ext cx="71438" cy="71437"/>
          </a:xfrm>
          <a:custGeom>
            <a:avLst/>
            <a:gdLst>
              <a:gd name="T0" fmla="*/ 0 w 42"/>
              <a:gd name="T1" fmla="*/ 2147483646 h 50"/>
              <a:gd name="T2" fmla="*/ 2147483646 w 42"/>
              <a:gd name="T3" fmla="*/ 2147483646 h 50"/>
              <a:gd name="T4" fmla="*/ 2147483646 w 42"/>
              <a:gd name="T5" fmla="*/ 0 h 50"/>
              <a:gd name="T6" fmla="*/ 0 w 42"/>
              <a:gd name="T7" fmla="*/ 2147483646 h 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" h="50">
                <a:moveTo>
                  <a:pt x="0" y="50"/>
                </a:moveTo>
                <a:lnTo>
                  <a:pt x="42" y="50"/>
                </a:lnTo>
                <a:lnTo>
                  <a:pt x="21" y="0"/>
                </a:lnTo>
                <a:lnTo>
                  <a:pt x="0" y="5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824" name="ZoneTexte 7">
            <a:extLst>
              <a:ext uri="{FF2B5EF4-FFF2-40B4-BE49-F238E27FC236}">
                <a16:creationId xmlns:a16="http://schemas.microsoft.com/office/drawing/2014/main" id="{ACEF7BC6-5754-4485-923A-7CC67CB6D1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413" y="6877050"/>
            <a:ext cx="3508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fr-FR" sz="1800" b="1"/>
              <a:t>C</a:t>
            </a:r>
            <a:endParaRPr lang="fr-FR" altLang="fr-FR" sz="1800" b="1"/>
          </a:p>
        </p:txBody>
      </p:sp>
      <p:cxnSp>
        <p:nvCxnSpPr>
          <p:cNvPr id="2318" name="Connecteur droit 2317">
            <a:extLst>
              <a:ext uri="{FF2B5EF4-FFF2-40B4-BE49-F238E27FC236}">
                <a16:creationId xmlns:a16="http://schemas.microsoft.com/office/drawing/2014/main" id="{8F9D0099-BA22-4F9E-9C0C-35CA136EE915}"/>
              </a:ext>
            </a:extLst>
          </p:cNvPr>
          <p:cNvCxnSpPr>
            <a:cxnSpLocks/>
          </p:cNvCxnSpPr>
          <p:nvPr/>
        </p:nvCxnSpPr>
        <p:spPr>
          <a:xfrm>
            <a:off x="1663700" y="3225800"/>
            <a:ext cx="423863" cy="20955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5A1885B9-EEA7-4F78-AD22-087C388EA1B7}"/>
              </a:ext>
            </a:extLst>
          </p:cNvPr>
          <p:cNvSpPr txBox="1"/>
          <p:nvPr/>
        </p:nvSpPr>
        <p:spPr>
          <a:xfrm>
            <a:off x="5867659" y="0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Figure 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7" name="Text Box 2860">
            <a:extLst>
              <a:ext uri="{FF2B5EF4-FFF2-40B4-BE49-F238E27FC236}">
                <a16:creationId xmlns:a16="http://schemas.microsoft.com/office/drawing/2014/main" id="{DBDDCB21-0983-425B-BECB-C294C08689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84138" y="-17463"/>
            <a:ext cx="674688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800" b="1" dirty="0">
                <a:latin typeface="+mj-lt"/>
              </a:rPr>
              <a:t>A</a:t>
            </a:r>
          </a:p>
        </p:txBody>
      </p:sp>
      <p:grpSp>
        <p:nvGrpSpPr>
          <p:cNvPr id="12291" name="Groupe 2">
            <a:extLst>
              <a:ext uri="{FF2B5EF4-FFF2-40B4-BE49-F238E27FC236}">
                <a16:creationId xmlns:a16="http://schemas.microsoft.com/office/drawing/2014/main" id="{1A2CB5B8-908B-4584-AA1B-CDAAE67C23A2}"/>
              </a:ext>
            </a:extLst>
          </p:cNvPr>
          <p:cNvGrpSpPr>
            <a:grpSpLocks/>
          </p:cNvGrpSpPr>
          <p:nvPr/>
        </p:nvGrpSpPr>
        <p:grpSpPr bwMode="auto">
          <a:xfrm>
            <a:off x="-34571" y="2883158"/>
            <a:ext cx="3205069" cy="2613025"/>
            <a:chOff x="-46038" y="2124075"/>
            <a:chExt cx="2911476" cy="2424113"/>
          </a:xfrm>
        </p:grpSpPr>
        <p:sp>
          <p:nvSpPr>
            <p:cNvPr id="5380" name="Text Box 2860">
              <a:extLst>
                <a:ext uri="{FF2B5EF4-FFF2-40B4-BE49-F238E27FC236}">
                  <a16:creationId xmlns:a16="http://schemas.microsoft.com/office/drawing/2014/main" id="{7FD4AD64-52F3-4B20-AB3D-B7FE144E849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46038" y="2124075"/>
              <a:ext cx="674894" cy="36965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fr-FR" altLang="fr-FR" sz="1800" b="1" dirty="0">
                  <a:latin typeface="+mj-lt"/>
                </a:rPr>
                <a:t>B</a:t>
              </a:r>
            </a:p>
          </p:txBody>
        </p:sp>
        <p:sp>
          <p:nvSpPr>
            <p:cNvPr id="12756" name="Rectangle 20">
              <a:extLst>
                <a:ext uri="{FF2B5EF4-FFF2-40B4-BE49-F238E27FC236}">
                  <a16:creationId xmlns:a16="http://schemas.microsoft.com/office/drawing/2014/main" id="{A9F0DB5A-93FA-4536-B6EA-25D1FC7C62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850" y="4348163"/>
              <a:ext cx="48418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SG" altLang="fr-FR" sz="1400">
                <a:cs typeface="Arial" panose="020B0604020202020204" pitchFamily="34" charset="0"/>
              </a:endParaRPr>
            </a:p>
          </p:txBody>
        </p:sp>
        <p:pic>
          <p:nvPicPr>
            <p:cNvPr id="13530" name="Image 1" descr="CnF 16-02 1 corr.jpg">
              <a:extLst>
                <a:ext uri="{FF2B5EF4-FFF2-40B4-BE49-F238E27FC236}">
                  <a16:creationId xmlns:a16="http://schemas.microsoft.com/office/drawing/2014/main" id="{5178729D-C7A2-401A-B7AB-A2EF20BBD1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t="30341" b="-2"/>
            <a:stretch>
              <a:fillRect/>
            </a:stretch>
          </p:blipFill>
          <p:spPr bwMode="auto">
            <a:xfrm>
              <a:off x="523013" y="2543130"/>
              <a:ext cx="1235446" cy="81826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758" name="Image 2" descr="CnF 16-02 2 corr.jpg">
              <a:extLst>
                <a:ext uri="{FF2B5EF4-FFF2-40B4-BE49-F238E27FC236}">
                  <a16:creationId xmlns:a16="http://schemas.microsoft.com/office/drawing/2014/main" id="{65EA500B-7924-48C9-935F-199E226BD1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750" y="3233738"/>
              <a:ext cx="1235075" cy="1174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759" name="Image 3" descr="CnF 16-02 3 corr.jpg">
              <a:extLst>
                <a:ext uri="{FF2B5EF4-FFF2-40B4-BE49-F238E27FC236}">
                  <a16:creationId xmlns:a16="http://schemas.microsoft.com/office/drawing/2014/main" id="{9B543294-BE57-44E2-8065-EF7331307D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346" b="10213"/>
            <a:stretch>
              <a:fillRect/>
            </a:stretch>
          </p:blipFill>
          <p:spPr bwMode="auto">
            <a:xfrm>
              <a:off x="1497013" y="3333750"/>
              <a:ext cx="1157287" cy="1054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760" name="Image 4" descr="CnF 16-02 4 corr.jpg">
              <a:extLst>
                <a:ext uri="{FF2B5EF4-FFF2-40B4-BE49-F238E27FC236}">
                  <a16:creationId xmlns:a16="http://schemas.microsoft.com/office/drawing/2014/main" id="{B8951CA2-9602-4EF3-9D28-6387547C2A0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657" r="5846"/>
            <a:stretch>
              <a:fillRect/>
            </a:stretch>
          </p:blipFill>
          <p:spPr bwMode="auto">
            <a:xfrm>
              <a:off x="1490663" y="2543175"/>
              <a:ext cx="1163637" cy="966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761" name="Text Box 24">
              <a:extLst>
                <a:ext uri="{FF2B5EF4-FFF2-40B4-BE49-F238E27FC236}">
                  <a16:creationId xmlns:a16="http://schemas.microsoft.com/office/drawing/2014/main" id="{34522DAE-2C9E-40EA-A4B4-0E0B8841C0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79500" y="3732213"/>
              <a:ext cx="444500" cy="280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en-US" sz="1100" b="1">
                  <a:cs typeface="Arial" panose="020B0604020202020204" pitchFamily="34" charset="0"/>
                </a:rPr>
                <a:t>CnF</a:t>
              </a:r>
            </a:p>
          </p:txBody>
        </p:sp>
        <p:sp>
          <p:nvSpPr>
            <p:cNvPr id="12762" name="Text Box 60">
              <a:extLst>
                <a:ext uri="{FF2B5EF4-FFF2-40B4-BE49-F238E27FC236}">
                  <a16:creationId xmlns:a16="http://schemas.microsoft.com/office/drawing/2014/main" id="{8C4E2408-97B5-4698-9EAE-5B13BC63D6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43088" y="4062413"/>
              <a:ext cx="534987" cy="282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en-US" sz="1100">
                  <a:cs typeface="Arial" panose="020B0604020202020204" pitchFamily="34" charset="0"/>
                </a:rPr>
                <a:t>vPAG</a:t>
              </a:r>
            </a:p>
          </p:txBody>
        </p:sp>
        <p:sp>
          <p:nvSpPr>
            <p:cNvPr id="12763" name="Rectangle 18">
              <a:extLst>
                <a:ext uri="{FF2B5EF4-FFF2-40B4-BE49-F238E27FC236}">
                  <a16:creationId xmlns:a16="http://schemas.microsoft.com/office/drawing/2014/main" id="{23163CFF-B57F-43D2-AAA4-F9477BF970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4413" y="2894013"/>
              <a:ext cx="485775" cy="198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SG" altLang="fr-FR" sz="1400">
                <a:cs typeface="Arial" panose="020B0604020202020204" pitchFamily="34" charset="0"/>
              </a:endParaRPr>
            </a:p>
          </p:txBody>
        </p:sp>
        <p:sp>
          <p:nvSpPr>
            <p:cNvPr id="12764" name="Text Box 58">
              <a:extLst>
                <a:ext uri="{FF2B5EF4-FFF2-40B4-BE49-F238E27FC236}">
                  <a16:creationId xmlns:a16="http://schemas.microsoft.com/office/drawing/2014/main" id="{138D11AB-11C0-497F-9CA6-DF31D21BFA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16013" y="2871788"/>
              <a:ext cx="414337" cy="268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en-US" sz="1100">
                  <a:cs typeface="Arial" panose="020B0604020202020204" pitchFamily="34" charset="0"/>
                </a:rPr>
                <a:t>CIC</a:t>
              </a:r>
            </a:p>
          </p:txBody>
        </p:sp>
        <p:sp>
          <p:nvSpPr>
            <p:cNvPr id="12765" name="Rectangle 20">
              <a:extLst>
                <a:ext uri="{FF2B5EF4-FFF2-40B4-BE49-F238E27FC236}">
                  <a16:creationId xmlns:a16="http://schemas.microsoft.com/office/drawing/2014/main" id="{C848714D-B999-4A01-8D0C-1E16CA8887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850" y="4289425"/>
              <a:ext cx="485775" cy="198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SG" altLang="fr-FR" sz="1400">
                <a:cs typeface="Arial" panose="020B0604020202020204" pitchFamily="34" charset="0"/>
              </a:endParaRPr>
            </a:p>
          </p:txBody>
        </p:sp>
        <p:sp>
          <p:nvSpPr>
            <p:cNvPr id="12766" name="Text Box 63">
              <a:extLst>
                <a:ext uri="{FF2B5EF4-FFF2-40B4-BE49-F238E27FC236}">
                  <a16:creationId xmlns:a16="http://schemas.microsoft.com/office/drawing/2014/main" id="{E5B3E2F6-96F4-4BFE-AD1C-178119D27F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8163" y="4073525"/>
              <a:ext cx="239712" cy="280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en-US" sz="1100">
                  <a:cs typeface="Arial" panose="020B0604020202020204" pitchFamily="34" charset="0"/>
                </a:rPr>
                <a:t>ll</a:t>
              </a:r>
            </a:p>
          </p:txBody>
        </p:sp>
        <p:sp>
          <p:nvSpPr>
            <p:cNvPr id="12767" name="Freeform 22">
              <a:extLst>
                <a:ext uri="{FF2B5EF4-FFF2-40B4-BE49-F238E27FC236}">
                  <a16:creationId xmlns:a16="http://schemas.microsoft.com/office/drawing/2014/main" id="{9095A40E-D178-4F2C-936F-848CBE8E1E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688" y="3921125"/>
              <a:ext cx="279400" cy="463550"/>
            </a:xfrm>
            <a:custGeom>
              <a:avLst/>
              <a:gdLst>
                <a:gd name="T0" fmla="*/ 0 w 10000"/>
                <a:gd name="T1" fmla="*/ 2147483646 h 9212"/>
                <a:gd name="T2" fmla="*/ 2147483646 w 10000"/>
                <a:gd name="T3" fmla="*/ 2147483646 h 9212"/>
                <a:gd name="T4" fmla="*/ 2147483646 w 10000"/>
                <a:gd name="T5" fmla="*/ 2147483646 h 9212"/>
                <a:gd name="T6" fmla="*/ 2147483646 w 10000"/>
                <a:gd name="T7" fmla="*/ 2147483646 h 921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000" h="9212">
                  <a:moveTo>
                    <a:pt x="0" y="8436"/>
                  </a:moveTo>
                  <a:cubicBezTo>
                    <a:pt x="836" y="7558"/>
                    <a:pt x="1856" y="2774"/>
                    <a:pt x="3419" y="1463"/>
                  </a:cubicBezTo>
                  <a:cubicBezTo>
                    <a:pt x="4982" y="151"/>
                    <a:pt x="8780" y="-573"/>
                    <a:pt x="9378" y="565"/>
                  </a:cubicBezTo>
                  <a:cubicBezTo>
                    <a:pt x="11329" y="610"/>
                    <a:pt x="8019" y="6787"/>
                    <a:pt x="8611" y="921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768" name="Freeform 23">
              <a:extLst>
                <a:ext uri="{FF2B5EF4-FFF2-40B4-BE49-F238E27FC236}">
                  <a16:creationId xmlns:a16="http://schemas.microsoft.com/office/drawing/2014/main" id="{EBA7C106-75D2-4068-A131-2C15DF72FD1E}"/>
                </a:ext>
              </a:extLst>
            </p:cNvPr>
            <p:cNvSpPr>
              <a:spLocks/>
            </p:cNvSpPr>
            <p:nvPr/>
          </p:nvSpPr>
          <p:spPr bwMode="auto">
            <a:xfrm>
              <a:off x="871538" y="3651251"/>
              <a:ext cx="633412" cy="777874"/>
            </a:xfrm>
            <a:custGeom>
              <a:avLst/>
              <a:gdLst>
                <a:gd name="T0" fmla="*/ 2147483646 w 484"/>
                <a:gd name="T1" fmla="*/ 2147483646 h 393"/>
                <a:gd name="T2" fmla="*/ 2147483646 w 484"/>
                <a:gd name="T3" fmla="*/ 2147483646 h 393"/>
                <a:gd name="T4" fmla="*/ 2147483646 w 484"/>
                <a:gd name="T5" fmla="*/ 2147483646 h 393"/>
                <a:gd name="T6" fmla="*/ 2147483646 w 484"/>
                <a:gd name="T7" fmla="*/ 2147483646 h 393"/>
                <a:gd name="T8" fmla="*/ 2147483646 w 484"/>
                <a:gd name="T9" fmla="*/ 2147483646 h 393"/>
                <a:gd name="T10" fmla="*/ 2147483646 w 484"/>
                <a:gd name="T11" fmla="*/ 2147483646 h 393"/>
                <a:gd name="T12" fmla="*/ 2147483646 w 484"/>
                <a:gd name="T13" fmla="*/ 2147483646 h 393"/>
                <a:gd name="T14" fmla="*/ 2147483646 w 484"/>
                <a:gd name="T15" fmla="*/ 2147483646 h 39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84" h="393">
                  <a:moveTo>
                    <a:pt x="473" y="139"/>
                  </a:moveTo>
                  <a:cubicBezTo>
                    <a:pt x="450" y="88"/>
                    <a:pt x="384" y="32"/>
                    <a:pt x="320" y="16"/>
                  </a:cubicBezTo>
                  <a:cubicBezTo>
                    <a:pt x="256" y="0"/>
                    <a:pt x="142" y="8"/>
                    <a:pt x="89" y="43"/>
                  </a:cubicBezTo>
                  <a:cubicBezTo>
                    <a:pt x="36" y="78"/>
                    <a:pt x="0" y="169"/>
                    <a:pt x="5" y="223"/>
                  </a:cubicBezTo>
                  <a:cubicBezTo>
                    <a:pt x="10" y="277"/>
                    <a:pt x="65" y="341"/>
                    <a:pt x="119" y="367"/>
                  </a:cubicBezTo>
                  <a:cubicBezTo>
                    <a:pt x="173" y="393"/>
                    <a:pt x="275" y="386"/>
                    <a:pt x="332" y="379"/>
                  </a:cubicBezTo>
                  <a:cubicBezTo>
                    <a:pt x="389" y="372"/>
                    <a:pt x="438" y="365"/>
                    <a:pt x="461" y="325"/>
                  </a:cubicBezTo>
                  <a:cubicBezTo>
                    <a:pt x="484" y="285"/>
                    <a:pt x="471" y="178"/>
                    <a:pt x="473" y="139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769" name="Freeform 24">
              <a:extLst>
                <a:ext uri="{FF2B5EF4-FFF2-40B4-BE49-F238E27FC236}">
                  <a16:creationId xmlns:a16="http://schemas.microsoft.com/office/drawing/2014/main" id="{A15D6DBC-C2D4-45A6-AE8E-0156CC79617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800" y="2589213"/>
              <a:ext cx="1482725" cy="1074503"/>
            </a:xfrm>
            <a:custGeom>
              <a:avLst/>
              <a:gdLst>
                <a:gd name="T0" fmla="*/ 2147483646 w 14235"/>
                <a:gd name="T1" fmla="*/ 0 h 12879"/>
                <a:gd name="T2" fmla="*/ 2147483646 w 14235"/>
                <a:gd name="T3" fmla="*/ 2147483646 h 12879"/>
                <a:gd name="T4" fmla="*/ 2147483646 w 14235"/>
                <a:gd name="T5" fmla="*/ 2147483646 h 12879"/>
                <a:gd name="T6" fmla="*/ 2147483646 w 14235"/>
                <a:gd name="T7" fmla="*/ 2147483646 h 12879"/>
                <a:gd name="T8" fmla="*/ 2147483646 w 14235"/>
                <a:gd name="T9" fmla="*/ 2147483646 h 12879"/>
                <a:gd name="T10" fmla="*/ 2147483646 w 14235"/>
                <a:gd name="T11" fmla="*/ 2147483646 h 12879"/>
                <a:gd name="T12" fmla="*/ 0 w 14235"/>
                <a:gd name="T13" fmla="*/ 2147483646 h 1287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235" h="12879">
                  <a:moveTo>
                    <a:pt x="14235" y="0"/>
                  </a:moveTo>
                  <a:cubicBezTo>
                    <a:pt x="14120" y="256"/>
                    <a:pt x="13432" y="778"/>
                    <a:pt x="12856" y="2017"/>
                  </a:cubicBezTo>
                  <a:cubicBezTo>
                    <a:pt x="12280" y="3256"/>
                    <a:pt x="11453" y="5804"/>
                    <a:pt x="10779" y="7435"/>
                  </a:cubicBezTo>
                  <a:cubicBezTo>
                    <a:pt x="10105" y="9066"/>
                    <a:pt x="9712" y="10895"/>
                    <a:pt x="8810" y="11801"/>
                  </a:cubicBezTo>
                  <a:cubicBezTo>
                    <a:pt x="7908" y="12707"/>
                    <a:pt x="6475" y="12782"/>
                    <a:pt x="5366" y="12871"/>
                  </a:cubicBezTo>
                  <a:cubicBezTo>
                    <a:pt x="4257" y="12960"/>
                    <a:pt x="2890" y="12336"/>
                    <a:pt x="2156" y="12336"/>
                  </a:cubicBezTo>
                  <a:cubicBezTo>
                    <a:pt x="1423" y="12336"/>
                    <a:pt x="230" y="9200"/>
                    <a:pt x="0" y="8955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770" name="Freeform 25">
              <a:extLst>
                <a:ext uri="{FF2B5EF4-FFF2-40B4-BE49-F238E27FC236}">
                  <a16:creationId xmlns:a16="http://schemas.microsoft.com/office/drawing/2014/main" id="{76151906-1BF2-4A5B-8E54-6F48CA3F07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5300" y="2613025"/>
              <a:ext cx="727075" cy="1752600"/>
            </a:xfrm>
            <a:custGeom>
              <a:avLst/>
              <a:gdLst>
                <a:gd name="T0" fmla="*/ 2147483646 w 12492"/>
                <a:gd name="T1" fmla="*/ 0 h 10153"/>
                <a:gd name="T2" fmla="*/ 2147483646 w 12492"/>
                <a:gd name="T3" fmla="*/ 2147483646 h 10153"/>
                <a:gd name="T4" fmla="*/ 2147483646 w 12492"/>
                <a:gd name="T5" fmla="*/ 2147483646 h 10153"/>
                <a:gd name="T6" fmla="*/ 2147483646 w 12492"/>
                <a:gd name="T7" fmla="*/ 2147483646 h 10153"/>
                <a:gd name="T8" fmla="*/ 2147483646 w 12492"/>
                <a:gd name="T9" fmla="*/ 2147483646 h 10153"/>
                <a:gd name="T10" fmla="*/ 2147483646 w 12492"/>
                <a:gd name="T11" fmla="*/ 2147483646 h 101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92" h="10153">
                  <a:moveTo>
                    <a:pt x="12492" y="0"/>
                  </a:moveTo>
                  <a:cubicBezTo>
                    <a:pt x="11096" y="383"/>
                    <a:pt x="8528" y="941"/>
                    <a:pt x="6779" y="1599"/>
                  </a:cubicBezTo>
                  <a:cubicBezTo>
                    <a:pt x="5030" y="2257"/>
                    <a:pt x="3121" y="2993"/>
                    <a:pt x="1996" y="3950"/>
                  </a:cubicBezTo>
                  <a:cubicBezTo>
                    <a:pt x="871" y="4907"/>
                    <a:pt x="166" y="6483"/>
                    <a:pt x="30" y="7342"/>
                  </a:cubicBezTo>
                  <a:cubicBezTo>
                    <a:pt x="-106" y="8201"/>
                    <a:pt x="203" y="8483"/>
                    <a:pt x="1177" y="9107"/>
                  </a:cubicBezTo>
                  <a:cubicBezTo>
                    <a:pt x="2151" y="9731"/>
                    <a:pt x="1618" y="9599"/>
                    <a:pt x="3638" y="10153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771" name="Line 59">
              <a:extLst>
                <a:ext uri="{FF2B5EF4-FFF2-40B4-BE49-F238E27FC236}">
                  <a16:creationId xmlns:a16="http://schemas.microsoft.com/office/drawing/2014/main" id="{27E0401C-A5F3-41A5-B7DF-0227D6A41EB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808163" y="2620963"/>
              <a:ext cx="355600" cy="317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772" name="Line 37">
              <a:extLst>
                <a:ext uri="{FF2B5EF4-FFF2-40B4-BE49-F238E27FC236}">
                  <a16:creationId xmlns:a16="http://schemas.microsoft.com/office/drawing/2014/main" id="{03ED19F4-EE38-4400-8F4B-E0D1B997DF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858963" y="4008438"/>
              <a:ext cx="107950" cy="1095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773" name="Text Box 61">
              <a:extLst>
                <a:ext uri="{FF2B5EF4-FFF2-40B4-BE49-F238E27FC236}">
                  <a16:creationId xmlns:a16="http://schemas.microsoft.com/office/drawing/2014/main" id="{98D2E2BE-718E-4F7A-9F43-3829ABA0CC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79600" y="3344863"/>
              <a:ext cx="498475" cy="280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en-US" sz="1100">
                  <a:cs typeface="Arial" panose="020B0604020202020204" pitchFamily="34" charset="0"/>
                </a:rPr>
                <a:t>lPAG</a:t>
              </a:r>
            </a:p>
          </p:txBody>
        </p:sp>
        <p:sp>
          <p:nvSpPr>
            <p:cNvPr id="12774" name="Text Box 17">
              <a:extLst>
                <a:ext uri="{FF2B5EF4-FFF2-40B4-BE49-F238E27FC236}">
                  <a16:creationId xmlns:a16="http://schemas.microsoft.com/office/drawing/2014/main" id="{48C0E575-C3D1-4CE2-A9EA-4569E8478E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82813" y="3621088"/>
              <a:ext cx="390525" cy="330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fr-FR" altLang="en-US" sz="1400">
                  <a:cs typeface="Arial" panose="020B0604020202020204" pitchFamily="34" charset="0"/>
                </a:rPr>
                <a:t>Aq</a:t>
              </a:r>
            </a:p>
          </p:txBody>
        </p:sp>
        <p:sp>
          <p:nvSpPr>
            <p:cNvPr id="12775" name="Line 25">
              <a:extLst>
                <a:ext uri="{FF2B5EF4-FFF2-40B4-BE49-F238E27FC236}">
                  <a16:creationId xmlns:a16="http://schemas.microsoft.com/office/drawing/2014/main" id="{43D24742-906C-416E-9DA8-E7C4DEF7D29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200275" y="2843213"/>
              <a:ext cx="146050" cy="492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776" name="Line 25">
              <a:extLst>
                <a:ext uri="{FF2B5EF4-FFF2-40B4-BE49-F238E27FC236}">
                  <a16:creationId xmlns:a16="http://schemas.microsoft.com/office/drawing/2014/main" id="{52B7378A-92B8-44F1-B9A4-26E4238B2F1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074863" y="3028950"/>
              <a:ext cx="146050" cy="50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777" name="Text Box 64">
              <a:extLst>
                <a:ext uri="{FF2B5EF4-FFF2-40B4-BE49-F238E27FC236}">
                  <a16:creationId xmlns:a16="http://schemas.microsoft.com/office/drawing/2014/main" id="{0F305F66-60DD-4A86-B778-CB8CBB9FB5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58988" y="2843213"/>
              <a:ext cx="573087" cy="280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en-US" sz="1100">
                  <a:cs typeface="Arial" panose="020B0604020202020204" pitchFamily="34" charset="0"/>
                </a:rPr>
                <a:t>dlPAG</a:t>
              </a:r>
            </a:p>
          </p:txBody>
        </p:sp>
        <p:sp>
          <p:nvSpPr>
            <p:cNvPr id="12778" name="Text Box 64">
              <a:extLst>
                <a:ext uri="{FF2B5EF4-FFF2-40B4-BE49-F238E27FC236}">
                  <a16:creationId xmlns:a16="http://schemas.microsoft.com/office/drawing/2014/main" id="{4795C823-9CBA-4C44-AF84-B18327448E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22513" y="2605088"/>
              <a:ext cx="542925" cy="280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en-US" sz="1100">
                  <a:cs typeface="Arial" panose="020B0604020202020204" pitchFamily="34" charset="0"/>
                </a:rPr>
                <a:t>dPAG</a:t>
              </a:r>
            </a:p>
          </p:txBody>
        </p:sp>
        <p:sp>
          <p:nvSpPr>
            <p:cNvPr id="12780" name="TextBox 16807">
              <a:extLst>
                <a:ext uri="{FF2B5EF4-FFF2-40B4-BE49-F238E27FC236}">
                  <a16:creationId xmlns:a16="http://schemas.microsoft.com/office/drawing/2014/main" id="{7B95F24B-B056-429D-8B1A-31E704FA54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72432" y="2609061"/>
              <a:ext cx="601663" cy="352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SG" altLang="fr-FR" sz="1100" dirty="0"/>
                <a:t>1 mm</a:t>
              </a:r>
            </a:p>
          </p:txBody>
        </p:sp>
      </p:grpSp>
      <p:sp>
        <p:nvSpPr>
          <p:cNvPr id="5384" name="Text Box 8371">
            <a:extLst>
              <a:ext uri="{FF2B5EF4-FFF2-40B4-BE49-F238E27FC236}">
                <a16:creationId xmlns:a16="http://schemas.microsoft.com/office/drawing/2014/main" id="{510A7B1F-2A6F-49E4-A425-F3B10DE883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8693" y="1925504"/>
            <a:ext cx="496888" cy="3063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200" dirty="0">
                <a:latin typeface="+mj-lt"/>
              </a:rPr>
              <a:t>-4.6</a:t>
            </a:r>
          </a:p>
        </p:txBody>
      </p:sp>
      <p:sp>
        <p:nvSpPr>
          <p:cNvPr id="12540" name="Freeform 16250">
            <a:extLst>
              <a:ext uri="{FF2B5EF4-FFF2-40B4-BE49-F238E27FC236}">
                <a16:creationId xmlns:a16="http://schemas.microsoft.com/office/drawing/2014/main" id="{EF122876-B924-40C6-B2BB-148FADB803DA}"/>
              </a:ext>
            </a:extLst>
          </p:cNvPr>
          <p:cNvSpPr>
            <a:spLocks/>
          </p:cNvSpPr>
          <p:nvPr/>
        </p:nvSpPr>
        <p:spPr bwMode="auto">
          <a:xfrm>
            <a:off x="3837485" y="1476241"/>
            <a:ext cx="189959" cy="456905"/>
          </a:xfrm>
          <a:custGeom>
            <a:avLst/>
            <a:gdLst>
              <a:gd name="T0" fmla="*/ 0 w 104"/>
              <a:gd name="T1" fmla="*/ 2147483646 h 258"/>
              <a:gd name="T2" fmla="*/ 2147483646 w 104"/>
              <a:gd name="T3" fmla="*/ 2147483646 h 258"/>
              <a:gd name="T4" fmla="*/ 2147483646 w 104"/>
              <a:gd name="T5" fmla="*/ 2147483646 h 258"/>
              <a:gd name="T6" fmla="*/ 2147483646 w 104"/>
              <a:gd name="T7" fmla="*/ 2147483646 h 258"/>
              <a:gd name="T8" fmla="*/ 2147483646 w 104"/>
              <a:gd name="T9" fmla="*/ 2147483646 h 258"/>
              <a:gd name="T10" fmla="*/ 2147483646 w 104"/>
              <a:gd name="T11" fmla="*/ 0 h 25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4"/>
              <a:gd name="T19" fmla="*/ 0 h 258"/>
              <a:gd name="T20" fmla="*/ 104 w 104"/>
              <a:gd name="T21" fmla="*/ 258 h 25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4" h="258">
                <a:moveTo>
                  <a:pt x="0" y="15"/>
                </a:moveTo>
                <a:cubicBezTo>
                  <a:pt x="6" y="37"/>
                  <a:pt x="21" y="106"/>
                  <a:pt x="35" y="146"/>
                </a:cubicBezTo>
                <a:cubicBezTo>
                  <a:pt x="49" y="186"/>
                  <a:pt x="75" y="250"/>
                  <a:pt x="86" y="254"/>
                </a:cubicBezTo>
                <a:cubicBezTo>
                  <a:pt x="97" y="258"/>
                  <a:pt x="104" y="199"/>
                  <a:pt x="104" y="173"/>
                </a:cubicBezTo>
                <a:cubicBezTo>
                  <a:pt x="104" y="147"/>
                  <a:pt x="94" y="124"/>
                  <a:pt x="89" y="95"/>
                </a:cubicBezTo>
                <a:cubicBezTo>
                  <a:pt x="84" y="66"/>
                  <a:pt x="78" y="20"/>
                  <a:pt x="75" y="0"/>
                </a:cubicBez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41" name="Freeform 15895">
            <a:extLst>
              <a:ext uri="{FF2B5EF4-FFF2-40B4-BE49-F238E27FC236}">
                <a16:creationId xmlns:a16="http://schemas.microsoft.com/office/drawing/2014/main" id="{6B59EE68-87E1-4E8A-98A0-0D7D217DF77D}"/>
              </a:ext>
            </a:extLst>
          </p:cNvPr>
          <p:cNvSpPr>
            <a:spLocks/>
          </p:cNvSpPr>
          <p:nvPr/>
        </p:nvSpPr>
        <p:spPr bwMode="auto">
          <a:xfrm>
            <a:off x="2345957" y="878750"/>
            <a:ext cx="513592" cy="541256"/>
          </a:xfrm>
          <a:custGeom>
            <a:avLst/>
            <a:gdLst>
              <a:gd name="T0" fmla="*/ 2147483646 w 302"/>
              <a:gd name="T1" fmla="*/ 2147483646 h 336"/>
              <a:gd name="T2" fmla="*/ 2147483646 w 302"/>
              <a:gd name="T3" fmla="*/ 2147483646 h 336"/>
              <a:gd name="T4" fmla="*/ 2147483646 w 302"/>
              <a:gd name="T5" fmla="*/ 2147483646 h 336"/>
              <a:gd name="T6" fmla="*/ 2147483646 w 302"/>
              <a:gd name="T7" fmla="*/ 2147483646 h 336"/>
              <a:gd name="T8" fmla="*/ 2147483646 w 302"/>
              <a:gd name="T9" fmla="*/ 2147483646 h 336"/>
              <a:gd name="T10" fmla="*/ 2147483646 w 302"/>
              <a:gd name="T11" fmla="*/ 2147483646 h 336"/>
              <a:gd name="T12" fmla="*/ 2147483646 w 302"/>
              <a:gd name="T13" fmla="*/ 2147483646 h 336"/>
              <a:gd name="T14" fmla="*/ 2147483646 w 302"/>
              <a:gd name="T15" fmla="*/ 2147483646 h 336"/>
              <a:gd name="T16" fmla="*/ 2147483646 w 302"/>
              <a:gd name="T17" fmla="*/ 2147483646 h 336"/>
              <a:gd name="T18" fmla="*/ 2147483646 w 302"/>
              <a:gd name="T19" fmla="*/ 2147483646 h 336"/>
              <a:gd name="T20" fmla="*/ 2147483646 w 302"/>
              <a:gd name="T21" fmla="*/ 2147483646 h 3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02"/>
              <a:gd name="T34" fmla="*/ 0 h 336"/>
              <a:gd name="T35" fmla="*/ 302 w 302"/>
              <a:gd name="T36" fmla="*/ 336 h 3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02" h="336">
                <a:moveTo>
                  <a:pt x="19" y="330"/>
                </a:moveTo>
                <a:cubicBezTo>
                  <a:pt x="0" y="324"/>
                  <a:pt x="73" y="317"/>
                  <a:pt x="84" y="287"/>
                </a:cubicBezTo>
                <a:cubicBezTo>
                  <a:pt x="95" y="257"/>
                  <a:pt x="75" y="190"/>
                  <a:pt x="84" y="151"/>
                </a:cubicBezTo>
                <a:cubicBezTo>
                  <a:pt x="93" y="112"/>
                  <a:pt x="117" y="75"/>
                  <a:pt x="139" y="51"/>
                </a:cubicBezTo>
                <a:cubicBezTo>
                  <a:pt x="161" y="27"/>
                  <a:pt x="201" y="0"/>
                  <a:pt x="214" y="9"/>
                </a:cubicBezTo>
                <a:cubicBezTo>
                  <a:pt x="227" y="18"/>
                  <a:pt x="216" y="74"/>
                  <a:pt x="220" y="106"/>
                </a:cubicBezTo>
                <a:cubicBezTo>
                  <a:pt x="224" y="138"/>
                  <a:pt x="225" y="173"/>
                  <a:pt x="238" y="204"/>
                </a:cubicBezTo>
                <a:cubicBezTo>
                  <a:pt x="251" y="235"/>
                  <a:pt x="294" y="281"/>
                  <a:pt x="298" y="294"/>
                </a:cubicBezTo>
                <a:cubicBezTo>
                  <a:pt x="302" y="307"/>
                  <a:pt x="278" y="275"/>
                  <a:pt x="262" y="279"/>
                </a:cubicBezTo>
                <a:cubicBezTo>
                  <a:pt x="246" y="283"/>
                  <a:pt x="239" y="313"/>
                  <a:pt x="199" y="321"/>
                </a:cubicBezTo>
                <a:cubicBezTo>
                  <a:pt x="159" y="329"/>
                  <a:pt x="38" y="336"/>
                  <a:pt x="19" y="33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6142" name="Forme libre : forme 6141">
            <a:extLst>
              <a:ext uri="{FF2B5EF4-FFF2-40B4-BE49-F238E27FC236}">
                <a16:creationId xmlns:a16="http://schemas.microsoft.com/office/drawing/2014/main" id="{8D132EBF-E4DE-432F-AD89-8EA5B4680EC3}"/>
              </a:ext>
            </a:extLst>
          </p:cNvPr>
          <p:cNvSpPr/>
          <p:nvPr/>
        </p:nvSpPr>
        <p:spPr bwMode="auto">
          <a:xfrm>
            <a:off x="2523206" y="1392104"/>
            <a:ext cx="277812" cy="274637"/>
          </a:xfrm>
          <a:custGeom>
            <a:avLst/>
            <a:gdLst>
              <a:gd name="connsiteX0" fmla="*/ 63710 w 274054"/>
              <a:gd name="connsiteY0" fmla="*/ 50800 h 269688"/>
              <a:gd name="connsiteX1" fmla="*/ 210 w 274054"/>
              <a:gd name="connsiteY1" fmla="*/ 107950 h 269688"/>
              <a:gd name="connsiteX2" fmla="*/ 82760 w 274054"/>
              <a:gd name="connsiteY2" fmla="*/ 228600 h 269688"/>
              <a:gd name="connsiteX3" fmla="*/ 254210 w 274054"/>
              <a:gd name="connsiteY3" fmla="*/ 260350 h 269688"/>
              <a:gd name="connsiteX4" fmla="*/ 266910 w 274054"/>
              <a:gd name="connsiteY4" fmla="*/ 76200 h 269688"/>
              <a:gd name="connsiteX5" fmla="*/ 222460 w 274054"/>
              <a:gd name="connsiteY5" fmla="*/ 0 h 269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4054" h="269688">
                <a:moveTo>
                  <a:pt x="63710" y="50800"/>
                </a:moveTo>
                <a:cubicBezTo>
                  <a:pt x="30372" y="64558"/>
                  <a:pt x="-2965" y="78317"/>
                  <a:pt x="210" y="107950"/>
                </a:cubicBezTo>
                <a:cubicBezTo>
                  <a:pt x="3385" y="137583"/>
                  <a:pt x="40427" y="203200"/>
                  <a:pt x="82760" y="228600"/>
                </a:cubicBezTo>
                <a:cubicBezTo>
                  <a:pt x="125093" y="254000"/>
                  <a:pt x="223518" y="285750"/>
                  <a:pt x="254210" y="260350"/>
                </a:cubicBezTo>
                <a:cubicBezTo>
                  <a:pt x="284902" y="234950"/>
                  <a:pt x="272202" y="119592"/>
                  <a:pt x="266910" y="76200"/>
                </a:cubicBezTo>
                <a:cubicBezTo>
                  <a:pt x="261618" y="32808"/>
                  <a:pt x="242039" y="16404"/>
                  <a:pt x="222460" y="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2543" name="Line 1883">
            <a:extLst>
              <a:ext uri="{FF2B5EF4-FFF2-40B4-BE49-F238E27FC236}">
                <a16:creationId xmlns:a16="http://schemas.microsoft.com/office/drawing/2014/main" id="{CD5E1ABA-E13F-414D-80BB-98C5253797D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745221" y="1493814"/>
            <a:ext cx="5277" cy="22845"/>
          </a:xfrm>
          <a:prstGeom prst="line">
            <a:avLst/>
          </a:prstGeom>
          <a:noFill/>
          <a:ln w="4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44" name="Line 1884">
            <a:extLst>
              <a:ext uri="{FF2B5EF4-FFF2-40B4-BE49-F238E27FC236}">
                <a16:creationId xmlns:a16="http://schemas.microsoft.com/office/drawing/2014/main" id="{BCEEC7B7-8CFA-4170-875E-68EFF0BF0201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743463" y="1485027"/>
            <a:ext cx="1758" cy="7029"/>
          </a:xfrm>
          <a:prstGeom prst="line">
            <a:avLst/>
          </a:prstGeom>
          <a:noFill/>
          <a:ln w="4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45" name="Line 1885">
            <a:extLst>
              <a:ext uri="{FF2B5EF4-FFF2-40B4-BE49-F238E27FC236}">
                <a16:creationId xmlns:a16="http://schemas.microsoft.com/office/drawing/2014/main" id="{8C423E10-9EE5-4A18-BACD-8D0BEA9062F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743463" y="1467454"/>
            <a:ext cx="1758" cy="19331"/>
          </a:xfrm>
          <a:prstGeom prst="line">
            <a:avLst/>
          </a:prstGeom>
          <a:noFill/>
          <a:ln w="4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46" name="Line 1886">
            <a:extLst>
              <a:ext uri="{FF2B5EF4-FFF2-40B4-BE49-F238E27FC236}">
                <a16:creationId xmlns:a16="http://schemas.microsoft.com/office/drawing/2014/main" id="{BE491B62-ED89-4D35-B1BC-2DD4E1A0C11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743463" y="1446366"/>
            <a:ext cx="1758" cy="19331"/>
          </a:xfrm>
          <a:prstGeom prst="line">
            <a:avLst/>
          </a:prstGeom>
          <a:noFill/>
          <a:ln w="4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47" name="Line 2121">
            <a:extLst>
              <a:ext uri="{FF2B5EF4-FFF2-40B4-BE49-F238E27FC236}">
                <a16:creationId xmlns:a16="http://schemas.microsoft.com/office/drawing/2014/main" id="{F8EE133E-93C3-447F-A4B0-45A09992A1B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745221" y="1493814"/>
            <a:ext cx="5277" cy="22845"/>
          </a:xfrm>
          <a:prstGeom prst="line">
            <a:avLst/>
          </a:prstGeom>
          <a:noFill/>
          <a:ln w="4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48" name="Line 2122">
            <a:extLst>
              <a:ext uri="{FF2B5EF4-FFF2-40B4-BE49-F238E27FC236}">
                <a16:creationId xmlns:a16="http://schemas.microsoft.com/office/drawing/2014/main" id="{662D1630-FA49-4105-B462-B6F99DEDA18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743463" y="1485027"/>
            <a:ext cx="1758" cy="7029"/>
          </a:xfrm>
          <a:prstGeom prst="line">
            <a:avLst/>
          </a:prstGeom>
          <a:noFill/>
          <a:ln w="4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49" name="Line 2123">
            <a:extLst>
              <a:ext uri="{FF2B5EF4-FFF2-40B4-BE49-F238E27FC236}">
                <a16:creationId xmlns:a16="http://schemas.microsoft.com/office/drawing/2014/main" id="{2132B7CF-C94C-4D2F-A8AA-90B663FE140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743463" y="1467454"/>
            <a:ext cx="1758" cy="19331"/>
          </a:xfrm>
          <a:prstGeom prst="line">
            <a:avLst/>
          </a:prstGeom>
          <a:noFill/>
          <a:ln w="4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50" name="Line 2124">
            <a:extLst>
              <a:ext uri="{FF2B5EF4-FFF2-40B4-BE49-F238E27FC236}">
                <a16:creationId xmlns:a16="http://schemas.microsoft.com/office/drawing/2014/main" id="{D6F3EC7E-67F9-4BAA-8052-FC42D215A4C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743463" y="1446366"/>
            <a:ext cx="1758" cy="19331"/>
          </a:xfrm>
          <a:prstGeom prst="line">
            <a:avLst/>
          </a:prstGeom>
          <a:noFill/>
          <a:ln w="4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51" name="Line 2685">
            <a:extLst>
              <a:ext uri="{FF2B5EF4-FFF2-40B4-BE49-F238E27FC236}">
                <a16:creationId xmlns:a16="http://schemas.microsoft.com/office/drawing/2014/main" id="{C298D285-DF51-43DF-805C-1B4F1755C3C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706526" y="1477998"/>
            <a:ext cx="15830" cy="5273"/>
          </a:xfrm>
          <a:prstGeom prst="line">
            <a:avLst/>
          </a:prstGeom>
          <a:noFill/>
          <a:ln w="1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52" name="Line 3074">
            <a:extLst>
              <a:ext uri="{FF2B5EF4-FFF2-40B4-BE49-F238E27FC236}">
                <a16:creationId xmlns:a16="http://schemas.microsoft.com/office/drawing/2014/main" id="{C00887AE-0FA9-4166-A2D8-3F45E31872EA}"/>
              </a:ext>
            </a:extLst>
          </p:cNvPr>
          <p:cNvSpPr>
            <a:spLocks noChangeShapeType="1"/>
          </p:cNvSpPr>
          <p:nvPr/>
        </p:nvSpPr>
        <p:spPr bwMode="auto">
          <a:xfrm>
            <a:off x="2711803" y="1456910"/>
            <a:ext cx="7036" cy="8787"/>
          </a:xfrm>
          <a:prstGeom prst="line">
            <a:avLst/>
          </a:prstGeom>
          <a:noFill/>
          <a:ln w="3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53" name="Line 3075">
            <a:extLst>
              <a:ext uri="{FF2B5EF4-FFF2-40B4-BE49-F238E27FC236}">
                <a16:creationId xmlns:a16="http://schemas.microsoft.com/office/drawing/2014/main" id="{51603585-B455-4079-8F86-D1794BCA218B}"/>
              </a:ext>
            </a:extLst>
          </p:cNvPr>
          <p:cNvSpPr>
            <a:spLocks noChangeShapeType="1"/>
          </p:cNvSpPr>
          <p:nvPr/>
        </p:nvSpPr>
        <p:spPr bwMode="auto">
          <a:xfrm>
            <a:off x="2718839" y="1467454"/>
            <a:ext cx="7036" cy="8787"/>
          </a:xfrm>
          <a:prstGeom prst="line">
            <a:avLst/>
          </a:prstGeom>
          <a:noFill/>
          <a:ln w="3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54" name="Line 3076">
            <a:extLst>
              <a:ext uri="{FF2B5EF4-FFF2-40B4-BE49-F238E27FC236}">
                <a16:creationId xmlns:a16="http://schemas.microsoft.com/office/drawing/2014/main" id="{FD3BF2D0-9ED0-4E8C-AF47-1501B5B2CA5A}"/>
              </a:ext>
            </a:extLst>
          </p:cNvPr>
          <p:cNvSpPr>
            <a:spLocks noChangeShapeType="1"/>
          </p:cNvSpPr>
          <p:nvPr/>
        </p:nvSpPr>
        <p:spPr bwMode="auto">
          <a:xfrm>
            <a:off x="2725874" y="1476241"/>
            <a:ext cx="15829" cy="10544"/>
          </a:xfrm>
          <a:prstGeom prst="line">
            <a:avLst/>
          </a:prstGeom>
          <a:noFill/>
          <a:ln w="3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55" name="Line 3116">
            <a:extLst>
              <a:ext uri="{FF2B5EF4-FFF2-40B4-BE49-F238E27FC236}">
                <a16:creationId xmlns:a16="http://schemas.microsoft.com/office/drawing/2014/main" id="{0BCDDDDF-2163-40F7-BEE3-99D62F1F47A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722357" y="1483270"/>
            <a:ext cx="17589" cy="7029"/>
          </a:xfrm>
          <a:prstGeom prst="line">
            <a:avLst/>
          </a:prstGeom>
          <a:noFill/>
          <a:ln w="1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56" name="Line 2617">
            <a:extLst>
              <a:ext uri="{FF2B5EF4-FFF2-40B4-BE49-F238E27FC236}">
                <a16:creationId xmlns:a16="http://schemas.microsoft.com/office/drawing/2014/main" id="{A1FE0025-A2BA-4A07-BFE4-F67CA4C6EE33}"/>
              </a:ext>
            </a:extLst>
          </p:cNvPr>
          <p:cNvSpPr>
            <a:spLocks noChangeShapeType="1"/>
          </p:cNvSpPr>
          <p:nvPr/>
        </p:nvSpPr>
        <p:spPr bwMode="auto">
          <a:xfrm>
            <a:off x="2710044" y="1460425"/>
            <a:ext cx="7036" cy="7029"/>
          </a:xfrm>
          <a:prstGeom prst="line">
            <a:avLst/>
          </a:prstGeom>
          <a:noFill/>
          <a:ln w="1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57" name="Line 3073">
            <a:extLst>
              <a:ext uri="{FF2B5EF4-FFF2-40B4-BE49-F238E27FC236}">
                <a16:creationId xmlns:a16="http://schemas.microsoft.com/office/drawing/2014/main" id="{5DE23522-FDF2-41A3-81D6-533645A40FC1}"/>
              </a:ext>
            </a:extLst>
          </p:cNvPr>
          <p:cNvSpPr>
            <a:spLocks noChangeShapeType="1"/>
          </p:cNvSpPr>
          <p:nvPr/>
        </p:nvSpPr>
        <p:spPr bwMode="auto">
          <a:xfrm>
            <a:off x="2710044" y="1449881"/>
            <a:ext cx="1759" cy="7029"/>
          </a:xfrm>
          <a:prstGeom prst="line">
            <a:avLst/>
          </a:prstGeom>
          <a:noFill/>
          <a:ln w="3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58" name="Line 3117">
            <a:extLst>
              <a:ext uri="{FF2B5EF4-FFF2-40B4-BE49-F238E27FC236}">
                <a16:creationId xmlns:a16="http://schemas.microsoft.com/office/drawing/2014/main" id="{130895B2-856F-499F-B74F-AD35FA7798D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713562" y="1493814"/>
            <a:ext cx="5277" cy="5271"/>
          </a:xfrm>
          <a:prstGeom prst="line">
            <a:avLst/>
          </a:prstGeom>
          <a:noFill/>
          <a:ln w="1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59" name="Line 210">
            <a:extLst>
              <a:ext uri="{FF2B5EF4-FFF2-40B4-BE49-F238E27FC236}">
                <a16:creationId xmlns:a16="http://schemas.microsoft.com/office/drawing/2014/main" id="{CA9A11C1-07E3-453B-89B2-6DADD310D49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183183" y="1402433"/>
            <a:ext cx="0" cy="0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60" name="Line 223">
            <a:extLst>
              <a:ext uri="{FF2B5EF4-FFF2-40B4-BE49-F238E27FC236}">
                <a16:creationId xmlns:a16="http://schemas.microsoft.com/office/drawing/2014/main" id="{21BA98DA-CF6E-4FB5-9E2E-9471B4E43DF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253538" y="1414734"/>
            <a:ext cx="12312" cy="10544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61" name="Freeform 238">
            <a:extLst>
              <a:ext uri="{FF2B5EF4-FFF2-40B4-BE49-F238E27FC236}">
                <a16:creationId xmlns:a16="http://schemas.microsoft.com/office/drawing/2014/main" id="{938DE1B2-AA48-4728-B2CD-13C0FCC9C682}"/>
              </a:ext>
            </a:extLst>
          </p:cNvPr>
          <p:cNvSpPr>
            <a:spLocks noChangeAspect="1"/>
          </p:cNvSpPr>
          <p:nvPr/>
        </p:nvSpPr>
        <p:spPr bwMode="auto">
          <a:xfrm>
            <a:off x="3104033" y="1242516"/>
            <a:ext cx="198754" cy="258327"/>
          </a:xfrm>
          <a:custGeom>
            <a:avLst/>
            <a:gdLst>
              <a:gd name="T0" fmla="*/ 2147483646 w 201"/>
              <a:gd name="T1" fmla="*/ 0 h 264"/>
              <a:gd name="T2" fmla="*/ 2147483646 w 201"/>
              <a:gd name="T3" fmla="*/ 0 h 264"/>
              <a:gd name="T4" fmla="*/ 2147483646 w 201"/>
              <a:gd name="T5" fmla="*/ 0 h 264"/>
              <a:gd name="T6" fmla="*/ 2147483646 w 201"/>
              <a:gd name="T7" fmla="*/ 0 h 264"/>
              <a:gd name="T8" fmla="*/ 2147483646 w 201"/>
              <a:gd name="T9" fmla="*/ 0 h 264"/>
              <a:gd name="T10" fmla="*/ 2147483646 w 201"/>
              <a:gd name="T11" fmla="*/ 2147483646 h 264"/>
              <a:gd name="T12" fmla="*/ 2147483646 w 201"/>
              <a:gd name="T13" fmla="*/ 2147483646 h 264"/>
              <a:gd name="T14" fmla="*/ 2147483646 w 201"/>
              <a:gd name="T15" fmla="*/ 2147483646 h 264"/>
              <a:gd name="T16" fmla="*/ 2147483646 w 201"/>
              <a:gd name="T17" fmla="*/ 2147483646 h 264"/>
              <a:gd name="T18" fmla="*/ 2147483646 w 201"/>
              <a:gd name="T19" fmla="*/ 2147483646 h 264"/>
              <a:gd name="T20" fmla="*/ 2147483646 w 201"/>
              <a:gd name="T21" fmla="*/ 2147483646 h 264"/>
              <a:gd name="T22" fmla="*/ 2147483646 w 201"/>
              <a:gd name="T23" fmla="*/ 2147483646 h 264"/>
              <a:gd name="T24" fmla="*/ 2147483646 w 201"/>
              <a:gd name="T25" fmla="*/ 2147483646 h 264"/>
              <a:gd name="T26" fmla="*/ 2147483646 w 201"/>
              <a:gd name="T27" fmla="*/ 2147483646 h 264"/>
              <a:gd name="T28" fmla="*/ 2147483646 w 201"/>
              <a:gd name="T29" fmla="*/ 2147483646 h 264"/>
              <a:gd name="T30" fmla="*/ 2147483646 w 201"/>
              <a:gd name="T31" fmla="*/ 2147483646 h 264"/>
              <a:gd name="T32" fmla="*/ 2147483646 w 201"/>
              <a:gd name="T33" fmla="*/ 2147483646 h 264"/>
              <a:gd name="T34" fmla="*/ 2147483646 w 201"/>
              <a:gd name="T35" fmla="*/ 2147483646 h 264"/>
              <a:gd name="T36" fmla="*/ 2147483646 w 201"/>
              <a:gd name="T37" fmla="*/ 2147483646 h 264"/>
              <a:gd name="T38" fmla="*/ 2147483646 w 201"/>
              <a:gd name="T39" fmla="*/ 2147483646 h 264"/>
              <a:gd name="T40" fmla="*/ 2147483646 w 201"/>
              <a:gd name="T41" fmla="*/ 2147483646 h 264"/>
              <a:gd name="T42" fmla="*/ 2147483646 w 201"/>
              <a:gd name="T43" fmla="*/ 2147483646 h 264"/>
              <a:gd name="T44" fmla="*/ 2147483646 w 201"/>
              <a:gd name="T45" fmla="*/ 2147483646 h 264"/>
              <a:gd name="T46" fmla="*/ 2147483646 w 201"/>
              <a:gd name="T47" fmla="*/ 2147483646 h 264"/>
              <a:gd name="T48" fmla="*/ 2147483646 w 201"/>
              <a:gd name="T49" fmla="*/ 2147483646 h 264"/>
              <a:gd name="T50" fmla="*/ 2147483646 w 201"/>
              <a:gd name="T51" fmla="*/ 2147483646 h 264"/>
              <a:gd name="T52" fmla="*/ 2147483646 w 201"/>
              <a:gd name="T53" fmla="*/ 2147483646 h 264"/>
              <a:gd name="T54" fmla="*/ 2147483646 w 201"/>
              <a:gd name="T55" fmla="*/ 2147483646 h 264"/>
              <a:gd name="T56" fmla="*/ 2147483646 w 201"/>
              <a:gd name="T57" fmla="*/ 2147483646 h 264"/>
              <a:gd name="T58" fmla="*/ 2147483646 w 201"/>
              <a:gd name="T59" fmla="*/ 2147483646 h 264"/>
              <a:gd name="T60" fmla="*/ 2147483646 w 201"/>
              <a:gd name="T61" fmla="*/ 2147483646 h 264"/>
              <a:gd name="T62" fmla="*/ 2147483646 w 201"/>
              <a:gd name="T63" fmla="*/ 2147483646 h 264"/>
              <a:gd name="T64" fmla="*/ 2147483646 w 201"/>
              <a:gd name="T65" fmla="*/ 2147483646 h 264"/>
              <a:gd name="T66" fmla="*/ 2147483646 w 201"/>
              <a:gd name="T67" fmla="*/ 2147483646 h 264"/>
              <a:gd name="T68" fmla="*/ 0 w 201"/>
              <a:gd name="T69" fmla="*/ 2147483646 h 264"/>
              <a:gd name="T70" fmla="*/ 0 w 201"/>
              <a:gd name="T71" fmla="*/ 2147483646 h 264"/>
              <a:gd name="T72" fmla="*/ 0 w 201"/>
              <a:gd name="T73" fmla="*/ 2147483646 h 264"/>
              <a:gd name="T74" fmla="*/ 0 w 201"/>
              <a:gd name="T75" fmla="*/ 2147483646 h 264"/>
              <a:gd name="T76" fmla="*/ 0 w 201"/>
              <a:gd name="T77" fmla="*/ 2147483646 h 264"/>
              <a:gd name="T78" fmla="*/ 2147483646 w 201"/>
              <a:gd name="T79" fmla="*/ 2147483646 h 264"/>
              <a:gd name="T80" fmla="*/ 2147483646 w 201"/>
              <a:gd name="T81" fmla="*/ 2147483646 h 264"/>
              <a:gd name="T82" fmla="*/ 2147483646 w 201"/>
              <a:gd name="T83" fmla="*/ 2147483646 h 264"/>
              <a:gd name="T84" fmla="*/ 2147483646 w 201"/>
              <a:gd name="T85" fmla="*/ 2147483646 h 264"/>
              <a:gd name="T86" fmla="*/ 2147483646 w 201"/>
              <a:gd name="T87" fmla="*/ 2147483646 h 264"/>
              <a:gd name="T88" fmla="*/ 2147483646 w 201"/>
              <a:gd name="T89" fmla="*/ 2147483646 h 264"/>
              <a:gd name="T90" fmla="*/ 2147483646 w 201"/>
              <a:gd name="T91" fmla="*/ 2147483646 h 264"/>
              <a:gd name="T92" fmla="*/ 2147483646 w 201"/>
              <a:gd name="T93" fmla="*/ 2147483646 h 264"/>
              <a:gd name="T94" fmla="*/ 2147483646 w 201"/>
              <a:gd name="T95" fmla="*/ 2147483646 h 264"/>
              <a:gd name="T96" fmla="*/ 2147483646 w 201"/>
              <a:gd name="T97" fmla="*/ 0 h 264"/>
              <a:gd name="T98" fmla="*/ 2147483646 w 201"/>
              <a:gd name="T99" fmla="*/ 0 h 264"/>
              <a:gd name="T100" fmla="*/ 2147483646 w 201"/>
              <a:gd name="T101" fmla="*/ 0 h 264"/>
              <a:gd name="T102" fmla="*/ 2147483646 w 201"/>
              <a:gd name="T103" fmla="*/ 0 h 264"/>
              <a:gd name="T104" fmla="*/ 2147483646 w 201"/>
              <a:gd name="T105" fmla="*/ 0 h 264"/>
              <a:gd name="T106" fmla="*/ 2147483646 w 201"/>
              <a:gd name="T107" fmla="*/ 0 h 26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01"/>
              <a:gd name="T163" fmla="*/ 0 h 264"/>
              <a:gd name="T164" fmla="*/ 201 w 201"/>
              <a:gd name="T165" fmla="*/ 264 h 26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01" h="264">
                <a:moveTo>
                  <a:pt x="102" y="0"/>
                </a:moveTo>
                <a:lnTo>
                  <a:pt x="115" y="0"/>
                </a:lnTo>
                <a:lnTo>
                  <a:pt x="119" y="2"/>
                </a:lnTo>
                <a:lnTo>
                  <a:pt x="123" y="4"/>
                </a:lnTo>
                <a:lnTo>
                  <a:pt x="131" y="16"/>
                </a:lnTo>
                <a:lnTo>
                  <a:pt x="142" y="41"/>
                </a:lnTo>
                <a:lnTo>
                  <a:pt x="151" y="65"/>
                </a:lnTo>
                <a:lnTo>
                  <a:pt x="164" y="85"/>
                </a:lnTo>
                <a:lnTo>
                  <a:pt x="178" y="104"/>
                </a:lnTo>
                <a:lnTo>
                  <a:pt x="181" y="107"/>
                </a:lnTo>
                <a:lnTo>
                  <a:pt x="189" y="109"/>
                </a:lnTo>
                <a:lnTo>
                  <a:pt x="193" y="112"/>
                </a:lnTo>
                <a:lnTo>
                  <a:pt x="195" y="115"/>
                </a:lnTo>
                <a:lnTo>
                  <a:pt x="201" y="123"/>
                </a:lnTo>
                <a:lnTo>
                  <a:pt x="201" y="133"/>
                </a:lnTo>
                <a:lnTo>
                  <a:pt x="198" y="139"/>
                </a:lnTo>
                <a:lnTo>
                  <a:pt x="194" y="150"/>
                </a:lnTo>
                <a:lnTo>
                  <a:pt x="186" y="164"/>
                </a:lnTo>
                <a:lnTo>
                  <a:pt x="178" y="181"/>
                </a:lnTo>
                <a:lnTo>
                  <a:pt x="159" y="213"/>
                </a:lnTo>
                <a:lnTo>
                  <a:pt x="152" y="228"/>
                </a:lnTo>
                <a:lnTo>
                  <a:pt x="146" y="237"/>
                </a:lnTo>
                <a:lnTo>
                  <a:pt x="143" y="242"/>
                </a:lnTo>
                <a:lnTo>
                  <a:pt x="129" y="256"/>
                </a:lnTo>
                <a:lnTo>
                  <a:pt x="123" y="261"/>
                </a:lnTo>
                <a:lnTo>
                  <a:pt x="113" y="264"/>
                </a:lnTo>
                <a:lnTo>
                  <a:pt x="101" y="263"/>
                </a:lnTo>
                <a:lnTo>
                  <a:pt x="90" y="259"/>
                </a:lnTo>
                <a:lnTo>
                  <a:pt x="82" y="252"/>
                </a:lnTo>
                <a:lnTo>
                  <a:pt x="80" y="246"/>
                </a:lnTo>
                <a:lnTo>
                  <a:pt x="76" y="242"/>
                </a:lnTo>
                <a:lnTo>
                  <a:pt x="59" y="210"/>
                </a:lnTo>
                <a:lnTo>
                  <a:pt x="41" y="183"/>
                </a:lnTo>
                <a:lnTo>
                  <a:pt x="22" y="158"/>
                </a:lnTo>
                <a:lnTo>
                  <a:pt x="6" y="132"/>
                </a:lnTo>
                <a:lnTo>
                  <a:pt x="0" y="119"/>
                </a:lnTo>
                <a:lnTo>
                  <a:pt x="0" y="115"/>
                </a:lnTo>
                <a:lnTo>
                  <a:pt x="2" y="111"/>
                </a:lnTo>
                <a:lnTo>
                  <a:pt x="16" y="96"/>
                </a:lnTo>
                <a:lnTo>
                  <a:pt x="22" y="92"/>
                </a:lnTo>
                <a:lnTo>
                  <a:pt x="37" y="82"/>
                </a:lnTo>
                <a:lnTo>
                  <a:pt x="50" y="69"/>
                </a:lnTo>
                <a:lnTo>
                  <a:pt x="54" y="64"/>
                </a:lnTo>
                <a:lnTo>
                  <a:pt x="59" y="60"/>
                </a:lnTo>
                <a:lnTo>
                  <a:pt x="67" y="49"/>
                </a:lnTo>
                <a:lnTo>
                  <a:pt x="74" y="39"/>
                </a:lnTo>
                <a:lnTo>
                  <a:pt x="80" y="31"/>
                </a:lnTo>
                <a:lnTo>
                  <a:pt x="85" y="22"/>
                </a:lnTo>
                <a:lnTo>
                  <a:pt x="88" y="14"/>
                </a:lnTo>
                <a:lnTo>
                  <a:pt x="90" y="11"/>
                </a:lnTo>
                <a:lnTo>
                  <a:pt x="92" y="7"/>
                </a:lnTo>
                <a:lnTo>
                  <a:pt x="94" y="4"/>
                </a:lnTo>
                <a:lnTo>
                  <a:pt x="98" y="3"/>
                </a:lnTo>
                <a:lnTo>
                  <a:pt x="102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2562" name="Line 259">
            <a:extLst>
              <a:ext uri="{FF2B5EF4-FFF2-40B4-BE49-F238E27FC236}">
                <a16:creationId xmlns:a16="http://schemas.microsoft.com/office/drawing/2014/main" id="{917E89FF-0A68-411F-A204-BE888318B90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148005" y="1325111"/>
            <a:ext cx="8794" cy="8786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63" name="Line 263">
            <a:extLst>
              <a:ext uri="{FF2B5EF4-FFF2-40B4-BE49-F238E27FC236}">
                <a16:creationId xmlns:a16="http://schemas.microsoft.com/office/drawing/2014/main" id="{EA49E12A-B00E-40AF-8F6F-F11327E2C4F6}"/>
              </a:ext>
            </a:extLst>
          </p:cNvPr>
          <p:cNvSpPr>
            <a:spLocks noChangeShapeType="1"/>
          </p:cNvSpPr>
          <p:nvPr/>
        </p:nvSpPr>
        <p:spPr bwMode="auto">
          <a:xfrm>
            <a:off x="3151523" y="1346199"/>
            <a:ext cx="10553" cy="17573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64" name="Line 264">
            <a:extLst>
              <a:ext uri="{FF2B5EF4-FFF2-40B4-BE49-F238E27FC236}">
                <a16:creationId xmlns:a16="http://schemas.microsoft.com/office/drawing/2014/main" id="{C6FF3BBA-CDA5-4B90-BFD7-95E575C2C22A}"/>
              </a:ext>
            </a:extLst>
          </p:cNvPr>
          <p:cNvSpPr>
            <a:spLocks noChangeShapeType="1"/>
          </p:cNvSpPr>
          <p:nvPr/>
        </p:nvSpPr>
        <p:spPr bwMode="auto">
          <a:xfrm>
            <a:off x="3162076" y="1363772"/>
            <a:ext cx="14071" cy="15815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65" name="Line 265">
            <a:extLst>
              <a:ext uri="{FF2B5EF4-FFF2-40B4-BE49-F238E27FC236}">
                <a16:creationId xmlns:a16="http://schemas.microsoft.com/office/drawing/2014/main" id="{59FEEA5B-52A0-4515-9B06-878EABAC4644}"/>
              </a:ext>
            </a:extLst>
          </p:cNvPr>
          <p:cNvSpPr>
            <a:spLocks noChangeShapeType="1"/>
          </p:cNvSpPr>
          <p:nvPr/>
        </p:nvSpPr>
        <p:spPr bwMode="auto">
          <a:xfrm>
            <a:off x="3174388" y="1379588"/>
            <a:ext cx="8795" cy="17573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66" name="Line 266">
            <a:extLst>
              <a:ext uri="{FF2B5EF4-FFF2-40B4-BE49-F238E27FC236}">
                <a16:creationId xmlns:a16="http://schemas.microsoft.com/office/drawing/2014/main" id="{26CFD4B3-F418-4707-B2CD-32CA69C62430}"/>
              </a:ext>
            </a:extLst>
          </p:cNvPr>
          <p:cNvSpPr>
            <a:spLocks noChangeShapeType="1"/>
          </p:cNvSpPr>
          <p:nvPr/>
        </p:nvSpPr>
        <p:spPr bwMode="auto">
          <a:xfrm>
            <a:off x="3184941" y="1398919"/>
            <a:ext cx="15830" cy="24603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67" name="Line 276">
            <a:extLst>
              <a:ext uri="{FF2B5EF4-FFF2-40B4-BE49-F238E27FC236}">
                <a16:creationId xmlns:a16="http://schemas.microsoft.com/office/drawing/2014/main" id="{12DC14B0-5C54-4822-9E81-630EAF61512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44743" y="1409463"/>
            <a:ext cx="5277" cy="7029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68" name="Line 277">
            <a:extLst>
              <a:ext uri="{FF2B5EF4-FFF2-40B4-BE49-F238E27FC236}">
                <a16:creationId xmlns:a16="http://schemas.microsoft.com/office/drawing/2014/main" id="{7A27E7B2-3F06-4E49-8D80-123F5621CDF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48261" y="1400675"/>
            <a:ext cx="5277" cy="8787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69" name="Line 278">
            <a:extLst>
              <a:ext uri="{FF2B5EF4-FFF2-40B4-BE49-F238E27FC236}">
                <a16:creationId xmlns:a16="http://schemas.microsoft.com/office/drawing/2014/main" id="{323E3249-6299-475B-BAD5-4E070881D19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53538" y="1379588"/>
            <a:ext cx="12312" cy="21088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70" name="Line 279">
            <a:extLst>
              <a:ext uri="{FF2B5EF4-FFF2-40B4-BE49-F238E27FC236}">
                <a16:creationId xmlns:a16="http://schemas.microsoft.com/office/drawing/2014/main" id="{1BF62C53-DE71-40CB-8010-F9755C42641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65849" y="1369044"/>
            <a:ext cx="8795" cy="10544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71" name="Line 211">
            <a:extLst>
              <a:ext uri="{FF2B5EF4-FFF2-40B4-BE49-F238E27FC236}">
                <a16:creationId xmlns:a16="http://schemas.microsoft.com/office/drawing/2014/main" id="{09DF4EEF-E9AE-4806-A2B9-1A2ADDF1EC2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485710" y="1608040"/>
            <a:ext cx="14071" cy="14059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72" name="Line 212">
            <a:extLst>
              <a:ext uri="{FF2B5EF4-FFF2-40B4-BE49-F238E27FC236}">
                <a16:creationId xmlns:a16="http://schemas.microsoft.com/office/drawing/2014/main" id="{E82D558F-221B-4B79-9782-28A661F5473F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468121" y="1590467"/>
            <a:ext cx="14071" cy="10544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73" name="Line 213">
            <a:extLst>
              <a:ext uri="{FF2B5EF4-FFF2-40B4-BE49-F238E27FC236}">
                <a16:creationId xmlns:a16="http://schemas.microsoft.com/office/drawing/2014/main" id="{82D37177-E7E5-4E5D-858A-909BEE72740F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447014" y="1574651"/>
            <a:ext cx="14071" cy="10544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74" name="Line 216">
            <a:extLst>
              <a:ext uri="{FF2B5EF4-FFF2-40B4-BE49-F238E27FC236}">
                <a16:creationId xmlns:a16="http://schemas.microsoft.com/office/drawing/2014/main" id="{3D46E429-8A74-48CF-B291-63A4C495FE55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388971" y="1528961"/>
            <a:ext cx="14071" cy="7029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75" name="Line 220">
            <a:extLst>
              <a:ext uri="{FF2B5EF4-FFF2-40B4-BE49-F238E27FC236}">
                <a16:creationId xmlns:a16="http://schemas.microsoft.com/office/drawing/2014/main" id="{93126668-6BC5-4872-B2A5-FD044B5C5BB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313340" y="1463939"/>
            <a:ext cx="8794" cy="7029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76" name="Line 221">
            <a:extLst>
              <a:ext uri="{FF2B5EF4-FFF2-40B4-BE49-F238E27FC236}">
                <a16:creationId xmlns:a16="http://schemas.microsoft.com/office/drawing/2014/main" id="{A0A095DC-9840-4A1A-BEDD-FF24F9A1C15E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292233" y="1448124"/>
            <a:ext cx="15829" cy="12301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77" name="Line 222">
            <a:extLst>
              <a:ext uri="{FF2B5EF4-FFF2-40B4-BE49-F238E27FC236}">
                <a16:creationId xmlns:a16="http://schemas.microsoft.com/office/drawing/2014/main" id="{CF130981-13D5-4085-A701-22004C8697F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276403" y="1432307"/>
            <a:ext cx="8795" cy="7029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78" name="Line 267">
            <a:extLst>
              <a:ext uri="{FF2B5EF4-FFF2-40B4-BE49-F238E27FC236}">
                <a16:creationId xmlns:a16="http://schemas.microsoft.com/office/drawing/2014/main" id="{0A4C9EC6-27AA-4AC0-B359-82CEE234C946}"/>
              </a:ext>
            </a:extLst>
          </p:cNvPr>
          <p:cNvSpPr>
            <a:spLocks noChangeShapeType="1"/>
          </p:cNvSpPr>
          <p:nvPr/>
        </p:nvSpPr>
        <p:spPr bwMode="auto">
          <a:xfrm>
            <a:off x="3197254" y="1420007"/>
            <a:ext cx="1758" cy="1757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79" name="Line 268">
            <a:extLst>
              <a:ext uri="{FF2B5EF4-FFF2-40B4-BE49-F238E27FC236}">
                <a16:creationId xmlns:a16="http://schemas.microsoft.com/office/drawing/2014/main" id="{6B6E883A-0E6E-4594-97AF-4AA9A3793B9D}"/>
              </a:ext>
            </a:extLst>
          </p:cNvPr>
          <p:cNvSpPr>
            <a:spLocks noChangeShapeType="1"/>
          </p:cNvSpPr>
          <p:nvPr/>
        </p:nvSpPr>
        <p:spPr bwMode="auto">
          <a:xfrm>
            <a:off x="3200771" y="1423521"/>
            <a:ext cx="1758" cy="7029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80" name="Line 269">
            <a:extLst>
              <a:ext uri="{FF2B5EF4-FFF2-40B4-BE49-F238E27FC236}">
                <a16:creationId xmlns:a16="http://schemas.microsoft.com/office/drawing/2014/main" id="{B1118EB8-9AFE-4DA3-B56A-6EC1527A1A9C}"/>
              </a:ext>
            </a:extLst>
          </p:cNvPr>
          <p:cNvSpPr>
            <a:spLocks noChangeShapeType="1"/>
          </p:cNvSpPr>
          <p:nvPr/>
        </p:nvSpPr>
        <p:spPr bwMode="auto">
          <a:xfrm>
            <a:off x="3202530" y="1427036"/>
            <a:ext cx="7036" cy="5271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81" name="Line 270">
            <a:extLst>
              <a:ext uri="{FF2B5EF4-FFF2-40B4-BE49-F238E27FC236}">
                <a16:creationId xmlns:a16="http://schemas.microsoft.com/office/drawing/2014/main" id="{56EE1610-E5D3-483E-9530-C461CFEE97BF}"/>
              </a:ext>
            </a:extLst>
          </p:cNvPr>
          <p:cNvSpPr>
            <a:spLocks noChangeShapeType="1"/>
          </p:cNvSpPr>
          <p:nvPr/>
        </p:nvSpPr>
        <p:spPr bwMode="auto">
          <a:xfrm>
            <a:off x="3209565" y="1432307"/>
            <a:ext cx="8795" cy="1758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82" name="Line 271">
            <a:extLst>
              <a:ext uri="{FF2B5EF4-FFF2-40B4-BE49-F238E27FC236}">
                <a16:creationId xmlns:a16="http://schemas.microsoft.com/office/drawing/2014/main" id="{8580578A-8F61-420D-A7A2-2868AE506A55}"/>
              </a:ext>
            </a:extLst>
          </p:cNvPr>
          <p:cNvSpPr>
            <a:spLocks noChangeShapeType="1"/>
          </p:cNvSpPr>
          <p:nvPr/>
        </p:nvSpPr>
        <p:spPr bwMode="auto">
          <a:xfrm>
            <a:off x="3214842" y="1434065"/>
            <a:ext cx="8794" cy="0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83" name="Line 272">
            <a:extLst>
              <a:ext uri="{FF2B5EF4-FFF2-40B4-BE49-F238E27FC236}">
                <a16:creationId xmlns:a16="http://schemas.microsoft.com/office/drawing/2014/main" id="{7E1D8764-A565-4844-B35E-34B6BA7155C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23636" y="1432307"/>
            <a:ext cx="5277" cy="1758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84" name="Line 273">
            <a:extLst>
              <a:ext uri="{FF2B5EF4-FFF2-40B4-BE49-F238E27FC236}">
                <a16:creationId xmlns:a16="http://schemas.microsoft.com/office/drawing/2014/main" id="{8F7E28A5-0933-4B9F-8EFF-F102B53EEBF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28913" y="1430551"/>
            <a:ext cx="1758" cy="1757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85" name="Line 274">
            <a:extLst>
              <a:ext uri="{FF2B5EF4-FFF2-40B4-BE49-F238E27FC236}">
                <a16:creationId xmlns:a16="http://schemas.microsoft.com/office/drawing/2014/main" id="{030375DA-76A9-4137-AF3D-2AE35D39A1B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30672" y="1420007"/>
            <a:ext cx="10553" cy="8786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86" name="Line 275">
            <a:extLst>
              <a:ext uri="{FF2B5EF4-FFF2-40B4-BE49-F238E27FC236}">
                <a16:creationId xmlns:a16="http://schemas.microsoft.com/office/drawing/2014/main" id="{F7BC344D-E7C3-484C-851C-5C176F0891D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41225" y="1418249"/>
            <a:ext cx="3518" cy="5273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87" name="Line 302">
            <a:extLst>
              <a:ext uri="{FF2B5EF4-FFF2-40B4-BE49-F238E27FC236}">
                <a16:creationId xmlns:a16="http://schemas.microsoft.com/office/drawing/2014/main" id="{2FC495D0-EF36-4400-BB49-3105B511483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373141" y="1521931"/>
            <a:ext cx="7036" cy="7029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88" name="Line 303">
            <a:extLst>
              <a:ext uri="{FF2B5EF4-FFF2-40B4-BE49-F238E27FC236}">
                <a16:creationId xmlns:a16="http://schemas.microsoft.com/office/drawing/2014/main" id="{A1F0E3A9-E11D-4E78-93EA-8E5C3F9CC41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371382" y="1528961"/>
            <a:ext cx="1759" cy="0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89" name="Line 304">
            <a:extLst>
              <a:ext uri="{FF2B5EF4-FFF2-40B4-BE49-F238E27FC236}">
                <a16:creationId xmlns:a16="http://schemas.microsoft.com/office/drawing/2014/main" id="{C8C09053-AC53-406B-8A5E-8F9E6A814D8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369624" y="1528961"/>
            <a:ext cx="1758" cy="1757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90" name="Line 305">
            <a:extLst>
              <a:ext uri="{FF2B5EF4-FFF2-40B4-BE49-F238E27FC236}">
                <a16:creationId xmlns:a16="http://schemas.microsoft.com/office/drawing/2014/main" id="{216E508A-C53E-4AB2-90ED-0319B74D22D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352035" y="1534232"/>
            <a:ext cx="14071" cy="15816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91" name="Line 306">
            <a:extLst>
              <a:ext uri="{FF2B5EF4-FFF2-40B4-BE49-F238E27FC236}">
                <a16:creationId xmlns:a16="http://schemas.microsoft.com/office/drawing/2014/main" id="{85EE381D-38F9-42E2-AF9E-FCF17B89DAB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341482" y="1555320"/>
            <a:ext cx="8794" cy="8787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92" name="Line 307">
            <a:extLst>
              <a:ext uri="{FF2B5EF4-FFF2-40B4-BE49-F238E27FC236}">
                <a16:creationId xmlns:a16="http://schemas.microsoft.com/office/drawing/2014/main" id="{28383771-9B90-4D5F-9FAC-AF2CD003888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341482" y="1565864"/>
            <a:ext cx="0" cy="5273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93" name="Line 308">
            <a:extLst>
              <a:ext uri="{FF2B5EF4-FFF2-40B4-BE49-F238E27FC236}">
                <a16:creationId xmlns:a16="http://schemas.microsoft.com/office/drawing/2014/main" id="{EE4DE323-50C2-49B6-9DB7-D4BD52E1740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336204" y="1578166"/>
            <a:ext cx="1759" cy="5271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94" name="Line 309">
            <a:extLst>
              <a:ext uri="{FF2B5EF4-FFF2-40B4-BE49-F238E27FC236}">
                <a16:creationId xmlns:a16="http://schemas.microsoft.com/office/drawing/2014/main" id="{5E687CD1-8DB1-4A2B-A4B7-B6E41CE23ED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334446" y="1583437"/>
            <a:ext cx="1758" cy="12302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95" name="Line 310">
            <a:extLst>
              <a:ext uri="{FF2B5EF4-FFF2-40B4-BE49-F238E27FC236}">
                <a16:creationId xmlns:a16="http://schemas.microsoft.com/office/drawing/2014/main" id="{D0CEA71D-D222-48D4-9173-7C2FCDF6D64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329169" y="1599254"/>
            <a:ext cx="1759" cy="21088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96" name="Line 1935">
            <a:extLst>
              <a:ext uri="{FF2B5EF4-FFF2-40B4-BE49-F238E27FC236}">
                <a16:creationId xmlns:a16="http://schemas.microsoft.com/office/drawing/2014/main" id="{75456107-5AD7-4B66-98BA-27AA7295441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863067" y="1409463"/>
            <a:ext cx="1758" cy="22845"/>
          </a:xfrm>
          <a:prstGeom prst="line">
            <a:avLst/>
          </a:prstGeom>
          <a:noFill/>
          <a:ln w="6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97" name="Line 1936">
            <a:extLst>
              <a:ext uri="{FF2B5EF4-FFF2-40B4-BE49-F238E27FC236}">
                <a16:creationId xmlns:a16="http://schemas.microsoft.com/office/drawing/2014/main" id="{C3FAD761-C78A-4E6F-A065-C13E1EF7C57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864825" y="1390131"/>
            <a:ext cx="1759" cy="19331"/>
          </a:xfrm>
          <a:prstGeom prst="line">
            <a:avLst/>
          </a:prstGeom>
          <a:noFill/>
          <a:ln w="6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98" name="Line 3038">
            <a:extLst>
              <a:ext uri="{FF2B5EF4-FFF2-40B4-BE49-F238E27FC236}">
                <a16:creationId xmlns:a16="http://schemas.microsoft.com/office/drawing/2014/main" id="{C63EA5A0-2727-42FD-B579-CB3B6D7D1B9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833165" y="775068"/>
            <a:ext cx="21107" cy="14059"/>
          </a:xfrm>
          <a:prstGeom prst="line">
            <a:avLst/>
          </a:prstGeom>
          <a:noFill/>
          <a:ln w="9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599" name="Line 3039">
            <a:extLst>
              <a:ext uri="{FF2B5EF4-FFF2-40B4-BE49-F238E27FC236}">
                <a16:creationId xmlns:a16="http://schemas.microsoft.com/office/drawing/2014/main" id="{A147F8CD-FF3D-48A6-9946-FB9A052698A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854272" y="761009"/>
            <a:ext cx="22866" cy="14059"/>
          </a:xfrm>
          <a:prstGeom prst="line">
            <a:avLst/>
          </a:prstGeom>
          <a:noFill/>
          <a:ln w="9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00" name="Line 3040">
            <a:extLst>
              <a:ext uri="{FF2B5EF4-FFF2-40B4-BE49-F238E27FC236}">
                <a16:creationId xmlns:a16="http://schemas.microsoft.com/office/drawing/2014/main" id="{8DAD5B6D-E4C1-470C-8009-0A3BD447B2E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877138" y="750465"/>
            <a:ext cx="19347" cy="10544"/>
          </a:xfrm>
          <a:prstGeom prst="line">
            <a:avLst/>
          </a:prstGeom>
          <a:noFill/>
          <a:ln w="9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01" name="Line 3041">
            <a:extLst>
              <a:ext uri="{FF2B5EF4-FFF2-40B4-BE49-F238E27FC236}">
                <a16:creationId xmlns:a16="http://schemas.microsoft.com/office/drawing/2014/main" id="{ABAB08EB-3F44-4136-A938-506971A657D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896485" y="738164"/>
            <a:ext cx="26384" cy="8786"/>
          </a:xfrm>
          <a:prstGeom prst="line">
            <a:avLst/>
          </a:prstGeom>
          <a:noFill/>
          <a:ln w="9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02" name="Line 3042">
            <a:extLst>
              <a:ext uri="{FF2B5EF4-FFF2-40B4-BE49-F238E27FC236}">
                <a16:creationId xmlns:a16="http://schemas.microsoft.com/office/drawing/2014/main" id="{486E3F84-2C21-40C6-963D-232C35A46E1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922869" y="732892"/>
            <a:ext cx="28142" cy="5273"/>
          </a:xfrm>
          <a:prstGeom prst="line">
            <a:avLst/>
          </a:prstGeom>
          <a:noFill/>
          <a:ln w="9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03" name="Line 3043">
            <a:extLst>
              <a:ext uri="{FF2B5EF4-FFF2-40B4-BE49-F238E27FC236}">
                <a16:creationId xmlns:a16="http://schemas.microsoft.com/office/drawing/2014/main" id="{A4640ECE-5309-458B-94BA-5CDEEF08389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951011" y="731135"/>
            <a:ext cx="28142" cy="1757"/>
          </a:xfrm>
          <a:prstGeom prst="line">
            <a:avLst/>
          </a:prstGeom>
          <a:noFill/>
          <a:ln w="9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04" name="Line 3044">
            <a:extLst>
              <a:ext uri="{FF2B5EF4-FFF2-40B4-BE49-F238E27FC236}">
                <a16:creationId xmlns:a16="http://schemas.microsoft.com/office/drawing/2014/main" id="{B7CB239A-649B-4099-A819-9D20C103DB4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979153" y="725862"/>
            <a:ext cx="36936" cy="5273"/>
          </a:xfrm>
          <a:prstGeom prst="line">
            <a:avLst/>
          </a:prstGeom>
          <a:noFill/>
          <a:ln w="9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05" name="Line 3045">
            <a:extLst>
              <a:ext uri="{FF2B5EF4-FFF2-40B4-BE49-F238E27FC236}">
                <a16:creationId xmlns:a16="http://schemas.microsoft.com/office/drawing/2014/main" id="{BA076D31-B7CA-4FFA-AD60-945CBB6F0907}"/>
              </a:ext>
            </a:extLst>
          </p:cNvPr>
          <p:cNvSpPr>
            <a:spLocks noChangeShapeType="1"/>
          </p:cNvSpPr>
          <p:nvPr/>
        </p:nvSpPr>
        <p:spPr bwMode="auto">
          <a:xfrm>
            <a:off x="3016089" y="725862"/>
            <a:ext cx="22866" cy="0"/>
          </a:xfrm>
          <a:prstGeom prst="line">
            <a:avLst/>
          </a:prstGeom>
          <a:noFill/>
          <a:ln w="9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06" name="Line 3046">
            <a:extLst>
              <a:ext uri="{FF2B5EF4-FFF2-40B4-BE49-F238E27FC236}">
                <a16:creationId xmlns:a16="http://schemas.microsoft.com/office/drawing/2014/main" id="{A87E4F0A-9B15-40ED-AD5C-AD55A6FF4013}"/>
              </a:ext>
            </a:extLst>
          </p:cNvPr>
          <p:cNvSpPr>
            <a:spLocks noChangeShapeType="1"/>
          </p:cNvSpPr>
          <p:nvPr/>
        </p:nvSpPr>
        <p:spPr bwMode="auto">
          <a:xfrm>
            <a:off x="3038955" y="725862"/>
            <a:ext cx="24624" cy="0"/>
          </a:xfrm>
          <a:prstGeom prst="line">
            <a:avLst/>
          </a:prstGeom>
          <a:noFill/>
          <a:ln w="9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07" name="Line 3047">
            <a:extLst>
              <a:ext uri="{FF2B5EF4-FFF2-40B4-BE49-F238E27FC236}">
                <a16:creationId xmlns:a16="http://schemas.microsoft.com/office/drawing/2014/main" id="{FA4FF929-3CE4-4DB3-8B50-891B9D845350}"/>
              </a:ext>
            </a:extLst>
          </p:cNvPr>
          <p:cNvSpPr>
            <a:spLocks noChangeShapeType="1"/>
          </p:cNvSpPr>
          <p:nvPr/>
        </p:nvSpPr>
        <p:spPr bwMode="auto">
          <a:xfrm>
            <a:off x="3063579" y="725862"/>
            <a:ext cx="24624" cy="5273"/>
          </a:xfrm>
          <a:prstGeom prst="line">
            <a:avLst/>
          </a:prstGeom>
          <a:noFill/>
          <a:ln w="9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08" name="Line 3048">
            <a:extLst>
              <a:ext uri="{FF2B5EF4-FFF2-40B4-BE49-F238E27FC236}">
                <a16:creationId xmlns:a16="http://schemas.microsoft.com/office/drawing/2014/main" id="{E4BA4DD0-2419-46AE-B32B-5C7BFB59F4B6}"/>
              </a:ext>
            </a:extLst>
          </p:cNvPr>
          <p:cNvSpPr>
            <a:spLocks noChangeShapeType="1"/>
          </p:cNvSpPr>
          <p:nvPr/>
        </p:nvSpPr>
        <p:spPr bwMode="auto">
          <a:xfrm>
            <a:off x="3088203" y="731135"/>
            <a:ext cx="22865" cy="5271"/>
          </a:xfrm>
          <a:prstGeom prst="line">
            <a:avLst/>
          </a:prstGeom>
          <a:noFill/>
          <a:ln w="9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09" name="Line 3049">
            <a:extLst>
              <a:ext uri="{FF2B5EF4-FFF2-40B4-BE49-F238E27FC236}">
                <a16:creationId xmlns:a16="http://schemas.microsoft.com/office/drawing/2014/main" id="{2F8EA252-3C8F-41D4-9F04-05023BE01485}"/>
              </a:ext>
            </a:extLst>
          </p:cNvPr>
          <p:cNvSpPr>
            <a:spLocks noChangeShapeType="1"/>
          </p:cNvSpPr>
          <p:nvPr/>
        </p:nvSpPr>
        <p:spPr bwMode="auto">
          <a:xfrm>
            <a:off x="3111068" y="732892"/>
            <a:ext cx="22866" cy="5273"/>
          </a:xfrm>
          <a:prstGeom prst="line">
            <a:avLst/>
          </a:prstGeom>
          <a:noFill/>
          <a:ln w="9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10" name="Line 3050">
            <a:extLst>
              <a:ext uri="{FF2B5EF4-FFF2-40B4-BE49-F238E27FC236}">
                <a16:creationId xmlns:a16="http://schemas.microsoft.com/office/drawing/2014/main" id="{CC65FE09-7F8D-482B-84C8-ECC2FA705392}"/>
              </a:ext>
            </a:extLst>
          </p:cNvPr>
          <p:cNvSpPr>
            <a:spLocks noChangeShapeType="1"/>
          </p:cNvSpPr>
          <p:nvPr/>
        </p:nvSpPr>
        <p:spPr bwMode="auto">
          <a:xfrm>
            <a:off x="3133934" y="738164"/>
            <a:ext cx="24624" cy="14059"/>
          </a:xfrm>
          <a:prstGeom prst="line">
            <a:avLst/>
          </a:prstGeom>
          <a:noFill/>
          <a:ln w="9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11" name="Line 3051">
            <a:extLst>
              <a:ext uri="{FF2B5EF4-FFF2-40B4-BE49-F238E27FC236}">
                <a16:creationId xmlns:a16="http://schemas.microsoft.com/office/drawing/2014/main" id="{3EFACA94-C782-441B-AA91-6223ECA39946}"/>
              </a:ext>
            </a:extLst>
          </p:cNvPr>
          <p:cNvSpPr>
            <a:spLocks noChangeShapeType="1"/>
          </p:cNvSpPr>
          <p:nvPr/>
        </p:nvSpPr>
        <p:spPr bwMode="auto">
          <a:xfrm>
            <a:off x="3155041" y="752223"/>
            <a:ext cx="19347" cy="10544"/>
          </a:xfrm>
          <a:prstGeom prst="line">
            <a:avLst/>
          </a:prstGeom>
          <a:noFill/>
          <a:ln w="9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12" name="Line 3052">
            <a:extLst>
              <a:ext uri="{FF2B5EF4-FFF2-40B4-BE49-F238E27FC236}">
                <a16:creationId xmlns:a16="http://schemas.microsoft.com/office/drawing/2014/main" id="{71A91DF1-DDB8-449A-9AF7-AF30E801A1B5}"/>
              </a:ext>
            </a:extLst>
          </p:cNvPr>
          <p:cNvSpPr>
            <a:spLocks noChangeShapeType="1"/>
          </p:cNvSpPr>
          <p:nvPr/>
        </p:nvSpPr>
        <p:spPr bwMode="auto">
          <a:xfrm>
            <a:off x="3174388" y="762767"/>
            <a:ext cx="15830" cy="14059"/>
          </a:xfrm>
          <a:prstGeom prst="line">
            <a:avLst/>
          </a:prstGeom>
          <a:noFill/>
          <a:ln w="9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13" name="Line 3053">
            <a:extLst>
              <a:ext uri="{FF2B5EF4-FFF2-40B4-BE49-F238E27FC236}">
                <a16:creationId xmlns:a16="http://schemas.microsoft.com/office/drawing/2014/main" id="{A2EA17A6-B67C-4015-9EC9-C435ABC67BBF}"/>
              </a:ext>
            </a:extLst>
          </p:cNvPr>
          <p:cNvSpPr>
            <a:spLocks noChangeShapeType="1"/>
          </p:cNvSpPr>
          <p:nvPr/>
        </p:nvSpPr>
        <p:spPr bwMode="auto">
          <a:xfrm>
            <a:off x="3191976" y="776825"/>
            <a:ext cx="17589" cy="19330"/>
          </a:xfrm>
          <a:prstGeom prst="line">
            <a:avLst/>
          </a:prstGeom>
          <a:noFill/>
          <a:ln w="9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14" name="Line 3054">
            <a:extLst>
              <a:ext uri="{FF2B5EF4-FFF2-40B4-BE49-F238E27FC236}">
                <a16:creationId xmlns:a16="http://schemas.microsoft.com/office/drawing/2014/main" id="{3C74341F-54F8-4490-B299-3D7D9129F61B}"/>
              </a:ext>
            </a:extLst>
          </p:cNvPr>
          <p:cNvSpPr>
            <a:spLocks noChangeShapeType="1"/>
          </p:cNvSpPr>
          <p:nvPr/>
        </p:nvSpPr>
        <p:spPr bwMode="auto">
          <a:xfrm>
            <a:off x="3206047" y="797913"/>
            <a:ext cx="7036" cy="19330"/>
          </a:xfrm>
          <a:prstGeom prst="line">
            <a:avLst/>
          </a:prstGeom>
          <a:noFill/>
          <a:ln w="9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15" name="Line 3055">
            <a:extLst>
              <a:ext uri="{FF2B5EF4-FFF2-40B4-BE49-F238E27FC236}">
                <a16:creationId xmlns:a16="http://schemas.microsoft.com/office/drawing/2014/main" id="{EE8639AD-3458-4CAC-B9EB-6D8B10DF37C3}"/>
              </a:ext>
            </a:extLst>
          </p:cNvPr>
          <p:cNvSpPr>
            <a:spLocks noChangeShapeType="1"/>
          </p:cNvSpPr>
          <p:nvPr/>
        </p:nvSpPr>
        <p:spPr bwMode="auto">
          <a:xfrm>
            <a:off x="3213083" y="817243"/>
            <a:ext cx="5277" cy="14059"/>
          </a:xfrm>
          <a:prstGeom prst="line">
            <a:avLst/>
          </a:prstGeom>
          <a:noFill/>
          <a:ln w="9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16" name="Line 3056">
            <a:extLst>
              <a:ext uri="{FF2B5EF4-FFF2-40B4-BE49-F238E27FC236}">
                <a16:creationId xmlns:a16="http://schemas.microsoft.com/office/drawing/2014/main" id="{6661F2A9-3D36-4B05-8E38-DF600A3D24AF}"/>
              </a:ext>
            </a:extLst>
          </p:cNvPr>
          <p:cNvSpPr>
            <a:spLocks noChangeShapeType="1"/>
          </p:cNvSpPr>
          <p:nvPr/>
        </p:nvSpPr>
        <p:spPr bwMode="auto">
          <a:xfrm>
            <a:off x="3218360" y="831302"/>
            <a:ext cx="1758" cy="19331"/>
          </a:xfrm>
          <a:prstGeom prst="line">
            <a:avLst/>
          </a:prstGeom>
          <a:noFill/>
          <a:ln w="9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17" name="Line 3057">
            <a:extLst>
              <a:ext uri="{FF2B5EF4-FFF2-40B4-BE49-F238E27FC236}">
                <a16:creationId xmlns:a16="http://schemas.microsoft.com/office/drawing/2014/main" id="{E67FE5EE-CDBE-4A05-8304-389BC813D0F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18360" y="850633"/>
            <a:ext cx="0" cy="17573"/>
          </a:xfrm>
          <a:prstGeom prst="line">
            <a:avLst/>
          </a:prstGeom>
          <a:noFill/>
          <a:ln w="9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18" name="Line 3058">
            <a:extLst>
              <a:ext uri="{FF2B5EF4-FFF2-40B4-BE49-F238E27FC236}">
                <a16:creationId xmlns:a16="http://schemas.microsoft.com/office/drawing/2014/main" id="{53F7A3B6-76D7-49BB-88C0-B8021491DB4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14842" y="868206"/>
            <a:ext cx="1758" cy="19330"/>
          </a:xfrm>
          <a:prstGeom prst="line">
            <a:avLst/>
          </a:prstGeom>
          <a:noFill/>
          <a:ln w="9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19" name="Line 3059">
            <a:extLst>
              <a:ext uri="{FF2B5EF4-FFF2-40B4-BE49-F238E27FC236}">
                <a16:creationId xmlns:a16="http://schemas.microsoft.com/office/drawing/2014/main" id="{DFA47079-CF03-465F-888A-7F6FB23880B6}"/>
              </a:ext>
            </a:extLst>
          </p:cNvPr>
          <p:cNvSpPr>
            <a:spLocks noChangeShapeType="1"/>
          </p:cNvSpPr>
          <p:nvPr/>
        </p:nvSpPr>
        <p:spPr bwMode="auto">
          <a:xfrm>
            <a:off x="3214842" y="887536"/>
            <a:ext cx="0" cy="5273"/>
          </a:xfrm>
          <a:prstGeom prst="line">
            <a:avLst/>
          </a:prstGeom>
          <a:noFill/>
          <a:ln w="9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20" name="Line 3060">
            <a:extLst>
              <a:ext uri="{FF2B5EF4-FFF2-40B4-BE49-F238E27FC236}">
                <a16:creationId xmlns:a16="http://schemas.microsoft.com/office/drawing/2014/main" id="{D0409FDE-E4CD-4892-8522-D9DA24DCE21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13083" y="892809"/>
            <a:ext cx="1759" cy="3515"/>
          </a:xfrm>
          <a:prstGeom prst="line">
            <a:avLst/>
          </a:prstGeom>
          <a:noFill/>
          <a:ln w="9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21" name="Line 3061">
            <a:extLst>
              <a:ext uri="{FF2B5EF4-FFF2-40B4-BE49-F238E27FC236}">
                <a16:creationId xmlns:a16="http://schemas.microsoft.com/office/drawing/2014/main" id="{435A6666-77F6-4AD2-A17C-E95171DBFE90}"/>
              </a:ext>
            </a:extLst>
          </p:cNvPr>
          <p:cNvSpPr>
            <a:spLocks noChangeShapeType="1"/>
          </p:cNvSpPr>
          <p:nvPr/>
        </p:nvSpPr>
        <p:spPr bwMode="auto">
          <a:xfrm>
            <a:off x="3213083" y="896324"/>
            <a:ext cx="1759" cy="1757"/>
          </a:xfrm>
          <a:prstGeom prst="line">
            <a:avLst/>
          </a:prstGeom>
          <a:noFill/>
          <a:ln w="9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22" name="Line 3062">
            <a:extLst>
              <a:ext uri="{FF2B5EF4-FFF2-40B4-BE49-F238E27FC236}">
                <a16:creationId xmlns:a16="http://schemas.microsoft.com/office/drawing/2014/main" id="{640B9BCD-E4BF-40F5-A36A-9405D253CD5F}"/>
              </a:ext>
            </a:extLst>
          </p:cNvPr>
          <p:cNvSpPr>
            <a:spLocks noChangeShapeType="1"/>
          </p:cNvSpPr>
          <p:nvPr/>
        </p:nvSpPr>
        <p:spPr bwMode="auto">
          <a:xfrm>
            <a:off x="3214842" y="898080"/>
            <a:ext cx="1758" cy="5273"/>
          </a:xfrm>
          <a:prstGeom prst="line">
            <a:avLst/>
          </a:prstGeom>
          <a:noFill/>
          <a:ln w="9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grpSp>
        <p:nvGrpSpPr>
          <p:cNvPr id="12623" name="Group 10977">
            <a:extLst>
              <a:ext uri="{FF2B5EF4-FFF2-40B4-BE49-F238E27FC236}">
                <a16:creationId xmlns:a16="http://schemas.microsoft.com/office/drawing/2014/main" id="{446D7A8D-C96C-4666-B8F1-F84B916D0DF2}"/>
              </a:ext>
            </a:extLst>
          </p:cNvPr>
          <p:cNvGrpSpPr>
            <a:grpSpLocks/>
          </p:cNvGrpSpPr>
          <p:nvPr/>
        </p:nvGrpSpPr>
        <p:grpSpPr bwMode="auto">
          <a:xfrm>
            <a:off x="3285198" y="1149378"/>
            <a:ext cx="205788" cy="263599"/>
            <a:chOff x="2099" y="3898"/>
            <a:chExt cx="157" cy="229"/>
          </a:xfrm>
        </p:grpSpPr>
        <p:grpSp>
          <p:nvGrpSpPr>
            <p:cNvPr id="12726" name="Group 10978">
              <a:extLst>
                <a:ext uri="{FF2B5EF4-FFF2-40B4-BE49-F238E27FC236}">
                  <a16:creationId xmlns:a16="http://schemas.microsoft.com/office/drawing/2014/main" id="{A2ADA4F1-4E66-454C-A4B3-49379F31226F}"/>
                </a:ext>
              </a:extLst>
            </p:cNvPr>
            <p:cNvGrpSpPr>
              <a:grpSpLocks/>
            </p:cNvGrpSpPr>
            <p:nvPr/>
          </p:nvGrpSpPr>
          <p:grpSpPr bwMode="auto">
            <a:xfrm rot="-3741242">
              <a:off x="2087" y="3958"/>
              <a:ext cx="194" cy="144"/>
              <a:chOff x="-197" y="4468"/>
              <a:chExt cx="161" cy="106"/>
            </a:xfrm>
          </p:grpSpPr>
          <p:sp>
            <p:nvSpPr>
              <p:cNvPr id="12741" name="Line 224">
                <a:extLst>
                  <a:ext uri="{FF2B5EF4-FFF2-40B4-BE49-F238E27FC236}">
                    <a16:creationId xmlns:a16="http://schemas.microsoft.com/office/drawing/2014/main" id="{96117DAA-81FA-4D13-BE8E-CB02BC3279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43" y="4563"/>
                <a:ext cx="11" cy="7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742" name="Line 225">
                <a:extLst>
                  <a:ext uri="{FF2B5EF4-FFF2-40B4-BE49-F238E27FC236}">
                    <a16:creationId xmlns:a16="http://schemas.microsoft.com/office/drawing/2014/main" id="{D8BB64FC-1F96-4AEF-8592-6DFF0240EF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64" y="4552"/>
                <a:ext cx="13" cy="8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743" name="Line 226">
                <a:extLst>
                  <a:ext uri="{FF2B5EF4-FFF2-40B4-BE49-F238E27FC236}">
                    <a16:creationId xmlns:a16="http://schemas.microsoft.com/office/drawing/2014/main" id="{00CEB30A-DC3F-43AC-9A91-84BF02F961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76" y="4541"/>
                <a:ext cx="11" cy="7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744" name="Line 227">
                <a:extLst>
                  <a:ext uri="{FF2B5EF4-FFF2-40B4-BE49-F238E27FC236}">
                    <a16:creationId xmlns:a16="http://schemas.microsoft.com/office/drawing/2014/main" id="{DFDEA6C6-7AD4-42CA-A533-1A66758914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93" y="4530"/>
                <a:ext cx="11" cy="7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745" name="Line 228">
                <a:extLst>
                  <a:ext uri="{FF2B5EF4-FFF2-40B4-BE49-F238E27FC236}">
                    <a16:creationId xmlns:a16="http://schemas.microsoft.com/office/drawing/2014/main" id="{DD062B21-1C84-4F84-8C9C-DC95814B52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10" y="4519"/>
                <a:ext cx="11" cy="7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746" name="Line 229">
                <a:extLst>
                  <a:ext uri="{FF2B5EF4-FFF2-40B4-BE49-F238E27FC236}">
                    <a16:creationId xmlns:a16="http://schemas.microsoft.com/office/drawing/2014/main" id="{AC9BD82F-8E3F-476E-AFF5-79200F5E15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27" y="4507"/>
                <a:ext cx="11" cy="8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747" name="Line 230">
                <a:extLst>
                  <a:ext uri="{FF2B5EF4-FFF2-40B4-BE49-F238E27FC236}">
                    <a16:creationId xmlns:a16="http://schemas.microsoft.com/office/drawing/2014/main" id="{8CA2B53B-7455-4ABD-8A9A-48AFED5216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42" y="4497"/>
                <a:ext cx="11" cy="7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748" name="Line 231">
                <a:extLst>
                  <a:ext uri="{FF2B5EF4-FFF2-40B4-BE49-F238E27FC236}">
                    <a16:creationId xmlns:a16="http://schemas.microsoft.com/office/drawing/2014/main" id="{88A29512-F847-4A97-9FC4-C8DBDA06A1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60" y="4487"/>
                <a:ext cx="11" cy="6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749" name="Line 232">
                <a:extLst>
                  <a:ext uri="{FF2B5EF4-FFF2-40B4-BE49-F238E27FC236}">
                    <a16:creationId xmlns:a16="http://schemas.microsoft.com/office/drawing/2014/main" id="{784E109A-28DA-425B-AE48-59100E39EB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72" y="4480"/>
                <a:ext cx="3" cy="1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750" name="Line 233">
                <a:extLst>
                  <a:ext uri="{FF2B5EF4-FFF2-40B4-BE49-F238E27FC236}">
                    <a16:creationId xmlns:a16="http://schemas.microsoft.com/office/drawing/2014/main" id="{3A49A0A0-481E-4B8C-A79E-929151151C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74" y="4475"/>
                <a:ext cx="8" cy="5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751" name="Line 234">
                <a:extLst>
                  <a:ext uri="{FF2B5EF4-FFF2-40B4-BE49-F238E27FC236}">
                    <a16:creationId xmlns:a16="http://schemas.microsoft.com/office/drawing/2014/main" id="{8ED64E96-73EE-4BAA-AEEE-23604858BC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85" y="4470"/>
                <a:ext cx="3" cy="1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752" name="Line 235">
                <a:extLst>
                  <a:ext uri="{FF2B5EF4-FFF2-40B4-BE49-F238E27FC236}">
                    <a16:creationId xmlns:a16="http://schemas.microsoft.com/office/drawing/2014/main" id="{0732B2C1-6700-40F7-AECB-61DD3D5C78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92" y="4470"/>
                <a:ext cx="6" cy="0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753" name="Line 236">
                <a:extLst>
                  <a:ext uri="{FF2B5EF4-FFF2-40B4-BE49-F238E27FC236}">
                    <a16:creationId xmlns:a16="http://schemas.microsoft.com/office/drawing/2014/main" id="{CBF1DB0F-AF2E-4AA9-A7E3-96554E6612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94" y="4465"/>
                <a:ext cx="5" cy="2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</p:grpSp>
        <p:grpSp>
          <p:nvGrpSpPr>
            <p:cNvPr id="12727" name="Group 10992">
              <a:extLst>
                <a:ext uri="{FF2B5EF4-FFF2-40B4-BE49-F238E27FC236}">
                  <a16:creationId xmlns:a16="http://schemas.microsoft.com/office/drawing/2014/main" id="{28A89BCA-A1C8-44BB-883E-B43623FF4C05}"/>
                </a:ext>
              </a:extLst>
            </p:cNvPr>
            <p:cNvGrpSpPr>
              <a:grpSpLocks/>
            </p:cNvGrpSpPr>
            <p:nvPr/>
          </p:nvGrpSpPr>
          <p:grpSpPr bwMode="auto">
            <a:xfrm rot="5597010">
              <a:off x="2071" y="3926"/>
              <a:ext cx="161" cy="106"/>
              <a:chOff x="-197" y="4468"/>
              <a:chExt cx="161" cy="106"/>
            </a:xfrm>
          </p:grpSpPr>
          <p:sp>
            <p:nvSpPr>
              <p:cNvPr id="12728" name="Line 224">
                <a:extLst>
                  <a:ext uri="{FF2B5EF4-FFF2-40B4-BE49-F238E27FC236}">
                    <a16:creationId xmlns:a16="http://schemas.microsoft.com/office/drawing/2014/main" id="{B5E281D1-FEA5-4AEB-837D-C49CFEADF2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51" y="4569"/>
                <a:ext cx="11" cy="8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729" name="Line 225">
                <a:extLst>
                  <a:ext uri="{FF2B5EF4-FFF2-40B4-BE49-F238E27FC236}">
                    <a16:creationId xmlns:a16="http://schemas.microsoft.com/office/drawing/2014/main" id="{4461BB09-0B56-4455-A366-3231E3E7CF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69" y="4555"/>
                <a:ext cx="13" cy="8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730" name="Line 226">
                <a:extLst>
                  <a:ext uri="{FF2B5EF4-FFF2-40B4-BE49-F238E27FC236}">
                    <a16:creationId xmlns:a16="http://schemas.microsoft.com/office/drawing/2014/main" id="{40ABFC64-6F65-4FD9-B9F3-6691C5FC5E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81" y="4544"/>
                <a:ext cx="10" cy="7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731" name="Line 227">
                <a:extLst>
                  <a:ext uri="{FF2B5EF4-FFF2-40B4-BE49-F238E27FC236}">
                    <a16:creationId xmlns:a16="http://schemas.microsoft.com/office/drawing/2014/main" id="{466D806A-192A-453B-98B9-B6892CD707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01" y="4532"/>
                <a:ext cx="11" cy="8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732" name="Line 228">
                <a:extLst>
                  <a:ext uri="{FF2B5EF4-FFF2-40B4-BE49-F238E27FC236}">
                    <a16:creationId xmlns:a16="http://schemas.microsoft.com/office/drawing/2014/main" id="{331336C3-A2DA-4967-B15C-91FA5327F7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19" y="4521"/>
                <a:ext cx="13" cy="7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733" name="Line 229">
                <a:extLst>
                  <a:ext uri="{FF2B5EF4-FFF2-40B4-BE49-F238E27FC236}">
                    <a16:creationId xmlns:a16="http://schemas.microsoft.com/office/drawing/2014/main" id="{175C415C-F160-4849-B1F6-3279FC8326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33" y="4511"/>
                <a:ext cx="11" cy="8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734" name="Line 230">
                <a:extLst>
                  <a:ext uri="{FF2B5EF4-FFF2-40B4-BE49-F238E27FC236}">
                    <a16:creationId xmlns:a16="http://schemas.microsoft.com/office/drawing/2014/main" id="{05B50C12-8CE6-4CEC-A508-E05D11B266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49" y="4502"/>
                <a:ext cx="10" cy="8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735" name="Line 231">
                <a:extLst>
                  <a:ext uri="{FF2B5EF4-FFF2-40B4-BE49-F238E27FC236}">
                    <a16:creationId xmlns:a16="http://schemas.microsoft.com/office/drawing/2014/main" id="{F0FEDD35-4F20-4D42-A03D-5F74F525AB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63" y="4488"/>
                <a:ext cx="10" cy="8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736" name="Line 232">
                <a:extLst>
                  <a:ext uri="{FF2B5EF4-FFF2-40B4-BE49-F238E27FC236}">
                    <a16:creationId xmlns:a16="http://schemas.microsoft.com/office/drawing/2014/main" id="{183E1F81-5E52-4E2E-A848-C65668AE97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73" y="4483"/>
                <a:ext cx="4" cy="2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737" name="Line 233">
                <a:extLst>
                  <a:ext uri="{FF2B5EF4-FFF2-40B4-BE49-F238E27FC236}">
                    <a16:creationId xmlns:a16="http://schemas.microsoft.com/office/drawing/2014/main" id="{7CE6CE72-4C41-435A-B2E0-38BCCBA3B8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83" y="4480"/>
                <a:ext cx="10" cy="5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738" name="Line 234">
                <a:extLst>
                  <a:ext uri="{FF2B5EF4-FFF2-40B4-BE49-F238E27FC236}">
                    <a16:creationId xmlns:a16="http://schemas.microsoft.com/office/drawing/2014/main" id="{6B5483D6-416B-4669-B3E1-9B047D0A8A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90" y="4469"/>
                <a:ext cx="0" cy="2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739" name="Line 235">
                <a:extLst>
                  <a:ext uri="{FF2B5EF4-FFF2-40B4-BE49-F238E27FC236}">
                    <a16:creationId xmlns:a16="http://schemas.microsoft.com/office/drawing/2014/main" id="{72A8D65B-9C0E-4976-801E-AA3C0591B5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95" y="4470"/>
                <a:ext cx="6" cy="2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740" name="Line 236">
                <a:extLst>
                  <a:ext uri="{FF2B5EF4-FFF2-40B4-BE49-F238E27FC236}">
                    <a16:creationId xmlns:a16="http://schemas.microsoft.com/office/drawing/2014/main" id="{137D69FC-9923-4BC7-9B55-E8E6B17902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201" y="4468"/>
                <a:ext cx="6" cy="2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</p:grpSp>
      </p:grpSp>
      <p:grpSp>
        <p:nvGrpSpPr>
          <p:cNvPr id="12624" name="Group 11006">
            <a:extLst>
              <a:ext uri="{FF2B5EF4-FFF2-40B4-BE49-F238E27FC236}">
                <a16:creationId xmlns:a16="http://schemas.microsoft.com/office/drawing/2014/main" id="{DE80A0AC-D78D-4145-86EB-4B1039A57D9E}"/>
              </a:ext>
            </a:extLst>
          </p:cNvPr>
          <p:cNvGrpSpPr>
            <a:grpSpLocks/>
          </p:cNvGrpSpPr>
          <p:nvPr/>
        </p:nvGrpSpPr>
        <p:grpSpPr bwMode="auto">
          <a:xfrm rot="19854020">
            <a:off x="3290474" y="1304023"/>
            <a:ext cx="255038" cy="165189"/>
            <a:chOff x="-197" y="4468"/>
            <a:chExt cx="161" cy="106"/>
          </a:xfrm>
        </p:grpSpPr>
        <p:sp>
          <p:nvSpPr>
            <p:cNvPr id="12713" name="Line 224">
              <a:extLst>
                <a:ext uri="{FF2B5EF4-FFF2-40B4-BE49-F238E27FC236}">
                  <a16:creationId xmlns:a16="http://schemas.microsoft.com/office/drawing/2014/main" id="{9CD7D284-F29B-4BFF-8BFB-DA843FB12BA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47" y="4565"/>
              <a:ext cx="11" cy="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714" name="Line 225">
              <a:extLst>
                <a:ext uri="{FF2B5EF4-FFF2-40B4-BE49-F238E27FC236}">
                  <a16:creationId xmlns:a16="http://schemas.microsoft.com/office/drawing/2014/main" id="{16F7D94A-7740-4BDC-8444-D47BCA4C8C5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66" y="4554"/>
              <a:ext cx="12" cy="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715" name="Line 226">
              <a:extLst>
                <a:ext uri="{FF2B5EF4-FFF2-40B4-BE49-F238E27FC236}">
                  <a16:creationId xmlns:a16="http://schemas.microsoft.com/office/drawing/2014/main" id="{D3C75E6E-13F0-4505-9139-32F5D8B8534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81" y="4542"/>
              <a:ext cx="11" cy="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716" name="Line 227">
              <a:extLst>
                <a:ext uri="{FF2B5EF4-FFF2-40B4-BE49-F238E27FC236}">
                  <a16:creationId xmlns:a16="http://schemas.microsoft.com/office/drawing/2014/main" id="{37F580FF-5D8E-4260-B58F-528D3C57764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97" y="4531"/>
              <a:ext cx="11" cy="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717" name="Line 228">
              <a:extLst>
                <a:ext uri="{FF2B5EF4-FFF2-40B4-BE49-F238E27FC236}">
                  <a16:creationId xmlns:a16="http://schemas.microsoft.com/office/drawing/2014/main" id="{55262B7D-9A01-4EB5-9EDA-B50BCDB8E7A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114" y="4521"/>
              <a:ext cx="12" cy="6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718" name="Line 229">
              <a:extLst>
                <a:ext uri="{FF2B5EF4-FFF2-40B4-BE49-F238E27FC236}">
                  <a16:creationId xmlns:a16="http://schemas.microsoft.com/office/drawing/2014/main" id="{23AF393D-B529-4624-B7E9-FD9F43044F8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130" y="4510"/>
              <a:ext cx="11" cy="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719" name="Line 230">
              <a:extLst>
                <a:ext uri="{FF2B5EF4-FFF2-40B4-BE49-F238E27FC236}">
                  <a16:creationId xmlns:a16="http://schemas.microsoft.com/office/drawing/2014/main" id="{B43310D0-2411-4816-8D85-1AFC006AAA0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149" y="4497"/>
              <a:ext cx="11" cy="8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720" name="Line 231">
              <a:extLst>
                <a:ext uri="{FF2B5EF4-FFF2-40B4-BE49-F238E27FC236}">
                  <a16:creationId xmlns:a16="http://schemas.microsoft.com/office/drawing/2014/main" id="{C9269686-720C-43D5-B3D2-9B1B311F7B8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164" y="4486"/>
              <a:ext cx="12" cy="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721" name="Line 232">
              <a:extLst>
                <a:ext uri="{FF2B5EF4-FFF2-40B4-BE49-F238E27FC236}">
                  <a16:creationId xmlns:a16="http://schemas.microsoft.com/office/drawing/2014/main" id="{BB88A0E1-5F3C-42FC-AFA4-76B0885B635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174" y="4479"/>
              <a:ext cx="4" cy="3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722" name="Line 233">
              <a:extLst>
                <a:ext uri="{FF2B5EF4-FFF2-40B4-BE49-F238E27FC236}">
                  <a16:creationId xmlns:a16="http://schemas.microsoft.com/office/drawing/2014/main" id="{6894821C-9D63-4BD4-B047-A069938C89B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182" y="4477"/>
              <a:ext cx="8" cy="4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723" name="Line 234">
              <a:extLst>
                <a:ext uri="{FF2B5EF4-FFF2-40B4-BE49-F238E27FC236}">
                  <a16:creationId xmlns:a16="http://schemas.microsoft.com/office/drawing/2014/main" id="{03977D92-0864-4032-A471-EA373F8ECB1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189" y="4470"/>
              <a:ext cx="0" cy="1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724" name="Line 235">
              <a:extLst>
                <a:ext uri="{FF2B5EF4-FFF2-40B4-BE49-F238E27FC236}">
                  <a16:creationId xmlns:a16="http://schemas.microsoft.com/office/drawing/2014/main" id="{52D1A251-D807-4764-BE65-D184D47DAE7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195" y="4467"/>
              <a:ext cx="5" cy="3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725" name="Line 236">
              <a:extLst>
                <a:ext uri="{FF2B5EF4-FFF2-40B4-BE49-F238E27FC236}">
                  <a16:creationId xmlns:a16="http://schemas.microsoft.com/office/drawing/2014/main" id="{1407D1A9-2611-4642-97D8-FD0E9061D92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200" y="4466"/>
              <a:ext cx="5" cy="1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12625" name="Line 211">
            <a:extLst>
              <a:ext uri="{FF2B5EF4-FFF2-40B4-BE49-F238E27FC236}">
                <a16:creationId xmlns:a16="http://schemas.microsoft.com/office/drawing/2014/main" id="{24BDE0AD-3477-4937-8E97-ECE6353F116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958046" y="1608040"/>
            <a:ext cx="14071" cy="14059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26" name="Line 212">
            <a:extLst>
              <a:ext uri="{FF2B5EF4-FFF2-40B4-BE49-F238E27FC236}">
                <a16:creationId xmlns:a16="http://schemas.microsoft.com/office/drawing/2014/main" id="{41D3EFA8-10CD-4EBA-861E-9AE31DEECDD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977393" y="1590467"/>
            <a:ext cx="15830" cy="10544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27" name="Line 213">
            <a:extLst>
              <a:ext uri="{FF2B5EF4-FFF2-40B4-BE49-F238E27FC236}">
                <a16:creationId xmlns:a16="http://schemas.microsoft.com/office/drawing/2014/main" id="{EDB4F91A-6DA7-4758-B3CC-E3D5EA04751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998500" y="1574651"/>
            <a:ext cx="12313" cy="10544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28" name="Line 214">
            <a:extLst>
              <a:ext uri="{FF2B5EF4-FFF2-40B4-BE49-F238E27FC236}">
                <a16:creationId xmlns:a16="http://schemas.microsoft.com/office/drawing/2014/main" id="{A8B8C1CB-1A4E-4C52-BE5B-118C8ECE776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016089" y="1558835"/>
            <a:ext cx="14071" cy="12302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29" name="Line 215">
            <a:extLst>
              <a:ext uri="{FF2B5EF4-FFF2-40B4-BE49-F238E27FC236}">
                <a16:creationId xmlns:a16="http://schemas.microsoft.com/office/drawing/2014/main" id="{FD6B1BF6-ADE4-4FBF-B429-84FC75F3A3F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037195" y="1543019"/>
            <a:ext cx="14071" cy="8786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30" name="Line 217">
            <a:extLst>
              <a:ext uri="{FF2B5EF4-FFF2-40B4-BE49-F238E27FC236}">
                <a16:creationId xmlns:a16="http://schemas.microsoft.com/office/drawing/2014/main" id="{8AF62333-099E-4E4B-A6D9-A04BAE174E2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077650" y="1511388"/>
            <a:ext cx="14071" cy="10544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31" name="Line 220">
            <a:extLst>
              <a:ext uri="{FF2B5EF4-FFF2-40B4-BE49-F238E27FC236}">
                <a16:creationId xmlns:a16="http://schemas.microsoft.com/office/drawing/2014/main" id="{4161CC7B-2563-4EFA-B6DC-FBB088A2BAB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133934" y="1463939"/>
            <a:ext cx="15829" cy="7029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32" name="Line 221">
            <a:extLst>
              <a:ext uri="{FF2B5EF4-FFF2-40B4-BE49-F238E27FC236}">
                <a16:creationId xmlns:a16="http://schemas.microsoft.com/office/drawing/2014/main" id="{C7D63274-E85A-4016-89DD-562C7AC6CDC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155041" y="1448124"/>
            <a:ext cx="10553" cy="12301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33" name="Line 222">
            <a:extLst>
              <a:ext uri="{FF2B5EF4-FFF2-40B4-BE49-F238E27FC236}">
                <a16:creationId xmlns:a16="http://schemas.microsoft.com/office/drawing/2014/main" id="{5F235228-650C-4062-A959-234550B61AE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174388" y="1432307"/>
            <a:ext cx="8795" cy="7029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34" name="Line 267">
            <a:extLst>
              <a:ext uri="{FF2B5EF4-FFF2-40B4-BE49-F238E27FC236}">
                <a16:creationId xmlns:a16="http://schemas.microsoft.com/office/drawing/2014/main" id="{1EF07F2F-49D2-4D84-8B7E-54DB39CC443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60573" y="1420007"/>
            <a:ext cx="1758" cy="1757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35" name="Line 268">
            <a:extLst>
              <a:ext uri="{FF2B5EF4-FFF2-40B4-BE49-F238E27FC236}">
                <a16:creationId xmlns:a16="http://schemas.microsoft.com/office/drawing/2014/main" id="{27BD198E-7684-4BD3-BF6D-379883BD20B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58814" y="1423521"/>
            <a:ext cx="1759" cy="7029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36" name="Line 269">
            <a:extLst>
              <a:ext uri="{FF2B5EF4-FFF2-40B4-BE49-F238E27FC236}">
                <a16:creationId xmlns:a16="http://schemas.microsoft.com/office/drawing/2014/main" id="{B12E1F0B-65F9-414B-9500-29B695C4CCA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53538" y="1427036"/>
            <a:ext cx="5276" cy="5271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37" name="Line 271">
            <a:extLst>
              <a:ext uri="{FF2B5EF4-FFF2-40B4-BE49-F238E27FC236}">
                <a16:creationId xmlns:a16="http://schemas.microsoft.com/office/drawing/2014/main" id="{A79E782B-DAD8-4097-98F6-3CEF8785B02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37707" y="1434065"/>
            <a:ext cx="7036" cy="0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38" name="Line 272">
            <a:extLst>
              <a:ext uri="{FF2B5EF4-FFF2-40B4-BE49-F238E27FC236}">
                <a16:creationId xmlns:a16="http://schemas.microsoft.com/office/drawing/2014/main" id="{D74F0DEC-D03A-469D-9A4F-AE47AD20B96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230672" y="1432307"/>
            <a:ext cx="7036" cy="1758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39" name="Line 273">
            <a:extLst>
              <a:ext uri="{FF2B5EF4-FFF2-40B4-BE49-F238E27FC236}">
                <a16:creationId xmlns:a16="http://schemas.microsoft.com/office/drawing/2014/main" id="{2B0D9E05-0F7D-4A29-A526-527B50029F5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225396" y="1430551"/>
            <a:ext cx="7036" cy="1757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40" name="Line 274">
            <a:extLst>
              <a:ext uri="{FF2B5EF4-FFF2-40B4-BE49-F238E27FC236}">
                <a16:creationId xmlns:a16="http://schemas.microsoft.com/office/drawing/2014/main" id="{10115457-EC37-466D-9375-051E1101D36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218360" y="1420007"/>
            <a:ext cx="7036" cy="8786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41" name="Line 275">
            <a:extLst>
              <a:ext uri="{FF2B5EF4-FFF2-40B4-BE49-F238E27FC236}">
                <a16:creationId xmlns:a16="http://schemas.microsoft.com/office/drawing/2014/main" id="{BCD33F35-609D-4025-9A98-911884A8C63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214842" y="1418249"/>
            <a:ext cx="1758" cy="5273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42" name="Line 301">
            <a:extLst>
              <a:ext uri="{FF2B5EF4-FFF2-40B4-BE49-F238E27FC236}">
                <a16:creationId xmlns:a16="http://schemas.microsoft.com/office/drawing/2014/main" id="{D0A58A98-09A2-4A28-8A4D-621CE512A410}"/>
              </a:ext>
            </a:extLst>
          </p:cNvPr>
          <p:cNvSpPr>
            <a:spLocks noChangeShapeType="1"/>
          </p:cNvSpPr>
          <p:nvPr/>
        </p:nvSpPr>
        <p:spPr bwMode="auto">
          <a:xfrm>
            <a:off x="3079408" y="1518417"/>
            <a:ext cx="1759" cy="1757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43" name="Line 302">
            <a:extLst>
              <a:ext uri="{FF2B5EF4-FFF2-40B4-BE49-F238E27FC236}">
                <a16:creationId xmlns:a16="http://schemas.microsoft.com/office/drawing/2014/main" id="{7280A308-4AF0-4288-96B0-6F369063194B}"/>
              </a:ext>
            </a:extLst>
          </p:cNvPr>
          <p:cNvSpPr>
            <a:spLocks noChangeShapeType="1"/>
          </p:cNvSpPr>
          <p:nvPr/>
        </p:nvSpPr>
        <p:spPr bwMode="auto">
          <a:xfrm>
            <a:off x="3081168" y="1521931"/>
            <a:ext cx="5276" cy="7029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44" name="Line 303">
            <a:extLst>
              <a:ext uri="{FF2B5EF4-FFF2-40B4-BE49-F238E27FC236}">
                <a16:creationId xmlns:a16="http://schemas.microsoft.com/office/drawing/2014/main" id="{0EBA001A-D098-4E23-AE42-EB7D0693ADCE}"/>
              </a:ext>
            </a:extLst>
          </p:cNvPr>
          <p:cNvSpPr>
            <a:spLocks noChangeShapeType="1"/>
          </p:cNvSpPr>
          <p:nvPr/>
        </p:nvSpPr>
        <p:spPr bwMode="auto">
          <a:xfrm>
            <a:off x="3086444" y="1528961"/>
            <a:ext cx="5277" cy="0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45" name="Line 304">
            <a:extLst>
              <a:ext uri="{FF2B5EF4-FFF2-40B4-BE49-F238E27FC236}">
                <a16:creationId xmlns:a16="http://schemas.microsoft.com/office/drawing/2014/main" id="{C427CF34-1525-4175-B2C6-9282C126FD33}"/>
              </a:ext>
            </a:extLst>
          </p:cNvPr>
          <p:cNvSpPr>
            <a:spLocks noChangeShapeType="1"/>
          </p:cNvSpPr>
          <p:nvPr/>
        </p:nvSpPr>
        <p:spPr bwMode="auto">
          <a:xfrm>
            <a:off x="3088203" y="1528961"/>
            <a:ext cx="1758" cy="1757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46" name="Line 305">
            <a:extLst>
              <a:ext uri="{FF2B5EF4-FFF2-40B4-BE49-F238E27FC236}">
                <a16:creationId xmlns:a16="http://schemas.microsoft.com/office/drawing/2014/main" id="{272AC5BB-5BB1-4BCE-81A4-895AF31AD6E3}"/>
              </a:ext>
            </a:extLst>
          </p:cNvPr>
          <p:cNvSpPr>
            <a:spLocks noChangeShapeType="1"/>
          </p:cNvSpPr>
          <p:nvPr/>
        </p:nvSpPr>
        <p:spPr bwMode="auto">
          <a:xfrm>
            <a:off x="3096997" y="1534232"/>
            <a:ext cx="10553" cy="15816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47" name="Line 306">
            <a:extLst>
              <a:ext uri="{FF2B5EF4-FFF2-40B4-BE49-F238E27FC236}">
                <a16:creationId xmlns:a16="http://schemas.microsoft.com/office/drawing/2014/main" id="{34418F8C-FFA7-40D6-8F4B-9873B3273466}"/>
              </a:ext>
            </a:extLst>
          </p:cNvPr>
          <p:cNvSpPr>
            <a:spLocks noChangeShapeType="1"/>
          </p:cNvSpPr>
          <p:nvPr/>
        </p:nvSpPr>
        <p:spPr bwMode="auto">
          <a:xfrm>
            <a:off x="3112828" y="1555320"/>
            <a:ext cx="5276" cy="8787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48" name="Line 307">
            <a:extLst>
              <a:ext uri="{FF2B5EF4-FFF2-40B4-BE49-F238E27FC236}">
                <a16:creationId xmlns:a16="http://schemas.microsoft.com/office/drawing/2014/main" id="{A6504D97-1F18-4351-95C8-D8CC8CACCCC1}"/>
              </a:ext>
            </a:extLst>
          </p:cNvPr>
          <p:cNvSpPr>
            <a:spLocks noChangeShapeType="1"/>
          </p:cNvSpPr>
          <p:nvPr/>
        </p:nvSpPr>
        <p:spPr bwMode="auto">
          <a:xfrm>
            <a:off x="3116345" y="1565864"/>
            <a:ext cx="5276" cy="5273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49" name="Line 308">
            <a:extLst>
              <a:ext uri="{FF2B5EF4-FFF2-40B4-BE49-F238E27FC236}">
                <a16:creationId xmlns:a16="http://schemas.microsoft.com/office/drawing/2014/main" id="{5DDED177-688B-4D1B-A4C0-911E23FF7C0B}"/>
              </a:ext>
            </a:extLst>
          </p:cNvPr>
          <p:cNvSpPr>
            <a:spLocks noChangeShapeType="1"/>
          </p:cNvSpPr>
          <p:nvPr/>
        </p:nvSpPr>
        <p:spPr bwMode="auto">
          <a:xfrm>
            <a:off x="3123381" y="1578166"/>
            <a:ext cx="1758" cy="5271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50" name="Line 309">
            <a:extLst>
              <a:ext uri="{FF2B5EF4-FFF2-40B4-BE49-F238E27FC236}">
                <a16:creationId xmlns:a16="http://schemas.microsoft.com/office/drawing/2014/main" id="{9C81A487-3641-49B0-810B-0F434F755215}"/>
              </a:ext>
            </a:extLst>
          </p:cNvPr>
          <p:cNvSpPr>
            <a:spLocks noChangeShapeType="1"/>
          </p:cNvSpPr>
          <p:nvPr/>
        </p:nvSpPr>
        <p:spPr bwMode="auto">
          <a:xfrm>
            <a:off x="3126899" y="1583437"/>
            <a:ext cx="0" cy="12302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51" name="Line 310">
            <a:extLst>
              <a:ext uri="{FF2B5EF4-FFF2-40B4-BE49-F238E27FC236}">
                <a16:creationId xmlns:a16="http://schemas.microsoft.com/office/drawing/2014/main" id="{8281E49A-D0B0-4853-9915-2B96E1A70772}"/>
              </a:ext>
            </a:extLst>
          </p:cNvPr>
          <p:cNvSpPr>
            <a:spLocks noChangeShapeType="1"/>
          </p:cNvSpPr>
          <p:nvPr/>
        </p:nvSpPr>
        <p:spPr bwMode="auto">
          <a:xfrm>
            <a:off x="3126899" y="1599254"/>
            <a:ext cx="1758" cy="21088"/>
          </a:xfrm>
          <a:prstGeom prst="line">
            <a:avLst/>
          </a:prstGeom>
          <a:noFill/>
          <a:ln w="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grpSp>
        <p:nvGrpSpPr>
          <p:cNvPr id="12652" name="Group 11081">
            <a:extLst>
              <a:ext uri="{FF2B5EF4-FFF2-40B4-BE49-F238E27FC236}">
                <a16:creationId xmlns:a16="http://schemas.microsoft.com/office/drawing/2014/main" id="{E7F3FEF5-6CF5-4EB1-9F75-32CB237901DA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2947493" y="1140591"/>
            <a:ext cx="207548" cy="261842"/>
            <a:chOff x="2099" y="3898"/>
            <a:chExt cx="157" cy="229"/>
          </a:xfrm>
        </p:grpSpPr>
        <p:grpSp>
          <p:nvGrpSpPr>
            <p:cNvPr id="12685" name="Group 11082">
              <a:extLst>
                <a:ext uri="{FF2B5EF4-FFF2-40B4-BE49-F238E27FC236}">
                  <a16:creationId xmlns:a16="http://schemas.microsoft.com/office/drawing/2014/main" id="{9A36A1B8-23CC-49D3-BFB2-A29711F03D2E}"/>
                </a:ext>
              </a:extLst>
            </p:cNvPr>
            <p:cNvGrpSpPr>
              <a:grpSpLocks/>
            </p:cNvGrpSpPr>
            <p:nvPr/>
          </p:nvGrpSpPr>
          <p:grpSpPr bwMode="auto">
            <a:xfrm rot="-3741242">
              <a:off x="2087" y="3958"/>
              <a:ext cx="194" cy="144"/>
              <a:chOff x="-197" y="4468"/>
              <a:chExt cx="161" cy="106"/>
            </a:xfrm>
          </p:grpSpPr>
          <p:sp>
            <p:nvSpPr>
              <p:cNvPr id="12700" name="Line 224">
                <a:extLst>
                  <a:ext uri="{FF2B5EF4-FFF2-40B4-BE49-F238E27FC236}">
                    <a16:creationId xmlns:a16="http://schemas.microsoft.com/office/drawing/2014/main" id="{2A835EE8-C9C3-43D9-A791-876BA6967F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43" y="4566"/>
                <a:ext cx="11" cy="8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701" name="Line 225">
                <a:extLst>
                  <a:ext uri="{FF2B5EF4-FFF2-40B4-BE49-F238E27FC236}">
                    <a16:creationId xmlns:a16="http://schemas.microsoft.com/office/drawing/2014/main" id="{73A6021E-4855-403D-8641-F7E30AC3E1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61" y="4555"/>
                <a:ext cx="13" cy="8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702" name="Line 226">
                <a:extLst>
                  <a:ext uri="{FF2B5EF4-FFF2-40B4-BE49-F238E27FC236}">
                    <a16:creationId xmlns:a16="http://schemas.microsoft.com/office/drawing/2014/main" id="{01B039D5-9207-496A-9CA1-E1209A748A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77" y="4543"/>
                <a:ext cx="11" cy="7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703" name="Line 227">
                <a:extLst>
                  <a:ext uri="{FF2B5EF4-FFF2-40B4-BE49-F238E27FC236}">
                    <a16:creationId xmlns:a16="http://schemas.microsoft.com/office/drawing/2014/main" id="{D8CF17F8-9CB6-4069-877D-600CB26A16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93" y="4533"/>
                <a:ext cx="11" cy="6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704" name="Line 228">
                <a:extLst>
                  <a:ext uri="{FF2B5EF4-FFF2-40B4-BE49-F238E27FC236}">
                    <a16:creationId xmlns:a16="http://schemas.microsoft.com/office/drawing/2014/main" id="{BCF5D183-1191-4CE1-8619-EC44894DC0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13" y="4522"/>
                <a:ext cx="13" cy="6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705" name="Line 229">
                <a:extLst>
                  <a:ext uri="{FF2B5EF4-FFF2-40B4-BE49-F238E27FC236}">
                    <a16:creationId xmlns:a16="http://schemas.microsoft.com/office/drawing/2014/main" id="{ED7D64D0-CEE4-491D-A6B9-E205D61228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27" y="4509"/>
                <a:ext cx="11" cy="8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706" name="Line 230">
                <a:extLst>
                  <a:ext uri="{FF2B5EF4-FFF2-40B4-BE49-F238E27FC236}">
                    <a16:creationId xmlns:a16="http://schemas.microsoft.com/office/drawing/2014/main" id="{A5F2AB85-7137-4A75-BFF6-1569BE8357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45" y="4499"/>
                <a:ext cx="11" cy="8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707" name="Line 231">
                <a:extLst>
                  <a:ext uri="{FF2B5EF4-FFF2-40B4-BE49-F238E27FC236}">
                    <a16:creationId xmlns:a16="http://schemas.microsoft.com/office/drawing/2014/main" id="{665FE696-8039-4F71-A2A0-2B8F8B9688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62" y="4485"/>
                <a:ext cx="11" cy="7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708" name="Line 232">
                <a:extLst>
                  <a:ext uri="{FF2B5EF4-FFF2-40B4-BE49-F238E27FC236}">
                    <a16:creationId xmlns:a16="http://schemas.microsoft.com/office/drawing/2014/main" id="{8520113F-E7F6-4876-92A1-575C5C5A38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72" y="4479"/>
                <a:ext cx="5" cy="2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709" name="Line 233">
                <a:extLst>
                  <a:ext uri="{FF2B5EF4-FFF2-40B4-BE49-F238E27FC236}">
                    <a16:creationId xmlns:a16="http://schemas.microsoft.com/office/drawing/2014/main" id="{7A6239FF-7756-40B1-B27A-A93253B699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80" y="4477"/>
                <a:ext cx="8" cy="5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710" name="Line 234">
                <a:extLst>
                  <a:ext uri="{FF2B5EF4-FFF2-40B4-BE49-F238E27FC236}">
                    <a16:creationId xmlns:a16="http://schemas.microsoft.com/office/drawing/2014/main" id="{922628A0-0D25-4260-A2AB-1199C9A05B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84" y="4470"/>
                <a:ext cx="2" cy="1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711" name="Line 235">
                <a:extLst>
                  <a:ext uri="{FF2B5EF4-FFF2-40B4-BE49-F238E27FC236}">
                    <a16:creationId xmlns:a16="http://schemas.microsoft.com/office/drawing/2014/main" id="{B561D053-5C51-4C37-99B6-CB385FCFFC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92" y="4471"/>
                <a:ext cx="6" cy="0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712" name="Line 236">
                <a:extLst>
                  <a:ext uri="{FF2B5EF4-FFF2-40B4-BE49-F238E27FC236}">
                    <a16:creationId xmlns:a16="http://schemas.microsoft.com/office/drawing/2014/main" id="{94080852-91A9-4D5E-9DFD-AD4F6CCB89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96" y="4465"/>
                <a:ext cx="5" cy="2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</p:grpSp>
        <p:grpSp>
          <p:nvGrpSpPr>
            <p:cNvPr id="12686" name="Group 11096">
              <a:extLst>
                <a:ext uri="{FF2B5EF4-FFF2-40B4-BE49-F238E27FC236}">
                  <a16:creationId xmlns:a16="http://schemas.microsoft.com/office/drawing/2014/main" id="{9A5F20E6-C7D3-4373-BA38-DA958EBE4AE0}"/>
                </a:ext>
              </a:extLst>
            </p:cNvPr>
            <p:cNvGrpSpPr>
              <a:grpSpLocks/>
            </p:cNvGrpSpPr>
            <p:nvPr/>
          </p:nvGrpSpPr>
          <p:grpSpPr bwMode="auto">
            <a:xfrm rot="5597010">
              <a:off x="2071" y="3926"/>
              <a:ext cx="161" cy="106"/>
              <a:chOff x="-197" y="4468"/>
              <a:chExt cx="161" cy="106"/>
            </a:xfrm>
          </p:grpSpPr>
          <p:sp>
            <p:nvSpPr>
              <p:cNvPr id="12687" name="Line 224">
                <a:extLst>
                  <a:ext uri="{FF2B5EF4-FFF2-40B4-BE49-F238E27FC236}">
                    <a16:creationId xmlns:a16="http://schemas.microsoft.com/office/drawing/2014/main" id="{6255AF8B-0FD3-4400-8EAC-C5D1EB18DD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47" y="4564"/>
                <a:ext cx="11" cy="8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688" name="Line 225">
                <a:extLst>
                  <a:ext uri="{FF2B5EF4-FFF2-40B4-BE49-F238E27FC236}">
                    <a16:creationId xmlns:a16="http://schemas.microsoft.com/office/drawing/2014/main" id="{A0D5E53D-1859-4393-8810-90A89E042C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68" y="4552"/>
                <a:ext cx="13" cy="8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689" name="Line 226">
                <a:extLst>
                  <a:ext uri="{FF2B5EF4-FFF2-40B4-BE49-F238E27FC236}">
                    <a16:creationId xmlns:a16="http://schemas.microsoft.com/office/drawing/2014/main" id="{9D9406C9-4EFD-4ECA-9B9D-FE1B5A1A77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79" y="4544"/>
                <a:ext cx="11" cy="5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690" name="Line 227">
                <a:extLst>
                  <a:ext uri="{FF2B5EF4-FFF2-40B4-BE49-F238E27FC236}">
                    <a16:creationId xmlns:a16="http://schemas.microsoft.com/office/drawing/2014/main" id="{297DB060-F0AE-4321-B89A-64F5043B93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97" y="4530"/>
                <a:ext cx="11" cy="6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691" name="Line 228">
                <a:extLst>
                  <a:ext uri="{FF2B5EF4-FFF2-40B4-BE49-F238E27FC236}">
                    <a16:creationId xmlns:a16="http://schemas.microsoft.com/office/drawing/2014/main" id="{B5626DBC-D038-4DCA-A125-046291D079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14" y="4522"/>
                <a:ext cx="11" cy="6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692" name="Line 229">
                <a:extLst>
                  <a:ext uri="{FF2B5EF4-FFF2-40B4-BE49-F238E27FC236}">
                    <a16:creationId xmlns:a16="http://schemas.microsoft.com/office/drawing/2014/main" id="{4A4E5542-157D-4B72-B17C-15EB36A9CF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31" y="4508"/>
                <a:ext cx="11" cy="8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693" name="Line 230">
                <a:extLst>
                  <a:ext uri="{FF2B5EF4-FFF2-40B4-BE49-F238E27FC236}">
                    <a16:creationId xmlns:a16="http://schemas.microsoft.com/office/drawing/2014/main" id="{C35627C2-3C35-40EA-A63E-2BA00646A4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46" y="4499"/>
                <a:ext cx="11" cy="8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694" name="Line 231">
                <a:extLst>
                  <a:ext uri="{FF2B5EF4-FFF2-40B4-BE49-F238E27FC236}">
                    <a16:creationId xmlns:a16="http://schemas.microsoft.com/office/drawing/2014/main" id="{6BA2F869-580F-40B8-A75B-B3AA6106FE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63" y="4487"/>
                <a:ext cx="11" cy="8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695" name="Line 232">
                <a:extLst>
                  <a:ext uri="{FF2B5EF4-FFF2-40B4-BE49-F238E27FC236}">
                    <a16:creationId xmlns:a16="http://schemas.microsoft.com/office/drawing/2014/main" id="{56231167-1C97-4EF7-A12A-D25AA8888F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73" y="4482"/>
                <a:ext cx="4" cy="2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696" name="Line 233">
                <a:extLst>
                  <a:ext uri="{FF2B5EF4-FFF2-40B4-BE49-F238E27FC236}">
                    <a16:creationId xmlns:a16="http://schemas.microsoft.com/office/drawing/2014/main" id="{C86347BB-F3F4-42F8-94CA-BF6CCEB786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80" y="4478"/>
                <a:ext cx="8" cy="5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697" name="Line 234">
                <a:extLst>
                  <a:ext uri="{FF2B5EF4-FFF2-40B4-BE49-F238E27FC236}">
                    <a16:creationId xmlns:a16="http://schemas.microsoft.com/office/drawing/2014/main" id="{3D547E4F-A095-483D-B18A-3F82374B7A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89" y="4469"/>
                <a:ext cx="0" cy="3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698" name="Line 235">
                <a:extLst>
                  <a:ext uri="{FF2B5EF4-FFF2-40B4-BE49-F238E27FC236}">
                    <a16:creationId xmlns:a16="http://schemas.microsoft.com/office/drawing/2014/main" id="{368E54F6-4334-4C6A-B5A4-2346BEB1CF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98" y="4469"/>
                <a:ext cx="6" cy="2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699" name="Line 236">
                <a:extLst>
                  <a:ext uri="{FF2B5EF4-FFF2-40B4-BE49-F238E27FC236}">
                    <a16:creationId xmlns:a16="http://schemas.microsoft.com/office/drawing/2014/main" id="{E66B7CCB-3925-4A9C-A976-8F6899419B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202" y="4466"/>
                <a:ext cx="8" cy="3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</p:grpSp>
      </p:grpSp>
      <p:grpSp>
        <p:nvGrpSpPr>
          <p:cNvPr id="12653" name="Group 11110">
            <a:extLst>
              <a:ext uri="{FF2B5EF4-FFF2-40B4-BE49-F238E27FC236}">
                <a16:creationId xmlns:a16="http://schemas.microsoft.com/office/drawing/2014/main" id="{910A1ECA-F536-48F5-9AEE-ED916451DB1B}"/>
              </a:ext>
            </a:extLst>
          </p:cNvPr>
          <p:cNvGrpSpPr>
            <a:grpSpLocks/>
          </p:cNvGrpSpPr>
          <p:nvPr/>
        </p:nvGrpSpPr>
        <p:grpSpPr bwMode="auto">
          <a:xfrm rot="1745980" flipH="1">
            <a:off x="2891209" y="1282935"/>
            <a:ext cx="253278" cy="165189"/>
            <a:chOff x="-197" y="4468"/>
            <a:chExt cx="161" cy="106"/>
          </a:xfrm>
        </p:grpSpPr>
        <p:sp>
          <p:nvSpPr>
            <p:cNvPr id="12672" name="Line 224">
              <a:extLst>
                <a:ext uri="{FF2B5EF4-FFF2-40B4-BE49-F238E27FC236}">
                  <a16:creationId xmlns:a16="http://schemas.microsoft.com/office/drawing/2014/main" id="{0B0DF3C7-A600-4DF4-AB98-ED0173B53F6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45" y="4565"/>
              <a:ext cx="11" cy="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673" name="Line 225">
              <a:extLst>
                <a:ext uri="{FF2B5EF4-FFF2-40B4-BE49-F238E27FC236}">
                  <a16:creationId xmlns:a16="http://schemas.microsoft.com/office/drawing/2014/main" id="{230D6634-7D8E-4D0E-8F5E-3BB94CBE6E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64" y="4554"/>
              <a:ext cx="12" cy="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674" name="Line 226">
              <a:extLst>
                <a:ext uri="{FF2B5EF4-FFF2-40B4-BE49-F238E27FC236}">
                  <a16:creationId xmlns:a16="http://schemas.microsoft.com/office/drawing/2014/main" id="{13FEC645-D905-43E7-9F80-F97A0E6B624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77" y="4543"/>
              <a:ext cx="11" cy="8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675" name="Line 227">
              <a:extLst>
                <a:ext uri="{FF2B5EF4-FFF2-40B4-BE49-F238E27FC236}">
                  <a16:creationId xmlns:a16="http://schemas.microsoft.com/office/drawing/2014/main" id="{2F79A2DC-6F04-468A-95D8-08CD7BB4225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95" y="4533"/>
              <a:ext cx="11" cy="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676" name="Line 228">
              <a:extLst>
                <a:ext uri="{FF2B5EF4-FFF2-40B4-BE49-F238E27FC236}">
                  <a16:creationId xmlns:a16="http://schemas.microsoft.com/office/drawing/2014/main" id="{09A0AB8E-2C56-45FD-975A-36608E06778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111" y="4523"/>
              <a:ext cx="12" cy="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677" name="Line 229">
              <a:extLst>
                <a:ext uri="{FF2B5EF4-FFF2-40B4-BE49-F238E27FC236}">
                  <a16:creationId xmlns:a16="http://schemas.microsoft.com/office/drawing/2014/main" id="{97772F29-9BB9-428E-96C0-95B9CDAD71B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128" y="4508"/>
              <a:ext cx="11" cy="8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678" name="Line 230">
              <a:extLst>
                <a:ext uri="{FF2B5EF4-FFF2-40B4-BE49-F238E27FC236}">
                  <a16:creationId xmlns:a16="http://schemas.microsoft.com/office/drawing/2014/main" id="{F9BDCED0-0B99-422F-B3FA-F84C7DB864C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145" y="4498"/>
              <a:ext cx="11" cy="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679" name="Line 231">
              <a:extLst>
                <a:ext uri="{FF2B5EF4-FFF2-40B4-BE49-F238E27FC236}">
                  <a16:creationId xmlns:a16="http://schemas.microsoft.com/office/drawing/2014/main" id="{0E2B8897-1BFF-4B7D-AC6F-3865942A5BE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159" y="4487"/>
              <a:ext cx="11" cy="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680" name="Line 232">
              <a:extLst>
                <a:ext uri="{FF2B5EF4-FFF2-40B4-BE49-F238E27FC236}">
                  <a16:creationId xmlns:a16="http://schemas.microsoft.com/office/drawing/2014/main" id="{D4044EE6-714E-44DB-B604-EEF35607290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169" y="4480"/>
              <a:ext cx="4" cy="3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681" name="Line 233">
              <a:extLst>
                <a:ext uri="{FF2B5EF4-FFF2-40B4-BE49-F238E27FC236}">
                  <a16:creationId xmlns:a16="http://schemas.microsoft.com/office/drawing/2014/main" id="{DBF5B95B-15E1-4169-B9DD-06AFF79652F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177" y="4477"/>
              <a:ext cx="8" cy="4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682" name="Line 234">
              <a:extLst>
                <a:ext uri="{FF2B5EF4-FFF2-40B4-BE49-F238E27FC236}">
                  <a16:creationId xmlns:a16="http://schemas.microsoft.com/office/drawing/2014/main" id="{C5CF7AC7-4AC7-4949-B85F-7C88DDF5DE7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183" y="4472"/>
              <a:ext cx="1" cy="1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683" name="Line 235">
              <a:extLst>
                <a:ext uri="{FF2B5EF4-FFF2-40B4-BE49-F238E27FC236}">
                  <a16:creationId xmlns:a16="http://schemas.microsoft.com/office/drawing/2014/main" id="{2B6A61BF-592B-49A8-8368-080E461DE54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188" y="4469"/>
              <a:ext cx="5" cy="3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684" name="Line 236">
              <a:extLst>
                <a:ext uri="{FF2B5EF4-FFF2-40B4-BE49-F238E27FC236}">
                  <a16:creationId xmlns:a16="http://schemas.microsoft.com/office/drawing/2014/main" id="{65246FD2-A50A-416F-9F29-511A88BCBA9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193" y="4467"/>
              <a:ext cx="5" cy="1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12654" name="Oval 14765">
            <a:extLst>
              <a:ext uri="{FF2B5EF4-FFF2-40B4-BE49-F238E27FC236}">
                <a16:creationId xmlns:a16="http://schemas.microsoft.com/office/drawing/2014/main" id="{46597169-F6C2-49CB-A99E-16E2CED53F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1803" y="1386617"/>
            <a:ext cx="119604" cy="105440"/>
          </a:xfrm>
          <a:prstGeom prst="ellipse">
            <a:avLst/>
          </a:prstGeom>
          <a:solidFill>
            <a:srgbClr val="B2B2B2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2000">
              <a:cs typeface="Arial" panose="020B0604020202020204" pitchFamily="34" charset="0"/>
            </a:endParaRPr>
          </a:p>
        </p:txBody>
      </p:sp>
      <p:sp>
        <p:nvSpPr>
          <p:cNvPr id="12655" name="Oval 14778">
            <a:extLst>
              <a:ext uri="{FF2B5EF4-FFF2-40B4-BE49-F238E27FC236}">
                <a16:creationId xmlns:a16="http://schemas.microsoft.com/office/drawing/2014/main" id="{55149FAC-E916-411A-B3C7-2FCD462B29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3760" y="1430551"/>
            <a:ext cx="117845" cy="103682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2000">
              <a:cs typeface="Arial" panose="020B0604020202020204" pitchFamily="34" charset="0"/>
            </a:endParaRPr>
          </a:p>
        </p:txBody>
      </p:sp>
      <p:sp>
        <p:nvSpPr>
          <p:cNvPr id="12656" name="Freeform 15882">
            <a:extLst>
              <a:ext uri="{FF2B5EF4-FFF2-40B4-BE49-F238E27FC236}">
                <a16:creationId xmlns:a16="http://schemas.microsoft.com/office/drawing/2014/main" id="{BAF020F1-B57C-40BE-A053-DABC1052D999}"/>
              </a:ext>
            </a:extLst>
          </p:cNvPr>
          <p:cNvSpPr>
            <a:spLocks/>
          </p:cNvSpPr>
          <p:nvPr/>
        </p:nvSpPr>
        <p:spPr bwMode="auto">
          <a:xfrm>
            <a:off x="2291431" y="720591"/>
            <a:ext cx="1857375" cy="1316236"/>
          </a:xfrm>
          <a:custGeom>
            <a:avLst/>
            <a:gdLst>
              <a:gd name="T0" fmla="*/ 2147483646 w 1093"/>
              <a:gd name="T1" fmla="*/ 2147483646 h 813"/>
              <a:gd name="T2" fmla="*/ 2147483646 w 1093"/>
              <a:gd name="T3" fmla="*/ 2147483646 h 813"/>
              <a:gd name="T4" fmla="*/ 2147483646 w 1093"/>
              <a:gd name="T5" fmla="*/ 2147483646 h 813"/>
              <a:gd name="T6" fmla="*/ 2147483646 w 1093"/>
              <a:gd name="T7" fmla="*/ 2147483646 h 813"/>
              <a:gd name="T8" fmla="*/ 2147483646 w 1093"/>
              <a:gd name="T9" fmla="*/ 2147483646 h 813"/>
              <a:gd name="T10" fmla="*/ 2147483646 w 1093"/>
              <a:gd name="T11" fmla="*/ 2147483646 h 813"/>
              <a:gd name="T12" fmla="*/ 2147483646 w 1093"/>
              <a:gd name="T13" fmla="*/ 2147483646 h 813"/>
              <a:gd name="T14" fmla="*/ 2147483646 w 1093"/>
              <a:gd name="T15" fmla="*/ 2147483646 h 813"/>
              <a:gd name="T16" fmla="*/ 2147483646 w 1093"/>
              <a:gd name="T17" fmla="*/ 2147483646 h 813"/>
              <a:gd name="T18" fmla="*/ 2147483646 w 1093"/>
              <a:gd name="T19" fmla="*/ 2147483646 h 813"/>
              <a:gd name="T20" fmla="*/ 2147483646 w 1093"/>
              <a:gd name="T21" fmla="*/ 2147483646 h 813"/>
              <a:gd name="T22" fmla="*/ 2147483646 w 1093"/>
              <a:gd name="T23" fmla="*/ 2147483646 h 813"/>
              <a:gd name="T24" fmla="*/ 2147483646 w 1093"/>
              <a:gd name="T25" fmla="*/ 2147483646 h 813"/>
              <a:gd name="T26" fmla="*/ 2147483646 w 1093"/>
              <a:gd name="T27" fmla="*/ 2147483646 h 813"/>
              <a:gd name="T28" fmla="*/ 2147483646 w 1093"/>
              <a:gd name="T29" fmla="*/ 2147483646 h 813"/>
              <a:gd name="T30" fmla="*/ 2147483646 w 1093"/>
              <a:gd name="T31" fmla="*/ 2147483646 h 813"/>
              <a:gd name="T32" fmla="*/ 2147483646 w 1093"/>
              <a:gd name="T33" fmla="*/ 2147483646 h 813"/>
              <a:gd name="T34" fmla="*/ 2147483646 w 1093"/>
              <a:gd name="T35" fmla="*/ 2147483646 h 813"/>
              <a:gd name="T36" fmla="*/ 2147483646 w 1093"/>
              <a:gd name="T37" fmla="*/ 2147483646 h 813"/>
              <a:gd name="T38" fmla="*/ 2147483646 w 1093"/>
              <a:gd name="T39" fmla="*/ 2147483646 h 813"/>
              <a:gd name="T40" fmla="*/ 2147483646 w 1093"/>
              <a:gd name="T41" fmla="*/ 2147483646 h 81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093"/>
              <a:gd name="T64" fmla="*/ 0 h 813"/>
              <a:gd name="T65" fmla="*/ 1093 w 1093"/>
              <a:gd name="T66" fmla="*/ 813 h 813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093" h="813">
                <a:moveTo>
                  <a:pt x="21" y="801"/>
                </a:moveTo>
                <a:cubicBezTo>
                  <a:pt x="18" y="793"/>
                  <a:pt x="6" y="770"/>
                  <a:pt x="3" y="756"/>
                </a:cubicBezTo>
                <a:cubicBezTo>
                  <a:pt x="0" y="742"/>
                  <a:pt x="0" y="759"/>
                  <a:pt x="5" y="718"/>
                </a:cubicBezTo>
                <a:cubicBezTo>
                  <a:pt x="10" y="677"/>
                  <a:pt x="26" y="567"/>
                  <a:pt x="32" y="511"/>
                </a:cubicBezTo>
                <a:cubicBezTo>
                  <a:pt x="38" y="455"/>
                  <a:pt x="35" y="424"/>
                  <a:pt x="44" y="379"/>
                </a:cubicBezTo>
                <a:cubicBezTo>
                  <a:pt x="53" y="334"/>
                  <a:pt x="67" y="280"/>
                  <a:pt x="87" y="240"/>
                </a:cubicBezTo>
                <a:cubicBezTo>
                  <a:pt x="107" y="200"/>
                  <a:pt x="130" y="170"/>
                  <a:pt x="161" y="142"/>
                </a:cubicBezTo>
                <a:cubicBezTo>
                  <a:pt x="192" y="114"/>
                  <a:pt x="235" y="95"/>
                  <a:pt x="272" y="73"/>
                </a:cubicBezTo>
                <a:cubicBezTo>
                  <a:pt x="309" y="51"/>
                  <a:pt x="345" y="20"/>
                  <a:pt x="383" y="10"/>
                </a:cubicBezTo>
                <a:cubicBezTo>
                  <a:pt x="421" y="0"/>
                  <a:pt x="473" y="6"/>
                  <a:pt x="500" y="13"/>
                </a:cubicBezTo>
                <a:cubicBezTo>
                  <a:pt x="527" y="20"/>
                  <a:pt x="540" y="39"/>
                  <a:pt x="548" y="55"/>
                </a:cubicBezTo>
                <a:cubicBezTo>
                  <a:pt x="556" y="71"/>
                  <a:pt x="545" y="112"/>
                  <a:pt x="548" y="109"/>
                </a:cubicBezTo>
                <a:cubicBezTo>
                  <a:pt x="551" y="106"/>
                  <a:pt x="550" y="52"/>
                  <a:pt x="566" y="36"/>
                </a:cubicBezTo>
                <a:cubicBezTo>
                  <a:pt x="582" y="20"/>
                  <a:pt x="617" y="10"/>
                  <a:pt x="647" y="10"/>
                </a:cubicBezTo>
                <a:cubicBezTo>
                  <a:pt x="677" y="10"/>
                  <a:pt x="715" y="24"/>
                  <a:pt x="747" y="36"/>
                </a:cubicBezTo>
                <a:cubicBezTo>
                  <a:pt x="779" y="48"/>
                  <a:pt x="806" y="60"/>
                  <a:pt x="838" y="82"/>
                </a:cubicBezTo>
                <a:cubicBezTo>
                  <a:pt x="870" y="104"/>
                  <a:pt x="904" y="133"/>
                  <a:pt x="938" y="169"/>
                </a:cubicBezTo>
                <a:cubicBezTo>
                  <a:pt x="972" y="205"/>
                  <a:pt x="1017" y="255"/>
                  <a:pt x="1040" y="301"/>
                </a:cubicBezTo>
                <a:cubicBezTo>
                  <a:pt x="1063" y="347"/>
                  <a:pt x="1067" y="400"/>
                  <a:pt x="1076" y="448"/>
                </a:cubicBezTo>
                <a:cubicBezTo>
                  <a:pt x="1085" y="496"/>
                  <a:pt x="1093" y="528"/>
                  <a:pt x="1091" y="589"/>
                </a:cubicBezTo>
                <a:cubicBezTo>
                  <a:pt x="1089" y="650"/>
                  <a:pt x="1068" y="766"/>
                  <a:pt x="1062" y="813"/>
                </a:cubicBez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57" name="Freeform 15884">
            <a:extLst>
              <a:ext uri="{FF2B5EF4-FFF2-40B4-BE49-F238E27FC236}">
                <a16:creationId xmlns:a16="http://schemas.microsoft.com/office/drawing/2014/main" id="{FB22EF3B-7EED-4012-885C-FA47A01D0132}"/>
              </a:ext>
            </a:extLst>
          </p:cNvPr>
          <p:cNvSpPr>
            <a:spLocks/>
          </p:cNvSpPr>
          <p:nvPr/>
        </p:nvSpPr>
        <p:spPr bwMode="auto">
          <a:xfrm>
            <a:off x="2857790" y="1087871"/>
            <a:ext cx="747524" cy="646696"/>
          </a:xfrm>
          <a:custGeom>
            <a:avLst/>
            <a:gdLst>
              <a:gd name="T0" fmla="*/ 2147483646 w 442"/>
              <a:gd name="T1" fmla="*/ 2147483646 h 400"/>
              <a:gd name="T2" fmla="*/ 2147483646 w 442"/>
              <a:gd name="T3" fmla="*/ 2147483646 h 400"/>
              <a:gd name="T4" fmla="*/ 2147483646 w 442"/>
              <a:gd name="T5" fmla="*/ 2147483646 h 400"/>
              <a:gd name="T6" fmla="*/ 2147483646 w 442"/>
              <a:gd name="T7" fmla="*/ 2147483646 h 400"/>
              <a:gd name="T8" fmla="*/ 2147483646 w 442"/>
              <a:gd name="T9" fmla="*/ 2147483646 h 400"/>
              <a:gd name="T10" fmla="*/ 2147483646 w 442"/>
              <a:gd name="T11" fmla="*/ 2147483646 h 400"/>
              <a:gd name="T12" fmla="*/ 2147483646 w 442"/>
              <a:gd name="T13" fmla="*/ 2147483646 h 400"/>
              <a:gd name="T14" fmla="*/ 2147483646 w 442"/>
              <a:gd name="T15" fmla="*/ 2147483646 h 400"/>
              <a:gd name="T16" fmla="*/ 2147483646 w 442"/>
              <a:gd name="T17" fmla="*/ 2147483646 h 400"/>
              <a:gd name="T18" fmla="*/ 2147483646 w 442"/>
              <a:gd name="T19" fmla="*/ 2147483646 h 400"/>
              <a:gd name="T20" fmla="*/ 2147483646 w 442"/>
              <a:gd name="T21" fmla="*/ 2147483646 h 4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42"/>
              <a:gd name="T34" fmla="*/ 0 h 400"/>
              <a:gd name="T35" fmla="*/ 442 w 442"/>
              <a:gd name="T36" fmla="*/ 400 h 4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442" h="400">
                <a:moveTo>
                  <a:pt x="188" y="400"/>
                </a:moveTo>
                <a:cubicBezTo>
                  <a:pt x="166" y="390"/>
                  <a:pt x="89" y="365"/>
                  <a:pt x="59" y="342"/>
                </a:cubicBezTo>
                <a:cubicBezTo>
                  <a:pt x="29" y="319"/>
                  <a:pt x="12" y="307"/>
                  <a:pt x="6" y="264"/>
                </a:cubicBezTo>
                <a:cubicBezTo>
                  <a:pt x="0" y="221"/>
                  <a:pt x="0" y="126"/>
                  <a:pt x="23" y="84"/>
                </a:cubicBezTo>
                <a:cubicBezTo>
                  <a:pt x="46" y="42"/>
                  <a:pt x="98" y="18"/>
                  <a:pt x="143" y="9"/>
                </a:cubicBezTo>
                <a:cubicBezTo>
                  <a:pt x="188" y="0"/>
                  <a:pt x="261" y="20"/>
                  <a:pt x="296" y="27"/>
                </a:cubicBezTo>
                <a:cubicBezTo>
                  <a:pt x="331" y="34"/>
                  <a:pt x="333" y="34"/>
                  <a:pt x="353" y="51"/>
                </a:cubicBezTo>
                <a:cubicBezTo>
                  <a:pt x="373" y="68"/>
                  <a:pt x="407" y="102"/>
                  <a:pt x="419" y="129"/>
                </a:cubicBezTo>
                <a:cubicBezTo>
                  <a:pt x="431" y="156"/>
                  <a:pt x="429" y="183"/>
                  <a:pt x="428" y="213"/>
                </a:cubicBezTo>
                <a:cubicBezTo>
                  <a:pt x="427" y="243"/>
                  <a:pt x="442" y="280"/>
                  <a:pt x="414" y="309"/>
                </a:cubicBezTo>
                <a:cubicBezTo>
                  <a:pt x="386" y="338"/>
                  <a:pt x="292" y="371"/>
                  <a:pt x="260" y="387"/>
                </a:cubicBez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58" name="Freeform 15885">
            <a:extLst>
              <a:ext uri="{FF2B5EF4-FFF2-40B4-BE49-F238E27FC236}">
                <a16:creationId xmlns:a16="http://schemas.microsoft.com/office/drawing/2014/main" id="{2A0E120C-FDB3-4392-BD1B-907A1B1ED5E9}"/>
              </a:ext>
            </a:extLst>
          </p:cNvPr>
          <p:cNvSpPr>
            <a:spLocks/>
          </p:cNvSpPr>
          <p:nvPr/>
        </p:nvSpPr>
        <p:spPr bwMode="auto">
          <a:xfrm>
            <a:off x="3023124" y="1147621"/>
            <a:ext cx="397506" cy="263599"/>
          </a:xfrm>
          <a:custGeom>
            <a:avLst/>
            <a:gdLst>
              <a:gd name="T0" fmla="*/ 0 w 235"/>
              <a:gd name="T1" fmla="*/ 0 h 162"/>
              <a:gd name="T2" fmla="*/ 2147483646 w 235"/>
              <a:gd name="T3" fmla="*/ 2147483646 h 162"/>
              <a:gd name="T4" fmla="*/ 2147483646 w 235"/>
              <a:gd name="T5" fmla="*/ 2147483646 h 162"/>
              <a:gd name="T6" fmla="*/ 2147483646 w 235"/>
              <a:gd name="T7" fmla="*/ 2147483646 h 162"/>
              <a:gd name="T8" fmla="*/ 2147483646 w 235"/>
              <a:gd name="T9" fmla="*/ 2147483646 h 16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35"/>
              <a:gd name="T16" fmla="*/ 0 h 162"/>
              <a:gd name="T17" fmla="*/ 235 w 235"/>
              <a:gd name="T18" fmla="*/ 162 h 16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35" h="162">
                <a:moveTo>
                  <a:pt x="0" y="0"/>
                </a:moveTo>
                <a:cubicBezTo>
                  <a:pt x="11" y="17"/>
                  <a:pt x="48" y="75"/>
                  <a:pt x="67" y="101"/>
                </a:cubicBezTo>
                <a:cubicBezTo>
                  <a:pt x="86" y="127"/>
                  <a:pt x="94" y="162"/>
                  <a:pt x="115" y="155"/>
                </a:cubicBezTo>
                <a:cubicBezTo>
                  <a:pt x="136" y="148"/>
                  <a:pt x="173" y="82"/>
                  <a:pt x="193" y="59"/>
                </a:cubicBezTo>
                <a:cubicBezTo>
                  <a:pt x="213" y="36"/>
                  <a:pt x="226" y="26"/>
                  <a:pt x="235" y="17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59" name="Freeform 15888">
            <a:extLst>
              <a:ext uri="{FF2B5EF4-FFF2-40B4-BE49-F238E27FC236}">
                <a16:creationId xmlns:a16="http://schemas.microsoft.com/office/drawing/2014/main" id="{B0EF3445-102D-4438-92C9-05444C86F42C}"/>
              </a:ext>
            </a:extLst>
          </p:cNvPr>
          <p:cNvSpPr>
            <a:spLocks/>
          </p:cNvSpPr>
          <p:nvPr/>
        </p:nvSpPr>
        <p:spPr bwMode="auto">
          <a:xfrm>
            <a:off x="2896485" y="1228458"/>
            <a:ext cx="626161" cy="135315"/>
          </a:xfrm>
          <a:custGeom>
            <a:avLst/>
            <a:gdLst>
              <a:gd name="T0" fmla="*/ 0 w 369"/>
              <a:gd name="T1" fmla="*/ 0 h 84"/>
              <a:gd name="T2" fmla="*/ 2147483646 w 369"/>
              <a:gd name="T3" fmla="*/ 2147483646 h 84"/>
              <a:gd name="T4" fmla="*/ 2147483646 w 369"/>
              <a:gd name="T5" fmla="*/ 2147483646 h 84"/>
              <a:gd name="T6" fmla="*/ 2147483646 w 369"/>
              <a:gd name="T7" fmla="*/ 2147483646 h 84"/>
              <a:gd name="T8" fmla="*/ 0 60000 65536"/>
              <a:gd name="T9" fmla="*/ 0 60000 65536"/>
              <a:gd name="T10" fmla="*/ 0 60000 65536"/>
              <a:gd name="T11" fmla="*/ 0 60000 65536"/>
              <a:gd name="T12" fmla="*/ 0 w 369"/>
              <a:gd name="T13" fmla="*/ 0 h 84"/>
              <a:gd name="T14" fmla="*/ 369 w 369"/>
              <a:gd name="T15" fmla="*/ 84 h 8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69" h="84">
                <a:moveTo>
                  <a:pt x="0" y="0"/>
                </a:moveTo>
                <a:cubicBezTo>
                  <a:pt x="33" y="12"/>
                  <a:pt x="151" y="66"/>
                  <a:pt x="195" y="75"/>
                </a:cubicBezTo>
                <a:cubicBezTo>
                  <a:pt x="239" y="84"/>
                  <a:pt x="235" y="67"/>
                  <a:pt x="264" y="57"/>
                </a:cubicBezTo>
                <a:cubicBezTo>
                  <a:pt x="293" y="47"/>
                  <a:pt x="347" y="22"/>
                  <a:pt x="369" y="12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60" name="Freeform 15889">
            <a:extLst>
              <a:ext uri="{FF2B5EF4-FFF2-40B4-BE49-F238E27FC236}">
                <a16:creationId xmlns:a16="http://schemas.microsoft.com/office/drawing/2014/main" id="{EF5267A8-FC8A-4287-9468-1A994CDB4787}"/>
              </a:ext>
            </a:extLst>
          </p:cNvPr>
          <p:cNvSpPr>
            <a:spLocks/>
          </p:cNvSpPr>
          <p:nvPr/>
        </p:nvSpPr>
        <p:spPr bwMode="auto">
          <a:xfrm>
            <a:off x="2871861" y="1356743"/>
            <a:ext cx="708828" cy="36903"/>
          </a:xfrm>
          <a:custGeom>
            <a:avLst/>
            <a:gdLst>
              <a:gd name="T0" fmla="*/ 0 w 417"/>
              <a:gd name="T1" fmla="*/ 2147483646 h 23"/>
              <a:gd name="T2" fmla="*/ 2147483646 w 417"/>
              <a:gd name="T3" fmla="*/ 2147483646 h 23"/>
              <a:gd name="T4" fmla="*/ 2147483646 w 417"/>
              <a:gd name="T5" fmla="*/ 2147483646 h 23"/>
              <a:gd name="T6" fmla="*/ 2147483646 w 417"/>
              <a:gd name="T7" fmla="*/ 2147483646 h 23"/>
              <a:gd name="T8" fmla="*/ 2147483646 w 417"/>
              <a:gd name="T9" fmla="*/ 2147483646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17"/>
              <a:gd name="T16" fmla="*/ 0 h 23"/>
              <a:gd name="T17" fmla="*/ 417 w 417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17" h="23">
                <a:moveTo>
                  <a:pt x="0" y="14"/>
                </a:moveTo>
                <a:cubicBezTo>
                  <a:pt x="23" y="12"/>
                  <a:pt x="105" y="4"/>
                  <a:pt x="138" y="2"/>
                </a:cubicBezTo>
                <a:cubicBezTo>
                  <a:pt x="171" y="0"/>
                  <a:pt x="172" y="1"/>
                  <a:pt x="198" y="2"/>
                </a:cubicBezTo>
                <a:cubicBezTo>
                  <a:pt x="224" y="3"/>
                  <a:pt x="258" y="8"/>
                  <a:pt x="294" y="11"/>
                </a:cubicBezTo>
                <a:cubicBezTo>
                  <a:pt x="330" y="14"/>
                  <a:pt x="392" y="21"/>
                  <a:pt x="417" y="23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61" name="Freeform 15891">
            <a:extLst>
              <a:ext uri="{FF2B5EF4-FFF2-40B4-BE49-F238E27FC236}">
                <a16:creationId xmlns:a16="http://schemas.microsoft.com/office/drawing/2014/main" id="{3EEF1B76-BDBE-456C-9AC7-CA75C6B8239B}"/>
              </a:ext>
            </a:extLst>
          </p:cNvPr>
          <p:cNvSpPr>
            <a:spLocks/>
          </p:cNvSpPr>
          <p:nvPr/>
        </p:nvSpPr>
        <p:spPr bwMode="auto">
          <a:xfrm>
            <a:off x="2952769" y="1393646"/>
            <a:ext cx="545252" cy="223181"/>
          </a:xfrm>
          <a:custGeom>
            <a:avLst/>
            <a:gdLst>
              <a:gd name="T0" fmla="*/ 0 w 321"/>
              <a:gd name="T1" fmla="*/ 2147483646 h 139"/>
              <a:gd name="T2" fmla="*/ 2147483646 w 321"/>
              <a:gd name="T3" fmla="*/ 2147483646 h 139"/>
              <a:gd name="T4" fmla="*/ 2147483646 w 321"/>
              <a:gd name="T5" fmla="*/ 2147483646 h 139"/>
              <a:gd name="T6" fmla="*/ 2147483646 w 321"/>
              <a:gd name="T7" fmla="*/ 2147483646 h 139"/>
              <a:gd name="T8" fmla="*/ 2147483646 w 321"/>
              <a:gd name="T9" fmla="*/ 2147483646 h 139"/>
              <a:gd name="T10" fmla="*/ 2147483646 w 321"/>
              <a:gd name="T11" fmla="*/ 2147483646 h 13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21"/>
              <a:gd name="T19" fmla="*/ 0 h 139"/>
              <a:gd name="T20" fmla="*/ 321 w 321"/>
              <a:gd name="T21" fmla="*/ 139 h 13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21" h="139">
                <a:moveTo>
                  <a:pt x="0" y="139"/>
                </a:moveTo>
                <a:cubicBezTo>
                  <a:pt x="13" y="128"/>
                  <a:pt x="54" y="93"/>
                  <a:pt x="78" y="73"/>
                </a:cubicBezTo>
                <a:cubicBezTo>
                  <a:pt x="102" y="53"/>
                  <a:pt x="133" y="29"/>
                  <a:pt x="147" y="19"/>
                </a:cubicBezTo>
                <a:cubicBezTo>
                  <a:pt x="161" y="9"/>
                  <a:pt x="148" y="0"/>
                  <a:pt x="165" y="10"/>
                </a:cubicBezTo>
                <a:cubicBezTo>
                  <a:pt x="182" y="20"/>
                  <a:pt x="226" y="58"/>
                  <a:pt x="252" y="79"/>
                </a:cubicBezTo>
                <a:cubicBezTo>
                  <a:pt x="278" y="100"/>
                  <a:pt x="307" y="124"/>
                  <a:pt x="321" y="1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62" name="Freeform 15893">
            <a:extLst>
              <a:ext uri="{FF2B5EF4-FFF2-40B4-BE49-F238E27FC236}">
                <a16:creationId xmlns:a16="http://schemas.microsoft.com/office/drawing/2014/main" id="{80187419-B4EC-4F77-93C7-8DBB084FAACE}"/>
              </a:ext>
            </a:extLst>
          </p:cNvPr>
          <p:cNvSpPr>
            <a:spLocks/>
          </p:cNvSpPr>
          <p:nvPr/>
        </p:nvSpPr>
        <p:spPr bwMode="auto">
          <a:xfrm>
            <a:off x="3077650" y="1514902"/>
            <a:ext cx="100255" cy="223180"/>
          </a:xfrm>
          <a:custGeom>
            <a:avLst/>
            <a:gdLst>
              <a:gd name="T0" fmla="*/ 0 w 60"/>
              <a:gd name="T1" fmla="*/ 0 h 136"/>
              <a:gd name="T2" fmla="*/ 2147483646 w 60"/>
              <a:gd name="T3" fmla="*/ 2147483646 h 136"/>
              <a:gd name="T4" fmla="*/ 2147483646 w 60"/>
              <a:gd name="T5" fmla="*/ 2147483646 h 136"/>
              <a:gd name="T6" fmla="*/ 2147483646 w 60"/>
              <a:gd name="T7" fmla="*/ 2147483646 h 136"/>
              <a:gd name="T8" fmla="*/ 0 60000 65536"/>
              <a:gd name="T9" fmla="*/ 0 60000 65536"/>
              <a:gd name="T10" fmla="*/ 0 60000 65536"/>
              <a:gd name="T11" fmla="*/ 0 60000 65536"/>
              <a:gd name="T12" fmla="*/ 0 w 60"/>
              <a:gd name="T13" fmla="*/ 0 h 136"/>
              <a:gd name="T14" fmla="*/ 60 w 60"/>
              <a:gd name="T15" fmla="*/ 136 h 1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0" h="136">
                <a:moveTo>
                  <a:pt x="0" y="0"/>
                </a:moveTo>
                <a:cubicBezTo>
                  <a:pt x="4" y="6"/>
                  <a:pt x="21" y="23"/>
                  <a:pt x="27" y="36"/>
                </a:cubicBezTo>
                <a:cubicBezTo>
                  <a:pt x="33" y="49"/>
                  <a:pt x="31" y="64"/>
                  <a:pt x="36" y="81"/>
                </a:cubicBezTo>
                <a:cubicBezTo>
                  <a:pt x="41" y="98"/>
                  <a:pt x="55" y="125"/>
                  <a:pt x="60" y="1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63" name="Freeform 15894">
            <a:extLst>
              <a:ext uri="{FF2B5EF4-FFF2-40B4-BE49-F238E27FC236}">
                <a16:creationId xmlns:a16="http://schemas.microsoft.com/office/drawing/2014/main" id="{7C854E8E-9067-4401-9C36-7B900D2D175F}"/>
              </a:ext>
            </a:extLst>
          </p:cNvPr>
          <p:cNvSpPr>
            <a:spLocks/>
          </p:cNvSpPr>
          <p:nvPr/>
        </p:nvSpPr>
        <p:spPr bwMode="auto">
          <a:xfrm flipH="1">
            <a:off x="3285198" y="1514902"/>
            <a:ext cx="102015" cy="223180"/>
          </a:xfrm>
          <a:custGeom>
            <a:avLst/>
            <a:gdLst>
              <a:gd name="T0" fmla="*/ 0 w 60"/>
              <a:gd name="T1" fmla="*/ 0 h 136"/>
              <a:gd name="T2" fmla="*/ 2147483646 w 60"/>
              <a:gd name="T3" fmla="*/ 2147483646 h 136"/>
              <a:gd name="T4" fmla="*/ 2147483646 w 60"/>
              <a:gd name="T5" fmla="*/ 2147483646 h 136"/>
              <a:gd name="T6" fmla="*/ 2147483646 w 60"/>
              <a:gd name="T7" fmla="*/ 2147483646 h 136"/>
              <a:gd name="T8" fmla="*/ 0 60000 65536"/>
              <a:gd name="T9" fmla="*/ 0 60000 65536"/>
              <a:gd name="T10" fmla="*/ 0 60000 65536"/>
              <a:gd name="T11" fmla="*/ 0 60000 65536"/>
              <a:gd name="T12" fmla="*/ 0 w 60"/>
              <a:gd name="T13" fmla="*/ 0 h 136"/>
              <a:gd name="T14" fmla="*/ 60 w 60"/>
              <a:gd name="T15" fmla="*/ 136 h 1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0" h="136">
                <a:moveTo>
                  <a:pt x="0" y="0"/>
                </a:moveTo>
                <a:cubicBezTo>
                  <a:pt x="4" y="6"/>
                  <a:pt x="21" y="23"/>
                  <a:pt x="27" y="36"/>
                </a:cubicBezTo>
                <a:cubicBezTo>
                  <a:pt x="33" y="49"/>
                  <a:pt x="31" y="64"/>
                  <a:pt x="36" y="81"/>
                </a:cubicBezTo>
                <a:cubicBezTo>
                  <a:pt x="41" y="98"/>
                  <a:pt x="55" y="125"/>
                  <a:pt x="60" y="1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64" name="Freeform 15896">
            <a:extLst>
              <a:ext uri="{FF2B5EF4-FFF2-40B4-BE49-F238E27FC236}">
                <a16:creationId xmlns:a16="http://schemas.microsoft.com/office/drawing/2014/main" id="{4ADA69BF-DC17-4185-B7CE-840443C588F6}"/>
              </a:ext>
            </a:extLst>
          </p:cNvPr>
          <p:cNvSpPr>
            <a:spLocks/>
          </p:cNvSpPr>
          <p:nvPr/>
        </p:nvSpPr>
        <p:spPr bwMode="auto">
          <a:xfrm>
            <a:off x="3585965" y="966617"/>
            <a:ext cx="539976" cy="509624"/>
          </a:xfrm>
          <a:custGeom>
            <a:avLst/>
            <a:gdLst>
              <a:gd name="T0" fmla="*/ 2147483646 w 319"/>
              <a:gd name="T1" fmla="*/ 2147483646 h 315"/>
              <a:gd name="T2" fmla="*/ 2147483646 w 319"/>
              <a:gd name="T3" fmla="*/ 2147483646 h 315"/>
              <a:gd name="T4" fmla="*/ 2147483646 w 319"/>
              <a:gd name="T5" fmla="*/ 2147483646 h 315"/>
              <a:gd name="T6" fmla="*/ 2147483646 w 319"/>
              <a:gd name="T7" fmla="*/ 2147483646 h 315"/>
              <a:gd name="T8" fmla="*/ 2147483646 w 319"/>
              <a:gd name="T9" fmla="*/ 2147483646 h 315"/>
              <a:gd name="T10" fmla="*/ 2147483646 w 319"/>
              <a:gd name="T11" fmla="*/ 2147483646 h 315"/>
              <a:gd name="T12" fmla="*/ 2147483646 w 319"/>
              <a:gd name="T13" fmla="*/ 2147483646 h 315"/>
              <a:gd name="T14" fmla="*/ 2147483646 w 319"/>
              <a:gd name="T15" fmla="*/ 2147483646 h 315"/>
              <a:gd name="T16" fmla="*/ 2147483646 w 319"/>
              <a:gd name="T17" fmla="*/ 2147483646 h 315"/>
              <a:gd name="T18" fmla="*/ 2147483646 w 319"/>
              <a:gd name="T19" fmla="*/ 2147483646 h 315"/>
              <a:gd name="T20" fmla="*/ 2147483646 w 319"/>
              <a:gd name="T21" fmla="*/ 2147483646 h 315"/>
              <a:gd name="T22" fmla="*/ 2147483646 w 319"/>
              <a:gd name="T23" fmla="*/ 2147483646 h 315"/>
              <a:gd name="T24" fmla="*/ 2147483646 w 319"/>
              <a:gd name="T25" fmla="*/ 2147483646 h 31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19"/>
              <a:gd name="T40" fmla="*/ 0 h 315"/>
              <a:gd name="T41" fmla="*/ 319 w 319"/>
              <a:gd name="T42" fmla="*/ 315 h 31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19" h="315">
                <a:moveTo>
                  <a:pt x="309" y="274"/>
                </a:moveTo>
                <a:cubicBezTo>
                  <a:pt x="319" y="258"/>
                  <a:pt x="259" y="240"/>
                  <a:pt x="248" y="215"/>
                </a:cubicBezTo>
                <a:cubicBezTo>
                  <a:pt x="237" y="190"/>
                  <a:pt x="253" y="156"/>
                  <a:pt x="241" y="126"/>
                </a:cubicBezTo>
                <a:cubicBezTo>
                  <a:pt x="229" y="96"/>
                  <a:pt x="197" y="55"/>
                  <a:pt x="176" y="35"/>
                </a:cubicBezTo>
                <a:cubicBezTo>
                  <a:pt x="155" y="15"/>
                  <a:pt x="128" y="0"/>
                  <a:pt x="116" y="8"/>
                </a:cubicBezTo>
                <a:cubicBezTo>
                  <a:pt x="104" y="16"/>
                  <a:pt x="110" y="53"/>
                  <a:pt x="105" y="81"/>
                </a:cubicBezTo>
                <a:cubicBezTo>
                  <a:pt x="100" y="109"/>
                  <a:pt x="104" y="151"/>
                  <a:pt x="87" y="179"/>
                </a:cubicBezTo>
                <a:cubicBezTo>
                  <a:pt x="70" y="207"/>
                  <a:pt x="10" y="245"/>
                  <a:pt x="5" y="251"/>
                </a:cubicBezTo>
                <a:cubicBezTo>
                  <a:pt x="0" y="257"/>
                  <a:pt x="45" y="215"/>
                  <a:pt x="56" y="218"/>
                </a:cubicBezTo>
                <a:cubicBezTo>
                  <a:pt x="67" y="221"/>
                  <a:pt x="62" y="259"/>
                  <a:pt x="74" y="272"/>
                </a:cubicBezTo>
                <a:cubicBezTo>
                  <a:pt x="86" y="285"/>
                  <a:pt x="108" y="290"/>
                  <a:pt x="126" y="296"/>
                </a:cubicBezTo>
                <a:cubicBezTo>
                  <a:pt x="144" y="302"/>
                  <a:pt x="155" y="315"/>
                  <a:pt x="185" y="311"/>
                </a:cubicBezTo>
                <a:cubicBezTo>
                  <a:pt x="215" y="307"/>
                  <a:pt x="299" y="290"/>
                  <a:pt x="309" y="274"/>
                </a:cubicBezTo>
                <a:close/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65" name="Oval 14766">
            <a:extLst>
              <a:ext uri="{FF2B5EF4-FFF2-40B4-BE49-F238E27FC236}">
                <a16:creationId xmlns:a16="http://schemas.microsoft.com/office/drawing/2014/main" id="{33B71FAC-498B-477E-AEA0-AE700667F2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1803" y="1543019"/>
            <a:ext cx="119604" cy="10544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2000">
              <a:cs typeface="Arial" panose="020B0604020202020204" pitchFamily="34" charset="0"/>
            </a:endParaRPr>
          </a:p>
        </p:txBody>
      </p:sp>
      <p:sp>
        <p:nvSpPr>
          <p:cNvPr id="13272" name="Oval 14783" descr="10 %">
            <a:extLst>
              <a:ext uri="{FF2B5EF4-FFF2-40B4-BE49-F238E27FC236}">
                <a16:creationId xmlns:a16="http://schemas.microsoft.com/office/drawing/2014/main" id="{AF572E8B-62D6-4B8F-902C-7EADD4B100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1631" y="1527041"/>
            <a:ext cx="119062" cy="103188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fr-FR" altLang="fr-FR" sz="2000">
              <a:cs typeface="Arial" panose="020B0604020202020204" pitchFamily="34" charset="0"/>
            </a:endParaRPr>
          </a:p>
        </p:txBody>
      </p:sp>
      <p:sp>
        <p:nvSpPr>
          <p:cNvPr id="12667" name="Text Box 15900">
            <a:extLst>
              <a:ext uri="{FF2B5EF4-FFF2-40B4-BE49-F238E27FC236}">
                <a16:creationId xmlns:a16="http://schemas.microsoft.com/office/drawing/2014/main" id="{E8CF4F61-1E3E-4BF6-9BEA-A4B415BC1F69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063103" y="1260117"/>
            <a:ext cx="325373" cy="22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700">
                <a:solidFill>
                  <a:schemeClr val="bg1"/>
                </a:solidFill>
                <a:cs typeface="Arial" panose="020B0604020202020204" pitchFamily="34" charset="0"/>
              </a:rPr>
              <a:t>Aq</a:t>
            </a:r>
          </a:p>
        </p:txBody>
      </p:sp>
      <p:sp>
        <p:nvSpPr>
          <p:cNvPr id="12668" name="Freeform 16250">
            <a:extLst>
              <a:ext uri="{FF2B5EF4-FFF2-40B4-BE49-F238E27FC236}">
                <a16:creationId xmlns:a16="http://schemas.microsoft.com/office/drawing/2014/main" id="{E32B7787-291F-4228-B0B4-6200CE130866}"/>
              </a:ext>
            </a:extLst>
          </p:cNvPr>
          <p:cNvSpPr>
            <a:spLocks/>
          </p:cNvSpPr>
          <p:nvPr/>
        </p:nvSpPr>
        <p:spPr bwMode="auto">
          <a:xfrm flipH="1">
            <a:off x="2360028" y="1449881"/>
            <a:ext cx="147746" cy="416487"/>
          </a:xfrm>
          <a:custGeom>
            <a:avLst/>
            <a:gdLst>
              <a:gd name="T0" fmla="*/ 0 w 104"/>
              <a:gd name="T1" fmla="*/ 2147483646 h 258"/>
              <a:gd name="T2" fmla="*/ 2147483646 w 104"/>
              <a:gd name="T3" fmla="*/ 2147483646 h 258"/>
              <a:gd name="T4" fmla="*/ 2147483646 w 104"/>
              <a:gd name="T5" fmla="*/ 2147483646 h 258"/>
              <a:gd name="T6" fmla="*/ 2147483646 w 104"/>
              <a:gd name="T7" fmla="*/ 2147483646 h 258"/>
              <a:gd name="T8" fmla="*/ 2147483646 w 104"/>
              <a:gd name="T9" fmla="*/ 2147483646 h 258"/>
              <a:gd name="T10" fmla="*/ 2147483646 w 104"/>
              <a:gd name="T11" fmla="*/ 0 h 25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4"/>
              <a:gd name="T19" fmla="*/ 0 h 258"/>
              <a:gd name="T20" fmla="*/ 104 w 104"/>
              <a:gd name="T21" fmla="*/ 258 h 25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4" h="258">
                <a:moveTo>
                  <a:pt x="0" y="15"/>
                </a:moveTo>
                <a:cubicBezTo>
                  <a:pt x="6" y="37"/>
                  <a:pt x="21" y="106"/>
                  <a:pt x="35" y="146"/>
                </a:cubicBezTo>
                <a:cubicBezTo>
                  <a:pt x="49" y="186"/>
                  <a:pt x="75" y="250"/>
                  <a:pt x="86" y="254"/>
                </a:cubicBezTo>
                <a:cubicBezTo>
                  <a:pt x="97" y="258"/>
                  <a:pt x="104" y="199"/>
                  <a:pt x="104" y="173"/>
                </a:cubicBezTo>
                <a:cubicBezTo>
                  <a:pt x="104" y="147"/>
                  <a:pt x="94" y="124"/>
                  <a:pt x="89" y="95"/>
                </a:cubicBezTo>
                <a:cubicBezTo>
                  <a:pt x="84" y="66"/>
                  <a:pt x="78" y="20"/>
                  <a:pt x="75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669" name="ZoneTexte 6138">
            <a:extLst>
              <a:ext uri="{FF2B5EF4-FFF2-40B4-BE49-F238E27FC236}">
                <a16:creationId xmlns:a16="http://schemas.microsoft.com/office/drawing/2014/main" id="{C54D4BFB-F8AE-4794-BB01-F797E62B8B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5867" y="1159922"/>
            <a:ext cx="434442" cy="26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 sz="1100"/>
              <a:t>CIC</a:t>
            </a:r>
          </a:p>
        </p:txBody>
      </p:sp>
      <p:cxnSp>
        <p:nvCxnSpPr>
          <p:cNvPr id="6141" name="Straight Arrow Connector 16803">
            <a:extLst>
              <a:ext uri="{FF2B5EF4-FFF2-40B4-BE49-F238E27FC236}">
                <a16:creationId xmlns:a16="http://schemas.microsoft.com/office/drawing/2014/main" id="{2CB73725-37C4-4139-ADD6-783CBF971842}"/>
              </a:ext>
            </a:extLst>
          </p:cNvPr>
          <p:cNvCxnSpPr/>
          <p:nvPr/>
        </p:nvCxnSpPr>
        <p:spPr bwMode="auto">
          <a:xfrm>
            <a:off x="2618456" y="1177565"/>
            <a:ext cx="47625" cy="290512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43" name="Forme libre : forme 6142">
            <a:extLst>
              <a:ext uri="{FF2B5EF4-FFF2-40B4-BE49-F238E27FC236}">
                <a16:creationId xmlns:a16="http://schemas.microsoft.com/office/drawing/2014/main" id="{3FEFE71F-9741-4F1E-A468-2D727A2DF7A7}"/>
              </a:ext>
            </a:extLst>
          </p:cNvPr>
          <p:cNvSpPr/>
          <p:nvPr/>
        </p:nvSpPr>
        <p:spPr bwMode="auto">
          <a:xfrm>
            <a:off x="3567781" y="1415916"/>
            <a:ext cx="284162" cy="287338"/>
          </a:xfrm>
          <a:custGeom>
            <a:avLst/>
            <a:gdLst>
              <a:gd name="connsiteX0" fmla="*/ 63710 w 274054"/>
              <a:gd name="connsiteY0" fmla="*/ 50800 h 269688"/>
              <a:gd name="connsiteX1" fmla="*/ 210 w 274054"/>
              <a:gd name="connsiteY1" fmla="*/ 107950 h 269688"/>
              <a:gd name="connsiteX2" fmla="*/ 82760 w 274054"/>
              <a:gd name="connsiteY2" fmla="*/ 228600 h 269688"/>
              <a:gd name="connsiteX3" fmla="*/ 254210 w 274054"/>
              <a:gd name="connsiteY3" fmla="*/ 260350 h 269688"/>
              <a:gd name="connsiteX4" fmla="*/ 266910 w 274054"/>
              <a:gd name="connsiteY4" fmla="*/ 76200 h 269688"/>
              <a:gd name="connsiteX5" fmla="*/ 222460 w 274054"/>
              <a:gd name="connsiteY5" fmla="*/ 0 h 269688"/>
              <a:gd name="connsiteX0" fmla="*/ 233928 w 279172"/>
              <a:gd name="connsiteY0" fmla="*/ 0 h 282388"/>
              <a:gd name="connsiteX1" fmla="*/ 5328 w 279172"/>
              <a:gd name="connsiteY1" fmla="*/ 120650 h 282388"/>
              <a:gd name="connsiteX2" fmla="*/ 87878 w 279172"/>
              <a:gd name="connsiteY2" fmla="*/ 241300 h 282388"/>
              <a:gd name="connsiteX3" fmla="*/ 259328 w 279172"/>
              <a:gd name="connsiteY3" fmla="*/ 273050 h 282388"/>
              <a:gd name="connsiteX4" fmla="*/ 272028 w 279172"/>
              <a:gd name="connsiteY4" fmla="*/ 88900 h 282388"/>
              <a:gd name="connsiteX5" fmla="*/ 227578 w 279172"/>
              <a:gd name="connsiteY5" fmla="*/ 12700 h 282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9172" h="282388">
                <a:moveTo>
                  <a:pt x="233928" y="0"/>
                </a:moveTo>
                <a:cubicBezTo>
                  <a:pt x="200590" y="13758"/>
                  <a:pt x="29670" y="80433"/>
                  <a:pt x="5328" y="120650"/>
                </a:cubicBezTo>
                <a:cubicBezTo>
                  <a:pt x="-19014" y="160867"/>
                  <a:pt x="45545" y="215900"/>
                  <a:pt x="87878" y="241300"/>
                </a:cubicBezTo>
                <a:cubicBezTo>
                  <a:pt x="130211" y="266700"/>
                  <a:pt x="228636" y="298450"/>
                  <a:pt x="259328" y="273050"/>
                </a:cubicBezTo>
                <a:cubicBezTo>
                  <a:pt x="290020" y="247650"/>
                  <a:pt x="277320" y="132292"/>
                  <a:pt x="272028" y="88900"/>
                </a:cubicBezTo>
                <a:cubicBezTo>
                  <a:pt x="266736" y="45508"/>
                  <a:pt x="247157" y="29104"/>
                  <a:pt x="227578" y="1270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grpSp>
        <p:nvGrpSpPr>
          <p:cNvPr id="12293" name="Groupe 4">
            <a:extLst>
              <a:ext uri="{FF2B5EF4-FFF2-40B4-BE49-F238E27FC236}">
                <a16:creationId xmlns:a16="http://schemas.microsoft.com/office/drawing/2014/main" id="{C1B162EE-B761-4D57-9CBF-A0B35E65273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68325" y="212725"/>
            <a:ext cx="1789113" cy="1619250"/>
            <a:chOff x="568325" y="212725"/>
            <a:chExt cx="1644650" cy="1489075"/>
          </a:xfrm>
        </p:grpSpPr>
        <p:sp>
          <p:nvSpPr>
            <p:cNvPr id="5381" name="Text Box 14797">
              <a:extLst>
                <a:ext uri="{FF2B5EF4-FFF2-40B4-BE49-F238E27FC236}">
                  <a16:creationId xmlns:a16="http://schemas.microsoft.com/office/drawing/2014/main" id="{F4F3F75B-B306-431E-8451-9F669660C7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6577" y="1455081"/>
              <a:ext cx="502005" cy="24525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fr-FR" altLang="fr-FR" sz="1000">
                  <a:latin typeface="+mj-lt"/>
                </a:rPr>
                <a:t>1 mm</a:t>
              </a:r>
            </a:p>
          </p:txBody>
        </p:sp>
        <p:sp>
          <p:nvSpPr>
            <p:cNvPr id="5382" name="Line 14798">
              <a:extLst>
                <a:ext uri="{FF2B5EF4-FFF2-40B4-BE49-F238E27FC236}">
                  <a16:creationId xmlns:a16="http://schemas.microsoft.com/office/drawing/2014/main" id="{A35929B0-ABA1-4A8A-845E-50BD5588A2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0834" y="1701800"/>
              <a:ext cx="23494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SG">
                <a:latin typeface="+mj-lt"/>
              </a:endParaRPr>
            </a:p>
          </p:txBody>
        </p:sp>
        <p:sp>
          <p:nvSpPr>
            <p:cNvPr id="5383" name="Text Box 5568">
              <a:extLst>
                <a:ext uri="{FF2B5EF4-FFF2-40B4-BE49-F238E27FC236}">
                  <a16:creationId xmlns:a16="http://schemas.microsoft.com/office/drawing/2014/main" id="{82D730AD-76FD-4BCC-B6CA-1D8F5593B4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94225" y="1287195"/>
              <a:ext cx="449469" cy="27737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fr-FR" altLang="fr-FR" sz="1200" dirty="0">
                  <a:latin typeface="+mj-lt"/>
                </a:rPr>
                <a:t>-4.3</a:t>
              </a:r>
            </a:p>
          </p:txBody>
        </p:sp>
        <p:sp>
          <p:nvSpPr>
            <p:cNvPr id="12394" name="TextBox 16671">
              <a:extLst>
                <a:ext uri="{FF2B5EF4-FFF2-40B4-BE49-F238E27FC236}">
                  <a16:creationId xmlns:a16="http://schemas.microsoft.com/office/drawing/2014/main" id="{6EC7D03F-F274-4A2B-BF7B-30E0EF485E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58950" y="1035050"/>
              <a:ext cx="427038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SG" altLang="fr-FR" sz="1000"/>
                <a:t>CnF</a:t>
              </a:r>
            </a:p>
          </p:txBody>
        </p:sp>
        <p:grpSp>
          <p:nvGrpSpPr>
            <p:cNvPr id="12395" name="Group 16062">
              <a:extLst>
                <a:ext uri="{FF2B5EF4-FFF2-40B4-BE49-F238E27FC236}">
                  <a16:creationId xmlns:a16="http://schemas.microsoft.com/office/drawing/2014/main" id="{1C246CB8-D526-497D-8C12-350781EB55E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68325" y="212725"/>
              <a:ext cx="1644650" cy="1187450"/>
              <a:chOff x="384970" y="2152970"/>
              <a:chExt cx="1317625" cy="895709"/>
            </a:xfrm>
          </p:grpSpPr>
          <p:sp>
            <p:nvSpPr>
              <p:cNvPr id="12399" name="Freeform 15867">
                <a:extLst>
                  <a:ext uri="{FF2B5EF4-FFF2-40B4-BE49-F238E27FC236}">
                    <a16:creationId xmlns:a16="http://schemas.microsoft.com/office/drawing/2014/main" id="{618B45C7-9EBE-4EF9-8647-434635A74B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970" y="2152970"/>
                <a:ext cx="1317625" cy="882329"/>
              </a:xfrm>
              <a:custGeom>
                <a:avLst/>
                <a:gdLst>
                  <a:gd name="T0" fmla="*/ 2147483646 w 1044"/>
                  <a:gd name="T1" fmla="*/ 2147483646 h 755"/>
                  <a:gd name="T2" fmla="*/ 2147483646 w 1044"/>
                  <a:gd name="T3" fmla="*/ 2147483646 h 755"/>
                  <a:gd name="T4" fmla="*/ 2147483646 w 1044"/>
                  <a:gd name="T5" fmla="*/ 2147483646 h 755"/>
                  <a:gd name="T6" fmla="*/ 2147483646 w 1044"/>
                  <a:gd name="T7" fmla="*/ 2147483646 h 755"/>
                  <a:gd name="T8" fmla="*/ 2147483646 w 1044"/>
                  <a:gd name="T9" fmla="*/ 2147483646 h 755"/>
                  <a:gd name="T10" fmla="*/ 2147483646 w 1044"/>
                  <a:gd name="T11" fmla="*/ 2147483646 h 755"/>
                  <a:gd name="T12" fmla="*/ 2147483646 w 1044"/>
                  <a:gd name="T13" fmla="*/ 2147483646 h 755"/>
                  <a:gd name="T14" fmla="*/ 2147483646 w 1044"/>
                  <a:gd name="T15" fmla="*/ 2147483646 h 755"/>
                  <a:gd name="T16" fmla="*/ 2147483646 w 1044"/>
                  <a:gd name="T17" fmla="*/ 2147483646 h 755"/>
                  <a:gd name="T18" fmla="*/ 2147483646 w 1044"/>
                  <a:gd name="T19" fmla="*/ 2147483646 h 755"/>
                  <a:gd name="T20" fmla="*/ 2147483646 w 1044"/>
                  <a:gd name="T21" fmla="*/ 2147483646 h 755"/>
                  <a:gd name="T22" fmla="*/ 2147483646 w 1044"/>
                  <a:gd name="T23" fmla="*/ 2147483646 h 755"/>
                  <a:gd name="T24" fmla="*/ 2147483646 w 1044"/>
                  <a:gd name="T25" fmla="*/ 2147483646 h 755"/>
                  <a:gd name="T26" fmla="*/ 2147483646 w 1044"/>
                  <a:gd name="T27" fmla="*/ 2147483646 h 755"/>
                  <a:gd name="T28" fmla="*/ 2147483646 w 1044"/>
                  <a:gd name="T29" fmla="*/ 2147483646 h 755"/>
                  <a:gd name="T30" fmla="*/ 2147483646 w 1044"/>
                  <a:gd name="T31" fmla="*/ 2147483646 h 755"/>
                  <a:gd name="T32" fmla="*/ 2147483646 w 1044"/>
                  <a:gd name="T33" fmla="*/ 2147483646 h 755"/>
                  <a:gd name="T34" fmla="*/ 2147483646 w 1044"/>
                  <a:gd name="T35" fmla="*/ 2147483646 h 755"/>
                  <a:gd name="T36" fmla="*/ 2147483646 w 1044"/>
                  <a:gd name="T37" fmla="*/ 2147483646 h 755"/>
                  <a:gd name="T38" fmla="*/ 2147483646 w 1044"/>
                  <a:gd name="T39" fmla="*/ 2147483646 h 755"/>
                  <a:gd name="T40" fmla="*/ 2147483646 w 1044"/>
                  <a:gd name="T41" fmla="*/ 2147483646 h 755"/>
                  <a:gd name="T42" fmla="*/ 2147483646 w 1044"/>
                  <a:gd name="T43" fmla="*/ 2147483646 h 755"/>
                  <a:gd name="T44" fmla="*/ 2147483646 w 1044"/>
                  <a:gd name="T45" fmla="*/ 2147483646 h 755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044"/>
                  <a:gd name="T70" fmla="*/ 0 h 755"/>
                  <a:gd name="T71" fmla="*/ 1044 w 1044"/>
                  <a:gd name="T72" fmla="*/ 755 h 755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044" h="755">
                    <a:moveTo>
                      <a:pt x="57" y="755"/>
                    </a:moveTo>
                    <a:cubicBezTo>
                      <a:pt x="48" y="730"/>
                      <a:pt x="10" y="658"/>
                      <a:pt x="5" y="599"/>
                    </a:cubicBezTo>
                    <a:cubicBezTo>
                      <a:pt x="0" y="540"/>
                      <a:pt x="13" y="457"/>
                      <a:pt x="26" y="403"/>
                    </a:cubicBezTo>
                    <a:cubicBezTo>
                      <a:pt x="39" y="349"/>
                      <a:pt x="67" y="308"/>
                      <a:pt x="86" y="274"/>
                    </a:cubicBezTo>
                    <a:cubicBezTo>
                      <a:pt x="105" y="240"/>
                      <a:pt x="123" y="227"/>
                      <a:pt x="140" y="199"/>
                    </a:cubicBezTo>
                    <a:cubicBezTo>
                      <a:pt x="157" y="171"/>
                      <a:pt x="159" y="136"/>
                      <a:pt x="188" y="106"/>
                    </a:cubicBezTo>
                    <a:cubicBezTo>
                      <a:pt x="217" y="76"/>
                      <a:pt x="280" y="32"/>
                      <a:pt x="317" y="16"/>
                    </a:cubicBezTo>
                    <a:cubicBezTo>
                      <a:pt x="354" y="0"/>
                      <a:pt x="385" y="6"/>
                      <a:pt x="413" y="9"/>
                    </a:cubicBezTo>
                    <a:cubicBezTo>
                      <a:pt x="441" y="12"/>
                      <a:pt x="471" y="23"/>
                      <a:pt x="488" y="34"/>
                    </a:cubicBezTo>
                    <a:cubicBezTo>
                      <a:pt x="505" y="45"/>
                      <a:pt x="510" y="59"/>
                      <a:pt x="515" y="76"/>
                    </a:cubicBezTo>
                    <a:cubicBezTo>
                      <a:pt x="520" y="93"/>
                      <a:pt x="516" y="139"/>
                      <a:pt x="518" y="139"/>
                    </a:cubicBezTo>
                    <a:cubicBezTo>
                      <a:pt x="520" y="139"/>
                      <a:pt x="517" y="93"/>
                      <a:pt x="530" y="73"/>
                    </a:cubicBezTo>
                    <a:cubicBezTo>
                      <a:pt x="543" y="53"/>
                      <a:pt x="567" y="30"/>
                      <a:pt x="593" y="22"/>
                    </a:cubicBezTo>
                    <a:cubicBezTo>
                      <a:pt x="619" y="14"/>
                      <a:pt x="653" y="12"/>
                      <a:pt x="689" y="25"/>
                    </a:cubicBezTo>
                    <a:cubicBezTo>
                      <a:pt x="725" y="38"/>
                      <a:pt x="773" y="71"/>
                      <a:pt x="810" y="101"/>
                    </a:cubicBezTo>
                    <a:cubicBezTo>
                      <a:pt x="847" y="131"/>
                      <a:pt x="895" y="187"/>
                      <a:pt x="911" y="208"/>
                    </a:cubicBezTo>
                    <a:cubicBezTo>
                      <a:pt x="927" y="229"/>
                      <a:pt x="900" y="218"/>
                      <a:pt x="905" y="229"/>
                    </a:cubicBezTo>
                    <a:cubicBezTo>
                      <a:pt x="910" y="240"/>
                      <a:pt x="932" y="258"/>
                      <a:pt x="941" y="274"/>
                    </a:cubicBezTo>
                    <a:cubicBezTo>
                      <a:pt x="950" y="290"/>
                      <a:pt x="949" y="312"/>
                      <a:pt x="958" y="326"/>
                    </a:cubicBezTo>
                    <a:cubicBezTo>
                      <a:pt x="967" y="340"/>
                      <a:pt x="985" y="325"/>
                      <a:pt x="998" y="358"/>
                    </a:cubicBezTo>
                    <a:cubicBezTo>
                      <a:pt x="1011" y="391"/>
                      <a:pt x="1032" y="476"/>
                      <a:pt x="1038" y="527"/>
                    </a:cubicBezTo>
                    <a:cubicBezTo>
                      <a:pt x="1044" y="578"/>
                      <a:pt x="1044" y="628"/>
                      <a:pt x="1037" y="664"/>
                    </a:cubicBezTo>
                    <a:cubicBezTo>
                      <a:pt x="1030" y="700"/>
                      <a:pt x="1005" y="729"/>
                      <a:pt x="996" y="746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00" name="Line 1742">
                <a:extLst>
                  <a:ext uri="{FF2B5EF4-FFF2-40B4-BE49-F238E27FC236}">
                    <a16:creationId xmlns:a16="http://schemas.microsoft.com/office/drawing/2014/main" id="{0BDCF164-6FC9-4EDA-A71C-A6072B5815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06131" y="2429137"/>
                <a:ext cx="11359" cy="18723"/>
              </a:xfrm>
              <a:prstGeom prst="line">
                <a:avLst/>
              </a:prstGeom>
              <a:noFill/>
              <a:ln w="4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01" name="Line 1980">
                <a:extLst>
                  <a:ext uri="{FF2B5EF4-FFF2-40B4-BE49-F238E27FC236}">
                    <a16:creationId xmlns:a16="http://schemas.microsoft.com/office/drawing/2014/main" id="{7E5B0947-691C-4247-BC7F-2E9D6CB2FC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06131" y="2429137"/>
                <a:ext cx="11359" cy="18723"/>
              </a:xfrm>
              <a:prstGeom prst="line">
                <a:avLst/>
              </a:prstGeom>
              <a:noFill/>
              <a:ln w="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02" name="Line 2335">
                <a:extLst>
                  <a:ext uri="{FF2B5EF4-FFF2-40B4-BE49-F238E27FC236}">
                    <a16:creationId xmlns:a16="http://schemas.microsoft.com/office/drawing/2014/main" id="{AE0CCC4D-F5C2-4A4E-9C7D-503FF4784D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8752" y="2532114"/>
                <a:ext cx="5048" cy="9362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03" name="Line 2336">
                <a:extLst>
                  <a:ext uri="{FF2B5EF4-FFF2-40B4-BE49-F238E27FC236}">
                    <a16:creationId xmlns:a16="http://schemas.microsoft.com/office/drawing/2014/main" id="{79895F6F-ED64-4252-AC41-6EAF5624D9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2538" y="2541476"/>
                <a:ext cx="6310" cy="4681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04" name="Line 2337">
                <a:extLst>
                  <a:ext uri="{FF2B5EF4-FFF2-40B4-BE49-F238E27FC236}">
                    <a16:creationId xmlns:a16="http://schemas.microsoft.com/office/drawing/2014/main" id="{1B3BB517-47EA-4858-90B7-4428BD2558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1373" y="2548497"/>
                <a:ext cx="11359" cy="4681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05" name="Line 2394">
                <a:extLst>
                  <a:ext uri="{FF2B5EF4-FFF2-40B4-BE49-F238E27FC236}">
                    <a16:creationId xmlns:a16="http://schemas.microsoft.com/office/drawing/2014/main" id="{D95D604E-A6D9-43FE-84EA-C9395D49B2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4966" y="2522753"/>
                <a:ext cx="3786" cy="9362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06" name="Line 2499">
                <a:extLst>
                  <a:ext uri="{FF2B5EF4-FFF2-40B4-BE49-F238E27FC236}">
                    <a16:creationId xmlns:a16="http://schemas.microsoft.com/office/drawing/2014/main" id="{05FF349D-EF50-4605-8137-EC2AAE1B9A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721949" y="2598815"/>
                <a:ext cx="6310" cy="4681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07" name="Line 2500">
                <a:extLst>
                  <a:ext uri="{FF2B5EF4-FFF2-40B4-BE49-F238E27FC236}">
                    <a16:creationId xmlns:a16="http://schemas.microsoft.com/office/drawing/2014/main" id="{FEE7F1AA-A0F8-4823-A3DE-15ACE88C3D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716900" y="2596475"/>
                <a:ext cx="5048" cy="3511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08" name="Line 2501">
                <a:extLst>
                  <a:ext uri="{FF2B5EF4-FFF2-40B4-BE49-F238E27FC236}">
                    <a16:creationId xmlns:a16="http://schemas.microsoft.com/office/drawing/2014/main" id="{030E4209-1040-4E20-B6D0-E55EC77BD6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703017" y="2588284"/>
                <a:ext cx="11359" cy="4681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09" name="Line 2502">
                <a:extLst>
                  <a:ext uri="{FF2B5EF4-FFF2-40B4-BE49-F238E27FC236}">
                    <a16:creationId xmlns:a16="http://schemas.microsoft.com/office/drawing/2014/main" id="{D0FAC1A6-F052-4442-B626-53C3AF8588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700493" y="2585943"/>
                <a:ext cx="1262" cy="0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10" name="Line 2503">
                <a:extLst>
                  <a:ext uri="{FF2B5EF4-FFF2-40B4-BE49-F238E27FC236}">
                    <a16:creationId xmlns:a16="http://schemas.microsoft.com/office/drawing/2014/main" id="{82C01083-F0D0-418B-ACCC-55B38F2B5D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685348" y="2576582"/>
                <a:ext cx="11359" cy="4681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11" name="Line 2504">
                <a:extLst>
                  <a:ext uri="{FF2B5EF4-FFF2-40B4-BE49-F238E27FC236}">
                    <a16:creationId xmlns:a16="http://schemas.microsoft.com/office/drawing/2014/main" id="{3F9A1DED-9804-418C-9634-66589FEAE1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670203" y="2566050"/>
                <a:ext cx="10097" cy="8191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12" name="Line 2517">
                <a:extLst>
                  <a:ext uri="{FF2B5EF4-FFF2-40B4-BE49-F238E27FC236}">
                    <a16:creationId xmlns:a16="http://schemas.microsoft.com/office/drawing/2014/main" id="{11F8E033-664B-4955-8914-9503EF6C2F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696707" y="2697112"/>
                <a:ext cx="5048" cy="0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13" name="Line 2518">
                <a:extLst>
                  <a:ext uri="{FF2B5EF4-FFF2-40B4-BE49-F238E27FC236}">
                    <a16:creationId xmlns:a16="http://schemas.microsoft.com/office/drawing/2014/main" id="{40FBB195-83D1-4292-A59F-1D7A76157C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687872" y="2692431"/>
                <a:ext cx="7573" cy="4681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14" name="Line 2519">
                <a:extLst>
                  <a:ext uri="{FF2B5EF4-FFF2-40B4-BE49-F238E27FC236}">
                    <a16:creationId xmlns:a16="http://schemas.microsoft.com/office/drawing/2014/main" id="{168856DF-670A-42EF-AE52-59E70A0EDE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670203" y="2685410"/>
                <a:ext cx="12621" cy="5851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15" name="Line 2520">
                <a:extLst>
                  <a:ext uri="{FF2B5EF4-FFF2-40B4-BE49-F238E27FC236}">
                    <a16:creationId xmlns:a16="http://schemas.microsoft.com/office/drawing/2014/main" id="{94BBC3F9-C219-4DDA-9A15-8042542FC1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655058" y="2674878"/>
                <a:ext cx="11359" cy="4681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16" name="Line 2557">
                <a:extLst>
                  <a:ext uri="{FF2B5EF4-FFF2-40B4-BE49-F238E27FC236}">
                    <a16:creationId xmlns:a16="http://schemas.microsoft.com/office/drawing/2014/main" id="{A5526C99-F043-49B7-8747-5693292A8A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20014" y="2541476"/>
                <a:ext cx="6310" cy="9362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17" name="Line 2558">
                <a:extLst>
                  <a:ext uri="{FF2B5EF4-FFF2-40B4-BE49-F238E27FC236}">
                    <a16:creationId xmlns:a16="http://schemas.microsoft.com/office/drawing/2014/main" id="{FC12CCD4-E2EA-4635-8321-0FFA46A003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13703" y="2557858"/>
                <a:ext cx="3786" cy="5851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18" name="Line 2559">
                <a:extLst>
                  <a:ext uri="{FF2B5EF4-FFF2-40B4-BE49-F238E27FC236}">
                    <a16:creationId xmlns:a16="http://schemas.microsoft.com/office/drawing/2014/main" id="{A2C000EC-9375-4EDF-984A-FC758329BA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12441" y="2563709"/>
                <a:ext cx="1262" cy="4681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19" name="Line 3059">
                <a:extLst>
                  <a:ext uri="{FF2B5EF4-FFF2-40B4-BE49-F238E27FC236}">
                    <a16:creationId xmlns:a16="http://schemas.microsoft.com/office/drawing/2014/main" id="{5ACC8226-4463-4B48-9DC1-78C05B6F32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92415" y="2637432"/>
                <a:ext cx="12621" cy="3511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20" name="Line 3931">
                <a:extLst>
                  <a:ext uri="{FF2B5EF4-FFF2-40B4-BE49-F238E27FC236}">
                    <a16:creationId xmlns:a16="http://schemas.microsoft.com/office/drawing/2014/main" id="{4344D422-7339-4954-8D37-D25C24C427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04068" y="2576582"/>
                <a:ext cx="10097" cy="0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21" name="Line 3932">
                <a:extLst>
                  <a:ext uri="{FF2B5EF4-FFF2-40B4-BE49-F238E27FC236}">
                    <a16:creationId xmlns:a16="http://schemas.microsoft.com/office/drawing/2014/main" id="{82E53B0E-EBDE-41AD-A920-A6A43432CD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87661" y="2581262"/>
                <a:ext cx="10097" cy="4681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22" name="Line 3933">
                <a:extLst>
                  <a:ext uri="{FF2B5EF4-FFF2-40B4-BE49-F238E27FC236}">
                    <a16:creationId xmlns:a16="http://schemas.microsoft.com/office/drawing/2014/main" id="{0EE3797B-2A84-4CCF-BAC0-C2FA6090B6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80089" y="2589454"/>
                <a:ext cx="1262" cy="1170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23" name="Line 3934">
                <a:extLst>
                  <a:ext uri="{FF2B5EF4-FFF2-40B4-BE49-F238E27FC236}">
                    <a16:creationId xmlns:a16="http://schemas.microsoft.com/office/drawing/2014/main" id="{5542F6ED-5659-46A8-B82A-7DA99C6294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71254" y="2591794"/>
                <a:ext cx="11359" cy="4681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24" name="Line 3935">
                <a:extLst>
                  <a:ext uri="{FF2B5EF4-FFF2-40B4-BE49-F238E27FC236}">
                    <a16:creationId xmlns:a16="http://schemas.microsoft.com/office/drawing/2014/main" id="{DD535C2A-6043-43C2-9829-6DABA46DC2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53585" y="2596475"/>
                <a:ext cx="11359" cy="5851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25" name="Line 3936">
                <a:extLst>
                  <a:ext uri="{FF2B5EF4-FFF2-40B4-BE49-F238E27FC236}">
                    <a16:creationId xmlns:a16="http://schemas.microsoft.com/office/drawing/2014/main" id="{127AAF1B-E104-4B12-B88D-EA15F68576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35915" y="2603496"/>
                <a:ext cx="10097" cy="4681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26" name="Line 3937">
                <a:extLst>
                  <a:ext uri="{FF2B5EF4-FFF2-40B4-BE49-F238E27FC236}">
                    <a16:creationId xmlns:a16="http://schemas.microsoft.com/office/drawing/2014/main" id="{6201A702-35E6-4545-A1A3-72F25D8BBC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25819" y="2610517"/>
                <a:ext cx="0" cy="1170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27" name="Line 3938">
                <a:extLst>
                  <a:ext uri="{FF2B5EF4-FFF2-40B4-BE49-F238E27FC236}">
                    <a16:creationId xmlns:a16="http://schemas.microsoft.com/office/drawing/2014/main" id="{EAC303B9-E879-4C3C-8815-E54B43E240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16984" y="2611688"/>
                <a:ext cx="10097" cy="3511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28" name="Line 3939">
                <a:extLst>
                  <a:ext uri="{FF2B5EF4-FFF2-40B4-BE49-F238E27FC236}">
                    <a16:creationId xmlns:a16="http://schemas.microsoft.com/office/drawing/2014/main" id="{EF7DCA63-6DAB-4305-8CF9-E88541BC21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09411" y="2618709"/>
                <a:ext cx="5048" cy="1170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29" name="Line 3940">
                <a:extLst>
                  <a:ext uri="{FF2B5EF4-FFF2-40B4-BE49-F238E27FC236}">
                    <a16:creationId xmlns:a16="http://schemas.microsoft.com/office/drawing/2014/main" id="{D0EB19DA-06C0-47DB-8457-77C9FC4319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00577" y="2619879"/>
                <a:ext cx="7573" cy="1170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30" name="Line 3941">
                <a:extLst>
                  <a:ext uri="{FF2B5EF4-FFF2-40B4-BE49-F238E27FC236}">
                    <a16:creationId xmlns:a16="http://schemas.microsoft.com/office/drawing/2014/main" id="{ABBBE254-B33C-4D35-B453-5A647BBE96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91742" y="2623390"/>
                <a:ext cx="5048" cy="1170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31" name="Line 3942">
                <a:extLst>
                  <a:ext uri="{FF2B5EF4-FFF2-40B4-BE49-F238E27FC236}">
                    <a16:creationId xmlns:a16="http://schemas.microsoft.com/office/drawing/2014/main" id="{F7F217EE-BD73-405B-9250-BDB481004C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81645" y="2624560"/>
                <a:ext cx="10097" cy="1170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32" name="Line 3943">
                <a:extLst>
                  <a:ext uri="{FF2B5EF4-FFF2-40B4-BE49-F238E27FC236}">
                    <a16:creationId xmlns:a16="http://schemas.microsoft.com/office/drawing/2014/main" id="{AAEF2444-F824-487C-8757-17445D433F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70286" y="2625730"/>
                <a:ext cx="5048" cy="0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33" name="Line 3944">
                <a:extLst>
                  <a:ext uri="{FF2B5EF4-FFF2-40B4-BE49-F238E27FC236}">
                    <a16:creationId xmlns:a16="http://schemas.microsoft.com/office/drawing/2014/main" id="{E53670B5-4D27-4B15-B7FC-C30A44DE7E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67762" y="2624560"/>
                <a:ext cx="3786" cy="1170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34" name="Line 3945">
                <a:extLst>
                  <a:ext uri="{FF2B5EF4-FFF2-40B4-BE49-F238E27FC236}">
                    <a16:creationId xmlns:a16="http://schemas.microsoft.com/office/drawing/2014/main" id="{503E0CB8-A46D-4511-BCFD-106BCA4FFA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7762" y="2621049"/>
                <a:ext cx="1262" cy="3511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35" name="Line 3946">
                <a:extLst>
                  <a:ext uri="{FF2B5EF4-FFF2-40B4-BE49-F238E27FC236}">
                    <a16:creationId xmlns:a16="http://schemas.microsoft.com/office/drawing/2014/main" id="{06F77538-891D-49E6-948C-4F494F06E8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70286" y="2611688"/>
                <a:ext cx="0" cy="3511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36" name="Line 3947">
                <a:extLst>
                  <a:ext uri="{FF2B5EF4-FFF2-40B4-BE49-F238E27FC236}">
                    <a16:creationId xmlns:a16="http://schemas.microsoft.com/office/drawing/2014/main" id="{AAA85956-8976-4EED-8B91-DB99BEEDD3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70286" y="2603496"/>
                <a:ext cx="5048" cy="8191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37" name="Line 3948">
                <a:extLst>
                  <a:ext uri="{FF2B5EF4-FFF2-40B4-BE49-F238E27FC236}">
                    <a16:creationId xmlns:a16="http://schemas.microsoft.com/office/drawing/2014/main" id="{D422F089-46C6-4070-B5EC-F9895A748F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79121" y="2591794"/>
                <a:ext cx="7573" cy="8191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38" name="Line 3949">
                <a:extLst>
                  <a:ext uri="{FF2B5EF4-FFF2-40B4-BE49-F238E27FC236}">
                    <a16:creationId xmlns:a16="http://schemas.microsoft.com/office/drawing/2014/main" id="{BAB81049-F602-443C-BE2B-63D478F18F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9218" y="2576582"/>
                <a:ext cx="6310" cy="8191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39" name="Line 3950">
                <a:extLst>
                  <a:ext uri="{FF2B5EF4-FFF2-40B4-BE49-F238E27FC236}">
                    <a16:creationId xmlns:a16="http://schemas.microsoft.com/office/drawing/2014/main" id="{B327C0FA-51DD-4AD5-B00A-E3CD1C74E0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03101" y="2561369"/>
                <a:ext cx="6310" cy="10532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40" name="Line 3951">
                <a:extLst>
                  <a:ext uri="{FF2B5EF4-FFF2-40B4-BE49-F238E27FC236}">
                    <a16:creationId xmlns:a16="http://schemas.microsoft.com/office/drawing/2014/main" id="{54800276-AA7D-4E84-820C-A1EC7736B8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936" y="2549667"/>
                <a:ext cx="6310" cy="4681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41" name="Line 3952">
                <a:extLst>
                  <a:ext uri="{FF2B5EF4-FFF2-40B4-BE49-F238E27FC236}">
                    <a16:creationId xmlns:a16="http://schemas.microsoft.com/office/drawing/2014/main" id="{4B9B7E2B-9896-4B89-AD20-2EA87D167B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8246" y="2548497"/>
                <a:ext cx="1262" cy="1170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42" name="Line 3960">
                <a:extLst>
                  <a:ext uri="{FF2B5EF4-FFF2-40B4-BE49-F238E27FC236}">
                    <a16:creationId xmlns:a16="http://schemas.microsoft.com/office/drawing/2014/main" id="{69E6211D-B0C0-4102-9BC9-D547136633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14165" y="2719346"/>
                <a:ext cx="12621" cy="3511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43" name="Line 3961">
                <a:extLst>
                  <a:ext uri="{FF2B5EF4-FFF2-40B4-BE49-F238E27FC236}">
                    <a16:creationId xmlns:a16="http://schemas.microsoft.com/office/drawing/2014/main" id="{F7EE3BCF-D4EE-4388-A873-C80912F671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14165" y="2719346"/>
                <a:ext cx="0" cy="0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44" name="Line 3962">
                <a:extLst>
                  <a:ext uri="{FF2B5EF4-FFF2-40B4-BE49-F238E27FC236}">
                    <a16:creationId xmlns:a16="http://schemas.microsoft.com/office/drawing/2014/main" id="{1A9578EE-7A56-41CD-B7C1-FA9E2978B4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93972" y="2714665"/>
                <a:ext cx="12621" cy="4681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45" name="Line 3963">
                <a:extLst>
                  <a:ext uri="{FF2B5EF4-FFF2-40B4-BE49-F238E27FC236}">
                    <a16:creationId xmlns:a16="http://schemas.microsoft.com/office/drawing/2014/main" id="{F95C9B93-D8B3-4E25-8F87-68199C9D94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77564" y="2708814"/>
                <a:ext cx="12621" cy="3511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46" name="Line 3964">
                <a:extLst>
                  <a:ext uri="{FF2B5EF4-FFF2-40B4-BE49-F238E27FC236}">
                    <a16:creationId xmlns:a16="http://schemas.microsoft.com/office/drawing/2014/main" id="{9673F323-4791-48DC-98FC-F751A705E2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66206" y="2707644"/>
                <a:ext cx="6310" cy="0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47" name="Line 3965">
                <a:extLst>
                  <a:ext uri="{FF2B5EF4-FFF2-40B4-BE49-F238E27FC236}">
                    <a16:creationId xmlns:a16="http://schemas.microsoft.com/office/drawing/2014/main" id="{088FEB1B-BA9D-4219-B4D4-ED1EEE0E92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59895" y="2704133"/>
                <a:ext cx="6310" cy="3511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48" name="Line 3966">
                <a:extLst>
                  <a:ext uri="{FF2B5EF4-FFF2-40B4-BE49-F238E27FC236}">
                    <a16:creationId xmlns:a16="http://schemas.microsoft.com/office/drawing/2014/main" id="{E8611B47-94D1-44D9-A0D0-DAE27117CA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40964" y="2697112"/>
                <a:ext cx="12621" cy="4681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49" name="Line 3967">
                <a:extLst>
                  <a:ext uri="{FF2B5EF4-FFF2-40B4-BE49-F238E27FC236}">
                    <a16:creationId xmlns:a16="http://schemas.microsoft.com/office/drawing/2014/main" id="{91B88E08-DC20-42C6-95B8-F4C1E822EA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24556" y="2692431"/>
                <a:ext cx="11359" cy="3511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50" name="Line 3968">
                <a:extLst>
                  <a:ext uri="{FF2B5EF4-FFF2-40B4-BE49-F238E27FC236}">
                    <a16:creationId xmlns:a16="http://schemas.microsoft.com/office/drawing/2014/main" id="{49562DA5-65A6-43CE-89D0-5818C7564E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16984" y="2690091"/>
                <a:ext cx="1262" cy="1170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51" name="Line 3969">
                <a:extLst>
                  <a:ext uri="{FF2B5EF4-FFF2-40B4-BE49-F238E27FC236}">
                    <a16:creationId xmlns:a16="http://schemas.microsoft.com/office/drawing/2014/main" id="{E06AA463-61EB-466E-B419-1253D12642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06887" y="2686580"/>
                <a:ext cx="10097" cy="3511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52" name="Line 3970">
                <a:extLst>
                  <a:ext uri="{FF2B5EF4-FFF2-40B4-BE49-F238E27FC236}">
                    <a16:creationId xmlns:a16="http://schemas.microsoft.com/office/drawing/2014/main" id="{B1813BFE-3A6E-48CD-B538-19076EDC39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87956" y="2680729"/>
                <a:ext cx="12621" cy="4681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53" name="Line 3971">
                <a:extLst>
                  <a:ext uri="{FF2B5EF4-FFF2-40B4-BE49-F238E27FC236}">
                    <a16:creationId xmlns:a16="http://schemas.microsoft.com/office/drawing/2014/main" id="{4E1ABE86-7649-4035-88D5-5A1A801D9B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70286" y="2674878"/>
                <a:ext cx="11359" cy="3511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54" name="Line 3978">
                <a:extLst>
                  <a:ext uri="{FF2B5EF4-FFF2-40B4-BE49-F238E27FC236}">
                    <a16:creationId xmlns:a16="http://schemas.microsoft.com/office/drawing/2014/main" id="{5532B54C-8168-4CF9-A874-64672B301A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5436" y="2563709"/>
                <a:ext cx="6310" cy="8191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55" name="Line 3979">
                <a:extLst>
                  <a:ext uri="{FF2B5EF4-FFF2-40B4-BE49-F238E27FC236}">
                    <a16:creationId xmlns:a16="http://schemas.microsoft.com/office/drawing/2014/main" id="{6E151794-B3C7-4EFD-A0B9-ECC5BD99D5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4271" y="2576582"/>
                <a:ext cx="5048" cy="4681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56" name="Line 3980">
                <a:extLst>
                  <a:ext uri="{FF2B5EF4-FFF2-40B4-BE49-F238E27FC236}">
                    <a16:creationId xmlns:a16="http://schemas.microsoft.com/office/drawing/2014/main" id="{ACFEC4D0-C903-475C-980F-46ED30D1B9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319" y="2581262"/>
                <a:ext cx="3786" cy="4681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57" name="Freeform 4020">
                <a:extLst>
                  <a:ext uri="{FF2B5EF4-FFF2-40B4-BE49-F238E27FC236}">
                    <a16:creationId xmlns:a16="http://schemas.microsoft.com/office/drawing/2014/main" id="{E097E3B6-7E64-4DAF-BAAA-FA5505B39D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2230" y="2597645"/>
                <a:ext cx="47960" cy="79573"/>
              </a:xfrm>
              <a:custGeom>
                <a:avLst/>
                <a:gdLst>
                  <a:gd name="T0" fmla="*/ 2147483646 w 49"/>
                  <a:gd name="T1" fmla="*/ 0 h 88"/>
                  <a:gd name="T2" fmla="*/ 2147483646 w 49"/>
                  <a:gd name="T3" fmla="*/ 0 h 88"/>
                  <a:gd name="T4" fmla="*/ 2147483646 w 49"/>
                  <a:gd name="T5" fmla="*/ 2147483646 h 88"/>
                  <a:gd name="T6" fmla="*/ 2147483646 w 49"/>
                  <a:gd name="T7" fmla="*/ 2147483646 h 88"/>
                  <a:gd name="T8" fmla="*/ 2147483646 w 49"/>
                  <a:gd name="T9" fmla="*/ 2147483646 h 88"/>
                  <a:gd name="T10" fmla="*/ 2147483646 w 49"/>
                  <a:gd name="T11" fmla="*/ 2147483646 h 88"/>
                  <a:gd name="T12" fmla="*/ 2147483646 w 49"/>
                  <a:gd name="T13" fmla="*/ 2147483646 h 88"/>
                  <a:gd name="T14" fmla="*/ 2147483646 w 49"/>
                  <a:gd name="T15" fmla="*/ 2147483646 h 88"/>
                  <a:gd name="T16" fmla="*/ 2147483646 w 49"/>
                  <a:gd name="T17" fmla="*/ 2147483646 h 88"/>
                  <a:gd name="T18" fmla="*/ 2147483646 w 49"/>
                  <a:gd name="T19" fmla="*/ 2147483646 h 88"/>
                  <a:gd name="T20" fmla="*/ 2147483646 w 49"/>
                  <a:gd name="T21" fmla="*/ 2147483646 h 88"/>
                  <a:gd name="T22" fmla="*/ 2147483646 w 49"/>
                  <a:gd name="T23" fmla="*/ 2147483646 h 88"/>
                  <a:gd name="T24" fmla="*/ 2147483646 w 49"/>
                  <a:gd name="T25" fmla="*/ 2147483646 h 88"/>
                  <a:gd name="T26" fmla="*/ 2147483646 w 49"/>
                  <a:gd name="T27" fmla="*/ 2147483646 h 88"/>
                  <a:gd name="T28" fmla="*/ 2147483646 w 49"/>
                  <a:gd name="T29" fmla="*/ 2147483646 h 88"/>
                  <a:gd name="T30" fmla="*/ 2147483646 w 49"/>
                  <a:gd name="T31" fmla="*/ 2147483646 h 88"/>
                  <a:gd name="T32" fmla="*/ 2147483646 w 49"/>
                  <a:gd name="T33" fmla="*/ 2147483646 h 88"/>
                  <a:gd name="T34" fmla="*/ 2147483646 w 49"/>
                  <a:gd name="T35" fmla="*/ 2147483646 h 88"/>
                  <a:gd name="T36" fmla="*/ 2147483646 w 49"/>
                  <a:gd name="T37" fmla="*/ 2147483646 h 88"/>
                  <a:gd name="T38" fmla="*/ 2147483646 w 49"/>
                  <a:gd name="T39" fmla="*/ 2147483646 h 88"/>
                  <a:gd name="T40" fmla="*/ 0 w 49"/>
                  <a:gd name="T41" fmla="*/ 2147483646 h 88"/>
                  <a:gd name="T42" fmla="*/ 2147483646 w 49"/>
                  <a:gd name="T43" fmla="*/ 2147483646 h 88"/>
                  <a:gd name="T44" fmla="*/ 2147483646 w 49"/>
                  <a:gd name="T45" fmla="*/ 2147483646 h 88"/>
                  <a:gd name="T46" fmla="*/ 2147483646 w 49"/>
                  <a:gd name="T47" fmla="*/ 2147483646 h 88"/>
                  <a:gd name="T48" fmla="*/ 2147483646 w 49"/>
                  <a:gd name="T49" fmla="*/ 2147483646 h 88"/>
                  <a:gd name="T50" fmla="*/ 2147483646 w 49"/>
                  <a:gd name="T51" fmla="*/ 0 h 8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9"/>
                  <a:gd name="T79" fmla="*/ 0 h 88"/>
                  <a:gd name="T80" fmla="*/ 49 w 49"/>
                  <a:gd name="T81" fmla="*/ 88 h 8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9" h="88">
                    <a:moveTo>
                      <a:pt x="23" y="0"/>
                    </a:moveTo>
                    <a:lnTo>
                      <a:pt x="27" y="0"/>
                    </a:lnTo>
                    <a:lnTo>
                      <a:pt x="31" y="3"/>
                    </a:lnTo>
                    <a:lnTo>
                      <a:pt x="36" y="10"/>
                    </a:lnTo>
                    <a:lnTo>
                      <a:pt x="41" y="20"/>
                    </a:lnTo>
                    <a:lnTo>
                      <a:pt x="48" y="33"/>
                    </a:lnTo>
                    <a:lnTo>
                      <a:pt x="49" y="40"/>
                    </a:lnTo>
                    <a:lnTo>
                      <a:pt x="48" y="46"/>
                    </a:lnTo>
                    <a:lnTo>
                      <a:pt x="46" y="55"/>
                    </a:lnTo>
                    <a:lnTo>
                      <a:pt x="40" y="65"/>
                    </a:lnTo>
                    <a:lnTo>
                      <a:pt x="38" y="71"/>
                    </a:lnTo>
                    <a:lnTo>
                      <a:pt x="36" y="77"/>
                    </a:lnTo>
                    <a:lnTo>
                      <a:pt x="33" y="82"/>
                    </a:lnTo>
                    <a:lnTo>
                      <a:pt x="30" y="86"/>
                    </a:lnTo>
                    <a:lnTo>
                      <a:pt x="27" y="88"/>
                    </a:lnTo>
                    <a:lnTo>
                      <a:pt x="23" y="87"/>
                    </a:lnTo>
                    <a:lnTo>
                      <a:pt x="19" y="84"/>
                    </a:lnTo>
                    <a:lnTo>
                      <a:pt x="13" y="76"/>
                    </a:lnTo>
                    <a:lnTo>
                      <a:pt x="6" y="65"/>
                    </a:lnTo>
                    <a:lnTo>
                      <a:pt x="1" y="53"/>
                    </a:lnTo>
                    <a:lnTo>
                      <a:pt x="0" y="41"/>
                    </a:lnTo>
                    <a:lnTo>
                      <a:pt x="3" y="30"/>
                    </a:lnTo>
                    <a:lnTo>
                      <a:pt x="9" y="20"/>
                    </a:lnTo>
                    <a:lnTo>
                      <a:pt x="15" y="10"/>
                    </a:lnTo>
                    <a:lnTo>
                      <a:pt x="21" y="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58" name="Line 4021">
                <a:extLst>
                  <a:ext uri="{FF2B5EF4-FFF2-40B4-BE49-F238E27FC236}">
                    <a16:creationId xmlns:a16="http://schemas.microsoft.com/office/drawing/2014/main" id="{324AEBE6-C596-4E0D-A703-15EE2FCEC8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39996" y="2672538"/>
                <a:ext cx="0" cy="3511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59" name="Line 4022">
                <a:extLst>
                  <a:ext uri="{FF2B5EF4-FFF2-40B4-BE49-F238E27FC236}">
                    <a16:creationId xmlns:a16="http://schemas.microsoft.com/office/drawing/2014/main" id="{B47690B8-B0B3-4649-B138-48F6FAF91D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38734" y="2674878"/>
                <a:ext cx="1262" cy="0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60" name="Line 4023">
                <a:extLst>
                  <a:ext uri="{FF2B5EF4-FFF2-40B4-BE49-F238E27FC236}">
                    <a16:creationId xmlns:a16="http://schemas.microsoft.com/office/drawing/2014/main" id="{6255CFF5-7FAB-49BC-96C8-6E26F64D68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33686" y="2674878"/>
                <a:ext cx="5048" cy="0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61" name="Line 4024">
                <a:extLst>
                  <a:ext uri="{FF2B5EF4-FFF2-40B4-BE49-F238E27FC236}">
                    <a16:creationId xmlns:a16="http://schemas.microsoft.com/office/drawing/2014/main" id="{19A95171-F27C-4899-896E-D5259C5EC0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33686" y="2674878"/>
                <a:ext cx="0" cy="0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62" name="Line 4025">
                <a:extLst>
                  <a:ext uri="{FF2B5EF4-FFF2-40B4-BE49-F238E27FC236}">
                    <a16:creationId xmlns:a16="http://schemas.microsoft.com/office/drawing/2014/main" id="{172E6ECE-B2B7-405B-8450-416A4B2C55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24851" y="2665517"/>
                <a:ext cx="3786" cy="4681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63" name="Line 4034">
                <a:extLst>
                  <a:ext uri="{FF2B5EF4-FFF2-40B4-BE49-F238E27FC236}">
                    <a16:creationId xmlns:a16="http://schemas.microsoft.com/office/drawing/2014/main" id="{3C5CF874-10E4-4F0A-8FA7-0577B6F704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26113" y="2598815"/>
                <a:ext cx="6310" cy="8191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64" name="Line 4035">
                <a:extLst>
                  <a:ext uri="{FF2B5EF4-FFF2-40B4-BE49-F238E27FC236}">
                    <a16:creationId xmlns:a16="http://schemas.microsoft.com/office/drawing/2014/main" id="{C8E87513-72AD-4B26-97EF-669D05A6D4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2424" y="2598815"/>
                <a:ext cx="1262" cy="0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65" name="Line 4036">
                <a:extLst>
                  <a:ext uri="{FF2B5EF4-FFF2-40B4-BE49-F238E27FC236}">
                    <a16:creationId xmlns:a16="http://schemas.microsoft.com/office/drawing/2014/main" id="{E7AFC67D-7FA7-479E-BA2C-80FDD1CBB7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39996" y="2598815"/>
                <a:ext cx="0" cy="0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66" name="Line 4037">
                <a:extLst>
                  <a:ext uri="{FF2B5EF4-FFF2-40B4-BE49-F238E27FC236}">
                    <a16:creationId xmlns:a16="http://schemas.microsoft.com/office/drawing/2014/main" id="{86D6AA57-D2EA-4ACA-8DB7-39338723E6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42520" y="2598815"/>
                <a:ext cx="5048" cy="8191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67" name="Line 4038">
                <a:extLst>
                  <a:ext uri="{FF2B5EF4-FFF2-40B4-BE49-F238E27FC236}">
                    <a16:creationId xmlns:a16="http://schemas.microsoft.com/office/drawing/2014/main" id="{BAEBBFF0-5C5B-4EF9-A56A-4BCE103F06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47569" y="2607007"/>
                <a:ext cx="0" cy="0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68" name="Line 4039">
                <a:extLst>
                  <a:ext uri="{FF2B5EF4-FFF2-40B4-BE49-F238E27FC236}">
                    <a16:creationId xmlns:a16="http://schemas.microsoft.com/office/drawing/2014/main" id="{2500BD00-52B5-42DF-AEDF-63206C20D9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1355" y="2614028"/>
                <a:ext cx="0" cy="1170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69" name="Line 4040">
                <a:extLst>
                  <a:ext uri="{FF2B5EF4-FFF2-40B4-BE49-F238E27FC236}">
                    <a16:creationId xmlns:a16="http://schemas.microsoft.com/office/drawing/2014/main" id="{AD640AF9-CD57-4E8A-839F-16F2B50ED8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1355" y="2615198"/>
                <a:ext cx="5048" cy="8191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70" name="Line 4041">
                <a:extLst>
                  <a:ext uri="{FF2B5EF4-FFF2-40B4-BE49-F238E27FC236}">
                    <a16:creationId xmlns:a16="http://schemas.microsoft.com/office/drawing/2014/main" id="{336A0B9C-73B9-4C51-BC0A-E850696D02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60190" y="2629241"/>
                <a:ext cx="0" cy="4681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71" name="Line 4042">
                <a:extLst>
                  <a:ext uri="{FF2B5EF4-FFF2-40B4-BE49-F238E27FC236}">
                    <a16:creationId xmlns:a16="http://schemas.microsoft.com/office/drawing/2014/main" id="{59D5A753-8542-4934-B699-0A7237E5E8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60190" y="2633921"/>
                <a:ext cx="0" cy="4681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72" name="Line 4043">
                <a:extLst>
                  <a:ext uri="{FF2B5EF4-FFF2-40B4-BE49-F238E27FC236}">
                    <a16:creationId xmlns:a16="http://schemas.microsoft.com/office/drawing/2014/main" id="{CED2B992-C433-4B98-AA40-26F0220CA6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60190" y="2638602"/>
                <a:ext cx="0" cy="1170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73" name="Line 4044">
                <a:extLst>
                  <a:ext uri="{FF2B5EF4-FFF2-40B4-BE49-F238E27FC236}">
                    <a16:creationId xmlns:a16="http://schemas.microsoft.com/office/drawing/2014/main" id="{26D9D165-46DF-4931-AC23-F7EB47B179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6403" y="2646793"/>
                <a:ext cx="1262" cy="1170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74" name="Line 4045">
                <a:extLst>
                  <a:ext uri="{FF2B5EF4-FFF2-40B4-BE49-F238E27FC236}">
                    <a16:creationId xmlns:a16="http://schemas.microsoft.com/office/drawing/2014/main" id="{F2D576D6-AF48-4678-AEB8-59BA046233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51355" y="2646793"/>
                <a:ext cx="5048" cy="9362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75" name="Line 4046">
                <a:extLst>
                  <a:ext uri="{FF2B5EF4-FFF2-40B4-BE49-F238E27FC236}">
                    <a16:creationId xmlns:a16="http://schemas.microsoft.com/office/drawing/2014/main" id="{E9130205-452A-47F3-B577-935F097BD2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47569" y="2656155"/>
                <a:ext cx="6310" cy="10532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76" name="Line 4222">
                <a:extLst>
                  <a:ext uri="{FF2B5EF4-FFF2-40B4-BE49-F238E27FC236}">
                    <a16:creationId xmlns:a16="http://schemas.microsoft.com/office/drawing/2014/main" id="{5B5AD1C9-7A86-41A3-AB52-97D0CC24F2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51355" y="2717005"/>
                <a:ext cx="1262" cy="9362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77" name="Line 4223">
                <a:extLst>
                  <a:ext uri="{FF2B5EF4-FFF2-40B4-BE49-F238E27FC236}">
                    <a16:creationId xmlns:a16="http://schemas.microsoft.com/office/drawing/2014/main" id="{DDB90BB6-6FFC-4034-8754-54B1F207DE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51355" y="2714665"/>
                <a:ext cx="0" cy="0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78" name="Line 4224">
                <a:extLst>
                  <a:ext uri="{FF2B5EF4-FFF2-40B4-BE49-F238E27FC236}">
                    <a16:creationId xmlns:a16="http://schemas.microsoft.com/office/drawing/2014/main" id="{34165567-D143-49DF-9FB6-138E13DAC3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48831" y="2707644"/>
                <a:ext cx="1262" cy="1170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79" name="Line 4225">
                <a:extLst>
                  <a:ext uri="{FF2B5EF4-FFF2-40B4-BE49-F238E27FC236}">
                    <a16:creationId xmlns:a16="http://schemas.microsoft.com/office/drawing/2014/main" id="{C5647605-3B43-467B-B9FC-F93B3F927F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47569" y="2697112"/>
                <a:ext cx="1262" cy="9362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80" name="Line 4226">
                <a:extLst>
                  <a:ext uri="{FF2B5EF4-FFF2-40B4-BE49-F238E27FC236}">
                    <a16:creationId xmlns:a16="http://schemas.microsoft.com/office/drawing/2014/main" id="{8AFEC0CF-DF0F-48C1-9C58-D4674E7145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42520" y="2691261"/>
                <a:ext cx="0" cy="1170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81" name="Line 4227">
                <a:extLst>
                  <a:ext uri="{FF2B5EF4-FFF2-40B4-BE49-F238E27FC236}">
                    <a16:creationId xmlns:a16="http://schemas.microsoft.com/office/drawing/2014/main" id="{63CAEADB-2CD1-4576-AB52-CA638FA9D6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38734" y="2687750"/>
                <a:ext cx="3786" cy="3511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82" name="Line 4228">
                <a:extLst>
                  <a:ext uri="{FF2B5EF4-FFF2-40B4-BE49-F238E27FC236}">
                    <a16:creationId xmlns:a16="http://schemas.microsoft.com/office/drawing/2014/main" id="{05AADF8E-5C91-449B-9246-536CF00216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33686" y="2687750"/>
                <a:ext cx="5048" cy="1170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83" name="Line 4229">
                <a:extLst>
                  <a:ext uri="{FF2B5EF4-FFF2-40B4-BE49-F238E27FC236}">
                    <a16:creationId xmlns:a16="http://schemas.microsoft.com/office/drawing/2014/main" id="{EE41A008-51BF-404E-94EC-0A78F46C6A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33686" y="2687750"/>
                <a:ext cx="0" cy="1170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84" name="Line 4230">
                <a:extLst>
                  <a:ext uri="{FF2B5EF4-FFF2-40B4-BE49-F238E27FC236}">
                    <a16:creationId xmlns:a16="http://schemas.microsoft.com/office/drawing/2014/main" id="{49468D58-BDF9-45B2-8A18-E60D0BB7FB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27375" y="2692431"/>
                <a:ext cx="3786" cy="4681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85" name="Line 4288">
                <a:extLst>
                  <a:ext uri="{FF2B5EF4-FFF2-40B4-BE49-F238E27FC236}">
                    <a16:creationId xmlns:a16="http://schemas.microsoft.com/office/drawing/2014/main" id="{D6636B24-90D5-430B-AD52-1E6D3353DE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60190" y="2924130"/>
                <a:ext cx="6310" cy="12872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86" name="Line 4289">
                <a:extLst>
                  <a:ext uri="{FF2B5EF4-FFF2-40B4-BE49-F238E27FC236}">
                    <a16:creationId xmlns:a16="http://schemas.microsoft.com/office/drawing/2014/main" id="{34342681-9204-4A61-9229-F89BFEB369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55141" y="2918279"/>
                <a:ext cx="1262" cy="1170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87" name="Line 4290">
                <a:extLst>
                  <a:ext uri="{FF2B5EF4-FFF2-40B4-BE49-F238E27FC236}">
                    <a16:creationId xmlns:a16="http://schemas.microsoft.com/office/drawing/2014/main" id="{85C10939-C1D9-415A-B157-D9AE88B7A9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53879" y="2908918"/>
                <a:ext cx="1262" cy="9362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88" name="Line 4300">
                <a:extLst>
                  <a:ext uri="{FF2B5EF4-FFF2-40B4-BE49-F238E27FC236}">
                    <a16:creationId xmlns:a16="http://schemas.microsoft.com/office/drawing/2014/main" id="{8E759794-CD46-4066-B908-4458E412A1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1355" y="2752111"/>
                <a:ext cx="1262" cy="10532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89" name="Line 4301">
                <a:extLst>
                  <a:ext uri="{FF2B5EF4-FFF2-40B4-BE49-F238E27FC236}">
                    <a16:creationId xmlns:a16="http://schemas.microsoft.com/office/drawing/2014/main" id="{5FA925A7-1068-4907-BFD4-F2237F631D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3879" y="2732218"/>
                <a:ext cx="0" cy="12872"/>
              </a:xfrm>
              <a:prstGeom prst="line">
                <a:avLst/>
              </a:prstGeom>
              <a:noFill/>
              <a:ln w="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90" name="Line 4323">
                <a:extLst>
                  <a:ext uri="{FF2B5EF4-FFF2-40B4-BE49-F238E27FC236}">
                    <a16:creationId xmlns:a16="http://schemas.microsoft.com/office/drawing/2014/main" id="{A8A39A32-0C98-45A1-8AEB-AEA3F77431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5141" y="2900726"/>
                <a:ext cx="7573" cy="10532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91" name="Line 4342">
                <a:extLst>
                  <a:ext uri="{FF2B5EF4-FFF2-40B4-BE49-F238E27FC236}">
                    <a16:creationId xmlns:a16="http://schemas.microsoft.com/office/drawing/2014/main" id="{EA93734F-C3FC-47BE-8789-432434A1CB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64649" y="2714665"/>
                <a:ext cx="5048" cy="14042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92" name="Line 4343">
                <a:extLst>
                  <a:ext uri="{FF2B5EF4-FFF2-40B4-BE49-F238E27FC236}">
                    <a16:creationId xmlns:a16="http://schemas.microsoft.com/office/drawing/2014/main" id="{797899B1-FDD1-4D8C-B433-90965E1186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69697" y="2700623"/>
                <a:ext cx="6310" cy="14042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93" name="Line 4344">
                <a:extLst>
                  <a:ext uri="{FF2B5EF4-FFF2-40B4-BE49-F238E27FC236}">
                    <a16:creationId xmlns:a16="http://schemas.microsoft.com/office/drawing/2014/main" id="{941E76E7-527A-4139-893B-CFD523B2F5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6008" y="2680729"/>
                <a:ext cx="11359" cy="22234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94" name="Line 4345">
                <a:extLst>
                  <a:ext uri="{FF2B5EF4-FFF2-40B4-BE49-F238E27FC236}">
                    <a16:creationId xmlns:a16="http://schemas.microsoft.com/office/drawing/2014/main" id="{4766D937-9932-4F43-8B02-96465BA42D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4842" y="2659666"/>
                <a:ext cx="5048" cy="21064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95" name="Line 4346">
                <a:extLst>
                  <a:ext uri="{FF2B5EF4-FFF2-40B4-BE49-F238E27FC236}">
                    <a16:creationId xmlns:a16="http://schemas.microsoft.com/office/drawing/2014/main" id="{4F021306-B77E-4B7B-B061-1C66FE23AE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9891" y="2642113"/>
                <a:ext cx="3786" cy="17553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96" name="Line 4347">
                <a:extLst>
                  <a:ext uri="{FF2B5EF4-FFF2-40B4-BE49-F238E27FC236}">
                    <a16:creationId xmlns:a16="http://schemas.microsoft.com/office/drawing/2014/main" id="{55D1718D-CFA1-4BF0-A1D4-F53CAD5F5F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88629" y="2623390"/>
                <a:ext cx="5048" cy="18723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97" name="Line 4359">
                <a:extLst>
                  <a:ext uri="{FF2B5EF4-FFF2-40B4-BE49-F238E27FC236}">
                    <a16:creationId xmlns:a16="http://schemas.microsoft.com/office/drawing/2014/main" id="{D5D63FBC-83E9-4F10-9FC6-ABBA73C3EA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53879" y="2470094"/>
                <a:ext cx="25242" cy="4681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98" name="Line 4360">
                <a:extLst>
                  <a:ext uri="{FF2B5EF4-FFF2-40B4-BE49-F238E27FC236}">
                    <a16:creationId xmlns:a16="http://schemas.microsoft.com/office/drawing/2014/main" id="{20F6B978-9A90-48C7-8A1E-07E93351E2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32424" y="2468923"/>
                <a:ext cx="20193" cy="1170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499" name="Line 4361">
                <a:extLst>
                  <a:ext uri="{FF2B5EF4-FFF2-40B4-BE49-F238E27FC236}">
                    <a16:creationId xmlns:a16="http://schemas.microsoft.com/office/drawing/2014/main" id="{E0C6EB67-E546-4187-A98E-1D9C7DF32F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18541" y="2468923"/>
                <a:ext cx="13883" cy="1170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500" name="Line 4362">
                <a:extLst>
                  <a:ext uri="{FF2B5EF4-FFF2-40B4-BE49-F238E27FC236}">
                    <a16:creationId xmlns:a16="http://schemas.microsoft.com/office/drawing/2014/main" id="{01939D33-F670-4F0D-8ED1-991CC95676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04658" y="2467753"/>
                <a:ext cx="13883" cy="1170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501" name="Line 4363">
                <a:extLst>
                  <a:ext uri="{FF2B5EF4-FFF2-40B4-BE49-F238E27FC236}">
                    <a16:creationId xmlns:a16="http://schemas.microsoft.com/office/drawing/2014/main" id="{9FF53BAC-E186-479C-8BC3-70DE7A1F08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86988" y="2467753"/>
                <a:ext cx="17669" cy="1170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502" name="Line 4364">
                <a:extLst>
                  <a:ext uri="{FF2B5EF4-FFF2-40B4-BE49-F238E27FC236}">
                    <a16:creationId xmlns:a16="http://schemas.microsoft.com/office/drawing/2014/main" id="{FA21A2C5-B41D-4612-872A-96553ED201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69319" y="2468923"/>
                <a:ext cx="17669" cy="1170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503" name="Line 4365">
                <a:extLst>
                  <a:ext uri="{FF2B5EF4-FFF2-40B4-BE49-F238E27FC236}">
                    <a16:creationId xmlns:a16="http://schemas.microsoft.com/office/drawing/2014/main" id="{33831A3D-8B9A-4445-AA14-4B5BCBF446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50388" y="2470094"/>
                <a:ext cx="18931" cy="0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504" name="Line 4374">
                <a:extLst>
                  <a:ext uri="{FF2B5EF4-FFF2-40B4-BE49-F238E27FC236}">
                    <a16:creationId xmlns:a16="http://schemas.microsoft.com/office/drawing/2014/main" id="{0A96853B-43CC-43F3-8C7F-AA546648F1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86316" y="2584773"/>
                <a:ext cx="7573" cy="18723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505" name="Line 4399">
                <a:extLst>
                  <a:ext uri="{FF2B5EF4-FFF2-40B4-BE49-F238E27FC236}">
                    <a16:creationId xmlns:a16="http://schemas.microsoft.com/office/drawing/2014/main" id="{E44D7162-984A-4503-878E-9D75069C95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5141" y="2912428"/>
                <a:ext cx="5048" cy="9362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506" name="Line 4400">
                <a:extLst>
                  <a:ext uri="{FF2B5EF4-FFF2-40B4-BE49-F238E27FC236}">
                    <a16:creationId xmlns:a16="http://schemas.microsoft.com/office/drawing/2014/main" id="{780AAFDE-5B7D-4D4D-910D-FED4FA1965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60190" y="2921790"/>
                <a:ext cx="7573" cy="8191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507" name="Line 4401">
                <a:extLst>
                  <a:ext uri="{FF2B5EF4-FFF2-40B4-BE49-F238E27FC236}">
                    <a16:creationId xmlns:a16="http://schemas.microsoft.com/office/drawing/2014/main" id="{B193C49C-7F0A-4340-B0AD-3A778289DB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67762" y="2929981"/>
                <a:ext cx="7573" cy="1170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508" name="Line 4402">
                <a:extLst>
                  <a:ext uri="{FF2B5EF4-FFF2-40B4-BE49-F238E27FC236}">
                    <a16:creationId xmlns:a16="http://schemas.microsoft.com/office/drawing/2014/main" id="{ABF730BF-B7DC-4A10-A13C-55FD4D7475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75335" y="2931152"/>
                <a:ext cx="11359" cy="1170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509" name="Line 4403">
                <a:extLst>
                  <a:ext uri="{FF2B5EF4-FFF2-40B4-BE49-F238E27FC236}">
                    <a16:creationId xmlns:a16="http://schemas.microsoft.com/office/drawing/2014/main" id="{4FD3F5F6-4161-441E-A08A-B193982E54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6694" y="2929981"/>
                <a:ext cx="10097" cy="1170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510" name="Line 4404">
                <a:extLst>
                  <a:ext uri="{FF2B5EF4-FFF2-40B4-BE49-F238E27FC236}">
                    <a16:creationId xmlns:a16="http://schemas.microsoft.com/office/drawing/2014/main" id="{66FD45C3-82BB-4B31-872F-59E882E5BD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6790" y="2924130"/>
                <a:ext cx="12621" cy="4681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511" name="Line 4405">
                <a:extLst>
                  <a:ext uri="{FF2B5EF4-FFF2-40B4-BE49-F238E27FC236}">
                    <a16:creationId xmlns:a16="http://schemas.microsoft.com/office/drawing/2014/main" id="{70C1BF91-3D79-471E-ACB1-93D1D19A59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09411" y="2917109"/>
                <a:ext cx="11359" cy="8191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512" name="Text Box 8364">
                <a:extLst>
                  <a:ext uri="{FF2B5EF4-FFF2-40B4-BE49-F238E27FC236}">
                    <a16:creationId xmlns:a16="http://schemas.microsoft.com/office/drawing/2014/main" id="{30C25F77-4E4D-4AF3-A405-BDB865DACEB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59111" y="2446525"/>
                <a:ext cx="369243" cy="163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fr-FR" altLang="fr-FR" sz="1000">
                    <a:cs typeface="Arial" panose="020B0604020202020204" pitchFamily="34" charset="0"/>
                  </a:rPr>
                  <a:t>dPAG</a:t>
                </a:r>
              </a:p>
            </p:txBody>
          </p:sp>
          <p:sp>
            <p:nvSpPr>
              <p:cNvPr id="12513" name="Text Box 8365">
                <a:extLst>
                  <a:ext uri="{FF2B5EF4-FFF2-40B4-BE49-F238E27FC236}">
                    <a16:creationId xmlns:a16="http://schemas.microsoft.com/office/drawing/2014/main" id="{F64B8420-B1C2-4E8A-83CF-E61C03A8A9E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88593" y="2328598"/>
                <a:ext cx="389556" cy="163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fr-FR" altLang="fr-FR" sz="1000">
                    <a:cs typeface="Arial" panose="020B0604020202020204" pitchFamily="34" charset="0"/>
                  </a:rPr>
                  <a:t>dlPAG</a:t>
                </a:r>
              </a:p>
            </p:txBody>
          </p:sp>
          <p:sp>
            <p:nvSpPr>
              <p:cNvPr id="12514" name="Text Box 8366">
                <a:extLst>
                  <a:ext uri="{FF2B5EF4-FFF2-40B4-BE49-F238E27FC236}">
                    <a16:creationId xmlns:a16="http://schemas.microsoft.com/office/drawing/2014/main" id="{AF3C37DC-EEFB-4419-85DD-6C9D02B5309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31162" y="2571654"/>
                <a:ext cx="339902" cy="163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fr-FR" altLang="fr-FR" sz="1000">
                    <a:cs typeface="Arial" panose="020B0604020202020204" pitchFamily="34" charset="0"/>
                  </a:rPr>
                  <a:t>lPAG</a:t>
                </a:r>
              </a:p>
            </p:txBody>
          </p:sp>
          <p:sp>
            <p:nvSpPr>
              <p:cNvPr id="12515" name="Text Box 8367">
                <a:extLst>
                  <a:ext uri="{FF2B5EF4-FFF2-40B4-BE49-F238E27FC236}">
                    <a16:creationId xmlns:a16="http://schemas.microsoft.com/office/drawing/2014/main" id="{A5B8C2A4-1F2E-4566-8521-2672D313D97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78437" y="2670803"/>
                <a:ext cx="385042" cy="163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fr-FR" altLang="fr-FR" sz="1000">
                    <a:cs typeface="Arial" panose="020B0604020202020204" pitchFamily="34" charset="0"/>
                  </a:rPr>
                  <a:t>vlPAG</a:t>
                </a:r>
              </a:p>
            </p:txBody>
          </p:sp>
          <p:sp>
            <p:nvSpPr>
              <p:cNvPr id="12516" name="Text Box 8368">
                <a:extLst>
                  <a:ext uri="{FF2B5EF4-FFF2-40B4-BE49-F238E27FC236}">
                    <a16:creationId xmlns:a16="http://schemas.microsoft.com/office/drawing/2014/main" id="{D0B3D542-EB51-4618-BD64-6597EAECAC2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16842" y="2885569"/>
                <a:ext cx="260907" cy="163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fr-FR" altLang="fr-FR" sz="1000">
                    <a:cs typeface="Arial" panose="020B0604020202020204" pitchFamily="34" charset="0"/>
                  </a:rPr>
                  <a:t>DR</a:t>
                </a:r>
              </a:p>
            </p:txBody>
          </p:sp>
          <p:sp>
            <p:nvSpPr>
              <p:cNvPr id="12517" name="Freeform 15868">
                <a:extLst>
                  <a:ext uri="{FF2B5EF4-FFF2-40B4-BE49-F238E27FC236}">
                    <a16:creationId xmlns:a16="http://schemas.microsoft.com/office/drawing/2014/main" id="{6323E0BB-340F-4B76-A2DA-79D5D7B847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034" y="2464243"/>
                <a:ext cx="291543" cy="174359"/>
              </a:xfrm>
              <a:custGeom>
                <a:avLst/>
                <a:gdLst>
                  <a:gd name="T0" fmla="*/ 0 w 231"/>
                  <a:gd name="T1" fmla="*/ 0 h 149"/>
                  <a:gd name="T2" fmla="*/ 2147483646 w 231"/>
                  <a:gd name="T3" fmla="*/ 2147483646 h 149"/>
                  <a:gd name="T4" fmla="*/ 2147483646 w 231"/>
                  <a:gd name="T5" fmla="*/ 2147483646 h 149"/>
                  <a:gd name="T6" fmla="*/ 2147483646 w 231"/>
                  <a:gd name="T7" fmla="*/ 2147483646 h 149"/>
                  <a:gd name="T8" fmla="*/ 2147483646 w 231"/>
                  <a:gd name="T9" fmla="*/ 2147483646 h 149"/>
                  <a:gd name="T10" fmla="*/ 2147483646 w 231"/>
                  <a:gd name="T11" fmla="*/ 2147483646 h 14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31"/>
                  <a:gd name="T19" fmla="*/ 0 h 149"/>
                  <a:gd name="T20" fmla="*/ 231 w 231"/>
                  <a:gd name="T21" fmla="*/ 149 h 14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31" h="149">
                    <a:moveTo>
                      <a:pt x="0" y="0"/>
                    </a:moveTo>
                    <a:cubicBezTo>
                      <a:pt x="5" y="14"/>
                      <a:pt x="18" y="74"/>
                      <a:pt x="30" y="84"/>
                    </a:cubicBezTo>
                    <a:cubicBezTo>
                      <a:pt x="42" y="94"/>
                      <a:pt x="61" y="67"/>
                      <a:pt x="72" y="63"/>
                    </a:cubicBezTo>
                    <a:cubicBezTo>
                      <a:pt x="83" y="59"/>
                      <a:pt x="88" y="55"/>
                      <a:pt x="95" y="58"/>
                    </a:cubicBezTo>
                    <a:cubicBezTo>
                      <a:pt x="102" y="61"/>
                      <a:pt x="91" y="66"/>
                      <a:pt x="114" y="81"/>
                    </a:cubicBezTo>
                    <a:cubicBezTo>
                      <a:pt x="137" y="96"/>
                      <a:pt x="207" y="135"/>
                      <a:pt x="231" y="149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518" name="Freeform 15869">
                <a:extLst>
                  <a:ext uri="{FF2B5EF4-FFF2-40B4-BE49-F238E27FC236}">
                    <a16:creationId xmlns:a16="http://schemas.microsoft.com/office/drawing/2014/main" id="{B25D85EC-C366-45E5-BF32-6A38F20BBD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2512" y="2544986"/>
                <a:ext cx="287757" cy="94786"/>
              </a:xfrm>
              <a:custGeom>
                <a:avLst/>
                <a:gdLst>
                  <a:gd name="T0" fmla="*/ 2147483646 w 228"/>
                  <a:gd name="T1" fmla="*/ 0 h 81"/>
                  <a:gd name="T2" fmla="*/ 2147483646 w 228"/>
                  <a:gd name="T3" fmla="*/ 2147483646 h 81"/>
                  <a:gd name="T4" fmla="*/ 2147483646 w 228"/>
                  <a:gd name="T5" fmla="*/ 2147483646 h 81"/>
                  <a:gd name="T6" fmla="*/ 2147483646 w 228"/>
                  <a:gd name="T7" fmla="*/ 2147483646 h 81"/>
                  <a:gd name="T8" fmla="*/ 2147483646 w 228"/>
                  <a:gd name="T9" fmla="*/ 2147483646 h 81"/>
                  <a:gd name="T10" fmla="*/ 0 w 228"/>
                  <a:gd name="T11" fmla="*/ 2147483646 h 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8"/>
                  <a:gd name="T19" fmla="*/ 0 h 81"/>
                  <a:gd name="T20" fmla="*/ 228 w 228"/>
                  <a:gd name="T21" fmla="*/ 81 h 8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8" h="81">
                    <a:moveTo>
                      <a:pt x="228" y="0"/>
                    </a:moveTo>
                    <a:cubicBezTo>
                      <a:pt x="223" y="5"/>
                      <a:pt x="210" y="25"/>
                      <a:pt x="198" y="28"/>
                    </a:cubicBezTo>
                    <a:cubicBezTo>
                      <a:pt x="186" y="31"/>
                      <a:pt x="164" y="25"/>
                      <a:pt x="153" y="21"/>
                    </a:cubicBezTo>
                    <a:cubicBezTo>
                      <a:pt x="142" y="17"/>
                      <a:pt x="139" y="1"/>
                      <a:pt x="133" y="2"/>
                    </a:cubicBezTo>
                    <a:cubicBezTo>
                      <a:pt x="127" y="3"/>
                      <a:pt x="136" y="12"/>
                      <a:pt x="114" y="25"/>
                    </a:cubicBezTo>
                    <a:cubicBezTo>
                      <a:pt x="92" y="38"/>
                      <a:pt x="24" y="69"/>
                      <a:pt x="0" y="81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519" name="Freeform 15870">
                <a:extLst>
                  <a:ext uri="{FF2B5EF4-FFF2-40B4-BE49-F238E27FC236}">
                    <a16:creationId xmlns:a16="http://schemas.microsoft.com/office/drawing/2014/main" id="{56293D55-F9F8-4350-8DF1-7D01870CFE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537" y="2669622"/>
                <a:ext cx="198149" cy="212976"/>
              </a:xfrm>
              <a:custGeom>
                <a:avLst/>
                <a:gdLst>
                  <a:gd name="T0" fmla="*/ 2147483646 w 157"/>
                  <a:gd name="T1" fmla="*/ 2147483646 h 181"/>
                  <a:gd name="T2" fmla="*/ 2147483646 w 157"/>
                  <a:gd name="T3" fmla="*/ 2147483646 h 181"/>
                  <a:gd name="T4" fmla="*/ 2147483646 w 157"/>
                  <a:gd name="T5" fmla="*/ 2147483646 h 181"/>
                  <a:gd name="T6" fmla="*/ 2147483646 w 157"/>
                  <a:gd name="T7" fmla="*/ 2147483646 h 181"/>
                  <a:gd name="T8" fmla="*/ 2147483646 w 157"/>
                  <a:gd name="T9" fmla="*/ 2147483646 h 181"/>
                  <a:gd name="T10" fmla="*/ 2147483646 w 157"/>
                  <a:gd name="T11" fmla="*/ 2147483646 h 181"/>
                  <a:gd name="T12" fmla="*/ 2147483646 w 157"/>
                  <a:gd name="T13" fmla="*/ 2147483646 h 181"/>
                  <a:gd name="T14" fmla="*/ 2147483646 w 157"/>
                  <a:gd name="T15" fmla="*/ 2147483646 h 181"/>
                  <a:gd name="T16" fmla="*/ 2147483646 w 157"/>
                  <a:gd name="T17" fmla="*/ 2147483646 h 18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57"/>
                  <a:gd name="T28" fmla="*/ 0 h 181"/>
                  <a:gd name="T29" fmla="*/ 157 w 157"/>
                  <a:gd name="T30" fmla="*/ 181 h 18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57" h="181">
                    <a:moveTo>
                      <a:pt x="80" y="26"/>
                    </a:moveTo>
                    <a:cubicBezTo>
                      <a:pt x="91" y="36"/>
                      <a:pt x="97" y="61"/>
                      <a:pt x="109" y="75"/>
                    </a:cubicBezTo>
                    <a:cubicBezTo>
                      <a:pt x="121" y="89"/>
                      <a:pt x="151" y="94"/>
                      <a:pt x="154" y="108"/>
                    </a:cubicBezTo>
                    <a:cubicBezTo>
                      <a:pt x="157" y="122"/>
                      <a:pt x="139" y="150"/>
                      <a:pt x="126" y="162"/>
                    </a:cubicBezTo>
                    <a:cubicBezTo>
                      <a:pt x="113" y="174"/>
                      <a:pt x="92" y="179"/>
                      <a:pt x="73" y="180"/>
                    </a:cubicBezTo>
                    <a:cubicBezTo>
                      <a:pt x="54" y="181"/>
                      <a:pt x="20" y="181"/>
                      <a:pt x="10" y="168"/>
                    </a:cubicBezTo>
                    <a:cubicBezTo>
                      <a:pt x="0" y="155"/>
                      <a:pt x="11" y="125"/>
                      <a:pt x="16" y="99"/>
                    </a:cubicBezTo>
                    <a:cubicBezTo>
                      <a:pt x="21" y="73"/>
                      <a:pt x="29" y="24"/>
                      <a:pt x="40" y="12"/>
                    </a:cubicBezTo>
                    <a:cubicBezTo>
                      <a:pt x="51" y="0"/>
                      <a:pt x="68" y="19"/>
                      <a:pt x="80" y="26"/>
                    </a:cubicBezTo>
                    <a:close/>
                  </a:path>
                </a:pathLst>
              </a:cu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2" name="Oval 14770" descr="10 %">
                <a:extLst>
                  <a:ext uri="{FF2B5EF4-FFF2-40B4-BE49-F238E27FC236}">
                    <a16:creationId xmlns:a16="http://schemas.microsoft.com/office/drawing/2014/main" id="{07E9FD6E-1954-42C2-B7F8-E4BD2670FD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1909" y="2685953"/>
                <a:ext cx="86517" cy="74882"/>
              </a:xfrm>
              <a:prstGeom prst="ellipse">
                <a:avLst/>
              </a:prstGeom>
              <a:solidFill>
                <a:schemeClr val="bg2">
                  <a:lumMod val="60000"/>
                  <a:lumOff val="40000"/>
                </a:schemeClr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  <a:defRPr/>
                </a:pPr>
                <a:endParaRPr lang="fr-FR" altLang="fr-FR">
                  <a:cs typeface="Arial" panose="020B0604020202020204" pitchFamily="34" charset="0"/>
                </a:endParaRPr>
              </a:p>
            </p:txBody>
          </p:sp>
          <p:sp>
            <p:nvSpPr>
              <p:cNvPr id="12521" name="Freeform 15872">
                <a:extLst>
                  <a:ext uri="{FF2B5EF4-FFF2-40B4-BE49-F238E27FC236}">
                    <a16:creationId xmlns:a16="http://schemas.microsoft.com/office/drawing/2014/main" id="{35C2951C-31C4-4A6D-AD1C-27F5530920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7578" y="2467753"/>
                <a:ext cx="504837" cy="477441"/>
              </a:xfrm>
              <a:custGeom>
                <a:avLst/>
                <a:gdLst>
                  <a:gd name="T0" fmla="*/ 2147483646 w 400"/>
                  <a:gd name="T1" fmla="*/ 2147483646 h 408"/>
                  <a:gd name="T2" fmla="*/ 2147483646 w 400"/>
                  <a:gd name="T3" fmla="*/ 2147483646 h 408"/>
                  <a:gd name="T4" fmla="*/ 2147483646 w 400"/>
                  <a:gd name="T5" fmla="*/ 2147483646 h 408"/>
                  <a:gd name="T6" fmla="*/ 2147483646 w 400"/>
                  <a:gd name="T7" fmla="*/ 2147483646 h 408"/>
                  <a:gd name="T8" fmla="*/ 2147483646 w 400"/>
                  <a:gd name="T9" fmla="*/ 2147483646 h 408"/>
                  <a:gd name="T10" fmla="*/ 2147483646 w 400"/>
                  <a:gd name="T11" fmla="*/ 2147483646 h 408"/>
                  <a:gd name="T12" fmla="*/ 0 w 400"/>
                  <a:gd name="T13" fmla="*/ 2147483646 h 408"/>
                  <a:gd name="T14" fmla="*/ 2147483646 w 400"/>
                  <a:gd name="T15" fmla="*/ 2147483646 h 408"/>
                  <a:gd name="T16" fmla="*/ 2147483646 w 400"/>
                  <a:gd name="T17" fmla="*/ 2147483646 h 408"/>
                  <a:gd name="T18" fmla="*/ 2147483646 w 400"/>
                  <a:gd name="T19" fmla="*/ 2147483646 h 408"/>
                  <a:gd name="T20" fmla="*/ 2147483646 w 400"/>
                  <a:gd name="T21" fmla="*/ 2147483646 h 408"/>
                  <a:gd name="T22" fmla="*/ 2147483646 w 400"/>
                  <a:gd name="T23" fmla="*/ 2147483646 h 408"/>
                  <a:gd name="T24" fmla="*/ 2147483646 w 400"/>
                  <a:gd name="T25" fmla="*/ 2147483646 h 408"/>
                  <a:gd name="T26" fmla="*/ 2147483646 w 400"/>
                  <a:gd name="T27" fmla="*/ 2147483646 h 408"/>
                  <a:gd name="T28" fmla="*/ 2147483646 w 400"/>
                  <a:gd name="T29" fmla="*/ 2147483646 h 408"/>
                  <a:gd name="T30" fmla="*/ 2147483646 w 400"/>
                  <a:gd name="T31" fmla="*/ 2147483646 h 408"/>
                  <a:gd name="T32" fmla="*/ 2147483646 w 400"/>
                  <a:gd name="T33" fmla="*/ 2147483646 h 408"/>
                  <a:gd name="T34" fmla="*/ 2147483646 w 400"/>
                  <a:gd name="T35" fmla="*/ 2147483646 h 408"/>
                  <a:gd name="T36" fmla="*/ 2147483646 w 400"/>
                  <a:gd name="T37" fmla="*/ 2147483646 h 408"/>
                  <a:gd name="T38" fmla="*/ 2147483646 w 400"/>
                  <a:gd name="T39" fmla="*/ 2147483646 h 40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400"/>
                  <a:gd name="T61" fmla="*/ 0 h 408"/>
                  <a:gd name="T62" fmla="*/ 400 w 400"/>
                  <a:gd name="T63" fmla="*/ 408 h 40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400" h="408">
                    <a:moveTo>
                      <a:pt x="120" y="342"/>
                    </a:moveTo>
                    <a:cubicBezTo>
                      <a:pt x="125" y="352"/>
                      <a:pt x="143" y="394"/>
                      <a:pt x="153" y="399"/>
                    </a:cubicBezTo>
                    <a:cubicBezTo>
                      <a:pt x="163" y="404"/>
                      <a:pt x="199" y="392"/>
                      <a:pt x="181" y="373"/>
                    </a:cubicBezTo>
                    <a:cubicBezTo>
                      <a:pt x="163" y="354"/>
                      <a:pt x="73" y="304"/>
                      <a:pt x="45" y="282"/>
                    </a:cubicBezTo>
                    <a:cubicBezTo>
                      <a:pt x="17" y="260"/>
                      <a:pt x="20" y="257"/>
                      <a:pt x="15" y="243"/>
                    </a:cubicBezTo>
                    <a:cubicBezTo>
                      <a:pt x="10" y="229"/>
                      <a:pt x="14" y="214"/>
                      <a:pt x="12" y="198"/>
                    </a:cubicBezTo>
                    <a:cubicBezTo>
                      <a:pt x="10" y="182"/>
                      <a:pt x="0" y="165"/>
                      <a:pt x="0" y="146"/>
                    </a:cubicBezTo>
                    <a:cubicBezTo>
                      <a:pt x="0" y="127"/>
                      <a:pt x="8" y="101"/>
                      <a:pt x="15" y="84"/>
                    </a:cubicBezTo>
                    <a:cubicBezTo>
                      <a:pt x="22" y="67"/>
                      <a:pt x="22" y="58"/>
                      <a:pt x="42" y="45"/>
                    </a:cubicBezTo>
                    <a:cubicBezTo>
                      <a:pt x="62" y="32"/>
                      <a:pt x="101" y="12"/>
                      <a:pt x="132" y="6"/>
                    </a:cubicBezTo>
                    <a:cubicBezTo>
                      <a:pt x="163" y="0"/>
                      <a:pt x="191" y="1"/>
                      <a:pt x="227" y="10"/>
                    </a:cubicBezTo>
                    <a:cubicBezTo>
                      <a:pt x="263" y="19"/>
                      <a:pt x="320" y="36"/>
                      <a:pt x="348" y="60"/>
                    </a:cubicBezTo>
                    <a:cubicBezTo>
                      <a:pt x="376" y="84"/>
                      <a:pt x="392" y="129"/>
                      <a:pt x="396" y="156"/>
                    </a:cubicBezTo>
                    <a:cubicBezTo>
                      <a:pt x="400" y="183"/>
                      <a:pt x="378" y="201"/>
                      <a:pt x="372" y="222"/>
                    </a:cubicBezTo>
                    <a:cubicBezTo>
                      <a:pt x="366" y="243"/>
                      <a:pt x="375" y="266"/>
                      <a:pt x="363" y="282"/>
                    </a:cubicBezTo>
                    <a:cubicBezTo>
                      <a:pt x="351" y="298"/>
                      <a:pt x="322" y="306"/>
                      <a:pt x="300" y="318"/>
                    </a:cubicBezTo>
                    <a:cubicBezTo>
                      <a:pt x="278" y="330"/>
                      <a:pt x="241" y="343"/>
                      <a:pt x="228" y="357"/>
                    </a:cubicBezTo>
                    <a:cubicBezTo>
                      <a:pt x="215" y="371"/>
                      <a:pt x="216" y="402"/>
                      <a:pt x="222" y="405"/>
                    </a:cubicBezTo>
                    <a:cubicBezTo>
                      <a:pt x="228" y="408"/>
                      <a:pt x="252" y="387"/>
                      <a:pt x="264" y="375"/>
                    </a:cubicBezTo>
                    <a:cubicBezTo>
                      <a:pt x="276" y="363"/>
                      <a:pt x="288" y="342"/>
                      <a:pt x="294" y="333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522" name="Freeform 15873">
                <a:extLst>
                  <a:ext uri="{FF2B5EF4-FFF2-40B4-BE49-F238E27FC236}">
                    <a16:creationId xmlns:a16="http://schemas.microsoft.com/office/drawing/2014/main" id="{7B137189-2ECF-472E-8AAB-F074BB514A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7578" y="2502859"/>
                <a:ext cx="227177" cy="134573"/>
              </a:xfrm>
              <a:custGeom>
                <a:avLst/>
                <a:gdLst>
                  <a:gd name="T0" fmla="*/ 2147483646 w 180"/>
                  <a:gd name="T1" fmla="*/ 0 h 115"/>
                  <a:gd name="T2" fmla="*/ 2147483646 w 180"/>
                  <a:gd name="T3" fmla="*/ 2147483646 h 115"/>
                  <a:gd name="T4" fmla="*/ 2147483646 w 180"/>
                  <a:gd name="T5" fmla="*/ 2147483646 h 115"/>
                  <a:gd name="T6" fmla="*/ 2147483646 w 180"/>
                  <a:gd name="T7" fmla="*/ 2147483646 h 115"/>
                  <a:gd name="T8" fmla="*/ 0 w 180"/>
                  <a:gd name="T9" fmla="*/ 2147483646 h 1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0"/>
                  <a:gd name="T16" fmla="*/ 0 h 115"/>
                  <a:gd name="T17" fmla="*/ 180 w 180"/>
                  <a:gd name="T18" fmla="*/ 115 h 1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0" h="115">
                    <a:moveTo>
                      <a:pt x="90" y="0"/>
                    </a:moveTo>
                    <a:cubicBezTo>
                      <a:pt x="97" y="11"/>
                      <a:pt x="122" y="47"/>
                      <a:pt x="135" y="66"/>
                    </a:cubicBezTo>
                    <a:cubicBezTo>
                      <a:pt x="148" y="85"/>
                      <a:pt x="180" y="113"/>
                      <a:pt x="165" y="114"/>
                    </a:cubicBezTo>
                    <a:cubicBezTo>
                      <a:pt x="150" y="115"/>
                      <a:pt x="72" y="78"/>
                      <a:pt x="45" y="71"/>
                    </a:cubicBezTo>
                    <a:cubicBezTo>
                      <a:pt x="18" y="64"/>
                      <a:pt x="11" y="67"/>
                      <a:pt x="0" y="71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523" name="Freeform 15874">
                <a:extLst>
                  <a:ext uri="{FF2B5EF4-FFF2-40B4-BE49-F238E27FC236}">
                    <a16:creationId xmlns:a16="http://schemas.microsoft.com/office/drawing/2014/main" id="{4BABF8CB-6302-47C7-B7A2-C9EAE1E116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7569" y="2502859"/>
                <a:ext cx="203197" cy="125211"/>
              </a:xfrm>
              <a:custGeom>
                <a:avLst/>
                <a:gdLst>
                  <a:gd name="T0" fmla="*/ 2147483646 w 159"/>
                  <a:gd name="T1" fmla="*/ 0 h 107"/>
                  <a:gd name="T2" fmla="*/ 2147483646 w 159"/>
                  <a:gd name="T3" fmla="*/ 2147483646 h 107"/>
                  <a:gd name="T4" fmla="*/ 2147483646 w 159"/>
                  <a:gd name="T5" fmla="*/ 2147483646 h 107"/>
                  <a:gd name="T6" fmla="*/ 2147483646 w 159"/>
                  <a:gd name="T7" fmla="*/ 2147483646 h 107"/>
                  <a:gd name="T8" fmla="*/ 2147483646 w 159"/>
                  <a:gd name="T9" fmla="*/ 2147483646 h 1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9"/>
                  <a:gd name="T16" fmla="*/ 0 h 107"/>
                  <a:gd name="T17" fmla="*/ 159 w 159"/>
                  <a:gd name="T18" fmla="*/ 107 h 1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9" h="107">
                    <a:moveTo>
                      <a:pt x="88" y="0"/>
                    </a:moveTo>
                    <a:cubicBezTo>
                      <a:pt x="81" y="10"/>
                      <a:pt x="57" y="40"/>
                      <a:pt x="45" y="58"/>
                    </a:cubicBezTo>
                    <a:cubicBezTo>
                      <a:pt x="33" y="76"/>
                      <a:pt x="0" y="105"/>
                      <a:pt x="15" y="106"/>
                    </a:cubicBezTo>
                    <a:cubicBezTo>
                      <a:pt x="30" y="107"/>
                      <a:pt x="111" y="71"/>
                      <a:pt x="135" y="63"/>
                    </a:cubicBezTo>
                    <a:cubicBezTo>
                      <a:pt x="159" y="55"/>
                      <a:pt x="153" y="58"/>
                      <a:pt x="157" y="57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524" name="Freeform 15879">
                <a:extLst>
                  <a:ext uri="{FF2B5EF4-FFF2-40B4-BE49-F238E27FC236}">
                    <a16:creationId xmlns:a16="http://schemas.microsoft.com/office/drawing/2014/main" id="{2A8CF2D7-D34B-4E4A-88E9-3D7D99C5DF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4082" y="2678389"/>
                <a:ext cx="439208" cy="49148"/>
              </a:xfrm>
              <a:custGeom>
                <a:avLst/>
                <a:gdLst>
                  <a:gd name="T0" fmla="*/ 0 w 348"/>
                  <a:gd name="T1" fmla="*/ 2147483646 h 42"/>
                  <a:gd name="T2" fmla="*/ 2147483646 w 348"/>
                  <a:gd name="T3" fmla="*/ 2147483646 h 42"/>
                  <a:gd name="T4" fmla="*/ 2147483646 w 348"/>
                  <a:gd name="T5" fmla="*/ 0 h 42"/>
                  <a:gd name="T6" fmla="*/ 2147483646 w 348"/>
                  <a:gd name="T7" fmla="*/ 2147483646 h 42"/>
                  <a:gd name="T8" fmla="*/ 2147483646 w 348"/>
                  <a:gd name="T9" fmla="*/ 2147483646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8"/>
                  <a:gd name="T16" fmla="*/ 0 h 42"/>
                  <a:gd name="T17" fmla="*/ 348 w 3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8" h="42">
                    <a:moveTo>
                      <a:pt x="0" y="36"/>
                    </a:moveTo>
                    <a:cubicBezTo>
                      <a:pt x="19" y="32"/>
                      <a:pt x="86" y="18"/>
                      <a:pt x="115" y="12"/>
                    </a:cubicBezTo>
                    <a:cubicBezTo>
                      <a:pt x="144" y="6"/>
                      <a:pt x="151" y="0"/>
                      <a:pt x="174" y="0"/>
                    </a:cubicBezTo>
                    <a:cubicBezTo>
                      <a:pt x="197" y="0"/>
                      <a:pt x="222" y="5"/>
                      <a:pt x="251" y="12"/>
                    </a:cubicBezTo>
                    <a:cubicBezTo>
                      <a:pt x="280" y="19"/>
                      <a:pt x="328" y="36"/>
                      <a:pt x="348" y="42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525" name="Freeform 15880">
                <a:extLst>
                  <a:ext uri="{FF2B5EF4-FFF2-40B4-BE49-F238E27FC236}">
                    <a16:creationId xmlns:a16="http://schemas.microsoft.com/office/drawing/2014/main" id="{1BC0B26A-F899-4E1E-A07F-F68CD537D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7279" y="2690091"/>
                <a:ext cx="39125" cy="212976"/>
              </a:xfrm>
              <a:custGeom>
                <a:avLst/>
                <a:gdLst>
                  <a:gd name="T0" fmla="*/ 2147483646 w 31"/>
                  <a:gd name="T1" fmla="*/ 2147483646 h 183"/>
                  <a:gd name="T2" fmla="*/ 2147483646 w 31"/>
                  <a:gd name="T3" fmla="*/ 2147483646 h 183"/>
                  <a:gd name="T4" fmla="*/ 2147483646 w 31"/>
                  <a:gd name="T5" fmla="*/ 2147483646 h 183"/>
                  <a:gd name="T6" fmla="*/ 2147483646 w 31"/>
                  <a:gd name="T7" fmla="*/ 2147483646 h 183"/>
                  <a:gd name="T8" fmla="*/ 2147483646 w 31"/>
                  <a:gd name="T9" fmla="*/ 2147483646 h 183"/>
                  <a:gd name="T10" fmla="*/ 2147483646 w 31"/>
                  <a:gd name="T11" fmla="*/ 2147483646 h 183"/>
                  <a:gd name="T12" fmla="*/ 2147483646 w 31"/>
                  <a:gd name="T13" fmla="*/ 2147483646 h 18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1"/>
                  <a:gd name="T22" fmla="*/ 0 h 183"/>
                  <a:gd name="T23" fmla="*/ 31 w 31"/>
                  <a:gd name="T24" fmla="*/ 183 h 18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1" h="183">
                    <a:moveTo>
                      <a:pt x="1" y="183"/>
                    </a:moveTo>
                    <a:cubicBezTo>
                      <a:pt x="1" y="166"/>
                      <a:pt x="1" y="103"/>
                      <a:pt x="1" y="78"/>
                    </a:cubicBezTo>
                    <a:cubicBezTo>
                      <a:pt x="1" y="53"/>
                      <a:pt x="0" y="45"/>
                      <a:pt x="1" y="33"/>
                    </a:cubicBezTo>
                    <a:cubicBezTo>
                      <a:pt x="2" y="21"/>
                      <a:pt x="3" y="6"/>
                      <a:pt x="7" y="3"/>
                    </a:cubicBezTo>
                    <a:cubicBezTo>
                      <a:pt x="11" y="0"/>
                      <a:pt x="25" y="8"/>
                      <a:pt x="28" y="15"/>
                    </a:cubicBezTo>
                    <a:cubicBezTo>
                      <a:pt x="31" y="22"/>
                      <a:pt x="28" y="20"/>
                      <a:pt x="28" y="48"/>
                    </a:cubicBezTo>
                    <a:cubicBezTo>
                      <a:pt x="28" y="76"/>
                      <a:pt x="26" y="155"/>
                      <a:pt x="25" y="183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526" name="Oval 17796">
                <a:extLst>
                  <a:ext uri="{FF2B5EF4-FFF2-40B4-BE49-F238E27FC236}">
                    <a16:creationId xmlns:a16="http://schemas.microsoft.com/office/drawing/2014/main" id="{CE324681-01B1-443F-A112-9310D76677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7388" y="2740339"/>
                <a:ext cx="87084" cy="74893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>
                  <a:cs typeface="Arial" panose="020B0604020202020204" pitchFamily="34" charset="0"/>
                </a:endParaRPr>
              </a:p>
            </p:txBody>
          </p:sp>
          <p:sp>
            <p:nvSpPr>
              <p:cNvPr id="12527" name="Oval 17798">
                <a:extLst>
                  <a:ext uri="{FF2B5EF4-FFF2-40B4-BE49-F238E27FC236}">
                    <a16:creationId xmlns:a16="http://schemas.microsoft.com/office/drawing/2014/main" id="{A06D89DA-40E0-4B46-B303-8349C931E8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4669" y="2780280"/>
                <a:ext cx="88347" cy="76063"/>
              </a:xfrm>
              <a:prstGeom prst="ellipse">
                <a:avLst/>
              </a:prstGeom>
              <a:solidFill>
                <a:srgbClr val="B2B2B2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>
                  <a:cs typeface="Arial" panose="020B0604020202020204" pitchFamily="34" charset="0"/>
                </a:endParaRPr>
              </a:p>
            </p:txBody>
          </p:sp>
          <p:sp>
            <p:nvSpPr>
              <p:cNvPr id="12528" name="Line 1201">
                <a:extLst>
                  <a:ext uri="{FF2B5EF4-FFF2-40B4-BE49-F238E27FC236}">
                    <a16:creationId xmlns:a16="http://schemas.microsoft.com/office/drawing/2014/main" id="{9AC0FD9F-85F6-4B2C-8EEE-8B6740982E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05133" y="2890069"/>
                <a:ext cx="0" cy="1170"/>
              </a:xfrm>
              <a:prstGeom prst="line">
                <a:avLst/>
              </a:prstGeom>
              <a:noFill/>
              <a:ln w="3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529" name="Line 1202">
                <a:extLst>
                  <a:ext uri="{FF2B5EF4-FFF2-40B4-BE49-F238E27FC236}">
                    <a16:creationId xmlns:a16="http://schemas.microsoft.com/office/drawing/2014/main" id="{987FAB2F-01AB-41A2-BA23-D74A9F6458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05133" y="2891239"/>
                <a:ext cx="0" cy="5851"/>
              </a:xfrm>
              <a:prstGeom prst="line">
                <a:avLst/>
              </a:prstGeom>
              <a:noFill/>
              <a:ln w="3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530" name="Line 1203">
                <a:extLst>
                  <a:ext uri="{FF2B5EF4-FFF2-40B4-BE49-F238E27FC236}">
                    <a16:creationId xmlns:a16="http://schemas.microsoft.com/office/drawing/2014/main" id="{D41CA834-1163-418D-B598-7D453CC407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07657" y="2897090"/>
                <a:ext cx="1262" cy="4681"/>
              </a:xfrm>
              <a:prstGeom prst="line">
                <a:avLst/>
              </a:prstGeom>
              <a:noFill/>
              <a:ln w="3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531" name="Line 1254">
                <a:extLst>
                  <a:ext uri="{FF2B5EF4-FFF2-40B4-BE49-F238E27FC236}">
                    <a16:creationId xmlns:a16="http://schemas.microsoft.com/office/drawing/2014/main" id="{0604997A-324E-4FF6-AB3F-16E92405C6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07657" y="2845601"/>
                <a:ext cx="5049" cy="5851"/>
              </a:xfrm>
              <a:prstGeom prst="line">
                <a:avLst/>
              </a:prstGeom>
              <a:noFill/>
              <a:ln w="3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532" name="Line 1255">
                <a:extLst>
                  <a:ext uri="{FF2B5EF4-FFF2-40B4-BE49-F238E27FC236}">
                    <a16:creationId xmlns:a16="http://schemas.microsoft.com/office/drawing/2014/main" id="{1BF2D1D2-272B-43FF-A4B6-8D14376953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07657" y="2851452"/>
                <a:ext cx="0" cy="1170"/>
              </a:xfrm>
              <a:prstGeom prst="line">
                <a:avLst/>
              </a:prstGeom>
              <a:noFill/>
              <a:ln w="3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533" name="Line 1256">
                <a:extLst>
                  <a:ext uri="{FF2B5EF4-FFF2-40B4-BE49-F238E27FC236}">
                    <a16:creationId xmlns:a16="http://schemas.microsoft.com/office/drawing/2014/main" id="{9419109A-EB06-4760-BFF0-95098B0730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05133" y="2858473"/>
                <a:ext cx="0" cy="5851"/>
              </a:xfrm>
              <a:prstGeom prst="line">
                <a:avLst/>
              </a:prstGeom>
              <a:noFill/>
              <a:ln w="3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534" name="Line 1257">
                <a:extLst>
                  <a:ext uri="{FF2B5EF4-FFF2-40B4-BE49-F238E27FC236}">
                    <a16:creationId xmlns:a16="http://schemas.microsoft.com/office/drawing/2014/main" id="{5547389F-7AC0-4BB1-A431-1ADDC3B6F4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03871" y="2864324"/>
                <a:ext cx="1262" cy="5851"/>
              </a:xfrm>
              <a:prstGeom prst="line">
                <a:avLst/>
              </a:prstGeom>
              <a:noFill/>
              <a:ln w="3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535" name="Line 1258">
                <a:extLst>
                  <a:ext uri="{FF2B5EF4-FFF2-40B4-BE49-F238E27FC236}">
                    <a16:creationId xmlns:a16="http://schemas.microsoft.com/office/drawing/2014/main" id="{99FB2A91-BE79-48F9-8EA7-4D1143EFD8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05133" y="2885388"/>
                <a:ext cx="0" cy="0"/>
              </a:xfrm>
              <a:prstGeom prst="line">
                <a:avLst/>
              </a:prstGeom>
              <a:noFill/>
              <a:ln w="3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536" name="Freeform 15870">
                <a:extLst>
                  <a:ext uri="{FF2B5EF4-FFF2-40B4-BE49-F238E27FC236}">
                    <a16:creationId xmlns:a16="http://schemas.microsoft.com/office/drawing/2014/main" id="{1D8D857C-203B-44F6-AF45-8771378FB07F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1377183" y="2707644"/>
                <a:ext cx="182365" cy="212976"/>
              </a:xfrm>
              <a:custGeom>
                <a:avLst/>
                <a:gdLst>
                  <a:gd name="T0" fmla="*/ 2147483646 w 157"/>
                  <a:gd name="T1" fmla="*/ 2147483646 h 181"/>
                  <a:gd name="T2" fmla="*/ 2147483646 w 157"/>
                  <a:gd name="T3" fmla="*/ 2147483646 h 181"/>
                  <a:gd name="T4" fmla="*/ 2147483646 w 157"/>
                  <a:gd name="T5" fmla="*/ 2147483646 h 181"/>
                  <a:gd name="T6" fmla="*/ 2147483646 w 157"/>
                  <a:gd name="T7" fmla="*/ 2147483646 h 181"/>
                  <a:gd name="T8" fmla="*/ 2147483646 w 157"/>
                  <a:gd name="T9" fmla="*/ 2147483646 h 181"/>
                  <a:gd name="T10" fmla="*/ 2147483646 w 157"/>
                  <a:gd name="T11" fmla="*/ 2147483646 h 181"/>
                  <a:gd name="T12" fmla="*/ 2147483646 w 157"/>
                  <a:gd name="T13" fmla="*/ 2147483646 h 181"/>
                  <a:gd name="T14" fmla="*/ 2147483646 w 157"/>
                  <a:gd name="T15" fmla="*/ 2147483646 h 181"/>
                  <a:gd name="T16" fmla="*/ 2147483646 w 157"/>
                  <a:gd name="T17" fmla="*/ 2147483646 h 18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57"/>
                  <a:gd name="T28" fmla="*/ 0 h 181"/>
                  <a:gd name="T29" fmla="*/ 157 w 157"/>
                  <a:gd name="T30" fmla="*/ 181 h 18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57" h="181">
                    <a:moveTo>
                      <a:pt x="80" y="26"/>
                    </a:moveTo>
                    <a:cubicBezTo>
                      <a:pt x="91" y="36"/>
                      <a:pt x="97" y="61"/>
                      <a:pt x="109" y="75"/>
                    </a:cubicBezTo>
                    <a:cubicBezTo>
                      <a:pt x="121" y="89"/>
                      <a:pt x="151" y="94"/>
                      <a:pt x="154" y="108"/>
                    </a:cubicBezTo>
                    <a:cubicBezTo>
                      <a:pt x="157" y="122"/>
                      <a:pt x="139" y="150"/>
                      <a:pt x="126" y="162"/>
                    </a:cubicBezTo>
                    <a:cubicBezTo>
                      <a:pt x="113" y="174"/>
                      <a:pt x="92" y="179"/>
                      <a:pt x="73" y="180"/>
                    </a:cubicBezTo>
                    <a:cubicBezTo>
                      <a:pt x="54" y="181"/>
                      <a:pt x="20" y="181"/>
                      <a:pt x="10" y="168"/>
                    </a:cubicBezTo>
                    <a:cubicBezTo>
                      <a:pt x="0" y="155"/>
                      <a:pt x="11" y="125"/>
                      <a:pt x="16" y="99"/>
                    </a:cubicBezTo>
                    <a:cubicBezTo>
                      <a:pt x="21" y="73"/>
                      <a:pt x="29" y="24"/>
                      <a:pt x="40" y="12"/>
                    </a:cubicBezTo>
                    <a:cubicBezTo>
                      <a:pt x="51" y="0"/>
                      <a:pt x="68" y="19"/>
                      <a:pt x="80" y="26"/>
                    </a:cubicBezTo>
                    <a:close/>
                  </a:path>
                </a:pathLst>
              </a:cu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537" name="Line 15877">
                <a:extLst>
                  <a:ext uri="{FF2B5EF4-FFF2-40B4-BE49-F238E27FC236}">
                    <a16:creationId xmlns:a16="http://schemas.microsoft.com/office/drawing/2014/main" id="{0C3E8B17-18B4-4779-BB70-F813733D28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61697" y="2497008"/>
                <a:ext cx="108000" cy="3435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538" name="Oval 17798">
                <a:extLst>
                  <a:ext uri="{FF2B5EF4-FFF2-40B4-BE49-F238E27FC236}">
                    <a16:creationId xmlns:a16="http://schemas.microsoft.com/office/drawing/2014/main" id="{7BBB814B-E769-476A-B700-CCE5CEC13B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4550" y="2779642"/>
                <a:ext cx="88347" cy="76063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2396" name="Freeform 16250">
              <a:extLst>
                <a:ext uri="{FF2B5EF4-FFF2-40B4-BE49-F238E27FC236}">
                  <a16:creationId xmlns:a16="http://schemas.microsoft.com/office/drawing/2014/main" id="{98588723-5C25-4F11-B6D8-475FB174699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60400" y="874713"/>
              <a:ext cx="123825" cy="354012"/>
            </a:xfrm>
            <a:custGeom>
              <a:avLst/>
              <a:gdLst>
                <a:gd name="T0" fmla="*/ 0 w 104"/>
                <a:gd name="T1" fmla="*/ 2147483646 h 258"/>
                <a:gd name="T2" fmla="*/ 2147483646 w 104"/>
                <a:gd name="T3" fmla="*/ 2147483646 h 258"/>
                <a:gd name="T4" fmla="*/ 2147483646 w 104"/>
                <a:gd name="T5" fmla="*/ 2147483646 h 258"/>
                <a:gd name="T6" fmla="*/ 2147483646 w 104"/>
                <a:gd name="T7" fmla="*/ 2147483646 h 258"/>
                <a:gd name="T8" fmla="*/ 2147483646 w 104"/>
                <a:gd name="T9" fmla="*/ 2147483646 h 258"/>
                <a:gd name="T10" fmla="*/ 2147483646 w 104"/>
                <a:gd name="T11" fmla="*/ 0 h 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4"/>
                <a:gd name="T19" fmla="*/ 0 h 258"/>
                <a:gd name="T20" fmla="*/ 104 w 104"/>
                <a:gd name="T21" fmla="*/ 258 h 2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4" h="258">
                  <a:moveTo>
                    <a:pt x="0" y="15"/>
                  </a:moveTo>
                  <a:cubicBezTo>
                    <a:pt x="6" y="37"/>
                    <a:pt x="21" y="106"/>
                    <a:pt x="35" y="146"/>
                  </a:cubicBezTo>
                  <a:cubicBezTo>
                    <a:pt x="49" y="186"/>
                    <a:pt x="75" y="250"/>
                    <a:pt x="86" y="254"/>
                  </a:cubicBezTo>
                  <a:cubicBezTo>
                    <a:pt x="97" y="258"/>
                    <a:pt x="104" y="199"/>
                    <a:pt x="104" y="173"/>
                  </a:cubicBezTo>
                  <a:cubicBezTo>
                    <a:pt x="104" y="147"/>
                    <a:pt x="94" y="124"/>
                    <a:pt x="89" y="95"/>
                  </a:cubicBezTo>
                  <a:cubicBezTo>
                    <a:pt x="84" y="66"/>
                    <a:pt x="78" y="20"/>
                    <a:pt x="75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397" name="ZoneTexte 6137">
              <a:extLst>
                <a:ext uri="{FF2B5EF4-FFF2-40B4-BE49-F238E27FC236}">
                  <a16:creationId xmlns:a16="http://schemas.microsoft.com/office/drawing/2014/main" id="{529F4D77-EFBC-4272-84F8-9BF1F8AF1D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7538" y="795338"/>
              <a:ext cx="220662" cy="223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100"/>
                <a:t>Il</a:t>
              </a:r>
            </a:p>
          </p:txBody>
        </p:sp>
        <p:sp>
          <p:nvSpPr>
            <p:cNvPr id="12398" name="Freeform 16250">
              <a:extLst>
                <a:ext uri="{FF2B5EF4-FFF2-40B4-BE49-F238E27FC236}">
                  <a16:creationId xmlns:a16="http://schemas.microsoft.com/office/drawing/2014/main" id="{2F537E6E-AAE3-49E4-86DE-CCAFADE048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9138" y="906463"/>
              <a:ext cx="171450" cy="412750"/>
            </a:xfrm>
            <a:custGeom>
              <a:avLst/>
              <a:gdLst>
                <a:gd name="T0" fmla="*/ 0 w 104"/>
                <a:gd name="T1" fmla="*/ 2147483646 h 258"/>
                <a:gd name="T2" fmla="*/ 2147483646 w 104"/>
                <a:gd name="T3" fmla="*/ 2147483646 h 258"/>
                <a:gd name="T4" fmla="*/ 2147483646 w 104"/>
                <a:gd name="T5" fmla="*/ 2147483646 h 258"/>
                <a:gd name="T6" fmla="*/ 2147483646 w 104"/>
                <a:gd name="T7" fmla="*/ 2147483646 h 258"/>
                <a:gd name="T8" fmla="*/ 2147483646 w 104"/>
                <a:gd name="T9" fmla="*/ 2147483646 h 258"/>
                <a:gd name="T10" fmla="*/ 2147483646 w 104"/>
                <a:gd name="T11" fmla="*/ 0 h 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4"/>
                <a:gd name="T19" fmla="*/ 0 h 258"/>
                <a:gd name="T20" fmla="*/ 104 w 104"/>
                <a:gd name="T21" fmla="*/ 258 h 2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4" h="258">
                  <a:moveTo>
                    <a:pt x="0" y="15"/>
                  </a:moveTo>
                  <a:cubicBezTo>
                    <a:pt x="6" y="37"/>
                    <a:pt x="21" y="106"/>
                    <a:pt x="35" y="146"/>
                  </a:cubicBezTo>
                  <a:cubicBezTo>
                    <a:pt x="49" y="186"/>
                    <a:pt x="75" y="250"/>
                    <a:pt x="86" y="254"/>
                  </a:cubicBezTo>
                  <a:cubicBezTo>
                    <a:pt x="97" y="258"/>
                    <a:pt x="104" y="199"/>
                    <a:pt x="104" y="173"/>
                  </a:cubicBezTo>
                  <a:cubicBezTo>
                    <a:pt x="104" y="147"/>
                    <a:pt x="94" y="124"/>
                    <a:pt x="89" y="95"/>
                  </a:cubicBezTo>
                  <a:cubicBezTo>
                    <a:pt x="84" y="66"/>
                    <a:pt x="78" y="20"/>
                    <a:pt x="75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12294" name="Groupe 3">
            <a:extLst>
              <a:ext uri="{FF2B5EF4-FFF2-40B4-BE49-F238E27FC236}">
                <a16:creationId xmlns:a16="http://schemas.microsoft.com/office/drawing/2014/main" id="{6BC63E8D-1BAE-47E5-A70F-456D2FD8A50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987422" y="1321058"/>
            <a:ext cx="2219325" cy="1728788"/>
            <a:chOff x="4465947" y="1800291"/>
            <a:chExt cx="1841500" cy="1433513"/>
          </a:xfrm>
        </p:grpSpPr>
        <p:grpSp>
          <p:nvGrpSpPr>
            <p:cNvPr id="12295" name="Groupe 7">
              <a:extLst>
                <a:ext uri="{FF2B5EF4-FFF2-40B4-BE49-F238E27FC236}">
                  <a16:creationId xmlns:a16="http://schemas.microsoft.com/office/drawing/2014/main" id="{55C70427-75E1-4CCB-8D31-C524E433FA6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465947" y="1800291"/>
              <a:ext cx="1841500" cy="1223963"/>
              <a:chOff x="3140960" y="1287463"/>
              <a:chExt cx="2052637" cy="1365250"/>
            </a:xfrm>
          </p:grpSpPr>
          <p:sp>
            <p:nvSpPr>
              <p:cNvPr id="5995" name="Freeform 16103">
                <a:extLst>
                  <a:ext uri="{FF2B5EF4-FFF2-40B4-BE49-F238E27FC236}">
                    <a16:creationId xmlns:a16="http://schemas.microsoft.com/office/drawing/2014/main" id="{783DCD9F-E020-478F-9FDA-2A03599788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0960" y="1287463"/>
                <a:ext cx="2052637" cy="1365527"/>
              </a:xfrm>
              <a:custGeom>
                <a:avLst/>
                <a:gdLst>
                  <a:gd name="T0" fmla="*/ 0 w 1190"/>
                  <a:gd name="T1" fmla="*/ 713 h 717"/>
                  <a:gd name="T2" fmla="*/ 20 w 1190"/>
                  <a:gd name="T3" fmla="*/ 641 h 717"/>
                  <a:gd name="T4" fmla="*/ 84 w 1190"/>
                  <a:gd name="T5" fmla="*/ 641 h 717"/>
                  <a:gd name="T6" fmla="*/ 100 w 1190"/>
                  <a:gd name="T7" fmla="*/ 585 h 717"/>
                  <a:gd name="T8" fmla="*/ 120 w 1190"/>
                  <a:gd name="T9" fmla="*/ 517 h 717"/>
                  <a:gd name="T10" fmla="*/ 132 w 1190"/>
                  <a:gd name="T11" fmla="*/ 425 h 717"/>
                  <a:gd name="T12" fmla="*/ 100 w 1190"/>
                  <a:gd name="T13" fmla="*/ 301 h 717"/>
                  <a:gd name="T14" fmla="*/ 128 w 1190"/>
                  <a:gd name="T15" fmla="*/ 189 h 717"/>
                  <a:gd name="T16" fmla="*/ 200 w 1190"/>
                  <a:gd name="T17" fmla="*/ 101 h 717"/>
                  <a:gd name="T18" fmla="*/ 252 w 1190"/>
                  <a:gd name="T19" fmla="*/ 50 h 717"/>
                  <a:gd name="T20" fmla="*/ 312 w 1190"/>
                  <a:gd name="T21" fmla="*/ 26 h 717"/>
                  <a:gd name="T22" fmla="*/ 404 w 1190"/>
                  <a:gd name="T23" fmla="*/ 1 h 717"/>
                  <a:gd name="T24" fmla="*/ 492 w 1190"/>
                  <a:gd name="T25" fmla="*/ 21 h 717"/>
                  <a:gd name="T26" fmla="*/ 552 w 1190"/>
                  <a:gd name="T27" fmla="*/ 41 h 717"/>
                  <a:gd name="T28" fmla="*/ 587 w 1190"/>
                  <a:gd name="T29" fmla="*/ 68 h 717"/>
                  <a:gd name="T30" fmla="*/ 672 w 1190"/>
                  <a:gd name="T31" fmla="*/ 33 h 717"/>
                  <a:gd name="T32" fmla="*/ 736 w 1190"/>
                  <a:gd name="T33" fmla="*/ 25 h 717"/>
                  <a:gd name="T34" fmla="*/ 816 w 1190"/>
                  <a:gd name="T35" fmla="*/ 21 h 717"/>
                  <a:gd name="T36" fmla="*/ 877 w 1190"/>
                  <a:gd name="T37" fmla="*/ 41 h 717"/>
                  <a:gd name="T38" fmla="*/ 992 w 1190"/>
                  <a:gd name="T39" fmla="*/ 117 h 717"/>
                  <a:gd name="T40" fmla="*/ 1079 w 1190"/>
                  <a:gd name="T41" fmla="*/ 260 h 717"/>
                  <a:gd name="T42" fmla="*/ 1100 w 1190"/>
                  <a:gd name="T43" fmla="*/ 325 h 717"/>
                  <a:gd name="T44" fmla="*/ 1092 w 1190"/>
                  <a:gd name="T45" fmla="*/ 405 h 717"/>
                  <a:gd name="T46" fmla="*/ 1076 w 1190"/>
                  <a:gd name="T47" fmla="*/ 541 h 717"/>
                  <a:gd name="T48" fmla="*/ 1080 w 1190"/>
                  <a:gd name="T49" fmla="*/ 621 h 717"/>
                  <a:gd name="T50" fmla="*/ 1176 w 1190"/>
                  <a:gd name="T51" fmla="*/ 637 h 717"/>
                  <a:gd name="T52" fmla="*/ 1164 w 1190"/>
                  <a:gd name="T53" fmla="*/ 717 h 717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190"/>
                  <a:gd name="T82" fmla="*/ 0 h 717"/>
                  <a:gd name="T83" fmla="*/ 1190 w 1190"/>
                  <a:gd name="T84" fmla="*/ 717 h 717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190" h="717">
                    <a:moveTo>
                      <a:pt x="0" y="713"/>
                    </a:moveTo>
                    <a:cubicBezTo>
                      <a:pt x="3" y="701"/>
                      <a:pt x="6" y="653"/>
                      <a:pt x="20" y="641"/>
                    </a:cubicBezTo>
                    <a:cubicBezTo>
                      <a:pt x="34" y="629"/>
                      <a:pt x="71" y="650"/>
                      <a:pt x="84" y="641"/>
                    </a:cubicBezTo>
                    <a:cubicBezTo>
                      <a:pt x="97" y="632"/>
                      <a:pt x="94" y="606"/>
                      <a:pt x="100" y="585"/>
                    </a:cubicBezTo>
                    <a:cubicBezTo>
                      <a:pt x="106" y="564"/>
                      <a:pt x="115" y="544"/>
                      <a:pt x="120" y="517"/>
                    </a:cubicBezTo>
                    <a:cubicBezTo>
                      <a:pt x="125" y="490"/>
                      <a:pt x="135" y="461"/>
                      <a:pt x="132" y="425"/>
                    </a:cubicBezTo>
                    <a:cubicBezTo>
                      <a:pt x="129" y="389"/>
                      <a:pt x="101" y="340"/>
                      <a:pt x="100" y="301"/>
                    </a:cubicBezTo>
                    <a:cubicBezTo>
                      <a:pt x="99" y="262"/>
                      <a:pt x="111" y="222"/>
                      <a:pt x="128" y="189"/>
                    </a:cubicBezTo>
                    <a:cubicBezTo>
                      <a:pt x="145" y="156"/>
                      <a:pt x="179" y="124"/>
                      <a:pt x="200" y="101"/>
                    </a:cubicBezTo>
                    <a:cubicBezTo>
                      <a:pt x="221" y="78"/>
                      <a:pt x="233" y="62"/>
                      <a:pt x="252" y="50"/>
                    </a:cubicBezTo>
                    <a:cubicBezTo>
                      <a:pt x="271" y="38"/>
                      <a:pt x="287" y="34"/>
                      <a:pt x="312" y="26"/>
                    </a:cubicBezTo>
                    <a:cubicBezTo>
                      <a:pt x="337" y="18"/>
                      <a:pt x="374" y="2"/>
                      <a:pt x="404" y="1"/>
                    </a:cubicBezTo>
                    <a:cubicBezTo>
                      <a:pt x="434" y="0"/>
                      <a:pt x="467" y="14"/>
                      <a:pt x="492" y="21"/>
                    </a:cubicBezTo>
                    <a:cubicBezTo>
                      <a:pt x="517" y="28"/>
                      <a:pt x="536" y="33"/>
                      <a:pt x="552" y="41"/>
                    </a:cubicBezTo>
                    <a:cubicBezTo>
                      <a:pt x="568" y="49"/>
                      <a:pt x="567" y="69"/>
                      <a:pt x="587" y="68"/>
                    </a:cubicBezTo>
                    <a:cubicBezTo>
                      <a:pt x="607" y="67"/>
                      <a:pt x="647" y="40"/>
                      <a:pt x="672" y="33"/>
                    </a:cubicBezTo>
                    <a:cubicBezTo>
                      <a:pt x="697" y="26"/>
                      <a:pt x="712" y="27"/>
                      <a:pt x="736" y="25"/>
                    </a:cubicBezTo>
                    <a:cubicBezTo>
                      <a:pt x="760" y="23"/>
                      <a:pt x="793" y="18"/>
                      <a:pt x="816" y="21"/>
                    </a:cubicBezTo>
                    <a:cubicBezTo>
                      <a:pt x="839" y="24"/>
                      <a:pt x="848" y="25"/>
                      <a:pt x="877" y="41"/>
                    </a:cubicBezTo>
                    <a:cubicBezTo>
                      <a:pt x="906" y="57"/>
                      <a:pt x="958" y="81"/>
                      <a:pt x="992" y="117"/>
                    </a:cubicBezTo>
                    <a:cubicBezTo>
                      <a:pt x="1026" y="153"/>
                      <a:pt x="1061" y="225"/>
                      <a:pt x="1079" y="260"/>
                    </a:cubicBezTo>
                    <a:cubicBezTo>
                      <a:pt x="1097" y="295"/>
                      <a:pt x="1098" y="301"/>
                      <a:pt x="1100" y="325"/>
                    </a:cubicBezTo>
                    <a:cubicBezTo>
                      <a:pt x="1102" y="349"/>
                      <a:pt x="1096" y="369"/>
                      <a:pt x="1092" y="405"/>
                    </a:cubicBezTo>
                    <a:cubicBezTo>
                      <a:pt x="1088" y="441"/>
                      <a:pt x="1078" y="505"/>
                      <a:pt x="1076" y="541"/>
                    </a:cubicBezTo>
                    <a:cubicBezTo>
                      <a:pt x="1074" y="577"/>
                      <a:pt x="1063" y="605"/>
                      <a:pt x="1080" y="621"/>
                    </a:cubicBezTo>
                    <a:cubicBezTo>
                      <a:pt x="1097" y="637"/>
                      <a:pt x="1162" y="621"/>
                      <a:pt x="1176" y="637"/>
                    </a:cubicBezTo>
                    <a:cubicBezTo>
                      <a:pt x="1190" y="653"/>
                      <a:pt x="1166" y="700"/>
                      <a:pt x="1164" y="717"/>
                    </a:cubicBezTo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5996" name="Freeform 16248">
                <a:extLst>
                  <a:ext uri="{FF2B5EF4-FFF2-40B4-BE49-F238E27FC236}">
                    <a16:creationId xmlns:a16="http://schemas.microsoft.com/office/drawing/2014/main" id="{612C699A-270F-477E-B792-AEFB77EC00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6795" y="2005467"/>
                <a:ext cx="157105" cy="449303"/>
              </a:xfrm>
              <a:custGeom>
                <a:avLst/>
                <a:gdLst>
                  <a:gd name="T0" fmla="*/ 91 w 91"/>
                  <a:gd name="T1" fmla="*/ 15 h 236"/>
                  <a:gd name="T2" fmla="*/ 70 w 91"/>
                  <a:gd name="T3" fmla="*/ 129 h 236"/>
                  <a:gd name="T4" fmla="*/ 25 w 91"/>
                  <a:gd name="T5" fmla="*/ 225 h 236"/>
                  <a:gd name="T6" fmla="*/ 1 w 91"/>
                  <a:gd name="T7" fmla="*/ 198 h 236"/>
                  <a:gd name="T8" fmla="*/ 31 w 91"/>
                  <a:gd name="T9" fmla="*/ 90 h 236"/>
                  <a:gd name="T10" fmla="*/ 49 w 91"/>
                  <a:gd name="T11" fmla="*/ 0 h 2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1"/>
                  <a:gd name="T19" fmla="*/ 0 h 236"/>
                  <a:gd name="T20" fmla="*/ 91 w 91"/>
                  <a:gd name="T21" fmla="*/ 236 h 2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1" h="236">
                    <a:moveTo>
                      <a:pt x="91" y="15"/>
                    </a:moveTo>
                    <a:cubicBezTo>
                      <a:pt x="88" y="33"/>
                      <a:pt x="81" y="94"/>
                      <a:pt x="70" y="129"/>
                    </a:cubicBezTo>
                    <a:cubicBezTo>
                      <a:pt x="59" y="164"/>
                      <a:pt x="36" y="214"/>
                      <a:pt x="25" y="225"/>
                    </a:cubicBezTo>
                    <a:cubicBezTo>
                      <a:pt x="14" y="236"/>
                      <a:pt x="0" y="220"/>
                      <a:pt x="1" y="198"/>
                    </a:cubicBezTo>
                    <a:cubicBezTo>
                      <a:pt x="2" y="176"/>
                      <a:pt x="23" y="123"/>
                      <a:pt x="31" y="90"/>
                    </a:cubicBezTo>
                    <a:cubicBezTo>
                      <a:pt x="39" y="57"/>
                      <a:pt x="45" y="19"/>
                      <a:pt x="49" y="0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5997" name="Freeform 16268">
                <a:extLst>
                  <a:ext uri="{FF2B5EF4-FFF2-40B4-BE49-F238E27FC236}">
                    <a16:creationId xmlns:a16="http://schemas.microsoft.com/office/drawing/2014/main" id="{2B1FFB77-12C2-4AE4-B57E-5C8287A8A9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8064" y="1854230"/>
                <a:ext cx="437544" cy="187944"/>
              </a:xfrm>
              <a:custGeom>
                <a:avLst/>
                <a:gdLst>
                  <a:gd name="T0" fmla="*/ 0 w 252"/>
                  <a:gd name="T1" fmla="*/ 0 h 98"/>
                  <a:gd name="T2" fmla="*/ 72 w 252"/>
                  <a:gd name="T3" fmla="*/ 84 h 98"/>
                  <a:gd name="T4" fmla="*/ 160 w 252"/>
                  <a:gd name="T5" fmla="*/ 84 h 98"/>
                  <a:gd name="T6" fmla="*/ 252 w 252"/>
                  <a:gd name="T7" fmla="*/ 52 h 9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52"/>
                  <a:gd name="T13" fmla="*/ 0 h 98"/>
                  <a:gd name="T14" fmla="*/ 252 w 252"/>
                  <a:gd name="T15" fmla="*/ 98 h 9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52" h="98">
                    <a:moveTo>
                      <a:pt x="0" y="0"/>
                    </a:moveTo>
                    <a:cubicBezTo>
                      <a:pt x="12" y="15"/>
                      <a:pt x="45" y="70"/>
                      <a:pt x="72" y="84"/>
                    </a:cubicBezTo>
                    <a:cubicBezTo>
                      <a:pt x="99" y="98"/>
                      <a:pt x="130" y="89"/>
                      <a:pt x="160" y="84"/>
                    </a:cubicBezTo>
                    <a:cubicBezTo>
                      <a:pt x="190" y="79"/>
                      <a:pt x="233" y="59"/>
                      <a:pt x="252" y="52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00" name="Freeform 16120">
                <a:extLst>
                  <a:ext uri="{FF2B5EF4-FFF2-40B4-BE49-F238E27FC236}">
                    <a16:creationId xmlns:a16="http://schemas.microsoft.com/office/drawing/2014/main" id="{FA609F52-2CFF-42F5-AE03-CF61003B92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6359" y="2014276"/>
                <a:ext cx="281907" cy="171792"/>
              </a:xfrm>
              <a:custGeom>
                <a:avLst/>
                <a:gdLst>
                  <a:gd name="T0" fmla="*/ 18 w 114"/>
                  <a:gd name="T1" fmla="*/ 0 h 99"/>
                  <a:gd name="T2" fmla="*/ 0 w 114"/>
                  <a:gd name="T3" fmla="*/ 39 h 99"/>
                  <a:gd name="T4" fmla="*/ 20 w 114"/>
                  <a:gd name="T5" fmla="*/ 78 h 99"/>
                  <a:gd name="T6" fmla="*/ 69 w 114"/>
                  <a:gd name="T7" fmla="*/ 90 h 99"/>
                  <a:gd name="T8" fmla="*/ 114 w 114"/>
                  <a:gd name="T9" fmla="*/ 99 h 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4"/>
                  <a:gd name="T16" fmla="*/ 0 h 99"/>
                  <a:gd name="T17" fmla="*/ 114 w 114"/>
                  <a:gd name="T18" fmla="*/ 99 h 99"/>
                  <a:gd name="connsiteX0" fmla="*/ 1579 w 14258"/>
                  <a:gd name="connsiteY0" fmla="*/ 0 h 9159"/>
                  <a:gd name="connsiteX1" fmla="*/ 0 w 14258"/>
                  <a:gd name="connsiteY1" fmla="*/ 3939 h 9159"/>
                  <a:gd name="connsiteX2" fmla="*/ 1754 w 14258"/>
                  <a:gd name="connsiteY2" fmla="*/ 7879 h 9159"/>
                  <a:gd name="connsiteX3" fmla="*/ 6053 w 14258"/>
                  <a:gd name="connsiteY3" fmla="*/ 9091 h 9159"/>
                  <a:gd name="connsiteX4" fmla="*/ 14258 w 14258"/>
                  <a:gd name="connsiteY4" fmla="*/ 8780 h 9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58" h="9159">
                    <a:moveTo>
                      <a:pt x="1579" y="0"/>
                    </a:moveTo>
                    <a:cubicBezTo>
                      <a:pt x="1316" y="606"/>
                      <a:pt x="0" y="2626"/>
                      <a:pt x="0" y="3939"/>
                    </a:cubicBezTo>
                    <a:cubicBezTo>
                      <a:pt x="0" y="5253"/>
                      <a:pt x="789" y="6970"/>
                      <a:pt x="1754" y="7879"/>
                    </a:cubicBezTo>
                    <a:cubicBezTo>
                      <a:pt x="2719" y="8788"/>
                      <a:pt x="4649" y="8788"/>
                      <a:pt x="6053" y="9091"/>
                    </a:cubicBezTo>
                    <a:cubicBezTo>
                      <a:pt x="7456" y="9394"/>
                      <a:pt x="13469" y="8578"/>
                      <a:pt x="14258" y="8780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01" name="Line 5770">
                <a:extLst>
                  <a:ext uri="{FF2B5EF4-FFF2-40B4-BE49-F238E27FC236}">
                    <a16:creationId xmlns:a16="http://schemas.microsoft.com/office/drawing/2014/main" id="{C16BB6AC-3112-4EA0-841E-BD6FCBE43D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466915" y="2026023"/>
                <a:ext cx="10277" cy="0"/>
              </a:xfrm>
              <a:prstGeom prst="line">
                <a:avLst/>
              </a:prstGeom>
              <a:noFill/>
              <a:ln w="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02" name="Freeform 3181">
                <a:extLst>
                  <a:ext uri="{FF2B5EF4-FFF2-40B4-BE49-F238E27FC236}">
                    <a16:creationId xmlns:a16="http://schemas.microsoft.com/office/drawing/2014/main" id="{C4EC2243-B4CA-4486-AD18-C8D50C01C2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48507" y="1786688"/>
                <a:ext cx="311273" cy="412595"/>
              </a:xfrm>
              <a:custGeom>
                <a:avLst/>
                <a:gdLst>
                  <a:gd name="T0" fmla="*/ 6 w 438"/>
                  <a:gd name="T1" fmla="*/ 2 h 593"/>
                  <a:gd name="T2" fmla="*/ 4 w 438"/>
                  <a:gd name="T3" fmla="*/ 3 h 593"/>
                  <a:gd name="T4" fmla="*/ 3 w 438"/>
                  <a:gd name="T5" fmla="*/ 3 h 593"/>
                  <a:gd name="T6" fmla="*/ 2 w 438"/>
                  <a:gd name="T7" fmla="*/ 4 h 593"/>
                  <a:gd name="T8" fmla="*/ 2 w 438"/>
                  <a:gd name="T9" fmla="*/ 5 h 593"/>
                  <a:gd name="T10" fmla="*/ 3 w 438"/>
                  <a:gd name="T11" fmla="*/ 6 h 593"/>
                  <a:gd name="T12" fmla="*/ 4 w 438"/>
                  <a:gd name="T13" fmla="*/ 7 h 593"/>
                  <a:gd name="T14" fmla="*/ 5 w 438"/>
                  <a:gd name="T15" fmla="*/ 8 h 593"/>
                  <a:gd name="T16" fmla="*/ 6 w 438"/>
                  <a:gd name="T17" fmla="*/ 8 h 593"/>
                  <a:gd name="T18" fmla="*/ 7 w 438"/>
                  <a:gd name="T19" fmla="*/ 8 h 593"/>
                  <a:gd name="T20" fmla="*/ 8 w 438"/>
                  <a:gd name="T21" fmla="*/ 8 h 593"/>
                  <a:gd name="T22" fmla="*/ 9 w 438"/>
                  <a:gd name="T23" fmla="*/ 7 h 593"/>
                  <a:gd name="T24" fmla="*/ 10 w 438"/>
                  <a:gd name="T25" fmla="*/ 6 h 593"/>
                  <a:gd name="T26" fmla="*/ 10 w 438"/>
                  <a:gd name="T27" fmla="*/ 5 h 593"/>
                  <a:gd name="T28" fmla="*/ 10 w 438"/>
                  <a:gd name="T29" fmla="*/ 4 h 593"/>
                  <a:gd name="T30" fmla="*/ 10 w 438"/>
                  <a:gd name="T31" fmla="*/ 3 h 593"/>
                  <a:gd name="T32" fmla="*/ 9 w 438"/>
                  <a:gd name="T33" fmla="*/ 3 h 593"/>
                  <a:gd name="T34" fmla="*/ 7 w 438"/>
                  <a:gd name="T35" fmla="*/ 2 h 593"/>
                  <a:gd name="T36" fmla="*/ 7 w 438"/>
                  <a:gd name="T37" fmla="*/ 2 h 593"/>
                  <a:gd name="T38" fmla="*/ 7 w 438"/>
                  <a:gd name="T39" fmla="*/ 0 h 593"/>
                  <a:gd name="T40" fmla="*/ 7 w 438"/>
                  <a:gd name="T41" fmla="*/ 0 h 593"/>
                  <a:gd name="T42" fmla="*/ 7 w 438"/>
                  <a:gd name="T43" fmla="*/ 1 h 593"/>
                  <a:gd name="T44" fmla="*/ 8 w 438"/>
                  <a:gd name="T45" fmla="*/ 1 h 593"/>
                  <a:gd name="T46" fmla="*/ 9 w 438"/>
                  <a:gd name="T47" fmla="*/ 1 h 593"/>
                  <a:gd name="T48" fmla="*/ 10 w 438"/>
                  <a:gd name="T49" fmla="*/ 2 h 593"/>
                  <a:gd name="T50" fmla="*/ 11 w 438"/>
                  <a:gd name="T51" fmla="*/ 3 h 593"/>
                  <a:gd name="T52" fmla="*/ 12 w 438"/>
                  <a:gd name="T53" fmla="*/ 4 h 593"/>
                  <a:gd name="T54" fmla="*/ 12 w 438"/>
                  <a:gd name="T55" fmla="*/ 5 h 593"/>
                  <a:gd name="T56" fmla="*/ 12 w 438"/>
                  <a:gd name="T57" fmla="*/ 6 h 593"/>
                  <a:gd name="T58" fmla="*/ 12 w 438"/>
                  <a:gd name="T59" fmla="*/ 7 h 593"/>
                  <a:gd name="T60" fmla="*/ 10 w 438"/>
                  <a:gd name="T61" fmla="*/ 8 h 593"/>
                  <a:gd name="T62" fmla="*/ 9 w 438"/>
                  <a:gd name="T63" fmla="*/ 9 h 593"/>
                  <a:gd name="T64" fmla="*/ 8 w 438"/>
                  <a:gd name="T65" fmla="*/ 10 h 593"/>
                  <a:gd name="T66" fmla="*/ 8 w 438"/>
                  <a:gd name="T67" fmla="*/ 10 h 593"/>
                  <a:gd name="T68" fmla="*/ 7 w 438"/>
                  <a:gd name="T69" fmla="*/ 11 h 593"/>
                  <a:gd name="T70" fmla="*/ 7 w 438"/>
                  <a:gd name="T71" fmla="*/ 11 h 593"/>
                  <a:gd name="T72" fmla="*/ 6 w 438"/>
                  <a:gd name="T73" fmla="*/ 11 h 593"/>
                  <a:gd name="T74" fmla="*/ 5 w 438"/>
                  <a:gd name="T75" fmla="*/ 10 h 593"/>
                  <a:gd name="T76" fmla="*/ 3 w 438"/>
                  <a:gd name="T77" fmla="*/ 8 h 593"/>
                  <a:gd name="T78" fmla="*/ 1 w 438"/>
                  <a:gd name="T79" fmla="*/ 7 h 593"/>
                  <a:gd name="T80" fmla="*/ 0 w 438"/>
                  <a:gd name="T81" fmla="*/ 7 h 593"/>
                  <a:gd name="T82" fmla="*/ 0 w 438"/>
                  <a:gd name="T83" fmla="*/ 6 h 593"/>
                  <a:gd name="T84" fmla="*/ 0 w 438"/>
                  <a:gd name="T85" fmla="*/ 5 h 593"/>
                  <a:gd name="T86" fmla="*/ 1 w 438"/>
                  <a:gd name="T87" fmla="*/ 4 h 593"/>
                  <a:gd name="T88" fmla="*/ 2 w 438"/>
                  <a:gd name="T89" fmla="*/ 3 h 593"/>
                  <a:gd name="T90" fmla="*/ 3 w 438"/>
                  <a:gd name="T91" fmla="*/ 2 h 593"/>
                  <a:gd name="T92" fmla="*/ 4 w 438"/>
                  <a:gd name="T93" fmla="*/ 1 h 593"/>
                  <a:gd name="T94" fmla="*/ 5 w 438"/>
                  <a:gd name="T95" fmla="*/ 1 h 593"/>
                  <a:gd name="T96" fmla="*/ 6 w 438"/>
                  <a:gd name="T97" fmla="*/ 1 h 593"/>
                  <a:gd name="T98" fmla="*/ 6 w 438"/>
                  <a:gd name="T99" fmla="*/ 0 h 593"/>
                  <a:gd name="T100" fmla="*/ 6 w 438"/>
                  <a:gd name="T101" fmla="*/ 0 h 593"/>
                  <a:gd name="T102" fmla="*/ 7 w 438"/>
                  <a:gd name="T103" fmla="*/ 0 h 593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38"/>
                  <a:gd name="T157" fmla="*/ 0 h 593"/>
                  <a:gd name="T158" fmla="*/ 438 w 438"/>
                  <a:gd name="T159" fmla="*/ 593 h 593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438" h="593">
                    <a:moveTo>
                      <a:pt x="226" y="111"/>
                    </a:moveTo>
                    <a:lnTo>
                      <a:pt x="197" y="116"/>
                    </a:lnTo>
                    <a:lnTo>
                      <a:pt x="170" y="126"/>
                    </a:lnTo>
                    <a:lnTo>
                      <a:pt x="145" y="142"/>
                    </a:lnTo>
                    <a:lnTo>
                      <a:pt x="124" y="163"/>
                    </a:lnTo>
                    <a:lnTo>
                      <a:pt x="107" y="186"/>
                    </a:lnTo>
                    <a:lnTo>
                      <a:pt x="94" y="211"/>
                    </a:lnTo>
                    <a:lnTo>
                      <a:pt x="86" y="237"/>
                    </a:lnTo>
                    <a:lnTo>
                      <a:pt x="83" y="263"/>
                    </a:lnTo>
                    <a:lnTo>
                      <a:pt x="85" y="292"/>
                    </a:lnTo>
                    <a:lnTo>
                      <a:pt x="90" y="320"/>
                    </a:lnTo>
                    <a:lnTo>
                      <a:pt x="98" y="348"/>
                    </a:lnTo>
                    <a:lnTo>
                      <a:pt x="110" y="374"/>
                    </a:lnTo>
                    <a:lnTo>
                      <a:pt x="123" y="396"/>
                    </a:lnTo>
                    <a:lnTo>
                      <a:pt x="139" y="417"/>
                    </a:lnTo>
                    <a:lnTo>
                      <a:pt x="157" y="432"/>
                    </a:lnTo>
                    <a:lnTo>
                      <a:pt x="178" y="444"/>
                    </a:lnTo>
                    <a:lnTo>
                      <a:pt x="201" y="448"/>
                    </a:lnTo>
                    <a:lnTo>
                      <a:pt x="214" y="449"/>
                    </a:lnTo>
                    <a:lnTo>
                      <a:pt x="249" y="445"/>
                    </a:lnTo>
                    <a:lnTo>
                      <a:pt x="270" y="437"/>
                    </a:lnTo>
                    <a:lnTo>
                      <a:pt x="292" y="427"/>
                    </a:lnTo>
                    <a:lnTo>
                      <a:pt x="310" y="410"/>
                    </a:lnTo>
                    <a:lnTo>
                      <a:pt x="330" y="389"/>
                    </a:lnTo>
                    <a:lnTo>
                      <a:pt x="344" y="367"/>
                    </a:lnTo>
                    <a:lnTo>
                      <a:pt x="356" y="344"/>
                    </a:lnTo>
                    <a:lnTo>
                      <a:pt x="363" y="317"/>
                    </a:lnTo>
                    <a:lnTo>
                      <a:pt x="367" y="290"/>
                    </a:lnTo>
                    <a:lnTo>
                      <a:pt x="367" y="262"/>
                    </a:lnTo>
                    <a:lnTo>
                      <a:pt x="363" y="234"/>
                    </a:lnTo>
                    <a:lnTo>
                      <a:pt x="355" y="207"/>
                    </a:lnTo>
                    <a:lnTo>
                      <a:pt x="344" y="182"/>
                    </a:lnTo>
                    <a:lnTo>
                      <a:pt x="330" y="159"/>
                    </a:lnTo>
                    <a:lnTo>
                      <a:pt x="311" y="140"/>
                    </a:lnTo>
                    <a:lnTo>
                      <a:pt x="289" y="125"/>
                    </a:lnTo>
                    <a:lnTo>
                      <a:pt x="264" y="115"/>
                    </a:lnTo>
                    <a:lnTo>
                      <a:pt x="244" y="111"/>
                    </a:lnTo>
                    <a:lnTo>
                      <a:pt x="226" y="111"/>
                    </a:lnTo>
                    <a:close/>
                    <a:moveTo>
                      <a:pt x="234" y="0"/>
                    </a:moveTo>
                    <a:lnTo>
                      <a:pt x="239" y="1"/>
                    </a:lnTo>
                    <a:lnTo>
                      <a:pt x="245" y="7"/>
                    </a:lnTo>
                    <a:lnTo>
                      <a:pt x="251" y="14"/>
                    </a:lnTo>
                    <a:lnTo>
                      <a:pt x="255" y="25"/>
                    </a:lnTo>
                    <a:lnTo>
                      <a:pt x="259" y="37"/>
                    </a:lnTo>
                    <a:lnTo>
                      <a:pt x="265" y="53"/>
                    </a:lnTo>
                    <a:lnTo>
                      <a:pt x="273" y="65"/>
                    </a:lnTo>
                    <a:lnTo>
                      <a:pt x="282" y="74"/>
                    </a:lnTo>
                    <a:lnTo>
                      <a:pt x="314" y="94"/>
                    </a:lnTo>
                    <a:lnTo>
                      <a:pt x="334" y="108"/>
                    </a:lnTo>
                    <a:lnTo>
                      <a:pt x="352" y="122"/>
                    </a:lnTo>
                    <a:lnTo>
                      <a:pt x="369" y="141"/>
                    </a:lnTo>
                    <a:lnTo>
                      <a:pt x="386" y="163"/>
                    </a:lnTo>
                    <a:lnTo>
                      <a:pt x="404" y="195"/>
                    </a:lnTo>
                    <a:lnTo>
                      <a:pt x="415" y="221"/>
                    </a:lnTo>
                    <a:lnTo>
                      <a:pt x="426" y="249"/>
                    </a:lnTo>
                    <a:lnTo>
                      <a:pt x="434" y="275"/>
                    </a:lnTo>
                    <a:lnTo>
                      <a:pt x="438" y="304"/>
                    </a:lnTo>
                    <a:lnTo>
                      <a:pt x="436" y="332"/>
                    </a:lnTo>
                    <a:lnTo>
                      <a:pt x="429" y="361"/>
                    </a:lnTo>
                    <a:lnTo>
                      <a:pt x="413" y="389"/>
                    </a:lnTo>
                    <a:lnTo>
                      <a:pt x="389" y="415"/>
                    </a:lnTo>
                    <a:lnTo>
                      <a:pt x="367" y="439"/>
                    </a:lnTo>
                    <a:lnTo>
                      <a:pt x="346" y="462"/>
                    </a:lnTo>
                    <a:lnTo>
                      <a:pt x="326" y="486"/>
                    </a:lnTo>
                    <a:lnTo>
                      <a:pt x="305" y="508"/>
                    </a:lnTo>
                    <a:lnTo>
                      <a:pt x="286" y="532"/>
                    </a:lnTo>
                    <a:lnTo>
                      <a:pt x="277" y="545"/>
                    </a:lnTo>
                    <a:lnTo>
                      <a:pt x="269" y="558"/>
                    </a:lnTo>
                    <a:lnTo>
                      <a:pt x="260" y="570"/>
                    </a:lnTo>
                    <a:lnTo>
                      <a:pt x="251" y="581"/>
                    </a:lnTo>
                    <a:lnTo>
                      <a:pt x="239" y="589"/>
                    </a:lnTo>
                    <a:lnTo>
                      <a:pt x="226" y="593"/>
                    </a:lnTo>
                    <a:lnTo>
                      <a:pt x="215" y="591"/>
                    </a:lnTo>
                    <a:lnTo>
                      <a:pt x="207" y="585"/>
                    </a:lnTo>
                    <a:lnTo>
                      <a:pt x="198" y="574"/>
                    </a:lnTo>
                    <a:lnTo>
                      <a:pt x="182" y="553"/>
                    </a:lnTo>
                    <a:lnTo>
                      <a:pt x="159" y="525"/>
                    </a:lnTo>
                    <a:lnTo>
                      <a:pt x="111" y="473"/>
                    </a:lnTo>
                    <a:lnTo>
                      <a:pt x="85" y="444"/>
                    </a:lnTo>
                    <a:lnTo>
                      <a:pt x="45" y="404"/>
                    </a:lnTo>
                    <a:lnTo>
                      <a:pt x="32" y="387"/>
                    </a:lnTo>
                    <a:lnTo>
                      <a:pt x="19" y="369"/>
                    </a:lnTo>
                    <a:lnTo>
                      <a:pt x="10" y="346"/>
                    </a:lnTo>
                    <a:lnTo>
                      <a:pt x="3" y="321"/>
                    </a:lnTo>
                    <a:lnTo>
                      <a:pt x="0" y="292"/>
                    </a:lnTo>
                    <a:lnTo>
                      <a:pt x="4" y="263"/>
                    </a:lnTo>
                    <a:lnTo>
                      <a:pt x="14" y="236"/>
                    </a:lnTo>
                    <a:lnTo>
                      <a:pt x="25" y="209"/>
                    </a:lnTo>
                    <a:lnTo>
                      <a:pt x="41" y="183"/>
                    </a:lnTo>
                    <a:lnTo>
                      <a:pt x="58" y="158"/>
                    </a:lnTo>
                    <a:lnTo>
                      <a:pt x="76" y="136"/>
                    </a:lnTo>
                    <a:lnTo>
                      <a:pt x="97" y="115"/>
                    </a:lnTo>
                    <a:lnTo>
                      <a:pt x="122" y="97"/>
                    </a:lnTo>
                    <a:lnTo>
                      <a:pt x="149" y="83"/>
                    </a:lnTo>
                    <a:lnTo>
                      <a:pt x="166" y="74"/>
                    </a:lnTo>
                    <a:lnTo>
                      <a:pt x="181" y="63"/>
                    </a:lnTo>
                    <a:lnTo>
                      <a:pt x="194" y="51"/>
                    </a:lnTo>
                    <a:lnTo>
                      <a:pt x="206" y="36"/>
                    </a:lnTo>
                    <a:lnTo>
                      <a:pt x="213" y="26"/>
                    </a:lnTo>
                    <a:lnTo>
                      <a:pt x="216" y="17"/>
                    </a:lnTo>
                    <a:lnTo>
                      <a:pt x="220" y="12"/>
                    </a:lnTo>
                    <a:lnTo>
                      <a:pt x="222" y="9"/>
                    </a:lnTo>
                    <a:lnTo>
                      <a:pt x="226" y="5"/>
                    </a:lnTo>
                    <a:lnTo>
                      <a:pt x="234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03" name="Line 3193">
                <a:extLst>
                  <a:ext uri="{FF2B5EF4-FFF2-40B4-BE49-F238E27FC236}">
                    <a16:creationId xmlns:a16="http://schemas.microsoft.com/office/drawing/2014/main" id="{7E3CFF4A-3FCC-4650-81B6-AD964F62C5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183429" y="2037769"/>
                <a:ext cx="7341" cy="19088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04" name="Line 3194">
                <a:extLst>
                  <a:ext uri="{FF2B5EF4-FFF2-40B4-BE49-F238E27FC236}">
                    <a16:creationId xmlns:a16="http://schemas.microsoft.com/office/drawing/2014/main" id="{D85DB756-076F-4D31-8F06-E8ADF097A9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168747" y="2056857"/>
                <a:ext cx="17619" cy="14683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05" name="Line 3195">
                <a:extLst>
                  <a:ext uri="{FF2B5EF4-FFF2-40B4-BE49-F238E27FC236}">
                    <a16:creationId xmlns:a16="http://schemas.microsoft.com/office/drawing/2014/main" id="{2586745A-9EDD-4C16-B87B-3B8E02F87D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157001" y="2071540"/>
                <a:ext cx="11746" cy="8810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06" name="Line 3196">
                <a:extLst>
                  <a:ext uri="{FF2B5EF4-FFF2-40B4-BE49-F238E27FC236}">
                    <a16:creationId xmlns:a16="http://schemas.microsoft.com/office/drawing/2014/main" id="{BEEEA7B7-751C-4362-9482-7E571E945D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142318" y="2083287"/>
                <a:ext cx="14683" cy="8810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07" name="Line 3197">
                <a:extLst>
                  <a:ext uri="{FF2B5EF4-FFF2-40B4-BE49-F238E27FC236}">
                    <a16:creationId xmlns:a16="http://schemas.microsoft.com/office/drawing/2014/main" id="{116F093F-0743-4022-93D1-BF03FAFB61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127635" y="2092096"/>
                <a:ext cx="14683" cy="5873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08" name="Line 3198">
                <a:extLst>
                  <a:ext uri="{FF2B5EF4-FFF2-40B4-BE49-F238E27FC236}">
                    <a16:creationId xmlns:a16="http://schemas.microsoft.com/office/drawing/2014/main" id="{DAC6C24B-656B-4049-93C9-170F824B6C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110016" y="2093565"/>
                <a:ext cx="17619" cy="1468"/>
              </a:xfrm>
              <a:prstGeom prst="line">
                <a:avLst/>
              </a:prstGeom>
              <a:noFill/>
              <a:ln w="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09" name="Line 3199">
                <a:extLst>
                  <a:ext uri="{FF2B5EF4-FFF2-40B4-BE49-F238E27FC236}">
                    <a16:creationId xmlns:a16="http://schemas.microsoft.com/office/drawing/2014/main" id="{A4AA87CC-0D53-49C4-BA66-42DCBE9FD1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090928" y="2097970"/>
                <a:ext cx="17619" cy="0"/>
              </a:xfrm>
              <a:prstGeom prst="line">
                <a:avLst/>
              </a:prstGeom>
              <a:noFill/>
              <a:ln w="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10" name="Line 3200">
                <a:extLst>
                  <a:ext uri="{FF2B5EF4-FFF2-40B4-BE49-F238E27FC236}">
                    <a16:creationId xmlns:a16="http://schemas.microsoft.com/office/drawing/2014/main" id="{CFF904B5-58DA-4792-AF85-C7CCDAE865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4073309" y="2093565"/>
                <a:ext cx="17619" cy="1468"/>
              </a:xfrm>
              <a:prstGeom prst="line">
                <a:avLst/>
              </a:prstGeom>
              <a:noFill/>
              <a:ln w="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11" name="Line 3201">
                <a:extLst>
                  <a:ext uri="{FF2B5EF4-FFF2-40B4-BE49-F238E27FC236}">
                    <a16:creationId xmlns:a16="http://schemas.microsoft.com/office/drawing/2014/main" id="{E64BC0CF-5EF9-41C1-92BC-1FD90AE24B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4061563" y="2086223"/>
                <a:ext cx="16151" cy="7342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12" name="Line 3202">
                <a:extLst>
                  <a:ext uri="{FF2B5EF4-FFF2-40B4-BE49-F238E27FC236}">
                    <a16:creationId xmlns:a16="http://schemas.microsoft.com/office/drawing/2014/main" id="{61B6B0B4-FAE9-4050-AC5C-B3BB285E4A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4048349" y="2075945"/>
                <a:ext cx="10277" cy="16151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13" name="Line 3214">
                <a:extLst>
                  <a:ext uri="{FF2B5EF4-FFF2-40B4-BE49-F238E27FC236}">
                    <a16:creationId xmlns:a16="http://schemas.microsoft.com/office/drawing/2014/main" id="{6ECACFA3-BD5E-410E-BFAB-5C6E6CD4F0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055690" y="1870382"/>
                <a:ext cx="17619" cy="7341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14" name="Line 3215">
                <a:extLst>
                  <a:ext uri="{FF2B5EF4-FFF2-40B4-BE49-F238E27FC236}">
                    <a16:creationId xmlns:a16="http://schemas.microsoft.com/office/drawing/2014/main" id="{B09B5164-4E88-46E9-8C3E-93CF65F78A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073309" y="1864509"/>
                <a:ext cx="17619" cy="8810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15" name="Line 3216">
                <a:extLst>
                  <a:ext uri="{FF2B5EF4-FFF2-40B4-BE49-F238E27FC236}">
                    <a16:creationId xmlns:a16="http://schemas.microsoft.com/office/drawing/2014/main" id="{8175E25F-2DF5-4B7F-A2F4-BAA419DF8E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090928" y="1861572"/>
                <a:ext cx="22024" cy="2937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16" name="Line 3218">
                <a:extLst>
                  <a:ext uri="{FF2B5EF4-FFF2-40B4-BE49-F238E27FC236}">
                    <a16:creationId xmlns:a16="http://schemas.microsoft.com/office/drawing/2014/main" id="{B0F60078-7BEF-461B-A760-4D44453EAF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107080" y="1786688"/>
                <a:ext cx="5873" cy="5873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17" name="Line 3239">
                <a:extLst>
                  <a:ext uri="{FF2B5EF4-FFF2-40B4-BE49-F238E27FC236}">
                    <a16:creationId xmlns:a16="http://schemas.microsoft.com/office/drawing/2014/main" id="{32B43F27-531F-4CE3-82A6-BA1CEC338A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245097" y="2034833"/>
                <a:ext cx="7341" cy="22024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18" name="Line 3240">
                <a:extLst>
                  <a:ext uri="{FF2B5EF4-FFF2-40B4-BE49-F238E27FC236}">
                    <a16:creationId xmlns:a16="http://schemas.microsoft.com/office/drawing/2014/main" id="{B35B4B88-2646-4446-B72C-5CF0B69A0A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227477" y="2056857"/>
                <a:ext cx="17619" cy="17620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19" name="Line 3241">
                <a:extLst>
                  <a:ext uri="{FF2B5EF4-FFF2-40B4-BE49-F238E27FC236}">
                    <a16:creationId xmlns:a16="http://schemas.microsoft.com/office/drawing/2014/main" id="{3C9982A7-738F-4FC1-BCC1-26D88E00B0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208390" y="2075945"/>
                <a:ext cx="17619" cy="16151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20" name="Line 3242">
                <a:extLst>
                  <a:ext uri="{FF2B5EF4-FFF2-40B4-BE49-F238E27FC236}">
                    <a16:creationId xmlns:a16="http://schemas.microsoft.com/office/drawing/2014/main" id="{BC411212-D307-44B6-8788-3A72D1514D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195176" y="2092096"/>
                <a:ext cx="14683" cy="14683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21" name="Line 3243">
                <a:extLst>
                  <a:ext uri="{FF2B5EF4-FFF2-40B4-BE49-F238E27FC236}">
                    <a16:creationId xmlns:a16="http://schemas.microsoft.com/office/drawing/2014/main" id="{15D531A0-4E9B-41C4-B990-745FB25FA9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179024" y="2106779"/>
                <a:ext cx="16151" cy="16152"/>
              </a:xfrm>
              <a:prstGeom prst="line">
                <a:avLst/>
              </a:prstGeom>
              <a:noFill/>
              <a:ln w="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22" name="Line 3244">
                <a:extLst>
                  <a:ext uri="{FF2B5EF4-FFF2-40B4-BE49-F238E27FC236}">
                    <a16:creationId xmlns:a16="http://schemas.microsoft.com/office/drawing/2014/main" id="{B6C295A3-6027-4541-A5FA-53A9E3AF16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165810" y="2122931"/>
                <a:ext cx="13214" cy="16151"/>
              </a:xfrm>
              <a:prstGeom prst="line">
                <a:avLst/>
              </a:prstGeom>
              <a:noFill/>
              <a:ln w="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23" name="Line 3245">
                <a:extLst>
                  <a:ext uri="{FF2B5EF4-FFF2-40B4-BE49-F238E27FC236}">
                    <a16:creationId xmlns:a16="http://schemas.microsoft.com/office/drawing/2014/main" id="{62339B59-9799-4E17-A786-FC35921267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149659" y="2139082"/>
                <a:ext cx="16151" cy="14683"/>
              </a:xfrm>
              <a:prstGeom prst="line">
                <a:avLst/>
              </a:prstGeom>
              <a:noFill/>
              <a:ln w="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24" name="Line 3246">
                <a:extLst>
                  <a:ext uri="{FF2B5EF4-FFF2-40B4-BE49-F238E27FC236}">
                    <a16:creationId xmlns:a16="http://schemas.microsoft.com/office/drawing/2014/main" id="{0174B42D-1720-4FC8-84DA-BFBD01BF51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143786" y="2155234"/>
                <a:ext cx="7342" cy="10278"/>
              </a:xfrm>
              <a:prstGeom prst="line">
                <a:avLst/>
              </a:prstGeom>
              <a:noFill/>
              <a:ln w="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25" name="Line 3247">
                <a:extLst>
                  <a:ext uri="{FF2B5EF4-FFF2-40B4-BE49-F238E27FC236}">
                    <a16:creationId xmlns:a16="http://schemas.microsoft.com/office/drawing/2014/main" id="{A89F860D-2E55-448C-9AC7-A7B2FDA86D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140849" y="2165512"/>
                <a:ext cx="2937" cy="8810"/>
              </a:xfrm>
              <a:prstGeom prst="line">
                <a:avLst/>
              </a:prstGeom>
              <a:noFill/>
              <a:ln w="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26" name="Line 3248">
                <a:extLst>
                  <a:ext uri="{FF2B5EF4-FFF2-40B4-BE49-F238E27FC236}">
                    <a16:creationId xmlns:a16="http://schemas.microsoft.com/office/drawing/2014/main" id="{5986B11F-E88F-4C95-8856-E7FA00A26A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132040" y="2174322"/>
                <a:ext cx="8810" cy="7342"/>
              </a:xfrm>
              <a:prstGeom prst="line">
                <a:avLst/>
              </a:prstGeom>
              <a:noFill/>
              <a:ln w="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27" name="Line 3249">
                <a:extLst>
                  <a:ext uri="{FF2B5EF4-FFF2-40B4-BE49-F238E27FC236}">
                    <a16:creationId xmlns:a16="http://schemas.microsoft.com/office/drawing/2014/main" id="{E79AB7F5-BBDC-4559-892A-A94CB670AF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127635" y="2186068"/>
                <a:ext cx="7341" cy="4405"/>
              </a:xfrm>
              <a:prstGeom prst="line">
                <a:avLst/>
              </a:prstGeom>
              <a:noFill/>
              <a:ln w="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28" name="Line 3254">
                <a:extLst>
                  <a:ext uri="{FF2B5EF4-FFF2-40B4-BE49-F238E27FC236}">
                    <a16:creationId xmlns:a16="http://schemas.microsoft.com/office/drawing/2014/main" id="{75AD8AF1-DA1C-4264-AA86-8ED276AA81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4089460" y="2187537"/>
                <a:ext cx="7341" cy="7341"/>
              </a:xfrm>
              <a:prstGeom prst="line">
                <a:avLst/>
              </a:prstGeom>
              <a:noFill/>
              <a:ln w="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29" name="Line 3255">
                <a:extLst>
                  <a:ext uri="{FF2B5EF4-FFF2-40B4-BE49-F238E27FC236}">
                    <a16:creationId xmlns:a16="http://schemas.microsoft.com/office/drawing/2014/main" id="{433A0BB6-50DA-420A-9EBC-CDD490F2A6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4082119" y="2178727"/>
                <a:ext cx="7342" cy="8810"/>
              </a:xfrm>
              <a:prstGeom prst="line">
                <a:avLst/>
              </a:prstGeom>
              <a:noFill/>
              <a:ln w="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30" name="Line 3256">
                <a:extLst>
                  <a:ext uri="{FF2B5EF4-FFF2-40B4-BE49-F238E27FC236}">
                    <a16:creationId xmlns:a16="http://schemas.microsoft.com/office/drawing/2014/main" id="{B56D2AD2-23CE-4620-9BF7-6240AEBBF3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4080651" y="2169917"/>
                <a:ext cx="2937" cy="8810"/>
              </a:xfrm>
              <a:prstGeom prst="line">
                <a:avLst/>
              </a:prstGeom>
              <a:noFill/>
              <a:ln w="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31" name="Line 3257">
                <a:extLst>
                  <a:ext uri="{FF2B5EF4-FFF2-40B4-BE49-F238E27FC236}">
                    <a16:creationId xmlns:a16="http://schemas.microsoft.com/office/drawing/2014/main" id="{3CA29D1E-0D76-47EA-B04D-39871A9CEF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4063032" y="2152298"/>
                <a:ext cx="17619" cy="17620"/>
              </a:xfrm>
              <a:prstGeom prst="line">
                <a:avLst/>
              </a:prstGeom>
              <a:noFill/>
              <a:ln w="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32" name="Line 3258">
                <a:extLst>
                  <a:ext uri="{FF2B5EF4-FFF2-40B4-BE49-F238E27FC236}">
                    <a16:creationId xmlns:a16="http://schemas.microsoft.com/office/drawing/2014/main" id="{CF610EAB-DF98-4F34-BC3E-DC7F41E87F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4027793" y="2112653"/>
                <a:ext cx="35238" cy="39645"/>
              </a:xfrm>
              <a:prstGeom prst="line">
                <a:avLst/>
              </a:prstGeom>
              <a:noFill/>
              <a:ln w="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33" name="Line 3275">
                <a:extLst>
                  <a:ext uri="{FF2B5EF4-FFF2-40B4-BE49-F238E27FC236}">
                    <a16:creationId xmlns:a16="http://schemas.microsoft.com/office/drawing/2014/main" id="{808F9B90-0304-4C2C-8118-6EDA78A602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055690" y="1836611"/>
                <a:ext cx="10278" cy="7342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34" name="Line 3276">
                <a:extLst>
                  <a:ext uri="{FF2B5EF4-FFF2-40B4-BE49-F238E27FC236}">
                    <a16:creationId xmlns:a16="http://schemas.microsoft.com/office/drawing/2014/main" id="{9D78D7A5-E475-4B9A-A5FA-418E694D51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065968" y="1829270"/>
                <a:ext cx="7341" cy="7341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35" name="Line 3277">
                <a:extLst>
                  <a:ext uri="{FF2B5EF4-FFF2-40B4-BE49-F238E27FC236}">
                    <a16:creationId xmlns:a16="http://schemas.microsoft.com/office/drawing/2014/main" id="{BBE0FCE8-8BCA-4776-98B9-98E3666548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079182" y="1820460"/>
                <a:ext cx="7342" cy="8810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36" name="Line 3278">
                <a:extLst>
                  <a:ext uri="{FF2B5EF4-FFF2-40B4-BE49-F238E27FC236}">
                    <a16:creationId xmlns:a16="http://schemas.microsoft.com/office/drawing/2014/main" id="{39A80376-9710-4DCD-A629-2BEE41A329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086524" y="1808713"/>
                <a:ext cx="10277" cy="11746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37" name="Line 3279">
                <a:extLst>
                  <a:ext uri="{FF2B5EF4-FFF2-40B4-BE49-F238E27FC236}">
                    <a16:creationId xmlns:a16="http://schemas.microsoft.com/office/drawing/2014/main" id="{0750104B-BEC1-4D6D-A6BE-18B4D7457C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096801" y="1801371"/>
                <a:ext cx="4405" cy="7342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38" name="Line 3280">
                <a:extLst>
                  <a:ext uri="{FF2B5EF4-FFF2-40B4-BE49-F238E27FC236}">
                    <a16:creationId xmlns:a16="http://schemas.microsoft.com/office/drawing/2014/main" id="{9E16F34D-2E72-4B27-AB29-4559F80694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101206" y="1795498"/>
                <a:ext cx="2937" cy="5873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39" name="Line 3281">
                <a:extLst>
                  <a:ext uri="{FF2B5EF4-FFF2-40B4-BE49-F238E27FC236}">
                    <a16:creationId xmlns:a16="http://schemas.microsoft.com/office/drawing/2014/main" id="{942FCB01-7887-49CA-8749-2B0E94327C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104143" y="1792561"/>
                <a:ext cx="1468" cy="2937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40" name="Line 3282">
                <a:extLst>
                  <a:ext uri="{FF2B5EF4-FFF2-40B4-BE49-F238E27FC236}">
                    <a16:creationId xmlns:a16="http://schemas.microsoft.com/office/drawing/2014/main" id="{9F47CF8F-E8C9-42FF-8A61-BA5B6DD6C9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105611" y="1788157"/>
                <a:ext cx="1469" cy="2937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41" name="Line 4674">
                <a:extLst>
                  <a:ext uri="{FF2B5EF4-FFF2-40B4-BE49-F238E27FC236}">
                    <a16:creationId xmlns:a16="http://schemas.microsoft.com/office/drawing/2014/main" id="{8F8FEAE7-FF01-4139-89B3-C8484386ED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900053" y="2387227"/>
                <a:ext cx="32302" cy="22024"/>
              </a:xfrm>
              <a:prstGeom prst="line">
                <a:avLst/>
              </a:prstGeom>
              <a:noFill/>
              <a:ln w="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42" name="Line 4728">
                <a:extLst>
                  <a:ext uri="{FF2B5EF4-FFF2-40B4-BE49-F238E27FC236}">
                    <a16:creationId xmlns:a16="http://schemas.microsoft.com/office/drawing/2014/main" id="{4705F200-FBD8-4104-980F-56540E2E84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27004" y="2046579"/>
                <a:ext cx="0" cy="11746"/>
              </a:xfrm>
              <a:prstGeom prst="line">
                <a:avLst/>
              </a:prstGeom>
              <a:noFill/>
              <a:ln w="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43" name="Line 4729">
                <a:extLst>
                  <a:ext uri="{FF2B5EF4-FFF2-40B4-BE49-F238E27FC236}">
                    <a16:creationId xmlns:a16="http://schemas.microsoft.com/office/drawing/2014/main" id="{A8011480-D644-4547-A9CE-ABB05EA143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27004" y="2058326"/>
                <a:ext cx="1468" cy="36707"/>
              </a:xfrm>
              <a:prstGeom prst="line">
                <a:avLst/>
              </a:prstGeom>
              <a:noFill/>
              <a:ln w="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44" name="Line 4817">
                <a:extLst>
                  <a:ext uri="{FF2B5EF4-FFF2-40B4-BE49-F238E27FC236}">
                    <a16:creationId xmlns:a16="http://schemas.microsoft.com/office/drawing/2014/main" id="{9AB8CD8F-4D64-44EE-9F0D-96D6B035DA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19031" y="2275635"/>
                <a:ext cx="5873" cy="73415"/>
              </a:xfrm>
              <a:prstGeom prst="line">
                <a:avLst/>
              </a:prstGeom>
              <a:noFill/>
              <a:ln w="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45" name="Line 4819">
                <a:extLst>
                  <a:ext uri="{FF2B5EF4-FFF2-40B4-BE49-F238E27FC236}">
                    <a16:creationId xmlns:a16="http://schemas.microsoft.com/office/drawing/2014/main" id="{98BA2D54-9439-4DDD-AA56-DCA7C754C5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76609" y="2100906"/>
                <a:ext cx="5873" cy="38176"/>
              </a:xfrm>
              <a:prstGeom prst="line">
                <a:avLst/>
              </a:prstGeom>
              <a:noFill/>
              <a:ln w="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46" name="Line 4913">
                <a:extLst>
                  <a:ext uri="{FF2B5EF4-FFF2-40B4-BE49-F238E27FC236}">
                    <a16:creationId xmlns:a16="http://schemas.microsoft.com/office/drawing/2014/main" id="{A75B5B78-A08A-479B-9F24-3E8A82C089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474256" y="2255079"/>
                <a:ext cx="4405" cy="5873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47" name="Line 4965">
                <a:extLst>
                  <a:ext uri="{FF2B5EF4-FFF2-40B4-BE49-F238E27FC236}">
                    <a16:creationId xmlns:a16="http://schemas.microsoft.com/office/drawing/2014/main" id="{4074AC2A-52E1-4056-8FC0-650775A653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29625" y="2065667"/>
                <a:ext cx="0" cy="14683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48" name="Line 5115">
                <a:extLst>
                  <a:ext uri="{FF2B5EF4-FFF2-40B4-BE49-F238E27FC236}">
                    <a16:creationId xmlns:a16="http://schemas.microsoft.com/office/drawing/2014/main" id="{1E6C48CA-12C9-43E9-BA50-B9C2C0F195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75725" y="2128805"/>
                <a:ext cx="1468" cy="5873"/>
              </a:xfrm>
              <a:prstGeom prst="line">
                <a:avLst/>
              </a:prstGeom>
              <a:noFill/>
              <a:ln w="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49" name="Line 5116">
                <a:extLst>
                  <a:ext uri="{FF2B5EF4-FFF2-40B4-BE49-F238E27FC236}">
                    <a16:creationId xmlns:a16="http://schemas.microsoft.com/office/drawing/2014/main" id="{ABAFCAEB-4432-46A2-BDE2-5C288A858D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78661" y="2134678"/>
                <a:ext cx="1468" cy="8810"/>
              </a:xfrm>
              <a:prstGeom prst="line">
                <a:avLst/>
              </a:prstGeom>
              <a:noFill/>
              <a:ln w="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50" name="Line 5158">
                <a:extLst>
                  <a:ext uri="{FF2B5EF4-FFF2-40B4-BE49-F238E27FC236}">
                    <a16:creationId xmlns:a16="http://schemas.microsoft.com/office/drawing/2014/main" id="{0E0CA593-BB54-4DB3-AF46-55AD487A3C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910332" y="2435681"/>
                <a:ext cx="7341" cy="8810"/>
              </a:xfrm>
              <a:prstGeom prst="line">
                <a:avLst/>
              </a:prstGeom>
              <a:noFill/>
              <a:ln w="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51" name="Line 5161">
                <a:extLst>
                  <a:ext uri="{FF2B5EF4-FFF2-40B4-BE49-F238E27FC236}">
                    <a16:creationId xmlns:a16="http://schemas.microsoft.com/office/drawing/2014/main" id="{A9EE9B5F-A38E-4C66-AB96-BE38F2C244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908863" y="2409251"/>
                <a:ext cx="8810" cy="5873"/>
              </a:xfrm>
              <a:prstGeom prst="line">
                <a:avLst/>
              </a:prstGeom>
              <a:noFill/>
              <a:ln w="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52" name="Line 5224">
                <a:extLst>
                  <a:ext uri="{FF2B5EF4-FFF2-40B4-BE49-F238E27FC236}">
                    <a16:creationId xmlns:a16="http://schemas.microsoft.com/office/drawing/2014/main" id="{DE4D3217-8B46-49D8-95D2-B05F70867D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910332" y="2353455"/>
                <a:ext cx="7341" cy="1469"/>
              </a:xfrm>
              <a:prstGeom prst="line">
                <a:avLst/>
              </a:prstGeom>
              <a:noFill/>
              <a:ln w="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53" name="Line 5291">
                <a:extLst>
                  <a:ext uri="{FF2B5EF4-FFF2-40B4-BE49-F238E27FC236}">
                    <a16:creationId xmlns:a16="http://schemas.microsoft.com/office/drawing/2014/main" id="{86E67B7C-1416-4A13-BCBF-315B69F84C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090928" y="2199283"/>
                <a:ext cx="8810" cy="16151"/>
              </a:xfrm>
              <a:prstGeom prst="line">
                <a:avLst/>
              </a:prstGeom>
              <a:noFill/>
              <a:ln w="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54" name="Line 5292">
                <a:extLst>
                  <a:ext uri="{FF2B5EF4-FFF2-40B4-BE49-F238E27FC236}">
                    <a16:creationId xmlns:a16="http://schemas.microsoft.com/office/drawing/2014/main" id="{22D0ECAF-BD10-4B3E-A78F-7D8072ED2C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087992" y="2224244"/>
                <a:ext cx="1469" cy="1469"/>
              </a:xfrm>
              <a:prstGeom prst="line">
                <a:avLst/>
              </a:prstGeom>
              <a:noFill/>
              <a:ln w="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55" name="Line 5293">
                <a:extLst>
                  <a:ext uri="{FF2B5EF4-FFF2-40B4-BE49-F238E27FC236}">
                    <a16:creationId xmlns:a16="http://schemas.microsoft.com/office/drawing/2014/main" id="{556812C5-D6E8-4495-92E6-BFD3CBEBAA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082119" y="2228650"/>
                <a:ext cx="5873" cy="14683"/>
              </a:xfrm>
              <a:prstGeom prst="line">
                <a:avLst/>
              </a:prstGeom>
              <a:noFill/>
              <a:ln w="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56" name="Line 5294">
                <a:extLst>
                  <a:ext uri="{FF2B5EF4-FFF2-40B4-BE49-F238E27FC236}">
                    <a16:creationId xmlns:a16="http://schemas.microsoft.com/office/drawing/2014/main" id="{B3D98273-CC7D-49D7-9256-73FE282FCA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080651" y="2246269"/>
                <a:ext cx="1468" cy="5873"/>
              </a:xfrm>
              <a:prstGeom prst="line">
                <a:avLst/>
              </a:prstGeom>
              <a:noFill/>
              <a:ln w="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57" name="Line 5295">
                <a:extLst>
                  <a:ext uri="{FF2B5EF4-FFF2-40B4-BE49-F238E27FC236}">
                    <a16:creationId xmlns:a16="http://schemas.microsoft.com/office/drawing/2014/main" id="{55749187-0A17-4AB5-9828-5B97F7FB42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080651" y="2252143"/>
                <a:ext cx="0" cy="8810"/>
              </a:xfrm>
              <a:prstGeom prst="line">
                <a:avLst/>
              </a:prstGeom>
              <a:noFill/>
              <a:ln w="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58" name="Line 5296">
                <a:extLst>
                  <a:ext uri="{FF2B5EF4-FFF2-40B4-BE49-F238E27FC236}">
                    <a16:creationId xmlns:a16="http://schemas.microsoft.com/office/drawing/2014/main" id="{A7BB465E-E932-47D9-9E06-F8629F4F82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073309" y="2272699"/>
                <a:ext cx="0" cy="8810"/>
              </a:xfrm>
              <a:prstGeom prst="line">
                <a:avLst/>
              </a:prstGeom>
              <a:noFill/>
              <a:ln w="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59" name="Line 5297">
                <a:extLst>
                  <a:ext uri="{FF2B5EF4-FFF2-40B4-BE49-F238E27FC236}">
                    <a16:creationId xmlns:a16="http://schemas.microsoft.com/office/drawing/2014/main" id="{E728A8C9-1BF2-4C8F-A52C-497D3DD8C9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73309" y="2281509"/>
                <a:ext cx="0" cy="10278"/>
              </a:xfrm>
              <a:prstGeom prst="line">
                <a:avLst/>
              </a:prstGeom>
              <a:noFill/>
              <a:ln w="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60" name="Line 5298">
                <a:extLst>
                  <a:ext uri="{FF2B5EF4-FFF2-40B4-BE49-F238E27FC236}">
                    <a16:creationId xmlns:a16="http://schemas.microsoft.com/office/drawing/2014/main" id="{1F9AD2FA-2588-4C6C-AA44-8F3B04626E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73309" y="2300596"/>
                <a:ext cx="0" cy="8810"/>
              </a:xfrm>
              <a:prstGeom prst="line">
                <a:avLst/>
              </a:prstGeom>
              <a:noFill/>
              <a:ln w="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61" name="Line 5313">
                <a:extLst>
                  <a:ext uri="{FF2B5EF4-FFF2-40B4-BE49-F238E27FC236}">
                    <a16:creationId xmlns:a16="http://schemas.microsoft.com/office/drawing/2014/main" id="{06869C41-B17E-4E9E-8D21-CFBADA5E25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27477" y="2071540"/>
                <a:ext cx="17619" cy="5873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62" name="Line 5377">
                <a:extLst>
                  <a:ext uri="{FF2B5EF4-FFF2-40B4-BE49-F238E27FC236}">
                    <a16:creationId xmlns:a16="http://schemas.microsoft.com/office/drawing/2014/main" id="{6FE2B558-9F1D-4DCF-A255-24932E2EDE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02832" y="1739702"/>
                <a:ext cx="7342" cy="13215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63" name="Line 5381">
                <a:extLst>
                  <a:ext uri="{FF2B5EF4-FFF2-40B4-BE49-F238E27FC236}">
                    <a16:creationId xmlns:a16="http://schemas.microsoft.com/office/drawing/2014/main" id="{1FD68EDA-AD52-45AD-9DAA-1FAF54F824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55690" y="1826333"/>
                <a:ext cx="5873" cy="8810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64" name="Line 5389">
                <a:extLst>
                  <a:ext uri="{FF2B5EF4-FFF2-40B4-BE49-F238E27FC236}">
                    <a16:creationId xmlns:a16="http://schemas.microsoft.com/office/drawing/2014/main" id="{BFA2ACDC-B45B-4B9A-8360-BB9E0907D8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45412" y="1744108"/>
                <a:ext cx="4404" cy="16151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65" name="Line 5391">
                <a:extLst>
                  <a:ext uri="{FF2B5EF4-FFF2-40B4-BE49-F238E27FC236}">
                    <a16:creationId xmlns:a16="http://schemas.microsoft.com/office/drawing/2014/main" id="{35E20AA1-F801-4436-835C-B13DECF120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49817" y="1769068"/>
                <a:ext cx="11746" cy="14683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66" name="Line 5392">
                <a:extLst>
                  <a:ext uri="{FF2B5EF4-FFF2-40B4-BE49-F238E27FC236}">
                    <a16:creationId xmlns:a16="http://schemas.microsoft.com/office/drawing/2014/main" id="{14F4CA76-2B9D-45C1-9F5B-4226D961B1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61563" y="1792561"/>
                <a:ext cx="4405" cy="17620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67" name="Line 5393">
                <a:extLst>
                  <a:ext uri="{FF2B5EF4-FFF2-40B4-BE49-F238E27FC236}">
                    <a16:creationId xmlns:a16="http://schemas.microsoft.com/office/drawing/2014/main" id="{9E26AE62-5188-4F7D-99FD-922DEDA8B6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65968" y="1817523"/>
                <a:ext cx="4404" cy="10278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68" name="Line 5479">
                <a:extLst>
                  <a:ext uri="{FF2B5EF4-FFF2-40B4-BE49-F238E27FC236}">
                    <a16:creationId xmlns:a16="http://schemas.microsoft.com/office/drawing/2014/main" id="{8993DFB3-8717-400E-B45C-5EF01A47B5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410" y="2071540"/>
                <a:ext cx="8810" cy="0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69" name="Line 5480">
                <a:extLst>
                  <a:ext uri="{FF2B5EF4-FFF2-40B4-BE49-F238E27FC236}">
                    <a16:creationId xmlns:a16="http://schemas.microsoft.com/office/drawing/2014/main" id="{3033B38D-C49F-4641-A85F-AC40D6879D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5219" y="2071540"/>
                <a:ext cx="4405" cy="0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70" name="Line 5481">
                <a:extLst>
                  <a:ext uri="{FF2B5EF4-FFF2-40B4-BE49-F238E27FC236}">
                    <a16:creationId xmlns:a16="http://schemas.microsoft.com/office/drawing/2014/main" id="{24C0FE0F-AD76-4929-BD70-CF489262CE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42839" y="2071540"/>
                <a:ext cx="17619" cy="0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71" name="Line 5482">
                <a:extLst>
                  <a:ext uri="{FF2B5EF4-FFF2-40B4-BE49-F238E27FC236}">
                    <a16:creationId xmlns:a16="http://schemas.microsoft.com/office/drawing/2014/main" id="{973333A3-898B-4CC8-96E2-40993BD7EE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64863" y="2070072"/>
                <a:ext cx="20556" cy="1468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72" name="Line 5483">
                <a:extLst>
                  <a:ext uri="{FF2B5EF4-FFF2-40B4-BE49-F238E27FC236}">
                    <a16:creationId xmlns:a16="http://schemas.microsoft.com/office/drawing/2014/main" id="{F4C21913-716E-4DE2-96CC-A54C3E3852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94228" y="2065667"/>
                <a:ext cx="4404" cy="0"/>
              </a:xfrm>
              <a:prstGeom prst="line">
                <a:avLst/>
              </a:prstGeom>
              <a:noFill/>
              <a:ln w="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73" name="Line 5484">
                <a:extLst>
                  <a:ext uri="{FF2B5EF4-FFF2-40B4-BE49-F238E27FC236}">
                    <a16:creationId xmlns:a16="http://schemas.microsoft.com/office/drawing/2014/main" id="{1D561273-FA7C-492A-8B8A-EEDB168430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97165" y="2065667"/>
                <a:ext cx="11746" cy="0"/>
              </a:xfrm>
              <a:prstGeom prst="line">
                <a:avLst/>
              </a:prstGeom>
              <a:noFill/>
              <a:ln w="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74" name="Line 5485">
                <a:extLst>
                  <a:ext uri="{FF2B5EF4-FFF2-40B4-BE49-F238E27FC236}">
                    <a16:creationId xmlns:a16="http://schemas.microsoft.com/office/drawing/2014/main" id="{C25B9495-F10B-43C1-A088-0FF9F4F6F0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820657" y="2061262"/>
                <a:ext cx="17619" cy="1468"/>
              </a:xfrm>
              <a:prstGeom prst="line">
                <a:avLst/>
              </a:prstGeom>
              <a:noFill/>
              <a:ln w="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76" name="Oval 14767">
                <a:extLst>
                  <a:ext uri="{FF2B5EF4-FFF2-40B4-BE49-F238E27FC236}">
                    <a16:creationId xmlns:a16="http://schemas.microsoft.com/office/drawing/2014/main" id="{90442815-1008-47BD-BC8B-DE31089894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40486" y="2128805"/>
                <a:ext cx="120398" cy="121869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  <a:defRPr/>
                </a:pPr>
                <a:endParaRPr lang="fr-FR" altLang="fr-FR" sz="2000">
                  <a:latin typeface="+mj-lt"/>
                </a:endParaRPr>
              </a:p>
            </p:txBody>
          </p:sp>
          <p:sp>
            <p:nvSpPr>
              <p:cNvPr id="6078" name="Freeform 16104">
                <a:extLst>
                  <a:ext uri="{FF2B5EF4-FFF2-40B4-BE49-F238E27FC236}">
                    <a16:creationId xmlns:a16="http://schemas.microsoft.com/office/drawing/2014/main" id="{C05057B1-C3BB-46DC-A33D-204FE7248F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3306" y="1606087"/>
                <a:ext cx="825166" cy="822253"/>
              </a:xfrm>
              <a:custGeom>
                <a:avLst/>
                <a:gdLst>
                  <a:gd name="T0" fmla="*/ 153 w 479"/>
                  <a:gd name="T1" fmla="*/ 432 h 432"/>
                  <a:gd name="T2" fmla="*/ 51 w 479"/>
                  <a:gd name="T3" fmla="*/ 360 h 432"/>
                  <a:gd name="T4" fmla="*/ 6 w 479"/>
                  <a:gd name="T5" fmla="*/ 237 h 432"/>
                  <a:gd name="T6" fmla="*/ 84 w 479"/>
                  <a:gd name="T7" fmla="*/ 66 h 432"/>
                  <a:gd name="T8" fmla="*/ 189 w 479"/>
                  <a:gd name="T9" fmla="*/ 9 h 432"/>
                  <a:gd name="T10" fmla="*/ 282 w 479"/>
                  <a:gd name="T11" fmla="*/ 9 h 432"/>
                  <a:gd name="T12" fmla="*/ 357 w 479"/>
                  <a:gd name="T13" fmla="*/ 30 h 432"/>
                  <a:gd name="T14" fmla="*/ 430 w 479"/>
                  <a:gd name="T15" fmla="*/ 103 h 432"/>
                  <a:gd name="T16" fmla="*/ 477 w 479"/>
                  <a:gd name="T17" fmla="*/ 225 h 432"/>
                  <a:gd name="T18" fmla="*/ 444 w 479"/>
                  <a:gd name="T19" fmla="*/ 366 h 432"/>
                  <a:gd name="T20" fmla="*/ 360 w 479"/>
                  <a:gd name="T21" fmla="*/ 432 h 43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79"/>
                  <a:gd name="T34" fmla="*/ 0 h 432"/>
                  <a:gd name="T35" fmla="*/ 479 w 479"/>
                  <a:gd name="T36" fmla="*/ 432 h 43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79" h="432">
                    <a:moveTo>
                      <a:pt x="153" y="432"/>
                    </a:moveTo>
                    <a:cubicBezTo>
                      <a:pt x="136" y="421"/>
                      <a:pt x="75" y="392"/>
                      <a:pt x="51" y="360"/>
                    </a:cubicBezTo>
                    <a:cubicBezTo>
                      <a:pt x="27" y="328"/>
                      <a:pt x="0" y="286"/>
                      <a:pt x="6" y="237"/>
                    </a:cubicBezTo>
                    <a:cubicBezTo>
                      <a:pt x="12" y="188"/>
                      <a:pt x="54" y="104"/>
                      <a:pt x="84" y="66"/>
                    </a:cubicBezTo>
                    <a:cubicBezTo>
                      <a:pt x="114" y="28"/>
                      <a:pt x="156" y="18"/>
                      <a:pt x="189" y="9"/>
                    </a:cubicBezTo>
                    <a:cubicBezTo>
                      <a:pt x="222" y="0"/>
                      <a:pt x="254" y="6"/>
                      <a:pt x="282" y="9"/>
                    </a:cubicBezTo>
                    <a:cubicBezTo>
                      <a:pt x="310" y="12"/>
                      <a:pt x="332" y="14"/>
                      <a:pt x="357" y="30"/>
                    </a:cubicBezTo>
                    <a:cubicBezTo>
                      <a:pt x="382" y="46"/>
                      <a:pt x="410" y="71"/>
                      <a:pt x="430" y="103"/>
                    </a:cubicBezTo>
                    <a:cubicBezTo>
                      <a:pt x="450" y="135"/>
                      <a:pt x="475" y="181"/>
                      <a:pt x="477" y="225"/>
                    </a:cubicBezTo>
                    <a:cubicBezTo>
                      <a:pt x="479" y="269"/>
                      <a:pt x="463" y="332"/>
                      <a:pt x="444" y="366"/>
                    </a:cubicBezTo>
                    <a:cubicBezTo>
                      <a:pt x="425" y="400"/>
                      <a:pt x="377" y="418"/>
                      <a:pt x="360" y="432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79" name="Freeform 16105">
                <a:extLst>
                  <a:ext uri="{FF2B5EF4-FFF2-40B4-BE49-F238E27FC236}">
                    <a16:creationId xmlns:a16="http://schemas.microsoft.com/office/drawing/2014/main" id="{A1579FE4-9CDC-4EBB-98F2-67A61A1A61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0451" y="1633984"/>
                <a:ext cx="209963" cy="202627"/>
              </a:xfrm>
              <a:custGeom>
                <a:avLst/>
                <a:gdLst>
                  <a:gd name="T0" fmla="*/ 0 w 123"/>
                  <a:gd name="T1" fmla="*/ 0 h 106"/>
                  <a:gd name="T2" fmla="*/ 30 w 123"/>
                  <a:gd name="T3" fmla="*/ 90 h 106"/>
                  <a:gd name="T4" fmla="*/ 84 w 123"/>
                  <a:gd name="T5" fmla="*/ 99 h 106"/>
                  <a:gd name="T6" fmla="*/ 111 w 123"/>
                  <a:gd name="T7" fmla="*/ 51 h 106"/>
                  <a:gd name="T8" fmla="*/ 123 w 123"/>
                  <a:gd name="T9" fmla="*/ 6 h 1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3"/>
                  <a:gd name="T16" fmla="*/ 0 h 106"/>
                  <a:gd name="T17" fmla="*/ 123 w 123"/>
                  <a:gd name="T18" fmla="*/ 106 h 1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3" h="106">
                    <a:moveTo>
                      <a:pt x="0" y="0"/>
                    </a:moveTo>
                    <a:cubicBezTo>
                      <a:pt x="5" y="15"/>
                      <a:pt x="16" y="74"/>
                      <a:pt x="30" y="90"/>
                    </a:cubicBezTo>
                    <a:cubicBezTo>
                      <a:pt x="44" y="106"/>
                      <a:pt x="71" y="105"/>
                      <a:pt x="84" y="99"/>
                    </a:cubicBezTo>
                    <a:cubicBezTo>
                      <a:pt x="97" y="93"/>
                      <a:pt x="105" y="66"/>
                      <a:pt x="111" y="51"/>
                    </a:cubicBezTo>
                    <a:cubicBezTo>
                      <a:pt x="117" y="36"/>
                      <a:pt x="121" y="15"/>
                      <a:pt x="123" y="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80" name="Freeform 16106">
                <a:extLst>
                  <a:ext uri="{FF2B5EF4-FFF2-40B4-BE49-F238E27FC236}">
                    <a16:creationId xmlns:a16="http://schemas.microsoft.com/office/drawing/2014/main" id="{137ABEE0-149B-4C50-AA79-D35CE79E36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1443" y="1657477"/>
                <a:ext cx="336233" cy="207032"/>
              </a:xfrm>
              <a:custGeom>
                <a:avLst/>
                <a:gdLst>
                  <a:gd name="T0" fmla="*/ 0 w 195"/>
                  <a:gd name="T1" fmla="*/ 6 h 109"/>
                  <a:gd name="T2" fmla="*/ 75 w 195"/>
                  <a:gd name="T3" fmla="*/ 96 h 109"/>
                  <a:gd name="T4" fmla="*/ 144 w 195"/>
                  <a:gd name="T5" fmla="*/ 84 h 109"/>
                  <a:gd name="T6" fmla="*/ 195 w 195"/>
                  <a:gd name="T7" fmla="*/ 0 h 10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5"/>
                  <a:gd name="T13" fmla="*/ 0 h 109"/>
                  <a:gd name="T14" fmla="*/ 195 w 195"/>
                  <a:gd name="T15" fmla="*/ 109 h 10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5" h="109">
                    <a:moveTo>
                      <a:pt x="0" y="6"/>
                    </a:moveTo>
                    <a:cubicBezTo>
                      <a:pt x="12" y="21"/>
                      <a:pt x="51" y="83"/>
                      <a:pt x="75" y="96"/>
                    </a:cubicBezTo>
                    <a:cubicBezTo>
                      <a:pt x="99" y="109"/>
                      <a:pt x="124" y="100"/>
                      <a:pt x="144" y="84"/>
                    </a:cubicBezTo>
                    <a:cubicBezTo>
                      <a:pt x="164" y="68"/>
                      <a:pt x="185" y="17"/>
                      <a:pt x="195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81" name="Freeform 16116">
                <a:extLst>
                  <a:ext uri="{FF2B5EF4-FFF2-40B4-BE49-F238E27FC236}">
                    <a16:creationId xmlns:a16="http://schemas.microsoft.com/office/drawing/2014/main" id="{9DF240B3-9C09-41EF-B436-37858272C2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2592" y="1898280"/>
                <a:ext cx="693022" cy="223183"/>
              </a:xfrm>
              <a:custGeom>
                <a:avLst/>
                <a:gdLst>
                  <a:gd name="T0" fmla="*/ 0 w 402"/>
                  <a:gd name="T1" fmla="*/ 0 h 117"/>
                  <a:gd name="T2" fmla="*/ 114 w 402"/>
                  <a:gd name="T3" fmla="*/ 30 h 117"/>
                  <a:gd name="T4" fmla="*/ 159 w 402"/>
                  <a:gd name="T5" fmla="*/ 105 h 117"/>
                  <a:gd name="T6" fmla="*/ 237 w 402"/>
                  <a:gd name="T7" fmla="*/ 105 h 117"/>
                  <a:gd name="T8" fmla="*/ 285 w 402"/>
                  <a:gd name="T9" fmla="*/ 42 h 117"/>
                  <a:gd name="T10" fmla="*/ 402 w 402"/>
                  <a:gd name="T11" fmla="*/ 6 h 1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02"/>
                  <a:gd name="T19" fmla="*/ 0 h 117"/>
                  <a:gd name="T20" fmla="*/ 402 w 402"/>
                  <a:gd name="T21" fmla="*/ 117 h 11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02" h="117">
                    <a:moveTo>
                      <a:pt x="0" y="0"/>
                    </a:moveTo>
                    <a:cubicBezTo>
                      <a:pt x="19" y="5"/>
                      <a:pt x="87" y="13"/>
                      <a:pt x="114" y="30"/>
                    </a:cubicBezTo>
                    <a:cubicBezTo>
                      <a:pt x="141" y="47"/>
                      <a:pt x="139" y="93"/>
                      <a:pt x="159" y="105"/>
                    </a:cubicBezTo>
                    <a:cubicBezTo>
                      <a:pt x="179" y="117"/>
                      <a:pt x="216" y="116"/>
                      <a:pt x="237" y="105"/>
                    </a:cubicBezTo>
                    <a:cubicBezTo>
                      <a:pt x="258" y="94"/>
                      <a:pt x="258" y="58"/>
                      <a:pt x="285" y="42"/>
                    </a:cubicBezTo>
                    <a:cubicBezTo>
                      <a:pt x="312" y="26"/>
                      <a:pt x="378" y="13"/>
                      <a:pt x="402" y="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82" name="Freeform 16117">
                <a:extLst>
                  <a:ext uri="{FF2B5EF4-FFF2-40B4-BE49-F238E27FC236}">
                    <a16:creationId xmlns:a16="http://schemas.microsoft.com/office/drawing/2014/main" id="{0512C93D-2783-4B99-923B-D952CB39A1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8267" y="2053920"/>
                <a:ext cx="767903" cy="136553"/>
              </a:xfrm>
              <a:custGeom>
                <a:avLst/>
                <a:gdLst>
                  <a:gd name="T0" fmla="*/ 0 w 444"/>
                  <a:gd name="T1" fmla="*/ 66 h 72"/>
                  <a:gd name="T2" fmla="*/ 84 w 444"/>
                  <a:gd name="T3" fmla="*/ 24 h 72"/>
                  <a:gd name="T4" fmla="*/ 156 w 444"/>
                  <a:gd name="T5" fmla="*/ 0 h 72"/>
                  <a:gd name="T6" fmla="*/ 207 w 444"/>
                  <a:gd name="T7" fmla="*/ 27 h 72"/>
                  <a:gd name="T8" fmla="*/ 240 w 444"/>
                  <a:gd name="T9" fmla="*/ 26 h 72"/>
                  <a:gd name="T10" fmla="*/ 303 w 444"/>
                  <a:gd name="T11" fmla="*/ 21 h 72"/>
                  <a:gd name="T12" fmla="*/ 444 w 444"/>
                  <a:gd name="T13" fmla="*/ 72 h 7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44"/>
                  <a:gd name="T22" fmla="*/ 0 h 72"/>
                  <a:gd name="T23" fmla="*/ 444 w 444"/>
                  <a:gd name="T24" fmla="*/ 72 h 7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44" h="72">
                    <a:moveTo>
                      <a:pt x="0" y="66"/>
                    </a:moveTo>
                    <a:cubicBezTo>
                      <a:pt x="14" y="59"/>
                      <a:pt x="58" y="35"/>
                      <a:pt x="84" y="24"/>
                    </a:cubicBezTo>
                    <a:cubicBezTo>
                      <a:pt x="110" y="13"/>
                      <a:pt x="136" y="0"/>
                      <a:pt x="156" y="0"/>
                    </a:cubicBezTo>
                    <a:cubicBezTo>
                      <a:pt x="176" y="0"/>
                      <a:pt x="193" y="23"/>
                      <a:pt x="207" y="27"/>
                    </a:cubicBezTo>
                    <a:cubicBezTo>
                      <a:pt x="221" y="31"/>
                      <a:pt x="224" y="27"/>
                      <a:pt x="240" y="26"/>
                    </a:cubicBezTo>
                    <a:cubicBezTo>
                      <a:pt x="256" y="25"/>
                      <a:pt x="269" y="13"/>
                      <a:pt x="303" y="21"/>
                    </a:cubicBezTo>
                    <a:cubicBezTo>
                      <a:pt x="337" y="29"/>
                      <a:pt x="415" y="62"/>
                      <a:pt x="444" y="72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83" name="Freeform 16118">
                <a:extLst>
                  <a:ext uri="{FF2B5EF4-FFF2-40B4-BE49-F238E27FC236}">
                    <a16:creationId xmlns:a16="http://schemas.microsoft.com/office/drawing/2014/main" id="{1FA0195A-74D9-4797-A8AE-728315D34E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0372" y="2158171"/>
                <a:ext cx="71946" cy="349458"/>
              </a:xfrm>
              <a:custGeom>
                <a:avLst/>
                <a:gdLst>
                  <a:gd name="T0" fmla="*/ 25 w 42"/>
                  <a:gd name="T1" fmla="*/ 183 h 183"/>
                  <a:gd name="T2" fmla="*/ 0 w 42"/>
                  <a:gd name="T3" fmla="*/ 85 h 183"/>
                  <a:gd name="T4" fmla="*/ 25 w 42"/>
                  <a:gd name="T5" fmla="*/ 1 h 183"/>
                  <a:gd name="T6" fmla="*/ 42 w 42"/>
                  <a:gd name="T7" fmla="*/ 88 h 183"/>
                  <a:gd name="T8" fmla="*/ 25 w 42"/>
                  <a:gd name="T9" fmla="*/ 183 h 18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183"/>
                  <a:gd name="T17" fmla="*/ 42 w 42"/>
                  <a:gd name="T18" fmla="*/ 183 h 18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183">
                    <a:moveTo>
                      <a:pt x="25" y="183"/>
                    </a:moveTo>
                    <a:cubicBezTo>
                      <a:pt x="13" y="182"/>
                      <a:pt x="0" y="115"/>
                      <a:pt x="0" y="85"/>
                    </a:cubicBezTo>
                    <a:cubicBezTo>
                      <a:pt x="0" y="55"/>
                      <a:pt x="18" y="0"/>
                      <a:pt x="25" y="1"/>
                    </a:cubicBezTo>
                    <a:cubicBezTo>
                      <a:pt x="32" y="2"/>
                      <a:pt x="42" y="58"/>
                      <a:pt x="42" y="88"/>
                    </a:cubicBezTo>
                    <a:cubicBezTo>
                      <a:pt x="42" y="118"/>
                      <a:pt x="29" y="163"/>
                      <a:pt x="25" y="183"/>
                    </a:cubicBez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84" name="Oval 16119">
                <a:extLst>
                  <a:ext uri="{FF2B5EF4-FFF2-40B4-BE49-F238E27FC236}">
                    <a16:creationId xmlns:a16="http://schemas.microsoft.com/office/drawing/2014/main" id="{9B652E11-FC36-429B-92BB-C80F899614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12273" y="2068603"/>
                <a:ext cx="120398" cy="126275"/>
              </a:xfrm>
              <a:prstGeom prst="ellipse">
                <a:avLst/>
              </a:prstGeom>
              <a:solidFill>
                <a:srgbClr val="B2B2B2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  <a:defRPr/>
                </a:pPr>
                <a:endParaRPr lang="fr-FR" altLang="fr-FR" sz="2000">
                  <a:latin typeface="+mj-lt"/>
                </a:endParaRPr>
              </a:p>
            </p:txBody>
          </p:sp>
          <p:sp>
            <p:nvSpPr>
              <p:cNvPr id="6085" name="Freeform 16121">
                <a:extLst>
                  <a:ext uri="{FF2B5EF4-FFF2-40B4-BE49-F238E27FC236}">
                    <a16:creationId xmlns:a16="http://schemas.microsoft.com/office/drawing/2014/main" id="{D15AC418-86FB-4C6B-A768-D9FF514472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0852" y="2075945"/>
                <a:ext cx="234923" cy="171792"/>
              </a:xfrm>
              <a:custGeom>
                <a:avLst/>
                <a:gdLst>
                  <a:gd name="T0" fmla="*/ 133 w 136"/>
                  <a:gd name="T1" fmla="*/ 0 h 91"/>
                  <a:gd name="T2" fmla="*/ 133 w 136"/>
                  <a:gd name="T3" fmla="*/ 45 h 91"/>
                  <a:gd name="T4" fmla="*/ 129 w 136"/>
                  <a:gd name="T5" fmla="*/ 78 h 91"/>
                  <a:gd name="T6" fmla="*/ 88 w 136"/>
                  <a:gd name="T7" fmla="*/ 90 h 91"/>
                  <a:gd name="T8" fmla="*/ 0 w 136"/>
                  <a:gd name="T9" fmla="*/ 72 h 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6"/>
                  <a:gd name="T16" fmla="*/ 0 h 91"/>
                  <a:gd name="T17" fmla="*/ 136 w 136"/>
                  <a:gd name="T18" fmla="*/ 91 h 9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6" h="91">
                    <a:moveTo>
                      <a:pt x="133" y="0"/>
                    </a:moveTo>
                    <a:cubicBezTo>
                      <a:pt x="133" y="15"/>
                      <a:pt x="134" y="32"/>
                      <a:pt x="133" y="45"/>
                    </a:cubicBezTo>
                    <a:cubicBezTo>
                      <a:pt x="132" y="58"/>
                      <a:pt x="136" y="71"/>
                      <a:pt x="129" y="78"/>
                    </a:cubicBezTo>
                    <a:cubicBezTo>
                      <a:pt x="122" y="85"/>
                      <a:pt x="109" y="91"/>
                      <a:pt x="88" y="90"/>
                    </a:cubicBezTo>
                    <a:cubicBezTo>
                      <a:pt x="67" y="89"/>
                      <a:pt x="18" y="76"/>
                      <a:pt x="0" y="72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89" name="Freeform 16246">
                <a:extLst>
                  <a:ext uri="{FF2B5EF4-FFF2-40B4-BE49-F238E27FC236}">
                    <a16:creationId xmlns:a16="http://schemas.microsoft.com/office/drawing/2014/main" id="{9FC06DA9-7B5C-43A4-AFB5-77B4562622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4863" y="2056857"/>
                <a:ext cx="154168" cy="414063"/>
              </a:xfrm>
              <a:custGeom>
                <a:avLst/>
                <a:gdLst>
                  <a:gd name="T0" fmla="*/ 0 w 90"/>
                  <a:gd name="T1" fmla="*/ 15 h 217"/>
                  <a:gd name="T2" fmla="*/ 21 w 90"/>
                  <a:gd name="T3" fmla="*/ 105 h 217"/>
                  <a:gd name="T4" fmla="*/ 72 w 90"/>
                  <a:gd name="T5" fmla="*/ 213 h 217"/>
                  <a:gd name="T6" fmla="*/ 90 w 90"/>
                  <a:gd name="T7" fmla="*/ 132 h 217"/>
                  <a:gd name="T8" fmla="*/ 75 w 90"/>
                  <a:gd name="T9" fmla="*/ 54 h 217"/>
                  <a:gd name="T10" fmla="*/ 72 w 90"/>
                  <a:gd name="T11" fmla="*/ 0 h 2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0"/>
                  <a:gd name="T19" fmla="*/ 0 h 217"/>
                  <a:gd name="T20" fmla="*/ 90 w 90"/>
                  <a:gd name="T21" fmla="*/ 217 h 21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0" h="217">
                    <a:moveTo>
                      <a:pt x="0" y="15"/>
                    </a:moveTo>
                    <a:cubicBezTo>
                      <a:pt x="4" y="30"/>
                      <a:pt x="9" y="72"/>
                      <a:pt x="21" y="105"/>
                    </a:cubicBezTo>
                    <a:cubicBezTo>
                      <a:pt x="33" y="138"/>
                      <a:pt x="61" y="209"/>
                      <a:pt x="72" y="213"/>
                    </a:cubicBezTo>
                    <a:cubicBezTo>
                      <a:pt x="83" y="217"/>
                      <a:pt x="90" y="158"/>
                      <a:pt x="90" y="132"/>
                    </a:cubicBezTo>
                    <a:cubicBezTo>
                      <a:pt x="90" y="106"/>
                      <a:pt x="78" y="76"/>
                      <a:pt x="75" y="54"/>
                    </a:cubicBezTo>
                    <a:cubicBezTo>
                      <a:pt x="72" y="32"/>
                      <a:pt x="73" y="11"/>
                      <a:pt x="72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6090" name="Freeform 16269">
                <a:extLst>
                  <a:ext uri="{FF2B5EF4-FFF2-40B4-BE49-F238E27FC236}">
                    <a16:creationId xmlns:a16="http://schemas.microsoft.com/office/drawing/2014/main" id="{3F8D4EB6-02C0-4C46-9D90-B08DA650DD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8472" y="1877723"/>
                <a:ext cx="478655" cy="187944"/>
              </a:xfrm>
              <a:custGeom>
                <a:avLst/>
                <a:gdLst>
                  <a:gd name="T0" fmla="*/ 278 w 278"/>
                  <a:gd name="T1" fmla="*/ 0 h 101"/>
                  <a:gd name="T2" fmla="*/ 206 w 278"/>
                  <a:gd name="T3" fmla="*/ 84 h 101"/>
                  <a:gd name="T4" fmla="*/ 84 w 278"/>
                  <a:gd name="T5" fmla="*/ 96 h 101"/>
                  <a:gd name="T6" fmla="*/ 0 w 278"/>
                  <a:gd name="T7" fmla="*/ 52 h 10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78"/>
                  <a:gd name="T13" fmla="*/ 0 h 101"/>
                  <a:gd name="T14" fmla="*/ 278 w 278"/>
                  <a:gd name="T15" fmla="*/ 101 h 10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78" h="101">
                    <a:moveTo>
                      <a:pt x="278" y="0"/>
                    </a:moveTo>
                    <a:cubicBezTo>
                      <a:pt x="266" y="15"/>
                      <a:pt x="238" y="68"/>
                      <a:pt x="206" y="84"/>
                    </a:cubicBezTo>
                    <a:cubicBezTo>
                      <a:pt x="174" y="100"/>
                      <a:pt x="118" y="101"/>
                      <a:pt x="84" y="96"/>
                    </a:cubicBezTo>
                    <a:cubicBezTo>
                      <a:pt x="50" y="91"/>
                      <a:pt x="18" y="61"/>
                      <a:pt x="0" y="52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SG" sz="2400">
                  <a:latin typeface="+mj-lt"/>
                </a:endParaRPr>
              </a:p>
            </p:txBody>
          </p:sp>
          <p:sp>
            <p:nvSpPr>
              <p:cNvPr id="12386" name="TextBox 16780">
                <a:extLst>
                  <a:ext uri="{FF2B5EF4-FFF2-40B4-BE49-F238E27FC236}">
                    <a16:creationId xmlns:a16="http://schemas.microsoft.com/office/drawing/2014/main" id="{C2105555-57DF-4A0B-9B99-4A54B8E514B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48232" y="1868488"/>
                <a:ext cx="347624" cy="20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SG" altLang="fr-FR" sz="700"/>
                  <a:t>2Cb</a:t>
                </a:r>
              </a:p>
            </p:txBody>
          </p:sp>
          <p:sp>
            <p:nvSpPr>
              <p:cNvPr id="6140" name="Oval 16119">
                <a:extLst>
                  <a:ext uri="{FF2B5EF4-FFF2-40B4-BE49-F238E27FC236}">
                    <a16:creationId xmlns:a16="http://schemas.microsoft.com/office/drawing/2014/main" id="{BF75C25C-858C-4960-810A-0B8AD09315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241" y="2001061"/>
                <a:ext cx="121867" cy="126275"/>
              </a:xfrm>
              <a:prstGeom prst="ellipse">
                <a:avLst/>
              </a:prstGeom>
              <a:solidFill>
                <a:srgbClr val="B2B2B2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  <a:defRPr/>
                </a:pPr>
                <a:endParaRPr lang="fr-FR" altLang="fr-FR" sz="2000">
                  <a:latin typeface="+mj-lt"/>
                </a:endParaRPr>
              </a:p>
            </p:txBody>
          </p:sp>
          <p:sp>
            <p:nvSpPr>
              <p:cNvPr id="12388" name="Freeform 15896">
                <a:extLst>
                  <a:ext uri="{FF2B5EF4-FFF2-40B4-BE49-F238E27FC236}">
                    <a16:creationId xmlns:a16="http://schemas.microsoft.com/office/drawing/2014/main" id="{6C089C34-5322-4BCC-A3B6-FBCB6759CE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0575" y="1460500"/>
                <a:ext cx="423863" cy="485775"/>
              </a:xfrm>
              <a:custGeom>
                <a:avLst/>
                <a:gdLst>
                  <a:gd name="T0" fmla="*/ 2147483646 w 10000"/>
                  <a:gd name="T1" fmla="*/ 2147483646 h 9931"/>
                  <a:gd name="T2" fmla="*/ 2147483646 w 10000"/>
                  <a:gd name="T3" fmla="*/ 2147483646 h 9931"/>
                  <a:gd name="T4" fmla="*/ 2147483646 w 10000"/>
                  <a:gd name="T5" fmla="*/ 2147483646 h 9931"/>
                  <a:gd name="T6" fmla="*/ 2147483646 w 10000"/>
                  <a:gd name="T7" fmla="*/ 2147483646 h 9931"/>
                  <a:gd name="T8" fmla="*/ 2147483646 w 10000"/>
                  <a:gd name="T9" fmla="*/ 2147483646 h 9931"/>
                  <a:gd name="T10" fmla="*/ 2147483646 w 10000"/>
                  <a:gd name="T11" fmla="*/ 2147483646 h 9931"/>
                  <a:gd name="T12" fmla="*/ 2147483646 w 10000"/>
                  <a:gd name="T13" fmla="*/ 2147483646 h 9931"/>
                  <a:gd name="T14" fmla="*/ 2147483646 w 10000"/>
                  <a:gd name="T15" fmla="*/ 2147483646 h 9931"/>
                  <a:gd name="T16" fmla="*/ 2147483646 w 10000"/>
                  <a:gd name="T17" fmla="*/ 2147483646 h 9931"/>
                  <a:gd name="T18" fmla="*/ 2147483646 w 10000"/>
                  <a:gd name="T19" fmla="*/ 2147483646 h 9931"/>
                  <a:gd name="T20" fmla="*/ 2147483646 w 10000"/>
                  <a:gd name="T21" fmla="*/ 2147483646 h 9931"/>
                  <a:gd name="T22" fmla="*/ 2147483646 w 10000"/>
                  <a:gd name="T23" fmla="*/ 2147483646 h 9931"/>
                  <a:gd name="T24" fmla="*/ 2147483646 w 10000"/>
                  <a:gd name="T25" fmla="*/ 2147483646 h 993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0000" h="9931">
                    <a:moveTo>
                      <a:pt x="9957" y="8697"/>
                    </a:moveTo>
                    <a:cubicBezTo>
                      <a:pt x="10350" y="8174"/>
                      <a:pt x="7990" y="7586"/>
                      <a:pt x="7558" y="6769"/>
                    </a:cubicBezTo>
                    <a:cubicBezTo>
                      <a:pt x="7124" y="5952"/>
                      <a:pt x="7755" y="4840"/>
                      <a:pt x="7282" y="3860"/>
                    </a:cubicBezTo>
                    <a:cubicBezTo>
                      <a:pt x="6810" y="2880"/>
                      <a:pt x="5552" y="1539"/>
                      <a:pt x="4726" y="885"/>
                    </a:cubicBezTo>
                    <a:cubicBezTo>
                      <a:pt x="3900" y="232"/>
                      <a:pt x="2968" y="-31"/>
                      <a:pt x="2365" y="3"/>
                    </a:cubicBezTo>
                    <a:cubicBezTo>
                      <a:pt x="1762" y="37"/>
                      <a:pt x="1437" y="754"/>
                      <a:pt x="1110" y="1091"/>
                    </a:cubicBezTo>
                    <a:cubicBezTo>
                      <a:pt x="783" y="1428"/>
                      <a:pt x="520" y="1660"/>
                      <a:pt x="401" y="2024"/>
                    </a:cubicBezTo>
                    <a:cubicBezTo>
                      <a:pt x="282" y="2388"/>
                      <a:pt x="464" y="2467"/>
                      <a:pt x="398" y="3274"/>
                    </a:cubicBezTo>
                    <a:cubicBezTo>
                      <a:pt x="332" y="4081"/>
                      <a:pt x="-47" y="5975"/>
                      <a:pt x="6" y="6868"/>
                    </a:cubicBezTo>
                    <a:cubicBezTo>
                      <a:pt x="58" y="7760"/>
                      <a:pt x="243" y="8207"/>
                      <a:pt x="714" y="8633"/>
                    </a:cubicBezTo>
                    <a:cubicBezTo>
                      <a:pt x="1186" y="9058"/>
                      <a:pt x="2051" y="9221"/>
                      <a:pt x="2760" y="9417"/>
                    </a:cubicBezTo>
                    <a:cubicBezTo>
                      <a:pt x="3467" y="9613"/>
                      <a:pt x="3900" y="10038"/>
                      <a:pt x="5079" y="9907"/>
                    </a:cubicBezTo>
                    <a:cubicBezTo>
                      <a:pt x="6260" y="9777"/>
                      <a:pt x="9563" y="9221"/>
                      <a:pt x="9957" y="8697"/>
                    </a:cubicBezTo>
                    <a:close/>
                  </a:path>
                </a:pathLst>
              </a:cu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389" name="Freeform 15895">
                <a:extLst>
                  <a:ext uri="{FF2B5EF4-FFF2-40B4-BE49-F238E27FC236}">
                    <a16:creationId xmlns:a16="http://schemas.microsoft.com/office/drawing/2014/main" id="{D36073D2-66B5-4E3A-B55D-E780A2FF1ECE}"/>
                  </a:ext>
                </a:extLst>
              </p:cNvPr>
              <p:cNvSpPr>
                <a:spLocks/>
              </p:cNvSpPr>
              <p:nvPr/>
            </p:nvSpPr>
            <p:spPr bwMode="auto">
              <a:xfrm rot="1283183">
                <a:off x="3465513" y="1433513"/>
                <a:ext cx="333375" cy="506412"/>
              </a:xfrm>
              <a:custGeom>
                <a:avLst/>
                <a:gdLst>
                  <a:gd name="T0" fmla="*/ 2147483646 w 9992"/>
                  <a:gd name="T1" fmla="*/ 2147483646 h 9999"/>
                  <a:gd name="T2" fmla="*/ 2147483646 w 9992"/>
                  <a:gd name="T3" fmla="*/ 2147483646 h 9999"/>
                  <a:gd name="T4" fmla="*/ 2147483646 w 9992"/>
                  <a:gd name="T5" fmla="*/ 2147483646 h 9999"/>
                  <a:gd name="T6" fmla="*/ 2147483646 w 9992"/>
                  <a:gd name="T7" fmla="*/ 2147483646 h 9999"/>
                  <a:gd name="T8" fmla="*/ 2147483646 w 9992"/>
                  <a:gd name="T9" fmla="*/ 2147483646 h 9999"/>
                  <a:gd name="T10" fmla="*/ 2147483646 w 9992"/>
                  <a:gd name="T11" fmla="*/ 2147483646 h 9999"/>
                  <a:gd name="T12" fmla="*/ 2147483646 w 9992"/>
                  <a:gd name="T13" fmla="*/ 2147483646 h 9999"/>
                  <a:gd name="T14" fmla="*/ 2147483646 w 9992"/>
                  <a:gd name="T15" fmla="*/ 2147483646 h 9999"/>
                  <a:gd name="T16" fmla="*/ 2147483646 w 9992"/>
                  <a:gd name="T17" fmla="*/ 2147483646 h 9999"/>
                  <a:gd name="T18" fmla="*/ 2147483646 w 9992"/>
                  <a:gd name="T19" fmla="*/ 2147483646 h 9999"/>
                  <a:gd name="T20" fmla="*/ 2147483646 w 9992"/>
                  <a:gd name="T21" fmla="*/ 2147483646 h 999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9992" h="9999">
                    <a:moveTo>
                      <a:pt x="371" y="9561"/>
                    </a:moveTo>
                    <a:cubicBezTo>
                      <a:pt x="-646" y="8969"/>
                      <a:pt x="724" y="7161"/>
                      <a:pt x="1001" y="6312"/>
                    </a:cubicBezTo>
                    <a:cubicBezTo>
                      <a:pt x="1278" y="5463"/>
                      <a:pt x="1427" y="5292"/>
                      <a:pt x="2032" y="4469"/>
                    </a:cubicBezTo>
                    <a:cubicBezTo>
                      <a:pt x="2636" y="3645"/>
                      <a:pt x="3682" y="2110"/>
                      <a:pt x="4629" y="1374"/>
                    </a:cubicBezTo>
                    <a:cubicBezTo>
                      <a:pt x="5576" y="638"/>
                      <a:pt x="7180" y="-227"/>
                      <a:pt x="7714" y="55"/>
                    </a:cubicBezTo>
                    <a:cubicBezTo>
                      <a:pt x="8250" y="338"/>
                      <a:pt x="7796" y="2096"/>
                      <a:pt x="7960" y="3103"/>
                    </a:cubicBezTo>
                    <a:cubicBezTo>
                      <a:pt x="8125" y="4108"/>
                      <a:pt x="8429" y="5353"/>
                      <a:pt x="8701" y="6181"/>
                    </a:cubicBezTo>
                    <a:cubicBezTo>
                      <a:pt x="8973" y="7009"/>
                      <a:pt x="9427" y="7661"/>
                      <a:pt x="9591" y="8070"/>
                    </a:cubicBezTo>
                    <a:cubicBezTo>
                      <a:pt x="9756" y="8478"/>
                      <a:pt x="10346" y="8414"/>
                      <a:pt x="9688" y="8539"/>
                    </a:cubicBezTo>
                    <a:cubicBezTo>
                      <a:pt x="9030" y="8664"/>
                      <a:pt x="8650" y="9688"/>
                      <a:pt x="7096" y="9859"/>
                    </a:cubicBezTo>
                    <a:cubicBezTo>
                      <a:pt x="5543" y="10029"/>
                      <a:pt x="1387" y="10152"/>
                      <a:pt x="371" y="9561"/>
                    </a:cubicBezTo>
                    <a:close/>
                  </a:path>
                </a:pathLst>
              </a:cu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2236" name="Oval 14767">
                <a:extLst>
                  <a:ext uri="{FF2B5EF4-FFF2-40B4-BE49-F238E27FC236}">
                    <a16:creationId xmlns:a16="http://schemas.microsoft.com/office/drawing/2014/main" id="{890D95FC-6DF1-488E-BB70-000BC4FA9B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90250" y="2130272"/>
                <a:ext cx="120398" cy="121870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  <a:defRPr/>
                </a:pPr>
                <a:endParaRPr lang="fr-FR" altLang="fr-FR" sz="2000">
                  <a:latin typeface="+mj-lt"/>
                </a:endParaRPr>
              </a:p>
            </p:txBody>
          </p:sp>
        </p:grpSp>
        <p:sp>
          <p:nvSpPr>
            <p:cNvPr id="5385" name="Text Box 14748">
              <a:extLst>
                <a:ext uri="{FF2B5EF4-FFF2-40B4-BE49-F238E27FC236}">
                  <a16:creationId xmlns:a16="http://schemas.microsoft.com/office/drawing/2014/main" id="{4A91DF7C-FD76-4A4D-B86E-DA5AB26914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55303" y="2957369"/>
              <a:ext cx="449179" cy="27643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fr-FR" altLang="fr-FR" sz="1200" dirty="0">
                  <a:latin typeface="+mj-lt"/>
                </a:rPr>
                <a:t>-4.9</a:t>
              </a:r>
            </a:p>
          </p:txBody>
        </p:sp>
      </p:grpSp>
      <p:cxnSp>
        <p:nvCxnSpPr>
          <p:cNvPr id="493" name="Straight Arrow Connector 16803">
            <a:extLst>
              <a:ext uri="{FF2B5EF4-FFF2-40B4-BE49-F238E27FC236}">
                <a16:creationId xmlns:a16="http://schemas.microsoft.com/office/drawing/2014/main" id="{E98D83CB-34C3-4ADB-8BC2-F6A322529A36}"/>
              </a:ext>
            </a:extLst>
          </p:cNvPr>
          <p:cNvCxnSpPr/>
          <p:nvPr/>
        </p:nvCxnSpPr>
        <p:spPr bwMode="auto">
          <a:xfrm>
            <a:off x="1232782" y="4318406"/>
            <a:ext cx="47625" cy="290512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ZoneTexte 2">
            <a:extLst>
              <a:ext uri="{FF2B5EF4-FFF2-40B4-BE49-F238E27FC236}">
                <a16:creationId xmlns:a16="http://schemas.microsoft.com/office/drawing/2014/main" id="{2E658255-A1DA-49D1-A2A0-0EC4D4B83622}"/>
              </a:ext>
            </a:extLst>
          </p:cNvPr>
          <p:cNvSpPr txBox="1"/>
          <p:nvPr/>
        </p:nvSpPr>
        <p:spPr>
          <a:xfrm>
            <a:off x="5867659" y="0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Figure 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310">
            <a:extLst>
              <a:ext uri="{FF2B5EF4-FFF2-40B4-BE49-F238E27FC236}">
                <a16:creationId xmlns:a16="http://schemas.microsoft.com/office/drawing/2014/main" id="{5B4504F7-7957-4529-9C59-993D4B1555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113" y="660400"/>
            <a:ext cx="5106987" cy="322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600">
              <a:cs typeface="Arial" panose="020B0604020202020204" pitchFamily="34" charset="0"/>
            </a:endParaRPr>
          </a:p>
        </p:txBody>
      </p:sp>
      <p:grpSp>
        <p:nvGrpSpPr>
          <p:cNvPr id="13315" name="Groupe 3">
            <a:extLst>
              <a:ext uri="{FF2B5EF4-FFF2-40B4-BE49-F238E27FC236}">
                <a16:creationId xmlns:a16="http://schemas.microsoft.com/office/drawing/2014/main" id="{D0C0DC66-EEB5-4645-9EC7-261A1682FD1D}"/>
              </a:ext>
            </a:extLst>
          </p:cNvPr>
          <p:cNvGrpSpPr>
            <a:grpSpLocks/>
          </p:cNvGrpSpPr>
          <p:nvPr/>
        </p:nvGrpSpPr>
        <p:grpSpPr bwMode="auto">
          <a:xfrm>
            <a:off x="44529" y="395288"/>
            <a:ext cx="3090784" cy="2667000"/>
            <a:chOff x="-26222" y="4965042"/>
            <a:chExt cx="3090067" cy="2096207"/>
          </a:xfrm>
        </p:grpSpPr>
        <p:sp>
          <p:nvSpPr>
            <p:cNvPr id="14141" name="Text Box 3176">
              <a:extLst>
                <a:ext uri="{FF2B5EF4-FFF2-40B4-BE49-F238E27FC236}">
                  <a16:creationId xmlns:a16="http://schemas.microsoft.com/office/drawing/2014/main" id="{CDB431E1-8CBD-4983-880F-8E809559DA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1904" y="4965042"/>
              <a:ext cx="2187037" cy="241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400" b="1">
                  <a:cs typeface="Arial" panose="020B0604020202020204" pitchFamily="34" charset="0"/>
                </a:rPr>
                <a:t>Wild-type </a:t>
              </a:r>
            </a:p>
          </p:txBody>
        </p:sp>
        <p:sp>
          <p:nvSpPr>
            <p:cNvPr id="14142" name="Line 4">
              <a:extLst>
                <a:ext uri="{FF2B5EF4-FFF2-40B4-BE49-F238E27FC236}">
                  <a16:creationId xmlns:a16="http://schemas.microsoft.com/office/drawing/2014/main" id="{42AF05FE-33FA-42A8-888A-2F2D3478D2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65178" y="5819259"/>
              <a:ext cx="3305" cy="8430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43" name="Line 5">
              <a:extLst>
                <a:ext uri="{FF2B5EF4-FFF2-40B4-BE49-F238E27FC236}">
                  <a16:creationId xmlns:a16="http://schemas.microsoft.com/office/drawing/2014/main" id="{BFD783DD-244A-4C78-A6DE-B142878A5FF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68482" y="5793451"/>
              <a:ext cx="4958" cy="11011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44" name="Line 6">
              <a:extLst>
                <a:ext uri="{FF2B5EF4-FFF2-40B4-BE49-F238E27FC236}">
                  <a16:creationId xmlns:a16="http://schemas.microsoft.com/office/drawing/2014/main" id="{A1B63FCB-087D-4FDC-9587-FF676F386A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75092" y="5741836"/>
              <a:ext cx="4958" cy="14796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45" name="Line 7">
              <a:extLst>
                <a:ext uri="{FF2B5EF4-FFF2-40B4-BE49-F238E27FC236}">
                  <a16:creationId xmlns:a16="http://schemas.microsoft.com/office/drawing/2014/main" id="{D5D8FE17-15CD-453B-B65E-5B549C4ECE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80050" y="5803774"/>
              <a:ext cx="3305" cy="13419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46" name="Line 8">
              <a:extLst>
                <a:ext uri="{FF2B5EF4-FFF2-40B4-BE49-F238E27FC236}">
                  <a16:creationId xmlns:a16="http://schemas.microsoft.com/office/drawing/2014/main" id="{4D3185B3-C4AA-4E1D-943D-A479BC7E75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86660" y="5669575"/>
              <a:ext cx="4957" cy="27872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47" name="Line 9">
              <a:extLst>
                <a:ext uri="{FF2B5EF4-FFF2-40B4-BE49-F238E27FC236}">
                  <a16:creationId xmlns:a16="http://schemas.microsoft.com/office/drawing/2014/main" id="{F84F3588-1299-4C8E-A287-2103F0A268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91617" y="5771085"/>
              <a:ext cx="3305" cy="19785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48" name="Line 10">
              <a:extLst>
                <a:ext uri="{FF2B5EF4-FFF2-40B4-BE49-F238E27FC236}">
                  <a16:creationId xmlns:a16="http://schemas.microsoft.com/office/drawing/2014/main" id="{6AFB17CF-4E65-4A64-874E-AB1D8F96E0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99880" y="5707425"/>
              <a:ext cx="1652" cy="22538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49" name="Line 11">
              <a:extLst>
                <a:ext uri="{FF2B5EF4-FFF2-40B4-BE49-F238E27FC236}">
                  <a16:creationId xmlns:a16="http://schemas.microsoft.com/office/drawing/2014/main" id="{DE0C2E1F-742A-4EB9-98B7-35FB686267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04837" y="5585271"/>
              <a:ext cx="4958" cy="15312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50" name="Line 12">
              <a:extLst>
                <a:ext uri="{FF2B5EF4-FFF2-40B4-BE49-F238E27FC236}">
                  <a16:creationId xmlns:a16="http://schemas.microsoft.com/office/drawing/2014/main" id="{8FC4B498-DAD9-45BC-9558-4C936C2A9C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09795" y="5648929"/>
              <a:ext cx="3305" cy="12215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51" name="Line 13">
              <a:extLst>
                <a:ext uri="{FF2B5EF4-FFF2-40B4-BE49-F238E27FC236}">
                  <a16:creationId xmlns:a16="http://schemas.microsoft.com/office/drawing/2014/main" id="{6511A2B0-A31F-44D6-BA1F-8C08A3C59C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16404" y="5669575"/>
              <a:ext cx="4957" cy="115275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52" name="Line 14">
              <a:extLst>
                <a:ext uri="{FF2B5EF4-FFF2-40B4-BE49-F238E27FC236}">
                  <a16:creationId xmlns:a16="http://schemas.microsoft.com/office/drawing/2014/main" id="{FC48A261-A668-4728-92B1-95A601150F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21361" y="5669575"/>
              <a:ext cx="3305" cy="12387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53" name="Line 15">
              <a:extLst>
                <a:ext uri="{FF2B5EF4-FFF2-40B4-BE49-F238E27FC236}">
                  <a16:creationId xmlns:a16="http://schemas.microsoft.com/office/drawing/2014/main" id="{3695E231-B32C-4D71-B02E-2BB58D2805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27970" y="5669575"/>
              <a:ext cx="4958" cy="115275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54" name="Line 16">
              <a:extLst>
                <a:ext uri="{FF2B5EF4-FFF2-40B4-BE49-F238E27FC236}">
                  <a16:creationId xmlns:a16="http://schemas.microsoft.com/office/drawing/2014/main" id="{EF0683F5-BE6A-477A-ABF2-FFCA19B000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32928" y="5669575"/>
              <a:ext cx="3305" cy="12387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55" name="Line 17">
              <a:extLst>
                <a:ext uri="{FF2B5EF4-FFF2-40B4-BE49-F238E27FC236}">
                  <a16:creationId xmlns:a16="http://schemas.microsoft.com/office/drawing/2014/main" id="{3DB89DD9-A2A7-4B1E-8FC1-19EF0E1B79A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37885" y="5679897"/>
              <a:ext cx="4958" cy="12387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56" name="Line 18">
              <a:extLst>
                <a:ext uri="{FF2B5EF4-FFF2-40B4-BE49-F238E27FC236}">
                  <a16:creationId xmlns:a16="http://schemas.microsoft.com/office/drawing/2014/main" id="{97190EB4-2DC6-4434-9179-C4A6C89EE0C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42843" y="5685060"/>
              <a:ext cx="3305" cy="12387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57" name="Line 19">
              <a:extLst>
                <a:ext uri="{FF2B5EF4-FFF2-40B4-BE49-F238E27FC236}">
                  <a16:creationId xmlns:a16="http://schemas.microsoft.com/office/drawing/2014/main" id="{D4C689BA-EA4C-434B-838B-A5A05C868E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51104" y="5685060"/>
              <a:ext cx="3305" cy="13419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58" name="Line 20">
              <a:extLst>
                <a:ext uri="{FF2B5EF4-FFF2-40B4-BE49-F238E27FC236}">
                  <a16:creationId xmlns:a16="http://schemas.microsoft.com/office/drawing/2014/main" id="{C1E250E0-B2B5-49FA-8F1C-494773F4A8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54410" y="5693662"/>
              <a:ext cx="3305" cy="13075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59" name="Line 21">
              <a:extLst>
                <a:ext uri="{FF2B5EF4-FFF2-40B4-BE49-F238E27FC236}">
                  <a16:creationId xmlns:a16="http://schemas.microsoft.com/office/drawing/2014/main" id="{27D3AD47-E29F-4959-984C-58530BBA26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61020" y="5693662"/>
              <a:ext cx="4958" cy="13936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60" name="Line 22">
              <a:extLst>
                <a:ext uri="{FF2B5EF4-FFF2-40B4-BE49-F238E27FC236}">
                  <a16:creationId xmlns:a16="http://schemas.microsoft.com/office/drawing/2014/main" id="{57E09D31-98E8-478B-907F-1108D4AF1B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65978" y="5707425"/>
              <a:ext cx="3305" cy="12559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61" name="Line 23">
              <a:extLst>
                <a:ext uri="{FF2B5EF4-FFF2-40B4-BE49-F238E27FC236}">
                  <a16:creationId xmlns:a16="http://schemas.microsoft.com/office/drawing/2014/main" id="{30F8E923-B6D3-4BEE-B3AB-EC3E73ECB5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70935" y="5707425"/>
              <a:ext cx="6610" cy="12903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62" name="Line 24">
              <a:extLst>
                <a:ext uri="{FF2B5EF4-FFF2-40B4-BE49-F238E27FC236}">
                  <a16:creationId xmlns:a16="http://schemas.microsoft.com/office/drawing/2014/main" id="{B765CC59-6263-44E6-B5E6-99B34BFEB4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77544" y="5712588"/>
              <a:ext cx="1653" cy="13419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63" name="Line 25">
              <a:extLst>
                <a:ext uri="{FF2B5EF4-FFF2-40B4-BE49-F238E27FC236}">
                  <a16:creationId xmlns:a16="http://schemas.microsoft.com/office/drawing/2014/main" id="{930A7340-DE71-4772-B1A2-31AD476325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84154" y="5712588"/>
              <a:ext cx="3305" cy="13936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64" name="Line 26">
              <a:extLst>
                <a:ext uri="{FF2B5EF4-FFF2-40B4-BE49-F238E27FC236}">
                  <a16:creationId xmlns:a16="http://schemas.microsoft.com/office/drawing/2014/main" id="{7D1F6DEB-622B-459E-B0C5-CEC60BE489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87459" y="5722911"/>
              <a:ext cx="4958" cy="12903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65" name="Line 27">
              <a:extLst>
                <a:ext uri="{FF2B5EF4-FFF2-40B4-BE49-F238E27FC236}">
                  <a16:creationId xmlns:a16="http://schemas.microsoft.com/office/drawing/2014/main" id="{444A5BBE-C247-4866-A410-A4505779E4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94069" y="5722911"/>
              <a:ext cx="4958" cy="12903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66" name="Line 28">
              <a:extLst>
                <a:ext uri="{FF2B5EF4-FFF2-40B4-BE49-F238E27FC236}">
                  <a16:creationId xmlns:a16="http://schemas.microsoft.com/office/drawing/2014/main" id="{0C88A85D-1023-42AF-8DE8-6079FE2D79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99026" y="5722911"/>
              <a:ext cx="3305" cy="13936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67" name="Line 29">
              <a:extLst>
                <a:ext uri="{FF2B5EF4-FFF2-40B4-BE49-F238E27FC236}">
                  <a16:creationId xmlns:a16="http://schemas.microsoft.com/office/drawing/2014/main" id="{B1F3A4C0-9772-49F9-850C-402AF0F581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05637" y="5728071"/>
              <a:ext cx="4957" cy="13419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68" name="Line 30">
              <a:extLst>
                <a:ext uri="{FF2B5EF4-FFF2-40B4-BE49-F238E27FC236}">
                  <a16:creationId xmlns:a16="http://schemas.microsoft.com/office/drawing/2014/main" id="{B1BC37DF-C29C-4E44-9CAC-5C89D8B24F7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10594" y="5728071"/>
              <a:ext cx="3305" cy="13936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69" name="Line 31">
              <a:extLst>
                <a:ext uri="{FF2B5EF4-FFF2-40B4-BE49-F238E27FC236}">
                  <a16:creationId xmlns:a16="http://schemas.microsoft.com/office/drawing/2014/main" id="{4315CC06-D5DA-4BD0-85FC-C4DE4E9984C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18856" y="5728071"/>
              <a:ext cx="1652" cy="13936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70" name="Line 32">
              <a:extLst>
                <a:ext uri="{FF2B5EF4-FFF2-40B4-BE49-F238E27FC236}">
                  <a16:creationId xmlns:a16="http://schemas.microsoft.com/office/drawing/2014/main" id="{A0466F73-E81A-4E05-B401-8CFFCF45C5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0508" y="5728071"/>
              <a:ext cx="4958" cy="13419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71" name="Line 33">
              <a:extLst>
                <a:ext uri="{FF2B5EF4-FFF2-40B4-BE49-F238E27FC236}">
                  <a16:creationId xmlns:a16="http://schemas.microsoft.com/office/drawing/2014/main" id="{A4D45503-279A-4C8A-9CD6-79BFB4EA51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8771" y="5728071"/>
              <a:ext cx="3305" cy="13419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72" name="Line 34">
              <a:extLst>
                <a:ext uri="{FF2B5EF4-FFF2-40B4-BE49-F238E27FC236}">
                  <a16:creationId xmlns:a16="http://schemas.microsoft.com/office/drawing/2014/main" id="{8B0C37EA-027A-47F1-87D1-BE9915ADFA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32076" y="5728071"/>
              <a:ext cx="3305" cy="13936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73" name="Line 35">
              <a:extLst>
                <a:ext uri="{FF2B5EF4-FFF2-40B4-BE49-F238E27FC236}">
                  <a16:creationId xmlns:a16="http://schemas.microsoft.com/office/drawing/2014/main" id="{55A638A4-271C-41F9-BF66-71E3CDB561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40337" y="5728071"/>
              <a:ext cx="3305" cy="13936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74" name="Line 36">
              <a:extLst>
                <a:ext uri="{FF2B5EF4-FFF2-40B4-BE49-F238E27FC236}">
                  <a16:creationId xmlns:a16="http://schemas.microsoft.com/office/drawing/2014/main" id="{C0099C5E-D9F8-4E42-8EC8-94BD098923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43642" y="5736675"/>
              <a:ext cx="3305" cy="13075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75" name="Line 37">
              <a:extLst>
                <a:ext uri="{FF2B5EF4-FFF2-40B4-BE49-F238E27FC236}">
                  <a16:creationId xmlns:a16="http://schemas.microsoft.com/office/drawing/2014/main" id="{7B623ABC-DDD6-4C44-A221-4BC81059B1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51904" y="5736675"/>
              <a:ext cx="3305" cy="13075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76" name="Line 38">
              <a:extLst>
                <a:ext uri="{FF2B5EF4-FFF2-40B4-BE49-F238E27FC236}">
                  <a16:creationId xmlns:a16="http://schemas.microsoft.com/office/drawing/2014/main" id="{B4D0FC05-A4DD-44ED-ABE8-CEA59FA04E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56861" y="5736675"/>
              <a:ext cx="4958" cy="13075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77" name="Line 39">
              <a:extLst>
                <a:ext uri="{FF2B5EF4-FFF2-40B4-BE49-F238E27FC236}">
                  <a16:creationId xmlns:a16="http://schemas.microsoft.com/office/drawing/2014/main" id="{6B591381-F358-42F8-977D-2F18E0F732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61820" y="5736675"/>
              <a:ext cx="3305" cy="13075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78" name="Line 40">
              <a:extLst>
                <a:ext uri="{FF2B5EF4-FFF2-40B4-BE49-F238E27FC236}">
                  <a16:creationId xmlns:a16="http://schemas.microsoft.com/office/drawing/2014/main" id="{EDC47160-E251-42BD-A373-F692BF4F7B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68430" y="5736675"/>
              <a:ext cx="4957" cy="13936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79" name="Line 41">
              <a:extLst>
                <a:ext uri="{FF2B5EF4-FFF2-40B4-BE49-F238E27FC236}">
                  <a16:creationId xmlns:a16="http://schemas.microsoft.com/office/drawing/2014/main" id="{8E7D5AC1-1AAD-403E-AEBE-1ECD56F8404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73387" y="5736675"/>
              <a:ext cx="3305" cy="13936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80" name="Line 42">
              <a:extLst>
                <a:ext uri="{FF2B5EF4-FFF2-40B4-BE49-F238E27FC236}">
                  <a16:creationId xmlns:a16="http://schemas.microsoft.com/office/drawing/2014/main" id="{3DE02118-921E-4D42-84E4-BDD98D4E77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79996" y="5736675"/>
              <a:ext cx="4958" cy="13936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81" name="Line 43">
              <a:extLst>
                <a:ext uri="{FF2B5EF4-FFF2-40B4-BE49-F238E27FC236}">
                  <a16:creationId xmlns:a16="http://schemas.microsoft.com/office/drawing/2014/main" id="{E0528D79-7895-45A1-9BAF-D61823CBAE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84954" y="5741836"/>
              <a:ext cx="3305" cy="13419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82" name="Line 44">
              <a:extLst>
                <a:ext uri="{FF2B5EF4-FFF2-40B4-BE49-F238E27FC236}">
                  <a16:creationId xmlns:a16="http://schemas.microsoft.com/office/drawing/2014/main" id="{FE3E5150-521C-4F43-AB58-2E79DEB5B95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89911" y="5741836"/>
              <a:ext cx="6610" cy="13419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83" name="Line 45">
              <a:extLst>
                <a:ext uri="{FF2B5EF4-FFF2-40B4-BE49-F238E27FC236}">
                  <a16:creationId xmlns:a16="http://schemas.microsoft.com/office/drawing/2014/main" id="{85E57E8D-E305-4A9C-8E6F-EF5C00940A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96520" y="5741836"/>
              <a:ext cx="1653" cy="13936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84" name="Line 46">
              <a:extLst>
                <a:ext uri="{FF2B5EF4-FFF2-40B4-BE49-F238E27FC236}">
                  <a16:creationId xmlns:a16="http://schemas.microsoft.com/office/drawing/2014/main" id="{D733976D-B2A8-4AF2-B4B3-7CC0F9E85CB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03130" y="5741836"/>
              <a:ext cx="3305" cy="14796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85" name="Line 47">
              <a:extLst>
                <a:ext uri="{FF2B5EF4-FFF2-40B4-BE49-F238E27FC236}">
                  <a16:creationId xmlns:a16="http://schemas.microsoft.com/office/drawing/2014/main" id="{417458E2-7D04-4066-8E44-6D28077632F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06435" y="5741836"/>
              <a:ext cx="4958" cy="13936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86" name="Line 48">
              <a:extLst>
                <a:ext uri="{FF2B5EF4-FFF2-40B4-BE49-F238E27FC236}">
                  <a16:creationId xmlns:a16="http://schemas.microsoft.com/office/drawing/2014/main" id="{7DD4CB66-08E1-4F63-BF70-7B31E2BD9B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14697" y="5750439"/>
              <a:ext cx="3305" cy="13936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87" name="Line 49">
              <a:extLst>
                <a:ext uri="{FF2B5EF4-FFF2-40B4-BE49-F238E27FC236}">
                  <a16:creationId xmlns:a16="http://schemas.microsoft.com/office/drawing/2014/main" id="{1654C76A-2CF0-4A1B-AF62-6184E558715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18004" y="5750439"/>
              <a:ext cx="3305" cy="13936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88" name="Line 50">
              <a:extLst>
                <a:ext uri="{FF2B5EF4-FFF2-40B4-BE49-F238E27FC236}">
                  <a16:creationId xmlns:a16="http://schemas.microsoft.com/office/drawing/2014/main" id="{22EF0838-FB17-4869-AFB9-4DBA3FF72C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24613" y="5750439"/>
              <a:ext cx="4957" cy="13936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89" name="Line 51">
              <a:extLst>
                <a:ext uri="{FF2B5EF4-FFF2-40B4-BE49-F238E27FC236}">
                  <a16:creationId xmlns:a16="http://schemas.microsoft.com/office/drawing/2014/main" id="{A95B361C-A155-47DA-9792-8B2BCD1D3D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29570" y="5750439"/>
              <a:ext cx="1653" cy="13936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90" name="Line 52">
              <a:extLst>
                <a:ext uri="{FF2B5EF4-FFF2-40B4-BE49-F238E27FC236}">
                  <a16:creationId xmlns:a16="http://schemas.microsoft.com/office/drawing/2014/main" id="{403E7311-802F-459E-A66A-5FBB9B39CB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37832" y="5750439"/>
              <a:ext cx="1652" cy="13936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91" name="Line 53">
              <a:extLst>
                <a:ext uri="{FF2B5EF4-FFF2-40B4-BE49-F238E27FC236}">
                  <a16:creationId xmlns:a16="http://schemas.microsoft.com/office/drawing/2014/main" id="{DA99CF0F-C579-4CEB-BCF9-FEA727F8E89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39485" y="5750439"/>
              <a:ext cx="4958" cy="13936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92" name="Line 54">
              <a:extLst>
                <a:ext uri="{FF2B5EF4-FFF2-40B4-BE49-F238E27FC236}">
                  <a16:creationId xmlns:a16="http://schemas.microsoft.com/office/drawing/2014/main" id="{A58FD906-4F19-46E9-871A-B586F7208A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7747" y="5750439"/>
              <a:ext cx="3305" cy="13936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93" name="Line 55">
              <a:extLst>
                <a:ext uri="{FF2B5EF4-FFF2-40B4-BE49-F238E27FC236}">
                  <a16:creationId xmlns:a16="http://schemas.microsoft.com/office/drawing/2014/main" id="{2AE9996A-CAF8-4630-8001-5C0907CC2A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51052" y="5750439"/>
              <a:ext cx="3305" cy="13936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94" name="Line 56">
              <a:extLst>
                <a:ext uri="{FF2B5EF4-FFF2-40B4-BE49-F238E27FC236}">
                  <a16:creationId xmlns:a16="http://schemas.microsoft.com/office/drawing/2014/main" id="{D6507BD8-26E7-4DA9-AE1C-F093722BE0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59313" y="5750439"/>
              <a:ext cx="3305" cy="13936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95" name="Line 57">
              <a:extLst>
                <a:ext uri="{FF2B5EF4-FFF2-40B4-BE49-F238E27FC236}">
                  <a16:creationId xmlns:a16="http://schemas.microsoft.com/office/drawing/2014/main" id="{6D802332-A6F5-4D30-96B8-0288C87474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62618" y="5750439"/>
              <a:ext cx="3305" cy="13936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96" name="Line 58">
              <a:extLst>
                <a:ext uri="{FF2B5EF4-FFF2-40B4-BE49-F238E27FC236}">
                  <a16:creationId xmlns:a16="http://schemas.microsoft.com/office/drawing/2014/main" id="{87DA0973-1DB0-4651-9DF8-EE7683D802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70882" y="5755600"/>
              <a:ext cx="3305" cy="13936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97" name="Line 59">
              <a:extLst>
                <a:ext uri="{FF2B5EF4-FFF2-40B4-BE49-F238E27FC236}">
                  <a16:creationId xmlns:a16="http://schemas.microsoft.com/office/drawing/2014/main" id="{09B28838-AC55-49CB-ADD2-3B701F0B2D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74187" y="5755600"/>
              <a:ext cx="3305" cy="13936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98" name="Line 60">
              <a:extLst>
                <a:ext uri="{FF2B5EF4-FFF2-40B4-BE49-F238E27FC236}">
                  <a16:creationId xmlns:a16="http://schemas.microsoft.com/office/drawing/2014/main" id="{169AF444-BD36-4D2A-B38C-60EC50C568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80796" y="5755600"/>
              <a:ext cx="3305" cy="13936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99" name="Line 61">
              <a:extLst>
                <a:ext uri="{FF2B5EF4-FFF2-40B4-BE49-F238E27FC236}">
                  <a16:creationId xmlns:a16="http://schemas.microsoft.com/office/drawing/2014/main" id="{227705C1-7509-432B-92DB-E29DAF0E2FA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84102" y="5765923"/>
              <a:ext cx="3305" cy="13764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00" name="Line 62">
              <a:extLst>
                <a:ext uri="{FF2B5EF4-FFF2-40B4-BE49-F238E27FC236}">
                  <a16:creationId xmlns:a16="http://schemas.microsoft.com/office/drawing/2014/main" id="{CD59A7B5-AE3B-499E-80C7-70157C7D8A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92363" y="5765923"/>
              <a:ext cx="3305" cy="13764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01" name="Line 63">
              <a:extLst>
                <a:ext uri="{FF2B5EF4-FFF2-40B4-BE49-F238E27FC236}">
                  <a16:creationId xmlns:a16="http://schemas.microsoft.com/office/drawing/2014/main" id="{949EC0B4-825D-4833-B421-A62F427332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98972" y="5765923"/>
              <a:ext cx="4958" cy="13764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02" name="Line 64">
              <a:extLst>
                <a:ext uri="{FF2B5EF4-FFF2-40B4-BE49-F238E27FC236}">
                  <a16:creationId xmlns:a16="http://schemas.microsoft.com/office/drawing/2014/main" id="{9C2D75E0-7FE2-47EF-A7F9-01155D14B45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03930" y="5765923"/>
              <a:ext cx="3305" cy="13764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03" name="Line 65">
              <a:extLst>
                <a:ext uri="{FF2B5EF4-FFF2-40B4-BE49-F238E27FC236}">
                  <a16:creationId xmlns:a16="http://schemas.microsoft.com/office/drawing/2014/main" id="{E6802108-1AFC-4E2C-8BFA-3BC455EE36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12192" y="5765923"/>
              <a:ext cx="3305" cy="12903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04" name="Line 66">
              <a:extLst>
                <a:ext uri="{FF2B5EF4-FFF2-40B4-BE49-F238E27FC236}">
                  <a16:creationId xmlns:a16="http://schemas.microsoft.com/office/drawing/2014/main" id="{7DCA02B2-CF00-44C8-979B-7A96CF6AF1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15497" y="5765923"/>
              <a:ext cx="1653" cy="13764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05" name="Line 67">
              <a:extLst>
                <a:ext uri="{FF2B5EF4-FFF2-40B4-BE49-F238E27FC236}">
                  <a16:creationId xmlns:a16="http://schemas.microsoft.com/office/drawing/2014/main" id="{D1F67994-2247-43F4-A90F-B167678E7B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22107" y="5771085"/>
              <a:ext cx="3305" cy="13247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06" name="Line 68">
              <a:extLst>
                <a:ext uri="{FF2B5EF4-FFF2-40B4-BE49-F238E27FC236}">
                  <a16:creationId xmlns:a16="http://schemas.microsoft.com/office/drawing/2014/main" id="{1530E9A0-69AC-4A16-ACF8-5F8F71F402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25411" y="5765923"/>
              <a:ext cx="3305" cy="13764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07" name="Line 69">
              <a:extLst>
                <a:ext uri="{FF2B5EF4-FFF2-40B4-BE49-F238E27FC236}">
                  <a16:creationId xmlns:a16="http://schemas.microsoft.com/office/drawing/2014/main" id="{C5BE0CB2-EEA6-49EF-9D86-52AB6125F5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3674" y="5771085"/>
              <a:ext cx="3305" cy="13247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08" name="Line 70">
              <a:extLst>
                <a:ext uri="{FF2B5EF4-FFF2-40B4-BE49-F238E27FC236}">
                  <a16:creationId xmlns:a16="http://schemas.microsoft.com/office/drawing/2014/main" id="{3D19069D-CB41-4D54-869A-68720CFF19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6980" y="5771085"/>
              <a:ext cx="3305" cy="13247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09" name="Line 71">
              <a:extLst>
                <a:ext uri="{FF2B5EF4-FFF2-40B4-BE49-F238E27FC236}">
                  <a16:creationId xmlns:a16="http://schemas.microsoft.com/office/drawing/2014/main" id="{03A13362-E5F7-4A73-B969-CA5A06ABFA8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43589" y="5771085"/>
              <a:ext cx="4957" cy="13247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10" name="Line 72">
              <a:extLst>
                <a:ext uri="{FF2B5EF4-FFF2-40B4-BE49-F238E27FC236}">
                  <a16:creationId xmlns:a16="http://schemas.microsoft.com/office/drawing/2014/main" id="{041D8C72-E77A-4174-9C91-9089F17242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48546" y="5771085"/>
              <a:ext cx="1653" cy="13247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11" name="Line 73">
              <a:extLst>
                <a:ext uri="{FF2B5EF4-FFF2-40B4-BE49-F238E27FC236}">
                  <a16:creationId xmlns:a16="http://schemas.microsoft.com/office/drawing/2014/main" id="{C2130EFA-4685-42D5-B9DF-2668C76E55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56809" y="5771085"/>
              <a:ext cx="1652" cy="13247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12" name="Line 74">
              <a:extLst>
                <a:ext uri="{FF2B5EF4-FFF2-40B4-BE49-F238E27FC236}">
                  <a16:creationId xmlns:a16="http://schemas.microsoft.com/office/drawing/2014/main" id="{4AE31324-E556-465A-AEF6-F02E3DA5D5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58461" y="5779687"/>
              <a:ext cx="4958" cy="12387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13" name="Line 75">
              <a:extLst>
                <a:ext uri="{FF2B5EF4-FFF2-40B4-BE49-F238E27FC236}">
                  <a16:creationId xmlns:a16="http://schemas.microsoft.com/office/drawing/2014/main" id="{714D3795-7AD0-42E6-AA9D-4D793DCC04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66723" y="5771085"/>
              <a:ext cx="4957" cy="13247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14" name="Line 76">
              <a:extLst>
                <a:ext uri="{FF2B5EF4-FFF2-40B4-BE49-F238E27FC236}">
                  <a16:creationId xmlns:a16="http://schemas.microsoft.com/office/drawing/2014/main" id="{0ADB837D-BC35-4D99-963E-F50B3EB552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71680" y="5771085"/>
              <a:ext cx="1653" cy="13247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15" name="Line 77">
              <a:extLst>
                <a:ext uri="{FF2B5EF4-FFF2-40B4-BE49-F238E27FC236}">
                  <a16:creationId xmlns:a16="http://schemas.microsoft.com/office/drawing/2014/main" id="{FF7C22A5-9ABC-4052-AE8F-DE6BFDC4DE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78290" y="5771085"/>
              <a:ext cx="3305" cy="12387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16" name="Line 78">
              <a:extLst>
                <a:ext uri="{FF2B5EF4-FFF2-40B4-BE49-F238E27FC236}">
                  <a16:creationId xmlns:a16="http://schemas.microsoft.com/office/drawing/2014/main" id="{33B287D0-9A6E-4697-A054-70437D4DFD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78290" y="5779687"/>
              <a:ext cx="3305" cy="12387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17" name="Line 79">
              <a:extLst>
                <a:ext uri="{FF2B5EF4-FFF2-40B4-BE49-F238E27FC236}">
                  <a16:creationId xmlns:a16="http://schemas.microsoft.com/office/drawing/2014/main" id="{CB5F341A-04A6-4129-9C0C-968FEFECB2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81595" y="5771085"/>
              <a:ext cx="3305" cy="13247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18" name="Line 80">
              <a:extLst>
                <a:ext uri="{FF2B5EF4-FFF2-40B4-BE49-F238E27FC236}">
                  <a16:creationId xmlns:a16="http://schemas.microsoft.com/office/drawing/2014/main" id="{8D11BE07-345F-47CD-B2EC-A13536EA7D8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89858" y="5779687"/>
              <a:ext cx="1652" cy="12387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19" name="Line 81">
              <a:extLst>
                <a:ext uri="{FF2B5EF4-FFF2-40B4-BE49-F238E27FC236}">
                  <a16:creationId xmlns:a16="http://schemas.microsoft.com/office/drawing/2014/main" id="{33601461-7456-407A-BF9E-F082A9E33D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91510" y="5771085"/>
              <a:ext cx="6610" cy="13247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20" name="Line 82">
              <a:extLst>
                <a:ext uri="{FF2B5EF4-FFF2-40B4-BE49-F238E27FC236}">
                  <a16:creationId xmlns:a16="http://schemas.microsoft.com/office/drawing/2014/main" id="{79EADCAD-30F4-43BE-B51E-87845E37AB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99773" y="5771085"/>
              <a:ext cx="3305" cy="13247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21" name="Line 83">
              <a:extLst>
                <a:ext uri="{FF2B5EF4-FFF2-40B4-BE49-F238E27FC236}">
                  <a16:creationId xmlns:a16="http://schemas.microsoft.com/office/drawing/2014/main" id="{67F723E7-BE5C-41DB-B62B-4CB5F58E20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03078" y="5779687"/>
              <a:ext cx="4957" cy="12387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22" name="Line 84">
              <a:extLst>
                <a:ext uri="{FF2B5EF4-FFF2-40B4-BE49-F238E27FC236}">
                  <a16:creationId xmlns:a16="http://schemas.microsoft.com/office/drawing/2014/main" id="{157F1DA1-B37F-4B00-8AA0-6B7FD52271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11339" y="5779687"/>
              <a:ext cx="3305" cy="12387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23" name="Line 85">
              <a:extLst>
                <a:ext uri="{FF2B5EF4-FFF2-40B4-BE49-F238E27FC236}">
                  <a16:creationId xmlns:a16="http://schemas.microsoft.com/office/drawing/2014/main" id="{82C59F9C-4DD9-4669-B738-2C09C6AE90B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14644" y="5779687"/>
              <a:ext cx="4958" cy="12387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24" name="Line 86">
              <a:extLst>
                <a:ext uri="{FF2B5EF4-FFF2-40B4-BE49-F238E27FC236}">
                  <a16:creationId xmlns:a16="http://schemas.microsoft.com/office/drawing/2014/main" id="{B2722DCE-D199-4222-B341-F8D74A7673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22906" y="5779687"/>
              <a:ext cx="3305" cy="13075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25" name="Line 87">
              <a:extLst>
                <a:ext uri="{FF2B5EF4-FFF2-40B4-BE49-F238E27FC236}">
                  <a16:creationId xmlns:a16="http://schemas.microsoft.com/office/drawing/2014/main" id="{858E1068-DDC1-4144-9CC4-902BDE9878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26212" y="5779687"/>
              <a:ext cx="4957" cy="14108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26" name="Line 88">
              <a:extLst>
                <a:ext uri="{FF2B5EF4-FFF2-40B4-BE49-F238E27FC236}">
                  <a16:creationId xmlns:a16="http://schemas.microsoft.com/office/drawing/2014/main" id="{0A152740-E721-461C-9A62-548717029E9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34474" y="5784849"/>
              <a:ext cx="1653" cy="12559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27" name="Line 89">
              <a:extLst>
                <a:ext uri="{FF2B5EF4-FFF2-40B4-BE49-F238E27FC236}">
                  <a16:creationId xmlns:a16="http://schemas.microsoft.com/office/drawing/2014/main" id="{C1E87AC9-41A1-4AFB-B610-A0F8203FBC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36126" y="5784849"/>
              <a:ext cx="4957" cy="135919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28" name="Line 90">
              <a:extLst>
                <a:ext uri="{FF2B5EF4-FFF2-40B4-BE49-F238E27FC236}">
                  <a16:creationId xmlns:a16="http://schemas.microsoft.com/office/drawing/2014/main" id="{7328B22B-16AC-4565-A243-E4A1EBC44A5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44388" y="5793451"/>
              <a:ext cx="3305" cy="12731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29" name="Line 91">
              <a:extLst>
                <a:ext uri="{FF2B5EF4-FFF2-40B4-BE49-F238E27FC236}">
                  <a16:creationId xmlns:a16="http://schemas.microsoft.com/office/drawing/2014/main" id="{7BEE3F5A-1529-4808-8FF3-6C22FBC4A2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52652" y="5793451"/>
              <a:ext cx="3305" cy="12731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30" name="Line 92">
              <a:extLst>
                <a:ext uri="{FF2B5EF4-FFF2-40B4-BE49-F238E27FC236}">
                  <a16:creationId xmlns:a16="http://schemas.microsoft.com/office/drawing/2014/main" id="{00327227-7775-4D28-A8A0-18A8D081EE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55956" y="5793451"/>
              <a:ext cx="3305" cy="12731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31" name="Line 93">
              <a:extLst>
                <a:ext uri="{FF2B5EF4-FFF2-40B4-BE49-F238E27FC236}">
                  <a16:creationId xmlns:a16="http://schemas.microsoft.com/office/drawing/2014/main" id="{B05FE793-455F-4FF0-82AC-D201372F0A0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64218" y="5793451"/>
              <a:ext cx="3305" cy="11699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32" name="Line 94">
              <a:extLst>
                <a:ext uri="{FF2B5EF4-FFF2-40B4-BE49-F238E27FC236}">
                  <a16:creationId xmlns:a16="http://schemas.microsoft.com/office/drawing/2014/main" id="{254AA467-0205-436C-811C-3840564ECA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67522" y="5793451"/>
              <a:ext cx="1653" cy="12731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33" name="Line 95">
              <a:extLst>
                <a:ext uri="{FF2B5EF4-FFF2-40B4-BE49-F238E27FC236}">
                  <a16:creationId xmlns:a16="http://schemas.microsoft.com/office/drawing/2014/main" id="{963B38AF-BDFA-40BB-9146-EC38BE0C17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75785" y="5793451"/>
              <a:ext cx="1652" cy="12731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34" name="Line 96">
              <a:extLst>
                <a:ext uri="{FF2B5EF4-FFF2-40B4-BE49-F238E27FC236}">
                  <a16:creationId xmlns:a16="http://schemas.microsoft.com/office/drawing/2014/main" id="{63FBC883-6F62-4A5D-96C2-61143E2DA4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77437" y="5793451"/>
              <a:ext cx="4958" cy="12731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35" name="Line 97">
              <a:extLst>
                <a:ext uri="{FF2B5EF4-FFF2-40B4-BE49-F238E27FC236}">
                  <a16:creationId xmlns:a16="http://schemas.microsoft.com/office/drawing/2014/main" id="{A66F5987-E3E0-42C3-99DE-0CD0603850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85700" y="5793451"/>
              <a:ext cx="4957" cy="11699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36" name="Line 98">
              <a:extLst>
                <a:ext uri="{FF2B5EF4-FFF2-40B4-BE49-F238E27FC236}">
                  <a16:creationId xmlns:a16="http://schemas.microsoft.com/office/drawing/2014/main" id="{BB180EB5-6F7F-4A47-9E29-051D6D3AE6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90657" y="5784849"/>
              <a:ext cx="1653" cy="135919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37" name="Line 99">
              <a:extLst>
                <a:ext uri="{FF2B5EF4-FFF2-40B4-BE49-F238E27FC236}">
                  <a16:creationId xmlns:a16="http://schemas.microsoft.com/office/drawing/2014/main" id="{2E9FD71B-ABEC-444F-A216-C112B8DA70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97266" y="5779687"/>
              <a:ext cx="3305" cy="13075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38" name="Line 100">
              <a:extLst>
                <a:ext uri="{FF2B5EF4-FFF2-40B4-BE49-F238E27FC236}">
                  <a16:creationId xmlns:a16="http://schemas.microsoft.com/office/drawing/2014/main" id="{CE75C5DC-170D-47E4-A7FE-86AD300562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00572" y="5784849"/>
              <a:ext cx="3305" cy="135919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39" name="Line 101">
              <a:extLst>
                <a:ext uri="{FF2B5EF4-FFF2-40B4-BE49-F238E27FC236}">
                  <a16:creationId xmlns:a16="http://schemas.microsoft.com/office/drawing/2014/main" id="{830B47F9-AF96-442A-9876-82C85265B9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08835" y="5793451"/>
              <a:ext cx="1652" cy="12731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40" name="Line 102">
              <a:extLst>
                <a:ext uri="{FF2B5EF4-FFF2-40B4-BE49-F238E27FC236}">
                  <a16:creationId xmlns:a16="http://schemas.microsoft.com/office/drawing/2014/main" id="{4455395F-2C29-4F7B-92F9-154F9BDEB49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10487" y="5784849"/>
              <a:ext cx="6610" cy="12559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41" name="Line 103">
              <a:extLst>
                <a:ext uri="{FF2B5EF4-FFF2-40B4-BE49-F238E27FC236}">
                  <a16:creationId xmlns:a16="http://schemas.microsoft.com/office/drawing/2014/main" id="{AE3AB5D2-1BAC-4B7F-8C0C-A85D714F2C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18749" y="5793451"/>
              <a:ext cx="4957" cy="12731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42" name="Line 104">
              <a:extLst>
                <a:ext uri="{FF2B5EF4-FFF2-40B4-BE49-F238E27FC236}">
                  <a16:creationId xmlns:a16="http://schemas.microsoft.com/office/drawing/2014/main" id="{255C612C-D3A3-4141-B8E9-267D016F26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23706" y="5793451"/>
              <a:ext cx="3305" cy="12731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43" name="Line 303">
              <a:extLst>
                <a:ext uri="{FF2B5EF4-FFF2-40B4-BE49-F238E27FC236}">
                  <a16:creationId xmlns:a16="http://schemas.microsoft.com/office/drawing/2014/main" id="{265C020A-78ED-41E4-8915-E942DD28D8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73547" y="5788290"/>
              <a:ext cx="3305" cy="12731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44" name="Line 304">
              <a:extLst>
                <a:ext uri="{FF2B5EF4-FFF2-40B4-BE49-F238E27FC236}">
                  <a16:creationId xmlns:a16="http://schemas.microsoft.com/office/drawing/2014/main" id="{1AF26BFA-B42C-4968-A1FC-B86EE37413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5113" y="5793451"/>
              <a:ext cx="6610" cy="12387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45" name="Line 305">
              <a:extLst>
                <a:ext uri="{FF2B5EF4-FFF2-40B4-BE49-F238E27FC236}">
                  <a16:creationId xmlns:a16="http://schemas.microsoft.com/office/drawing/2014/main" id="{0ACA86F1-6535-4E2A-B53D-B616523349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91723" y="5788290"/>
              <a:ext cx="4958" cy="12731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46" name="Line 306">
              <a:extLst>
                <a:ext uri="{FF2B5EF4-FFF2-40B4-BE49-F238E27FC236}">
                  <a16:creationId xmlns:a16="http://schemas.microsoft.com/office/drawing/2014/main" id="{2ED50947-46DB-4833-80EB-0FAD1787A1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3291" y="5784849"/>
              <a:ext cx="6610" cy="13075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47" name="Line 307">
              <a:extLst>
                <a:ext uri="{FF2B5EF4-FFF2-40B4-BE49-F238E27FC236}">
                  <a16:creationId xmlns:a16="http://schemas.microsoft.com/office/drawing/2014/main" id="{ACF451D3-E8AA-44B5-B8AD-D2725A6305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9901" y="5784849"/>
              <a:ext cx="4957" cy="13075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48" name="Line 308">
              <a:extLst>
                <a:ext uri="{FF2B5EF4-FFF2-40B4-BE49-F238E27FC236}">
                  <a16:creationId xmlns:a16="http://schemas.microsoft.com/office/drawing/2014/main" id="{C20A8C87-D39E-43C2-87F0-29AA23C686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3121" y="5793451"/>
              <a:ext cx="4957" cy="12387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49" name="Line 309">
              <a:extLst>
                <a:ext uri="{FF2B5EF4-FFF2-40B4-BE49-F238E27FC236}">
                  <a16:creationId xmlns:a16="http://schemas.microsoft.com/office/drawing/2014/main" id="{876256CA-DA0E-4956-8BCC-4B1131AFEA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8078" y="5784849"/>
              <a:ext cx="4958" cy="13075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50" name="Line 310">
              <a:extLst>
                <a:ext uri="{FF2B5EF4-FFF2-40B4-BE49-F238E27FC236}">
                  <a16:creationId xmlns:a16="http://schemas.microsoft.com/office/drawing/2014/main" id="{A79F4164-5C99-4422-8A81-C827DAE5CA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7992" y="5788290"/>
              <a:ext cx="8262" cy="12731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51" name="Line 311">
              <a:extLst>
                <a:ext uri="{FF2B5EF4-FFF2-40B4-BE49-F238E27FC236}">
                  <a16:creationId xmlns:a16="http://schemas.microsoft.com/office/drawing/2014/main" id="{653766AA-6089-4FA9-BA33-7627E4783B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6255" y="5784849"/>
              <a:ext cx="4957" cy="13075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52" name="Line 312">
              <a:extLst>
                <a:ext uri="{FF2B5EF4-FFF2-40B4-BE49-F238E27FC236}">
                  <a16:creationId xmlns:a16="http://schemas.microsoft.com/office/drawing/2014/main" id="{6B9EE869-6DA6-45AC-B9FA-DFF161B083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7821" y="5784849"/>
              <a:ext cx="8262" cy="1255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53" name="Line 313">
              <a:extLst>
                <a:ext uri="{FF2B5EF4-FFF2-40B4-BE49-F238E27FC236}">
                  <a16:creationId xmlns:a16="http://schemas.microsoft.com/office/drawing/2014/main" id="{7180B683-D226-435A-B3F3-B45AE72486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9389" y="5784849"/>
              <a:ext cx="4957" cy="13075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54" name="Line 314">
              <a:extLst>
                <a:ext uri="{FF2B5EF4-FFF2-40B4-BE49-F238E27FC236}">
                  <a16:creationId xmlns:a16="http://schemas.microsoft.com/office/drawing/2014/main" id="{3CAF405D-2DDC-468D-A23F-1ACD99FC296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4346" y="5784849"/>
              <a:ext cx="8262" cy="13075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55" name="Line 315">
              <a:extLst>
                <a:ext uri="{FF2B5EF4-FFF2-40B4-BE49-F238E27FC236}">
                  <a16:creationId xmlns:a16="http://schemas.microsoft.com/office/drawing/2014/main" id="{FB478C46-5EBA-48DF-AD86-0E8B6E1A76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7565" y="5784849"/>
              <a:ext cx="6610" cy="13075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56" name="Line 316">
              <a:extLst>
                <a:ext uri="{FF2B5EF4-FFF2-40B4-BE49-F238E27FC236}">
                  <a16:creationId xmlns:a16="http://schemas.microsoft.com/office/drawing/2014/main" id="{E1C2B8B5-F4CD-4995-B569-450EBC7E49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4176" y="5781407"/>
              <a:ext cx="6610" cy="1290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57" name="Line 317">
              <a:extLst>
                <a:ext uri="{FF2B5EF4-FFF2-40B4-BE49-F238E27FC236}">
                  <a16:creationId xmlns:a16="http://schemas.microsoft.com/office/drawing/2014/main" id="{F951D718-1896-4AB2-B3C5-45287439EAA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05743" y="5784849"/>
              <a:ext cx="6610" cy="13075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58" name="Line 318">
              <a:extLst>
                <a:ext uri="{FF2B5EF4-FFF2-40B4-BE49-F238E27FC236}">
                  <a16:creationId xmlns:a16="http://schemas.microsoft.com/office/drawing/2014/main" id="{85BA2F18-AC64-4BAF-A6D8-FBDB08BA4A0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2353" y="5784849"/>
              <a:ext cx="8262" cy="1255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59" name="Line 319">
              <a:extLst>
                <a:ext uri="{FF2B5EF4-FFF2-40B4-BE49-F238E27FC236}">
                  <a16:creationId xmlns:a16="http://schemas.microsoft.com/office/drawing/2014/main" id="{FE92D282-B55A-4A1D-B84B-EC0723ADCE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3920" y="5781407"/>
              <a:ext cx="6610" cy="1290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60" name="Line 320">
              <a:extLst>
                <a:ext uri="{FF2B5EF4-FFF2-40B4-BE49-F238E27FC236}">
                  <a16:creationId xmlns:a16="http://schemas.microsoft.com/office/drawing/2014/main" id="{E11FD4A5-657A-4D98-BBFE-615F5F7F3F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30530" y="5781407"/>
              <a:ext cx="6610" cy="1290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61" name="Line 321">
              <a:extLst>
                <a:ext uri="{FF2B5EF4-FFF2-40B4-BE49-F238E27FC236}">
                  <a16:creationId xmlns:a16="http://schemas.microsoft.com/office/drawing/2014/main" id="{D3310FEE-16D4-4A1B-A68B-A1282EF2AF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43749" y="5781407"/>
              <a:ext cx="4958" cy="1290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62" name="Line 322">
              <a:extLst>
                <a:ext uri="{FF2B5EF4-FFF2-40B4-BE49-F238E27FC236}">
                  <a16:creationId xmlns:a16="http://schemas.microsoft.com/office/drawing/2014/main" id="{A49C707D-5928-41F3-8CA0-0E934AE75A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48706" y="5781407"/>
              <a:ext cx="8262" cy="1290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63" name="Line 323">
              <a:extLst>
                <a:ext uri="{FF2B5EF4-FFF2-40B4-BE49-F238E27FC236}">
                  <a16:creationId xmlns:a16="http://schemas.microsoft.com/office/drawing/2014/main" id="{704BD981-93E2-4BE1-886B-52E69245C1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60273" y="5777967"/>
              <a:ext cx="6610" cy="13075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64" name="Line 324">
              <a:extLst>
                <a:ext uri="{FF2B5EF4-FFF2-40B4-BE49-F238E27FC236}">
                  <a16:creationId xmlns:a16="http://schemas.microsoft.com/office/drawing/2014/main" id="{A3E1682C-6515-46CE-875B-D15BD8521A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66883" y="5777967"/>
              <a:ext cx="6610" cy="13247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65" name="Line 325">
              <a:extLst>
                <a:ext uri="{FF2B5EF4-FFF2-40B4-BE49-F238E27FC236}">
                  <a16:creationId xmlns:a16="http://schemas.microsoft.com/office/drawing/2014/main" id="{0EBB1C7A-876A-466B-8310-3D12BD5622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78452" y="5781407"/>
              <a:ext cx="6610" cy="1290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66" name="Line 326">
              <a:extLst>
                <a:ext uri="{FF2B5EF4-FFF2-40B4-BE49-F238E27FC236}">
                  <a16:creationId xmlns:a16="http://schemas.microsoft.com/office/drawing/2014/main" id="{730FE256-44B1-494D-83F6-A21FAC2AD2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85061" y="5777967"/>
              <a:ext cx="6610" cy="13075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67" name="Line 327">
              <a:extLst>
                <a:ext uri="{FF2B5EF4-FFF2-40B4-BE49-F238E27FC236}">
                  <a16:creationId xmlns:a16="http://schemas.microsoft.com/office/drawing/2014/main" id="{47BE162A-6C94-4DDF-87AA-765ECA165D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85061" y="5776246"/>
              <a:ext cx="6610" cy="12731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68" name="Line 328">
              <a:extLst>
                <a:ext uri="{FF2B5EF4-FFF2-40B4-BE49-F238E27FC236}">
                  <a16:creationId xmlns:a16="http://schemas.microsoft.com/office/drawing/2014/main" id="{BFAD1B2F-51D9-4F8C-86CC-6E99F940F0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98280" y="5776246"/>
              <a:ext cx="4957" cy="13247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69" name="Line 329">
              <a:extLst>
                <a:ext uri="{FF2B5EF4-FFF2-40B4-BE49-F238E27FC236}">
                  <a16:creationId xmlns:a16="http://schemas.microsoft.com/office/drawing/2014/main" id="{6E72270D-68DF-4946-B68B-07944FEB92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03237" y="5777967"/>
              <a:ext cx="6610" cy="13247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70" name="Line 330">
              <a:extLst>
                <a:ext uri="{FF2B5EF4-FFF2-40B4-BE49-F238E27FC236}">
                  <a16:creationId xmlns:a16="http://schemas.microsoft.com/office/drawing/2014/main" id="{E3D210B3-B24B-48A3-9B97-13EF5A2559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18110" y="5776246"/>
              <a:ext cx="3305" cy="13247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71" name="Line 331">
              <a:extLst>
                <a:ext uri="{FF2B5EF4-FFF2-40B4-BE49-F238E27FC236}">
                  <a16:creationId xmlns:a16="http://schemas.microsoft.com/office/drawing/2014/main" id="{D203E0E9-E416-47A6-9A57-C90D8BCD5DB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21414" y="5776246"/>
              <a:ext cx="6610" cy="13419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72" name="Line 332">
              <a:extLst>
                <a:ext uri="{FF2B5EF4-FFF2-40B4-BE49-F238E27FC236}">
                  <a16:creationId xmlns:a16="http://schemas.microsoft.com/office/drawing/2014/main" id="{F93FD4C6-25C0-4722-B8E2-25B3EBC8EF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34635" y="5776246"/>
              <a:ext cx="6610" cy="13247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73" name="Line 333">
              <a:extLst>
                <a:ext uri="{FF2B5EF4-FFF2-40B4-BE49-F238E27FC236}">
                  <a16:creationId xmlns:a16="http://schemas.microsoft.com/office/drawing/2014/main" id="{29A57E64-841B-4AF9-A1D6-39CD6B9EABA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41245" y="5781407"/>
              <a:ext cx="4957" cy="1290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74" name="Line 334">
              <a:extLst>
                <a:ext uri="{FF2B5EF4-FFF2-40B4-BE49-F238E27FC236}">
                  <a16:creationId xmlns:a16="http://schemas.microsoft.com/office/drawing/2014/main" id="{C45C61EA-0EFC-496F-B1A9-0F9D7BFC9A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4464" y="5777967"/>
              <a:ext cx="4957" cy="1428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75" name="Line 335">
              <a:extLst>
                <a:ext uri="{FF2B5EF4-FFF2-40B4-BE49-F238E27FC236}">
                  <a16:creationId xmlns:a16="http://schemas.microsoft.com/office/drawing/2014/main" id="{4F4D670A-28DB-4482-8FA6-270F8642E8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9420" y="5793451"/>
              <a:ext cx="4958" cy="16344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76" name="Line 336">
              <a:extLst>
                <a:ext uri="{FF2B5EF4-FFF2-40B4-BE49-F238E27FC236}">
                  <a16:creationId xmlns:a16="http://schemas.microsoft.com/office/drawing/2014/main" id="{1673DE25-31A7-4274-9DE8-F399E7BFBF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72640" y="5845066"/>
              <a:ext cx="3305" cy="11871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77" name="Line 337">
              <a:extLst>
                <a:ext uri="{FF2B5EF4-FFF2-40B4-BE49-F238E27FC236}">
                  <a16:creationId xmlns:a16="http://schemas.microsoft.com/office/drawing/2014/main" id="{0032335F-2845-4EEC-841C-C2D1ED82DC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75945" y="5863992"/>
              <a:ext cx="6610" cy="10495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78" name="Line 409">
              <a:extLst>
                <a:ext uri="{FF2B5EF4-FFF2-40B4-BE49-F238E27FC236}">
                  <a16:creationId xmlns:a16="http://schemas.microsoft.com/office/drawing/2014/main" id="{B827ED32-2750-491A-A802-CB526DB1D7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87513" y="5876035"/>
              <a:ext cx="8262" cy="9290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79" name="Line 410">
              <a:extLst>
                <a:ext uri="{FF2B5EF4-FFF2-40B4-BE49-F238E27FC236}">
                  <a16:creationId xmlns:a16="http://schemas.microsoft.com/office/drawing/2014/main" id="{23E31178-3FB1-45CA-8CEF-F723F4D4B7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95775" y="5881198"/>
              <a:ext cx="3305" cy="825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80" name="Line 411">
              <a:extLst>
                <a:ext uri="{FF2B5EF4-FFF2-40B4-BE49-F238E27FC236}">
                  <a16:creationId xmlns:a16="http://schemas.microsoft.com/office/drawing/2014/main" id="{BE2A80C7-5ACC-49FF-A179-B8626F842C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05689" y="5881198"/>
              <a:ext cx="8262" cy="825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81" name="Line 412">
              <a:extLst>
                <a:ext uri="{FF2B5EF4-FFF2-40B4-BE49-F238E27FC236}">
                  <a16:creationId xmlns:a16="http://schemas.microsoft.com/office/drawing/2014/main" id="{9C65FFCA-A306-49CB-9378-5D1F24D6C3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18909" y="5872594"/>
              <a:ext cx="4958" cy="860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82" name="Line 413">
              <a:extLst>
                <a:ext uri="{FF2B5EF4-FFF2-40B4-BE49-F238E27FC236}">
                  <a16:creationId xmlns:a16="http://schemas.microsoft.com/office/drawing/2014/main" id="{BA374CB2-1E20-49CE-981C-00F57C01B1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23867" y="5863992"/>
              <a:ext cx="8262" cy="9290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83" name="Line 414">
              <a:extLst>
                <a:ext uri="{FF2B5EF4-FFF2-40B4-BE49-F238E27FC236}">
                  <a16:creationId xmlns:a16="http://schemas.microsoft.com/office/drawing/2014/main" id="{8F297ED0-E9F8-4168-AF44-3153FF48885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38738" y="5851948"/>
              <a:ext cx="3305" cy="9634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84" name="Line 415">
              <a:extLst>
                <a:ext uri="{FF2B5EF4-FFF2-40B4-BE49-F238E27FC236}">
                  <a16:creationId xmlns:a16="http://schemas.microsoft.com/office/drawing/2014/main" id="{DF8ADA56-5E26-42E9-BC29-5CBA16EC8A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42044" y="5841625"/>
              <a:ext cx="8262" cy="10151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85" name="Line 416">
              <a:extLst>
                <a:ext uri="{FF2B5EF4-FFF2-40B4-BE49-F238E27FC236}">
                  <a16:creationId xmlns:a16="http://schemas.microsoft.com/office/drawing/2014/main" id="{5945C33A-DFA2-4D88-9768-0E27AD11C2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6915" y="5829581"/>
              <a:ext cx="4957" cy="10667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86" name="Line 417">
              <a:extLst>
                <a:ext uri="{FF2B5EF4-FFF2-40B4-BE49-F238E27FC236}">
                  <a16:creationId xmlns:a16="http://schemas.microsoft.com/office/drawing/2014/main" id="{DF80356D-491E-431F-A1FF-77CFC975B8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61872" y="5820979"/>
              <a:ext cx="6610" cy="1101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87" name="Line 446">
              <a:extLst>
                <a:ext uri="{FF2B5EF4-FFF2-40B4-BE49-F238E27FC236}">
                  <a16:creationId xmlns:a16="http://schemas.microsoft.com/office/drawing/2014/main" id="{7C5348C8-FF3C-4A3F-9402-0A868B7DBE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93749" y="5779686"/>
              <a:ext cx="4958" cy="12215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88" name="Line 447">
              <a:extLst>
                <a:ext uri="{FF2B5EF4-FFF2-40B4-BE49-F238E27FC236}">
                  <a16:creationId xmlns:a16="http://schemas.microsoft.com/office/drawing/2014/main" id="{0E2165A0-A3E8-4088-B194-38301F79DD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06969" y="5753880"/>
              <a:ext cx="4958" cy="13936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89" name="Line 448">
              <a:extLst>
                <a:ext uri="{FF2B5EF4-FFF2-40B4-BE49-F238E27FC236}">
                  <a16:creationId xmlns:a16="http://schemas.microsoft.com/office/drawing/2014/main" id="{95DDFB62-9F44-4BD7-A6BC-E46201ADAE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11927" y="5729793"/>
              <a:ext cx="3306" cy="14968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90" name="Line 449">
              <a:extLst>
                <a:ext uri="{FF2B5EF4-FFF2-40B4-BE49-F238E27FC236}">
                  <a16:creationId xmlns:a16="http://schemas.microsoft.com/office/drawing/2014/main" id="{B9ACA3B7-1937-461A-A781-629BFA8CA1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20189" y="5697103"/>
              <a:ext cx="8262" cy="16688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91" name="Line 436">
              <a:extLst>
                <a:ext uri="{FF2B5EF4-FFF2-40B4-BE49-F238E27FC236}">
                  <a16:creationId xmlns:a16="http://schemas.microsoft.com/office/drawing/2014/main" id="{FAEC3129-275F-4474-9235-1A23C9702B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24346" y="5676457"/>
              <a:ext cx="4958" cy="18409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92" name="Line 437">
              <a:extLst>
                <a:ext uri="{FF2B5EF4-FFF2-40B4-BE49-F238E27FC236}">
                  <a16:creationId xmlns:a16="http://schemas.microsoft.com/office/drawing/2014/main" id="{EC47852B-CC33-46F6-8940-98EC1B8170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29303" y="5676457"/>
              <a:ext cx="6610" cy="23914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93" name="Line 438">
              <a:extLst>
                <a:ext uri="{FF2B5EF4-FFF2-40B4-BE49-F238E27FC236}">
                  <a16:creationId xmlns:a16="http://schemas.microsoft.com/office/drawing/2014/main" id="{5617061B-70D7-45D6-A84A-E2785D5311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42523" y="5681619"/>
              <a:ext cx="3306" cy="24431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94" name="Line 439">
              <a:extLst>
                <a:ext uri="{FF2B5EF4-FFF2-40B4-BE49-F238E27FC236}">
                  <a16:creationId xmlns:a16="http://schemas.microsoft.com/office/drawing/2014/main" id="{4C897177-8CA3-4B1B-AA33-8764CD6A94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45828" y="5688501"/>
              <a:ext cx="6610" cy="23570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95" name="Line 440">
              <a:extLst>
                <a:ext uri="{FF2B5EF4-FFF2-40B4-BE49-F238E27FC236}">
                  <a16:creationId xmlns:a16="http://schemas.microsoft.com/office/drawing/2014/main" id="{8077AF86-0BC7-4DCD-BCE9-8112B2BCCA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57395" y="5771084"/>
              <a:ext cx="6610" cy="14968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96" name="Line 441">
              <a:extLst>
                <a:ext uri="{FF2B5EF4-FFF2-40B4-BE49-F238E27FC236}">
                  <a16:creationId xmlns:a16="http://schemas.microsoft.com/office/drawing/2014/main" id="{8BF73693-3D9B-4FA4-8757-07799BD384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64004" y="5786569"/>
              <a:ext cx="3306" cy="13419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97" name="Line 442">
              <a:extLst>
                <a:ext uri="{FF2B5EF4-FFF2-40B4-BE49-F238E27FC236}">
                  <a16:creationId xmlns:a16="http://schemas.microsoft.com/office/drawing/2014/main" id="{5D1FE36C-5A54-4BB9-964E-81D1BB932DA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72268" y="5795172"/>
              <a:ext cx="6610" cy="1255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98" name="Line 443">
              <a:extLst>
                <a:ext uri="{FF2B5EF4-FFF2-40B4-BE49-F238E27FC236}">
                  <a16:creationId xmlns:a16="http://schemas.microsoft.com/office/drawing/2014/main" id="{6D4ECB18-8D9E-4666-A757-9EDE97A25E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78878" y="5795172"/>
              <a:ext cx="6610" cy="12215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99" name="Line 444">
              <a:extLst>
                <a:ext uri="{FF2B5EF4-FFF2-40B4-BE49-F238E27FC236}">
                  <a16:creationId xmlns:a16="http://schemas.microsoft.com/office/drawing/2014/main" id="{C34CDD8D-BBBC-4E44-B8D2-D0590F5FF8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90444" y="5795172"/>
              <a:ext cx="3306" cy="11355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00" name="Line 445">
              <a:extLst>
                <a:ext uri="{FF2B5EF4-FFF2-40B4-BE49-F238E27FC236}">
                  <a16:creationId xmlns:a16="http://schemas.microsoft.com/office/drawing/2014/main" id="{5B4A0BF8-0A0C-4A3C-B86F-212D7626DE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90444" y="5795172"/>
              <a:ext cx="3306" cy="11355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01" name="Line 461">
              <a:extLst>
                <a:ext uri="{FF2B5EF4-FFF2-40B4-BE49-F238E27FC236}">
                  <a16:creationId xmlns:a16="http://schemas.microsoft.com/office/drawing/2014/main" id="{B52B3E14-BCF7-40BC-81DE-8C3EDEF9DEF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71574" y="5808935"/>
              <a:ext cx="3306" cy="12731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02" name="Line 462">
              <a:extLst>
                <a:ext uri="{FF2B5EF4-FFF2-40B4-BE49-F238E27FC236}">
                  <a16:creationId xmlns:a16="http://schemas.microsoft.com/office/drawing/2014/main" id="{FDBE5EC9-A5F9-46DF-A472-3E92E93F5F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74880" y="5814097"/>
              <a:ext cx="1653" cy="12215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03" name="Line 463">
              <a:extLst>
                <a:ext uri="{FF2B5EF4-FFF2-40B4-BE49-F238E27FC236}">
                  <a16:creationId xmlns:a16="http://schemas.microsoft.com/office/drawing/2014/main" id="{0FA4F9EE-C966-43DD-9CA3-24860EB029B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78184" y="5814097"/>
              <a:ext cx="3306" cy="12215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04" name="Line 464">
              <a:extLst>
                <a:ext uri="{FF2B5EF4-FFF2-40B4-BE49-F238E27FC236}">
                  <a16:creationId xmlns:a16="http://schemas.microsoft.com/office/drawing/2014/main" id="{55AA47CE-4A82-4EC3-857E-F49A5E821B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1489" y="5814097"/>
              <a:ext cx="3306" cy="12215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05" name="Line 465">
              <a:extLst>
                <a:ext uri="{FF2B5EF4-FFF2-40B4-BE49-F238E27FC236}">
                  <a16:creationId xmlns:a16="http://schemas.microsoft.com/office/drawing/2014/main" id="{B4FF39AF-A467-4BB5-959B-0C2230F1DF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6447" y="5814097"/>
              <a:ext cx="3306" cy="12215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06" name="Line 466">
              <a:extLst>
                <a:ext uri="{FF2B5EF4-FFF2-40B4-BE49-F238E27FC236}">
                  <a16:creationId xmlns:a16="http://schemas.microsoft.com/office/drawing/2014/main" id="{56B06ADC-9F12-4EA0-8E27-F3DA807CBB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9751" y="5814097"/>
              <a:ext cx="1652" cy="12215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07" name="Line 467">
              <a:extLst>
                <a:ext uri="{FF2B5EF4-FFF2-40B4-BE49-F238E27FC236}">
                  <a16:creationId xmlns:a16="http://schemas.microsoft.com/office/drawing/2014/main" id="{1FBC7506-91D0-4D38-ADBC-B077602B29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94709" y="5819258"/>
              <a:ext cx="1653" cy="11699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08" name="Line 468">
              <a:extLst>
                <a:ext uri="{FF2B5EF4-FFF2-40B4-BE49-F238E27FC236}">
                  <a16:creationId xmlns:a16="http://schemas.microsoft.com/office/drawing/2014/main" id="{18B3DFB4-9CDA-4F94-923C-3B850726A7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96361" y="5814097"/>
              <a:ext cx="1652" cy="12215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09" name="Line 469">
              <a:extLst>
                <a:ext uri="{FF2B5EF4-FFF2-40B4-BE49-F238E27FC236}">
                  <a16:creationId xmlns:a16="http://schemas.microsoft.com/office/drawing/2014/main" id="{52E23788-80B1-4896-B28C-5D65611666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01319" y="5819258"/>
              <a:ext cx="1653" cy="1255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10" name="Line 470">
              <a:extLst>
                <a:ext uri="{FF2B5EF4-FFF2-40B4-BE49-F238E27FC236}">
                  <a16:creationId xmlns:a16="http://schemas.microsoft.com/office/drawing/2014/main" id="{19314943-9FB1-4596-88B8-6E9A1E7EB1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02970" y="5824420"/>
              <a:ext cx="1652" cy="1204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11" name="Line 471">
              <a:extLst>
                <a:ext uri="{FF2B5EF4-FFF2-40B4-BE49-F238E27FC236}">
                  <a16:creationId xmlns:a16="http://schemas.microsoft.com/office/drawing/2014/main" id="{6C043792-044B-4663-9003-DCC4B39FA7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07928" y="5824420"/>
              <a:ext cx="3306" cy="1204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12" name="Line 472">
              <a:extLst>
                <a:ext uri="{FF2B5EF4-FFF2-40B4-BE49-F238E27FC236}">
                  <a16:creationId xmlns:a16="http://schemas.microsoft.com/office/drawing/2014/main" id="{CCD9BCDC-8F34-43EE-AFCD-798FC39CF2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11233" y="5824420"/>
              <a:ext cx="1653" cy="11183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13" name="Line 473">
              <a:extLst>
                <a:ext uri="{FF2B5EF4-FFF2-40B4-BE49-F238E27FC236}">
                  <a16:creationId xmlns:a16="http://schemas.microsoft.com/office/drawing/2014/main" id="{0A4E22D3-D056-46A1-AEA9-D3DE09CA4A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16190" y="5824726"/>
              <a:ext cx="1652" cy="11699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14" name="Line 474">
              <a:extLst>
                <a:ext uri="{FF2B5EF4-FFF2-40B4-BE49-F238E27FC236}">
                  <a16:creationId xmlns:a16="http://schemas.microsoft.com/office/drawing/2014/main" id="{30C3BEED-0EC7-443C-A135-28052DB8D2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17843" y="5824726"/>
              <a:ext cx="3306" cy="11699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15" name="Line 475">
              <a:extLst>
                <a:ext uri="{FF2B5EF4-FFF2-40B4-BE49-F238E27FC236}">
                  <a16:creationId xmlns:a16="http://schemas.microsoft.com/office/drawing/2014/main" id="{D76000C2-4706-482D-BE1A-2C4798120A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22801" y="5819564"/>
              <a:ext cx="1652" cy="12215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16" name="Line 476">
              <a:extLst>
                <a:ext uri="{FF2B5EF4-FFF2-40B4-BE49-F238E27FC236}">
                  <a16:creationId xmlns:a16="http://schemas.microsoft.com/office/drawing/2014/main" id="{B23CB4B0-1796-4125-83DD-899755D915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24453" y="5819564"/>
              <a:ext cx="3306" cy="12215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17" name="Line 477">
              <a:extLst>
                <a:ext uri="{FF2B5EF4-FFF2-40B4-BE49-F238E27FC236}">
                  <a16:creationId xmlns:a16="http://schemas.microsoft.com/office/drawing/2014/main" id="{B748A3A5-B63C-4F4D-A9B1-A6B557B861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29412" y="5822605"/>
              <a:ext cx="3306" cy="1221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18" name="Line 478">
              <a:extLst>
                <a:ext uri="{FF2B5EF4-FFF2-40B4-BE49-F238E27FC236}">
                  <a16:creationId xmlns:a16="http://schemas.microsoft.com/office/drawing/2014/main" id="{86D75DA2-9167-4455-9400-3C766C4825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32715" y="5821542"/>
              <a:ext cx="3306" cy="1273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19" name="Line 479">
              <a:extLst>
                <a:ext uri="{FF2B5EF4-FFF2-40B4-BE49-F238E27FC236}">
                  <a16:creationId xmlns:a16="http://schemas.microsoft.com/office/drawing/2014/main" id="{36DDEEB9-423A-4FF6-8383-63FD6D4D69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39325" y="5814063"/>
              <a:ext cx="0" cy="1290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20" name="Line 480">
              <a:extLst>
                <a:ext uri="{FF2B5EF4-FFF2-40B4-BE49-F238E27FC236}">
                  <a16:creationId xmlns:a16="http://schemas.microsoft.com/office/drawing/2014/main" id="{DF8E4826-61EF-4F27-A38D-614B877C81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39325" y="5814063"/>
              <a:ext cx="3306" cy="1238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21" name="Line 481">
              <a:extLst>
                <a:ext uri="{FF2B5EF4-FFF2-40B4-BE49-F238E27FC236}">
                  <a16:creationId xmlns:a16="http://schemas.microsoft.com/office/drawing/2014/main" id="{14114314-5380-42B9-8520-E49021F257F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45935" y="5814063"/>
              <a:ext cx="1652" cy="1238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22" name="Line 482">
              <a:extLst>
                <a:ext uri="{FF2B5EF4-FFF2-40B4-BE49-F238E27FC236}">
                  <a16:creationId xmlns:a16="http://schemas.microsoft.com/office/drawing/2014/main" id="{299025CC-5B22-46E2-9ED8-A8CAB402E1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47587" y="5809962"/>
              <a:ext cx="1653" cy="1290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23" name="Line 483">
              <a:extLst>
                <a:ext uri="{FF2B5EF4-FFF2-40B4-BE49-F238E27FC236}">
                  <a16:creationId xmlns:a16="http://schemas.microsoft.com/office/drawing/2014/main" id="{6142CC19-EE67-469D-9347-A975D2E599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52545" y="5809962"/>
              <a:ext cx="1652" cy="1290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24" name="Line 484">
              <a:extLst>
                <a:ext uri="{FF2B5EF4-FFF2-40B4-BE49-F238E27FC236}">
                  <a16:creationId xmlns:a16="http://schemas.microsoft.com/office/drawing/2014/main" id="{0C94487A-50E1-4B09-8E99-66A52D56634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55850" y="5809962"/>
              <a:ext cx="3306" cy="1221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25" name="Line 485">
              <a:extLst>
                <a:ext uri="{FF2B5EF4-FFF2-40B4-BE49-F238E27FC236}">
                  <a16:creationId xmlns:a16="http://schemas.microsoft.com/office/drawing/2014/main" id="{850BD4D8-6904-4A94-A202-0C646948D1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59155" y="5831635"/>
              <a:ext cx="3306" cy="1221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26" name="Line 486">
              <a:extLst>
                <a:ext uri="{FF2B5EF4-FFF2-40B4-BE49-F238E27FC236}">
                  <a16:creationId xmlns:a16="http://schemas.microsoft.com/office/drawing/2014/main" id="{C82E6FB4-6355-4893-ACFE-0445C97104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65764" y="5809962"/>
              <a:ext cx="1652" cy="1273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27" name="Line 487">
              <a:extLst>
                <a:ext uri="{FF2B5EF4-FFF2-40B4-BE49-F238E27FC236}">
                  <a16:creationId xmlns:a16="http://schemas.microsoft.com/office/drawing/2014/main" id="{B45CA0EA-7C51-4B0B-AFFF-846AC95A01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67417" y="5809962"/>
              <a:ext cx="1653" cy="1221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28" name="Line 488">
              <a:extLst>
                <a:ext uri="{FF2B5EF4-FFF2-40B4-BE49-F238E27FC236}">
                  <a16:creationId xmlns:a16="http://schemas.microsoft.com/office/drawing/2014/main" id="{FEC42720-D575-478E-8AFE-B47D542EE14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72374" y="5809962"/>
              <a:ext cx="1652" cy="1290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29" name="Line 489">
              <a:extLst>
                <a:ext uri="{FF2B5EF4-FFF2-40B4-BE49-F238E27FC236}">
                  <a16:creationId xmlns:a16="http://schemas.microsoft.com/office/drawing/2014/main" id="{1C7ABFF3-A748-485B-9A6D-FE83A08516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74026" y="5805862"/>
              <a:ext cx="1653" cy="1290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30" name="Line 490">
              <a:extLst>
                <a:ext uri="{FF2B5EF4-FFF2-40B4-BE49-F238E27FC236}">
                  <a16:creationId xmlns:a16="http://schemas.microsoft.com/office/drawing/2014/main" id="{3AD9B08F-1937-4409-82D3-7597D1660C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78984" y="5805862"/>
              <a:ext cx="1652" cy="1221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31" name="Line 491">
              <a:extLst>
                <a:ext uri="{FF2B5EF4-FFF2-40B4-BE49-F238E27FC236}">
                  <a16:creationId xmlns:a16="http://schemas.microsoft.com/office/drawing/2014/main" id="{2E15E515-3FD4-4184-A972-60FE6623FB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80636" y="5809962"/>
              <a:ext cx="3306" cy="1221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32" name="Line 492">
              <a:extLst>
                <a:ext uri="{FF2B5EF4-FFF2-40B4-BE49-F238E27FC236}">
                  <a16:creationId xmlns:a16="http://schemas.microsoft.com/office/drawing/2014/main" id="{0B336A6F-4B0A-4A26-BDA9-FC0AE7FB0D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87245" y="5809962"/>
              <a:ext cx="1653" cy="1238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33" name="Line 493">
              <a:extLst>
                <a:ext uri="{FF2B5EF4-FFF2-40B4-BE49-F238E27FC236}">
                  <a16:creationId xmlns:a16="http://schemas.microsoft.com/office/drawing/2014/main" id="{F5A68D33-4DE1-4AD7-BE60-4AA82777729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88899" y="5809962"/>
              <a:ext cx="3306" cy="13763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34" name="Line 494">
              <a:extLst>
                <a:ext uri="{FF2B5EF4-FFF2-40B4-BE49-F238E27FC236}">
                  <a16:creationId xmlns:a16="http://schemas.microsoft.com/office/drawing/2014/main" id="{446D5A21-A638-44C8-8EAD-2F328BF666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93855" y="5809962"/>
              <a:ext cx="1653" cy="13075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35" name="Line 495">
              <a:extLst>
                <a:ext uri="{FF2B5EF4-FFF2-40B4-BE49-F238E27FC236}">
                  <a16:creationId xmlns:a16="http://schemas.microsoft.com/office/drawing/2014/main" id="{D89B9C94-E416-483C-95EF-AF12D6603B5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95509" y="5809962"/>
              <a:ext cx="3306" cy="13247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36" name="Line 496">
              <a:extLst>
                <a:ext uri="{FF2B5EF4-FFF2-40B4-BE49-F238E27FC236}">
                  <a16:creationId xmlns:a16="http://schemas.microsoft.com/office/drawing/2014/main" id="{E5B369FB-D720-47C0-999C-3E397EF8B3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02119" y="5809962"/>
              <a:ext cx="0" cy="13763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37" name="Line 497">
              <a:extLst>
                <a:ext uri="{FF2B5EF4-FFF2-40B4-BE49-F238E27FC236}">
                  <a16:creationId xmlns:a16="http://schemas.microsoft.com/office/drawing/2014/main" id="{98D5894D-2FA2-4F87-A708-6CBA0973B2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02119" y="5809962"/>
              <a:ext cx="3306" cy="13419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38" name="Line 498">
              <a:extLst>
                <a:ext uri="{FF2B5EF4-FFF2-40B4-BE49-F238E27FC236}">
                  <a16:creationId xmlns:a16="http://schemas.microsoft.com/office/drawing/2014/main" id="{27BAFC69-E0AD-4E79-991F-949F59DF2F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08729" y="5809962"/>
              <a:ext cx="1652" cy="1273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39" name="Line 499">
              <a:extLst>
                <a:ext uri="{FF2B5EF4-FFF2-40B4-BE49-F238E27FC236}">
                  <a16:creationId xmlns:a16="http://schemas.microsoft.com/office/drawing/2014/main" id="{112C52B9-77D5-4EEC-8623-7477660989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0379" y="5805862"/>
              <a:ext cx="3306" cy="1273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40" name="Line 500">
              <a:extLst>
                <a:ext uri="{FF2B5EF4-FFF2-40B4-BE49-F238E27FC236}">
                  <a16:creationId xmlns:a16="http://schemas.microsoft.com/office/drawing/2014/main" id="{5DBC7694-2F36-4B43-9ACF-C0D5EDDC8D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5338" y="5809962"/>
              <a:ext cx="3306" cy="1221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41" name="Line 501">
              <a:extLst>
                <a:ext uri="{FF2B5EF4-FFF2-40B4-BE49-F238E27FC236}">
                  <a16:creationId xmlns:a16="http://schemas.microsoft.com/office/drawing/2014/main" id="{357762A8-79D0-4DC0-8DB4-3B31A18DD8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8643" y="5809962"/>
              <a:ext cx="1652" cy="1221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42" name="Line 502">
              <a:extLst>
                <a:ext uri="{FF2B5EF4-FFF2-40B4-BE49-F238E27FC236}">
                  <a16:creationId xmlns:a16="http://schemas.microsoft.com/office/drawing/2014/main" id="{5B8952D7-3B0B-45E6-B08B-E2E94C14EB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21948" y="5809962"/>
              <a:ext cx="3306" cy="1290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43" name="Line 503">
              <a:extLst>
                <a:ext uri="{FF2B5EF4-FFF2-40B4-BE49-F238E27FC236}">
                  <a16:creationId xmlns:a16="http://schemas.microsoft.com/office/drawing/2014/main" id="{23A599F9-1B9A-4589-9341-DB24DFDABC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25253" y="5805862"/>
              <a:ext cx="3306" cy="1290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44" name="Line 504">
              <a:extLst>
                <a:ext uri="{FF2B5EF4-FFF2-40B4-BE49-F238E27FC236}">
                  <a16:creationId xmlns:a16="http://schemas.microsoft.com/office/drawing/2014/main" id="{1798825E-620D-47AE-AECA-808D48FC29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30210" y="5809962"/>
              <a:ext cx="3306" cy="13075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45" name="Line 505">
              <a:extLst>
                <a:ext uri="{FF2B5EF4-FFF2-40B4-BE49-F238E27FC236}">
                  <a16:creationId xmlns:a16="http://schemas.microsoft.com/office/drawing/2014/main" id="{3C2ADF31-9565-415C-ADEE-21AB10E3FD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33514" y="5805862"/>
              <a:ext cx="3306" cy="1410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46" name="Line 506">
              <a:extLst>
                <a:ext uri="{FF2B5EF4-FFF2-40B4-BE49-F238E27FC236}">
                  <a16:creationId xmlns:a16="http://schemas.microsoft.com/office/drawing/2014/main" id="{1C1BFF1B-EDCE-4536-B12F-EC89E0DEC2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36819" y="5809962"/>
              <a:ext cx="3306" cy="13763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47" name="Line 507">
              <a:extLst>
                <a:ext uri="{FF2B5EF4-FFF2-40B4-BE49-F238E27FC236}">
                  <a16:creationId xmlns:a16="http://schemas.microsoft.com/office/drawing/2014/main" id="{41C827B4-47AE-4902-A40D-AFA5BA80C9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40124" y="5809962"/>
              <a:ext cx="3306" cy="13075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48" name="Line 508">
              <a:extLst>
                <a:ext uri="{FF2B5EF4-FFF2-40B4-BE49-F238E27FC236}">
                  <a16:creationId xmlns:a16="http://schemas.microsoft.com/office/drawing/2014/main" id="{A611E67D-B773-459C-B3D1-261D2A36A4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45081" y="5809962"/>
              <a:ext cx="1652" cy="13075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49" name="Line 509">
              <a:extLst>
                <a:ext uri="{FF2B5EF4-FFF2-40B4-BE49-F238E27FC236}">
                  <a16:creationId xmlns:a16="http://schemas.microsoft.com/office/drawing/2014/main" id="{FA225A97-08ED-4AA9-B023-596D7CEC63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46734" y="5809962"/>
              <a:ext cx="3306" cy="1290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50" name="Line 510">
              <a:extLst>
                <a:ext uri="{FF2B5EF4-FFF2-40B4-BE49-F238E27FC236}">
                  <a16:creationId xmlns:a16="http://schemas.microsoft.com/office/drawing/2014/main" id="{81E87EAB-C200-45AB-8949-79048E60BC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51692" y="5809962"/>
              <a:ext cx="1652" cy="13419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51" name="Line 511">
              <a:extLst>
                <a:ext uri="{FF2B5EF4-FFF2-40B4-BE49-F238E27FC236}">
                  <a16:creationId xmlns:a16="http://schemas.microsoft.com/office/drawing/2014/main" id="{A656BCA9-E241-4325-BB0E-094CC317EB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58301" y="5809962"/>
              <a:ext cx="1652" cy="1221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52" name="Line 512">
              <a:extLst>
                <a:ext uri="{FF2B5EF4-FFF2-40B4-BE49-F238E27FC236}">
                  <a16:creationId xmlns:a16="http://schemas.microsoft.com/office/drawing/2014/main" id="{E673AD4F-2E75-41E2-B9F0-9D9BDBFFE9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59954" y="5809962"/>
              <a:ext cx="3306" cy="1221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53" name="Line 513">
              <a:extLst>
                <a:ext uri="{FF2B5EF4-FFF2-40B4-BE49-F238E27FC236}">
                  <a16:creationId xmlns:a16="http://schemas.microsoft.com/office/drawing/2014/main" id="{A1C37D82-939C-41A4-BE06-8A98643BD8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64911" y="5809962"/>
              <a:ext cx="1652" cy="12215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54" name="Line 514">
              <a:extLst>
                <a:ext uri="{FF2B5EF4-FFF2-40B4-BE49-F238E27FC236}">
                  <a16:creationId xmlns:a16="http://schemas.microsoft.com/office/drawing/2014/main" id="{547DD4B3-EED4-4954-9F5C-A2512F07E3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66564" y="5809962"/>
              <a:ext cx="3306" cy="11699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55" name="Line 515">
              <a:extLst>
                <a:ext uri="{FF2B5EF4-FFF2-40B4-BE49-F238E27FC236}">
                  <a16:creationId xmlns:a16="http://schemas.microsoft.com/office/drawing/2014/main" id="{810F0497-4AF6-4238-92D2-63470C233E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71520" y="5796892"/>
              <a:ext cx="1652" cy="1290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56" name="Line 516">
              <a:extLst>
                <a:ext uri="{FF2B5EF4-FFF2-40B4-BE49-F238E27FC236}">
                  <a16:creationId xmlns:a16="http://schemas.microsoft.com/office/drawing/2014/main" id="{7637D463-10E7-4400-8A1D-F6D24449FF6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73173" y="5791732"/>
              <a:ext cx="3306" cy="13419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57" name="Line 517">
              <a:extLst>
                <a:ext uri="{FF2B5EF4-FFF2-40B4-BE49-F238E27FC236}">
                  <a16:creationId xmlns:a16="http://schemas.microsoft.com/office/drawing/2014/main" id="{3CB2D348-9C83-4775-96AF-3CAAAB5E583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78131" y="5783129"/>
              <a:ext cx="3306" cy="13763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58" name="Line 518">
              <a:extLst>
                <a:ext uri="{FF2B5EF4-FFF2-40B4-BE49-F238E27FC236}">
                  <a16:creationId xmlns:a16="http://schemas.microsoft.com/office/drawing/2014/main" id="{A8C9FB1E-F6C2-4550-B146-36FC89D906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81436" y="5772805"/>
              <a:ext cx="3306" cy="13763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59" name="Line 519">
              <a:extLst>
                <a:ext uri="{FF2B5EF4-FFF2-40B4-BE49-F238E27FC236}">
                  <a16:creationId xmlns:a16="http://schemas.microsoft.com/office/drawing/2014/main" id="{FA16CBF6-885E-4957-AFAD-50B152E202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86393" y="5772805"/>
              <a:ext cx="3306" cy="13763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60" name="Line 520">
              <a:extLst>
                <a:ext uri="{FF2B5EF4-FFF2-40B4-BE49-F238E27FC236}">
                  <a16:creationId xmlns:a16="http://schemas.microsoft.com/office/drawing/2014/main" id="{666C410A-1CEF-4333-A64F-A7143D8DAF4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89697" y="5772805"/>
              <a:ext cx="1653" cy="13763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61" name="Line 521">
              <a:extLst>
                <a:ext uri="{FF2B5EF4-FFF2-40B4-BE49-F238E27FC236}">
                  <a16:creationId xmlns:a16="http://schemas.microsoft.com/office/drawing/2014/main" id="{22214705-8C03-43D4-8031-048000970D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93003" y="5781407"/>
              <a:ext cx="3306" cy="13247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62" name="Line 522">
              <a:extLst>
                <a:ext uri="{FF2B5EF4-FFF2-40B4-BE49-F238E27FC236}">
                  <a16:creationId xmlns:a16="http://schemas.microsoft.com/office/drawing/2014/main" id="{5EB5075B-040A-4AC6-BC95-AA4D2B24C5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96308" y="5760761"/>
              <a:ext cx="3306" cy="1428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63" name="Line 523">
              <a:extLst>
                <a:ext uri="{FF2B5EF4-FFF2-40B4-BE49-F238E27FC236}">
                  <a16:creationId xmlns:a16="http://schemas.microsoft.com/office/drawing/2014/main" id="{E9BF7F72-9F32-47F3-B112-BAC3FAE47B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99612" y="5781407"/>
              <a:ext cx="3306" cy="13247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64" name="Line 524">
              <a:extLst>
                <a:ext uri="{FF2B5EF4-FFF2-40B4-BE49-F238E27FC236}">
                  <a16:creationId xmlns:a16="http://schemas.microsoft.com/office/drawing/2014/main" id="{D5B9374C-E031-403B-8018-F92904ED0E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02918" y="5783129"/>
              <a:ext cx="3306" cy="13075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65" name="Line 525">
              <a:extLst>
                <a:ext uri="{FF2B5EF4-FFF2-40B4-BE49-F238E27FC236}">
                  <a16:creationId xmlns:a16="http://schemas.microsoft.com/office/drawing/2014/main" id="{10EE1904-DEA1-474E-80BF-629C53B6D5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07875" y="5781407"/>
              <a:ext cx="3306" cy="14968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66" name="Line 526">
              <a:extLst>
                <a:ext uri="{FF2B5EF4-FFF2-40B4-BE49-F238E27FC236}">
                  <a16:creationId xmlns:a16="http://schemas.microsoft.com/office/drawing/2014/main" id="{A5294DFC-569B-49C2-89B0-08B1EA8315C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11180" y="5772805"/>
              <a:ext cx="1652" cy="13763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67" name="Line 527">
              <a:extLst>
                <a:ext uri="{FF2B5EF4-FFF2-40B4-BE49-F238E27FC236}">
                  <a16:creationId xmlns:a16="http://schemas.microsoft.com/office/drawing/2014/main" id="{D6272B2F-AC1E-40E6-BFD5-D745FFDC76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16137" y="5771084"/>
              <a:ext cx="1653" cy="1428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68" name="Line 528">
              <a:extLst>
                <a:ext uri="{FF2B5EF4-FFF2-40B4-BE49-F238E27FC236}">
                  <a16:creationId xmlns:a16="http://schemas.microsoft.com/office/drawing/2014/main" id="{AB923C9C-5E52-4CC6-A725-B02AD0EF13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17790" y="5783129"/>
              <a:ext cx="3306" cy="13075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69" name="Line 529">
              <a:extLst>
                <a:ext uri="{FF2B5EF4-FFF2-40B4-BE49-F238E27FC236}">
                  <a16:creationId xmlns:a16="http://schemas.microsoft.com/office/drawing/2014/main" id="{D84DB03A-38FE-47E5-B536-3647F4232E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17790" y="5772805"/>
              <a:ext cx="3306" cy="1410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70" name="Line 530">
              <a:extLst>
                <a:ext uri="{FF2B5EF4-FFF2-40B4-BE49-F238E27FC236}">
                  <a16:creationId xmlns:a16="http://schemas.microsoft.com/office/drawing/2014/main" id="{A6FEA499-B2AD-4673-98FD-7450ED449A8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22747" y="5760761"/>
              <a:ext cx="3306" cy="14968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71" name="Line 531">
              <a:extLst>
                <a:ext uri="{FF2B5EF4-FFF2-40B4-BE49-F238E27FC236}">
                  <a16:creationId xmlns:a16="http://schemas.microsoft.com/office/drawing/2014/main" id="{DC129D08-7D07-4AA6-A3D5-D1990D3489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26052" y="5734955"/>
              <a:ext cx="1653" cy="17549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72" name="Line 532">
              <a:extLst>
                <a:ext uri="{FF2B5EF4-FFF2-40B4-BE49-F238E27FC236}">
                  <a16:creationId xmlns:a16="http://schemas.microsoft.com/office/drawing/2014/main" id="{E036055C-9301-4FD3-B368-F20DE14D2A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31010" y="5714308"/>
              <a:ext cx="3306" cy="15656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73" name="Line 533">
              <a:extLst>
                <a:ext uri="{FF2B5EF4-FFF2-40B4-BE49-F238E27FC236}">
                  <a16:creationId xmlns:a16="http://schemas.microsoft.com/office/drawing/2014/main" id="{BB0457BD-B073-4C40-B8E9-68A2186404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34314" y="5714308"/>
              <a:ext cx="0" cy="15656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74" name="Line 534">
              <a:extLst>
                <a:ext uri="{FF2B5EF4-FFF2-40B4-BE49-F238E27FC236}">
                  <a16:creationId xmlns:a16="http://schemas.microsoft.com/office/drawing/2014/main" id="{D5C5437C-6C5E-4742-A5D3-EF91A182CB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37620" y="5707425"/>
              <a:ext cx="3306" cy="16344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75" name="Line 535">
              <a:extLst>
                <a:ext uri="{FF2B5EF4-FFF2-40B4-BE49-F238E27FC236}">
                  <a16:creationId xmlns:a16="http://schemas.microsoft.com/office/drawing/2014/main" id="{BA347C34-64FA-4FC2-A87F-0942BEF170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40924" y="5717749"/>
              <a:ext cx="1652" cy="16000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76" name="Line 536">
              <a:extLst>
                <a:ext uri="{FF2B5EF4-FFF2-40B4-BE49-F238E27FC236}">
                  <a16:creationId xmlns:a16="http://schemas.microsoft.com/office/drawing/2014/main" id="{AC3940E2-3568-4049-B7BD-61CC9225A9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44230" y="5717749"/>
              <a:ext cx="3306" cy="16344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77" name="Line 537">
              <a:extLst>
                <a:ext uri="{FF2B5EF4-FFF2-40B4-BE49-F238E27FC236}">
                  <a16:creationId xmlns:a16="http://schemas.microsoft.com/office/drawing/2014/main" id="{547D5D9F-FE2C-4078-ABA1-7BB46636AB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49186" y="5724631"/>
              <a:ext cx="3306" cy="15656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78" name="Line 538">
              <a:extLst>
                <a:ext uri="{FF2B5EF4-FFF2-40B4-BE49-F238E27FC236}">
                  <a16:creationId xmlns:a16="http://schemas.microsoft.com/office/drawing/2014/main" id="{FE610861-D626-4F7A-84F9-E899F96479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52491" y="5724631"/>
              <a:ext cx="3306" cy="15656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79" name="Line 539">
              <a:extLst>
                <a:ext uri="{FF2B5EF4-FFF2-40B4-BE49-F238E27FC236}">
                  <a16:creationId xmlns:a16="http://schemas.microsoft.com/office/drawing/2014/main" id="{01AA4F47-ED4A-4027-9A1C-1C8273C8AD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57449" y="5707425"/>
              <a:ext cx="3306" cy="17377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80" name="Line 540">
              <a:extLst>
                <a:ext uri="{FF2B5EF4-FFF2-40B4-BE49-F238E27FC236}">
                  <a16:creationId xmlns:a16="http://schemas.microsoft.com/office/drawing/2014/main" id="{C1AFDA82-989E-4FD8-9825-926DDE7BF0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60753" y="5698824"/>
              <a:ext cx="1652" cy="16860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81" name="Line 541">
              <a:extLst>
                <a:ext uri="{FF2B5EF4-FFF2-40B4-BE49-F238E27FC236}">
                  <a16:creationId xmlns:a16="http://schemas.microsoft.com/office/drawing/2014/main" id="{13ACE9F3-36FE-406A-A9DA-0CF16B9EE7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64059" y="5698824"/>
              <a:ext cx="3306" cy="17205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82" name="Line 542">
              <a:extLst>
                <a:ext uri="{FF2B5EF4-FFF2-40B4-BE49-F238E27FC236}">
                  <a16:creationId xmlns:a16="http://schemas.microsoft.com/office/drawing/2014/main" id="{40A42F66-FACC-4963-AC75-83F60806FC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67363" y="5714308"/>
              <a:ext cx="1652" cy="16344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83" name="Line 543">
              <a:extLst>
                <a:ext uri="{FF2B5EF4-FFF2-40B4-BE49-F238E27FC236}">
                  <a16:creationId xmlns:a16="http://schemas.microsoft.com/office/drawing/2014/main" id="{F9BD91F4-C317-4609-AD41-42564DF1F4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70669" y="5714308"/>
              <a:ext cx="3306" cy="16688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84" name="Line 544">
              <a:extLst>
                <a:ext uri="{FF2B5EF4-FFF2-40B4-BE49-F238E27FC236}">
                  <a16:creationId xmlns:a16="http://schemas.microsoft.com/office/drawing/2014/main" id="{4A7EFBC6-C76D-48F2-B1A1-6FC48FFC29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73973" y="5724631"/>
              <a:ext cx="1652" cy="15656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85" name="Line 545">
              <a:extLst>
                <a:ext uri="{FF2B5EF4-FFF2-40B4-BE49-F238E27FC236}">
                  <a16:creationId xmlns:a16="http://schemas.microsoft.com/office/drawing/2014/main" id="{F409DC91-300A-4ACA-B275-4A079E849B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80583" y="5717749"/>
              <a:ext cx="1652" cy="16344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86" name="Line 546">
              <a:extLst>
                <a:ext uri="{FF2B5EF4-FFF2-40B4-BE49-F238E27FC236}">
                  <a16:creationId xmlns:a16="http://schemas.microsoft.com/office/drawing/2014/main" id="{1B91F5F1-6916-47EC-BD08-9033B23B6F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82235" y="5717749"/>
              <a:ext cx="1653" cy="16344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87" name="Line 547">
              <a:extLst>
                <a:ext uri="{FF2B5EF4-FFF2-40B4-BE49-F238E27FC236}">
                  <a16:creationId xmlns:a16="http://schemas.microsoft.com/office/drawing/2014/main" id="{6952AB7A-CEC7-4C89-8D1B-4FA9C2BF7C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87193" y="5695383"/>
              <a:ext cx="1652" cy="17205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88" name="Line 548">
              <a:extLst>
                <a:ext uri="{FF2B5EF4-FFF2-40B4-BE49-F238E27FC236}">
                  <a16:creationId xmlns:a16="http://schemas.microsoft.com/office/drawing/2014/main" id="{043DABC5-1827-4556-BB6E-3F7C84884C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88845" y="5695383"/>
              <a:ext cx="1653" cy="17205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89" name="Line 549">
              <a:extLst>
                <a:ext uri="{FF2B5EF4-FFF2-40B4-BE49-F238E27FC236}">
                  <a16:creationId xmlns:a16="http://schemas.microsoft.com/office/drawing/2014/main" id="{AF4C06CE-550C-401A-BBF5-721D2B51D3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93803" y="5685060"/>
              <a:ext cx="3306" cy="16172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90" name="Line 550">
              <a:extLst>
                <a:ext uri="{FF2B5EF4-FFF2-40B4-BE49-F238E27FC236}">
                  <a16:creationId xmlns:a16="http://schemas.microsoft.com/office/drawing/2014/main" id="{FB3E584D-F12D-4D87-A9EB-9578DF6D05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97107" y="5673017"/>
              <a:ext cx="0" cy="1823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91" name="Line 551">
              <a:extLst>
                <a:ext uri="{FF2B5EF4-FFF2-40B4-BE49-F238E27FC236}">
                  <a16:creationId xmlns:a16="http://schemas.microsoft.com/office/drawing/2014/main" id="{0B6B98CC-F167-439C-ABDD-31D10178C6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0412" y="5688501"/>
              <a:ext cx="3306" cy="15828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92" name="Line 552">
              <a:extLst>
                <a:ext uri="{FF2B5EF4-FFF2-40B4-BE49-F238E27FC236}">
                  <a16:creationId xmlns:a16="http://schemas.microsoft.com/office/drawing/2014/main" id="{BB5B636D-AE8B-4E49-A887-8E845B8DD29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3718" y="5688501"/>
              <a:ext cx="3306" cy="1668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93" name="Line 553">
              <a:extLst>
                <a:ext uri="{FF2B5EF4-FFF2-40B4-BE49-F238E27FC236}">
                  <a16:creationId xmlns:a16="http://schemas.microsoft.com/office/drawing/2014/main" id="{9D65785D-5F38-415A-89E0-39004D74121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8674" y="5698824"/>
              <a:ext cx="1653" cy="15828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94" name="Line 554">
              <a:extLst>
                <a:ext uri="{FF2B5EF4-FFF2-40B4-BE49-F238E27FC236}">
                  <a16:creationId xmlns:a16="http://schemas.microsoft.com/office/drawing/2014/main" id="{488C9BE9-2BFC-4376-A7D7-77C25DDD63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10328" y="5698824"/>
              <a:ext cx="3306" cy="17205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95" name="Line 555">
              <a:extLst>
                <a:ext uri="{FF2B5EF4-FFF2-40B4-BE49-F238E27FC236}">
                  <a16:creationId xmlns:a16="http://schemas.microsoft.com/office/drawing/2014/main" id="{59AA7DED-1378-4E0E-93B6-58B3330CFB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15284" y="5688501"/>
              <a:ext cx="3306" cy="17893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96" name="Line 556">
              <a:extLst>
                <a:ext uri="{FF2B5EF4-FFF2-40B4-BE49-F238E27FC236}">
                  <a16:creationId xmlns:a16="http://schemas.microsoft.com/office/drawing/2014/main" id="{9C5DF49C-F2CC-4C62-87CF-5411C572ED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18589" y="5676457"/>
              <a:ext cx="1653" cy="18065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97" name="Line 557">
              <a:extLst>
                <a:ext uri="{FF2B5EF4-FFF2-40B4-BE49-F238E27FC236}">
                  <a16:creationId xmlns:a16="http://schemas.microsoft.com/office/drawing/2014/main" id="{C6727FE9-ADEF-4154-BC21-FE1B5E410C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23547" y="5685060"/>
              <a:ext cx="1652" cy="1823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98" name="Line 558">
              <a:extLst>
                <a:ext uri="{FF2B5EF4-FFF2-40B4-BE49-F238E27FC236}">
                  <a16:creationId xmlns:a16="http://schemas.microsoft.com/office/drawing/2014/main" id="{9EBF7B78-D3A4-410A-B440-64E8FB597A9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25199" y="5698824"/>
              <a:ext cx="3306" cy="17205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99" name="Line 559">
              <a:extLst>
                <a:ext uri="{FF2B5EF4-FFF2-40B4-BE49-F238E27FC236}">
                  <a16:creationId xmlns:a16="http://schemas.microsoft.com/office/drawing/2014/main" id="{966E0A55-772F-4E7F-AD20-0DB897CAFC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31809" y="5695383"/>
              <a:ext cx="1653" cy="1823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00" name="Line 560">
              <a:extLst>
                <a:ext uri="{FF2B5EF4-FFF2-40B4-BE49-F238E27FC236}">
                  <a16:creationId xmlns:a16="http://schemas.microsoft.com/office/drawing/2014/main" id="{541AD8CB-390D-4B08-8207-617D68B5BA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33461" y="5685060"/>
              <a:ext cx="1652" cy="1858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01" name="Line 561">
              <a:extLst>
                <a:ext uri="{FF2B5EF4-FFF2-40B4-BE49-F238E27FC236}">
                  <a16:creationId xmlns:a16="http://schemas.microsoft.com/office/drawing/2014/main" id="{1C089F34-16D0-4D68-8D2B-4758C48589E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38419" y="5685060"/>
              <a:ext cx="1653" cy="17032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02" name="Line 562">
              <a:extLst>
                <a:ext uri="{FF2B5EF4-FFF2-40B4-BE49-F238E27FC236}">
                  <a16:creationId xmlns:a16="http://schemas.microsoft.com/office/drawing/2014/main" id="{14707835-F6BF-4EBF-9D8E-8A44BA44A3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40071" y="5673017"/>
              <a:ext cx="1652" cy="1823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03" name="Line 563">
              <a:extLst>
                <a:ext uri="{FF2B5EF4-FFF2-40B4-BE49-F238E27FC236}">
                  <a16:creationId xmlns:a16="http://schemas.microsoft.com/office/drawing/2014/main" id="{DB50C2D4-BA19-4C02-B1F0-AA48FD5F24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45028" y="5695383"/>
              <a:ext cx="1653" cy="1823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04" name="Line 564">
              <a:extLst>
                <a:ext uri="{FF2B5EF4-FFF2-40B4-BE49-F238E27FC236}">
                  <a16:creationId xmlns:a16="http://schemas.microsoft.com/office/drawing/2014/main" id="{E8DA8CDE-4B48-4A63-B6ED-4BA7981177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49986" y="5695383"/>
              <a:ext cx="1652" cy="17549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05" name="Line 565">
              <a:extLst>
                <a:ext uri="{FF2B5EF4-FFF2-40B4-BE49-F238E27FC236}">
                  <a16:creationId xmlns:a16="http://schemas.microsoft.com/office/drawing/2014/main" id="{ED322C1B-4704-44E8-ADA9-829B21178F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51639" y="5698824"/>
              <a:ext cx="3306" cy="17205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06" name="Line 566">
              <a:extLst>
                <a:ext uri="{FF2B5EF4-FFF2-40B4-BE49-F238E27FC236}">
                  <a16:creationId xmlns:a16="http://schemas.microsoft.com/office/drawing/2014/main" id="{6D4AC835-D90D-4DAA-98EF-81057B6A90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58248" y="5676457"/>
              <a:ext cx="1653" cy="17893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07" name="Line 567">
              <a:extLst>
                <a:ext uri="{FF2B5EF4-FFF2-40B4-BE49-F238E27FC236}">
                  <a16:creationId xmlns:a16="http://schemas.microsoft.com/office/drawing/2014/main" id="{6566DFC5-EECB-43C5-AEDE-CCBDE05F17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59901" y="5667549"/>
              <a:ext cx="1652" cy="18409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08" name="Line 568">
              <a:extLst>
                <a:ext uri="{FF2B5EF4-FFF2-40B4-BE49-F238E27FC236}">
                  <a16:creationId xmlns:a16="http://schemas.microsoft.com/office/drawing/2014/main" id="{65ABAAD6-173A-4D2B-BFF9-FEA2B2576B5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64858" y="5660666"/>
              <a:ext cx="1653" cy="18065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09" name="Line 569">
              <a:extLst>
                <a:ext uri="{FF2B5EF4-FFF2-40B4-BE49-F238E27FC236}">
                  <a16:creationId xmlns:a16="http://schemas.microsoft.com/office/drawing/2014/main" id="{EECC2A3E-CBA9-4B8A-A05F-B06FC0ACF9C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66511" y="5667549"/>
              <a:ext cx="1652" cy="16172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10" name="Line 570">
              <a:extLst>
                <a:ext uri="{FF2B5EF4-FFF2-40B4-BE49-F238E27FC236}">
                  <a16:creationId xmlns:a16="http://schemas.microsoft.com/office/drawing/2014/main" id="{D55F7790-88BA-410C-B6AE-D4A81773A5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71468" y="5667549"/>
              <a:ext cx="1653" cy="18409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11" name="Line 571">
              <a:extLst>
                <a:ext uri="{FF2B5EF4-FFF2-40B4-BE49-F238E27FC236}">
                  <a16:creationId xmlns:a16="http://schemas.microsoft.com/office/drawing/2014/main" id="{5902D6EB-AAA5-4EE2-AF39-E147BB80BA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73121" y="5679592"/>
              <a:ext cx="4957" cy="1823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12" name="Line 572">
              <a:extLst>
                <a:ext uri="{FF2B5EF4-FFF2-40B4-BE49-F238E27FC236}">
                  <a16:creationId xmlns:a16="http://schemas.microsoft.com/office/drawing/2014/main" id="{95FB8124-9F13-41FE-BAFF-0090937B58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79730" y="5679592"/>
              <a:ext cx="1652" cy="17205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13" name="Line 573">
              <a:extLst>
                <a:ext uri="{FF2B5EF4-FFF2-40B4-BE49-F238E27FC236}">
                  <a16:creationId xmlns:a16="http://schemas.microsoft.com/office/drawing/2014/main" id="{FC4F15A0-38FD-4F7F-B91A-C15060452C0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81382" y="5667549"/>
              <a:ext cx="3306" cy="1823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14" name="Line 574">
              <a:extLst>
                <a:ext uri="{FF2B5EF4-FFF2-40B4-BE49-F238E27FC236}">
                  <a16:creationId xmlns:a16="http://schemas.microsoft.com/office/drawing/2014/main" id="{3617AB8E-A861-4E7A-82EB-AC98EAC39C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87993" y="5667549"/>
              <a:ext cx="0" cy="17377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15" name="Line 575">
              <a:extLst>
                <a:ext uri="{FF2B5EF4-FFF2-40B4-BE49-F238E27FC236}">
                  <a16:creationId xmlns:a16="http://schemas.microsoft.com/office/drawing/2014/main" id="{550A3C40-43E2-4473-B394-DEAF0A502A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87993" y="5660666"/>
              <a:ext cx="3306" cy="1909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16" name="Line 576">
              <a:extLst>
                <a:ext uri="{FF2B5EF4-FFF2-40B4-BE49-F238E27FC236}">
                  <a16:creationId xmlns:a16="http://schemas.microsoft.com/office/drawing/2014/main" id="{403ACF1B-6EA1-4C37-B97D-BB6F93509B8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94602" y="5676457"/>
              <a:ext cx="0" cy="17893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17" name="Line 577">
              <a:extLst>
                <a:ext uri="{FF2B5EF4-FFF2-40B4-BE49-F238E27FC236}">
                  <a16:creationId xmlns:a16="http://schemas.microsoft.com/office/drawing/2014/main" id="{E4D8F51F-3888-48CA-8B38-BA4FC05190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94602" y="5673017"/>
              <a:ext cx="3306" cy="17377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18" name="Line 578">
              <a:extLst>
                <a:ext uri="{FF2B5EF4-FFF2-40B4-BE49-F238E27FC236}">
                  <a16:creationId xmlns:a16="http://schemas.microsoft.com/office/drawing/2014/main" id="{A9C3FFE1-BAF1-4B2C-A3ED-E204D2259B7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01212" y="5681218"/>
              <a:ext cx="3306" cy="1823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19" name="Line 579">
              <a:extLst>
                <a:ext uri="{FF2B5EF4-FFF2-40B4-BE49-F238E27FC236}">
                  <a16:creationId xmlns:a16="http://schemas.microsoft.com/office/drawing/2014/main" id="{25977D41-1AAB-4611-B7F6-84DB764391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04517" y="5681218"/>
              <a:ext cx="1653" cy="1823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20" name="Line 580">
              <a:extLst>
                <a:ext uri="{FF2B5EF4-FFF2-40B4-BE49-F238E27FC236}">
                  <a16:creationId xmlns:a16="http://schemas.microsoft.com/office/drawing/2014/main" id="{46F4E70E-8DFC-42DD-A7D8-4A951AA128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09474" y="5670283"/>
              <a:ext cx="1652" cy="1823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21" name="Line 581">
              <a:extLst>
                <a:ext uri="{FF2B5EF4-FFF2-40B4-BE49-F238E27FC236}">
                  <a16:creationId xmlns:a16="http://schemas.microsoft.com/office/drawing/2014/main" id="{E2364577-7689-4D72-B9D4-486CE780F6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11126" y="5670283"/>
              <a:ext cx="3306" cy="1823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22" name="Line 582">
              <a:extLst>
                <a:ext uri="{FF2B5EF4-FFF2-40B4-BE49-F238E27FC236}">
                  <a16:creationId xmlns:a16="http://schemas.microsoft.com/office/drawing/2014/main" id="{78603E0F-969B-4441-BEAC-A0AD7235F1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16084" y="5665522"/>
              <a:ext cx="1652" cy="17893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23" name="Line 583">
              <a:extLst>
                <a:ext uri="{FF2B5EF4-FFF2-40B4-BE49-F238E27FC236}">
                  <a16:creationId xmlns:a16="http://schemas.microsoft.com/office/drawing/2014/main" id="{706BFA1E-CC79-4AC8-B8C1-7E0A4E46B1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17737" y="5674125"/>
              <a:ext cx="3306" cy="17205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24" name="Line 584">
              <a:extLst>
                <a:ext uri="{FF2B5EF4-FFF2-40B4-BE49-F238E27FC236}">
                  <a16:creationId xmlns:a16="http://schemas.microsoft.com/office/drawing/2014/main" id="{332F650E-5CA2-42EC-A3E7-C48F9BB9868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22694" y="5685060"/>
              <a:ext cx="1652" cy="1823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25" name="Line 585">
              <a:extLst>
                <a:ext uri="{FF2B5EF4-FFF2-40B4-BE49-F238E27FC236}">
                  <a16:creationId xmlns:a16="http://schemas.microsoft.com/office/drawing/2014/main" id="{1752B39B-4D09-4A04-87C9-E806D3705F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24346" y="5688501"/>
              <a:ext cx="4958" cy="16860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26" name="Line 711">
              <a:extLst>
                <a:ext uri="{FF2B5EF4-FFF2-40B4-BE49-F238E27FC236}">
                  <a16:creationId xmlns:a16="http://schemas.microsoft.com/office/drawing/2014/main" id="{4BD46576-CDAF-4C1D-8007-12EBF8E0324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33408" y="5630004"/>
              <a:ext cx="1653" cy="10322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27" name="Line 712">
              <a:extLst>
                <a:ext uri="{FF2B5EF4-FFF2-40B4-BE49-F238E27FC236}">
                  <a16:creationId xmlns:a16="http://schemas.microsoft.com/office/drawing/2014/main" id="{98967813-08F0-4355-8ABE-045F1884E8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35061" y="5630004"/>
              <a:ext cx="1652" cy="10322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28" name="Line 713">
              <a:extLst>
                <a:ext uri="{FF2B5EF4-FFF2-40B4-BE49-F238E27FC236}">
                  <a16:creationId xmlns:a16="http://schemas.microsoft.com/office/drawing/2014/main" id="{8FDA654E-DD84-4E13-B1BB-32E9587A598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38366" y="5535376"/>
              <a:ext cx="1652" cy="2081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29" name="Line 714">
              <a:extLst>
                <a:ext uri="{FF2B5EF4-FFF2-40B4-BE49-F238E27FC236}">
                  <a16:creationId xmlns:a16="http://schemas.microsoft.com/office/drawing/2014/main" id="{73A4BB5B-4450-43FF-BCA3-B13C7DBEEE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41671" y="5590432"/>
              <a:ext cx="0" cy="19785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30" name="Line 715">
              <a:extLst>
                <a:ext uri="{FF2B5EF4-FFF2-40B4-BE49-F238E27FC236}">
                  <a16:creationId xmlns:a16="http://schemas.microsoft.com/office/drawing/2014/main" id="{0E859EB9-58A5-4FD3-8E34-B30F157E3B6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43322" y="5531935"/>
              <a:ext cx="1653" cy="27355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31" name="Line 716">
              <a:extLst>
                <a:ext uri="{FF2B5EF4-FFF2-40B4-BE49-F238E27FC236}">
                  <a16:creationId xmlns:a16="http://schemas.microsoft.com/office/drawing/2014/main" id="{CE6DC778-0E04-4BFC-94BA-993F6E0DBB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46628" y="5500965"/>
              <a:ext cx="1653" cy="16172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32" name="Line 717">
              <a:extLst>
                <a:ext uri="{FF2B5EF4-FFF2-40B4-BE49-F238E27FC236}">
                  <a16:creationId xmlns:a16="http://schemas.microsoft.com/office/drawing/2014/main" id="{10B0DF0C-5077-4122-8549-7C12A3D9B6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49932" y="5451072"/>
              <a:ext cx="1653" cy="14968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33" name="Line 718">
              <a:extLst>
                <a:ext uri="{FF2B5EF4-FFF2-40B4-BE49-F238E27FC236}">
                  <a16:creationId xmlns:a16="http://schemas.microsoft.com/office/drawing/2014/main" id="{A21619D6-7A8F-4FE5-8C53-FD2B6246BCB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53237" y="5487202"/>
              <a:ext cx="1653" cy="14968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34" name="Line 719">
              <a:extLst>
                <a:ext uri="{FF2B5EF4-FFF2-40B4-BE49-F238E27FC236}">
                  <a16:creationId xmlns:a16="http://schemas.microsoft.com/office/drawing/2014/main" id="{B1F3DC3E-613A-4CE0-9DB7-38717CD837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54890" y="5487202"/>
              <a:ext cx="1652" cy="14968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35" name="Line 720">
              <a:extLst>
                <a:ext uri="{FF2B5EF4-FFF2-40B4-BE49-F238E27FC236}">
                  <a16:creationId xmlns:a16="http://schemas.microsoft.com/office/drawing/2014/main" id="{E32D2FDC-F14A-417C-B7FC-9FFA003270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58195" y="5487202"/>
              <a:ext cx="1652" cy="14968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36" name="Line 721">
              <a:extLst>
                <a:ext uri="{FF2B5EF4-FFF2-40B4-BE49-F238E27FC236}">
                  <a16:creationId xmlns:a16="http://schemas.microsoft.com/office/drawing/2014/main" id="{649480AD-DEEC-4818-AB69-7164A678B7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61500" y="5500965"/>
              <a:ext cx="1652" cy="13936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37" name="Line 722">
              <a:extLst>
                <a:ext uri="{FF2B5EF4-FFF2-40B4-BE49-F238E27FC236}">
                  <a16:creationId xmlns:a16="http://schemas.microsoft.com/office/drawing/2014/main" id="{B5D7BAA1-2AA3-4B8D-AE6C-1A32272D64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63152" y="5518171"/>
              <a:ext cx="1653" cy="13936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38" name="Line 723">
              <a:extLst>
                <a:ext uri="{FF2B5EF4-FFF2-40B4-BE49-F238E27FC236}">
                  <a16:creationId xmlns:a16="http://schemas.microsoft.com/office/drawing/2014/main" id="{16635AF0-1EE9-4C76-92EA-CD28A50A9D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66456" y="5535376"/>
              <a:ext cx="1653" cy="13075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39" name="Line 724">
              <a:extLst>
                <a:ext uri="{FF2B5EF4-FFF2-40B4-BE49-F238E27FC236}">
                  <a16:creationId xmlns:a16="http://schemas.microsoft.com/office/drawing/2014/main" id="{671106E5-2D6F-435D-8963-3B5DFD76FF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69762" y="5554302"/>
              <a:ext cx="0" cy="1204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40" name="Line 725">
              <a:extLst>
                <a:ext uri="{FF2B5EF4-FFF2-40B4-BE49-F238E27FC236}">
                  <a16:creationId xmlns:a16="http://schemas.microsoft.com/office/drawing/2014/main" id="{B72C5D4E-1287-4405-9C4D-E8BF483DB0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71414" y="5568066"/>
              <a:ext cx="3306" cy="11699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41" name="Line 726">
              <a:extLst>
                <a:ext uri="{FF2B5EF4-FFF2-40B4-BE49-F238E27FC236}">
                  <a16:creationId xmlns:a16="http://schemas.microsoft.com/office/drawing/2014/main" id="{020A45A2-4EB0-4A27-BFE1-E91A85B372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76371" y="5578388"/>
              <a:ext cx="1653" cy="1101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42" name="Line 727">
              <a:extLst>
                <a:ext uri="{FF2B5EF4-FFF2-40B4-BE49-F238E27FC236}">
                  <a16:creationId xmlns:a16="http://schemas.microsoft.com/office/drawing/2014/main" id="{FD359347-4642-46E9-B586-D7BA060B1C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79677" y="5586992"/>
              <a:ext cx="1653" cy="1101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43" name="Line 728">
              <a:extLst>
                <a:ext uri="{FF2B5EF4-FFF2-40B4-BE49-F238E27FC236}">
                  <a16:creationId xmlns:a16="http://schemas.microsoft.com/office/drawing/2014/main" id="{55EF787C-C944-4927-B2BE-F858279CDF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82981" y="5564625"/>
              <a:ext cx="0" cy="11699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44" name="Line 729">
              <a:extLst>
                <a:ext uri="{FF2B5EF4-FFF2-40B4-BE49-F238E27FC236}">
                  <a16:creationId xmlns:a16="http://schemas.microsoft.com/office/drawing/2014/main" id="{EB570750-7A6E-4BCA-A9D9-3844994F42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84634" y="5573227"/>
              <a:ext cx="1652" cy="11183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45" name="Line 730">
              <a:extLst>
                <a:ext uri="{FF2B5EF4-FFF2-40B4-BE49-F238E27FC236}">
                  <a16:creationId xmlns:a16="http://schemas.microsoft.com/office/drawing/2014/main" id="{82647051-8F03-4CC2-BF61-F1BE52E63A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87939" y="5573227"/>
              <a:ext cx="1652" cy="11183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46" name="Line 731">
              <a:extLst>
                <a:ext uri="{FF2B5EF4-FFF2-40B4-BE49-F238E27FC236}">
                  <a16:creationId xmlns:a16="http://schemas.microsoft.com/office/drawing/2014/main" id="{788B4C26-8BFE-4550-8D6C-8225FAD3134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89591" y="5578388"/>
              <a:ext cx="1653" cy="11183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47" name="Line 732">
              <a:extLst>
                <a:ext uri="{FF2B5EF4-FFF2-40B4-BE49-F238E27FC236}">
                  <a16:creationId xmlns:a16="http://schemas.microsoft.com/office/drawing/2014/main" id="{CEB11D56-1AAF-449E-9B26-19CFFC82AC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92896" y="5578388"/>
              <a:ext cx="1653" cy="11183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48" name="Line 733">
              <a:extLst>
                <a:ext uri="{FF2B5EF4-FFF2-40B4-BE49-F238E27FC236}">
                  <a16:creationId xmlns:a16="http://schemas.microsoft.com/office/drawing/2014/main" id="{2C30A8F8-9129-4D01-8D30-41124E5B10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96201" y="5581830"/>
              <a:ext cx="1653" cy="11355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49" name="Line 734">
              <a:extLst>
                <a:ext uri="{FF2B5EF4-FFF2-40B4-BE49-F238E27FC236}">
                  <a16:creationId xmlns:a16="http://schemas.microsoft.com/office/drawing/2014/main" id="{D63989BD-ED3C-4D5F-890A-554D702F96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99506" y="5581830"/>
              <a:ext cx="1653" cy="11355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50" name="Line 735">
              <a:extLst>
                <a:ext uri="{FF2B5EF4-FFF2-40B4-BE49-F238E27FC236}">
                  <a16:creationId xmlns:a16="http://schemas.microsoft.com/office/drawing/2014/main" id="{A1677195-9750-4983-853C-F417A0C31D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02810" y="5586992"/>
              <a:ext cx="1653" cy="1083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51" name="Line 736">
              <a:extLst>
                <a:ext uri="{FF2B5EF4-FFF2-40B4-BE49-F238E27FC236}">
                  <a16:creationId xmlns:a16="http://schemas.microsoft.com/office/drawing/2014/main" id="{C5163D56-33FE-4F79-B11C-2614F3901F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04464" y="5593873"/>
              <a:ext cx="1652" cy="1101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52" name="Line 737">
              <a:extLst>
                <a:ext uri="{FF2B5EF4-FFF2-40B4-BE49-F238E27FC236}">
                  <a16:creationId xmlns:a16="http://schemas.microsoft.com/office/drawing/2014/main" id="{30C763EB-AF70-4021-9639-E61E60A470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07769" y="5593873"/>
              <a:ext cx="1652" cy="11355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53" name="Line 738">
              <a:extLst>
                <a:ext uri="{FF2B5EF4-FFF2-40B4-BE49-F238E27FC236}">
                  <a16:creationId xmlns:a16="http://schemas.microsoft.com/office/drawing/2014/main" id="{0F418F31-0522-47B6-B350-F2424FD067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11073" y="5593873"/>
              <a:ext cx="0" cy="11355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54" name="Line 739">
              <a:extLst>
                <a:ext uri="{FF2B5EF4-FFF2-40B4-BE49-F238E27FC236}">
                  <a16:creationId xmlns:a16="http://schemas.microsoft.com/office/drawing/2014/main" id="{B07DCC25-E9BB-4906-A9EA-654428EF33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12726" y="5593873"/>
              <a:ext cx="1653" cy="11355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55" name="Line 740">
              <a:extLst>
                <a:ext uri="{FF2B5EF4-FFF2-40B4-BE49-F238E27FC236}">
                  <a16:creationId xmlns:a16="http://schemas.microsoft.com/office/drawing/2014/main" id="{7F10D59A-FD25-476A-B4F1-7929F3AF2E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16030" y="5599035"/>
              <a:ext cx="9916" cy="1479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56" name="Line 741">
              <a:extLst>
                <a:ext uri="{FF2B5EF4-FFF2-40B4-BE49-F238E27FC236}">
                  <a16:creationId xmlns:a16="http://schemas.microsoft.com/office/drawing/2014/main" id="{6690137B-E6BA-4334-9A0E-6A3A073E92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19335" y="5616241"/>
              <a:ext cx="1653" cy="11699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57" name="Line 742">
              <a:extLst>
                <a:ext uri="{FF2B5EF4-FFF2-40B4-BE49-F238E27FC236}">
                  <a16:creationId xmlns:a16="http://schemas.microsoft.com/office/drawing/2014/main" id="{D7157E2C-9F70-46EF-9599-CEEB543D67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24293" y="5616241"/>
              <a:ext cx="1652" cy="11699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58" name="Line 743">
              <a:extLst>
                <a:ext uri="{FF2B5EF4-FFF2-40B4-BE49-F238E27FC236}">
                  <a16:creationId xmlns:a16="http://schemas.microsoft.com/office/drawing/2014/main" id="{7B615710-94D5-4DA0-8FC0-E0DE1CEB94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25945" y="5616241"/>
              <a:ext cx="1653" cy="11699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59" name="Line 744">
              <a:extLst>
                <a:ext uri="{FF2B5EF4-FFF2-40B4-BE49-F238E27FC236}">
                  <a16:creationId xmlns:a16="http://schemas.microsoft.com/office/drawing/2014/main" id="{C9395480-3FDE-4934-8245-035EBB9528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29250" y="5599035"/>
              <a:ext cx="1653" cy="11871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60" name="Line 745">
              <a:extLst>
                <a:ext uri="{FF2B5EF4-FFF2-40B4-BE49-F238E27FC236}">
                  <a16:creationId xmlns:a16="http://schemas.microsoft.com/office/drawing/2014/main" id="{70DA70F9-47C9-48F1-905E-621314AD284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32554" y="5616241"/>
              <a:ext cx="0" cy="12215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61" name="Line 746">
              <a:extLst>
                <a:ext uri="{FF2B5EF4-FFF2-40B4-BE49-F238E27FC236}">
                  <a16:creationId xmlns:a16="http://schemas.microsoft.com/office/drawing/2014/main" id="{0A436C68-4824-4C24-AB3C-29C1306D9C9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34208" y="5616241"/>
              <a:ext cx="1652" cy="12731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62" name="Line 747">
              <a:extLst>
                <a:ext uri="{FF2B5EF4-FFF2-40B4-BE49-F238E27FC236}">
                  <a16:creationId xmlns:a16="http://schemas.microsoft.com/office/drawing/2014/main" id="{D8085B20-3CF8-491E-9F4F-8BDAD8D872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37512" y="5621401"/>
              <a:ext cx="1652" cy="12215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63" name="Line 748">
              <a:extLst>
                <a:ext uri="{FF2B5EF4-FFF2-40B4-BE49-F238E27FC236}">
                  <a16:creationId xmlns:a16="http://schemas.microsoft.com/office/drawing/2014/main" id="{4702E9F0-13EE-46B0-B5DE-84EC414A8D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39164" y="5621401"/>
              <a:ext cx="1653" cy="12215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64" name="Line 749">
              <a:extLst>
                <a:ext uri="{FF2B5EF4-FFF2-40B4-BE49-F238E27FC236}">
                  <a16:creationId xmlns:a16="http://schemas.microsoft.com/office/drawing/2014/main" id="{0F15512F-82E6-49FD-A999-C7329E2533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42469" y="5621401"/>
              <a:ext cx="1653" cy="12215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65" name="Line 750">
              <a:extLst>
                <a:ext uri="{FF2B5EF4-FFF2-40B4-BE49-F238E27FC236}">
                  <a16:creationId xmlns:a16="http://schemas.microsoft.com/office/drawing/2014/main" id="{6DBDEBB5-ADFD-4E08-9810-0071142625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45775" y="5621401"/>
              <a:ext cx="1653" cy="12215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66" name="Line 751">
              <a:extLst>
                <a:ext uri="{FF2B5EF4-FFF2-40B4-BE49-F238E27FC236}">
                  <a16:creationId xmlns:a16="http://schemas.microsoft.com/office/drawing/2014/main" id="{B4375F26-5334-4A9F-A2E7-05996724C95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49080" y="5621401"/>
              <a:ext cx="1653" cy="12215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67" name="Line 752">
              <a:extLst>
                <a:ext uri="{FF2B5EF4-FFF2-40B4-BE49-F238E27FC236}">
                  <a16:creationId xmlns:a16="http://schemas.microsoft.com/office/drawing/2014/main" id="{034976DB-4F70-4BFF-AD04-AE2ED5601B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52385" y="5626562"/>
              <a:ext cx="0" cy="1204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68" name="Line 753">
              <a:extLst>
                <a:ext uri="{FF2B5EF4-FFF2-40B4-BE49-F238E27FC236}">
                  <a16:creationId xmlns:a16="http://schemas.microsoft.com/office/drawing/2014/main" id="{4B81AF53-7F60-4F3C-989A-1BD086F293C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54037" y="5626562"/>
              <a:ext cx="1652" cy="1255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69" name="Line 754">
              <a:extLst>
                <a:ext uri="{FF2B5EF4-FFF2-40B4-BE49-F238E27FC236}">
                  <a16:creationId xmlns:a16="http://schemas.microsoft.com/office/drawing/2014/main" id="{C5EC1096-1134-4D9A-8C6D-E60B9DCBF2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57343" y="5626562"/>
              <a:ext cx="1652" cy="1255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70" name="Line 755">
              <a:extLst>
                <a:ext uri="{FF2B5EF4-FFF2-40B4-BE49-F238E27FC236}">
                  <a16:creationId xmlns:a16="http://schemas.microsoft.com/office/drawing/2014/main" id="{8E28ED26-7D8F-4BD7-98F8-B856C1E677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60647" y="5626562"/>
              <a:ext cx="0" cy="1255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71" name="Line 756">
              <a:extLst>
                <a:ext uri="{FF2B5EF4-FFF2-40B4-BE49-F238E27FC236}">
                  <a16:creationId xmlns:a16="http://schemas.microsoft.com/office/drawing/2014/main" id="{B1FA0F4B-1EA1-4D09-BE6A-333A24D729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63952" y="5626562"/>
              <a:ext cx="1652" cy="1255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72" name="Line 757">
              <a:extLst>
                <a:ext uri="{FF2B5EF4-FFF2-40B4-BE49-F238E27FC236}">
                  <a16:creationId xmlns:a16="http://schemas.microsoft.com/office/drawing/2014/main" id="{A2AB94C9-4CD1-4551-8FF0-5E38DC7079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67257" y="5626562"/>
              <a:ext cx="0" cy="1255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73" name="Line 758">
              <a:extLst>
                <a:ext uri="{FF2B5EF4-FFF2-40B4-BE49-F238E27FC236}">
                  <a16:creationId xmlns:a16="http://schemas.microsoft.com/office/drawing/2014/main" id="{32AA3AE0-6332-4BB9-A402-EA5AF573CF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68909" y="5630004"/>
              <a:ext cx="1653" cy="1255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74" name="Line 759">
              <a:extLst>
                <a:ext uri="{FF2B5EF4-FFF2-40B4-BE49-F238E27FC236}">
                  <a16:creationId xmlns:a16="http://schemas.microsoft.com/office/drawing/2014/main" id="{5D1E3F09-FC38-4999-B7B5-97F8052D1F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73867" y="5630004"/>
              <a:ext cx="0" cy="1255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75" name="Line 760">
              <a:extLst>
                <a:ext uri="{FF2B5EF4-FFF2-40B4-BE49-F238E27FC236}">
                  <a16:creationId xmlns:a16="http://schemas.microsoft.com/office/drawing/2014/main" id="{A07475F4-496F-4C00-B674-D999F2451F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75520" y="5630004"/>
              <a:ext cx="1653" cy="1255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76" name="Line 761">
              <a:extLst>
                <a:ext uri="{FF2B5EF4-FFF2-40B4-BE49-F238E27FC236}">
                  <a16:creationId xmlns:a16="http://schemas.microsoft.com/office/drawing/2014/main" id="{FF567903-5E84-4C28-87DE-4CB64CEEC8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78823" y="5630004"/>
              <a:ext cx="1653" cy="1255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77" name="Line 762">
              <a:extLst>
                <a:ext uri="{FF2B5EF4-FFF2-40B4-BE49-F238E27FC236}">
                  <a16:creationId xmlns:a16="http://schemas.microsoft.com/office/drawing/2014/main" id="{F212DB68-66D2-4066-AD7E-ADA42E22C2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80477" y="5630004"/>
              <a:ext cx="1652" cy="1255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78" name="Line 763">
              <a:extLst>
                <a:ext uri="{FF2B5EF4-FFF2-40B4-BE49-F238E27FC236}">
                  <a16:creationId xmlns:a16="http://schemas.microsoft.com/office/drawing/2014/main" id="{A14A5B76-DF38-45F1-8B69-49F307B24D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83781" y="5630004"/>
              <a:ext cx="1652" cy="11699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79" name="Line 764">
              <a:extLst>
                <a:ext uri="{FF2B5EF4-FFF2-40B4-BE49-F238E27FC236}">
                  <a16:creationId xmlns:a16="http://schemas.microsoft.com/office/drawing/2014/main" id="{6BF89305-0F48-4139-8901-0370FBAAE4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83781" y="5636886"/>
              <a:ext cx="1652" cy="11871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80" name="Line 765">
              <a:extLst>
                <a:ext uri="{FF2B5EF4-FFF2-40B4-BE49-F238E27FC236}">
                  <a16:creationId xmlns:a16="http://schemas.microsoft.com/office/drawing/2014/main" id="{9E56F8F6-78BB-4DAF-ABA3-3E44DB38FD7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87086" y="5630004"/>
              <a:ext cx="1652" cy="1255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81" name="Line 766">
              <a:extLst>
                <a:ext uri="{FF2B5EF4-FFF2-40B4-BE49-F238E27FC236}">
                  <a16:creationId xmlns:a16="http://schemas.microsoft.com/office/drawing/2014/main" id="{9234D47B-FD22-4B8C-8D66-30090B70E9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88739" y="5630004"/>
              <a:ext cx="1653" cy="13075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82" name="Line 767">
              <a:extLst>
                <a:ext uri="{FF2B5EF4-FFF2-40B4-BE49-F238E27FC236}">
                  <a16:creationId xmlns:a16="http://schemas.microsoft.com/office/drawing/2014/main" id="{AA68B159-634F-4741-8205-81993CF4F3A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92043" y="5636886"/>
              <a:ext cx="1653" cy="12387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83" name="Line 768">
              <a:extLst>
                <a:ext uri="{FF2B5EF4-FFF2-40B4-BE49-F238E27FC236}">
                  <a16:creationId xmlns:a16="http://schemas.microsoft.com/office/drawing/2014/main" id="{E6656F4E-4032-495D-B207-EC02E1637D4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95348" y="5636886"/>
              <a:ext cx="1653" cy="11871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84" name="Line 769">
              <a:extLst>
                <a:ext uri="{FF2B5EF4-FFF2-40B4-BE49-F238E27FC236}">
                  <a16:creationId xmlns:a16="http://schemas.microsoft.com/office/drawing/2014/main" id="{9968D777-B29F-4277-A9C9-3FF4D72A837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98652" y="5636886"/>
              <a:ext cx="1653" cy="11871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85" name="Line 770">
              <a:extLst>
                <a:ext uri="{FF2B5EF4-FFF2-40B4-BE49-F238E27FC236}">
                  <a16:creationId xmlns:a16="http://schemas.microsoft.com/office/drawing/2014/main" id="{D198EC54-9B57-4BA4-A2FB-8F839937EF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01958" y="5636886"/>
              <a:ext cx="0" cy="12387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86" name="Line 771">
              <a:extLst>
                <a:ext uri="{FF2B5EF4-FFF2-40B4-BE49-F238E27FC236}">
                  <a16:creationId xmlns:a16="http://schemas.microsoft.com/office/drawing/2014/main" id="{D2A87112-108E-4DFA-A19F-510F04EEF3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03611" y="5636886"/>
              <a:ext cx="1652" cy="12387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87" name="Line 772">
              <a:extLst>
                <a:ext uri="{FF2B5EF4-FFF2-40B4-BE49-F238E27FC236}">
                  <a16:creationId xmlns:a16="http://schemas.microsoft.com/office/drawing/2014/main" id="{9E411C9F-5072-4DE9-BCBD-459E2D601D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08568" y="5636886"/>
              <a:ext cx="0" cy="12387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88" name="Line 773">
              <a:extLst>
                <a:ext uri="{FF2B5EF4-FFF2-40B4-BE49-F238E27FC236}">
                  <a16:creationId xmlns:a16="http://schemas.microsoft.com/office/drawing/2014/main" id="{5458F8A3-79CD-43B4-ACB7-D8B7321BDC5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10221" y="5640327"/>
              <a:ext cx="1652" cy="1204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89" name="Line 774">
              <a:extLst>
                <a:ext uri="{FF2B5EF4-FFF2-40B4-BE49-F238E27FC236}">
                  <a16:creationId xmlns:a16="http://schemas.microsoft.com/office/drawing/2014/main" id="{4CAA201A-BEA3-424E-91AA-6845AA5A13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13526" y="5636886"/>
              <a:ext cx="1652" cy="12387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90" name="Line 775">
              <a:extLst>
                <a:ext uri="{FF2B5EF4-FFF2-40B4-BE49-F238E27FC236}">
                  <a16:creationId xmlns:a16="http://schemas.microsoft.com/office/drawing/2014/main" id="{070F6BA7-9B5B-4C9F-B9C5-B07DF732F1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15178" y="5640327"/>
              <a:ext cx="1653" cy="1255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91" name="Line 776">
              <a:extLst>
                <a:ext uri="{FF2B5EF4-FFF2-40B4-BE49-F238E27FC236}">
                  <a16:creationId xmlns:a16="http://schemas.microsoft.com/office/drawing/2014/main" id="{A2B030CE-31B8-4211-A530-094DCF8C14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18483" y="5636886"/>
              <a:ext cx="1653" cy="12387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92" name="Line 777">
              <a:extLst>
                <a:ext uri="{FF2B5EF4-FFF2-40B4-BE49-F238E27FC236}">
                  <a16:creationId xmlns:a16="http://schemas.microsoft.com/office/drawing/2014/main" id="{DCFFB7F4-9D29-4252-B0EF-0F84937C6C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23441" y="5640327"/>
              <a:ext cx="0" cy="1255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93" name="Line 778">
              <a:extLst>
                <a:ext uri="{FF2B5EF4-FFF2-40B4-BE49-F238E27FC236}">
                  <a16:creationId xmlns:a16="http://schemas.microsoft.com/office/drawing/2014/main" id="{5865ACF3-A134-4525-998E-67D7B17AE9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25092" y="5640327"/>
              <a:ext cx="1653" cy="1255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94" name="Line 779">
              <a:extLst>
                <a:ext uri="{FF2B5EF4-FFF2-40B4-BE49-F238E27FC236}">
                  <a16:creationId xmlns:a16="http://schemas.microsoft.com/office/drawing/2014/main" id="{6CE4467A-7044-4B37-9F77-DAB497B242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28397" y="5640327"/>
              <a:ext cx="1653" cy="1255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95" name="Line 780">
              <a:extLst>
                <a:ext uri="{FF2B5EF4-FFF2-40B4-BE49-F238E27FC236}">
                  <a16:creationId xmlns:a16="http://schemas.microsoft.com/office/drawing/2014/main" id="{529E4988-6A65-46FB-A563-CBAC6A1498F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30050" y="5640327"/>
              <a:ext cx="1652" cy="1255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96" name="Line 781">
              <a:extLst>
                <a:ext uri="{FF2B5EF4-FFF2-40B4-BE49-F238E27FC236}">
                  <a16:creationId xmlns:a16="http://schemas.microsoft.com/office/drawing/2014/main" id="{977AC979-2C2F-47CE-A008-61C9EA3AAB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33355" y="5640327"/>
              <a:ext cx="1652" cy="1255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97" name="Line 782">
              <a:extLst>
                <a:ext uri="{FF2B5EF4-FFF2-40B4-BE49-F238E27FC236}">
                  <a16:creationId xmlns:a16="http://schemas.microsoft.com/office/drawing/2014/main" id="{EC819987-01C4-414F-A45D-86BFBAB319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36661" y="5640327"/>
              <a:ext cx="0" cy="1255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98" name="Line 783">
              <a:extLst>
                <a:ext uri="{FF2B5EF4-FFF2-40B4-BE49-F238E27FC236}">
                  <a16:creationId xmlns:a16="http://schemas.microsoft.com/office/drawing/2014/main" id="{D5AEBA90-1F3E-43BA-9CF4-821A2AA948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38311" y="5640327"/>
              <a:ext cx="1653" cy="1204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99" name="Line 784">
              <a:extLst>
                <a:ext uri="{FF2B5EF4-FFF2-40B4-BE49-F238E27FC236}">
                  <a16:creationId xmlns:a16="http://schemas.microsoft.com/office/drawing/2014/main" id="{5A41C900-7D5E-4F17-8BCF-5D4C44F5CA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41618" y="5645488"/>
              <a:ext cx="1653" cy="1204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00" name="Line 785">
              <a:extLst>
                <a:ext uri="{FF2B5EF4-FFF2-40B4-BE49-F238E27FC236}">
                  <a16:creationId xmlns:a16="http://schemas.microsoft.com/office/drawing/2014/main" id="{A2668473-9E13-47F2-9CED-DC07E16B6C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43270" y="5640327"/>
              <a:ext cx="3306" cy="1255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01" name="Line 786">
              <a:extLst>
                <a:ext uri="{FF2B5EF4-FFF2-40B4-BE49-F238E27FC236}">
                  <a16:creationId xmlns:a16="http://schemas.microsoft.com/office/drawing/2014/main" id="{01B7C24F-7A4C-40D9-A69F-DCE2C32E6C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48227" y="5640327"/>
              <a:ext cx="1653" cy="1255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02" name="Line 787">
              <a:extLst>
                <a:ext uri="{FF2B5EF4-FFF2-40B4-BE49-F238E27FC236}">
                  <a16:creationId xmlns:a16="http://schemas.microsoft.com/office/drawing/2014/main" id="{0556D4D1-EE41-44A9-8DCD-6258B2A095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51531" y="5645488"/>
              <a:ext cx="1653" cy="1204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03" name="Line 788">
              <a:extLst>
                <a:ext uri="{FF2B5EF4-FFF2-40B4-BE49-F238E27FC236}">
                  <a16:creationId xmlns:a16="http://schemas.microsoft.com/office/drawing/2014/main" id="{D0444BA0-6AFF-483A-8B86-04EC11A1AC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54837" y="5645488"/>
              <a:ext cx="1653" cy="1204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04" name="Line 789">
              <a:extLst>
                <a:ext uri="{FF2B5EF4-FFF2-40B4-BE49-F238E27FC236}">
                  <a16:creationId xmlns:a16="http://schemas.microsoft.com/office/drawing/2014/main" id="{93E78DC9-FB97-4349-A8B5-EA5B36FD2F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58141" y="5640327"/>
              <a:ext cx="0" cy="1255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05" name="Line 790">
              <a:extLst>
                <a:ext uri="{FF2B5EF4-FFF2-40B4-BE49-F238E27FC236}">
                  <a16:creationId xmlns:a16="http://schemas.microsoft.com/office/drawing/2014/main" id="{003F678C-43DD-4A53-B459-027FA33398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59795" y="5645488"/>
              <a:ext cx="1652" cy="12559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06" name="Line 791">
              <a:extLst>
                <a:ext uri="{FF2B5EF4-FFF2-40B4-BE49-F238E27FC236}">
                  <a16:creationId xmlns:a16="http://schemas.microsoft.com/office/drawing/2014/main" id="{80C8060A-F41C-40EB-AD11-CA58CF9EFC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63099" y="5645488"/>
              <a:ext cx="1652" cy="12559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07" name="Line 792">
              <a:extLst>
                <a:ext uri="{FF2B5EF4-FFF2-40B4-BE49-F238E27FC236}">
                  <a16:creationId xmlns:a16="http://schemas.microsoft.com/office/drawing/2014/main" id="{9EB82237-24B2-4C34-9481-4CED9FAF6F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64750" y="5645488"/>
              <a:ext cx="1653" cy="1204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08" name="Line 793">
              <a:extLst>
                <a:ext uri="{FF2B5EF4-FFF2-40B4-BE49-F238E27FC236}">
                  <a16:creationId xmlns:a16="http://schemas.microsoft.com/office/drawing/2014/main" id="{91D7F351-0A44-423B-A2CA-577FBC71F2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68056" y="5645488"/>
              <a:ext cx="3306" cy="1204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09" name="Line 794">
              <a:extLst>
                <a:ext uri="{FF2B5EF4-FFF2-40B4-BE49-F238E27FC236}">
                  <a16:creationId xmlns:a16="http://schemas.microsoft.com/office/drawing/2014/main" id="{F88B2038-E57A-4D66-A9AC-BBA0ECA129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71361" y="5645488"/>
              <a:ext cx="1653" cy="1204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10" name="Line 795">
              <a:extLst>
                <a:ext uri="{FF2B5EF4-FFF2-40B4-BE49-F238E27FC236}">
                  <a16:creationId xmlns:a16="http://schemas.microsoft.com/office/drawing/2014/main" id="{BAD6D7E5-E19D-4F9B-A92B-4E81E99277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74666" y="5645488"/>
              <a:ext cx="1653" cy="12559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11" name="Line 796">
              <a:extLst>
                <a:ext uri="{FF2B5EF4-FFF2-40B4-BE49-F238E27FC236}">
                  <a16:creationId xmlns:a16="http://schemas.microsoft.com/office/drawing/2014/main" id="{ED613A18-48CE-4B23-8B6C-9836C090A0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77971" y="5648929"/>
              <a:ext cx="0" cy="12215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12" name="Line 797">
              <a:extLst>
                <a:ext uri="{FF2B5EF4-FFF2-40B4-BE49-F238E27FC236}">
                  <a16:creationId xmlns:a16="http://schemas.microsoft.com/office/drawing/2014/main" id="{5CBE9354-48A3-4387-94C6-C8C87E806B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79623" y="5645488"/>
              <a:ext cx="1652" cy="12559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13" name="Line 798">
              <a:extLst>
                <a:ext uri="{FF2B5EF4-FFF2-40B4-BE49-F238E27FC236}">
                  <a16:creationId xmlns:a16="http://schemas.microsoft.com/office/drawing/2014/main" id="{8E5E0A31-11E0-46BF-BC60-6ABA63536D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2928" y="5645488"/>
              <a:ext cx="1652" cy="1204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14" name="Line 799">
              <a:extLst>
                <a:ext uri="{FF2B5EF4-FFF2-40B4-BE49-F238E27FC236}">
                  <a16:creationId xmlns:a16="http://schemas.microsoft.com/office/drawing/2014/main" id="{D262246D-1627-45AF-B0EB-C904324F60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6234" y="5645488"/>
              <a:ext cx="0" cy="1204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15" name="Line 800">
              <a:extLst>
                <a:ext uri="{FF2B5EF4-FFF2-40B4-BE49-F238E27FC236}">
                  <a16:creationId xmlns:a16="http://schemas.microsoft.com/office/drawing/2014/main" id="{0766C7FB-8DEE-4963-87E4-823B5975E9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7885" y="5640327"/>
              <a:ext cx="1653" cy="1255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16" name="Line 801">
              <a:extLst>
                <a:ext uri="{FF2B5EF4-FFF2-40B4-BE49-F238E27FC236}">
                  <a16:creationId xmlns:a16="http://schemas.microsoft.com/office/drawing/2014/main" id="{1152E65F-BAD4-4313-BFB5-7B3BED770B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91190" y="5645488"/>
              <a:ext cx="1653" cy="1204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17" name="Line 802">
              <a:extLst>
                <a:ext uri="{FF2B5EF4-FFF2-40B4-BE49-F238E27FC236}">
                  <a16:creationId xmlns:a16="http://schemas.microsoft.com/office/drawing/2014/main" id="{148851E7-1FD7-4B2D-88E2-FBDD43BE0B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96148" y="5648929"/>
              <a:ext cx="1652" cy="11699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18" name="Line 803">
              <a:extLst>
                <a:ext uri="{FF2B5EF4-FFF2-40B4-BE49-F238E27FC236}">
                  <a16:creationId xmlns:a16="http://schemas.microsoft.com/office/drawing/2014/main" id="{250F06B0-DA3A-4D6E-A2FF-6D1D3B7945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99453" y="5645488"/>
              <a:ext cx="0" cy="12559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19" name="Line 804">
              <a:extLst>
                <a:ext uri="{FF2B5EF4-FFF2-40B4-BE49-F238E27FC236}">
                  <a16:creationId xmlns:a16="http://schemas.microsoft.com/office/drawing/2014/main" id="{AEBA969D-D25A-49F7-ADC3-D0249ECE188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01105" y="5645488"/>
              <a:ext cx="1653" cy="1204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20" name="Line 805">
              <a:extLst>
                <a:ext uri="{FF2B5EF4-FFF2-40B4-BE49-F238E27FC236}">
                  <a16:creationId xmlns:a16="http://schemas.microsoft.com/office/drawing/2014/main" id="{487435C2-A6B9-4E6B-BDC5-4C3333056B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04410" y="5645488"/>
              <a:ext cx="1653" cy="1204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21" name="Line 806">
              <a:extLst>
                <a:ext uri="{FF2B5EF4-FFF2-40B4-BE49-F238E27FC236}">
                  <a16:creationId xmlns:a16="http://schemas.microsoft.com/office/drawing/2014/main" id="{C8075374-0BC8-4E1B-8136-38BC429DBA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06062" y="5648929"/>
              <a:ext cx="1652" cy="11699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22" name="Line 807">
              <a:extLst>
                <a:ext uri="{FF2B5EF4-FFF2-40B4-BE49-F238E27FC236}">
                  <a16:creationId xmlns:a16="http://schemas.microsoft.com/office/drawing/2014/main" id="{AAD1D374-F565-4CE8-B69F-0FD061C1630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09368" y="5645488"/>
              <a:ext cx="1652" cy="1204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23" name="Line 808">
              <a:extLst>
                <a:ext uri="{FF2B5EF4-FFF2-40B4-BE49-F238E27FC236}">
                  <a16:creationId xmlns:a16="http://schemas.microsoft.com/office/drawing/2014/main" id="{D70F875A-A9D5-4C5B-BF61-F5899721BBE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12672" y="5645488"/>
              <a:ext cx="1652" cy="1204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24" name="Line 809">
              <a:extLst>
                <a:ext uri="{FF2B5EF4-FFF2-40B4-BE49-F238E27FC236}">
                  <a16:creationId xmlns:a16="http://schemas.microsoft.com/office/drawing/2014/main" id="{830803EE-A15E-4BE6-A63A-46ADC8DC75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14325" y="5645488"/>
              <a:ext cx="1653" cy="1204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25" name="Line 810">
              <a:extLst>
                <a:ext uri="{FF2B5EF4-FFF2-40B4-BE49-F238E27FC236}">
                  <a16:creationId xmlns:a16="http://schemas.microsoft.com/office/drawing/2014/main" id="{C822C67E-79B6-44B6-AFF6-0DF2AE69F9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17630" y="5645488"/>
              <a:ext cx="3306" cy="1204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26" name="Line 811">
              <a:extLst>
                <a:ext uri="{FF2B5EF4-FFF2-40B4-BE49-F238E27FC236}">
                  <a16:creationId xmlns:a16="http://schemas.microsoft.com/office/drawing/2014/main" id="{BE015659-DC60-48A3-A4CC-382A50542A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20935" y="5645488"/>
              <a:ext cx="1653" cy="1204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27" name="Line 812">
              <a:extLst>
                <a:ext uri="{FF2B5EF4-FFF2-40B4-BE49-F238E27FC236}">
                  <a16:creationId xmlns:a16="http://schemas.microsoft.com/office/drawing/2014/main" id="{33388397-BD95-4129-907F-68ED8CB33C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24239" y="5648929"/>
              <a:ext cx="1653" cy="11699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28" name="Line 813">
              <a:extLst>
                <a:ext uri="{FF2B5EF4-FFF2-40B4-BE49-F238E27FC236}">
                  <a16:creationId xmlns:a16="http://schemas.microsoft.com/office/drawing/2014/main" id="{9BC13BF6-1D8D-4120-8011-10E450798E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27544" y="5645488"/>
              <a:ext cx="0" cy="1204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29" name="Line 814">
              <a:extLst>
                <a:ext uri="{FF2B5EF4-FFF2-40B4-BE49-F238E27FC236}">
                  <a16:creationId xmlns:a16="http://schemas.microsoft.com/office/drawing/2014/main" id="{2B567DFE-A562-4A97-8ABD-6CE8E1A6DE2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29197" y="5645488"/>
              <a:ext cx="1652" cy="12559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30" name="Line 815">
              <a:extLst>
                <a:ext uri="{FF2B5EF4-FFF2-40B4-BE49-F238E27FC236}">
                  <a16:creationId xmlns:a16="http://schemas.microsoft.com/office/drawing/2014/main" id="{775F9AC8-AA86-48F7-8DBE-B6EA4E2929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32502" y="5645488"/>
              <a:ext cx="1652" cy="1204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31" name="Line 816">
              <a:extLst>
                <a:ext uri="{FF2B5EF4-FFF2-40B4-BE49-F238E27FC236}">
                  <a16:creationId xmlns:a16="http://schemas.microsoft.com/office/drawing/2014/main" id="{AEC0E209-E1C0-454C-9412-F499E39A3F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34154" y="5645488"/>
              <a:ext cx="1653" cy="1204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32" name="Line 817">
              <a:extLst>
                <a:ext uri="{FF2B5EF4-FFF2-40B4-BE49-F238E27FC236}">
                  <a16:creationId xmlns:a16="http://schemas.microsoft.com/office/drawing/2014/main" id="{4EAE706C-85A4-42B4-A992-AA88D544CA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39112" y="5645488"/>
              <a:ext cx="1652" cy="1204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33" name="Line 818">
              <a:extLst>
                <a:ext uri="{FF2B5EF4-FFF2-40B4-BE49-F238E27FC236}">
                  <a16:creationId xmlns:a16="http://schemas.microsoft.com/office/drawing/2014/main" id="{6D0EFF0E-C429-451B-8EDD-790BB7B0999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40763" y="5645488"/>
              <a:ext cx="3306" cy="12559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34" name="Line 819">
              <a:extLst>
                <a:ext uri="{FF2B5EF4-FFF2-40B4-BE49-F238E27FC236}">
                  <a16:creationId xmlns:a16="http://schemas.microsoft.com/office/drawing/2014/main" id="{4648A6AA-F73C-42C5-A354-03567FA6E9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45721" y="5645488"/>
              <a:ext cx="1652" cy="1204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35" name="Line 820">
              <a:extLst>
                <a:ext uri="{FF2B5EF4-FFF2-40B4-BE49-F238E27FC236}">
                  <a16:creationId xmlns:a16="http://schemas.microsoft.com/office/drawing/2014/main" id="{3E2AE80B-1EE5-4951-A820-3C682627EF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49027" y="5645488"/>
              <a:ext cx="0" cy="1204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36" name="Line 821">
              <a:extLst>
                <a:ext uri="{FF2B5EF4-FFF2-40B4-BE49-F238E27FC236}">
                  <a16:creationId xmlns:a16="http://schemas.microsoft.com/office/drawing/2014/main" id="{EC618AF9-813A-428A-90FB-3D031A3DED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50679" y="5645488"/>
              <a:ext cx="1653" cy="1204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37" name="Line 822">
              <a:extLst>
                <a:ext uri="{FF2B5EF4-FFF2-40B4-BE49-F238E27FC236}">
                  <a16:creationId xmlns:a16="http://schemas.microsoft.com/office/drawing/2014/main" id="{F6B41215-D35A-4CC5-B2B7-A222C73AD6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53983" y="5645488"/>
              <a:ext cx="1653" cy="1204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38" name="Line 823">
              <a:extLst>
                <a:ext uri="{FF2B5EF4-FFF2-40B4-BE49-F238E27FC236}">
                  <a16:creationId xmlns:a16="http://schemas.microsoft.com/office/drawing/2014/main" id="{6EB8D975-789F-47B9-B331-F5F1B97391C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55637" y="5645488"/>
              <a:ext cx="1652" cy="1204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39" name="Line 824">
              <a:extLst>
                <a:ext uri="{FF2B5EF4-FFF2-40B4-BE49-F238E27FC236}">
                  <a16:creationId xmlns:a16="http://schemas.microsoft.com/office/drawing/2014/main" id="{B8F5A90D-564F-4FE6-AB9F-F4E08ACAFD8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58941" y="5645488"/>
              <a:ext cx="1652" cy="12559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40" name="Line 825">
              <a:extLst>
                <a:ext uri="{FF2B5EF4-FFF2-40B4-BE49-F238E27FC236}">
                  <a16:creationId xmlns:a16="http://schemas.microsoft.com/office/drawing/2014/main" id="{F409EFF2-D3F2-4880-AA7D-DECC8BCD68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62246" y="5645488"/>
              <a:ext cx="0" cy="1204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41" name="Line 826">
              <a:extLst>
                <a:ext uri="{FF2B5EF4-FFF2-40B4-BE49-F238E27FC236}">
                  <a16:creationId xmlns:a16="http://schemas.microsoft.com/office/drawing/2014/main" id="{B1889943-C084-4F92-AAB8-2BC396FAD2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63898" y="5645488"/>
              <a:ext cx="1653" cy="1204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42" name="Line 827">
              <a:extLst>
                <a:ext uri="{FF2B5EF4-FFF2-40B4-BE49-F238E27FC236}">
                  <a16:creationId xmlns:a16="http://schemas.microsoft.com/office/drawing/2014/main" id="{D8176C3F-1F77-4941-9ADD-9DE9A16990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67203" y="5645488"/>
              <a:ext cx="1653" cy="1204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43" name="ZoneTexte 47">
              <a:extLst>
                <a:ext uri="{FF2B5EF4-FFF2-40B4-BE49-F238E27FC236}">
                  <a16:creationId xmlns:a16="http://schemas.microsoft.com/office/drawing/2014/main" id="{970A7711-1118-4A9E-9C96-2FA90D875B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6255" y="5247178"/>
              <a:ext cx="745255" cy="2838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100">
                  <a:cs typeface="Arial" panose="020B0604020202020204" pitchFamily="34" charset="0"/>
                </a:rPr>
                <a:t>Control </a:t>
              </a:r>
            </a:p>
          </p:txBody>
        </p:sp>
        <p:sp>
          <p:nvSpPr>
            <p:cNvPr id="14544" name="ZoneTexte 48">
              <a:extLst>
                <a:ext uri="{FF2B5EF4-FFF2-40B4-BE49-F238E27FC236}">
                  <a16:creationId xmlns:a16="http://schemas.microsoft.com/office/drawing/2014/main" id="{C48117AA-A7BC-4007-AF9A-16A29B9639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5305" y="5247178"/>
              <a:ext cx="1138540" cy="2838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100">
                  <a:cs typeface="Arial" panose="020B0604020202020204" pitchFamily="34" charset="0"/>
                </a:rPr>
                <a:t>Experimental</a:t>
              </a:r>
            </a:p>
          </p:txBody>
        </p:sp>
        <p:cxnSp>
          <p:nvCxnSpPr>
            <p:cNvPr id="14545" name="Connecteur droit 12">
              <a:extLst>
                <a:ext uri="{FF2B5EF4-FFF2-40B4-BE49-F238E27FC236}">
                  <a16:creationId xmlns:a16="http://schemas.microsoft.com/office/drawing/2014/main" id="{4E046BAD-3043-4C2B-B963-DBFB3FDC53A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47108" y="5447630"/>
              <a:ext cx="0" cy="5780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14546" name="Groupe 6">
              <a:extLst>
                <a:ext uri="{FF2B5EF4-FFF2-40B4-BE49-F238E27FC236}">
                  <a16:creationId xmlns:a16="http://schemas.microsoft.com/office/drawing/2014/main" id="{4C52023B-EC7E-4A04-B0E2-23383C57241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90855" y="6277811"/>
              <a:ext cx="881803" cy="166449"/>
              <a:chOff x="2400300" y="5890469"/>
              <a:chExt cx="846138" cy="153988"/>
            </a:xfrm>
          </p:grpSpPr>
          <p:sp>
            <p:nvSpPr>
              <p:cNvPr id="14821" name="Line 450">
                <a:extLst>
                  <a:ext uri="{FF2B5EF4-FFF2-40B4-BE49-F238E27FC236}">
                    <a16:creationId xmlns:a16="http://schemas.microsoft.com/office/drawing/2014/main" id="{9951AF10-C1C6-4F58-8B06-CF62529826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813050" y="5912694"/>
                <a:ext cx="34925" cy="3016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grpSp>
            <p:nvGrpSpPr>
              <p:cNvPr id="14822" name="Group 3256">
                <a:extLst>
                  <a:ext uri="{FF2B5EF4-FFF2-40B4-BE49-F238E27FC236}">
                    <a16:creationId xmlns:a16="http://schemas.microsoft.com/office/drawing/2014/main" id="{944B613E-401C-4304-97BC-C8C939A2DBF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854325" y="5892057"/>
                <a:ext cx="130175" cy="26987"/>
                <a:chOff x="1747" y="1054"/>
                <a:chExt cx="53" cy="22"/>
              </a:xfrm>
            </p:grpSpPr>
            <p:sp>
              <p:nvSpPr>
                <p:cNvPr id="15125" name="Line 451">
                  <a:extLst>
                    <a:ext uri="{FF2B5EF4-FFF2-40B4-BE49-F238E27FC236}">
                      <a16:creationId xmlns:a16="http://schemas.microsoft.com/office/drawing/2014/main" id="{3ECED748-D5DC-4492-9AE9-F315A5DA8F0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748" y="1061"/>
                  <a:ext cx="5" cy="15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5126" name="Line 452">
                  <a:extLst>
                    <a:ext uri="{FF2B5EF4-FFF2-40B4-BE49-F238E27FC236}">
                      <a16:creationId xmlns:a16="http://schemas.microsoft.com/office/drawing/2014/main" id="{82CDE4E9-82F7-4C9B-A974-CF5A92BFF0B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747" y="1061"/>
                  <a:ext cx="3" cy="3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5127" name="Line 453">
                  <a:extLst>
                    <a:ext uri="{FF2B5EF4-FFF2-40B4-BE49-F238E27FC236}">
                      <a16:creationId xmlns:a16="http://schemas.microsoft.com/office/drawing/2014/main" id="{93A0F4CC-93A3-44E5-B822-000D34CD21C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752" y="1061"/>
                  <a:ext cx="3" cy="3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grpSp>
              <p:nvGrpSpPr>
                <p:cNvPr id="15128" name="Group 3255">
                  <a:extLst>
                    <a:ext uri="{FF2B5EF4-FFF2-40B4-BE49-F238E27FC236}">
                      <a16:creationId xmlns:a16="http://schemas.microsoft.com/office/drawing/2014/main" id="{DB58C8B3-04B0-4957-A9B0-7778F2BBFA27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758" y="1054"/>
                  <a:ext cx="42" cy="22"/>
                  <a:chOff x="1758" y="1054"/>
                  <a:chExt cx="42" cy="22"/>
                </a:xfrm>
              </p:grpSpPr>
              <p:sp>
                <p:nvSpPr>
                  <p:cNvPr id="15129" name="Line 457">
                    <a:extLst>
                      <a:ext uri="{FF2B5EF4-FFF2-40B4-BE49-F238E27FC236}">
                        <a16:creationId xmlns:a16="http://schemas.microsoft.com/office/drawing/2014/main" id="{2C042890-6A0D-4DE2-9BE9-0FA9FCD14083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1770" y="1064"/>
                    <a:ext cx="3" cy="12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15130" name="Line 458">
                    <a:extLst>
                      <a:ext uri="{FF2B5EF4-FFF2-40B4-BE49-F238E27FC236}">
                        <a16:creationId xmlns:a16="http://schemas.microsoft.com/office/drawing/2014/main" id="{871D570E-B71A-4783-A223-29F59F50A04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1780" y="1064"/>
                    <a:ext cx="3" cy="7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15131" name="Line 459">
                    <a:extLst>
                      <a:ext uri="{FF2B5EF4-FFF2-40B4-BE49-F238E27FC236}">
                        <a16:creationId xmlns:a16="http://schemas.microsoft.com/office/drawing/2014/main" id="{95C21777-AC9D-456B-B440-D6D4350D260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1783" y="1061"/>
                    <a:ext cx="3" cy="10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15132" name="Line 460">
                    <a:extLst>
                      <a:ext uri="{FF2B5EF4-FFF2-40B4-BE49-F238E27FC236}">
                        <a16:creationId xmlns:a16="http://schemas.microsoft.com/office/drawing/2014/main" id="{132FAFBC-2F53-4EE5-B32E-43CEC072760E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1795" y="1054"/>
                    <a:ext cx="5" cy="17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15133" name="Line 454">
                    <a:extLst>
                      <a:ext uri="{FF2B5EF4-FFF2-40B4-BE49-F238E27FC236}">
                        <a16:creationId xmlns:a16="http://schemas.microsoft.com/office/drawing/2014/main" id="{D8DCE786-7FFE-42A6-9E00-FFCA346E9926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1758" y="1061"/>
                    <a:ext cx="5" cy="10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15134" name="Line 455">
                    <a:extLst>
                      <a:ext uri="{FF2B5EF4-FFF2-40B4-BE49-F238E27FC236}">
                        <a16:creationId xmlns:a16="http://schemas.microsoft.com/office/drawing/2014/main" id="{5D055FBC-964D-41F8-849E-C217CF8E809C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1767" y="1064"/>
                    <a:ext cx="3" cy="7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15135" name="Line 456">
                    <a:extLst>
                      <a:ext uri="{FF2B5EF4-FFF2-40B4-BE49-F238E27FC236}">
                        <a16:creationId xmlns:a16="http://schemas.microsoft.com/office/drawing/2014/main" id="{5C7FE42D-D1F5-4DBD-84A8-524A65644D46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1767" y="1064"/>
                    <a:ext cx="3" cy="7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</p:grpSp>
          </p:grpSp>
          <p:sp>
            <p:nvSpPr>
              <p:cNvPr id="14823" name="Line 586">
                <a:extLst>
                  <a:ext uri="{FF2B5EF4-FFF2-40B4-BE49-F238E27FC236}">
                    <a16:creationId xmlns:a16="http://schemas.microsoft.com/office/drawing/2014/main" id="{0CBB4975-35CB-4F58-B9B3-C7AA5F33A2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0300" y="5980957"/>
                <a:ext cx="3175" cy="63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24" name="Line 587">
                <a:extLst>
                  <a:ext uri="{FF2B5EF4-FFF2-40B4-BE49-F238E27FC236}">
                    <a16:creationId xmlns:a16="http://schemas.microsoft.com/office/drawing/2014/main" id="{74647B25-A70B-4AC1-A506-214660093C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3475" y="5980957"/>
                <a:ext cx="1588" cy="63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25" name="Line 588">
                <a:extLst>
                  <a:ext uri="{FF2B5EF4-FFF2-40B4-BE49-F238E27FC236}">
                    <a16:creationId xmlns:a16="http://schemas.microsoft.com/office/drawing/2014/main" id="{00F8F655-B5CF-40B8-B6D1-B642D753D3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6650" y="5980957"/>
                <a:ext cx="3175" cy="63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26" name="Line 589">
                <a:extLst>
                  <a:ext uri="{FF2B5EF4-FFF2-40B4-BE49-F238E27FC236}">
                    <a16:creationId xmlns:a16="http://schemas.microsoft.com/office/drawing/2014/main" id="{6F88A73D-118F-4025-BD5B-15864D90D1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825" y="5980957"/>
                <a:ext cx="3175" cy="63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27" name="Line 590">
                <a:extLst>
                  <a:ext uri="{FF2B5EF4-FFF2-40B4-BE49-F238E27FC236}">
                    <a16:creationId xmlns:a16="http://schemas.microsoft.com/office/drawing/2014/main" id="{258F0D72-F6B1-4B69-91BD-306967D5C3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13000" y="5980957"/>
                <a:ext cx="3175" cy="952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28" name="Line 591">
                <a:extLst>
                  <a:ext uri="{FF2B5EF4-FFF2-40B4-BE49-F238E27FC236}">
                    <a16:creationId xmlns:a16="http://schemas.microsoft.com/office/drawing/2014/main" id="{3ECEBE80-E02C-45C3-86AE-3503ECA2AA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16175" y="5987307"/>
                <a:ext cx="3175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29" name="Line 592">
                <a:extLst>
                  <a:ext uri="{FF2B5EF4-FFF2-40B4-BE49-F238E27FC236}">
                    <a16:creationId xmlns:a16="http://schemas.microsoft.com/office/drawing/2014/main" id="{A22B315F-5B07-47CD-8F7F-8BD43AAD22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2525" y="5987307"/>
                <a:ext cx="1588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30" name="Line 593">
                <a:extLst>
                  <a:ext uri="{FF2B5EF4-FFF2-40B4-BE49-F238E27FC236}">
                    <a16:creationId xmlns:a16="http://schemas.microsoft.com/office/drawing/2014/main" id="{7D82BA6C-12A1-4698-8520-8C43E2DD4C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4113" y="5987307"/>
                <a:ext cx="1587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31" name="Line 594">
                <a:extLst>
                  <a:ext uri="{FF2B5EF4-FFF2-40B4-BE49-F238E27FC236}">
                    <a16:creationId xmlns:a16="http://schemas.microsoft.com/office/drawing/2014/main" id="{CB2337C4-56D3-45B4-B43D-9B95F8B2F4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8875" y="5987307"/>
                <a:ext cx="1588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32" name="Line 595">
                <a:extLst>
                  <a:ext uri="{FF2B5EF4-FFF2-40B4-BE49-F238E27FC236}">
                    <a16:creationId xmlns:a16="http://schemas.microsoft.com/office/drawing/2014/main" id="{0FFCC6F6-C19D-4E98-8CF0-73402AF2E3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30463" y="5987307"/>
                <a:ext cx="1587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33" name="Line 596">
                <a:extLst>
                  <a:ext uri="{FF2B5EF4-FFF2-40B4-BE49-F238E27FC236}">
                    <a16:creationId xmlns:a16="http://schemas.microsoft.com/office/drawing/2014/main" id="{6E2279F1-030E-4124-9796-7DC2E96E47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35225" y="5987307"/>
                <a:ext cx="3175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34" name="Line 597">
                <a:extLst>
                  <a:ext uri="{FF2B5EF4-FFF2-40B4-BE49-F238E27FC236}">
                    <a16:creationId xmlns:a16="http://schemas.microsoft.com/office/drawing/2014/main" id="{3CEB9930-C9BF-462C-898F-636356F589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38400" y="5987307"/>
                <a:ext cx="1588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35" name="Line 598">
                <a:extLst>
                  <a:ext uri="{FF2B5EF4-FFF2-40B4-BE49-F238E27FC236}">
                    <a16:creationId xmlns:a16="http://schemas.microsoft.com/office/drawing/2014/main" id="{C0F40BD0-CD30-4B1E-AC43-8A9796A6ED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43163" y="5987307"/>
                <a:ext cx="3175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36" name="Line 599">
                <a:extLst>
                  <a:ext uri="{FF2B5EF4-FFF2-40B4-BE49-F238E27FC236}">
                    <a16:creationId xmlns:a16="http://schemas.microsoft.com/office/drawing/2014/main" id="{908C67B6-45CA-46FA-AC2B-DC9E1AC92D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46338" y="5987307"/>
                <a:ext cx="1587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37" name="Line 600">
                <a:extLst>
                  <a:ext uri="{FF2B5EF4-FFF2-40B4-BE49-F238E27FC236}">
                    <a16:creationId xmlns:a16="http://schemas.microsoft.com/office/drawing/2014/main" id="{90526C9E-514F-4F77-9D02-A6CA59FAA1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49513" y="5987307"/>
                <a:ext cx="3175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38" name="Line 601">
                <a:extLst>
                  <a:ext uri="{FF2B5EF4-FFF2-40B4-BE49-F238E27FC236}">
                    <a16:creationId xmlns:a16="http://schemas.microsoft.com/office/drawing/2014/main" id="{82078EDF-0C81-4AA9-9808-1503742ACC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52688" y="5987307"/>
                <a:ext cx="1587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39" name="Line 602">
                <a:extLst>
                  <a:ext uri="{FF2B5EF4-FFF2-40B4-BE49-F238E27FC236}">
                    <a16:creationId xmlns:a16="http://schemas.microsoft.com/office/drawing/2014/main" id="{49779711-4BCB-48BB-94D5-BB25E725BD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55863" y="5987307"/>
                <a:ext cx="3175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40" name="Line 603">
                <a:extLst>
                  <a:ext uri="{FF2B5EF4-FFF2-40B4-BE49-F238E27FC236}">
                    <a16:creationId xmlns:a16="http://schemas.microsoft.com/office/drawing/2014/main" id="{A60900A9-A9E8-44F7-9123-234FF5E6F4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59038" y="5987307"/>
                <a:ext cx="1587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41" name="Line 604">
                <a:extLst>
                  <a:ext uri="{FF2B5EF4-FFF2-40B4-BE49-F238E27FC236}">
                    <a16:creationId xmlns:a16="http://schemas.microsoft.com/office/drawing/2014/main" id="{DD54F18B-E7C5-422E-8A60-88EA34376B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65388" y="5987307"/>
                <a:ext cx="0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42" name="Line 605">
                <a:extLst>
                  <a:ext uri="{FF2B5EF4-FFF2-40B4-BE49-F238E27FC236}">
                    <a16:creationId xmlns:a16="http://schemas.microsoft.com/office/drawing/2014/main" id="{202C35E4-E886-4540-B746-D6F9AA1A13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65388" y="5980957"/>
                <a:ext cx="3175" cy="952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43" name="Line 606">
                <a:extLst>
                  <a:ext uri="{FF2B5EF4-FFF2-40B4-BE49-F238E27FC236}">
                    <a16:creationId xmlns:a16="http://schemas.microsoft.com/office/drawing/2014/main" id="{636A49CB-CAFD-45FC-9B6B-61B2E0D3A4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71738" y="5980957"/>
                <a:ext cx="1587" cy="63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44" name="Line 607">
                <a:extLst>
                  <a:ext uri="{FF2B5EF4-FFF2-40B4-BE49-F238E27FC236}">
                    <a16:creationId xmlns:a16="http://schemas.microsoft.com/office/drawing/2014/main" id="{944F1E9B-7FD3-4D18-B577-5F337ADFEA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73325" y="5980957"/>
                <a:ext cx="1588" cy="63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45" name="Line 608">
                <a:extLst>
                  <a:ext uri="{FF2B5EF4-FFF2-40B4-BE49-F238E27FC236}">
                    <a16:creationId xmlns:a16="http://schemas.microsoft.com/office/drawing/2014/main" id="{A46BF224-049A-4594-9C70-FE915C99D8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78088" y="5980957"/>
                <a:ext cx="1587" cy="63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46" name="Line 609">
                <a:extLst>
                  <a:ext uri="{FF2B5EF4-FFF2-40B4-BE49-F238E27FC236}">
                    <a16:creationId xmlns:a16="http://schemas.microsoft.com/office/drawing/2014/main" id="{5A07DA43-079B-4CB4-8DAA-2113CB0E1B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81263" y="5980957"/>
                <a:ext cx="3175" cy="63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47" name="Line 610">
                <a:extLst>
                  <a:ext uri="{FF2B5EF4-FFF2-40B4-BE49-F238E27FC236}">
                    <a16:creationId xmlns:a16="http://schemas.microsoft.com/office/drawing/2014/main" id="{6FBE7375-E821-4F79-B7B2-EE6C3A756C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84438" y="5980957"/>
                <a:ext cx="1587" cy="952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48" name="Line 611">
                <a:extLst>
                  <a:ext uri="{FF2B5EF4-FFF2-40B4-BE49-F238E27FC236}">
                    <a16:creationId xmlns:a16="http://schemas.microsoft.com/office/drawing/2014/main" id="{349A21FE-2297-448E-99D9-3BDD337052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90788" y="5987307"/>
                <a:ext cx="1587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49" name="Line 612">
                <a:extLst>
                  <a:ext uri="{FF2B5EF4-FFF2-40B4-BE49-F238E27FC236}">
                    <a16:creationId xmlns:a16="http://schemas.microsoft.com/office/drawing/2014/main" id="{D1F5F19F-A482-4C80-957A-D8E26CF090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92375" y="5987307"/>
                <a:ext cx="1588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50" name="Line 613">
                <a:extLst>
                  <a:ext uri="{FF2B5EF4-FFF2-40B4-BE49-F238E27FC236}">
                    <a16:creationId xmlns:a16="http://schemas.microsoft.com/office/drawing/2014/main" id="{BF43DB1D-F217-4085-ACDD-FFE042EC24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97138" y="5987307"/>
                <a:ext cx="3175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51" name="Line 614">
                <a:extLst>
                  <a:ext uri="{FF2B5EF4-FFF2-40B4-BE49-F238E27FC236}">
                    <a16:creationId xmlns:a16="http://schemas.microsoft.com/office/drawing/2014/main" id="{B1E956AA-5BDA-401E-B7AA-FF67C8E5E2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00313" y="5987307"/>
                <a:ext cx="0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52" name="Line 615">
                <a:extLst>
                  <a:ext uri="{FF2B5EF4-FFF2-40B4-BE49-F238E27FC236}">
                    <a16:creationId xmlns:a16="http://schemas.microsoft.com/office/drawing/2014/main" id="{419996B3-135C-42CE-B6F8-68D10BA46B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03488" y="5980957"/>
                <a:ext cx="3175" cy="952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53" name="Line 616">
                <a:extLst>
                  <a:ext uri="{FF2B5EF4-FFF2-40B4-BE49-F238E27FC236}">
                    <a16:creationId xmlns:a16="http://schemas.microsoft.com/office/drawing/2014/main" id="{05CF86FF-2D3F-47BB-89E0-812E6ADDA2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06663" y="5980957"/>
                <a:ext cx="0" cy="63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54" name="Line 617">
                <a:extLst>
                  <a:ext uri="{FF2B5EF4-FFF2-40B4-BE49-F238E27FC236}">
                    <a16:creationId xmlns:a16="http://schemas.microsoft.com/office/drawing/2014/main" id="{4FDCFAD7-C8A4-4E91-966D-49C914A912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09838" y="5976194"/>
                <a:ext cx="3175" cy="111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55" name="Line 618">
                <a:extLst>
                  <a:ext uri="{FF2B5EF4-FFF2-40B4-BE49-F238E27FC236}">
                    <a16:creationId xmlns:a16="http://schemas.microsoft.com/office/drawing/2014/main" id="{9B89FEEC-1BF8-44DA-A9C0-660F377B78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13013" y="5976194"/>
                <a:ext cx="3175" cy="47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56" name="Line 619">
                <a:extLst>
                  <a:ext uri="{FF2B5EF4-FFF2-40B4-BE49-F238E27FC236}">
                    <a16:creationId xmlns:a16="http://schemas.microsoft.com/office/drawing/2014/main" id="{A480A6A4-70E7-42F6-93B8-8CDD1C571F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17775" y="5976194"/>
                <a:ext cx="1588" cy="47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57" name="Line 620">
                <a:extLst>
                  <a:ext uri="{FF2B5EF4-FFF2-40B4-BE49-F238E27FC236}">
                    <a16:creationId xmlns:a16="http://schemas.microsoft.com/office/drawing/2014/main" id="{7821EB4C-F7FE-4B45-9137-160F6FC6CA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19363" y="5976194"/>
                <a:ext cx="3175" cy="111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58" name="Line 621">
                <a:extLst>
                  <a:ext uri="{FF2B5EF4-FFF2-40B4-BE49-F238E27FC236}">
                    <a16:creationId xmlns:a16="http://schemas.microsoft.com/office/drawing/2014/main" id="{EE5302ED-A6CE-42C7-8FC9-F2C87427B7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25713" y="5980957"/>
                <a:ext cx="0" cy="63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59" name="Line 622">
                <a:extLst>
                  <a:ext uri="{FF2B5EF4-FFF2-40B4-BE49-F238E27FC236}">
                    <a16:creationId xmlns:a16="http://schemas.microsoft.com/office/drawing/2014/main" id="{8E39F263-C344-4D60-A05E-0A259A077A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25713" y="5980957"/>
                <a:ext cx="3175" cy="63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60" name="Line 623">
                <a:extLst>
                  <a:ext uri="{FF2B5EF4-FFF2-40B4-BE49-F238E27FC236}">
                    <a16:creationId xmlns:a16="http://schemas.microsoft.com/office/drawing/2014/main" id="{9EA5721D-34F6-4525-BF1C-E0174FD254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32063" y="5976194"/>
                <a:ext cx="1587" cy="111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61" name="Line 624">
                <a:extLst>
                  <a:ext uri="{FF2B5EF4-FFF2-40B4-BE49-F238E27FC236}">
                    <a16:creationId xmlns:a16="http://schemas.microsoft.com/office/drawing/2014/main" id="{3B4B7800-E02D-4410-ABCA-7EDDFFF530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33650" y="5976194"/>
                <a:ext cx="3175" cy="47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62" name="Line 625">
                <a:extLst>
                  <a:ext uri="{FF2B5EF4-FFF2-40B4-BE49-F238E27FC236}">
                    <a16:creationId xmlns:a16="http://schemas.microsoft.com/office/drawing/2014/main" id="{7A6F83E6-1ACA-4274-BE6C-7FA3F166E4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40000" y="5976194"/>
                <a:ext cx="1588" cy="47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63" name="Line 626">
                <a:extLst>
                  <a:ext uri="{FF2B5EF4-FFF2-40B4-BE49-F238E27FC236}">
                    <a16:creationId xmlns:a16="http://schemas.microsoft.com/office/drawing/2014/main" id="{946E49C4-79E9-4D26-8A1C-404C96BC42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41588" y="5976194"/>
                <a:ext cx="1587" cy="47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64" name="Line 627">
                <a:extLst>
                  <a:ext uri="{FF2B5EF4-FFF2-40B4-BE49-F238E27FC236}">
                    <a16:creationId xmlns:a16="http://schemas.microsoft.com/office/drawing/2014/main" id="{7026AEB0-2A2F-459D-ABC2-6E099704D2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46350" y="5976194"/>
                <a:ext cx="1588" cy="111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65" name="Line 628">
                <a:extLst>
                  <a:ext uri="{FF2B5EF4-FFF2-40B4-BE49-F238E27FC236}">
                    <a16:creationId xmlns:a16="http://schemas.microsoft.com/office/drawing/2014/main" id="{DE748F64-C5DA-4E03-B934-6680A28258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47938" y="5980957"/>
                <a:ext cx="3175" cy="63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66" name="Line 629">
                <a:extLst>
                  <a:ext uri="{FF2B5EF4-FFF2-40B4-BE49-F238E27FC236}">
                    <a16:creationId xmlns:a16="http://schemas.microsoft.com/office/drawing/2014/main" id="{DC3DFA57-0C1C-4F5A-9A27-72733E1710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52700" y="5980957"/>
                <a:ext cx="1588" cy="63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67" name="Line 630">
                <a:extLst>
                  <a:ext uri="{FF2B5EF4-FFF2-40B4-BE49-F238E27FC236}">
                    <a16:creationId xmlns:a16="http://schemas.microsoft.com/office/drawing/2014/main" id="{E32E1740-5D0D-44EE-A1F3-D9240F2344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54288" y="5980957"/>
                <a:ext cx="3175" cy="63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68" name="Line 631">
                <a:extLst>
                  <a:ext uri="{FF2B5EF4-FFF2-40B4-BE49-F238E27FC236}">
                    <a16:creationId xmlns:a16="http://schemas.microsoft.com/office/drawing/2014/main" id="{2B5700D4-4127-4AAC-86DE-8E6001CB92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60638" y="5980957"/>
                <a:ext cx="1587" cy="63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69" name="Line 632">
                <a:extLst>
                  <a:ext uri="{FF2B5EF4-FFF2-40B4-BE49-F238E27FC236}">
                    <a16:creationId xmlns:a16="http://schemas.microsoft.com/office/drawing/2014/main" id="{8CE6A1FE-7BFC-4710-87C8-AA0D1A6102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62225" y="5980957"/>
                <a:ext cx="3175" cy="63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70" name="Line 633">
                <a:extLst>
                  <a:ext uri="{FF2B5EF4-FFF2-40B4-BE49-F238E27FC236}">
                    <a16:creationId xmlns:a16="http://schemas.microsoft.com/office/drawing/2014/main" id="{2C20E3E8-D516-4918-8A5A-8FB0B45BC9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66988" y="5980957"/>
                <a:ext cx="1587" cy="63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71" name="Line 634">
                <a:extLst>
                  <a:ext uri="{FF2B5EF4-FFF2-40B4-BE49-F238E27FC236}">
                    <a16:creationId xmlns:a16="http://schemas.microsoft.com/office/drawing/2014/main" id="{6D315DE0-7201-44D9-B682-BB6FB1E825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68575" y="5980957"/>
                <a:ext cx="3175" cy="952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72" name="Line 635">
                <a:extLst>
                  <a:ext uri="{FF2B5EF4-FFF2-40B4-BE49-F238E27FC236}">
                    <a16:creationId xmlns:a16="http://schemas.microsoft.com/office/drawing/2014/main" id="{A252629D-12DE-4312-B2FB-6042314FC1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73338" y="5987307"/>
                <a:ext cx="1587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73" name="Line 636">
                <a:extLst>
                  <a:ext uri="{FF2B5EF4-FFF2-40B4-BE49-F238E27FC236}">
                    <a16:creationId xmlns:a16="http://schemas.microsoft.com/office/drawing/2014/main" id="{A5B85EC5-88D2-43DA-8140-E21B368D58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78100" y="5987307"/>
                <a:ext cx="1588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74" name="Line 637">
                <a:extLst>
                  <a:ext uri="{FF2B5EF4-FFF2-40B4-BE49-F238E27FC236}">
                    <a16:creationId xmlns:a16="http://schemas.microsoft.com/office/drawing/2014/main" id="{A11AE9FA-2288-486A-B219-499F68EB32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79688" y="5987307"/>
                <a:ext cx="4762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75" name="Line 638">
                <a:extLst>
                  <a:ext uri="{FF2B5EF4-FFF2-40B4-BE49-F238E27FC236}">
                    <a16:creationId xmlns:a16="http://schemas.microsoft.com/office/drawing/2014/main" id="{9AF934A7-10F1-4DFA-8BD5-60699EA08F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86038" y="5987307"/>
                <a:ext cx="1587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76" name="Line 639">
                <a:extLst>
                  <a:ext uri="{FF2B5EF4-FFF2-40B4-BE49-F238E27FC236}">
                    <a16:creationId xmlns:a16="http://schemas.microsoft.com/office/drawing/2014/main" id="{776AF030-59A4-417C-B407-2881362342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87625" y="5980957"/>
                <a:ext cx="3175" cy="952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77" name="Line 640">
                <a:extLst>
                  <a:ext uri="{FF2B5EF4-FFF2-40B4-BE49-F238E27FC236}">
                    <a16:creationId xmlns:a16="http://schemas.microsoft.com/office/drawing/2014/main" id="{553A8C09-759D-4D7B-86E1-3303AAB065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93975" y="5976194"/>
                <a:ext cx="0" cy="111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78" name="Line 641">
                <a:extLst>
                  <a:ext uri="{FF2B5EF4-FFF2-40B4-BE49-F238E27FC236}">
                    <a16:creationId xmlns:a16="http://schemas.microsoft.com/office/drawing/2014/main" id="{127321C5-7B2B-445F-A2C8-88DECE0B7C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93975" y="5976194"/>
                <a:ext cx="3175" cy="47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79" name="Line 642">
                <a:extLst>
                  <a:ext uri="{FF2B5EF4-FFF2-40B4-BE49-F238E27FC236}">
                    <a16:creationId xmlns:a16="http://schemas.microsoft.com/office/drawing/2014/main" id="{7A688672-D9B1-4AA1-B4A5-3C28394EE6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00325" y="5976194"/>
                <a:ext cx="0" cy="47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80" name="Line 643">
                <a:extLst>
                  <a:ext uri="{FF2B5EF4-FFF2-40B4-BE49-F238E27FC236}">
                    <a16:creationId xmlns:a16="http://schemas.microsoft.com/office/drawing/2014/main" id="{0BFF979D-210B-4C59-A795-BE033DA64F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00325" y="5976194"/>
                <a:ext cx="3175" cy="47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81" name="Line 644">
                <a:extLst>
                  <a:ext uri="{FF2B5EF4-FFF2-40B4-BE49-F238E27FC236}">
                    <a16:creationId xmlns:a16="http://schemas.microsoft.com/office/drawing/2014/main" id="{998EDFEB-24A0-4EFC-A9A0-E0E7C026BA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06675" y="5976194"/>
                <a:ext cx="3175" cy="47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82" name="Line 645">
                <a:extLst>
                  <a:ext uri="{FF2B5EF4-FFF2-40B4-BE49-F238E27FC236}">
                    <a16:creationId xmlns:a16="http://schemas.microsoft.com/office/drawing/2014/main" id="{B4CD36DD-7C77-42DA-A3C2-6B246D8A3E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09850" y="5976194"/>
                <a:ext cx="1588" cy="111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83" name="Line 646">
                <a:extLst>
                  <a:ext uri="{FF2B5EF4-FFF2-40B4-BE49-F238E27FC236}">
                    <a16:creationId xmlns:a16="http://schemas.microsoft.com/office/drawing/2014/main" id="{8A5ED86E-C655-48B4-921B-C6FE29605F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13025" y="5980957"/>
                <a:ext cx="3175" cy="63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84" name="Line 647">
                <a:extLst>
                  <a:ext uri="{FF2B5EF4-FFF2-40B4-BE49-F238E27FC236}">
                    <a16:creationId xmlns:a16="http://schemas.microsoft.com/office/drawing/2014/main" id="{3175F8FF-4FD1-46B8-9B26-48C42DA3B8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16200" y="5980957"/>
                <a:ext cx="3175" cy="63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85" name="Line 648">
                <a:extLst>
                  <a:ext uri="{FF2B5EF4-FFF2-40B4-BE49-F238E27FC236}">
                    <a16:creationId xmlns:a16="http://schemas.microsoft.com/office/drawing/2014/main" id="{F5C24031-83D3-4CA4-A94B-19075D8F4E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20963" y="5980957"/>
                <a:ext cx="1587" cy="63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86" name="Line 649">
                <a:extLst>
                  <a:ext uri="{FF2B5EF4-FFF2-40B4-BE49-F238E27FC236}">
                    <a16:creationId xmlns:a16="http://schemas.microsoft.com/office/drawing/2014/main" id="{988FC04C-B950-4BF4-9085-2679B71896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22550" y="5976194"/>
                <a:ext cx="3175" cy="111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87" name="Line 650">
                <a:extLst>
                  <a:ext uri="{FF2B5EF4-FFF2-40B4-BE49-F238E27FC236}">
                    <a16:creationId xmlns:a16="http://schemas.microsoft.com/office/drawing/2014/main" id="{C9A8388C-A9DE-40B1-AB9D-C2D475D4A7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27313" y="5969844"/>
                <a:ext cx="3175" cy="111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88" name="Line 651">
                <a:extLst>
                  <a:ext uri="{FF2B5EF4-FFF2-40B4-BE49-F238E27FC236}">
                    <a16:creationId xmlns:a16="http://schemas.microsoft.com/office/drawing/2014/main" id="{3D0C715F-E9DF-45BC-9642-C9825F115C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30488" y="5966669"/>
                <a:ext cx="3175" cy="952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89" name="Line 652">
                <a:extLst>
                  <a:ext uri="{FF2B5EF4-FFF2-40B4-BE49-F238E27FC236}">
                    <a16:creationId xmlns:a16="http://schemas.microsoft.com/office/drawing/2014/main" id="{7F8AF176-87DD-4B1F-A444-4D15742ED1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35250" y="5966669"/>
                <a:ext cx="1588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90" name="Line 653">
                <a:extLst>
                  <a:ext uri="{FF2B5EF4-FFF2-40B4-BE49-F238E27FC236}">
                    <a16:creationId xmlns:a16="http://schemas.microsoft.com/office/drawing/2014/main" id="{F2D97DF8-639C-485F-8DF7-DD9A5D576B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36838" y="5966669"/>
                <a:ext cx="3175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91" name="Line 654">
                <a:extLst>
                  <a:ext uri="{FF2B5EF4-FFF2-40B4-BE49-F238E27FC236}">
                    <a16:creationId xmlns:a16="http://schemas.microsoft.com/office/drawing/2014/main" id="{E1161E64-4B17-48BE-B880-B02F5E4193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36838" y="5966669"/>
                <a:ext cx="3175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92" name="Line 655">
                <a:extLst>
                  <a:ext uri="{FF2B5EF4-FFF2-40B4-BE49-F238E27FC236}">
                    <a16:creationId xmlns:a16="http://schemas.microsoft.com/office/drawing/2014/main" id="{30649CA1-BC06-4C94-B684-71C425DE84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41600" y="5966669"/>
                <a:ext cx="3175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93" name="Line 656">
                <a:extLst>
                  <a:ext uri="{FF2B5EF4-FFF2-40B4-BE49-F238E27FC236}">
                    <a16:creationId xmlns:a16="http://schemas.microsoft.com/office/drawing/2014/main" id="{0409A241-C959-4461-8018-095B300581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44775" y="5966669"/>
                <a:ext cx="1588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94" name="Line 657">
                <a:extLst>
                  <a:ext uri="{FF2B5EF4-FFF2-40B4-BE49-F238E27FC236}">
                    <a16:creationId xmlns:a16="http://schemas.microsoft.com/office/drawing/2014/main" id="{DBDC4F05-706E-4652-9136-C03AAE2EF7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47950" y="5966669"/>
                <a:ext cx="3175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95" name="Line 658">
                <a:extLst>
                  <a:ext uri="{FF2B5EF4-FFF2-40B4-BE49-F238E27FC236}">
                    <a16:creationId xmlns:a16="http://schemas.microsoft.com/office/drawing/2014/main" id="{446840D4-CA86-451D-991B-E243D22470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51125" y="5960319"/>
                <a:ext cx="3175" cy="952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96" name="Line 659">
                <a:extLst>
                  <a:ext uri="{FF2B5EF4-FFF2-40B4-BE49-F238E27FC236}">
                    <a16:creationId xmlns:a16="http://schemas.microsoft.com/office/drawing/2014/main" id="{EE01732F-DA29-41BB-958E-A89B1FBEFC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55888" y="5955557"/>
                <a:ext cx="3175" cy="111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97" name="Line 660">
                <a:extLst>
                  <a:ext uri="{FF2B5EF4-FFF2-40B4-BE49-F238E27FC236}">
                    <a16:creationId xmlns:a16="http://schemas.microsoft.com/office/drawing/2014/main" id="{196B535F-344F-42F8-B012-621A516B49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59063" y="5955557"/>
                <a:ext cx="1587" cy="476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98" name="Line 661">
                <a:extLst>
                  <a:ext uri="{FF2B5EF4-FFF2-40B4-BE49-F238E27FC236}">
                    <a16:creationId xmlns:a16="http://schemas.microsoft.com/office/drawing/2014/main" id="{7AE9F7C3-B173-479C-BE42-478C490752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62238" y="5955557"/>
                <a:ext cx="3175" cy="476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899" name="Line 662">
                <a:extLst>
                  <a:ext uri="{FF2B5EF4-FFF2-40B4-BE49-F238E27FC236}">
                    <a16:creationId xmlns:a16="http://schemas.microsoft.com/office/drawing/2014/main" id="{B297EB03-D385-4295-BDF8-7CEC8615ED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67000" y="5955557"/>
                <a:ext cx="3175" cy="476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00" name="Line 663">
                <a:extLst>
                  <a:ext uri="{FF2B5EF4-FFF2-40B4-BE49-F238E27FC236}">
                    <a16:creationId xmlns:a16="http://schemas.microsoft.com/office/drawing/2014/main" id="{589C6E70-6B90-4802-8F6A-ACE4959A64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70175" y="5955557"/>
                <a:ext cx="1588" cy="476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01" name="Line 664">
                <a:extLst>
                  <a:ext uri="{FF2B5EF4-FFF2-40B4-BE49-F238E27FC236}">
                    <a16:creationId xmlns:a16="http://schemas.microsoft.com/office/drawing/2014/main" id="{A00F0F19-E002-4DE8-B501-EEB0EC8BD8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73350" y="5955557"/>
                <a:ext cx="4763" cy="111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02" name="Line 665">
                <a:extLst>
                  <a:ext uri="{FF2B5EF4-FFF2-40B4-BE49-F238E27FC236}">
                    <a16:creationId xmlns:a16="http://schemas.microsoft.com/office/drawing/2014/main" id="{16632DFC-E9F7-4B3A-9E44-5A225527FE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78113" y="5960319"/>
                <a:ext cx="1587" cy="63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03" name="Line 666">
                <a:extLst>
                  <a:ext uri="{FF2B5EF4-FFF2-40B4-BE49-F238E27FC236}">
                    <a16:creationId xmlns:a16="http://schemas.microsoft.com/office/drawing/2014/main" id="{377D0029-BB38-4EB3-94B2-BD0B6592CD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81288" y="5960319"/>
                <a:ext cx="3175" cy="63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04" name="Line 667">
                <a:extLst>
                  <a:ext uri="{FF2B5EF4-FFF2-40B4-BE49-F238E27FC236}">
                    <a16:creationId xmlns:a16="http://schemas.microsoft.com/office/drawing/2014/main" id="{682B00E6-48CB-47C8-ADF1-4427388DAA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84463" y="5955557"/>
                <a:ext cx="3175" cy="111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05" name="Line 668">
                <a:extLst>
                  <a:ext uri="{FF2B5EF4-FFF2-40B4-BE49-F238E27FC236}">
                    <a16:creationId xmlns:a16="http://schemas.microsoft.com/office/drawing/2014/main" id="{E15F9C7E-1B0A-4AFA-8E48-A3D1D256A1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87638" y="5955557"/>
                <a:ext cx="3175" cy="476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06" name="Line 669">
                <a:extLst>
                  <a:ext uri="{FF2B5EF4-FFF2-40B4-BE49-F238E27FC236}">
                    <a16:creationId xmlns:a16="http://schemas.microsoft.com/office/drawing/2014/main" id="{873C70D5-F311-4409-85E4-9D2277373A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90813" y="5950794"/>
                <a:ext cx="3175" cy="952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07" name="Line 670">
                <a:extLst>
                  <a:ext uri="{FF2B5EF4-FFF2-40B4-BE49-F238E27FC236}">
                    <a16:creationId xmlns:a16="http://schemas.microsoft.com/office/drawing/2014/main" id="{5C5A99C5-2F63-4EAD-A08A-58C16233C5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95575" y="5950794"/>
                <a:ext cx="1588" cy="47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08" name="Line 671">
                <a:extLst>
                  <a:ext uri="{FF2B5EF4-FFF2-40B4-BE49-F238E27FC236}">
                    <a16:creationId xmlns:a16="http://schemas.microsoft.com/office/drawing/2014/main" id="{CE5390CC-F844-4186-95D5-BF3FBCD99C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97163" y="5950794"/>
                <a:ext cx="3175" cy="952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09" name="Line 672">
                <a:extLst>
                  <a:ext uri="{FF2B5EF4-FFF2-40B4-BE49-F238E27FC236}">
                    <a16:creationId xmlns:a16="http://schemas.microsoft.com/office/drawing/2014/main" id="{3928E57A-EE47-4C0B-A613-5C61BA6AFA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03513" y="5955557"/>
                <a:ext cx="1587" cy="476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10" name="Line 673">
                <a:extLst>
                  <a:ext uri="{FF2B5EF4-FFF2-40B4-BE49-F238E27FC236}">
                    <a16:creationId xmlns:a16="http://schemas.microsoft.com/office/drawing/2014/main" id="{9FB1FC91-66B9-4C4F-934B-2A2AC3B87C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05100" y="5955557"/>
                <a:ext cx="1588" cy="476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11" name="Line 674">
                <a:extLst>
                  <a:ext uri="{FF2B5EF4-FFF2-40B4-BE49-F238E27FC236}">
                    <a16:creationId xmlns:a16="http://schemas.microsoft.com/office/drawing/2014/main" id="{375E5B72-7D7E-4B65-B7A6-63BBE74D86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09863" y="5955557"/>
                <a:ext cx="3175" cy="476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12" name="Line 675">
                <a:extLst>
                  <a:ext uri="{FF2B5EF4-FFF2-40B4-BE49-F238E27FC236}">
                    <a16:creationId xmlns:a16="http://schemas.microsoft.com/office/drawing/2014/main" id="{14AA66AD-322C-4680-ABD6-E47BD11343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13038" y="5955557"/>
                <a:ext cx="1587" cy="476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13" name="Line 676">
                <a:extLst>
                  <a:ext uri="{FF2B5EF4-FFF2-40B4-BE49-F238E27FC236}">
                    <a16:creationId xmlns:a16="http://schemas.microsoft.com/office/drawing/2014/main" id="{535C1887-6C84-4567-B033-9E2840F326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16213" y="5950794"/>
                <a:ext cx="3175" cy="952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14" name="Line 677">
                <a:extLst>
                  <a:ext uri="{FF2B5EF4-FFF2-40B4-BE49-F238E27FC236}">
                    <a16:creationId xmlns:a16="http://schemas.microsoft.com/office/drawing/2014/main" id="{D27FB1D4-77C3-4A1D-A646-33DDE171D1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19388" y="5950794"/>
                <a:ext cx="1587" cy="47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15" name="Line 678">
                <a:extLst>
                  <a:ext uri="{FF2B5EF4-FFF2-40B4-BE49-F238E27FC236}">
                    <a16:creationId xmlns:a16="http://schemas.microsoft.com/office/drawing/2014/main" id="{2A5D756B-09B8-4908-A2CC-9A594014BA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24150" y="5946032"/>
                <a:ext cx="3175" cy="952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16" name="Line 679">
                <a:extLst>
                  <a:ext uri="{FF2B5EF4-FFF2-40B4-BE49-F238E27FC236}">
                    <a16:creationId xmlns:a16="http://schemas.microsoft.com/office/drawing/2014/main" id="{23D78C31-625F-4F78-B4AE-B04AC282A3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27325" y="5946032"/>
                <a:ext cx="1588" cy="476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17" name="Line 680">
                <a:extLst>
                  <a:ext uri="{FF2B5EF4-FFF2-40B4-BE49-F238E27FC236}">
                    <a16:creationId xmlns:a16="http://schemas.microsoft.com/office/drawing/2014/main" id="{7AD9DC36-5CD2-4088-B80B-C3DAC8980C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30500" y="5946032"/>
                <a:ext cx="3175" cy="476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18" name="Line 681">
                <a:extLst>
                  <a:ext uri="{FF2B5EF4-FFF2-40B4-BE49-F238E27FC236}">
                    <a16:creationId xmlns:a16="http://schemas.microsoft.com/office/drawing/2014/main" id="{F30A5E7E-8E70-42EF-BEF9-44C8F23D87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33675" y="5946032"/>
                <a:ext cx="1588" cy="952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19" name="Line 682">
                <a:extLst>
                  <a:ext uri="{FF2B5EF4-FFF2-40B4-BE49-F238E27FC236}">
                    <a16:creationId xmlns:a16="http://schemas.microsoft.com/office/drawing/2014/main" id="{89617C15-334B-485D-8AED-7DE89A4B09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38438" y="5950794"/>
                <a:ext cx="1587" cy="47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20" name="Line 683">
                <a:extLst>
                  <a:ext uri="{FF2B5EF4-FFF2-40B4-BE49-F238E27FC236}">
                    <a16:creationId xmlns:a16="http://schemas.microsoft.com/office/drawing/2014/main" id="{6CEC2963-F3F3-4353-B6A1-F47B6F33FD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40025" y="5950794"/>
                <a:ext cx="1588" cy="47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21" name="Line 684">
                <a:extLst>
                  <a:ext uri="{FF2B5EF4-FFF2-40B4-BE49-F238E27FC236}">
                    <a16:creationId xmlns:a16="http://schemas.microsoft.com/office/drawing/2014/main" id="{3CFCFD90-4BF6-45F3-845A-6F8706B376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44788" y="5946032"/>
                <a:ext cx="3175" cy="952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22" name="Line 685">
                <a:extLst>
                  <a:ext uri="{FF2B5EF4-FFF2-40B4-BE49-F238E27FC236}">
                    <a16:creationId xmlns:a16="http://schemas.microsoft.com/office/drawing/2014/main" id="{A95D2020-74F4-4EAA-8A8E-A2440833E4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47963" y="5950794"/>
                <a:ext cx="1587" cy="47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23" name="Line 686">
                <a:extLst>
                  <a:ext uri="{FF2B5EF4-FFF2-40B4-BE49-F238E27FC236}">
                    <a16:creationId xmlns:a16="http://schemas.microsoft.com/office/drawing/2014/main" id="{A72FBACF-06E8-44C8-B3A1-52BEDF0AC9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52725" y="5950794"/>
                <a:ext cx="1588" cy="47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24" name="Line 687">
                <a:extLst>
                  <a:ext uri="{FF2B5EF4-FFF2-40B4-BE49-F238E27FC236}">
                    <a16:creationId xmlns:a16="http://schemas.microsoft.com/office/drawing/2014/main" id="{705D8AE3-683B-4B15-950E-11888D74AE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54313" y="5950794"/>
                <a:ext cx="1587" cy="47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25" name="Line 688">
                <a:extLst>
                  <a:ext uri="{FF2B5EF4-FFF2-40B4-BE49-F238E27FC236}">
                    <a16:creationId xmlns:a16="http://schemas.microsoft.com/office/drawing/2014/main" id="{29CE1A07-E528-462C-B10D-731FDEED77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59075" y="5950794"/>
                <a:ext cx="1588" cy="47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26" name="Line 689">
                <a:extLst>
                  <a:ext uri="{FF2B5EF4-FFF2-40B4-BE49-F238E27FC236}">
                    <a16:creationId xmlns:a16="http://schemas.microsoft.com/office/drawing/2014/main" id="{0CF49709-8602-487A-886F-522E6C1F16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63838" y="5950794"/>
                <a:ext cx="1587" cy="47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27" name="Line 690">
                <a:extLst>
                  <a:ext uri="{FF2B5EF4-FFF2-40B4-BE49-F238E27FC236}">
                    <a16:creationId xmlns:a16="http://schemas.microsoft.com/office/drawing/2014/main" id="{AF81252C-90DA-49F3-9732-DB58A4B0D7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65425" y="5950794"/>
                <a:ext cx="1588" cy="47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28" name="Line 691">
                <a:extLst>
                  <a:ext uri="{FF2B5EF4-FFF2-40B4-BE49-F238E27FC236}">
                    <a16:creationId xmlns:a16="http://schemas.microsoft.com/office/drawing/2014/main" id="{BF75305D-31E9-4716-9558-2FB40506A6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71775" y="5950794"/>
                <a:ext cx="3175" cy="47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29" name="Line 692">
                <a:extLst>
                  <a:ext uri="{FF2B5EF4-FFF2-40B4-BE49-F238E27FC236}">
                    <a16:creationId xmlns:a16="http://schemas.microsoft.com/office/drawing/2014/main" id="{F24421B1-1205-4CED-B8BD-9B3B77E2A7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74950" y="5950794"/>
                <a:ext cx="0" cy="47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30" name="Line 693">
                <a:extLst>
                  <a:ext uri="{FF2B5EF4-FFF2-40B4-BE49-F238E27FC236}">
                    <a16:creationId xmlns:a16="http://schemas.microsoft.com/office/drawing/2014/main" id="{387938A6-1949-431C-AD3F-7118F2E480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78125" y="5950794"/>
                <a:ext cx="3175" cy="47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31" name="Line 694">
                <a:extLst>
                  <a:ext uri="{FF2B5EF4-FFF2-40B4-BE49-F238E27FC236}">
                    <a16:creationId xmlns:a16="http://schemas.microsoft.com/office/drawing/2014/main" id="{73CE6D51-BD80-4645-BFDD-E6C6E3B464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81300" y="5950794"/>
                <a:ext cx="0" cy="47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32" name="Line 695">
                <a:extLst>
                  <a:ext uri="{FF2B5EF4-FFF2-40B4-BE49-F238E27FC236}">
                    <a16:creationId xmlns:a16="http://schemas.microsoft.com/office/drawing/2014/main" id="{91FD0720-990D-492D-8943-AEE7C7A2CB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84475" y="5950794"/>
                <a:ext cx="3175" cy="47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33" name="Line 696">
                <a:extLst>
                  <a:ext uri="{FF2B5EF4-FFF2-40B4-BE49-F238E27FC236}">
                    <a16:creationId xmlns:a16="http://schemas.microsoft.com/office/drawing/2014/main" id="{84A0A2B3-7F6F-4266-AC9A-E06E8EF144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87650" y="5946032"/>
                <a:ext cx="1588" cy="952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34" name="Line 697">
                <a:extLst>
                  <a:ext uri="{FF2B5EF4-FFF2-40B4-BE49-F238E27FC236}">
                    <a16:creationId xmlns:a16="http://schemas.microsoft.com/office/drawing/2014/main" id="{9A508D60-9CF3-420E-9648-BBB99C58F4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90825" y="5946032"/>
                <a:ext cx="3175" cy="476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35" name="Line 698">
                <a:extLst>
                  <a:ext uri="{FF2B5EF4-FFF2-40B4-BE49-F238E27FC236}">
                    <a16:creationId xmlns:a16="http://schemas.microsoft.com/office/drawing/2014/main" id="{76A40041-1C9B-486A-9F97-A77DF79CAC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94000" y="5946032"/>
                <a:ext cx="3175" cy="476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36" name="Line 699">
                <a:extLst>
                  <a:ext uri="{FF2B5EF4-FFF2-40B4-BE49-F238E27FC236}">
                    <a16:creationId xmlns:a16="http://schemas.microsoft.com/office/drawing/2014/main" id="{1F8856B0-CE8A-439B-828A-E08D47374B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00350" y="5946032"/>
                <a:ext cx="1588" cy="476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37" name="Line 700">
                <a:extLst>
                  <a:ext uri="{FF2B5EF4-FFF2-40B4-BE49-F238E27FC236}">
                    <a16:creationId xmlns:a16="http://schemas.microsoft.com/office/drawing/2014/main" id="{B827643A-6072-4B07-87D2-25D3712CF1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01938" y="5946032"/>
                <a:ext cx="1587" cy="476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38" name="Line 701">
                <a:extLst>
                  <a:ext uri="{FF2B5EF4-FFF2-40B4-BE49-F238E27FC236}">
                    <a16:creationId xmlns:a16="http://schemas.microsoft.com/office/drawing/2014/main" id="{BC275FDC-09E0-41F4-9541-B0FC9DC9E0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06700" y="5946032"/>
                <a:ext cx="1588" cy="476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39" name="Line 702">
                <a:extLst>
                  <a:ext uri="{FF2B5EF4-FFF2-40B4-BE49-F238E27FC236}">
                    <a16:creationId xmlns:a16="http://schemas.microsoft.com/office/drawing/2014/main" id="{A790896F-5C97-4DA4-BBDA-A3995A4710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08288" y="5946032"/>
                <a:ext cx="1587" cy="476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40" name="Line 703">
                <a:extLst>
                  <a:ext uri="{FF2B5EF4-FFF2-40B4-BE49-F238E27FC236}">
                    <a16:creationId xmlns:a16="http://schemas.microsoft.com/office/drawing/2014/main" id="{F63B969F-AD68-48BE-9F19-EB32627EB2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13050" y="5941269"/>
                <a:ext cx="1588" cy="952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41" name="Line 704">
                <a:extLst>
                  <a:ext uri="{FF2B5EF4-FFF2-40B4-BE49-F238E27FC236}">
                    <a16:creationId xmlns:a16="http://schemas.microsoft.com/office/drawing/2014/main" id="{0C4330EA-9FDD-4588-82EE-A89B31C825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14638" y="5941269"/>
                <a:ext cx="1587" cy="47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42" name="Line 705">
                <a:extLst>
                  <a:ext uri="{FF2B5EF4-FFF2-40B4-BE49-F238E27FC236}">
                    <a16:creationId xmlns:a16="http://schemas.microsoft.com/office/drawing/2014/main" id="{2840200E-B154-4624-9D7A-52220F8858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08288" y="5941269"/>
                <a:ext cx="3175" cy="952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43" name="Line 706">
                <a:extLst>
                  <a:ext uri="{FF2B5EF4-FFF2-40B4-BE49-F238E27FC236}">
                    <a16:creationId xmlns:a16="http://schemas.microsoft.com/office/drawing/2014/main" id="{DFDAE26E-8C71-49BD-BB49-59DCA3574F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14638" y="5946032"/>
                <a:ext cx="3175" cy="476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44" name="Line 707">
                <a:extLst>
                  <a:ext uri="{FF2B5EF4-FFF2-40B4-BE49-F238E27FC236}">
                    <a16:creationId xmlns:a16="http://schemas.microsoft.com/office/drawing/2014/main" id="{E147F766-9A7A-4C1D-AA53-7C4C04A75E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14638" y="5942857"/>
                <a:ext cx="3175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45" name="Line 709">
                <a:extLst>
                  <a:ext uri="{FF2B5EF4-FFF2-40B4-BE49-F238E27FC236}">
                    <a16:creationId xmlns:a16="http://schemas.microsoft.com/office/drawing/2014/main" id="{63B5BC38-B903-407E-BCB3-4B46EAA823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98763" y="5946032"/>
                <a:ext cx="3175" cy="63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46" name="Line 710">
                <a:extLst>
                  <a:ext uri="{FF2B5EF4-FFF2-40B4-BE49-F238E27FC236}">
                    <a16:creationId xmlns:a16="http://schemas.microsoft.com/office/drawing/2014/main" id="{82C8FE10-CBEC-44D4-832E-CD468D90A0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08288" y="5942857"/>
                <a:ext cx="3175" cy="63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47" name="Line 829">
                <a:extLst>
                  <a:ext uri="{FF2B5EF4-FFF2-40B4-BE49-F238E27FC236}">
                    <a16:creationId xmlns:a16="http://schemas.microsoft.com/office/drawing/2014/main" id="{5A2E4C1C-9B65-4FAF-956E-5313D4522A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95613" y="5893644"/>
                <a:ext cx="1587" cy="47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48" name="Line 830">
                <a:extLst>
                  <a:ext uri="{FF2B5EF4-FFF2-40B4-BE49-F238E27FC236}">
                    <a16:creationId xmlns:a16="http://schemas.microsoft.com/office/drawing/2014/main" id="{278160A1-32F9-4619-BF1E-2691BA8E71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95613" y="5893644"/>
                <a:ext cx="4762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49" name="Line 831">
                <a:extLst>
                  <a:ext uri="{FF2B5EF4-FFF2-40B4-BE49-F238E27FC236}">
                    <a16:creationId xmlns:a16="http://schemas.microsoft.com/office/drawing/2014/main" id="{D20AD654-90BC-4816-A2F3-7E427757D9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00375" y="5893644"/>
                <a:ext cx="1588" cy="47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50" name="Line 832">
                <a:extLst>
                  <a:ext uri="{FF2B5EF4-FFF2-40B4-BE49-F238E27FC236}">
                    <a16:creationId xmlns:a16="http://schemas.microsoft.com/office/drawing/2014/main" id="{E874C347-B584-480C-B416-E20A532B68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00375" y="5893644"/>
                <a:ext cx="1588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51" name="Line 833">
                <a:extLst>
                  <a:ext uri="{FF2B5EF4-FFF2-40B4-BE49-F238E27FC236}">
                    <a16:creationId xmlns:a16="http://schemas.microsoft.com/office/drawing/2014/main" id="{EEEB0EE9-BD7D-431A-89C9-24C8A09F73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01963" y="5893644"/>
                <a:ext cx="1587" cy="47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52" name="Line 834">
                <a:extLst>
                  <a:ext uri="{FF2B5EF4-FFF2-40B4-BE49-F238E27FC236}">
                    <a16:creationId xmlns:a16="http://schemas.microsoft.com/office/drawing/2014/main" id="{486437EC-507C-4CFD-A58D-1D050E1B7C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01963" y="5893644"/>
                <a:ext cx="3175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53" name="Line 835">
                <a:extLst>
                  <a:ext uri="{FF2B5EF4-FFF2-40B4-BE49-F238E27FC236}">
                    <a16:creationId xmlns:a16="http://schemas.microsoft.com/office/drawing/2014/main" id="{0D848A4D-52DD-4663-B837-7EEB5B1C9B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00375" y="5893644"/>
                <a:ext cx="1588" cy="619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54" name="Line 836">
                <a:extLst>
                  <a:ext uri="{FF2B5EF4-FFF2-40B4-BE49-F238E27FC236}">
                    <a16:creationId xmlns:a16="http://schemas.microsoft.com/office/drawing/2014/main" id="{0354DAA7-1C0C-4B05-9B04-3C8190399D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05138" y="5952382"/>
                <a:ext cx="4762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55" name="Line 837">
                <a:extLst>
                  <a:ext uri="{FF2B5EF4-FFF2-40B4-BE49-F238E27FC236}">
                    <a16:creationId xmlns:a16="http://schemas.microsoft.com/office/drawing/2014/main" id="{038C44C0-35D2-4A05-AD78-CD81988EAC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03550" y="5952382"/>
                <a:ext cx="1588" cy="619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56" name="Line 838">
                <a:extLst>
                  <a:ext uri="{FF2B5EF4-FFF2-40B4-BE49-F238E27FC236}">
                    <a16:creationId xmlns:a16="http://schemas.microsoft.com/office/drawing/2014/main" id="{663AFE7C-FF3C-482C-82D3-AD2706725C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09900" y="6011119"/>
                <a:ext cx="1588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57" name="Line 839">
                <a:extLst>
                  <a:ext uri="{FF2B5EF4-FFF2-40B4-BE49-F238E27FC236}">
                    <a16:creationId xmlns:a16="http://schemas.microsoft.com/office/drawing/2014/main" id="{4F5D3916-2DE3-4D94-87A3-217B90974B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11488" y="6014294"/>
                <a:ext cx="1587" cy="301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58" name="Line 840">
                <a:extLst>
                  <a:ext uri="{FF2B5EF4-FFF2-40B4-BE49-F238E27FC236}">
                    <a16:creationId xmlns:a16="http://schemas.microsoft.com/office/drawing/2014/main" id="{7CE187C8-3ABC-41F8-80C2-C7069A03FF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11488" y="6014294"/>
                <a:ext cx="3175" cy="952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59" name="Line 841">
                <a:extLst>
                  <a:ext uri="{FF2B5EF4-FFF2-40B4-BE49-F238E27FC236}">
                    <a16:creationId xmlns:a16="http://schemas.microsoft.com/office/drawing/2014/main" id="{4F2E4644-F1BD-49F0-9098-E763FA4E47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14663" y="5979369"/>
                <a:ext cx="1587" cy="396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60" name="Line 842">
                <a:extLst>
                  <a:ext uri="{FF2B5EF4-FFF2-40B4-BE49-F238E27FC236}">
                    <a16:creationId xmlns:a16="http://schemas.microsoft.com/office/drawing/2014/main" id="{1E17A059-83A4-4192-A49A-01577085DF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14663" y="5979369"/>
                <a:ext cx="1587" cy="15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61" name="Line 843">
                <a:extLst>
                  <a:ext uri="{FF2B5EF4-FFF2-40B4-BE49-F238E27FC236}">
                    <a16:creationId xmlns:a16="http://schemas.microsoft.com/office/drawing/2014/main" id="{FF62D726-E4D5-4B7D-BDA1-0CCC63FD5E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16250" y="5979369"/>
                <a:ext cx="1588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62" name="Line 844">
                <a:extLst>
                  <a:ext uri="{FF2B5EF4-FFF2-40B4-BE49-F238E27FC236}">
                    <a16:creationId xmlns:a16="http://schemas.microsoft.com/office/drawing/2014/main" id="{93575946-2BA2-4D44-AA99-FF4CA874F7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16250" y="5979369"/>
                <a:ext cx="3175" cy="15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63" name="Line 845">
                <a:extLst>
                  <a:ext uri="{FF2B5EF4-FFF2-40B4-BE49-F238E27FC236}">
                    <a16:creationId xmlns:a16="http://schemas.microsoft.com/office/drawing/2014/main" id="{B48C1259-2ACF-48DA-8ABF-4951C4D52D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19425" y="5979369"/>
                <a:ext cx="1588" cy="63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64" name="Line 846">
                <a:extLst>
                  <a:ext uri="{FF2B5EF4-FFF2-40B4-BE49-F238E27FC236}">
                    <a16:creationId xmlns:a16="http://schemas.microsoft.com/office/drawing/2014/main" id="{D6C2E0A2-32B9-4671-BA0B-FE727058F9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19425" y="5979369"/>
                <a:ext cx="3175" cy="15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65" name="Line 847">
                <a:extLst>
                  <a:ext uri="{FF2B5EF4-FFF2-40B4-BE49-F238E27FC236}">
                    <a16:creationId xmlns:a16="http://schemas.microsoft.com/office/drawing/2014/main" id="{91A63228-5677-4FE1-BB89-BFBEB3CF33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22600" y="5979369"/>
                <a:ext cx="0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66" name="Line 848">
                <a:extLst>
                  <a:ext uri="{FF2B5EF4-FFF2-40B4-BE49-F238E27FC236}">
                    <a16:creationId xmlns:a16="http://schemas.microsoft.com/office/drawing/2014/main" id="{64F75924-9A20-4059-9A79-466F9911EC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22600" y="5979369"/>
                <a:ext cx="1588" cy="15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67" name="Line 849">
                <a:extLst>
                  <a:ext uri="{FF2B5EF4-FFF2-40B4-BE49-F238E27FC236}">
                    <a16:creationId xmlns:a16="http://schemas.microsoft.com/office/drawing/2014/main" id="{43D61B77-3F65-42FE-90F1-A9130FE053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24188" y="5979369"/>
                <a:ext cx="1587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68" name="Line 850">
                <a:extLst>
                  <a:ext uri="{FF2B5EF4-FFF2-40B4-BE49-F238E27FC236}">
                    <a16:creationId xmlns:a16="http://schemas.microsoft.com/office/drawing/2014/main" id="{716E3E96-0EA4-4A82-AF57-0F976B9A13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24188" y="5979369"/>
                <a:ext cx="3175" cy="15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69" name="Line 851">
                <a:extLst>
                  <a:ext uri="{FF2B5EF4-FFF2-40B4-BE49-F238E27FC236}">
                    <a16:creationId xmlns:a16="http://schemas.microsoft.com/office/drawing/2014/main" id="{4DBF3F37-03C5-4C09-9814-D6CBE59EFC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27363" y="5974607"/>
                <a:ext cx="1587" cy="793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70" name="Line 852">
                <a:extLst>
                  <a:ext uri="{FF2B5EF4-FFF2-40B4-BE49-F238E27FC236}">
                    <a16:creationId xmlns:a16="http://schemas.microsoft.com/office/drawing/2014/main" id="{24607745-AC2E-407F-B742-F390D191C0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27363" y="5974607"/>
                <a:ext cx="1587" cy="158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71" name="Line 853">
                <a:extLst>
                  <a:ext uri="{FF2B5EF4-FFF2-40B4-BE49-F238E27FC236}">
                    <a16:creationId xmlns:a16="http://schemas.microsoft.com/office/drawing/2014/main" id="{D6DE2AB8-4A18-4726-818A-42C1657877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28950" y="5969844"/>
                <a:ext cx="1588" cy="952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72" name="Line 854">
                <a:extLst>
                  <a:ext uri="{FF2B5EF4-FFF2-40B4-BE49-F238E27FC236}">
                    <a16:creationId xmlns:a16="http://schemas.microsoft.com/office/drawing/2014/main" id="{22975A6E-90EE-4169-9C13-9991308B07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28950" y="5969844"/>
                <a:ext cx="4763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73" name="Line 855">
                <a:extLst>
                  <a:ext uri="{FF2B5EF4-FFF2-40B4-BE49-F238E27FC236}">
                    <a16:creationId xmlns:a16="http://schemas.microsoft.com/office/drawing/2014/main" id="{2665A0C6-B74C-43C7-8436-9E0E9365F8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33713" y="5960319"/>
                <a:ext cx="1587" cy="142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74" name="Line 856">
                <a:extLst>
                  <a:ext uri="{FF2B5EF4-FFF2-40B4-BE49-F238E27FC236}">
                    <a16:creationId xmlns:a16="http://schemas.microsoft.com/office/drawing/2014/main" id="{F5988F30-8431-414E-A98F-249FEFAFC4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33713" y="5960319"/>
                <a:ext cx="1587" cy="15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75" name="Line 857">
                <a:extLst>
                  <a:ext uri="{FF2B5EF4-FFF2-40B4-BE49-F238E27FC236}">
                    <a16:creationId xmlns:a16="http://schemas.microsoft.com/office/drawing/2014/main" id="{06D213BD-B0F4-4413-BF0D-29CB1B3AAD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35300" y="5952382"/>
                <a:ext cx="1588" cy="1428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76" name="Line 858">
                <a:extLst>
                  <a:ext uri="{FF2B5EF4-FFF2-40B4-BE49-F238E27FC236}">
                    <a16:creationId xmlns:a16="http://schemas.microsoft.com/office/drawing/2014/main" id="{B29DF97B-7874-47E5-91B8-EED907DA79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35300" y="5952382"/>
                <a:ext cx="3175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77" name="Line 859">
                <a:extLst>
                  <a:ext uri="{FF2B5EF4-FFF2-40B4-BE49-F238E27FC236}">
                    <a16:creationId xmlns:a16="http://schemas.microsoft.com/office/drawing/2014/main" id="{19224CA5-C365-4921-8CC1-1DF83FDF56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38475" y="5944444"/>
                <a:ext cx="1588" cy="111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78" name="Line 860">
                <a:extLst>
                  <a:ext uri="{FF2B5EF4-FFF2-40B4-BE49-F238E27FC236}">
                    <a16:creationId xmlns:a16="http://schemas.microsoft.com/office/drawing/2014/main" id="{0B7D0B26-D96C-425F-8926-751DC1567E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38475" y="5944444"/>
                <a:ext cx="4763" cy="15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79" name="Line 861">
                <a:extLst>
                  <a:ext uri="{FF2B5EF4-FFF2-40B4-BE49-F238E27FC236}">
                    <a16:creationId xmlns:a16="http://schemas.microsoft.com/office/drawing/2014/main" id="{29973A1E-A045-4D96-B2CF-7F5C9D0B9D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43238" y="5936507"/>
                <a:ext cx="0" cy="127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80" name="Line 862">
                <a:extLst>
                  <a:ext uri="{FF2B5EF4-FFF2-40B4-BE49-F238E27FC236}">
                    <a16:creationId xmlns:a16="http://schemas.microsoft.com/office/drawing/2014/main" id="{4D8D7E2A-0AC5-49D5-9E59-EBF7FDD712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43238" y="5931744"/>
                <a:ext cx="1587" cy="47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81" name="Line 863">
                <a:extLst>
                  <a:ext uri="{FF2B5EF4-FFF2-40B4-BE49-F238E27FC236}">
                    <a16:creationId xmlns:a16="http://schemas.microsoft.com/office/drawing/2014/main" id="{6D8ADAB9-FF1C-4F70-8B17-4A98ACDB33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44825" y="5928569"/>
                <a:ext cx="1588" cy="127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82" name="Line 864">
                <a:extLst>
                  <a:ext uri="{FF2B5EF4-FFF2-40B4-BE49-F238E27FC236}">
                    <a16:creationId xmlns:a16="http://schemas.microsoft.com/office/drawing/2014/main" id="{5B6722CD-6D1A-4683-BD4D-5049BCF557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44825" y="5928569"/>
                <a:ext cx="3175" cy="15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83" name="Line 865">
                <a:extLst>
                  <a:ext uri="{FF2B5EF4-FFF2-40B4-BE49-F238E27FC236}">
                    <a16:creationId xmlns:a16="http://schemas.microsoft.com/office/drawing/2014/main" id="{8A1FFB2F-0554-4F04-AA4F-D13E8DF34F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48000" y="5920632"/>
                <a:ext cx="1588" cy="111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84" name="Line 866">
                <a:extLst>
                  <a:ext uri="{FF2B5EF4-FFF2-40B4-BE49-F238E27FC236}">
                    <a16:creationId xmlns:a16="http://schemas.microsoft.com/office/drawing/2014/main" id="{1D156A12-2AF7-4AA3-A2B1-13553DC6BE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48000" y="5920632"/>
                <a:ext cx="1588" cy="158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85" name="Line 867">
                <a:extLst>
                  <a:ext uri="{FF2B5EF4-FFF2-40B4-BE49-F238E27FC236}">
                    <a16:creationId xmlns:a16="http://schemas.microsoft.com/office/drawing/2014/main" id="{D6544098-7748-45A3-AE31-12A9A3F6C9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49588" y="5911107"/>
                <a:ext cx="1587" cy="127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86" name="Line 868">
                <a:extLst>
                  <a:ext uri="{FF2B5EF4-FFF2-40B4-BE49-F238E27FC236}">
                    <a16:creationId xmlns:a16="http://schemas.microsoft.com/office/drawing/2014/main" id="{57003F86-4FDD-4E99-B7F4-3A8784C9DA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49588" y="5911107"/>
                <a:ext cx="3175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87" name="Line 869">
                <a:extLst>
                  <a:ext uri="{FF2B5EF4-FFF2-40B4-BE49-F238E27FC236}">
                    <a16:creationId xmlns:a16="http://schemas.microsoft.com/office/drawing/2014/main" id="{087182B0-5DEC-46B4-8551-0D04E9A5AC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52763" y="5907932"/>
                <a:ext cx="1587" cy="793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88" name="Line 870">
                <a:extLst>
                  <a:ext uri="{FF2B5EF4-FFF2-40B4-BE49-F238E27FC236}">
                    <a16:creationId xmlns:a16="http://schemas.microsoft.com/office/drawing/2014/main" id="{41BFE3E6-7340-4990-A4C9-D6FB7C76FA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52763" y="5907932"/>
                <a:ext cx="3175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89" name="Line 871">
                <a:extLst>
                  <a:ext uri="{FF2B5EF4-FFF2-40B4-BE49-F238E27FC236}">
                    <a16:creationId xmlns:a16="http://schemas.microsoft.com/office/drawing/2014/main" id="{CCBB05A2-BBF2-4F9D-BBDC-3E30118D32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55938" y="5904757"/>
                <a:ext cx="1587" cy="63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90" name="Line 872">
                <a:extLst>
                  <a:ext uri="{FF2B5EF4-FFF2-40B4-BE49-F238E27FC236}">
                    <a16:creationId xmlns:a16="http://schemas.microsoft.com/office/drawing/2014/main" id="{0AD3B774-BBFA-4D1A-9DBE-FA369F3791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55938" y="5904757"/>
                <a:ext cx="3175" cy="158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91" name="Line 873">
                <a:extLst>
                  <a:ext uri="{FF2B5EF4-FFF2-40B4-BE49-F238E27FC236}">
                    <a16:creationId xmlns:a16="http://schemas.microsoft.com/office/drawing/2014/main" id="{CCD2052D-1E08-4483-91D4-FCB1B843CD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59113" y="5898407"/>
                <a:ext cx="1587" cy="952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92" name="Line 874">
                <a:extLst>
                  <a:ext uri="{FF2B5EF4-FFF2-40B4-BE49-F238E27FC236}">
                    <a16:creationId xmlns:a16="http://schemas.microsoft.com/office/drawing/2014/main" id="{F9ED697A-A7AB-4BA5-B7DE-D4FE6D66C4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59113" y="5898407"/>
                <a:ext cx="3175" cy="158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93" name="Line 875">
                <a:extLst>
                  <a:ext uri="{FF2B5EF4-FFF2-40B4-BE49-F238E27FC236}">
                    <a16:creationId xmlns:a16="http://schemas.microsoft.com/office/drawing/2014/main" id="{CEB2473E-6F2F-4123-B6C7-DD0C42698C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62288" y="5893644"/>
                <a:ext cx="0" cy="111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94" name="Line 876">
                <a:extLst>
                  <a:ext uri="{FF2B5EF4-FFF2-40B4-BE49-F238E27FC236}">
                    <a16:creationId xmlns:a16="http://schemas.microsoft.com/office/drawing/2014/main" id="{C553157A-6CB9-4EC7-BC68-F64F51990E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62288" y="5898407"/>
                <a:ext cx="1587" cy="158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95" name="Line 877">
                <a:extLst>
                  <a:ext uri="{FF2B5EF4-FFF2-40B4-BE49-F238E27FC236}">
                    <a16:creationId xmlns:a16="http://schemas.microsoft.com/office/drawing/2014/main" id="{6303D215-A8A0-4F4A-A220-156247DBF2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63875" y="5893644"/>
                <a:ext cx="1588" cy="111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96" name="Line 878">
                <a:extLst>
                  <a:ext uri="{FF2B5EF4-FFF2-40B4-BE49-F238E27FC236}">
                    <a16:creationId xmlns:a16="http://schemas.microsoft.com/office/drawing/2014/main" id="{D95D2DEC-2972-4112-A192-803D8FC13E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63875" y="5893644"/>
                <a:ext cx="3175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97" name="Line 879">
                <a:extLst>
                  <a:ext uri="{FF2B5EF4-FFF2-40B4-BE49-F238E27FC236}">
                    <a16:creationId xmlns:a16="http://schemas.microsoft.com/office/drawing/2014/main" id="{2E3C175B-C5B0-4FB3-ACB1-4410916A99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67050" y="5893644"/>
                <a:ext cx="1588" cy="47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98" name="Line 880">
                <a:extLst>
                  <a:ext uri="{FF2B5EF4-FFF2-40B4-BE49-F238E27FC236}">
                    <a16:creationId xmlns:a16="http://schemas.microsoft.com/office/drawing/2014/main" id="{C9130997-8B60-4FBB-81D1-DAD5EC7788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67050" y="5893644"/>
                <a:ext cx="3175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999" name="Line 881">
                <a:extLst>
                  <a:ext uri="{FF2B5EF4-FFF2-40B4-BE49-F238E27FC236}">
                    <a16:creationId xmlns:a16="http://schemas.microsoft.com/office/drawing/2014/main" id="{AC2A08B8-9A0D-47FD-926B-37230C1E5F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70225" y="5890469"/>
                <a:ext cx="0" cy="793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00" name="Line 882">
                <a:extLst>
                  <a:ext uri="{FF2B5EF4-FFF2-40B4-BE49-F238E27FC236}">
                    <a16:creationId xmlns:a16="http://schemas.microsoft.com/office/drawing/2014/main" id="{5CC35ED6-0117-4F0C-8C5A-C9298C16ED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70225" y="5890469"/>
                <a:ext cx="1588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01" name="Line 883">
                <a:extLst>
                  <a:ext uri="{FF2B5EF4-FFF2-40B4-BE49-F238E27FC236}">
                    <a16:creationId xmlns:a16="http://schemas.microsoft.com/office/drawing/2014/main" id="{98C44F95-0251-48D1-9839-ABCAFE1A60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71813" y="5890469"/>
                <a:ext cx="1587" cy="793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02" name="Line 884">
                <a:extLst>
                  <a:ext uri="{FF2B5EF4-FFF2-40B4-BE49-F238E27FC236}">
                    <a16:creationId xmlns:a16="http://schemas.microsoft.com/office/drawing/2014/main" id="{C7EB3767-6CAC-4709-908D-608BF2928C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71813" y="5890469"/>
                <a:ext cx="3175" cy="15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03" name="Line 885">
                <a:extLst>
                  <a:ext uri="{FF2B5EF4-FFF2-40B4-BE49-F238E27FC236}">
                    <a16:creationId xmlns:a16="http://schemas.microsoft.com/office/drawing/2014/main" id="{9E7DF228-4CD6-461D-8E4A-D875A7B295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74988" y="5890469"/>
                <a:ext cx="1587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04" name="Line 886">
                <a:extLst>
                  <a:ext uri="{FF2B5EF4-FFF2-40B4-BE49-F238E27FC236}">
                    <a16:creationId xmlns:a16="http://schemas.microsoft.com/office/drawing/2014/main" id="{5A4CA69A-FF7D-4499-9203-585E20CE97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74988" y="5890469"/>
                <a:ext cx="1587" cy="15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05" name="Line 887">
                <a:extLst>
                  <a:ext uri="{FF2B5EF4-FFF2-40B4-BE49-F238E27FC236}">
                    <a16:creationId xmlns:a16="http://schemas.microsoft.com/office/drawing/2014/main" id="{F5BC6A66-C25A-45C4-9126-2FAE3BC5F5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76575" y="5890469"/>
                <a:ext cx="3175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06" name="Line 888">
                <a:extLst>
                  <a:ext uri="{FF2B5EF4-FFF2-40B4-BE49-F238E27FC236}">
                    <a16:creationId xmlns:a16="http://schemas.microsoft.com/office/drawing/2014/main" id="{2FBB0E39-9860-48B8-9ABE-830B2D923C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76575" y="5890469"/>
                <a:ext cx="4763" cy="15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07" name="Line 889">
                <a:extLst>
                  <a:ext uri="{FF2B5EF4-FFF2-40B4-BE49-F238E27FC236}">
                    <a16:creationId xmlns:a16="http://schemas.microsoft.com/office/drawing/2014/main" id="{0D144C08-AE3B-43DB-8F4D-CF02D6F823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81338" y="5890469"/>
                <a:ext cx="1587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08" name="Line 890">
                <a:extLst>
                  <a:ext uri="{FF2B5EF4-FFF2-40B4-BE49-F238E27FC236}">
                    <a16:creationId xmlns:a16="http://schemas.microsoft.com/office/drawing/2014/main" id="{FE4D0FC3-21BC-4994-8159-00D36BA43B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81338" y="5890469"/>
                <a:ext cx="3175" cy="15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09" name="Line 891">
                <a:extLst>
                  <a:ext uri="{FF2B5EF4-FFF2-40B4-BE49-F238E27FC236}">
                    <a16:creationId xmlns:a16="http://schemas.microsoft.com/office/drawing/2014/main" id="{B98F33D9-DD83-4313-8625-B46405524B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84513" y="5890469"/>
                <a:ext cx="1587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10" name="Line 892">
                <a:extLst>
                  <a:ext uri="{FF2B5EF4-FFF2-40B4-BE49-F238E27FC236}">
                    <a16:creationId xmlns:a16="http://schemas.microsoft.com/office/drawing/2014/main" id="{D0F7A934-A14A-4F10-9F9E-F57CA6D20A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84513" y="5890469"/>
                <a:ext cx="3175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11" name="Line 893">
                <a:extLst>
                  <a:ext uri="{FF2B5EF4-FFF2-40B4-BE49-F238E27FC236}">
                    <a16:creationId xmlns:a16="http://schemas.microsoft.com/office/drawing/2014/main" id="{3557A4DB-8F93-49CD-9ABA-FECD4B0C94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87688" y="5890469"/>
                <a:ext cx="1587" cy="793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12" name="Line 894">
                <a:extLst>
                  <a:ext uri="{FF2B5EF4-FFF2-40B4-BE49-F238E27FC236}">
                    <a16:creationId xmlns:a16="http://schemas.microsoft.com/office/drawing/2014/main" id="{2207BED9-FFF2-4F5D-A92A-824D71A98E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87688" y="5890469"/>
                <a:ext cx="1587" cy="15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13" name="Line 895">
                <a:extLst>
                  <a:ext uri="{FF2B5EF4-FFF2-40B4-BE49-F238E27FC236}">
                    <a16:creationId xmlns:a16="http://schemas.microsoft.com/office/drawing/2014/main" id="{FB32DFAF-0126-4865-BE31-D6980D66FB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89275" y="5890469"/>
                <a:ext cx="1588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14" name="Line 896">
                <a:extLst>
                  <a:ext uri="{FF2B5EF4-FFF2-40B4-BE49-F238E27FC236}">
                    <a16:creationId xmlns:a16="http://schemas.microsoft.com/office/drawing/2014/main" id="{47C8C335-FA9E-4CAB-875A-CB4DD2C25E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89275" y="5890469"/>
                <a:ext cx="3175" cy="15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15" name="Line 897">
                <a:extLst>
                  <a:ext uri="{FF2B5EF4-FFF2-40B4-BE49-F238E27FC236}">
                    <a16:creationId xmlns:a16="http://schemas.microsoft.com/office/drawing/2014/main" id="{FD8B304C-CBC6-4F96-9CBF-9E7426F2E2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92450" y="5890469"/>
                <a:ext cx="1588" cy="793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16" name="Line 898">
                <a:extLst>
                  <a:ext uri="{FF2B5EF4-FFF2-40B4-BE49-F238E27FC236}">
                    <a16:creationId xmlns:a16="http://schemas.microsoft.com/office/drawing/2014/main" id="{7E802877-D1CF-4D5C-A287-A7BE68A7B7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92450" y="5890469"/>
                <a:ext cx="3175" cy="15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17" name="Line 899">
                <a:extLst>
                  <a:ext uri="{FF2B5EF4-FFF2-40B4-BE49-F238E27FC236}">
                    <a16:creationId xmlns:a16="http://schemas.microsoft.com/office/drawing/2014/main" id="{7875F551-59F9-4993-BA90-B881EA069B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95625" y="5890469"/>
                <a:ext cx="0" cy="793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18" name="Line 900">
                <a:extLst>
                  <a:ext uri="{FF2B5EF4-FFF2-40B4-BE49-F238E27FC236}">
                    <a16:creationId xmlns:a16="http://schemas.microsoft.com/office/drawing/2014/main" id="{84408A4C-B6C3-423F-B4DA-59337225DA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95625" y="5890469"/>
                <a:ext cx="1588" cy="15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19" name="Line 901">
                <a:extLst>
                  <a:ext uri="{FF2B5EF4-FFF2-40B4-BE49-F238E27FC236}">
                    <a16:creationId xmlns:a16="http://schemas.microsoft.com/office/drawing/2014/main" id="{BE2B0080-6764-4BC0-9E2B-6FE9A1CE62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97213" y="5890469"/>
                <a:ext cx="1587" cy="793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20" name="Line 902">
                <a:extLst>
                  <a:ext uri="{FF2B5EF4-FFF2-40B4-BE49-F238E27FC236}">
                    <a16:creationId xmlns:a16="http://schemas.microsoft.com/office/drawing/2014/main" id="{C294A85B-30D1-498C-8C4E-5E0E6090CA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97213" y="5890469"/>
                <a:ext cx="3175" cy="15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21" name="Line 903">
                <a:extLst>
                  <a:ext uri="{FF2B5EF4-FFF2-40B4-BE49-F238E27FC236}">
                    <a16:creationId xmlns:a16="http://schemas.microsoft.com/office/drawing/2014/main" id="{749AED4A-F65E-40DD-9923-F2B8A91BCE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00388" y="5890469"/>
                <a:ext cx="1587" cy="793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22" name="Line 904">
                <a:extLst>
                  <a:ext uri="{FF2B5EF4-FFF2-40B4-BE49-F238E27FC236}">
                    <a16:creationId xmlns:a16="http://schemas.microsoft.com/office/drawing/2014/main" id="{CF7B65AD-7CE6-4026-9BB8-20B0BCCBA7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00388" y="5890469"/>
                <a:ext cx="3175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23" name="Line 905">
                <a:extLst>
                  <a:ext uri="{FF2B5EF4-FFF2-40B4-BE49-F238E27FC236}">
                    <a16:creationId xmlns:a16="http://schemas.microsoft.com/office/drawing/2014/main" id="{B87B905C-15DA-41DD-A264-BD1FA9303A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03563" y="5890469"/>
                <a:ext cx="1587" cy="793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24" name="Line 906">
                <a:extLst>
                  <a:ext uri="{FF2B5EF4-FFF2-40B4-BE49-F238E27FC236}">
                    <a16:creationId xmlns:a16="http://schemas.microsoft.com/office/drawing/2014/main" id="{308080C5-A99C-4EB0-8138-DDC6C64C33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03563" y="5893644"/>
                <a:ext cx="3175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25" name="Line 907">
                <a:extLst>
                  <a:ext uri="{FF2B5EF4-FFF2-40B4-BE49-F238E27FC236}">
                    <a16:creationId xmlns:a16="http://schemas.microsoft.com/office/drawing/2014/main" id="{719FB6E1-2D50-473C-93D0-CEBCBED74F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06738" y="5890469"/>
                <a:ext cx="1587" cy="793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26" name="Line 908">
                <a:extLst>
                  <a:ext uri="{FF2B5EF4-FFF2-40B4-BE49-F238E27FC236}">
                    <a16:creationId xmlns:a16="http://schemas.microsoft.com/office/drawing/2014/main" id="{008F5262-F753-4FEC-9B49-6398439F2D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06738" y="5893644"/>
                <a:ext cx="3175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27" name="Line 909">
                <a:extLst>
                  <a:ext uri="{FF2B5EF4-FFF2-40B4-BE49-F238E27FC236}">
                    <a16:creationId xmlns:a16="http://schemas.microsoft.com/office/drawing/2014/main" id="{2D3971B2-5797-4D65-B96B-1C2B65ADC7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09913" y="5890469"/>
                <a:ext cx="0" cy="793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28" name="Line 910">
                <a:extLst>
                  <a:ext uri="{FF2B5EF4-FFF2-40B4-BE49-F238E27FC236}">
                    <a16:creationId xmlns:a16="http://schemas.microsoft.com/office/drawing/2014/main" id="{2E953AF7-E506-4A9E-ACC6-99DA9DFA00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09913" y="5893644"/>
                <a:ext cx="1587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29" name="Line 911">
                <a:extLst>
                  <a:ext uri="{FF2B5EF4-FFF2-40B4-BE49-F238E27FC236}">
                    <a16:creationId xmlns:a16="http://schemas.microsoft.com/office/drawing/2014/main" id="{9671199F-2D85-4C17-8D34-8CB5172FF8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11500" y="5893644"/>
                <a:ext cx="1588" cy="47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30" name="Line 912">
                <a:extLst>
                  <a:ext uri="{FF2B5EF4-FFF2-40B4-BE49-F238E27FC236}">
                    <a16:creationId xmlns:a16="http://schemas.microsoft.com/office/drawing/2014/main" id="{FE2F99AB-80F1-4D24-8237-7AC2036992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11500" y="5893644"/>
                <a:ext cx="3175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31" name="Line 913">
                <a:extLst>
                  <a:ext uri="{FF2B5EF4-FFF2-40B4-BE49-F238E27FC236}">
                    <a16:creationId xmlns:a16="http://schemas.microsoft.com/office/drawing/2014/main" id="{A36C8B68-DE8E-4A15-9ED8-798DBE6806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14675" y="5893644"/>
                <a:ext cx="1588" cy="47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32" name="Line 914">
                <a:extLst>
                  <a:ext uri="{FF2B5EF4-FFF2-40B4-BE49-F238E27FC236}">
                    <a16:creationId xmlns:a16="http://schemas.microsoft.com/office/drawing/2014/main" id="{D9497565-3B84-4824-8CBD-C6A4DD2F72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14675" y="5893644"/>
                <a:ext cx="1588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33" name="Line 915">
                <a:extLst>
                  <a:ext uri="{FF2B5EF4-FFF2-40B4-BE49-F238E27FC236}">
                    <a16:creationId xmlns:a16="http://schemas.microsoft.com/office/drawing/2014/main" id="{AED74422-BEE8-431D-A785-A659EFD175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16263" y="5893644"/>
                <a:ext cx="1587" cy="47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34" name="Line 916">
                <a:extLst>
                  <a:ext uri="{FF2B5EF4-FFF2-40B4-BE49-F238E27FC236}">
                    <a16:creationId xmlns:a16="http://schemas.microsoft.com/office/drawing/2014/main" id="{65E250D4-E6B5-44FE-B455-9A8D1A98EE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16263" y="5893644"/>
                <a:ext cx="3175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35" name="Line 917">
                <a:extLst>
                  <a:ext uri="{FF2B5EF4-FFF2-40B4-BE49-F238E27FC236}">
                    <a16:creationId xmlns:a16="http://schemas.microsoft.com/office/drawing/2014/main" id="{F7DFB7AB-F6D6-455F-9DF2-D45A0D7CEF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19438" y="5893644"/>
                <a:ext cx="1587" cy="47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36" name="Line 918">
                <a:extLst>
                  <a:ext uri="{FF2B5EF4-FFF2-40B4-BE49-F238E27FC236}">
                    <a16:creationId xmlns:a16="http://schemas.microsoft.com/office/drawing/2014/main" id="{3093C74C-B338-4206-B6D2-6F1F486F9E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19438" y="5893644"/>
                <a:ext cx="3175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37" name="Line 919">
                <a:extLst>
                  <a:ext uri="{FF2B5EF4-FFF2-40B4-BE49-F238E27FC236}">
                    <a16:creationId xmlns:a16="http://schemas.microsoft.com/office/drawing/2014/main" id="{44BAB614-E173-4904-AAC0-0723EDCF78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22613" y="5893644"/>
                <a:ext cx="0" cy="47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38" name="Line 920">
                <a:extLst>
                  <a:ext uri="{FF2B5EF4-FFF2-40B4-BE49-F238E27FC236}">
                    <a16:creationId xmlns:a16="http://schemas.microsoft.com/office/drawing/2014/main" id="{436C8768-45F3-4F80-9219-9F9316AE96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22613" y="5893644"/>
                <a:ext cx="4762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39" name="Line 921">
                <a:extLst>
                  <a:ext uri="{FF2B5EF4-FFF2-40B4-BE49-F238E27FC236}">
                    <a16:creationId xmlns:a16="http://schemas.microsoft.com/office/drawing/2014/main" id="{B1932317-AABE-43A1-93A7-401777F011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27375" y="5893644"/>
                <a:ext cx="1588" cy="47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40" name="Line 922">
                <a:extLst>
                  <a:ext uri="{FF2B5EF4-FFF2-40B4-BE49-F238E27FC236}">
                    <a16:creationId xmlns:a16="http://schemas.microsoft.com/office/drawing/2014/main" id="{8F920FC1-F88A-4848-8C5F-8AAA91045C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27375" y="5893644"/>
                <a:ext cx="3175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41" name="Line 923">
                <a:extLst>
                  <a:ext uri="{FF2B5EF4-FFF2-40B4-BE49-F238E27FC236}">
                    <a16:creationId xmlns:a16="http://schemas.microsoft.com/office/drawing/2014/main" id="{4909F2CC-3DC9-4079-A396-460A34CA44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30550" y="5893644"/>
                <a:ext cx="0" cy="111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42" name="Line 924">
                <a:extLst>
                  <a:ext uri="{FF2B5EF4-FFF2-40B4-BE49-F238E27FC236}">
                    <a16:creationId xmlns:a16="http://schemas.microsoft.com/office/drawing/2014/main" id="{3C8D2FE9-9460-44B4-B28B-81B472CC74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30550" y="5893644"/>
                <a:ext cx="1588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43" name="Line 925">
                <a:extLst>
                  <a:ext uri="{FF2B5EF4-FFF2-40B4-BE49-F238E27FC236}">
                    <a16:creationId xmlns:a16="http://schemas.microsoft.com/office/drawing/2014/main" id="{240B6D10-5017-4E1D-9F32-4DEA779921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32138" y="5893644"/>
                <a:ext cx="1587" cy="111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44" name="Line 926">
                <a:extLst>
                  <a:ext uri="{FF2B5EF4-FFF2-40B4-BE49-F238E27FC236}">
                    <a16:creationId xmlns:a16="http://schemas.microsoft.com/office/drawing/2014/main" id="{385E1565-3034-44F2-94B1-BF293107C6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32138" y="5893644"/>
                <a:ext cx="3175" cy="47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45" name="Line 927">
                <a:extLst>
                  <a:ext uri="{FF2B5EF4-FFF2-40B4-BE49-F238E27FC236}">
                    <a16:creationId xmlns:a16="http://schemas.microsoft.com/office/drawing/2014/main" id="{1DC87930-3CF7-4CA1-8451-8CB79EFE28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35313" y="5893644"/>
                <a:ext cx="1587" cy="111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46" name="Line 928">
                <a:extLst>
                  <a:ext uri="{FF2B5EF4-FFF2-40B4-BE49-F238E27FC236}">
                    <a16:creationId xmlns:a16="http://schemas.microsoft.com/office/drawing/2014/main" id="{EA1DA7B8-3EFD-417B-A50E-715238BA1E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35313" y="5898407"/>
                <a:ext cx="1587" cy="158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47" name="Line 929">
                <a:extLst>
                  <a:ext uri="{FF2B5EF4-FFF2-40B4-BE49-F238E27FC236}">
                    <a16:creationId xmlns:a16="http://schemas.microsoft.com/office/drawing/2014/main" id="{1CDDA2B4-F88A-4ECE-857F-73BB648297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36900" y="5898407"/>
                <a:ext cx="1588" cy="63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48" name="Line 930">
                <a:extLst>
                  <a:ext uri="{FF2B5EF4-FFF2-40B4-BE49-F238E27FC236}">
                    <a16:creationId xmlns:a16="http://schemas.microsoft.com/office/drawing/2014/main" id="{1FE10A5E-7007-4F4D-B2ED-5F6E3ABABA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36900" y="5898407"/>
                <a:ext cx="3175" cy="158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49" name="Line 931">
                <a:extLst>
                  <a:ext uri="{FF2B5EF4-FFF2-40B4-BE49-F238E27FC236}">
                    <a16:creationId xmlns:a16="http://schemas.microsoft.com/office/drawing/2014/main" id="{79B08598-0856-470E-9805-E41B0294A9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40075" y="5898407"/>
                <a:ext cx="1588" cy="63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50" name="Line 932">
                <a:extLst>
                  <a:ext uri="{FF2B5EF4-FFF2-40B4-BE49-F238E27FC236}">
                    <a16:creationId xmlns:a16="http://schemas.microsoft.com/office/drawing/2014/main" id="{E749FFC4-1B6B-467F-9C79-3CCB3D310D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40075" y="5898407"/>
                <a:ext cx="3175" cy="158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51" name="Line 933">
                <a:extLst>
                  <a:ext uri="{FF2B5EF4-FFF2-40B4-BE49-F238E27FC236}">
                    <a16:creationId xmlns:a16="http://schemas.microsoft.com/office/drawing/2014/main" id="{AEFDF2DD-CB60-40CD-A7B1-FB1D8965A8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43250" y="5898407"/>
                <a:ext cx="0" cy="63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52" name="Line 934">
                <a:extLst>
                  <a:ext uri="{FF2B5EF4-FFF2-40B4-BE49-F238E27FC236}">
                    <a16:creationId xmlns:a16="http://schemas.microsoft.com/office/drawing/2014/main" id="{02EDAA72-48AB-4697-A119-069D78A0D5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43250" y="5898407"/>
                <a:ext cx="1588" cy="158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53" name="Line 935">
                <a:extLst>
                  <a:ext uri="{FF2B5EF4-FFF2-40B4-BE49-F238E27FC236}">
                    <a16:creationId xmlns:a16="http://schemas.microsoft.com/office/drawing/2014/main" id="{F2F5A455-03B0-448C-9D90-BCE18B1AAA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44838" y="5898407"/>
                <a:ext cx="1587" cy="63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54" name="Line 936">
                <a:extLst>
                  <a:ext uri="{FF2B5EF4-FFF2-40B4-BE49-F238E27FC236}">
                    <a16:creationId xmlns:a16="http://schemas.microsoft.com/office/drawing/2014/main" id="{9E7C8B42-234C-401A-9AFF-EF349CD1B9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44838" y="5898407"/>
                <a:ext cx="3175" cy="158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55" name="Line 937">
                <a:extLst>
                  <a:ext uri="{FF2B5EF4-FFF2-40B4-BE49-F238E27FC236}">
                    <a16:creationId xmlns:a16="http://schemas.microsoft.com/office/drawing/2014/main" id="{988521C2-C591-4747-B65B-A223AAECAF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48013" y="5898407"/>
                <a:ext cx="1587" cy="63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56" name="Line 938">
                <a:extLst>
                  <a:ext uri="{FF2B5EF4-FFF2-40B4-BE49-F238E27FC236}">
                    <a16:creationId xmlns:a16="http://schemas.microsoft.com/office/drawing/2014/main" id="{CE47EEAE-8DCF-4B92-8A8D-1CBEC42185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48013" y="5898407"/>
                <a:ext cx="3175" cy="158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57" name="Line 939">
                <a:extLst>
                  <a:ext uri="{FF2B5EF4-FFF2-40B4-BE49-F238E27FC236}">
                    <a16:creationId xmlns:a16="http://schemas.microsoft.com/office/drawing/2014/main" id="{C4E092A2-3198-4940-9446-AB8115B62A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51188" y="5898407"/>
                <a:ext cx="1587" cy="63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58" name="Line 940">
                <a:extLst>
                  <a:ext uri="{FF2B5EF4-FFF2-40B4-BE49-F238E27FC236}">
                    <a16:creationId xmlns:a16="http://schemas.microsoft.com/office/drawing/2014/main" id="{FCD9C27E-7E13-4130-A75F-0DEB42276E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51188" y="5898407"/>
                <a:ext cx="3175" cy="158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59" name="Line 941">
                <a:extLst>
                  <a:ext uri="{FF2B5EF4-FFF2-40B4-BE49-F238E27FC236}">
                    <a16:creationId xmlns:a16="http://schemas.microsoft.com/office/drawing/2014/main" id="{7858B32E-F2BD-4243-992B-CEABE0C192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54363" y="5898407"/>
                <a:ext cx="1587" cy="63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60" name="Line 942">
                <a:extLst>
                  <a:ext uri="{FF2B5EF4-FFF2-40B4-BE49-F238E27FC236}">
                    <a16:creationId xmlns:a16="http://schemas.microsoft.com/office/drawing/2014/main" id="{8F91AA3B-0E35-461A-92A1-EEC796749B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54363" y="5898407"/>
                <a:ext cx="1587" cy="158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61" name="Line 943">
                <a:extLst>
                  <a:ext uri="{FF2B5EF4-FFF2-40B4-BE49-F238E27FC236}">
                    <a16:creationId xmlns:a16="http://schemas.microsoft.com/office/drawing/2014/main" id="{F3AC00D4-3A50-4599-9962-72F088C1C9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55950" y="5898407"/>
                <a:ext cx="1588" cy="952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62" name="Line 944">
                <a:extLst>
                  <a:ext uri="{FF2B5EF4-FFF2-40B4-BE49-F238E27FC236}">
                    <a16:creationId xmlns:a16="http://schemas.microsoft.com/office/drawing/2014/main" id="{0BB2916C-5141-4A18-B55B-DCA2BEE46A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55950" y="5898407"/>
                <a:ext cx="3175" cy="158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63" name="Line 945">
                <a:extLst>
                  <a:ext uri="{FF2B5EF4-FFF2-40B4-BE49-F238E27FC236}">
                    <a16:creationId xmlns:a16="http://schemas.microsoft.com/office/drawing/2014/main" id="{8CB1CBA7-DCE0-479F-81A9-B6986C25A8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59125" y="5898407"/>
                <a:ext cx="1588" cy="63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64" name="Line 946">
                <a:extLst>
                  <a:ext uri="{FF2B5EF4-FFF2-40B4-BE49-F238E27FC236}">
                    <a16:creationId xmlns:a16="http://schemas.microsoft.com/office/drawing/2014/main" id="{2F7F6FCB-63FD-4D98-A3E4-8AD13C340C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59125" y="5898407"/>
                <a:ext cx="3175" cy="158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65" name="Line 947">
                <a:extLst>
                  <a:ext uri="{FF2B5EF4-FFF2-40B4-BE49-F238E27FC236}">
                    <a16:creationId xmlns:a16="http://schemas.microsoft.com/office/drawing/2014/main" id="{D38B62F9-97A1-4777-BC2E-5FAB816181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2300" y="5898407"/>
                <a:ext cx="1588" cy="63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66" name="Line 948">
                <a:extLst>
                  <a:ext uri="{FF2B5EF4-FFF2-40B4-BE49-F238E27FC236}">
                    <a16:creationId xmlns:a16="http://schemas.microsoft.com/office/drawing/2014/main" id="{547307B6-41EC-4E6D-832B-6437375504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2300" y="5898407"/>
                <a:ext cx="1588" cy="158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67" name="Line 949">
                <a:extLst>
                  <a:ext uri="{FF2B5EF4-FFF2-40B4-BE49-F238E27FC236}">
                    <a16:creationId xmlns:a16="http://schemas.microsoft.com/office/drawing/2014/main" id="{0C87681D-8AF3-48CA-A560-DDA3D4B93B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3888" y="5898407"/>
                <a:ext cx="1587" cy="952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68" name="Line 950">
                <a:extLst>
                  <a:ext uri="{FF2B5EF4-FFF2-40B4-BE49-F238E27FC236}">
                    <a16:creationId xmlns:a16="http://schemas.microsoft.com/office/drawing/2014/main" id="{A273FE57-E432-4CDD-97BE-D9FF38330A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3888" y="5898407"/>
                <a:ext cx="4762" cy="63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69" name="Line 951">
                <a:extLst>
                  <a:ext uri="{FF2B5EF4-FFF2-40B4-BE49-F238E27FC236}">
                    <a16:creationId xmlns:a16="http://schemas.microsoft.com/office/drawing/2014/main" id="{3456CD6C-F34E-4975-B65B-F594F6BFF9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650" y="5898407"/>
                <a:ext cx="1588" cy="952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70" name="Line 952">
                <a:extLst>
                  <a:ext uri="{FF2B5EF4-FFF2-40B4-BE49-F238E27FC236}">
                    <a16:creationId xmlns:a16="http://schemas.microsoft.com/office/drawing/2014/main" id="{522A630B-742A-49C1-B24F-0F3A64AB45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650" y="5904757"/>
                <a:ext cx="1588" cy="158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71" name="Line 953">
                <a:extLst>
                  <a:ext uri="{FF2B5EF4-FFF2-40B4-BE49-F238E27FC236}">
                    <a16:creationId xmlns:a16="http://schemas.microsoft.com/office/drawing/2014/main" id="{D1CB9680-FC56-4BAA-8394-9D12379245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70238" y="5904757"/>
                <a:ext cx="1587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72" name="Line 954">
                <a:extLst>
                  <a:ext uri="{FF2B5EF4-FFF2-40B4-BE49-F238E27FC236}">
                    <a16:creationId xmlns:a16="http://schemas.microsoft.com/office/drawing/2014/main" id="{D1196C16-49CE-48FB-AE5F-3CC40AABE7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70238" y="5904757"/>
                <a:ext cx="4762" cy="158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73" name="Line 955">
                <a:extLst>
                  <a:ext uri="{FF2B5EF4-FFF2-40B4-BE49-F238E27FC236}">
                    <a16:creationId xmlns:a16="http://schemas.microsoft.com/office/drawing/2014/main" id="{1C30EA86-A2EC-407D-BC6D-39CAD50751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75000" y="5904757"/>
                <a:ext cx="1588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74" name="Line 956">
                <a:extLst>
                  <a:ext uri="{FF2B5EF4-FFF2-40B4-BE49-F238E27FC236}">
                    <a16:creationId xmlns:a16="http://schemas.microsoft.com/office/drawing/2014/main" id="{E4457C31-B72B-40BC-BF4B-A6509898C8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75000" y="5904757"/>
                <a:ext cx="1588" cy="158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75" name="Line 957">
                <a:extLst>
                  <a:ext uri="{FF2B5EF4-FFF2-40B4-BE49-F238E27FC236}">
                    <a16:creationId xmlns:a16="http://schemas.microsoft.com/office/drawing/2014/main" id="{BE1D997A-562F-43F7-9D1B-76B279661A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76588" y="5904757"/>
                <a:ext cx="1587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76" name="Line 958">
                <a:extLst>
                  <a:ext uri="{FF2B5EF4-FFF2-40B4-BE49-F238E27FC236}">
                    <a16:creationId xmlns:a16="http://schemas.microsoft.com/office/drawing/2014/main" id="{D245AD4D-5CB5-46B3-BC45-2A77ECF7A3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76588" y="5904757"/>
                <a:ext cx="3175" cy="158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77" name="Line 959">
                <a:extLst>
                  <a:ext uri="{FF2B5EF4-FFF2-40B4-BE49-F238E27FC236}">
                    <a16:creationId xmlns:a16="http://schemas.microsoft.com/office/drawing/2014/main" id="{740A4384-C30F-4553-BC17-AA9C785952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79763" y="5904757"/>
                <a:ext cx="1587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78" name="Line 960">
                <a:extLst>
                  <a:ext uri="{FF2B5EF4-FFF2-40B4-BE49-F238E27FC236}">
                    <a16:creationId xmlns:a16="http://schemas.microsoft.com/office/drawing/2014/main" id="{2BE2E538-F466-417E-B1A3-1B180DB740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79763" y="5904757"/>
                <a:ext cx="3175" cy="158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79" name="Line 961">
                <a:extLst>
                  <a:ext uri="{FF2B5EF4-FFF2-40B4-BE49-F238E27FC236}">
                    <a16:creationId xmlns:a16="http://schemas.microsoft.com/office/drawing/2014/main" id="{AF471FA9-4910-4866-BB90-AABE8E0D10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82938" y="5904757"/>
                <a:ext cx="0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80" name="Line 962">
                <a:extLst>
                  <a:ext uri="{FF2B5EF4-FFF2-40B4-BE49-F238E27FC236}">
                    <a16:creationId xmlns:a16="http://schemas.microsoft.com/office/drawing/2014/main" id="{21EF2C7E-8BA2-46E8-8B28-2A8FA7BAFB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82938" y="5904757"/>
                <a:ext cx="1587" cy="158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81" name="Line 963">
                <a:extLst>
                  <a:ext uri="{FF2B5EF4-FFF2-40B4-BE49-F238E27FC236}">
                    <a16:creationId xmlns:a16="http://schemas.microsoft.com/office/drawing/2014/main" id="{2CE10469-9788-41C6-A746-64477C09BD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84525" y="5904757"/>
                <a:ext cx="1588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82" name="Line 964">
                <a:extLst>
                  <a:ext uri="{FF2B5EF4-FFF2-40B4-BE49-F238E27FC236}">
                    <a16:creationId xmlns:a16="http://schemas.microsoft.com/office/drawing/2014/main" id="{5B85E29B-62C1-460C-8287-B4FA048A27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84525" y="5904757"/>
                <a:ext cx="3175" cy="158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83" name="Line 965">
                <a:extLst>
                  <a:ext uri="{FF2B5EF4-FFF2-40B4-BE49-F238E27FC236}">
                    <a16:creationId xmlns:a16="http://schemas.microsoft.com/office/drawing/2014/main" id="{B38F457C-6911-4066-A273-8C919AD418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87700" y="5904757"/>
                <a:ext cx="1588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84" name="Line 966">
                <a:extLst>
                  <a:ext uri="{FF2B5EF4-FFF2-40B4-BE49-F238E27FC236}">
                    <a16:creationId xmlns:a16="http://schemas.microsoft.com/office/drawing/2014/main" id="{1C247A62-4755-4BA9-9108-5D396F7049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87700" y="5904757"/>
                <a:ext cx="3175" cy="158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85" name="Line 967">
                <a:extLst>
                  <a:ext uri="{FF2B5EF4-FFF2-40B4-BE49-F238E27FC236}">
                    <a16:creationId xmlns:a16="http://schemas.microsoft.com/office/drawing/2014/main" id="{038528F3-5D90-4D0F-B50A-464EAA966F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90875" y="5904757"/>
                <a:ext cx="0" cy="63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86" name="Line 968">
                <a:extLst>
                  <a:ext uri="{FF2B5EF4-FFF2-40B4-BE49-F238E27FC236}">
                    <a16:creationId xmlns:a16="http://schemas.microsoft.com/office/drawing/2014/main" id="{3159326E-A224-4A66-8B27-F48BC06E5A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90875" y="5904757"/>
                <a:ext cx="1588" cy="158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87" name="Line 969">
                <a:extLst>
                  <a:ext uri="{FF2B5EF4-FFF2-40B4-BE49-F238E27FC236}">
                    <a16:creationId xmlns:a16="http://schemas.microsoft.com/office/drawing/2014/main" id="{1D74C4B4-793F-444F-9D72-D953026599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92463" y="5904757"/>
                <a:ext cx="1587" cy="63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88" name="Line 970">
                <a:extLst>
                  <a:ext uri="{FF2B5EF4-FFF2-40B4-BE49-F238E27FC236}">
                    <a16:creationId xmlns:a16="http://schemas.microsoft.com/office/drawing/2014/main" id="{229DB099-AADA-41E4-8AED-3779BC1E4A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92463" y="5904757"/>
                <a:ext cx="3175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89" name="Line 971">
                <a:extLst>
                  <a:ext uri="{FF2B5EF4-FFF2-40B4-BE49-F238E27FC236}">
                    <a16:creationId xmlns:a16="http://schemas.microsoft.com/office/drawing/2014/main" id="{2C46BA68-3458-48A7-A014-0208B26EB3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95638" y="5904757"/>
                <a:ext cx="1587" cy="63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90" name="Line 972">
                <a:extLst>
                  <a:ext uri="{FF2B5EF4-FFF2-40B4-BE49-F238E27FC236}">
                    <a16:creationId xmlns:a16="http://schemas.microsoft.com/office/drawing/2014/main" id="{352A142E-7226-41ED-ADB1-BE3B5466A2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95638" y="5904757"/>
                <a:ext cx="3175" cy="158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91" name="Line 973">
                <a:extLst>
                  <a:ext uri="{FF2B5EF4-FFF2-40B4-BE49-F238E27FC236}">
                    <a16:creationId xmlns:a16="http://schemas.microsoft.com/office/drawing/2014/main" id="{62A3833F-C82D-4DBF-8403-0A2223612E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98813" y="5904757"/>
                <a:ext cx="1587" cy="63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92" name="Line 974">
                <a:extLst>
                  <a:ext uri="{FF2B5EF4-FFF2-40B4-BE49-F238E27FC236}">
                    <a16:creationId xmlns:a16="http://schemas.microsoft.com/office/drawing/2014/main" id="{571BA0B4-3AC5-445E-BB26-95678BC342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98813" y="5904757"/>
                <a:ext cx="3175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93" name="Line 975">
                <a:extLst>
                  <a:ext uri="{FF2B5EF4-FFF2-40B4-BE49-F238E27FC236}">
                    <a16:creationId xmlns:a16="http://schemas.microsoft.com/office/drawing/2014/main" id="{894450C1-1A76-403D-8755-E2D411584D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01988" y="5904757"/>
                <a:ext cx="1587" cy="63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94" name="Line 976">
                <a:extLst>
                  <a:ext uri="{FF2B5EF4-FFF2-40B4-BE49-F238E27FC236}">
                    <a16:creationId xmlns:a16="http://schemas.microsoft.com/office/drawing/2014/main" id="{502DEE8A-77AB-400C-BC48-89F5B07E16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01988" y="5904757"/>
                <a:ext cx="1587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95" name="Line 977">
                <a:extLst>
                  <a:ext uri="{FF2B5EF4-FFF2-40B4-BE49-F238E27FC236}">
                    <a16:creationId xmlns:a16="http://schemas.microsoft.com/office/drawing/2014/main" id="{5CFC64FD-8C76-465D-9025-AA4E53FBFA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03575" y="5904757"/>
                <a:ext cx="1588" cy="63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96" name="Line 978">
                <a:extLst>
                  <a:ext uri="{FF2B5EF4-FFF2-40B4-BE49-F238E27FC236}">
                    <a16:creationId xmlns:a16="http://schemas.microsoft.com/office/drawing/2014/main" id="{369A77A1-2F69-4377-8123-81AB181E3D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03575" y="5907932"/>
                <a:ext cx="3175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97" name="Line 979">
                <a:extLst>
                  <a:ext uri="{FF2B5EF4-FFF2-40B4-BE49-F238E27FC236}">
                    <a16:creationId xmlns:a16="http://schemas.microsoft.com/office/drawing/2014/main" id="{C2F8E15E-EC0D-4456-9DF2-71AFFE83AF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06750" y="5907932"/>
                <a:ext cx="1588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98" name="Line 980">
                <a:extLst>
                  <a:ext uri="{FF2B5EF4-FFF2-40B4-BE49-F238E27FC236}">
                    <a16:creationId xmlns:a16="http://schemas.microsoft.com/office/drawing/2014/main" id="{158AF80C-1200-4A98-8346-CD1B2FA16A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06750" y="5907932"/>
                <a:ext cx="3175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099" name="Line 981">
                <a:extLst>
                  <a:ext uri="{FF2B5EF4-FFF2-40B4-BE49-F238E27FC236}">
                    <a16:creationId xmlns:a16="http://schemas.microsoft.com/office/drawing/2014/main" id="{08B01D25-354C-40DA-A836-2764722271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09925" y="5907932"/>
                <a:ext cx="1588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100" name="Line 982">
                <a:extLst>
                  <a:ext uri="{FF2B5EF4-FFF2-40B4-BE49-F238E27FC236}">
                    <a16:creationId xmlns:a16="http://schemas.microsoft.com/office/drawing/2014/main" id="{63BC1CB1-6522-429B-9152-E2475987E1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09925" y="5907932"/>
                <a:ext cx="3175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101" name="Line 983">
                <a:extLst>
                  <a:ext uri="{FF2B5EF4-FFF2-40B4-BE49-F238E27FC236}">
                    <a16:creationId xmlns:a16="http://schemas.microsoft.com/office/drawing/2014/main" id="{BC219754-0583-4255-987C-1D473A297A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13100" y="5907932"/>
                <a:ext cx="1588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102" name="Line 984">
                <a:extLst>
                  <a:ext uri="{FF2B5EF4-FFF2-40B4-BE49-F238E27FC236}">
                    <a16:creationId xmlns:a16="http://schemas.microsoft.com/office/drawing/2014/main" id="{E9F21B40-DE8E-4498-8E31-DD3FABEE85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13100" y="5907932"/>
                <a:ext cx="3175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103" name="Line 985">
                <a:extLst>
                  <a:ext uri="{FF2B5EF4-FFF2-40B4-BE49-F238E27FC236}">
                    <a16:creationId xmlns:a16="http://schemas.microsoft.com/office/drawing/2014/main" id="{DDDA1A3C-A924-4A1C-9960-D7BED00F2B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16275" y="5907932"/>
                <a:ext cx="0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104" name="Line 986">
                <a:extLst>
                  <a:ext uri="{FF2B5EF4-FFF2-40B4-BE49-F238E27FC236}">
                    <a16:creationId xmlns:a16="http://schemas.microsoft.com/office/drawing/2014/main" id="{8CD684E2-9A34-49A7-A8DC-22FD697229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16275" y="5907932"/>
                <a:ext cx="1588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105" name="Line 987">
                <a:extLst>
                  <a:ext uri="{FF2B5EF4-FFF2-40B4-BE49-F238E27FC236}">
                    <a16:creationId xmlns:a16="http://schemas.microsoft.com/office/drawing/2014/main" id="{4ECF2F7C-E9AE-4BE1-80FE-94C6CCA42F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17863" y="5907932"/>
                <a:ext cx="3175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106" name="Line 988">
                <a:extLst>
                  <a:ext uri="{FF2B5EF4-FFF2-40B4-BE49-F238E27FC236}">
                    <a16:creationId xmlns:a16="http://schemas.microsoft.com/office/drawing/2014/main" id="{52F932EB-A08F-4C25-BA90-85CC775495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17863" y="5907932"/>
                <a:ext cx="4762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107" name="Line 989">
                <a:extLst>
                  <a:ext uri="{FF2B5EF4-FFF2-40B4-BE49-F238E27FC236}">
                    <a16:creationId xmlns:a16="http://schemas.microsoft.com/office/drawing/2014/main" id="{F4D69ECA-A138-4C84-8FAD-B6F35D9D35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22625" y="5907932"/>
                <a:ext cx="1588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108" name="Line 990">
                <a:extLst>
                  <a:ext uri="{FF2B5EF4-FFF2-40B4-BE49-F238E27FC236}">
                    <a16:creationId xmlns:a16="http://schemas.microsoft.com/office/drawing/2014/main" id="{346F1939-E1EA-4414-917F-46CC06B2C8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22625" y="5907932"/>
                <a:ext cx="1588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109" name="Line 991">
                <a:extLst>
                  <a:ext uri="{FF2B5EF4-FFF2-40B4-BE49-F238E27FC236}">
                    <a16:creationId xmlns:a16="http://schemas.microsoft.com/office/drawing/2014/main" id="{D1A87225-A0BA-4919-BFCC-155AFBD870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24213" y="5907932"/>
                <a:ext cx="1587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110" name="Line 992">
                <a:extLst>
                  <a:ext uri="{FF2B5EF4-FFF2-40B4-BE49-F238E27FC236}">
                    <a16:creationId xmlns:a16="http://schemas.microsoft.com/office/drawing/2014/main" id="{26E61FA1-D1FF-4679-8B4C-699B970EDA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24213" y="5907932"/>
                <a:ext cx="3175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111" name="Line 993">
                <a:extLst>
                  <a:ext uri="{FF2B5EF4-FFF2-40B4-BE49-F238E27FC236}">
                    <a16:creationId xmlns:a16="http://schemas.microsoft.com/office/drawing/2014/main" id="{E43147E3-EC90-45D1-A86E-DDB80F43E7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27388" y="5907932"/>
                <a:ext cx="1587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112" name="Line 994">
                <a:extLst>
                  <a:ext uri="{FF2B5EF4-FFF2-40B4-BE49-F238E27FC236}">
                    <a16:creationId xmlns:a16="http://schemas.microsoft.com/office/drawing/2014/main" id="{1DB8D723-C49B-4B8F-8D09-9A3E4BDA34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27388" y="5907932"/>
                <a:ext cx="3175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113" name="Line 995">
                <a:extLst>
                  <a:ext uri="{FF2B5EF4-FFF2-40B4-BE49-F238E27FC236}">
                    <a16:creationId xmlns:a16="http://schemas.microsoft.com/office/drawing/2014/main" id="{277B6590-1CC1-4899-94DF-84B7AA142D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30563" y="5907932"/>
                <a:ext cx="0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114" name="Line 996">
                <a:extLst>
                  <a:ext uri="{FF2B5EF4-FFF2-40B4-BE49-F238E27FC236}">
                    <a16:creationId xmlns:a16="http://schemas.microsoft.com/office/drawing/2014/main" id="{B2CF126B-85F5-43BE-88C7-631D2DB032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30563" y="5907932"/>
                <a:ext cx="1587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115" name="Line 997">
                <a:extLst>
                  <a:ext uri="{FF2B5EF4-FFF2-40B4-BE49-F238E27FC236}">
                    <a16:creationId xmlns:a16="http://schemas.microsoft.com/office/drawing/2014/main" id="{2CA9BBB5-8DBB-41AE-A679-614F82C587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32150" y="5907932"/>
                <a:ext cx="1588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116" name="Line 998">
                <a:extLst>
                  <a:ext uri="{FF2B5EF4-FFF2-40B4-BE49-F238E27FC236}">
                    <a16:creationId xmlns:a16="http://schemas.microsoft.com/office/drawing/2014/main" id="{506B6808-C5EB-45CB-BB7D-D5DA2E0492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32150" y="5907932"/>
                <a:ext cx="3175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117" name="Line 999">
                <a:extLst>
                  <a:ext uri="{FF2B5EF4-FFF2-40B4-BE49-F238E27FC236}">
                    <a16:creationId xmlns:a16="http://schemas.microsoft.com/office/drawing/2014/main" id="{C9B44EE4-313A-4911-B0EC-8980631702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35325" y="5904757"/>
                <a:ext cx="1588" cy="63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118" name="Line 1000">
                <a:extLst>
                  <a:ext uri="{FF2B5EF4-FFF2-40B4-BE49-F238E27FC236}">
                    <a16:creationId xmlns:a16="http://schemas.microsoft.com/office/drawing/2014/main" id="{05890C4D-EECB-483A-AB1B-5EC032466F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35325" y="5904757"/>
                <a:ext cx="1588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119" name="Line 1001">
                <a:extLst>
                  <a:ext uri="{FF2B5EF4-FFF2-40B4-BE49-F238E27FC236}">
                    <a16:creationId xmlns:a16="http://schemas.microsoft.com/office/drawing/2014/main" id="{09EA0B95-0A48-4AA1-99FF-7052642EA8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36913" y="5907932"/>
                <a:ext cx="1587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120" name="Line 1002">
                <a:extLst>
                  <a:ext uri="{FF2B5EF4-FFF2-40B4-BE49-F238E27FC236}">
                    <a16:creationId xmlns:a16="http://schemas.microsoft.com/office/drawing/2014/main" id="{AB72C6AE-7AAC-4964-86C6-8E2DFA9F1C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36913" y="5907932"/>
                <a:ext cx="3175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121" name="Line 1003">
                <a:extLst>
                  <a:ext uri="{FF2B5EF4-FFF2-40B4-BE49-F238E27FC236}">
                    <a16:creationId xmlns:a16="http://schemas.microsoft.com/office/drawing/2014/main" id="{FE854567-CB70-4E30-8D14-B769369CE0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40088" y="5907932"/>
                <a:ext cx="1587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122" name="Line 1004">
                <a:extLst>
                  <a:ext uri="{FF2B5EF4-FFF2-40B4-BE49-F238E27FC236}">
                    <a16:creationId xmlns:a16="http://schemas.microsoft.com/office/drawing/2014/main" id="{EA9BDC4C-78F3-40AE-BAD9-07E8361CAB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40088" y="5907932"/>
                <a:ext cx="3175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123" name="Line 1005">
                <a:extLst>
                  <a:ext uri="{FF2B5EF4-FFF2-40B4-BE49-F238E27FC236}">
                    <a16:creationId xmlns:a16="http://schemas.microsoft.com/office/drawing/2014/main" id="{E0C19F34-5446-4C49-95AB-4E2F950DFC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43263" y="5907932"/>
                <a:ext cx="1587" cy="793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124" name="Line 1006">
                <a:extLst>
                  <a:ext uri="{FF2B5EF4-FFF2-40B4-BE49-F238E27FC236}">
                    <a16:creationId xmlns:a16="http://schemas.microsoft.com/office/drawing/2014/main" id="{AC091109-E4B7-415C-8C9E-E62DE27688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43263" y="5907932"/>
                <a:ext cx="3175" cy="31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14547" name="ZoneTexte 25">
              <a:extLst>
                <a:ext uri="{FF2B5EF4-FFF2-40B4-BE49-F238E27FC236}">
                  <a16:creationId xmlns:a16="http://schemas.microsoft.com/office/drawing/2014/main" id="{EAC89CE9-38E5-4880-A191-4D6ACD9B67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5400000" flipH="1" flipV="1">
              <a:off x="-179430" y="5531089"/>
              <a:ext cx="829516" cy="523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400" dirty="0">
                  <a:cs typeface="Arial" panose="020B0604020202020204" pitchFamily="34" charset="0"/>
                </a:rPr>
                <a:t>BP (</a:t>
              </a:r>
              <a:r>
                <a:rPr lang="fr-FR" altLang="fr-FR" sz="1400" dirty="0" err="1">
                  <a:cs typeface="Arial" panose="020B0604020202020204" pitchFamily="34" charset="0"/>
                </a:rPr>
                <a:t>mmHg</a:t>
              </a:r>
              <a:r>
                <a:rPr lang="fr-FR" altLang="fr-FR" sz="1400" dirty="0">
                  <a:cs typeface="Arial" panose="020B0604020202020204" pitchFamily="34" charset="0"/>
                </a:rPr>
                <a:t>)</a:t>
              </a:r>
            </a:p>
          </p:txBody>
        </p:sp>
        <p:sp>
          <p:nvSpPr>
            <p:cNvPr id="14548" name="ZoneTexte 26">
              <a:extLst>
                <a:ext uri="{FF2B5EF4-FFF2-40B4-BE49-F238E27FC236}">
                  <a16:creationId xmlns:a16="http://schemas.microsoft.com/office/drawing/2014/main" id="{9CE551F7-8133-48AC-BD4E-3B969B2D97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-91372" y="6174152"/>
              <a:ext cx="667159" cy="523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400" dirty="0">
                  <a:cs typeface="Arial" panose="020B0604020202020204" pitchFamily="34" charset="0"/>
                </a:rPr>
                <a:t>HR (bpm)</a:t>
              </a:r>
            </a:p>
          </p:txBody>
        </p:sp>
        <p:sp>
          <p:nvSpPr>
            <p:cNvPr id="14549" name="Line 1314">
              <a:extLst>
                <a:ext uri="{FF2B5EF4-FFF2-40B4-BE49-F238E27FC236}">
                  <a16:creationId xmlns:a16="http://schemas.microsoft.com/office/drawing/2014/main" id="{F333A3AD-CE49-4B33-BAA0-DEF2B50AEA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4313" y="6358616"/>
              <a:ext cx="2795" cy="13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grpSp>
          <p:nvGrpSpPr>
            <p:cNvPr id="14550" name="Group 7180">
              <a:extLst>
                <a:ext uri="{FF2B5EF4-FFF2-40B4-BE49-F238E27FC236}">
                  <a16:creationId xmlns:a16="http://schemas.microsoft.com/office/drawing/2014/main" id="{FA7594EF-ED7A-42C6-9530-0D2971FAA80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1737" y="6246741"/>
              <a:ext cx="989407" cy="425673"/>
              <a:chOff x="509" y="4020"/>
              <a:chExt cx="741" cy="328"/>
            </a:xfrm>
          </p:grpSpPr>
          <p:sp>
            <p:nvSpPr>
              <p:cNvPr id="14567" name="Line 106">
                <a:extLst>
                  <a:ext uri="{FF2B5EF4-FFF2-40B4-BE49-F238E27FC236}">
                    <a16:creationId xmlns:a16="http://schemas.microsoft.com/office/drawing/2014/main" id="{0C9DA149-2551-40EB-9D99-665A880ECD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03" y="4025"/>
                <a:ext cx="3" cy="2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568" name="Line 107">
                <a:extLst>
                  <a:ext uri="{FF2B5EF4-FFF2-40B4-BE49-F238E27FC236}">
                    <a16:creationId xmlns:a16="http://schemas.microsoft.com/office/drawing/2014/main" id="{B802D9F4-2BB3-4B9B-B7DD-F8843BD611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03" y="4046"/>
                <a:ext cx="6" cy="1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569" name="Line 108">
                <a:extLst>
                  <a:ext uri="{FF2B5EF4-FFF2-40B4-BE49-F238E27FC236}">
                    <a16:creationId xmlns:a16="http://schemas.microsoft.com/office/drawing/2014/main" id="{6F9EFDEB-267D-4061-9FC6-CB03979CA8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09" y="4060"/>
                <a:ext cx="2" cy="5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570" name="Line 109">
                <a:extLst>
                  <a:ext uri="{FF2B5EF4-FFF2-40B4-BE49-F238E27FC236}">
                    <a16:creationId xmlns:a16="http://schemas.microsoft.com/office/drawing/2014/main" id="{91808E76-E153-4141-A018-F1F4B61D33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09" y="4099"/>
                <a:ext cx="2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571" name="Line 110">
                <a:extLst>
                  <a:ext uri="{FF2B5EF4-FFF2-40B4-BE49-F238E27FC236}">
                    <a16:creationId xmlns:a16="http://schemas.microsoft.com/office/drawing/2014/main" id="{139B62EB-77E5-4BD0-8736-98F930C40E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1" y="4093"/>
                <a:ext cx="3" cy="2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572" name="Line 111">
                <a:extLst>
                  <a:ext uri="{FF2B5EF4-FFF2-40B4-BE49-F238E27FC236}">
                    <a16:creationId xmlns:a16="http://schemas.microsoft.com/office/drawing/2014/main" id="{00EBE236-AED7-47B6-A222-A3F7F669EA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1" y="4108"/>
                <a:ext cx="6" cy="2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573" name="Line 112">
                <a:extLst>
                  <a:ext uri="{FF2B5EF4-FFF2-40B4-BE49-F238E27FC236}">
                    <a16:creationId xmlns:a16="http://schemas.microsoft.com/office/drawing/2014/main" id="{A2A9658E-5DE1-4CE4-BC2F-EDCC61D294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7" y="4137"/>
                <a:ext cx="3" cy="2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574" name="Line 113">
                <a:extLst>
                  <a:ext uri="{FF2B5EF4-FFF2-40B4-BE49-F238E27FC236}">
                    <a16:creationId xmlns:a16="http://schemas.microsoft.com/office/drawing/2014/main" id="{705A41F4-051B-48BE-B941-DAA67A4C4D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17" y="4274"/>
                <a:ext cx="3" cy="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575" name="Line 114">
                <a:extLst>
                  <a:ext uri="{FF2B5EF4-FFF2-40B4-BE49-F238E27FC236}">
                    <a16:creationId xmlns:a16="http://schemas.microsoft.com/office/drawing/2014/main" id="{F95500DA-E8EB-4CC1-9240-B7CCB72B26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2" y="4108"/>
                <a:ext cx="3" cy="17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576" name="Line 115">
                <a:extLst>
                  <a:ext uri="{FF2B5EF4-FFF2-40B4-BE49-F238E27FC236}">
                    <a16:creationId xmlns:a16="http://schemas.microsoft.com/office/drawing/2014/main" id="{AA32D463-A875-4EF7-B94B-86547F0491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20" y="4106"/>
                <a:ext cx="6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577" name="Line 116">
                <a:extLst>
                  <a:ext uri="{FF2B5EF4-FFF2-40B4-BE49-F238E27FC236}">
                    <a16:creationId xmlns:a16="http://schemas.microsoft.com/office/drawing/2014/main" id="{F4D269E5-9EC0-41FD-8EAC-FCF0A52B1F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0" y="4099"/>
                <a:ext cx="3" cy="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578" name="Line 117">
                <a:extLst>
                  <a:ext uri="{FF2B5EF4-FFF2-40B4-BE49-F238E27FC236}">
                    <a16:creationId xmlns:a16="http://schemas.microsoft.com/office/drawing/2014/main" id="{F980B449-8CF2-45EC-9AC3-29848B819E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30" y="4092"/>
                <a:ext cx="5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579" name="Line 118">
                <a:extLst>
                  <a:ext uri="{FF2B5EF4-FFF2-40B4-BE49-F238E27FC236}">
                    <a16:creationId xmlns:a16="http://schemas.microsoft.com/office/drawing/2014/main" id="{F0578E73-56A5-42BE-8C66-C56729D3EB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081"/>
                <a:ext cx="3" cy="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580" name="Line 119">
                <a:extLst>
                  <a:ext uri="{FF2B5EF4-FFF2-40B4-BE49-F238E27FC236}">
                    <a16:creationId xmlns:a16="http://schemas.microsoft.com/office/drawing/2014/main" id="{9BD7004E-2AEF-40DD-9642-B4B44739B4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35" y="4088"/>
                <a:ext cx="3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581" name="Line 120">
                <a:extLst>
                  <a:ext uri="{FF2B5EF4-FFF2-40B4-BE49-F238E27FC236}">
                    <a16:creationId xmlns:a16="http://schemas.microsoft.com/office/drawing/2014/main" id="{8BA0AA95-32BE-49B8-90EB-15D632FA14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8" y="4072"/>
                <a:ext cx="3" cy="2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582" name="Line 121">
                <a:extLst>
                  <a:ext uri="{FF2B5EF4-FFF2-40B4-BE49-F238E27FC236}">
                    <a16:creationId xmlns:a16="http://schemas.microsoft.com/office/drawing/2014/main" id="{1A6901E4-3CE3-4F28-823E-453444C57B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8" y="4072"/>
                <a:ext cx="6" cy="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583" name="Line 122">
                <a:extLst>
                  <a:ext uri="{FF2B5EF4-FFF2-40B4-BE49-F238E27FC236}">
                    <a16:creationId xmlns:a16="http://schemas.microsoft.com/office/drawing/2014/main" id="{0B44AEE9-EB35-4951-B8A4-B9E9C45C82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44" y="4072"/>
                <a:ext cx="2" cy="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584" name="Line 123">
                <a:extLst>
                  <a:ext uri="{FF2B5EF4-FFF2-40B4-BE49-F238E27FC236}">
                    <a16:creationId xmlns:a16="http://schemas.microsoft.com/office/drawing/2014/main" id="{5E9594FB-90F6-4F42-91A5-2512E58046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44" y="4081"/>
                <a:ext cx="2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585" name="Line 124">
                <a:extLst>
                  <a:ext uri="{FF2B5EF4-FFF2-40B4-BE49-F238E27FC236}">
                    <a16:creationId xmlns:a16="http://schemas.microsoft.com/office/drawing/2014/main" id="{F8169BE1-87D3-48CD-9B0C-847FD42C4B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46" y="4072"/>
                <a:ext cx="4" cy="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586" name="Line 125">
                <a:extLst>
                  <a:ext uri="{FF2B5EF4-FFF2-40B4-BE49-F238E27FC236}">
                    <a16:creationId xmlns:a16="http://schemas.microsoft.com/office/drawing/2014/main" id="{9E077E16-512B-442D-9F25-943E972E2A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46" y="4072"/>
                <a:ext cx="6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587" name="Line 126">
                <a:extLst>
                  <a:ext uri="{FF2B5EF4-FFF2-40B4-BE49-F238E27FC236}">
                    <a16:creationId xmlns:a16="http://schemas.microsoft.com/office/drawing/2014/main" id="{6F33091D-C330-4AA4-A339-1FE00E41A5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072"/>
                <a:ext cx="3" cy="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588" name="Line 127">
                <a:extLst>
                  <a:ext uri="{FF2B5EF4-FFF2-40B4-BE49-F238E27FC236}">
                    <a16:creationId xmlns:a16="http://schemas.microsoft.com/office/drawing/2014/main" id="{52091C22-9870-4C29-8FEF-56B7F0747C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52" y="4072"/>
                <a:ext cx="3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589" name="Line 128">
                <a:extLst>
                  <a:ext uri="{FF2B5EF4-FFF2-40B4-BE49-F238E27FC236}">
                    <a16:creationId xmlns:a16="http://schemas.microsoft.com/office/drawing/2014/main" id="{147B88CF-4D8A-47F8-B6D0-ED8B874D1C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5" y="4072"/>
                <a:ext cx="3" cy="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590" name="Line 129">
                <a:extLst>
                  <a:ext uri="{FF2B5EF4-FFF2-40B4-BE49-F238E27FC236}">
                    <a16:creationId xmlns:a16="http://schemas.microsoft.com/office/drawing/2014/main" id="{68262B58-E0EB-4A8F-B612-9A6328F2FD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55" y="4071"/>
                <a:ext cx="5" cy="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591" name="Line 130">
                <a:extLst>
                  <a:ext uri="{FF2B5EF4-FFF2-40B4-BE49-F238E27FC236}">
                    <a16:creationId xmlns:a16="http://schemas.microsoft.com/office/drawing/2014/main" id="{DE6A574E-C467-4DAA-8822-FB83FB8B20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0" y="4071"/>
                <a:ext cx="3" cy="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592" name="Line 131">
                <a:extLst>
                  <a:ext uri="{FF2B5EF4-FFF2-40B4-BE49-F238E27FC236}">
                    <a16:creationId xmlns:a16="http://schemas.microsoft.com/office/drawing/2014/main" id="{1BBF2D9C-19AD-4555-8D08-810B4A3511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0" y="4071"/>
                <a:ext cx="3" cy="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593" name="Line 132">
                <a:extLst>
                  <a:ext uri="{FF2B5EF4-FFF2-40B4-BE49-F238E27FC236}">
                    <a16:creationId xmlns:a16="http://schemas.microsoft.com/office/drawing/2014/main" id="{9ACFB6BE-0EAD-48BA-8398-0A2048A7BF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3" y="4071"/>
                <a:ext cx="3" cy="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594" name="Line 133">
                <a:extLst>
                  <a:ext uri="{FF2B5EF4-FFF2-40B4-BE49-F238E27FC236}">
                    <a16:creationId xmlns:a16="http://schemas.microsoft.com/office/drawing/2014/main" id="{D7C070C9-0954-4664-B363-429D563DD8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3" y="4071"/>
                <a:ext cx="6" cy="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595" name="Line 134">
                <a:extLst>
                  <a:ext uri="{FF2B5EF4-FFF2-40B4-BE49-F238E27FC236}">
                    <a16:creationId xmlns:a16="http://schemas.microsoft.com/office/drawing/2014/main" id="{A12A8E69-5A3A-4112-84CC-E867B66E0E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067"/>
                <a:ext cx="2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596" name="Line 135">
                <a:extLst>
                  <a:ext uri="{FF2B5EF4-FFF2-40B4-BE49-F238E27FC236}">
                    <a16:creationId xmlns:a16="http://schemas.microsoft.com/office/drawing/2014/main" id="{C0E0790A-ED2E-457E-A3C1-98E7D119D3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9" y="4067"/>
                <a:ext cx="2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597" name="Line 136">
                <a:extLst>
                  <a:ext uri="{FF2B5EF4-FFF2-40B4-BE49-F238E27FC236}">
                    <a16:creationId xmlns:a16="http://schemas.microsoft.com/office/drawing/2014/main" id="{828F707A-62E9-431B-AB08-18186A8E0F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1" y="4067"/>
                <a:ext cx="4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598" name="Line 137">
                <a:extLst>
                  <a:ext uri="{FF2B5EF4-FFF2-40B4-BE49-F238E27FC236}">
                    <a16:creationId xmlns:a16="http://schemas.microsoft.com/office/drawing/2014/main" id="{4FA2ABE8-C3A2-4E43-8772-4904484F7C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1" y="4067"/>
                <a:ext cx="6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599" name="Line 138">
                <a:extLst>
                  <a:ext uri="{FF2B5EF4-FFF2-40B4-BE49-F238E27FC236}">
                    <a16:creationId xmlns:a16="http://schemas.microsoft.com/office/drawing/2014/main" id="{13469CB4-3D6E-4D95-A81B-ECC8BA260C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7" y="4067"/>
                <a:ext cx="4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00" name="Line 139">
                <a:extLst>
                  <a:ext uri="{FF2B5EF4-FFF2-40B4-BE49-F238E27FC236}">
                    <a16:creationId xmlns:a16="http://schemas.microsoft.com/office/drawing/2014/main" id="{A6BB9E7F-7E12-4A28-AD3E-70AC49CE9E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7" y="4067"/>
                <a:ext cx="4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01" name="Line 140">
                <a:extLst>
                  <a:ext uri="{FF2B5EF4-FFF2-40B4-BE49-F238E27FC236}">
                    <a16:creationId xmlns:a16="http://schemas.microsoft.com/office/drawing/2014/main" id="{23F76663-605A-4EC3-A507-D47A270D01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81" y="4064"/>
                <a:ext cx="2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02" name="Line 141">
                <a:extLst>
                  <a:ext uri="{FF2B5EF4-FFF2-40B4-BE49-F238E27FC236}">
                    <a16:creationId xmlns:a16="http://schemas.microsoft.com/office/drawing/2014/main" id="{84B97D37-73AC-425A-AA16-94D3829721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81" y="4064"/>
                <a:ext cx="4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03" name="Line 142">
                <a:extLst>
                  <a:ext uri="{FF2B5EF4-FFF2-40B4-BE49-F238E27FC236}">
                    <a16:creationId xmlns:a16="http://schemas.microsoft.com/office/drawing/2014/main" id="{50700886-8FE5-4602-A386-8715D1D156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85" y="4064"/>
                <a:ext cx="4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04" name="Line 143">
                <a:extLst>
                  <a:ext uri="{FF2B5EF4-FFF2-40B4-BE49-F238E27FC236}">
                    <a16:creationId xmlns:a16="http://schemas.microsoft.com/office/drawing/2014/main" id="{A3133201-9F13-4DE1-9019-028212D59B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85" y="4064"/>
                <a:ext cx="4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05" name="Line 144">
                <a:extLst>
                  <a:ext uri="{FF2B5EF4-FFF2-40B4-BE49-F238E27FC236}">
                    <a16:creationId xmlns:a16="http://schemas.microsoft.com/office/drawing/2014/main" id="{CEDC44DB-1523-4FB1-A168-6DBDB686B4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89" y="4060"/>
                <a:ext cx="2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06" name="Line 145">
                <a:extLst>
                  <a:ext uri="{FF2B5EF4-FFF2-40B4-BE49-F238E27FC236}">
                    <a16:creationId xmlns:a16="http://schemas.microsoft.com/office/drawing/2014/main" id="{8515AC97-B3DE-4C1B-AC0E-96D9B2E1A3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89" y="4060"/>
                <a:ext cx="5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07" name="Line 146">
                <a:extLst>
                  <a:ext uri="{FF2B5EF4-FFF2-40B4-BE49-F238E27FC236}">
                    <a16:creationId xmlns:a16="http://schemas.microsoft.com/office/drawing/2014/main" id="{D9E6CA3A-52C2-4541-805F-478B9FC3BD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94" y="4060"/>
                <a:ext cx="3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08" name="Line 147">
                <a:extLst>
                  <a:ext uri="{FF2B5EF4-FFF2-40B4-BE49-F238E27FC236}">
                    <a16:creationId xmlns:a16="http://schemas.microsoft.com/office/drawing/2014/main" id="{8B3ECB41-42A6-4A9D-BF8D-55BC3C10DB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94" y="4060"/>
                <a:ext cx="3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09" name="Line 148">
                <a:extLst>
                  <a:ext uri="{FF2B5EF4-FFF2-40B4-BE49-F238E27FC236}">
                    <a16:creationId xmlns:a16="http://schemas.microsoft.com/office/drawing/2014/main" id="{B3109EBE-D7D3-4591-9BF8-E76836B46B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97" y="4058"/>
                <a:ext cx="3" cy="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10" name="Line 149">
                <a:extLst>
                  <a:ext uri="{FF2B5EF4-FFF2-40B4-BE49-F238E27FC236}">
                    <a16:creationId xmlns:a16="http://schemas.microsoft.com/office/drawing/2014/main" id="{998FC583-FCCC-463A-BB86-E5C38E64D3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7" y="4058"/>
                <a:ext cx="5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11" name="Line 150">
                <a:extLst>
                  <a:ext uri="{FF2B5EF4-FFF2-40B4-BE49-F238E27FC236}">
                    <a16:creationId xmlns:a16="http://schemas.microsoft.com/office/drawing/2014/main" id="{C0F41755-E82D-42FF-908C-219FB6CA11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02" y="4058"/>
                <a:ext cx="3" cy="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12" name="Line 151">
                <a:extLst>
                  <a:ext uri="{FF2B5EF4-FFF2-40B4-BE49-F238E27FC236}">
                    <a16:creationId xmlns:a16="http://schemas.microsoft.com/office/drawing/2014/main" id="{C373FB16-5ED9-4F01-8217-299E53EA2C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02" y="4058"/>
                <a:ext cx="3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13" name="Line 152">
                <a:extLst>
                  <a:ext uri="{FF2B5EF4-FFF2-40B4-BE49-F238E27FC236}">
                    <a16:creationId xmlns:a16="http://schemas.microsoft.com/office/drawing/2014/main" id="{A3B2EEBA-D088-4D1C-91E0-E47F153C90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05" y="4058"/>
                <a:ext cx="3" cy="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14" name="Line 153">
                <a:extLst>
                  <a:ext uri="{FF2B5EF4-FFF2-40B4-BE49-F238E27FC236}">
                    <a16:creationId xmlns:a16="http://schemas.microsoft.com/office/drawing/2014/main" id="{24A134A2-2944-40FF-8029-DBD2F46CE2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05" y="4058"/>
                <a:ext cx="5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15" name="Line 154">
                <a:extLst>
                  <a:ext uri="{FF2B5EF4-FFF2-40B4-BE49-F238E27FC236}">
                    <a16:creationId xmlns:a16="http://schemas.microsoft.com/office/drawing/2014/main" id="{16632F2F-6D24-458C-AA5A-C9CBB40689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053"/>
                <a:ext cx="4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16" name="Line 155">
                <a:extLst>
                  <a:ext uri="{FF2B5EF4-FFF2-40B4-BE49-F238E27FC236}">
                    <a16:creationId xmlns:a16="http://schemas.microsoft.com/office/drawing/2014/main" id="{C2763CE2-02EF-4F00-9264-C2AB6B32B6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053"/>
                <a:ext cx="4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17" name="Line 156">
                <a:extLst>
                  <a:ext uri="{FF2B5EF4-FFF2-40B4-BE49-F238E27FC236}">
                    <a16:creationId xmlns:a16="http://schemas.microsoft.com/office/drawing/2014/main" id="{3175D727-C709-496D-A482-FA96AA1696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4" y="4053"/>
                <a:ext cx="2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18" name="Line 157">
                <a:extLst>
                  <a:ext uri="{FF2B5EF4-FFF2-40B4-BE49-F238E27FC236}">
                    <a16:creationId xmlns:a16="http://schemas.microsoft.com/office/drawing/2014/main" id="{32B36E0F-85D7-458B-A536-4611895EC0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14" y="4053"/>
                <a:ext cx="5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19" name="Line 158">
                <a:extLst>
                  <a:ext uri="{FF2B5EF4-FFF2-40B4-BE49-F238E27FC236}">
                    <a16:creationId xmlns:a16="http://schemas.microsoft.com/office/drawing/2014/main" id="{D8D2DF6B-65D7-4528-855F-245C5B2635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9" y="4053"/>
                <a:ext cx="3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20" name="Line 159">
                <a:extLst>
                  <a:ext uri="{FF2B5EF4-FFF2-40B4-BE49-F238E27FC236}">
                    <a16:creationId xmlns:a16="http://schemas.microsoft.com/office/drawing/2014/main" id="{B66BC273-AD91-49B8-9594-704DC413CB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9" y="4053"/>
                <a:ext cx="3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21" name="Line 160">
                <a:extLst>
                  <a:ext uri="{FF2B5EF4-FFF2-40B4-BE49-F238E27FC236}">
                    <a16:creationId xmlns:a16="http://schemas.microsoft.com/office/drawing/2014/main" id="{B8D2AD5A-135B-4154-8EDC-5205B2B888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2" y="4053"/>
                <a:ext cx="3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22" name="Line 161">
                <a:extLst>
                  <a:ext uri="{FF2B5EF4-FFF2-40B4-BE49-F238E27FC236}">
                    <a16:creationId xmlns:a16="http://schemas.microsoft.com/office/drawing/2014/main" id="{060B3096-F9B0-4D1C-8E3B-E74950DE63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2" y="4053"/>
                <a:ext cx="5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23" name="Line 162">
                <a:extLst>
                  <a:ext uri="{FF2B5EF4-FFF2-40B4-BE49-F238E27FC236}">
                    <a16:creationId xmlns:a16="http://schemas.microsoft.com/office/drawing/2014/main" id="{340D7E75-0B3E-4695-A5E6-9B1E647B46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7" y="4050"/>
                <a:ext cx="3" cy="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24" name="Line 163">
                <a:extLst>
                  <a:ext uri="{FF2B5EF4-FFF2-40B4-BE49-F238E27FC236}">
                    <a16:creationId xmlns:a16="http://schemas.microsoft.com/office/drawing/2014/main" id="{E2308205-FF07-420B-9FE7-3D8699AD15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7" y="4053"/>
                <a:ext cx="3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25" name="Line 164">
                <a:extLst>
                  <a:ext uri="{FF2B5EF4-FFF2-40B4-BE49-F238E27FC236}">
                    <a16:creationId xmlns:a16="http://schemas.microsoft.com/office/drawing/2014/main" id="{B9D5249B-37D9-4AFE-8C8D-A5B279C64B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30" y="4053"/>
                <a:ext cx="3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26" name="Line 165">
                <a:extLst>
                  <a:ext uri="{FF2B5EF4-FFF2-40B4-BE49-F238E27FC236}">
                    <a16:creationId xmlns:a16="http://schemas.microsoft.com/office/drawing/2014/main" id="{13DD4444-0632-4DE9-AA52-B3261F3903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30" y="4053"/>
                <a:ext cx="5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27" name="Line 166">
                <a:extLst>
                  <a:ext uri="{FF2B5EF4-FFF2-40B4-BE49-F238E27FC236}">
                    <a16:creationId xmlns:a16="http://schemas.microsoft.com/office/drawing/2014/main" id="{54A5F713-8B38-4FF1-A118-5F30E9CD59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35" y="4050"/>
                <a:ext cx="4" cy="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28" name="Line 167">
                <a:extLst>
                  <a:ext uri="{FF2B5EF4-FFF2-40B4-BE49-F238E27FC236}">
                    <a16:creationId xmlns:a16="http://schemas.microsoft.com/office/drawing/2014/main" id="{B074859C-7010-4ECB-BBED-E90AEF4000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35" y="4053"/>
                <a:ext cx="4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29" name="Line 168">
                <a:extLst>
                  <a:ext uri="{FF2B5EF4-FFF2-40B4-BE49-F238E27FC236}">
                    <a16:creationId xmlns:a16="http://schemas.microsoft.com/office/drawing/2014/main" id="{6AD88377-62AD-43AF-A5FB-513A940B60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39" y="4050"/>
                <a:ext cx="2" cy="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30" name="Line 169">
                <a:extLst>
                  <a:ext uri="{FF2B5EF4-FFF2-40B4-BE49-F238E27FC236}">
                    <a16:creationId xmlns:a16="http://schemas.microsoft.com/office/drawing/2014/main" id="{1AE4F4AF-A959-4B02-B3AC-BAF4CD915A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39" y="4050"/>
                <a:ext cx="5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31" name="Line 170">
                <a:extLst>
                  <a:ext uri="{FF2B5EF4-FFF2-40B4-BE49-F238E27FC236}">
                    <a16:creationId xmlns:a16="http://schemas.microsoft.com/office/drawing/2014/main" id="{4B8D1642-87E9-461E-A107-BED6F8B9AC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44" y="4046"/>
                <a:ext cx="3" cy="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32" name="Line 171">
                <a:extLst>
                  <a:ext uri="{FF2B5EF4-FFF2-40B4-BE49-F238E27FC236}">
                    <a16:creationId xmlns:a16="http://schemas.microsoft.com/office/drawing/2014/main" id="{DA5C624C-B854-4783-8BAA-DB46A9CC4A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44" y="4046"/>
                <a:ext cx="5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33" name="Line 172">
                <a:extLst>
                  <a:ext uri="{FF2B5EF4-FFF2-40B4-BE49-F238E27FC236}">
                    <a16:creationId xmlns:a16="http://schemas.microsoft.com/office/drawing/2014/main" id="{BBEF7DF4-C1E5-4515-8459-ADB2901041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49" y="4046"/>
                <a:ext cx="3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34" name="Line 173">
                <a:extLst>
                  <a:ext uri="{FF2B5EF4-FFF2-40B4-BE49-F238E27FC236}">
                    <a16:creationId xmlns:a16="http://schemas.microsoft.com/office/drawing/2014/main" id="{9D17CA54-3446-4FAE-9712-C5D228B6E6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49" y="4046"/>
                <a:ext cx="3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35" name="Line 174">
                <a:extLst>
                  <a:ext uri="{FF2B5EF4-FFF2-40B4-BE49-F238E27FC236}">
                    <a16:creationId xmlns:a16="http://schemas.microsoft.com/office/drawing/2014/main" id="{FE30C5F9-715C-4999-A94C-B6C2566194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2" y="4046"/>
                <a:ext cx="3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36" name="Line 175">
                <a:extLst>
                  <a:ext uri="{FF2B5EF4-FFF2-40B4-BE49-F238E27FC236}">
                    <a16:creationId xmlns:a16="http://schemas.microsoft.com/office/drawing/2014/main" id="{940A57B7-6755-41FC-AB0A-CC4C60C83F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046"/>
                <a:ext cx="6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37" name="Line 176">
                <a:extLst>
                  <a:ext uri="{FF2B5EF4-FFF2-40B4-BE49-F238E27FC236}">
                    <a16:creationId xmlns:a16="http://schemas.microsoft.com/office/drawing/2014/main" id="{E488B36F-1EC7-4CBC-9B90-A3635FEF03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8" y="4046"/>
                <a:ext cx="2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38" name="Line 177">
                <a:extLst>
                  <a:ext uri="{FF2B5EF4-FFF2-40B4-BE49-F238E27FC236}">
                    <a16:creationId xmlns:a16="http://schemas.microsoft.com/office/drawing/2014/main" id="{058EAB6B-BC11-43D9-AC7C-60AD74C814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8" y="4050"/>
                <a:ext cx="2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39" name="Line 178">
                <a:extLst>
                  <a:ext uri="{FF2B5EF4-FFF2-40B4-BE49-F238E27FC236}">
                    <a16:creationId xmlns:a16="http://schemas.microsoft.com/office/drawing/2014/main" id="{B1CC3E78-8D67-48F7-AF25-A14700A0DF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60" y="4046"/>
                <a:ext cx="4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40" name="Line 179">
                <a:extLst>
                  <a:ext uri="{FF2B5EF4-FFF2-40B4-BE49-F238E27FC236}">
                    <a16:creationId xmlns:a16="http://schemas.microsoft.com/office/drawing/2014/main" id="{E5AD70FF-18F7-491C-A2A9-9FA27AF334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60" y="4046"/>
                <a:ext cx="6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41" name="Line 180">
                <a:extLst>
                  <a:ext uri="{FF2B5EF4-FFF2-40B4-BE49-F238E27FC236}">
                    <a16:creationId xmlns:a16="http://schemas.microsoft.com/office/drawing/2014/main" id="{0D210C59-C36A-47B2-B880-F883EAB118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66" y="4046"/>
                <a:ext cx="4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42" name="Line 181">
                <a:extLst>
                  <a:ext uri="{FF2B5EF4-FFF2-40B4-BE49-F238E27FC236}">
                    <a16:creationId xmlns:a16="http://schemas.microsoft.com/office/drawing/2014/main" id="{47D1D968-BDB4-4AEF-9E7D-C8B32EDDD9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66" y="4046"/>
                <a:ext cx="4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43" name="Line 182">
                <a:extLst>
                  <a:ext uri="{FF2B5EF4-FFF2-40B4-BE49-F238E27FC236}">
                    <a16:creationId xmlns:a16="http://schemas.microsoft.com/office/drawing/2014/main" id="{DF44960A-CFFF-48EB-B2CF-6A3E811DA9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70" y="4046"/>
                <a:ext cx="2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44" name="Line 183">
                <a:extLst>
                  <a:ext uri="{FF2B5EF4-FFF2-40B4-BE49-F238E27FC236}">
                    <a16:creationId xmlns:a16="http://schemas.microsoft.com/office/drawing/2014/main" id="{EF1DB87D-B334-4DEE-832C-9EAD12990F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70" y="4046"/>
                <a:ext cx="4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45" name="Line 184">
                <a:extLst>
                  <a:ext uri="{FF2B5EF4-FFF2-40B4-BE49-F238E27FC236}">
                    <a16:creationId xmlns:a16="http://schemas.microsoft.com/office/drawing/2014/main" id="{87AED9E6-AEBD-49A8-890C-D31858BD49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74" y="4046"/>
                <a:ext cx="4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46" name="Line 185">
                <a:extLst>
                  <a:ext uri="{FF2B5EF4-FFF2-40B4-BE49-F238E27FC236}">
                    <a16:creationId xmlns:a16="http://schemas.microsoft.com/office/drawing/2014/main" id="{FF01FD6B-3357-4CB2-A13A-4AE684ECB9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74" y="4046"/>
                <a:ext cx="4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47" name="Line 186">
                <a:extLst>
                  <a:ext uri="{FF2B5EF4-FFF2-40B4-BE49-F238E27FC236}">
                    <a16:creationId xmlns:a16="http://schemas.microsoft.com/office/drawing/2014/main" id="{10E08EC4-9B61-43D5-B500-0BBA3AD7BD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78" y="4046"/>
                <a:ext cx="2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48" name="Line 187">
                <a:extLst>
                  <a:ext uri="{FF2B5EF4-FFF2-40B4-BE49-F238E27FC236}">
                    <a16:creationId xmlns:a16="http://schemas.microsoft.com/office/drawing/2014/main" id="{6CA652C8-A9D5-4750-B688-C54E85718D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78" y="4046"/>
                <a:ext cx="5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49" name="Line 188">
                <a:extLst>
                  <a:ext uri="{FF2B5EF4-FFF2-40B4-BE49-F238E27FC236}">
                    <a16:creationId xmlns:a16="http://schemas.microsoft.com/office/drawing/2014/main" id="{384B080B-7B0E-48F8-8FD5-CEE0E59C9D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83" y="4044"/>
                <a:ext cx="2" cy="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50" name="Line 189">
                <a:extLst>
                  <a:ext uri="{FF2B5EF4-FFF2-40B4-BE49-F238E27FC236}">
                    <a16:creationId xmlns:a16="http://schemas.microsoft.com/office/drawing/2014/main" id="{4CD1B8BF-36B2-4BC5-8E07-19A7C89142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83" y="4046"/>
                <a:ext cx="2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51" name="Line 190">
                <a:extLst>
                  <a:ext uri="{FF2B5EF4-FFF2-40B4-BE49-F238E27FC236}">
                    <a16:creationId xmlns:a16="http://schemas.microsoft.com/office/drawing/2014/main" id="{CC026904-106F-4037-BC10-535F053C53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85" y="4044"/>
                <a:ext cx="4" cy="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52" name="Line 191">
                <a:extLst>
                  <a:ext uri="{FF2B5EF4-FFF2-40B4-BE49-F238E27FC236}">
                    <a16:creationId xmlns:a16="http://schemas.microsoft.com/office/drawing/2014/main" id="{B729A61E-58D7-40FB-BC1D-3D9F411D53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85" y="4044"/>
                <a:ext cx="6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53" name="Line 192">
                <a:extLst>
                  <a:ext uri="{FF2B5EF4-FFF2-40B4-BE49-F238E27FC236}">
                    <a16:creationId xmlns:a16="http://schemas.microsoft.com/office/drawing/2014/main" id="{20BDA653-37A8-4FD2-A7E9-BCBAB7BCA7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91" y="4044"/>
                <a:ext cx="4" cy="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54" name="Line 193">
                <a:extLst>
                  <a:ext uri="{FF2B5EF4-FFF2-40B4-BE49-F238E27FC236}">
                    <a16:creationId xmlns:a16="http://schemas.microsoft.com/office/drawing/2014/main" id="{8E100915-F121-4105-94DF-3583FC84E7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1" y="4044"/>
                <a:ext cx="4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55" name="Line 194">
                <a:extLst>
                  <a:ext uri="{FF2B5EF4-FFF2-40B4-BE49-F238E27FC236}">
                    <a16:creationId xmlns:a16="http://schemas.microsoft.com/office/drawing/2014/main" id="{D79F8F4E-4E27-4AD0-96AC-9827C0E078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95" y="4044"/>
                <a:ext cx="2" cy="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56" name="Line 195">
                <a:extLst>
                  <a:ext uri="{FF2B5EF4-FFF2-40B4-BE49-F238E27FC236}">
                    <a16:creationId xmlns:a16="http://schemas.microsoft.com/office/drawing/2014/main" id="{78461F2D-DB02-4548-9EA3-70B466A72C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95" y="4044"/>
                <a:ext cx="4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57" name="Line 196">
                <a:extLst>
                  <a:ext uri="{FF2B5EF4-FFF2-40B4-BE49-F238E27FC236}">
                    <a16:creationId xmlns:a16="http://schemas.microsoft.com/office/drawing/2014/main" id="{EC5FE6F3-12A7-4F2C-9C89-A823701018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99" y="4044"/>
                <a:ext cx="4" cy="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58" name="Line 197">
                <a:extLst>
                  <a:ext uri="{FF2B5EF4-FFF2-40B4-BE49-F238E27FC236}">
                    <a16:creationId xmlns:a16="http://schemas.microsoft.com/office/drawing/2014/main" id="{2922740F-57E7-4319-9171-F4942A2D30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99" y="4044"/>
                <a:ext cx="4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59" name="Line 198">
                <a:extLst>
                  <a:ext uri="{FF2B5EF4-FFF2-40B4-BE49-F238E27FC236}">
                    <a16:creationId xmlns:a16="http://schemas.microsoft.com/office/drawing/2014/main" id="{6CD6F4E9-A1DE-4E0A-A846-866B875CDD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03" y="4044"/>
                <a:ext cx="2" cy="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60" name="Line 199">
                <a:extLst>
                  <a:ext uri="{FF2B5EF4-FFF2-40B4-BE49-F238E27FC236}">
                    <a16:creationId xmlns:a16="http://schemas.microsoft.com/office/drawing/2014/main" id="{D1240C75-4EA7-429D-9911-AD0B7D55B2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03" y="4044"/>
                <a:ext cx="5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61" name="Line 200">
                <a:extLst>
                  <a:ext uri="{FF2B5EF4-FFF2-40B4-BE49-F238E27FC236}">
                    <a16:creationId xmlns:a16="http://schemas.microsoft.com/office/drawing/2014/main" id="{F9A4A3D5-34DC-4759-B9D5-86FA0C75DD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08" y="4044"/>
                <a:ext cx="3" cy="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62" name="Line 201">
                <a:extLst>
                  <a:ext uri="{FF2B5EF4-FFF2-40B4-BE49-F238E27FC236}">
                    <a16:creationId xmlns:a16="http://schemas.microsoft.com/office/drawing/2014/main" id="{6E54E667-6D99-4AFB-84F1-3B56800EEC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08" y="4046"/>
                <a:ext cx="3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63" name="Line 202">
                <a:extLst>
                  <a:ext uri="{FF2B5EF4-FFF2-40B4-BE49-F238E27FC236}">
                    <a16:creationId xmlns:a16="http://schemas.microsoft.com/office/drawing/2014/main" id="{E97BF794-BA5F-496C-88B9-0695173E73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11" y="4044"/>
                <a:ext cx="3" cy="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64" name="Line 203">
                <a:extLst>
                  <a:ext uri="{FF2B5EF4-FFF2-40B4-BE49-F238E27FC236}">
                    <a16:creationId xmlns:a16="http://schemas.microsoft.com/office/drawing/2014/main" id="{63DD240D-3C7F-4E50-8604-27F0D8ED5A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11" y="4046"/>
                <a:ext cx="5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65" name="Line 204">
                <a:extLst>
                  <a:ext uri="{FF2B5EF4-FFF2-40B4-BE49-F238E27FC236}">
                    <a16:creationId xmlns:a16="http://schemas.microsoft.com/office/drawing/2014/main" id="{98046DF2-C1F2-4848-A734-F9FD167CCB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16" y="4044"/>
                <a:ext cx="3" cy="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66" name="Line 205">
                <a:extLst>
                  <a:ext uri="{FF2B5EF4-FFF2-40B4-BE49-F238E27FC236}">
                    <a16:creationId xmlns:a16="http://schemas.microsoft.com/office/drawing/2014/main" id="{D50352D7-5711-45B1-969C-13EBA4D9D0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16" y="4044"/>
                <a:ext cx="3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67" name="Line 206">
                <a:extLst>
                  <a:ext uri="{FF2B5EF4-FFF2-40B4-BE49-F238E27FC236}">
                    <a16:creationId xmlns:a16="http://schemas.microsoft.com/office/drawing/2014/main" id="{A458BD1E-E606-4F9D-AE7F-04F57EB194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19" y="4044"/>
                <a:ext cx="3" cy="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68" name="Line 207">
                <a:extLst>
                  <a:ext uri="{FF2B5EF4-FFF2-40B4-BE49-F238E27FC236}">
                    <a16:creationId xmlns:a16="http://schemas.microsoft.com/office/drawing/2014/main" id="{F5D32D53-5473-4514-8EBD-245E6EAC9E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19" y="4046"/>
                <a:ext cx="5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69" name="Line 208">
                <a:extLst>
                  <a:ext uri="{FF2B5EF4-FFF2-40B4-BE49-F238E27FC236}">
                    <a16:creationId xmlns:a16="http://schemas.microsoft.com/office/drawing/2014/main" id="{9E2B0E93-E356-4B80-AC79-5C5AAEC991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24" y="4044"/>
                <a:ext cx="4" cy="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70" name="Line 209">
                <a:extLst>
                  <a:ext uri="{FF2B5EF4-FFF2-40B4-BE49-F238E27FC236}">
                    <a16:creationId xmlns:a16="http://schemas.microsoft.com/office/drawing/2014/main" id="{24E39630-BC7A-43C7-9817-86D2EFFB57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24" y="4046"/>
                <a:ext cx="4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71" name="Line 210">
                <a:extLst>
                  <a:ext uri="{FF2B5EF4-FFF2-40B4-BE49-F238E27FC236}">
                    <a16:creationId xmlns:a16="http://schemas.microsoft.com/office/drawing/2014/main" id="{8E92625E-589F-4C32-AFDE-57A36E3C8D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28" y="4046"/>
                <a:ext cx="2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72" name="Line 211">
                <a:extLst>
                  <a:ext uri="{FF2B5EF4-FFF2-40B4-BE49-F238E27FC236}">
                    <a16:creationId xmlns:a16="http://schemas.microsoft.com/office/drawing/2014/main" id="{D419167E-99C1-44D3-8283-A2BE1A9BB1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28" y="4046"/>
                <a:ext cx="5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73" name="Line 212">
                <a:extLst>
                  <a:ext uri="{FF2B5EF4-FFF2-40B4-BE49-F238E27FC236}">
                    <a16:creationId xmlns:a16="http://schemas.microsoft.com/office/drawing/2014/main" id="{7A432B5A-2525-43E2-AE2E-F4D2AB5ACF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3" y="4046"/>
                <a:ext cx="3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74" name="Line 213">
                <a:extLst>
                  <a:ext uri="{FF2B5EF4-FFF2-40B4-BE49-F238E27FC236}">
                    <a16:creationId xmlns:a16="http://schemas.microsoft.com/office/drawing/2014/main" id="{44AEDD83-474A-4CAB-B4B4-E4E0D01DB1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3" y="4046"/>
                <a:ext cx="3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75" name="Line 214">
                <a:extLst>
                  <a:ext uri="{FF2B5EF4-FFF2-40B4-BE49-F238E27FC236}">
                    <a16:creationId xmlns:a16="http://schemas.microsoft.com/office/drawing/2014/main" id="{98D76141-59E0-4803-B83B-9A6EABC868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6" y="4046"/>
                <a:ext cx="3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76" name="Line 215">
                <a:extLst>
                  <a:ext uri="{FF2B5EF4-FFF2-40B4-BE49-F238E27FC236}">
                    <a16:creationId xmlns:a16="http://schemas.microsoft.com/office/drawing/2014/main" id="{2F9E1F32-DC59-4704-9A0B-8B03239C17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6" y="4046"/>
                <a:ext cx="5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77" name="Line 216">
                <a:extLst>
                  <a:ext uri="{FF2B5EF4-FFF2-40B4-BE49-F238E27FC236}">
                    <a16:creationId xmlns:a16="http://schemas.microsoft.com/office/drawing/2014/main" id="{38A7788B-9652-4745-9CE3-0D9DE844FE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41" y="4046"/>
                <a:ext cx="3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78" name="Line 217">
                <a:extLst>
                  <a:ext uri="{FF2B5EF4-FFF2-40B4-BE49-F238E27FC236}">
                    <a16:creationId xmlns:a16="http://schemas.microsoft.com/office/drawing/2014/main" id="{4819A2BC-110D-47F0-811E-9B8A715629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41" y="4046"/>
                <a:ext cx="3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79" name="Line 218">
                <a:extLst>
                  <a:ext uri="{FF2B5EF4-FFF2-40B4-BE49-F238E27FC236}">
                    <a16:creationId xmlns:a16="http://schemas.microsoft.com/office/drawing/2014/main" id="{9362E262-3AFA-44A2-B059-759526951F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44" y="4046"/>
                <a:ext cx="3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80" name="Line 219">
                <a:extLst>
                  <a:ext uri="{FF2B5EF4-FFF2-40B4-BE49-F238E27FC236}">
                    <a16:creationId xmlns:a16="http://schemas.microsoft.com/office/drawing/2014/main" id="{0E57E3BE-D71A-4C8A-93AE-E0C73650F8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44" y="4046"/>
                <a:ext cx="5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81" name="Line 220">
                <a:extLst>
                  <a:ext uri="{FF2B5EF4-FFF2-40B4-BE49-F238E27FC236}">
                    <a16:creationId xmlns:a16="http://schemas.microsoft.com/office/drawing/2014/main" id="{DDEAD741-48BB-4492-BBA9-AC9672A877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49" y="4046"/>
                <a:ext cx="4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82" name="Line 221">
                <a:extLst>
                  <a:ext uri="{FF2B5EF4-FFF2-40B4-BE49-F238E27FC236}">
                    <a16:creationId xmlns:a16="http://schemas.microsoft.com/office/drawing/2014/main" id="{1382CC3A-B9A4-41CE-A6A5-B342B3464E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49" y="4046"/>
                <a:ext cx="6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83" name="Line 222">
                <a:extLst>
                  <a:ext uri="{FF2B5EF4-FFF2-40B4-BE49-F238E27FC236}">
                    <a16:creationId xmlns:a16="http://schemas.microsoft.com/office/drawing/2014/main" id="{34B71BB5-6FDB-4373-AE8E-9BB7547F9D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55" y="4046"/>
                <a:ext cx="3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84" name="Line 223">
                <a:extLst>
                  <a:ext uri="{FF2B5EF4-FFF2-40B4-BE49-F238E27FC236}">
                    <a16:creationId xmlns:a16="http://schemas.microsoft.com/office/drawing/2014/main" id="{BCA92BFF-2F7C-4D9A-837E-EBBFFCFD64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55" y="4046"/>
                <a:ext cx="3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85" name="Line 224">
                <a:extLst>
                  <a:ext uri="{FF2B5EF4-FFF2-40B4-BE49-F238E27FC236}">
                    <a16:creationId xmlns:a16="http://schemas.microsoft.com/office/drawing/2014/main" id="{F5482AFE-DCB6-4B36-8CCD-F6DBCD0915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58" y="4046"/>
                <a:ext cx="3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86" name="Line 225">
                <a:extLst>
                  <a:ext uri="{FF2B5EF4-FFF2-40B4-BE49-F238E27FC236}">
                    <a16:creationId xmlns:a16="http://schemas.microsoft.com/office/drawing/2014/main" id="{C745C653-8033-4FE9-BF6A-DAAE7FA184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58" y="4046"/>
                <a:ext cx="6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87" name="Line 226">
                <a:extLst>
                  <a:ext uri="{FF2B5EF4-FFF2-40B4-BE49-F238E27FC236}">
                    <a16:creationId xmlns:a16="http://schemas.microsoft.com/office/drawing/2014/main" id="{F1698E8F-973F-47CE-B8F6-8ECCEB3B48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64" y="4046"/>
                <a:ext cx="2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88" name="Line 227">
                <a:extLst>
                  <a:ext uri="{FF2B5EF4-FFF2-40B4-BE49-F238E27FC236}">
                    <a16:creationId xmlns:a16="http://schemas.microsoft.com/office/drawing/2014/main" id="{1649597A-53A8-4CB6-A757-CBAB1534E2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64" y="4046"/>
                <a:ext cx="2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89" name="Line 228">
                <a:extLst>
                  <a:ext uri="{FF2B5EF4-FFF2-40B4-BE49-F238E27FC236}">
                    <a16:creationId xmlns:a16="http://schemas.microsoft.com/office/drawing/2014/main" id="{E939E3D3-D22D-434A-A198-520363281F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66" y="4046"/>
                <a:ext cx="3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90" name="Line 229">
                <a:extLst>
                  <a:ext uri="{FF2B5EF4-FFF2-40B4-BE49-F238E27FC236}">
                    <a16:creationId xmlns:a16="http://schemas.microsoft.com/office/drawing/2014/main" id="{93F15942-4998-4B14-98F3-F522E2F337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66" y="4046"/>
                <a:ext cx="6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91" name="Line 230">
                <a:extLst>
                  <a:ext uri="{FF2B5EF4-FFF2-40B4-BE49-F238E27FC236}">
                    <a16:creationId xmlns:a16="http://schemas.microsoft.com/office/drawing/2014/main" id="{9F7CEE9D-38A7-43B1-B785-2DAB41E079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72" y="4046"/>
                <a:ext cx="2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92" name="Line 231">
                <a:extLst>
                  <a:ext uri="{FF2B5EF4-FFF2-40B4-BE49-F238E27FC236}">
                    <a16:creationId xmlns:a16="http://schemas.microsoft.com/office/drawing/2014/main" id="{83D4EEB4-D1FA-4E30-BAD5-F5D1350A44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2" y="4046"/>
                <a:ext cx="2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93" name="Line 232">
                <a:extLst>
                  <a:ext uri="{FF2B5EF4-FFF2-40B4-BE49-F238E27FC236}">
                    <a16:creationId xmlns:a16="http://schemas.microsoft.com/office/drawing/2014/main" id="{158BB40F-94D7-438A-BB1B-A0AE3EFE3C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74" y="4046"/>
                <a:ext cx="4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94" name="Line 233">
                <a:extLst>
                  <a:ext uri="{FF2B5EF4-FFF2-40B4-BE49-F238E27FC236}">
                    <a16:creationId xmlns:a16="http://schemas.microsoft.com/office/drawing/2014/main" id="{0CABB929-25AE-4F84-AD90-C5678A1D5A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4" y="4046"/>
                <a:ext cx="6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95" name="Line 234">
                <a:extLst>
                  <a:ext uri="{FF2B5EF4-FFF2-40B4-BE49-F238E27FC236}">
                    <a16:creationId xmlns:a16="http://schemas.microsoft.com/office/drawing/2014/main" id="{F1D136E2-DD9C-4D97-ACA5-021C590868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80" y="4046"/>
                <a:ext cx="4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96" name="Line 235">
                <a:extLst>
                  <a:ext uri="{FF2B5EF4-FFF2-40B4-BE49-F238E27FC236}">
                    <a16:creationId xmlns:a16="http://schemas.microsoft.com/office/drawing/2014/main" id="{5C22184F-8599-460D-ABFF-426B165535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80" y="4046"/>
                <a:ext cx="4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97" name="Line 236">
                <a:extLst>
                  <a:ext uri="{FF2B5EF4-FFF2-40B4-BE49-F238E27FC236}">
                    <a16:creationId xmlns:a16="http://schemas.microsoft.com/office/drawing/2014/main" id="{7E4A8130-7561-4BA8-AC00-511284A556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84" y="4046"/>
                <a:ext cx="2" cy="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98" name="Line 237">
                <a:extLst>
                  <a:ext uri="{FF2B5EF4-FFF2-40B4-BE49-F238E27FC236}">
                    <a16:creationId xmlns:a16="http://schemas.microsoft.com/office/drawing/2014/main" id="{CD65D905-F30A-4DE9-AFED-856BA08C4E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84" y="4050"/>
                <a:ext cx="4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99" name="Line 238">
                <a:extLst>
                  <a:ext uri="{FF2B5EF4-FFF2-40B4-BE49-F238E27FC236}">
                    <a16:creationId xmlns:a16="http://schemas.microsoft.com/office/drawing/2014/main" id="{9AFB2FDC-3EBC-4953-B07A-FBB7ECF58F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88" y="4046"/>
                <a:ext cx="4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00" name="Line 239">
                <a:extLst>
                  <a:ext uri="{FF2B5EF4-FFF2-40B4-BE49-F238E27FC236}">
                    <a16:creationId xmlns:a16="http://schemas.microsoft.com/office/drawing/2014/main" id="{8E85A892-537F-4B4C-9BDC-4D176E237F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88" y="4050"/>
                <a:ext cx="4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01" name="Line 240">
                <a:extLst>
                  <a:ext uri="{FF2B5EF4-FFF2-40B4-BE49-F238E27FC236}">
                    <a16:creationId xmlns:a16="http://schemas.microsoft.com/office/drawing/2014/main" id="{8480A4A0-EE41-40A2-83C5-9CEFFD9B22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2" y="4050"/>
                <a:ext cx="2" cy="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02" name="Line 241">
                <a:extLst>
                  <a:ext uri="{FF2B5EF4-FFF2-40B4-BE49-F238E27FC236}">
                    <a16:creationId xmlns:a16="http://schemas.microsoft.com/office/drawing/2014/main" id="{2CFC340A-71FF-4960-A0A0-66662862A2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2" y="4050"/>
                <a:ext cx="5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03" name="Line 242">
                <a:extLst>
                  <a:ext uri="{FF2B5EF4-FFF2-40B4-BE49-F238E27FC236}">
                    <a16:creationId xmlns:a16="http://schemas.microsoft.com/office/drawing/2014/main" id="{8FF28688-2A8E-4E94-97E3-8BF4BF40CE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7" y="4050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04" name="Line 243">
                <a:extLst>
                  <a:ext uri="{FF2B5EF4-FFF2-40B4-BE49-F238E27FC236}">
                    <a16:creationId xmlns:a16="http://schemas.microsoft.com/office/drawing/2014/main" id="{49C36D78-1330-482A-9795-0AB0F272F3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7" y="4050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05" name="Line 244">
                <a:extLst>
                  <a:ext uri="{FF2B5EF4-FFF2-40B4-BE49-F238E27FC236}">
                    <a16:creationId xmlns:a16="http://schemas.microsoft.com/office/drawing/2014/main" id="{43370EBC-187E-43F9-AE93-8D67F9BE5E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00" y="4050"/>
                <a:ext cx="3" cy="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06" name="Line 245">
                <a:extLst>
                  <a:ext uri="{FF2B5EF4-FFF2-40B4-BE49-F238E27FC236}">
                    <a16:creationId xmlns:a16="http://schemas.microsoft.com/office/drawing/2014/main" id="{EC7D2E0F-CB5A-42D2-A2F8-59DD84ABEA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00" y="4050"/>
                <a:ext cx="5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07" name="Line 246">
                <a:extLst>
                  <a:ext uri="{FF2B5EF4-FFF2-40B4-BE49-F238E27FC236}">
                    <a16:creationId xmlns:a16="http://schemas.microsoft.com/office/drawing/2014/main" id="{509A3291-A0D2-4A95-B9D2-423DE066D8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05" y="4050"/>
                <a:ext cx="4" cy="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08" name="Line 247">
                <a:extLst>
                  <a:ext uri="{FF2B5EF4-FFF2-40B4-BE49-F238E27FC236}">
                    <a16:creationId xmlns:a16="http://schemas.microsoft.com/office/drawing/2014/main" id="{6342FAA8-1BCA-4E2A-A60A-AFD3E4B8EB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05" y="4053"/>
                <a:ext cx="4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09" name="Line 248">
                <a:extLst>
                  <a:ext uri="{FF2B5EF4-FFF2-40B4-BE49-F238E27FC236}">
                    <a16:creationId xmlns:a16="http://schemas.microsoft.com/office/drawing/2014/main" id="{0D17FF46-3579-453E-BC95-5C1CD3A70A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09" y="4050"/>
                <a:ext cx="2" cy="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10" name="Line 249">
                <a:extLst>
                  <a:ext uri="{FF2B5EF4-FFF2-40B4-BE49-F238E27FC236}">
                    <a16:creationId xmlns:a16="http://schemas.microsoft.com/office/drawing/2014/main" id="{D12FF703-C9EA-4196-90D1-9E98B00B97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09" y="4050"/>
                <a:ext cx="4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11" name="Line 250">
                <a:extLst>
                  <a:ext uri="{FF2B5EF4-FFF2-40B4-BE49-F238E27FC236}">
                    <a16:creationId xmlns:a16="http://schemas.microsoft.com/office/drawing/2014/main" id="{9CC31545-403F-453C-9285-03A79CAACC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3" y="4053"/>
                <a:ext cx="4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12" name="Line 251">
                <a:extLst>
                  <a:ext uri="{FF2B5EF4-FFF2-40B4-BE49-F238E27FC236}">
                    <a16:creationId xmlns:a16="http://schemas.microsoft.com/office/drawing/2014/main" id="{9A98C49F-EF7F-4CF7-BF20-565801EA82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3" y="4053"/>
                <a:ext cx="4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13" name="Line 252">
                <a:extLst>
                  <a:ext uri="{FF2B5EF4-FFF2-40B4-BE49-F238E27FC236}">
                    <a16:creationId xmlns:a16="http://schemas.microsoft.com/office/drawing/2014/main" id="{74C14360-A961-4585-A7A5-18FFBCD8F7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7" y="4053"/>
                <a:ext cx="2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14" name="Line 253">
                <a:extLst>
                  <a:ext uri="{FF2B5EF4-FFF2-40B4-BE49-F238E27FC236}">
                    <a16:creationId xmlns:a16="http://schemas.microsoft.com/office/drawing/2014/main" id="{F36DBA1C-B079-4D6E-BEB1-AD145D7C6B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7" y="4053"/>
                <a:ext cx="5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15" name="Line 254">
                <a:extLst>
                  <a:ext uri="{FF2B5EF4-FFF2-40B4-BE49-F238E27FC236}">
                    <a16:creationId xmlns:a16="http://schemas.microsoft.com/office/drawing/2014/main" id="{2DA896C8-129C-496E-B9AC-E53C8B5791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22" y="4053"/>
                <a:ext cx="3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16" name="Line 255">
                <a:extLst>
                  <a:ext uri="{FF2B5EF4-FFF2-40B4-BE49-F238E27FC236}">
                    <a16:creationId xmlns:a16="http://schemas.microsoft.com/office/drawing/2014/main" id="{591ED746-3D1F-4A97-83FD-2E83825E88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22" y="4053"/>
                <a:ext cx="3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17" name="Line 256">
                <a:extLst>
                  <a:ext uri="{FF2B5EF4-FFF2-40B4-BE49-F238E27FC236}">
                    <a16:creationId xmlns:a16="http://schemas.microsoft.com/office/drawing/2014/main" id="{D365F17E-63E8-4324-8AA8-8CFAC4DE8F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25" y="4053"/>
                <a:ext cx="3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18" name="Line 257">
                <a:extLst>
                  <a:ext uri="{FF2B5EF4-FFF2-40B4-BE49-F238E27FC236}">
                    <a16:creationId xmlns:a16="http://schemas.microsoft.com/office/drawing/2014/main" id="{7DE6C1E2-F289-4158-B01C-6D34B21D59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25" y="4053"/>
                <a:ext cx="5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19" name="Line 258">
                <a:extLst>
                  <a:ext uri="{FF2B5EF4-FFF2-40B4-BE49-F238E27FC236}">
                    <a16:creationId xmlns:a16="http://schemas.microsoft.com/office/drawing/2014/main" id="{DEB8CA49-A888-4919-BB9B-674CBBFA2C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30" y="4053"/>
                <a:ext cx="3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20" name="Line 259">
                <a:extLst>
                  <a:ext uri="{FF2B5EF4-FFF2-40B4-BE49-F238E27FC236}">
                    <a16:creationId xmlns:a16="http://schemas.microsoft.com/office/drawing/2014/main" id="{30982CF6-5B2C-42E5-B670-B52201B858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30" y="4053"/>
                <a:ext cx="3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21" name="Line 260">
                <a:extLst>
                  <a:ext uri="{FF2B5EF4-FFF2-40B4-BE49-F238E27FC236}">
                    <a16:creationId xmlns:a16="http://schemas.microsoft.com/office/drawing/2014/main" id="{747EE3F1-44F6-424A-AD98-937FF4043D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33" y="4053"/>
                <a:ext cx="3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22" name="Line 261">
                <a:extLst>
                  <a:ext uri="{FF2B5EF4-FFF2-40B4-BE49-F238E27FC236}">
                    <a16:creationId xmlns:a16="http://schemas.microsoft.com/office/drawing/2014/main" id="{76AA810D-6412-4DA2-BD1F-AB80AAF7CE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33" y="4053"/>
                <a:ext cx="5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23" name="Line 262">
                <a:extLst>
                  <a:ext uri="{FF2B5EF4-FFF2-40B4-BE49-F238E27FC236}">
                    <a16:creationId xmlns:a16="http://schemas.microsoft.com/office/drawing/2014/main" id="{F0C8FC23-53D8-41B1-B17E-6AD07240FA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38" y="4053"/>
                <a:ext cx="4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24" name="Line 263">
                <a:extLst>
                  <a:ext uri="{FF2B5EF4-FFF2-40B4-BE49-F238E27FC236}">
                    <a16:creationId xmlns:a16="http://schemas.microsoft.com/office/drawing/2014/main" id="{F265E32A-88E8-4EAF-BCA7-4A8CD0903B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38" y="4058"/>
                <a:ext cx="4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25" name="Line 264">
                <a:extLst>
                  <a:ext uri="{FF2B5EF4-FFF2-40B4-BE49-F238E27FC236}">
                    <a16:creationId xmlns:a16="http://schemas.microsoft.com/office/drawing/2014/main" id="{1FAB76C2-29B4-4F11-A6B4-ADF820C7D5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42" y="4058"/>
                <a:ext cx="2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26" name="Line 265">
                <a:extLst>
                  <a:ext uri="{FF2B5EF4-FFF2-40B4-BE49-F238E27FC236}">
                    <a16:creationId xmlns:a16="http://schemas.microsoft.com/office/drawing/2014/main" id="{D13B35B8-1625-4B16-9AE7-2F291AE014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42" y="4058"/>
                <a:ext cx="5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27" name="Line 266">
                <a:extLst>
                  <a:ext uri="{FF2B5EF4-FFF2-40B4-BE49-F238E27FC236}">
                    <a16:creationId xmlns:a16="http://schemas.microsoft.com/office/drawing/2014/main" id="{C3A8438D-3774-4A2F-9A17-871DFEB032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47" y="4058"/>
                <a:ext cx="3" cy="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28" name="Line 267">
                <a:extLst>
                  <a:ext uri="{FF2B5EF4-FFF2-40B4-BE49-F238E27FC236}">
                    <a16:creationId xmlns:a16="http://schemas.microsoft.com/office/drawing/2014/main" id="{FA0E01EB-EF11-4F26-A75C-A731D1A2E2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47" y="4058"/>
                <a:ext cx="3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29" name="Line 338">
                <a:extLst>
                  <a:ext uri="{FF2B5EF4-FFF2-40B4-BE49-F238E27FC236}">
                    <a16:creationId xmlns:a16="http://schemas.microsoft.com/office/drawing/2014/main" id="{3D17E93E-F153-43DD-835C-07107FA7E3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8" y="4118"/>
                <a:ext cx="3" cy="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30" name="Line 339">
                <a:extLst>
                  <a:ext uri="{FF2B5EF4-FFF2-40B4-BE49-F238E27FC236}">
                    <a16:creationId xmlns:a16="http://schemas.microsoft.com/office/drawing/2014/main" id="{A31C9DF2-016B-4842-84DD-47B7A81ADA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28" y="4121"/>
                <a:ext cx="9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31" name="Line 340">
                <a:extLst>
                  <a:ext uri="{FF2B5EF4-FFF2-40B4-BE49-F238E27FC236}">
                    <a16:creationId xmlns:a16="http://schemas.microsoft.com/office/drawing/2014/main" id="{5C7BBEC2-C98D-46DA-A1FB-E5B4E0E232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7" y="4121"/>
                <a:ext cx="5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32" name="Line 341">
                <a:extLst>
                  <a:ext uri="{FF2B5EF4-FFF2-40B4-BE49-F238E27FC236}">
                    <a16:creationId xmlns:a16="http://schemas.microsoft.com/office/drawing/2014/main" id="{113D9BDA-F02B-49BA-A21A-F2A295E128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7" y="4121"/>
                <a:ext cx="5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33" name="Line 342">
                <a:extLst>
                  <a:ext uri="{FF2B5EF4-FFF2-40B4-BE49-F238E27FC236}">
                    <a16:creationId xmlns:a16="http://schemas.microsoft.com/office/drawing/2014/main" id="{6D37B162-F2FE-4565-AC2F-6C83006719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2" y="4118"/>
                <a:ext cx="3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34" name="Line 343">
                <a:extLst>
                  <a:ext uri="{FF2B5EF4-FFF2-40B4-BE49-F238E27FC236}">
                    <a16:creationId xmlns:a16="http://schemas.microsoft.com/office/drawing/2014/main" id="{E2F0B562-4D80-4E08-BA9D-9440814CB8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2" y="4118"/>
                <a:ext cx="9" cy="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35" name="Line 344">
                <a:extLst>
                  <a:ext uri="{FF2B5EF4-FFF2-40B4-BE49-F238E27FC236}">
                    <a16:creationId xmlns:a16="http://schemas.microsoft.com/office/drawing/2014/main" id="{E7574B47-05A9-43E6-B5F3-CD4A6B1DD6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1" y="4116"/>
                <a:ext cx="4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36" name="Line 345">
                <a:extLst>
                  <a:ext uri="{FF2B5EF4-FFF2-40B4-BE49-F238E27FC236}">
                    <a16:creationId xmlns:a16="http://schemas.microsoft.com/office/drawing/2014/main" id="{AEB1D3F1-193E-4492-9546-82164F3E78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1" y="4116"/>
                <a:ext cx="4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37" name="Line 346">
                <a:extLst>
                  <a:ext uri="{FF2B5EF4-FFF2-40B4-BE49-F238E27FC236}">
                    <a16:creationId xmlns:a16="http://schemas.microsoft.com/office/drawing/2014/main" id="{AC46C424-44C1-4F83-8058-DDE8925E2B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5" y="4116"/>
                <a:ext cx="4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38" name="Line 347">
                <a:extLst>
                  <a:ext uri="{FF2B5EF4-FFF2-40B4-BE49-F238E27FC236}">
                    <a16:creationId xmlns:a16="http://schemas.microsoft.com/office/drawing/2014/main" id="{32C2C722-C134-4E3F-847B-4236ADABCC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5" y="4118"/>
                <a:ext cx="10" cy="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39" name="Line 348">
                <a:extLst>
                  <a:ext uri="{FF2B5EF4-FFF2-40B4-BE49-F238E27FC236}">
                    <a16:creationId xmlns:a16="http://schemas.microsoft.com/office/drawing/2014/main" id="{EE02A6BD-6B42-4B35-8D8C-29014A1D0F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5" y="4116"/>
                <a:ext cx="4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40" name="Line 349">
                <a:extLst>
                  <a:ext uri="{FF2B5EF4-FFF2-40B4-BE49-F238E27FC236}">
                    <a16:creationId xmlns:a16="http://schemas.microsoft.com/office/drawing/2014/main" id="{A5B00E40-3E78-4A90-A8A5-DE032D5791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5" y="4116"/>
                <a:ext cx="4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41" name="Line 350">
                <a:extLst>
                  <a:ext uri="{FF2B5EF4-FFF2-40B4-BE49-F238E27FC236}">
                    <a16:creationId xmlns:a16="http://schemas.microsoft.com/office/drawing/2014/main" id="{DBEC3161-40DC-4C99-A5FC-A998369943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9" y="4112"/>
                <a:ext cx="4" cy="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42" name="Line 351">
                <a:extLst>
                  <a:ext uri="{FF2B5EF4-FFF2-40B4-BE49-F238E27FC236}">
                    <a16:creationId xmlns:a16="http://schemas.microsoft.com/office/drawing/2014/main" id="{5426297F-7600-415E-A00E-597E3E88C3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9" y="4116"/>
                <a:ext cx="8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43" name="Line 352">
                <a:extLst>
                  <a:ext uri="{FF2B5EF4-FFF2-40B4-BE49-F238E27FC236}">
                    <a16:creationId xmlns:a16="http://schemas.microsoft.com/office/drawing/2014/main" id="{CE768720-ACDB-49E6-AB81-E5C08788C0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7" y="4116"/>
                <a:ext cx="6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44" name="Line 353">
                <a:extLst>
                  <a:ext uri="{FF2B5EF4-FFF2-40B4-BE49-F238E27FC236}">
                    <a16:creationId xmlns:a16="http://schemas.microsoft.com/office/drawing/2014/main" id="{5A99CBB6-CA84-4CB3-AD73-BDAF1C04B8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7" y="4116"/>
                <a:ext cx="6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45" name="Line 354">
                <a:extLst>
                  <a:ext uri="{FF2B5EF4-FFF2-40B4-BE49-F238E27FC236}">
                    <a16:creationId xmlns:a16="http://schemas.microsoft.com/office/drawing/2014/main" id="{11630450-896A-4182-AE90-B1C05370D7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3" y="4112"/>
                <a:ext cx="3" cy="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46" name="Line 355">
                <a:extLst>
                  <a:ext uri="{FF2B5EF4-FFF2-40B4-BE49-F238E27FC236}">
                    <a16:creationId xmlns:a16="http://schemas.microsoft.com/office/drawing/2014/main" id="{DB6C32B3-51AC-4F63-8C22-507ECAF796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3" y="4116"/>
                <a:ext cx="8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47" name="Line 356">
                <a:extLst>
                  <a:ext uri="{FF2B5EF4-FFF2-40B4-BE49-F238E27FC236}">
                    <a16:creationId xmlns:a16="http://schemas.microsoft.com/office/drawing/2014/main" id="{A4AD55C2-0D41-4CD6-BB10-FC4859DF3B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1" y="4112"/>
                <a:ext cx="6" cy="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48" name="Line 357">
                <a:extLst>
                  <a:ext uri="{FF2B5EF4-FFF2-40B4-BE49-F238E27FC236}">
                    <a16:creationId xmlns:a16="http://schemas.microsoft.com/office/drawing/2014/main" id="{354D21B5-918F-462B-856B-B007578D19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1" y="4112"/>
                <a:ext cx="9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49" name="Line 358">
                <a:extLst>
                  <a:ext uri="{FF2B5EF4-FFF2-40B4-BE49-F238E27FC236}">
                    <a16:creationId xmlns:a16="http://schemas.microsoft.com/office/drawing/2014/main" id="{C7A964EC-D621-4373-AACB-CA3BF7EA2B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00" y="4112"/>
                <a:ext cx="4" cy="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50" name="Line 359">
                <a:extLst>
                  <a:ext uri="{FF2B5EF4-FFF2-40B4-BE49-F238E27FC236}">
                    <a16:creationId xmlns:a16="http://schemas.microsoft.com/office/drawing/2014/main" id="{8BF5B9E5-F19C-49D8-AEF9-979BE8C83A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00" y="4116"/>
                <a:ext cx="4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51" name="Line 360">
                <a:extLst>
                  <a:ext uri="{FF2B5EF4-FFF2-40B4-BE49-F238E27FC236}">
                    <a16:creationId xmlns:a16="http://schemas.microsoft.com/office/drawing/2014/main" id="{4FE50082-E918-41AF-A19C-581850B9F9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04" y="4111"/>
                <a:ext cx="6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52" name="Line 361">
                <a:extLst>
                  <a:ext uri="{FF2B5EF4-FFF2-40B4-BE49-F238E27FC236}">
                    <a16:creationId xmlns:a16="http://schemas.microsoft.com/office/drawing/2014/main" id="{E1C3F696-675A-4765-BDE9-8D08DBDECE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04" y="4111"/>
                <a:ext cx="10" cy="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53" name="Line 362">
                <a:extLst>
                  <a:ext uri="{FF2B5EF4-FFF2-40B4-BE49-F238E27FC236}">
                    <a16:creationId xmlns:a16="http://schemas.microsoft.com/office/drawing/2014/main" id="{2E7975C1-BCD8-4165-B6CB-4FAD582888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4" y="4111"/>
                <a:ext cx="4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54" name="Line 363">
                <a:extLst>
                  <a:ext uri="{FF2B5EF4-FFF2-40B4-BE49-F238E27FC236}">
                    <a16:creationId xmlns:a16="http://schemas.microsoft.com/office/drawing/2014/main" id="{58FFE4CA-EEA3-4480-9993-4A350C25A3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4" y="4111"/>
                <a:ext cx="4" cy="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55" name="Line 364">
                <a:extLst>
                  <a:ext uri="{FF2B5EF4-FFF2-40B4-BE49-F238E27FC236}">
                    <a16:creationId xmlns:a16="http://schemas.microsoft.com/office/drawing/2014/main" id="{AECB5AFD-19CB-41EC-9096-6F1010547E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8" y="4107"/>
                <a:ext cx="6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56" name="Line 365">
                <a:extLst>
                  <a:ext uri="{FF2B5EF4-FFF2-40B4-BE49-F238E27FC236}">
                    <a16:creationId xmlns:a16="http://schemas.microsoft.com/office/drawing/2014/main" id="{EB98A330-3AD0-4756-A8A4-7B6D7EA318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8" y="4107"/>
                <a:ext cx="9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57" name="Line 366">
                <a:extLst>
                  <a:ext uri="{FF2B5EF4-FFF2-40B4-BE49-F238E27FC236}">
                    <a16:creationId xmlns:a16="http://schemas.microsoft.com/office/drawing/2014/main" id="{6C0BB2C4-C25E-4BCF-8689-2E03146C4F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7" y="4105"/>
                <a:ext cx="5" cy="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58" name="Line 367">
                <a:extLst>
                  <a:ext uri="{FF2B5EF4-FFF2-40B4-BE49-F238E27FC236}">
                    <a16:creationId xmlns:a16="http://schemas.microsoft.com/office/drawing/2014/main" id="{AB50465C-FEA6-4368-BC53-0C50E843A7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7" y="4107"/>
                <a:ext cx="5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59" name="Line 368">
                <a:extLst>
                  <a:ext uri="{FF2B5EF4-FFF2-40B4-BE49-F238E27FC236}">
                    <a16:creationId xmlns:a16="http://schemas.microsoft.com/office/drawing/2014/main" id="{EBAE7B2A-BBCF-45B5-9C34-8A36C4C4E5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2" y="4105"/>
                <a:ext cx="6" cy="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60" name="Line 369">
                <a:extLst>
                  <a:ext uri="{FF2B5EF4-FFF2-40B4-BE49-F238E27FC236}">
                    <a16:creationId xmlns:a16="http://schemas.microsoft.com/office/drawing/2014/main" id="{3712ABCE-99F5-441A-8430-42C047EE8F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2" y="4107"/>
                <a:ext cx="9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61" name="Line 370">
                <a:extLst>
                  <a:ext uri="{FF2B5EF4-FFF2-40B4-BE49-F238E27FC236}">
                    <a16:creationId xmlns:a16="http://schemas.microsoft.com/office/drawing/2014/main" id="{AA30AF3E-A63F-4407-82EA-A17FAD599B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1" y="4105"/>
                <a:ext cx="5" cy="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62" name="Line 371">
                <a:extLst>
                  <a:ext uri="{FF2B5EF4-FFF2-40B4-BE49-F238E27FC236}">
                    <a16:creationId xmlns:a16="http://schemas.microsoft.com/office/drawing/2014/main" id="{CBCBA4FB-5F99-4540-A781-0AD334CBD9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1" y="4105"/>
                <a:ext cx="5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63" name="Line 372">
                <a:extLst>
                  <a:ext uri="{FF2B5EF4-FFF2-40B4-BE49-F238E27FC236}">
                    <a16:creationId xmlns:a16="http://schemas.microsoft.com/office/drawing/2014/main" id="{740BAB77-493E-42B5-A296-7FC495A510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1" y="4105"/>
                <a:ext cx="5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64" name="Line 373">
                <a:extLst>
                  <a:ext uri="{FF2B5EF4-FFF2-40B4-BE49-F238E27FC236}">
                    <a16:creationId xmlns:a16="http://schemas.microsoft.com/office/drawing/2014/main" id="{E536E36E-EFA0-40B5-B227-D975EEE08E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1" y="4105"/>
                <a:ext cx="5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65" name="Line 374">
                <a:extLst>
                  <a:ext uri="{FF2B5EF4-FFF2-40B4-BE49-F238E27FC236}">
                    <a16:creationId xmlns:a16="http://schemas.microsoft.com/office/drawing/2014/main" id="{56B9CAFB-C1DD-4BB4-8C03-531C7D34BD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1" y="4105"/>
                <a:ext cx="5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66" name="Line 375">
                <a:extLst>
                  <a:ext uri="{FF2B5EF4-FFF2-40B4-BE49-F238E27FC236}">
                    <a16:creationId xmlns:a16="http://schemas.microsoft.com/office/drawing/2014/main" id="{2752483D-A344-46A7-A2BA-273A6AB8EF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6" y="4100"/>
                <a:ext cx="5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67" name="Line 376">
                <a:extLst>
                  <a:ext uri="{FF2B5EF4-FFF2-40B4-BE49-F238E27FC236}">
                    <a16:creationId xmlns:a16="http://schemas.microsoft.com/office/drawing/2014/main" id="{9E958C73-8757-40E9-92C7-0AD30A5C94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6" y="4102"/>
                <a:ext cx="9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68" name="Line 377">
                <a:extLst>
                  <a:ext uri="{FF2B5EF4-FFF2-40B4-BE49-F238E27FC236}">
                    <a16:creationId xmlns:a16="http://schemas.microsoft.com/office/drawing/2014/main" id="{01FE7808-9379-44E5-A9A4-8690C13763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5" y="4100"/>
                <a:ext cx="4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69" name="Line 378">
                <a:extLst>
                  <a:ext uri="{FF2B5EF4-FFF2-40B4-BE49-F238E27FC236}">
                    <a16:creationId xmlns:a16="http://schemas.microsoft.com/office/drawing/2014/main" id="{6F61ED8D-3FED-402E-8B83-46CEB369DE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5" y="4100"/>
                <a:ext cx="4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70" name="Line 379">
                <a:extLst>
                  <a:ext uri="{FF2B5EF4-FFF2-40B4-BE49-F238E27FC236}">
                    <a16:creationId xmlns:a16="http://schemas.microsoft.com/office/drawing/2014/main" id="{D4286F00-7C66-463D-9973-BD66C980B4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9" y="4096"/>
                <a:ext cx="6" cy="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71" name="Line 380">
                <a:extLst>
                  <a:ext uri="{FF2B5EF4-FFF2-40B4-BE49-F238E27FC236}">
                    <a16:creationId xmlns:a16="http://schemas.microsoft.com/office/drawing/2014/main" id="{E5F5ABA1-F365-4C00-B800-FCF9B1D17C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9" y="4100"/>
                <a:ext cx="9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72" name="Line 381">
                <a:extLst>
                  <a:ext uri="{FF2B5EF4-FFF2-40B4-BE49-F238E27FC236}">
                    <a16:creationId xmlns:a16="http://schemas.microsoft.com/office/drawing/2014/main" id="{3A807411-76B2-4988-B7CD-AD36F3127B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8" y="4096"/>
                <a:ext cx="5" cy="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73" name="Line 382">
                <a:extLst>
                  <a:ext uri="{FF2B5EF4-FFF2-40B4-BE49-F238E27FC236}">
                    <a16:creationId xmlns:a16="http://schemas.microsoft.com/office/drawing/2014/main" id="{435BC539-DB1E-43FE-8F25-3F757A4E85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8" y="4096"/>
                <a:ext cx="5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74" name="Line 383">
                <a:extLst>
                  <a:ext uri="{FF2B5EF4-FFF2-40B4-BE49-F238E27FC236}">
                    <a16:creationId xmlns:a16="http://schemas.microsoft.com/office/drawing/2014/main" id="{973BB4C8-3A4F-4F0F-87A5-BB4DD9472E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100"/>
                <a:ext cx="5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75" name="Line 384">
                <a:extLst>
                  <a:ext uri="{FF2B5EF4-FFF2-40B4-BE49-F238E27FC236}">
                    <a16:creationId xmlns:a16="http://schemas.microsoft.com/office/drawing/2014/main" id="{CE0F13DB-6197-4A50-8962-75905EF050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100"/>
                <a:ext cx="9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76" name="Line 385">
                <a:extLst>
                  <a:ext uri="{FF2B5EF4-FFF2-40B4-BE49-F238E27FC236}">
                    <a16:creationId xmlns:a16="http://schemas.microsoft.com/office/drawing/2014/main" id="{5E6A2A18-69A3-49B3-9C4C-D419564A96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2" y="4096"/>
                <a:ext cx="5" cy="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77" name="Line 386">
                <a:extLst>
                  <a:ext uri="{FF2B5EF4-FFF2-40B4-BE49-F238E27FC236}">
                    <a16:creationId xmlns:a16="http://schemas.microsoft.com/office/drawing/2014/main" id="{CD17B2F1-2961-40DE-95A4-67108065E4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2" y="4096"/>
                <a:ext cx="5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78" name="Line 387">
                <a:extLst>
                  <a:ext uri="{FF2B5EF4-FFF2-40B4-BE49-F238E27FC236}">
                    <a16:creationId xmlns:a16="http://schemas.microsoft.com/office/drawing/2014/main" id="{E85BCF24-C089-400E-9077-3BBF70397D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7" y="4096"/>
                <a:ext cx="4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79" name="Line 388">
                <a:extLst>
                  <a:ext uri="{FF2B5EF4-FFF2-40B4-BE49-F238E27FC236}">
                    <a16:creationId xmlns:a16="http://schemas.microsoft.com/office/drawing/2014/main" id="{6F0814F0-7C8D-4DE9-B3B8-FDCF866CE4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7" y="4096"/>
                <a:ext cx="10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80" name="Line 389">
                <a:extLst>
                  <a:ext uri="{FF2B5EF4-FFF2-40B4-BE49-F238E27FC236}">
                    <a16:creationId xmlns:a16="http://schemas.microsoft.com/office/drawing/2014/main" id="{7DEF0588-FEB6-470B-9656-C91C2A2117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97" y="4095"/>
                <a:ext cx="3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81" name="Line 390">
                <a:extLst>
                  <a:ext uri="{FF2B5EF4-FFF2-40B4-BE49-F238E27FC236}">
                    <a16:creationId xmlns:a16="http://schemas.microsoft.com/office/drawing/2014/main" id="{4CC20F8A-2F9B-42D6-8046-CD8DB56794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97" y="4096"/>
                <a:ext cx="3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82" name="Line 391">
                <a:extLst>
                  <a:ext uri="{FF2B5EF4-FFF2-40B4-BE49-F238E27FC236}">
                    <a16:creationId xmlns:a16="http://schemas.microsoft.com/office/drawing/2014/main" id="{7D9551B8-B63A-4619-93E7-501994FD90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0" y="4096"/>
                <a:ext cx="5" cy="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83" name="Line 392">
                <a:extLst>
                  <a:ext uri="{FF2B5EF4-FFF2-40B4-BE49-F238E27FC236}">
                    <a16:creationId xmlns:a16="http://schemas.microsoft.com/office/drawing/2014/main" id="{116F977D-AFB6-436E-99CA-352AAA4AFC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0" y="4096"/>
                <a:ext cx="11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84" name="Line 393">
                <a:extLst>
                  <a:ext uri="{FF2B5EF4-FFF2-40B4-BE49-F238E27FC236}">
                    <a16:creationId xmlns:a16="http://schemas.microsoft.com/office/drawing/2014/main" id="{8E4D7F13-7581-4F45-9E97-60C7712200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1" y="4095"/>
                <a:ext cx="3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85" name="Line 394">
                <a:extLst>
                  <a:ext uri="{FF2B5EF4-FFF2-40B4-BE49-F238E27FC236}">
                    <a16:creationId xmlns:a16="http://schemas.microsoft.com/office/drawing/2014/main" id="{C6899093-1E0E-4A34-BF0A-91B4C16E19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1" y="4095"/>
                <a:ext cx="3" cy="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86" name="Line 395">
                <a:extLst>
                  <a:ext uri="{FF2B5EF4-FFF2-40B4-BE49-F238E27FC236}">
                    <a16:creationId xmlns:a16="http://schemas.microsoft.com/office/drawing/2014/main" id="{7DDDFC71-78F9-46D9-8D21-BA6D706435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4" y="4091"/>
                <a:ext cx="5" cy="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87" name="Line 396">
                <a:extLst>
                  <a:ext uri="{FF2B5EF4-FFF2-40B4-BE49-F238E27FC236}">
                    <a16:creationId xmlns:a16="http://schemas.microsoft.com/office/drawing/2014/main" id="{2041F403-7D7A-4650-8723-34D53904F7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14" y="4089"/>
                <a:ext cx="10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88" name="Line 397">
                <a:extLst>
                  <a:ext uri="{FF2B5EF4-FFF2-40B4-BE49-F238E27FC236}">
                    <a16:creationId xmlns:a16="http://schemas.microsoft.com/office/drawing/2014/main" id="{DE3063F2-6EE1-44A3-9768-896FF478B7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24" y="4089"/>
                <a:ext cx="4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89" name="Line 398">
                <a:extLst>
                  <a:ext uri="{FF2B5EF4-FFF2-40B4-BE49-F238E27FC236}">
                    <a16:creationId xmlns:a16="http://schemas.microsoft.com/office/drawing/2014/main" id="{2C05E113-521F-4879-95C8-FF6B8F2E2F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24" y="4091"/>
                <a:ext cx="4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90" name="Line 399">
                <a:extLst>
                  <a:ext uri="{FF2B5EF4-FFF2-40B4-BE49-F238E27FC236}">
                    <a16:creationId xmlns:a16="http://schemas.microsoft.com/office/drawing/2014/main" id="{7E1EA386-9816-4339-9931-390EFB24CE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28" y="4091"/>
                <a:ext cx="4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91" name="Line 400">
                <a:extLst>
                  <a:ext uri="{FF2B5EF4-FFF2-40B4-BE49-F238E27FC236}">
                    <a16:creationId xmlns:a16="http://schemas.microsoft.com/office/drawing/2014/main" id="{F8E46EF7-D9AA-4A8B-B32E-F389C95A68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28" y="4095"/>
                <a:ext cx="10" cy="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grpSp>
            <p:nvGrpSpPr>
              <p:cNvPr id="14792" name="Group 3254">
                <a:extLst>
                  <a:ext uri="{FF2B5EF4-FFF2-40B4-BE49-F238E27FC236}">
                    <a16:creationId xmlns:a16="http://schemas.microsoft.com/office/drawing/2014/main" id="{1FCE96A1-7428-4B4E-A6C1-9418B3C1CE9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38" y="4025"/>
                <a:ext cx="153" cy="77"/>
                <a:chOff x="692" y="1049"/>
                <a:chExt cx="81" cy="48"/>
              </a:xfrm>
            </p:grpSpPr>
            <p:sp>
              <p:nvSpPr>
                <p:cNvPr id="14797" name="Line 401">
                  <a:extLst>
                    <a:ext uri="{FF2B5EF4-FFF2-40B4-BE49-F238E27FC236}">
                      <a16:creationId xmlns:a16="http://schemas.microsoft.com/office/drawing/2014/main" id="{23DDD594-E7F2-4BBA-9269-3902DB411C0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92" y="1090"/>
                  <a:ext cx="4" cy="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4798" name="Line 402">
                  <a:extLst>
                    <a:ext uri="{FF2B5EF4-FFF2-40B4-BE49-F238E27FC236}">
                      <a16:creationId xmlns:a16="http://schemas.microsoft.com/office/drawing/2014/main" id="{4CE9F44F-A541-4023-B7A0-4F01B6E2C42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692" y="1091"/>
                  <a:ext cx="4" cy="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4799" name="Line 403">
                  <a:extLst>
                    <a:ext uri="{FF2B5EF4-FFF2-40B4-BE49-F238E27FC236}">
                      <a16:creationId xmlns:a16="http://schemas.microsoft.com/office/drawing/2014/main" id="{D5FE8677-80F2-4FDC-84A1-C186B4E5529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96" y="1079"/>
                  <a:ext cx="4" cy="1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4800" name="Line 404">
                  <a:extLst>
                    <a:ext uri="{FF2B5EF4-FFF2-40B4-BE49-F238E27FC236}">
                      <a16:creationId xmlns:a16="http://schemas.microsoft.com/office/drawing/2014/main" id="{C16FA133-DD41-42E0-A403-E84E61FC902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96" y="1079"/>
                  <a:ext cx="10" cy="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4801" name="Line 405">
                  <a:extLst>
                    <a:ext uri="{FF2B5EF4-FFF2-40B4-BE49-F238E27FC236}">
                      <a16:creationId xmlns:a16="http://schemas.microsoft.com/office/drawing/2014/main" id="{33219BB1-1D4D-49A1-8E6A-6774A49D56E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06" y="1067"/>
                  <a:ext cx="3" cy="1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4802" name="Line 406">
                  <a:extLst>
                    <a:ext uri="{FF2B5EF4-FFF2-40B4-BE49-F238E27FC236}">
                      <a16:creationId xmlns:a16="http://schemas.microsoft.com/office/drawing/2014/main" id="{14108694-04DF-49D3-AB00-0D8BA1AF120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06" y="1067"/>
                  <a:ext cx="3" cy="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4803" name="Line 407">
                  <a:extLst>
                    <a:ext uri="{FF2B5EF4-FFF2-40B4-BE49-F238E27FC236}">
                      <a16:creationId xmlns:a16="http://schemas.microsoft.com/office/drawing/2014/main" id="{AD5C8C65-35CD-430A-86EA-6C48FEBCA93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09" y="1065"/>
                  <a:ext cx="5" cy="5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4804" name="Line 408">
                  <a:extLst>
                    <a:ext uri="{FF2B5EF4-FFF2-40B4-BE49-F238E27FC236}">
                      <a16:creationId xmlns:a16="http://schemas.microsoft.com/office/drawing/2014/main" id="{8590744D-6573-4A11-9C39-9843EF46153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09" y="1065"/>
                  <a:ext cx="8" cy="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4805" name="Line 418">
                  <a:extLst>
                    <a:ext uri="{FF2B5EF4-FFF2-40B4-BE49-F238E27FC236}">
                      <a16:creationId xmlns:a16="http://schemas.microsoft.com/office/drawing/2014/main" id="{2CFF7288-D443-4E79-9F15-138058B99B8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17" y="1065"/>
                  <a:ext cx="6" cy="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4806" name="Line 419">
                  <a:extLst>
                    <a:ext uri="{FF2B5EF4-FFF2-40B4-BE49-F238E27FC236}">
                      <a16:creationId xmlns:a16="http://schemas.microsoft.com/office/drawing/2014/main" id="{F87EB80C-62A5-420F-9F22-D75C1C8D801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17" y="1065"/>
                  <a:ext cx="6" cy="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4807" name="Line 420">
                  <a:extLst>
                    <a:ext uri="{FF2B5EF4-FFF2-40B4-BE49-F238E27FC236}">
                      <a16:creationId xmlns:a16="http://schemas.microsoft.com/office/drawing/2014/main" id="{91F07E11-3D04-4ACC-A23C-D8AC1EEBB76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23" y="1062"/>
                  <a:ext cx="3" cy="5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4808" name="Line 421">
                  <a:extLst>
                    <a:ext uri="{FF2B5EF4-FFF2-40B4-BE49-F238E27FC236}">
                      <a16:creationId xmlns:a16="http://schemas.microsoft.com/office/drawing/2014/main" id="{AA5424DE-9C5E-4756-AE00-5A0DC1F6274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23" y="1065"/>
                  <a:ext cx="8" cy="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4809" name="Line 422">
                  <a:extLst>
                    <a:ext uri="{FF2B5EF4-FFF2-40B4-BE49-F238E27FC236}">
                      <a16:creationId xmlns:a16="http://schemas.microsoft.com/office/drawing/2014/main" id="{7E6B113C-92E9-4EAA-8F7D-534DBD478ED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31" y="1065"/>
                  <a:ext cx="6" cy="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4810" name="Line 423">
                  <a:extLst>
                    <a:ext uri="{FF2B5EF4-FFF2-40B4-BE49-F238E27FC236}">
                      <a16:creationId xmlns:a16="http://schemas.microsoft.com/office/drawing/2014/main" id="{D80F6A3E-81E1-4192-988E-44381FF3692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31" y="1065"/>
                  <a:ext cx="10" cy="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4811" name="Line 424">
                  <a:extLst>
                    <a:ext uri="{FF2B5EF4-FFF2-40B4-BE49-F238E27FC236}">
                      <a16:creationId xmlns:a16="http://schemas.microsoft.com/office/drawing/2014/main" id="{7A256F4F-F8C7-4FC9-9C9C-5AB2A482631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41" y="1056"/>
                  <a:ext cx="4" cy="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4812" name="Line 425">
                  <a:extLst>
                    <a:ext uri="{FF2B5EF4-FFF2-40B4-BE49-F238E27FC236}">
                      <a16:creationId xmlns:a16="http://schemas.microsoft.com/office/drawing/2014/main" id="{E321BB57-1297-4D6D-A642-78086728EC2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41" y="1060"/>
                  <a:ext cx="4" cy="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4813" name="Line 426">
                  <a:extLst>
                    <a:ext uri="{FF2B5EF4-FFF2-40B4-BE49-F238E27FC236}">
                      <a16:creationId xmlns:a16="http://schemas.microsoft.com/office/drawing/2014/main" id="{5175A579-BBE5-4651-9D34-776427817DD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45" y="1056"/>
                  <a:ext cx="5" cy="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4814" name="Line 427">
                  <a:extLst>
                    <a:ext uri="{FF2B5EF4-FFF2-40B4-BE49-F238E27FC236}">
                      <a16:creationId xmlns:a16="http://schemas.microsoft.com/office/drawing/2014/main" id="{E281DFFD-8CFA-4BA2-80CF-22DC0B852C4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45" y="1056"/>
                  <a:ext cx="10" cy="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4815" name="Line 428">
                  <a:extLst>
                    <a:ext uri="{FF2B5EF4-FFF2-40B4-BE49-F238E27FC236}">
                      <a16:creationId xmlns:a16="http://schemas.microsoft.com/office/drawing/2014/main" id="{9106EE32-6187-40FE-9FE4-234DF1626B3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55" y="1056"/>
                  <a:ext cx="3" cy="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4816" name="Line 429">
                  <a:extLst>
                    <a:ext uri="{FF2B5EF4-FFF2-40B4-BE49-F238E27FC236}">
                      <a16:creationId xmlns:a16="http://schemas.microsoft.com/office/drawing/2014/main" id="{DB128A91-EC8B-4B7C-9DC9-36ECA9D5F42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55" y="1056"/>
                  <a:ext cx="3" cy="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4817" name="Line 430">
                  <a:extLst>
                    <a:ext uri="{FF2B5EF4-FFF2-40B4-BE49-F238E27FC236}">
                      <a16:creationId xmlns:a16="http://schemas.microsoft.com/office/drawing/2014/main" id="{0E97C3DF-B331-4BA2-A67C-5E0BF72E004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58" y="1055"/>
                  <a:ext cx="6" cy="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4818" name="Line 431">
                  <a:extLst>
                    <a:ext uri="{FF2B5EF4-FFF2-40B4-BE49-F238E27FC236}">
                      <a16:creationId xmlns:a16="http://schemas.microsoft.com/office/drawing/2014/main" id="{1611237B-62E9-4115-B947-C9EC24464FF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58" y="1056"/>
                  <a:ext cx="11" cy="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4819" name="Line 432">
                  <a:extLst>
                    <a:ext uri="{FF2B5EF4-FFF2-40B4-BE49-F238E27FC236}">
                      <a16:creationId xmlns:a16="http://schemas.microsoft.com/office/drawing/2014/main" id="{BFE41B7A-3D87-4232-8E0A-599DBE2E17D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69" y="1049"/>
                  <a:ext cx="4" cy="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4820" name="Line 433">
                  <a:extLst>
                    <a:ext uri="{FF2B5EF4-FFF2-40B4-BE49-F238E27FC236}">
                      <a16:creationId xmlns:a16="http://schemas.microsoft.com/office/drawing/2014/main" id="{6906A15B-C37C-4A8F-BA62-0C960BBBD20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69" y="1049"/>
                  <a:ext cx="4" cy="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sp>
            <p:nvSpPr>
              <p:cNvPr id="14793" name="Line 434">
                <a:extLst>
                  <a:ext uri="{FF2B5EF4-FFF2-40B4-BE49-F238E27FC236}">
                    <a16:creationId xmlns:a16="http://schemas.microsoft.com/office/drawing/2014/main" id="{C66E7346-79D4-4888-BCB0-0B6D773231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91" y="4020"/>
                <a:ext cx="5" cy="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94" name="Line 435">
                <a:extLst>
                  <a:ext uri="{FF2B5EF4-FFF2-40B4-BE49-F238E27FC236}">
                    <a16:creationId xmlns:a16="http://schemas.microsoft.com/office/drawing/2014/main" id="{A77A1373-F698-4862-923B-896FB0BFB2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91" y="4020"/>
                <a:ext cx="9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95" name="Line 1315">
                <a:extLst>
                  <a:ext uri="{FF2B5EF4-FFF2-40B4-BE49-F238E27FC236}">
                    <a16:creationId xmlns:a16="http://schemas.microsoft.com/office/drawing/2014/main" id="{BC378BED-701B-44CA-8EDA-3ADE02B60C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9" y="4135"/>
                <a:ext cx="1" cy="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796" name="Line 1316">
                <a:extLst>
                  <a:ext uri="{FF2B5EF4-FFF2-40B4-BE49-F238E27FC236}">
                    <a16:creationId xmlns:a16="http://schemas.microsoft.com/office/drawing/2014/main" id="{A79A3DD9-9529-4CB9-8A4B-B2C73EFBBB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0" y="4136"/>
                <a:ext cx="2" cy="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</p:grpSp>
        <p:cxnSp>
          <p:nvCxnSpPr>
            <p:cNvPr id="457" name="Connecteur droit 4308">
              <a:extLst>
                <a:ext uri="{FF2B5EF4-FFF2-40B4-BE49-F238E27FC236}">
                  <a16:creationId xmlns:a16="http://schemas.microsoft.com/office/drawing/2014/main" id="{50116B8F-6A87-4954-9052-1B457A2FC2D3}"/>
                </a:ext>
              </a:extLst>
            </p:cNvPr>
            <p:cNvCxnSpPr/>
            <p:nvPr/>
          </p:nvCxnSpPr>
          <p:spPr bwMode="auto">
            <a:xfrm rot="5400000">
              <a:off x="463285" y="6453598"/>
              <a:ext cx="55399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552" name="ZoneTexte 21">
              <a:extLst>
                <a:ext uri="{FF2B5EF4-FFF2-40B4-BE49-F238E27FC236}">
                  <a16:creationId xmlns:a16="http://schemas.microsoft.com/office/drawing/2014/main" id="{605BC6C4-187E-487D-A340-1B8EAAF535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4491" y="6533251"/>
              <a:ext cx="482712" cy="241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400">
                  <a:cs typeface="Arial" panose="020B0604020202020204" pitchFamily="34" charset="0"/>
                </a:rPr>
                <a:t>300</a:t>
              </a:r>
            </a:p>
          </p:txBody>
        </p:sp>
        <p:sp>
          <p:nvSpPr>
            <p:cNvPr id="14553" name="ZoneTexte 22">
              <a:extLst>
                <a:ext uri="{FF2B5EF4-FFF2-40B4-BE49-F238E27FC236}">
                  <a16:creationId xmlns:a16="http://schemas.microsoft.com/office/drawing/2014/main" id="{A6FB3D11-0590-4C78-9BCC-2E6C8CCA68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4926" y="6055734"/>
              <a:ext cx="482712" cy="241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400">
                  <a:cs typeface="Arial" panose="020B0604020202020204" pitchFamily="34" charset="0"/>
                </a:rPr>
                <a:t>600</a:t>
              </a:r>
            </a:p>
          </p:txBody>
        </p:sp>
        <p:sp>
          <p:nvSpPr>
            <p:cNvPr id="14554" name="ZoneTexte 23">
              <a:extLst>
                <a:ext uri="{FF2B5EF4-FFF2-40B4-BE49-F238E27FC236}">
                  <a16:creationId xmlns:a16="http://schemas.microsoft.com/office/drawing/2014/main" id="{238B7A2A-05C7-49EE-84AB-F89826E71A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620" y="5896106"/>
              <a:ext cx="383349" cy="241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400" dirty="0">
                  <a:cs typeface="Arial" panose="020B0604020202020204" pitchFamily="34" charset="0"/>
                </a:rPr>
                <a:t>50</a:t>
              </a:r>
            </a:p>
          </p:txBody>
        </p:sp>
        <p:sp>
          <p:nvSpPr>
            <p:cNvPr id="14555" name="ZoneTexte 23">
              <a:extLst>
                <a:ext uri="{FF2B5EF4-FFF2-40B4-BE49-F238E27FC236}">
                  <a16:creationId xmlns:a16="http://schemas.microsoft.com/office/drawing/2014/main" id="{85EB1B77-5F6C-4C0E-8478-9A53134533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3745" y="5336729"/>
              <a:ext cx="482712" cy="241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400" dirty="0">
                  <a:cs typeface="Arial" panose="020B0604020202020204" pitchFamily="34" charset="0"/>
                </a:rPr>
                <a:t>150</a:t>
              </a:r>
            </a:p>
          </p:txBody>
        </p:sp>
        <p:sp>
          <p:nvSpPr>
            <p:cNvPr id="14556" name="Line 3239">
              <a:extLst>
                <a:ext uri="{FF2B5EF4-FFF2-40B4-BE49-F238E27FC236}">
                  <a16:creationId xmlns:a16="http://schemas.microsoft.com/office/drawing/2014/main" id="{791F0635-333B-4017-A335-AEF731ECB28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75514" y="6563267"/>
              <a:ext cx="0" cy="1759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57" name="Line 3240">
              <a:extLst>
                <a:ext uri="{FF2B5EF4-FFF2-40B4-BE49-F238E27FC236}">
                  <a16:creationId xmlns:a16="http://schemas.microsoft.com/office/drawing/2014/main" id="{B5398ED4-5F4F-4EE2-8F6E-D329D93180D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236222" y="6563267"/>
              <a:ext cx="0" cy="1759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58" name="Line 3241">
              <a:extLst>
                <a:ext uri="{FF2B5EF4-FFF2-40B4-BE49-F238E27FC236}">
                  <a16:creationId xmlns:a16="http://schemas.microsoft.com/office/drawing/2014/main" id="{F7EFE097-B398-480B-B1D0-B049AFF5452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43634" y="6563267"/>
              <a:ext cx="0" cy="1759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59" name="Line 3242">
              <a:extLst>
                <a:ext uri="{FF2B5EF4-FFF2-40B4-BE49-F238E27FC236}">
                  <a16:creationId xmlns:a16="http://schemas.microsoft.com/office/drawing/2014/main" id="{58762A9E-6FC2-47A2-B5B1-22C6956E7FC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580586" y="6563267"/>
              <a:ext cx="0" cy="1759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60" name="ZoneTexte 33">
              <a:extLst>
                <a:ext uri="{FF2B5EF4-FFF2-40B4-BE49-F238E27FC236}">
                  <a16:creationId xmlns:a16="http://schemas.microsoft.com/office/drawing/2014/main" id="{42FE51DD-1123-467B-817A-C44AA0A9BD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5296" y="6630119"/>
              <a:ext cx="449985" cy="282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200">
                  <a:cs typeface="Arial" panose="020B0604020202020204" pitchFamily="34" charset="0"/>
                </a:rPr>
                <a:t>PE</a:t>
              </a:r>
            </a:p>
          </p:txBody>
        </p:sp>
        <p:sp>
          <p:nvSpPr>
            <p:cNvPr id="14561" name="ZoneTexte 33">
              <a:extLst>
                <a:ext uri="{FF2B5EF4-FFF2-40B4-BE49-F238E27FC236}">
                  <a16:creationId xmlns:a16="http://schemas.microsoft.com/office/drawing/2014/main" id="{989F3005-ECDB-4506-94F2-7841C1C660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7785" y="6630119"/>
              <a:ext cx="593215" cy="2769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200">
                  <a:cs typeface="Arial" panose="020B0604020202020204" pitchFamily="34" charset="0"/>
                </a:rPr>
                <a:t>SNP</a:t>
              </a:r>
            </a:p>
          </p:txBody>
        </p:sp>
        <p:sp>
          <p:nvSpPr>
            <p:cNvPr id="14562" name="ZoneTexte 33">
              <a:extLst>
                <a:ext uri="{FF2B5EF4-FFF2-40B4-BE49-F238E27FC236}">
                  <a16:creationId xmlns:a16="http://schemas.microsoft.com/office/drawing/2014/main" id="{286D6282-4DE8-483C-8744-023F4E94F6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5994" y="6630119"/>
              <a:ext cx="469549" cy="282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200">
                  <a:cs typeface="Arial" panose="020B0604020202020204" pitchFamily="34" charset="0"/>
                </a:rPr>
                <a:t>PE</a:t>
              </a:r>
            </a:p>
          </p:txBody>
        </p:sp>
        <p:sp>
          <p:nvSpPr>
            <p:cNvPr id="14563" name="ZoneTexte 33">
              <a:extLst>
                <a:ext uri="{FF2B5EF4-FFF2-40B4-BE49-F238E27FC236}">
                  <a16:creationId xmlns:a16="http://schemas.microsoft.com/office/drawing/2014/main" id="{0172C8B0-A8D6-453E-8D76-B3E7E6011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83088" y="6630119"/>
              <a:ext cx="645866" cy="2769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200">
                  <a:cs typeface="Arial" panose="020B0604020202020204" pitchFamily="34" charset="0"/>
                </a:rPr>
                <a:t>SNP</a:t>
              </a:r>
            </a:p>
          </p:txBody>
        </p:sp>
        <p:grpSp>
          <p:nvGrpSpPr>
            <p:cNvPr id="14564" name="Group 5148">
              <a:extLst>
                <a:ext uri="{FF2B5EF4-FFF2-40B4-BE49-F238E27FC236}">
                  <a16:creationId xmlns:a16="http://schemas.microsoft.com/office/drawing/2014/main" id="{4DB2B136-AF43-4AAA-BF3F-CA5FCA115B5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53285" y="6544166"/>
              <a:ext cx="564577" cy="517083"/>
              <a:chOff x="1876571" y="2238672"/>
              <a:chExt cx="641096" cy="601022"/>
            </a:xfrm>
          </p:grpSpPr>
          <p:sp>
            <p:nvSpPr>
              <p:cNvPr id="14565" name="ZoneTexte 40">
                <a:extLst>
                  <a:ext uri="{FF2B5EF4-FFF2-40B4-BE49-F238E27FC236}">
                    <a16:creationId xmlns:a16="http://schemas.microsoft.com/office/drawing/2014/main" id="{BC0945E8-F500-4B3C-85AA-BF5D7D1C6BE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876571" y="2378029"/>
                <a:ext cx="641096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fr-FR" altLang="fr-FR" sz="1200">
                    <a:cs typeface="Arial" panose="020B0604020202020204" pitchFamily="34" charset="0"/>
                  </a:rPr>
                  <a:t>BIC </a:t>
                </a:r>
              </a:p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fr-FR" altLang="fr-FR" sz="1200">
                    <a:cs typeface="Arial" panose="020B0604020202020204" pitchFamily="34" charset="0"/>
                  </a:rPr>
                  <a:t>CnF </a:t>
                </a:r>
              </a:p>
            </p:txBody>
          </p:sp>
          <p:cxnSp>
            <p:nvCxnSpPr>
              <p:cNvPr id="14566" name="Connecteur droit avec flèche 2490">
                <a:extLst>
                  <a:ext uri="{FF2B5EF4-FFF2-40B4-BE49-F238E27FC236}">
                    <a16:creationId xmlns:a16="http://schemas.microsoft.com/office/drawing/2014/main" id="{2BAD57D3-195E-410C-9D59-1EA7E12B82FB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16200000" flipV="1">
                <a:off x="2216907" y="2336028"/>
                <a:ext cx="196594" cy="1882"/>
              </a:xfrm>
              <a:prstGeom prst="straightConnector1">
                <a:avLst/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sp>
        <p:nvSpPr>
          <p:cNvPr id="13316" name="Text Box 3176">
            <a:extLst>
              <a:ext uri="{FF2B5EF4-FFF2-40B4-BE49-F238E27FC236}">
                <a16:creationId xmlns:a16="http://schemas.microsoft.com/office/drawing/2014/main" id="{4F316AE7-76E7-488A-84E7-6D3A3AF2FC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8925" y="407988"/>
            <a:ext cx="24812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400" b="1" dirty="0">
                <a:cs typeface="Arial" panose="020B0604020202020204" pitchFamily="34" charset="0"/>
              </a:rPr>
              <a:t>5-HT</a:t>
            </a:r>
            <a:r>
              <a:rPr lang="fr-FR" altLang="fr-FR" sz="1400" b="1" baseline="-25000" dirty="0">
                <a:cs typeface="Arial" panose="020B0604020202020204" pitchFamily="34" charset="0"/>
              </a:rPr>
              <a:t>3</a:t>
            </a:r>
            <a:r>
              <a:rPr lang="fr-FR" altLang="fr-FR" sz="1400" b="1" dirty="0">
                <a:cs typeface="Arial" panose="020B0604020202020204" pitchFamily="34" charset="0"/>
              </a:rPr>
              <a:t> Knock-out</a:t>
            </a:r>
          </a:p>
        </p:txBody>
      </p:sp>
      <p:sp>
        <p:nvSpPr>
          <p:cNvPr id="13317" name="Line 1064">
            <a:extLst>
              <a:ext uri="{FF2B5EF4-FFF2-40B4-BE49-F238E27FC236}">
                <a16:creationId xmlns:a16="http://schemas.microsoft.com/office/drawing/2014/main" id="{48A33431-57FB-4F14-BB59-8E0F51EF9D38}"/>
              </a:ext>
            </a:extLst>
          </p:cNvPr>
          <p:cNvSpPr>
            <a:spLocks noChangeShapeType="1"/>
          </p:cNvSpPr>
          <p:nvPr/>
        </p:nvSpPr>
        <p:spPr bwMode="auto">
          <a:xfrm>
            <a:off x="6338888" y="2235200"/>
            <a:ext cx="2254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18" name="ZoneTexte 48">
            <a:extLst>
              <a:ext uri="{FF2B5EF4-FFF2-40B4-BE49-F238E27FC236}">
                <a16:creationId xmlns:a16="http://schemas.microsoft.com/office/drawing/2014/main" id="{658E5E01-B358-49FC-8C0F-1BF68D9707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2700" y="755650"/>
            <a:ext cx="1493838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100">
                <a:cs typeface="Arial" panose="020B0604020202020204" pitchFamily="34" charset="0"/>
              </a:rPr>
              <a:t>Experimental</a:t>
            </a:r>
          </a:p>
        </p:txBody>
      </p:sp>
      <p:sp>
        <p:nvSpPr>
          <p:cNvPr id="13319" name="ZoneTexte 25">
            <a:extLst>
              <a:ext uri="{FF2B5EF4-FFF2-40B4-BE49-F238E27FC236}">
                <a16:creationId xmlns:a16="http://schemas.microsoft.com/office/drawing/2014/main" id="{9387B7C7-BACD-49D6-9D5B-30D6EC95271B}"/>
              </a:ext>
            </a:extLst>
          </p:cNvPr>
          <p:cNvSpPr txBox="1">
            <a:spLocks noChangeArrowheads="1"/>
          </p:cNvSpPr>
          <p:nvPr/>
        </p:nvSpPr>
        <p:spPr bwMode="auto">
          <a:xfrm rot="5400000" flipH="1" flipV="1">
            <a:off x="3091550" y="1094114"/>
            <a:ext cx="1054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400" dirty="0">
                <a:cs typeface="Arial" panose="020B0604020202020204" pitchFamily="34" charset="0"/>
              </a:rPr>
              <a:t>BP (</a:t>
            </a:r>
            <a:r>
              <a:rPr lang="fr-FR" altLang="fr-FR" sz="1400" dirty="0" err="1">
                <a:cs typeface="Arial" panose="020B0604020202020204" pitchFamily="34" charset="0"/>
              </a:rPr>
              <a:t>mmHg</a:t>
            </a:r>
            <a:r>
              <a:rPr lang="fr-FR" altLang="fr-FR" sz="1400" dirty="0">
                <a:cs typeface="Arial" panose="020B0604020202020204" pitchFamily="34" charset="0"/>
              </a:rPr>
              <a:t>)</a:t>
            </a:r>
          </a:p>
        </p:txBody>
      </p:sp>
      <p:sp>
        <p:nvSpPr>
          <p:cNvPr id="13320" name="ZoneTexte 26">
            <a:extLst>
              <a:ext uri="{FF2B5EF4-FFF2-40B4-BE49-F238E27FC236}">
                <a16:creationId xmlns:a16="http://schemas.microsoft.com/office/drawing/2014/main" id="{F10A630E-F5E9-445C-B1A0-7E0A3AA94DCC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3159019" y="2036296"/>
            <a:ext cx="9477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400" dirty="0">
                <a:cs typeface="Arial" panose="020B0604020202020204" pitchFamily="34" charset="0"/>
              </a:rPr>
              <a:t>HR (bpm)</a:t>
            </a:r>
          </a:p>
        </p:txBody>
      </p:sp>
      <p:grpSp>
        <p:nvGrpSpPr>
          <p:cNvPr id="13321" name="Groupe 2">
            <a:extLst>
              <a:ext uri="{FF2B5EF4-FFF2-40B4-BE49-F238E27FC236}">
                <a16:creationId xmlns:a16="http://schemas.microsoft.com/office/drawing/2014/main" id="{BB107C97-3506-47F0-A1C0-58DC481CE882}"/>
              </a:ext>
            </a:extLst>
          </p:cNvPr>
          <p:cNvGrpSpPr>
            <a:grpSpLocks/>
          </p:cNvGrpSpPr>
          <p:nvPr/>
        </p:nvGrpSpPr>
        <p:grpSpPr bwMode="auto">
          <a:xfrm>
            <a:off x="4148138" y="2016125"/>
            <a:ext cx="2079625" cy="620713"/>
            <a:chOff x="4076361" y="6132194"/>
            <a:chExt cx="2080053" cy="589393"/>
          </a:xfrm>
        </p:grpSpPr>
        <p:grpSp>
          <p:nvGrpSpPr>
            <p:cNvPr id="13738" name="Group 7204">
              <a:extLst>
                <a:ext uri="{FF2B5EF4-FFF2-40B4-BE49-F238E27FC236}">
                  <a16:creationId xmlns:a16="http://schemas.microsoft.com/office/drawing/2014/main" id="{6D546F6B-A607-49F9-86DD-F49322B84AE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80999" y="6132194"/>
              <a:ext cx="1775415" cy="589393"/>
              <a:chOff x="2885" y="3969"/>
              <a:chExt cx="1134" cy="372"/>
            </a:xfrm>
          </p:grpSpPr>
          <p:sp>
            <p:nvSpPr>
              <p:cNvPr id="13764" name="Line 1326">
                <a:extLst>
                  <a:ext uri="{FF2B5EF4-FFF2-40B4-BE49-F238E27FC236}">
                    <a16:creationId xmlns:a16="http://schemas.microsoft.com/office/drawing/2014/main" id="{26027CCC-DF65-4B97-98B2-993505108D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39" y="4056"/>
                <a:ext cx="1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65" name="Line 1327">
                <a:extLst>
                  <a:ext uri="{FF2B5EF4-FFF2-40B4-BE49-F238E27FC236}">
                    <a16:creationId xmlns:a16="http://schemas.microsoft.com/office/drawing/2014/main" id="{7806682B-7A69-4972-8AB4-C5A2219AF4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41" y="4056"/>
                <a:ext cx="2" cy="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66" name="Line 1328">
                <a:extLst>
                  <a:ext uri="{FF2B5EF4-FFF2-40B4-BE49-F238E27FC236}">
                    <a16:creationId xmlns:a16="http://schemas.microsoft.com/office/drawing/2014/main" id="{66B94FCC-A983-4133-8AD5-333E9B654F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44" y="4061"/>
                <a:ext cx="1" cy="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67" name="Line 1329">
                <a:extLst>
                  <a:ext uri="{FF2B5EF4-FFF2-40B4-BE49-F238E27FC236}">
                    <a16:creationId xmlns:a16="http://schemas.microsoft.com/office/drawing/2014/main" id="{A307F5C1-CCCA-4CE9-ADA6-22D1775FF8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47" y="4061"/>
                <a:ext cx="1" cy="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68" name="Line 1330">
                <a:extLst>
                  <a:ext uri="{FF2B5EF4-FFF2-40B4-BE49-F238E27FC236}">
                    <a16:creationId xmlns:a16="http://schemas.microsoft.com/office/drawing/2014/main" id="{AF5164A9-E6C2-4AE4-B723-ED467D69B5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51" y="4061"/>
                <a:ext cx="1" cy="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69" name="Line 1331">
                <a:extLst>
                  <a:ext uri="{FF2B5EF4-FFF2-40B4-BE49-F238E27FC236}">
                    <a16:creationId xmlns:a16="http://schemas.microsoft.com/office/drawing/2014/main" id="{738213F1-DB11-440B-81A6-C633E06084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54" y="4061"/>
                <a:ext cx="1" cy="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70" name="Line 1332">
                <a:extLst>
                  <a:ext uri="{FF2B5EF4-FFF2-40B4-BE49-F238E27FC236}">
                    <a16:creationId xmlns:a16="http://schemas.microsoft.com/office/drawing/2014/main" id="{8B040131-7F68-4218-A772-76B5EFB320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56" y="4056"/>
                <a:ext cx="2" cy="1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71" name="Line 1333">
                <a:extLst>
                  <a:ext uri="{FF2B5EF4-FFF2-40B4-BE49-F238E27FC236}">
                    <a16:creationId xmlns:a16="http://schemas.microsoft.com/office/drawing/2014/main" id="{F57084CD-94D6-4B9D-9BCD-740C1A1641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59" y="4056"/>
                <a:ext cx="2" cy="1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72" name="Line 1334">
                <a:extLst>
                  <a:ext uri="{FF2B5EF4-FFF2-40B4-BE49-F238E27FC236}">
                    <a16:creationId xmlns:a16="http://schemas.microsoft.com/office/drawing/2014/main" id="{D15CEC20-FAC1-49F3-AC76-4AA2D8327D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62" y="4061"/>
                <a:ext cx="1" cy="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73" name="Line 1335">
                <a:extLst>
                  <a:ext uri="{FF2B5EF4-FFF2-40B4-BE49-F238E27FC236}">
                    <a16:creationId xmlns:a16="http://schemas.microsoft.com/office/drawing/2014/main" id="{299761B5-B32A-4202-89A5-6767FB436C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65" y="4061"/>
                <a:ext cx="1" cy="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74" name="Line 1336">
                <a:extLst>
                  <a:ext uri="{FF2B5EF4-FFF2-40B4-BE49-F238E27FC236}">
                    <a16:creationId xmlns:a16="http://schemas.microsoft.com/office/drawing/2014/main" id="{29BF406D-DA27-4E62-A0B5-C2389EE0AB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69" y="4061"/>
                <a:ext cx="1" cy="1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75" name="Line 1337">
                <a:extLst>
                  <a:ext uri="{FF2B5EF4-FFF2-40B4-BE49-F238E27FC236}">
                    <a16:creationId xmlns:a16="http://schemas.microsoft.com/office/drawing/2014/main" id="{602A0C5D-0645-4584-BCB6-589A672C95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71" y="4056"/>
                <a:ext cx="2" cy="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76" name="Line 1338">
                <a:extLst>
                  <a:ext uri="{FF2B5EF4-FFF2-40B4-BE49-F238E27FC236}">
                    <a16:creationId xmlns:a16="http://schemas.microsoft.com/office/drawing/2014/main" id="{50A34941-1C60-4DAD-9C74-3BCEA9278F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74" y="4056"/>
                <a:ext cx="2" cy="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77" name="Line 1339">
                <a:extLst>
                  <a:ext uri="{FF2B5EF4-FFF2-40B4-BE49-F238E27FC236}">
                    <a16:creationId xmlns:a16="http://schemas.microsoft.com/office/drawing/2014/main" id="{546AB702-6E70-44DC-BA3C-7989C1B906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77" y="4056"/>
                <a:ext cx="1" cy="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78" name="Line 1340">
                <a:extLst>
                  <a:ext uri="{FF2B5EF4-FFF2-40B4-BE49-F238E27FC236}">
                    <a16:creationId xmlns:a16="http://schemas.microsoft.com/office/drawing/2014/main" id="{D44EB56A-DB8D-4E4A-A705-9437BBDD1B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80" y="4056"/>
                <a:ext cx="1" cy="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79" name="Line 1341">
                <a:extLst>
                  <a:ext uri="{FF2B5EF4-FFF2-40B4-BE49-F238E27FC236}">
                    <a16:creationId xmlns:a16="http://schemas.microsoft.com/office/drawing/2014/main" id="{FDD7FF01-B4A4-4B59-8457-7783886904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82" y="4056"/>
                <a:ext cx="2" cy="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80" name="Line 1342">
                <a:extLst>
                  <a:ext uri="{FF2B5EF4-FFF2-40B4-BE49-F238E27FC236}">
                    <a16:creationId xmlns:a16="http://schemas.microsoft.com/office/drawing/2014/main" id="{0C77D4F0-5A3A-4CA2-8C3D-3D0BC7CA8C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87" y="4061"/>
                <a:ext cx="1" cy="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81" name="Line 1343">
                <a:extLst>
                  <a:ext uri="{FF2B5EF4-FFF2-40B4-BE49-F238E27FC236}">
                    <a16:creationId xmlns:a16="http://schemas.microsoft.com/office/drawing/2014/main" id="{FE5C4EF9-40D0-4855-87B6-417D039B63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89" y="4051"/>
                <a:ext cx="2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82" name="Line 1344">
                <a:extLst>
                  <a:ext uri="{FF2B5EF4-FFF2-40B4-BE49-F238E27FC236}">
                    <a16:creationId xmlns:a16="http://schemas.microsoft.com/office/drawing/2014/main" id="{8194B6FE-E14C-4CEE-87BE-DE891508B3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89" y="4047"/>
                <a:ext cx="2" cy="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83" name="Line 1345">
                <a:extLst>
                  <a:ext uri="{FF2B5EF4-FFF2-40B4-BE49-F238E27FC236}">
                    <a16:creationId xmlns:a16="http://schemas.microsoft.com/office/drawing/2014/main" id="{2A7BD176-14D8-4730-B471-2D9121A43D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2" y="4047"/>
                <a:ext cx="1" cy="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84" name="Line 1346">
                <a:extLst>
                  <a:ext uri="{FF2B5EF4-FFF2-40B4-BE49-F238E27FC236}">
                    <a16:creationId xmlns:a16="http://schemas.microsoft.com/office/drawing/2014/main" id="{F91955E5-11E5-4B58-8E39-7F0D6CA5DE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5" y="4051"/>
                <a:ext cx="1" cy="1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85" name="Line 1347">
                <a:extLst>
                  <a:ext uri="{FF2B5EF4-FFF2-40B4-BE49-F238E27FC236}">
                    <a16:creationId xmlns:a16="http://schemas.microsoft.com/office/drawing/2014/main" id="{D805A75A-B109-471E-AD2B-8ABF6E2943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7" y="4056"/>
                <a:ext cx="2" cy="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86" name="Line 1348">
                <a:extLst>
                  <a:ext uri="{FF2B5EF4-FFF2-40B4-BE49-F238E27FC236}">
                    <a16:creationId xmlns:a16="http://schemas.microsoft.com/office/drawing/2014/main" id="{72D43773-40A6-482C-9C5F-3B23840192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02" y="4056"/>
                <a:ext cx="1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87" name="Line 1349">
                <a:extLst>
                  <a:ext uri="{FF2B5EF4-FFF2-40B4-BE49-F238E27FC236}">
                    <a16:creationId xmlns:a16="http://schemas.microsoft.com/office/drawing/2014/main" id="{FB3F2D0E-5BE1-4A12-B4B4-444719D369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04" y="4056"/>
                <a:ext cx="2" cy="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88" name="Line 1350">
                <a:extLst>
                  <a:ext uri="{FF2B5EF4-FFF2-40B4-BE49-F238E27FC236}">
                    <a16:creationId xmlns:a16="http://schemas.microsoft.com/office/drawing/2014/main" id="{6DFA9AFB-DC9F-421B-A01C-615A1C0018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07" y="4056"/>
                <a:ext cx="1" cy="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89" name="Line 1351">
                <a:extLst>
                  <a:ext uri="{FF2B5EF4-FFF2-40B4-BE49-F238E27FC236}">
                    <a16:creationId xmlns:a16="http://schemas.microsoft.com/office/drawing/2014/main" id="{72D61BEC-6C04-42B3-9614-615948CD49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10" y="4051"/>
                <a:ext cx="1" cy="1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90" name="Line 1352">
                <a:extLst>
                  <a:ext uri="{FF2B5EF4-FFF2-40B4-BE49-F238E27FC236}">
                    <a16:creationId xmlns:a16="http://schemas.microsoft.com/office/drawing/2014/main" id="{E84FAFA9-8D05-4140-9C3B-9352BD200A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13" y="4051"/>
                <a:ext cx="1" cy="1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91" name="Line 1353">
                <a:extLst>
                  <a:ext uri="{FF2B5EF4-FFF2-40B4-BE49-F238E27FC236}">
                    <a16:creationId xmlns:a16="http://schemas.microsoft.com/office/drawing/2014/main" id="{268B62C8-D033-4F9E-A700-76AD2F136D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15" y="4051"/>
                <a:ext cx="2" cy="1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92" name="Line 1354">
                <a:extLst>
                  <a:ext uri="{FF2B5EF4-FFF2-40B4-BE49-F238E27FC236}">
                    <a16:creationId xmlns:a16="http://schemas.microsoft.com/office/drawing/2014/main" id="{DC77C271-8C19-4D80-80C7-B645FC4A5B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19" y="4051"/>
                <a:ext cx="2" cy="1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93" name="Line 1355">
                <a:extLst>
                  <a:ext uri="{FF2B5EF4-FFF2-40B4-BE49-F238E27FC236}">
                    <a16:creationId xmlns:a16="http://schemas.microsoft.com/office/drawing/2014/main" id="{A8E2C614-A0EF-45B0-BBA5-45181FF9F5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22" y="4047"/>
                <a:ext cx="1" cy="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94" name="Line 1356">
                <a:extLst>
                  <a:ext uri="{FF2B5EF4-FFF2-40B4-BE49-F238E27FC236}">
                    <a16:creationId xmlns:a16="http://schemas.microsoft.com/office/drawing/2014/main" id="{7A83B217-F401-4887-9BAF-D749CA19EC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25" y="4047"/>
                <a:ext cx="1" cy="2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95" name="Line 1357">
                <a:extLst>
                  <a:ext uri="{FF2B5EF4-FFF2-40B4-BE49-F238E27FC236}">
                    <a16:creationId xmlns:a16="http://schemas.microsoft.com/office/drawing/2014/main" id="{6CF7A98E-0A75-4115-AFA1-45BEBDAA67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28" y="4056"/>
                <a:ext cx="1" cy="1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96" name="Line 1358">
                <a:extLst>
                  <a:ext uri="{FF2B5EF4-FFF2-40B4-BE49-F238E27FC236}">
                    <a16:creationId xmlns:a16="http://schemas.microsoft.com/office/drawing/2014/main" id="{148EEB43-72BD-46BF-BF5E-EC2F17CF65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30" y="4047"/>
                <a:ext cx="2" cy="1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97" name="Line 1359">
                <a:extLst>
                  <a:ext uri="{FF2B5EF4-FFF2-40B4-BE49-F238E27FC236}">
                    <a16:creationId xmlns:a16="http://schemas.microsoft.com/office/drawing/2014/main" id="{6DDCF5CD-C775-4C0D-B9C0-62250C53E4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33" y="4040"/>
                <a:ext cx="1" cy="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98" name="Line 1360">
                <a:extLst>
                  <a:ext uri="{FF2B5EF4-FFF2-40B4-BE49-F238E27FC236}">
                    <a16:creationId xmlns:a16="http://schemas.microsoft.com/office/drawing/2014/main" id="{0A39EA63-4348-421B-942A-385E4A5A80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37" y="4040"/>
                <a:ext cx="2" cy="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99" name="Line 1361">
                <a:extLst>
                  <a:ext uri="{FF2B5EF4-FFF2-40B4-BE49-F238E27FC236}">
                    <a16:creationId xmlns:a16="http://schemas.microsoft.com/office/drawing/2014/main" id="{67500483-4BFD-4BB4-A4A5-9882D0BC8B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40" y="4040"/>
                <a:ext cx="1" cy="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00" name="Line 1362">
                <a:extLst>
                  <a:ext uri="{FF2B5EF4-FFF2-40B4-BE49-F238E27FC236}">
                    <a16:creationId xmlns:a16="http://schemas.microsoft.com/office/drawing/2014/main" id="{945142BD-332C-4BFA-893D-463C9A12A6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43" y="4040"/>
                <a:ext cx="1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01" name="Line 1365">
                <a:extLst>
                  <a:ext uri="{FF2B5EF4-FFF2-40B4-BE49-F238E27FC236}">
                    <a16:creationId xmlns:a16="http://schemas.microsoft.com/office/drawing/2014/main" id="{206EF907-EE53-41CB-A868-565B959DC1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51" y="4058"/>
                <a:ext cx="1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02" name="Line 1366">
                <a:extLst>
                  <a:ext uri="{FF2B5EF4-FFF2-40B4-BE49-F238E27FC236}">
                    <a16:creationId xmlns:a16="http://schemas.microsoft.com/office/drawing/2014/main" id="{8C23996A-62E1-4B52-926D-B607A0E25F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48" y="4046"/>
                <a:ext cx="1" cy="1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03" name="Line 1367">
                <a:extLst>
                  <a:ext uri="{FF2B5EF4-FFF2-40B4-BE49-F238E27FC236}">
                    <a16:creationId xmlns:a16="http://schemas.microsoft.com/office/drawing/2014/main" id="{5DE9F14D-DAE1-439C-8076-F49EDB1E27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58" y="4035"/>
                <a:ext cx="1" cy="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04" name="Line 1368">
                <a:extLst>
                  <a:ext uri="{FF2B5EF4-FFF2-40B4-BE49-F238E27FC236}">
                    <a16:creationId xmlns:a16="http://schemas.microsoft.com/office/drawing/2014/main" id="{95745728-99B8-4D06-98A1-CA8787EA35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60" y="4035"/>
                <a:ext cx="2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05" name="Line 1369">
                <a:extLst>
                  <a:ext uri="{FF2B5EF4-FFF2-40B4-BE49-F238E27FC236}">
                    <a16:creationId xmlns:a16="http://schemas.microsoft.com/office/drawing/2014/main" id="{C3199C15-A88A-4E03-ACA3-7320DBFCB3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60" y="4035"/>
                <a:ext cx="2" cy="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06" name="Line 1370">
                <a:extLst>
                  <a:ext uri="{FF2B5EF4-FFF2-40B4-BE49-F238E27FC236}">
                    <a16:creationId xmlns:a16="http://schemas.microsoft.com/office/drawing/2014/main" id="{00B67CDB-A0B6-47D2-81D4-ED4E139725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63" y="4040"/>
                <a:ext cx="2" cy="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07" name="Line 1371">
                <a:extLst>
                  <a:ext uri="{FF2B5EF4-FFF2-40B4-BE49-F238E27FC236}">
                    <a16:creationId xmlns:a16="http://schemas.microsoft.com/office/drawing/2014/main" id="{F7735A3B-3BE4-4697-B98E-2B646CFCA5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66" y="4040"/>
                <a:ext cx="1" cy="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08" name="Line 1372">
                <a:extLst>
                  <a:ext uri="{FF2B5EF4-FFF2-40B4-BE49-F238E27FC236}">
                    <a16:creationId xmlns:a16="http://schemas.microsoft.com/office/drawing/2014/main" id="{1033CB57-F652-40A2-8ED4-EA945CE498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70" y="4031"/>
                <a:ext cx="1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09" name="Line 1373">
                <a:extLst>
                  <a:ext uri="{FF2B5EF4-FFF2-40B4-BE49-F238E27FC236}">
                    <a16:creationId xmlns:a16="http://schemas.microsoft.com/office/drawing/2014/main" id="{EB317AE1-40ED-4474-943A-F07F76BEA7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73" y="4035"/>
                <a:ext cx="1" cy="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10" name="Line 1374">
                <a:extLst>
                  <a:ext uri="{FF2B5EF4-FFF2-40B4-BE49-F238E27FC236}">
                    <a16:creationId xmlns:a16="http://schemas.microsoft.com/office/drawing/2014/main" id="{798C9184-50EC-4289-9173-858E13EC26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75" y="4021"/>
                <a:ext cx="2" cy="1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11" name="Line 1375">
                <a:extLst>
                  <a:ext uri="{FF2B5EF4-FFF2-40B4-BE49-F238E27FC236}">
                    <a16:creationId xmlns:a16="http://schemas.microsoft.com/office/drawing/2014/main" id="{96879291-A146-475F-A32F-6402D10659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78" y="4026"/>
                <a:ext cx="2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12" name="Line 1376">
                <a:extLst>
                  <a:ext uri="{FF2B5EF4-FFF2-40B4-BE49-F238E27FC236}">
                    <a16:creationId xmlns:a16="http://schemas.microsoft.com/office/drawing/2014/main" id="{95470440-7476-4B99-9F98-BD5AA594D6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81" y="4026"/>
                <a:ext cx="1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13" name="Line 1377">
                <a:extLst>
                  <a:ext uri="{FF2B5EF4-FFF2-40B4-BE49-F238E27FC236}">
                    <a16:creationId xmlns:a16="http://schemas.microsoft.com/office/drawing/2014/main" id="{DD81DA30-6D1D-49EA-B322-191AA86604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84" y="4021"/>
                <a:ext cx="1" cy="1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14" name="Line 1378">
                <a:extLst>
                  <a:ext uri="{FF2B5EF4-FFF2-40B4-BE49-F238E27FC236}">
                    <a16:creationId xmlns:a16="http://schemas.microsoft.com/office/drawing/2014/main" id="{A9E4D878-2477-443F-B77D-A681275AE0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88" y="4021"/>
                <a:ext cx="1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15" name="Line 1379">
                <a:extLst>
                  <a:ext uri="{FF2B5EF4-FFF2-40B4-BE49-F238E27FC236}">
                    <a16:creationId xmlns:a16="http://schemas.microsoft.com/office/drawing/2014/main" id="{CF6FF2B0-1298-412F-BF31-C13E5E9641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91" y="4021"/>
                <a:ext cx="1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16" name="Line 1380">
                <a:extLst>
                  <a:ext uri="{FF2B5EF4-FFF2-40B4-BE49-F238E27FC236}">
                    <a16:creationId xmlns:a16="http://schemas.microsoft.com/office/drawing/2014/main" id="{E1457C7E-40A4-43DC-9E79-3E81971B50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93" y="4021"/>
                <a:ext cx="2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17" name="Line 1381">
                <a:extLst>
                  <a:ext uri="{FF2B5EF4-FFF2-40B4-BE49-F238E27FC236}">
                    <a16:creationId xmlns:a16="http://schemas.microsoft.com/office/drawing/2014/main" id="{F7BAF8A8-5100-4647-B3C2-3EBFF77947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85" y="4012"/>
                <a:ext cx="1" cy="1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18" name="Line 1382">
                <a:extLst>
                  <a:ext uri="{FF2B5EF4-FFF2-40B4-BE49-F238E27FC236}">
                    <a16:creationId xmlns:a16="http://schemas.microsoft.com/office/drawing/2014/main" id="{B8D62F96-6C5E-4023-AD30-71A38FC286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99" y="4001"/>
                <a:ext cx="1" cy="1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19" name="Line 1404">
                <a:extLst>
                  <a:ext uri="{FF2B5EF4-FFF2-40B4-BE49-F238E27FC236}">
                    <a16:creationId xmlns:a16="http://schemas.microsoft.com/office/drawing/2014/main" id="{AB995A2B-4281-4561-8539-4C09D10EC6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85" y="4059"/>
                <a:ext cx="8" cy="1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20" name="Line 1405">
                <a:extLst>
                  <a:ext uri="{FF2B5EF4-FFF2-40B4-BE49-F238E27FC236}">
                    <a16:creationId xmlns:a16="http://schemas.microsoft.com/office/drawing/2014/main" id="{30B84B59-04B3-43D3-93F1-9D76519C04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02" y="4062"/>
                <a:ext cx="2" cy="1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21" name="Line 1406">
                <a:extLst>
                  <a:ext uri="{FF2B5EF4-FFF2-40B4-BE49-F238E27FC236}">
                    <a16:creationId xmlns:a16="http://schemas.microsoft.com/office/drawing/2014/main" id="{41E33303-5FF9-4BD5-A6EF-1F47B1E5C6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13" y="4052"/>
                <a:ext cx="8" cy="1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22" name="Line 1407">
                <a:extLst>
                  <a:ext uri="{FF2B5EF4-FFF2-40B4-BE49-F238E27FC236}">
                    <a16:creationId xmlns:a16="http://schemas.microsoft.com/office/drawing/2014/main" id="{C848B498-E826-4E8F-8DC7-93B2CC8312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27" y="4049"/>
                <a:ext cx="5" cy="1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23" name="Line 1408">
                <a:extLst>
                  <a:ext uri="{FF2B5EF4-FFF2-40B4-BE49-F238E27FC236}">
                    <a16:creationId xmlns:a16="http://schemas.microsoft.com/office/drawing/2014/main" id="{169B1964-DED0-44EE-8BB7-9CF98A9927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46" y="4038"/>
                <a:ext cx="5" cy="1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24" name="Line 1409">
                <a:extLst>
                  <a:ext uri="{FF2B5EF4-FFF2-40B4-BE49-F238E27FC236}">
                    <a16:creationId xmlns:a16="http://schemas.microsoft.com/office/drawing/2014/main" id="{70392CEF-A7C4-412A-95EB-D6BF34B062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60" y="4026"/>
                <a:ext cx="6" cy="1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25" name="Line 1410">
                <a:extLst>
                  <a:ext uri="{FF2B5EF4-FFF2-40B4-BE49-F238E27FC236}">
                    <a16:creationId xmlns:a16="http://schemas.microsoft.com/office/drawing/2014/main" id="{66D4D8F4-93A2-491D-8485-9C4451C8A6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77" y="4011"/>
                <a:ext cx="6" cy="1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26" name="Line 1411">
                <a:extLst>
                  <a:ext uri="{FF2B5EF4-FFF2-40B4-BE49-F238E27FC236}">
                    <a16:creationId xmlns:a16="http://schemas.microsoft.com/office/drawing/2014/main" id="{90DEF9EA-DFF6-4D19-81D4-42336F6598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99" y="4002"/>
                <a:ext cx="5" cy="1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27" name="Line 1412">
                <a:extLst>
                  <a:ext uri="{FF2B5EF4-FFF2-40B4-BE49-F238E27FC236}">
                    <a16:creationId xmlns:a16="http://schemas.microsoft.com/office/drawing/2014/main" id="{9E996DD7-D5ED-4724-A1E7-8B2886A3D0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13" y="3996"/>
                <a:ext cx="8" cy="2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28" name="Line 1413">
                <a:extLst>
                  <a:ext uri="{FF2B5EF4-FFF2-40B4-BE49-F238E27FC236}">
                    <a16:creationId xmlns:a16="http://schemas.microsoft.com/office/drawing/2014/main" id="{1551BDD0-1374-4972-BDA6-9849416C0C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32" y="3998"/>
                <a:ext cx="9" cy="1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29" name="Line 1414">
                <a:extLst>
                  <a:ext uri="{FF2B5EF4-FFF2-40B4-BE49-F238E27FC236}">
                    <a16:creationId xmlns:a16="http://schemas.microsoft.com/office/drawing/2014/main" id="{44BDFEC7-ECF1-40B5-AF92-C87A9C602B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49" y="3992"/>
                <a:ext cx="5" cy="1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30" name="Line 1416">
                <a:extLst>
                  <a:ext uri="{FF2B5EF4-FFF2-40B4-BE49-F238E27FC236}">
                    <a16:creationId xmlns:a16="http://schemas.microsoft.com/office/drawing/2014/main" id="{146C64D4-0932-4A72-9881-FF519CDABA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55" y="3994"/>
                <a:ext cx="2" cy="1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31" name="Line 1425">
                <a:extLst>
                  <a:ext uri="{FF2B5EF4-FFF2-40B4-BE49-F238E27FC236}">
                    <a16:creationId xmlns:a16="http://schemas.microsoft.com/office/drawing/2014/main" id="{57CCF266-D796-4BA5-915B-768599A83C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63" y="4002"/>
                <a:ext cx="5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32" name="Line 1426">
                <a:extLst>
                  <a:ext uri="{FF2B5EF4-FFF2-40B4-BE49-F238E27FC236}">
                    <a16:creationId xmlns:a16="http://schemas.microsoft.com/office/drawing/2014/main" id="{7228E165-2E9C-4527-9DFB-12FCA0111A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68" y="4002"/>
                <a:ext cx="3" cy="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33" name="Line 1427">
                <a:extLst>
                  <a:ext uri="{FF2B5EF4-FFF2-40B4-BE49-F238E27FC236}">
                    <a16:creationId xmlns:a16="http://schemas.microsoft.com/office/drawing/2014/main" id="{3DF391FB-D84D-4EBB-88AA-BE74A9AEDD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68" y="4002"/>
                <a:ext cx="6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34" name="Line 1428">
                <a:extLst>
                  <a:ext uri="{FF2B5EF4-FFF2-40B4-BE49-F238E27FC236}">
                    <a16:creationId xmlns:a16="http://schemas.microsoft.com/office/drawing/2014/main" id="{04F96594-6767-4FCF-A9C7-0AC9774BD6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74" y="4002"/>
                <a:ext cx="2" cy="10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35" name="Line 1429">
                <a:extLst>
                  <a:ext uri="{FF2B5EF4-FFF2-40B4-BE49-F238E27FC236}">
                    <a16:creationId xmlns:a16="http://schemas.microsoft.com/office/drawing/2014/main" id="{C0E016A2-96D8-4B94-B4B4-AAB884C4C6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74" y="4104"/>
                <a:ext cx="5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36" name="Line 1430">
                <a:extLst>
                  <a:ext uri="{FF2B5EF4-FFF2-40B4-BE49-F238E27FC236}">
                    <a16:creationId xmlns:a16="http://schemas.microsoft.com/office/drawing/2014/main" id="{1104B0C3-8CEB-4F60-84A1-7B3D7963DD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79" y="4104"/>
                <a:ext cx="3" cy="17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37" name="Line 1431">
                <a:extLst>
                  <a:ext uri="{FF2B5EF4-FFF2-40B4-BE49-F238E27FC236}">
                    <a16:creationId xmlns:a16="http://schemas.microsoft.com/office/drawing/2014/main" id="{0E93E243-8104-4869-821D-EE8D68C38E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79" y="4275"/>
                <a:ext cx="8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38" name="Line 1432">
                <a:extLst>
                  <a:ext uri="{FF2B5EF4-FFF2-40B4-BE49-F238E27FC236}">
                    <a16:creationId xmlns:a16="http://schemas.microsoft.com/office/drawing/2014/main" id="{5024B6B2-B4A3-457F-919B-8FCDB40334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87" y="4282"/>
                <a:ext cx="3" cy="5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39" name="Line 1433">
                <a:extLst>
                  <a:ext uri="{FF2B5EF4-FFF2-40B4-BE49-F238E27FC236}">
                    <a16:creationId xmlns:a16="http://schemas.microsoft.com/office/drawing/2014/main" id="{593BAA14-ACD4-49F4-89B6-8C3883311E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87" y="4240"/>
                <a:ext cx="6" cy="4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40" name="Line 1434">
                <a:extLst>
                  <a:ext uri="{FF2B5EF4-FFF2-40B4-BE49-F238E27FC236}">
                    <a16:creationId xmlns:a16="http://schemas.microsoft.com/office/drawing/2014/main" id="{04E66906-0E95-4402-BBBC-E71E411162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93" y="4161"/>
                <a:ext cx="3" cy="8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41" name="Line 1435">
                <a:extLst>
                  <a:ext uri="{FF2B5EF4-FFF2-40B4-BE49-F238E27FC236}">
                    <a16:creationId xmlns:a16="http://schemas.microsoft.com/office/drawing/2014/main" id="{6B8A2981-689B-4E0A-953C-3205A9E4A0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93" y="4153"/>
                <a:ext cx="5" cy="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42" name="Line 1436">
                <a:extLst>
                  <a:ext uri="{FF2B5EF4-FFF2-40B4-BE49-F238E27FC236}">
                    <a16:creationId xmlns:a16="http://schemas.microsoft.com/office/drawing/2014/main" id="{8B30280A-34FF-4C08-8AEE-6C48171EA2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98" y="4124"/>
                <a:ext cx="3" cy="3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43" name="Line 1437">
                <a:extLst>
                  <a:ext uri="{FF2B5EF4-FFF2-40B4-BE49-F238E27FC236}">
                    <a16:creationId xmlns:a16="http://schemas.microsoft.com/office/drawing/2014/main" id="{69BA867A-8375-4904-8B50-480F3381FD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98" y="4119"/>
                <a:ext cx="3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44" name="Line 1438">
                <a:extLst>
                  <a:ext uri="{FF2B5EF4-FFF2-40B4-BE49-F238E27FC236}">
                    <a16:creationId xmlns:a16="http://schemas.microsoft.com/office/drawing/2014/main" id="{371374EF-B81F-49DE-B2D9-78EAD47DB0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98" y="4119"/>
                <a:ext cx="6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45" name="Line 1439">
                <a:extLst>
                  <a:ext uri="{FF2B5EF4-FFF2-40B4-BE49-F238E27FC236}">
                    <a16:creationId xmlns:a16="http://schemas.microsoft.com/office/drawing/2014/main" id="{F5EC49EF-A5B5-497C-AC96-1A6A3B43EC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98" y="4119"/>
                <a:ext cx="3" cy="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46" name="Line 1440">
                <a:extLst>
                  <a:ext uri="{FF2B5EF4-FFF2-40B4-BE49-F238E27FC236}">
                    <a16:creationId xmlns:a16="http://schemas.microsoft.com/office/drawing/2014/main" id="{84A69417-EFBD-4958-BB70-F435DAA279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98" y="4111"/>
                <a:ext cx="6" cy="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47" name="Line 1441">
                <a:extLst>
                  <a:ext uri="{FF2B5EF4-FFF2-40B4-BE49-F238E27FC236}">
                    <a16:creationId xmlns:a16="http://schemas.microsoft.com/office/drawing/2014/main" id="{6F8B9D8E-FFDB-4242-9F55-D3BCE9B169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04" y="4086"/>
                <a:ext cx="2" cy="3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48" name="Line 1442">
                <a:extLst>
                  <a:ext uri="{FF2B5EF4-FFF2-40B4-BE49-F238E27FC236}">
                    <a16:creationId xmlns:a16="http://schemas.microsoft.com/office/drawing/2014/main" id="{A263FCC8-85C0-46C3-BA6B-79ADC2EFF6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04" y="4086"/>
                <a:ext cx="5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49" name="Line 1443">
                <a:extLst>
                  <a:ext uri="{FF2B5EF4-FFF2-40B4-BE49-F238E27FC236}">
                    <a16:creationId xmlns:a16="http://schemas.microsoft.com/office/drawing/2014/main" id="{45BF4106-0BF7-4445-B7D7-B9629615C8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09" y="4073"/>
                <a:ext cx="3" cy="2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50" name="Line 1444">
                <a:extLst>
                  <a:ext uri="{FF2B5EF4-FFF2-40B4-BE49-F238E27FC236}">
                    <a16:creationId xmlns:a16="http://schemas.microsoft.com/office/drawing/2014/main" id="{0FBA991B-11C1-4BA2-83E5-DE1ABFB619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09" y="4066"/>
                <a:ext cx="6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51" name="Line 1445">
                <a:extLst>
                  <a:ext uri="{FF2B5EF4-FFF2-40B4-BE49-F238E27FC236}">
                    <a16:creationId xmlns:a16="http://schemas.microsoft.com/office/drawing/2014/main" id="{28D0E6A1-55D4-4CFB-8C43-DFF784131D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15" y="4058"/>
                <a:ext cx="2" cy="2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52" name="Line 1446">
                <a:extLst>
                  <a:ext uri="{FF2B5EF4-FFF2-40B4-BE49-F238E27FC236}">
                    <a16:creationId xmlns:a16="http://schemas.microsoft.com/office/drawing/2014/main" id="{09BFCA77-6940-4C4E-85DB-F4A320E545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15" y="4058"/>
                <a:ext cx="5" cy="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53" name="Line 1447">
                <a:extLst>
                  <a:ext uri="{FF2B5EF4-FFF2-40B4-BE49-F238E27FC236}">
                    <a16:creationId xmlns:a16="http://schemas.microsoft.com/office/drawing/2014/main" id="{8D2D99D6-A546-48AB-878D-77A5431DFA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20" y="4053"/>
                <a:ext cx="3" cy="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54" name="Line 1448">
                <a:extLst>
                  <a:ext uri="{FF2B5EF4-FFF2-40B4-BE49-F238E27FC236}">
                    <a16:creationId xmlns:a16="http://schemas.microsoft.com/office/drawing/2014/main" id="{9E0FC971-CA84-445D-AB8C-90AF5781E0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20" y="4053"/>
                <a:ext cx="6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55" name="Line 1449">
                <a:extLst>
                  <a:ext uri="{FF2B5EF4-FFF2-40B4-BE49-F238E27FC236}">
                    <a16:creationId xmlns:a16="http://schemas.microsoft.com/office/drawing/2014/main" id="{A4603972-3E23-4108-86AC-E18F132876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26" y="4045"/>
                <a:ext cx="2" cy="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56" name="Line 1450">
                <a:extLst>
                  <a:ext uri="{FF2B5EF4-FFF2-40B4-BE49-F238E27FC236}">
                    <a16:creationId xmlns:a16="http://schemas.microsoft.com/office/drawing/2014/main" id="{65DCC4FC-D5D4-4EAB-9499-40172DB983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26" y="4045"/>
                <a:ext cx="5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57" name="Line 1451">
                <a:extLst>
                  <a:ext uri="{FF2B5EF4-FFF2-40B4-BE49-F238E27FC236}">
                    <a16:creationId xmlns:a16="http://schemas.microsoft.com/office/drawing/2014/main" id="{D17F2F67-2484-4044-AFEA-5F9402CC9B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31" y="4029"/>
                <a:ext cx="3" cy="2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58" name="Line 1452">
                <a:extLst>
                  <a:ext uri="{FF2B5EF4-FFF2-40B4-BE49-F238E27FC236}">
                    <a16:creationId xmlns:a16="http://schemas.microsoft.com/office/drawing/2014/main" id="{603B344C-1761-4474-A1CF-2FB10541C0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31" y="4029"/>
                <a:ext cx="6" cy="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59" name="Line 1453">
                <a:extLst>
                  <a:ext uri="{FF2B5EF4-FFF2-40B4-BE49-F238E27FC236}">
                    <a16:creationId xmlns:a16="http://schemas.microsoft.com/office/drawing/2014/main" id="{600B4229-D200-4E3B-9915-259D7DF9CE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37" y="4029"/>
                <a:ext cx="2" cy="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60" name="Line 1454">
                <a:extLst>
                  <a:ext uri="{FF2B5EF4-FFF2-40B4-BE49-F238E27FC236}">
                    <a16:creationId xmlns:a16="http://schemas.microsoft.com/office/drawing/2014/main" id="{0D17E163-BE74-42FC-ABB7-578445A98D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37" y="4024"/>
                <a:ext cx="5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61" name="Line 1455">
                <a:extLst>
                  <a:ext uri="{FF2B5EF4-FFF2-40B4-BE49-F238E27FC236}">
                    <a16:creationId xmlns:a16="http://schemas.microsoft.com/office/drawing/2014/main" id="{AED0CC6C-238B-42C9-8458-8CDA3226C5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42" y="4016"/>
                <a:ext cx="3" cy="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62" name="Line 1456">
                <a:extLst>
                  <a:ext uri="{FF2B5EF4-FFF2-40B4-BE49-F238E27FC236}">
                    <a16:creationId xmlns:a16="http://schemas.microsoft.com/office/drawing/2014/main" id="{526A4450-EFEE-4311-A4A5-8D6A94332A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42" y="4024"/>
                <a:ext cx="6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63" name="Line 1457">
                <a:extLst>
                  <a:ext uri="{FF2B5EF4-FFF2-40B4-BE49-F238E27FC236}">
                    <a16:creationId xmlns:a16="http://schemas.microsoft.com/office/drawing/2014/main" id="{2BC47494-2085-4414-BE5B-78792BB634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48" y="4016"/>
                <a:ext cx="2" cy="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64" name="Line 1458">
                <a:extLst>
                  <a:ext uri="{FF2B5EF4-FFF2-40B4-BE49-F238E27FC236}">
                    <a16:creationId xmlns:a16="http://schemas.microsoft.com/office/drawing/2014/main" id="{FEE3DC16-4D74-4DFD-A089-DC4C36531B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48" y="4016"/>
                <a:ext cx="5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65" name="Line 1459">
                <a:extLst>
                  <a:ext uri="{FF2B5EF4-FFF2-40B4-BE49-F238E27FC236}">
                    <a16:creationId xmlns:a16="http://schemas.microsoft.com/office/drawing/2014/main" id="{A4A72298-C7DE-41FF-9F2F-D1C538E922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53" y="4010"/>
                <a:ext cx="3" cy="1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66" name="Line 1460">
                <a:extLst>
                  <a:ext uri="{FF2B5EF4-FFF2-40B4-BE49-F238E27FC236}">
                    <a16:creationId xmlns:a16="http://schemas.microsoft.com/office/drawing/2014/main" id="{F6811AF0-4BF6-4DA3-ABAA-FD2A0F79EE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53" y="4010"/>
                <a:ext cx="5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67" name="Line 1461">
                <a:extLst>
                  <a:ext uri="{FF2B5EF4-FFF2-40B4-BE49-F238E27FC236}">
                    <a16:creationId xmlns:a16="http://schemas.microsoft.com/office/drawing/2014/main" id="{CC76D7A0-12E5-464F-B611-A7969D53AB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58" y="4002"/>
                <a:ext cx="3" cy="1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68" name="Line 1462">
                <a:extLst>
                  <a:ext uri="{FF2B5EF4-FFF2-40B4-BE49-F238E27FC236}">
                    <a16:creationId xmlns:a16="http://schemas.microsoft.com/office/drawing/2014/main" id="{551AAFF3-DF75-41F0-A9EE-1ED46CC313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58" y="4002"/>
                <a:ext cx="6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69" name="Line 1463">
                <a:extLst>
                  <a:ext uri="{FF2B5EF4-FFF2-40B4-BE49-F238E27FC236}">
                    <a16:creationId xmlns:a16="http://schemas.microsoft.com/office/drawing/2014/main" id="{528B0A05-D89A-4977-88FD-E92D53BE1E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4" y="3997"/>
                <a:ext cx="3" cy="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70" name="Line 1464">
                <a:extLst>
                  <a:ext uri="{FF2B5EF4-FFF2-40B4-BE49-F238E27FC236}">
                    <a16:creationId xmlns:a16="http://schemas.microsoft.com/office/drawing/2014/main" id="{17819FC5-3EAD-4555-A4E9-E200F089FC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4" y="3997"/>
                <a:ext cx="8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71" name="Line 1465">
                <a:extLst>
                  <a:ext uri="{FF2B5EF4-FFF2-40B4-BE49-F238E27FC236}">
                    <a16:creationId xmlns:a16="http://schemas.microsoft.com/office/drawing/2014/main" id="{E0F96408-F15A-4191-A4C2-5C5D107113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72" y="3997"/>
                <a:ext cx="3" cy="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72" name="Line 1466">
                <a:extLst>
                  <a:ext uri="{FF2B5EF4-FFF2-40B4-BE49-F238E27FC236}">
                    <a16:creationId xmlns:a16="http://schemas.microsoft.com/office/drawing/2014/main" id="{24395A0D-172E-41AC-863F-F58AA3A156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72" y="3997"/>
                <a:ext cx="6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73" name="Line 1467">
                <a:extLst>
                  <a:ext uri="{FF2B5EF4-FFF2-40B4-BE49-F238E27FC236}">
                    <a16:creationId xmlns:a16="http://schemas.microsoft.com/office/drawing/2014/main" id="{D0B57CEA-B591-4288-A2E9-5DD45BCAAE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78" y="3990"/>
                <a:ext cx="2" cy="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74" name="Line 1468">
                <a:extLst>
                  <a:ext uri="{FF2B5EF4-FFF2-40B4-BE49-F238E27FC236}">
                    <a16:creationId xmlns:a16="http://schemas.microsoft.com/office/drawing/2014/main" id="{D85A7DD1-EAC2-46E7-8E3D-744E18C762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78" y="3990"/>
                <a:ext cx="5" cy="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75" name="Line 1469">
                <a:extLst>
                  <a:ext uri="{FF2B5EF4-FFF2-40B4-BE49-F238E27FC236}">
                    <a16:creationId xmlns:a16="http://schemas.microsoft.com/office/drawing/2014/main" id="{0F49D54A-9D93-4119-8BA1-C98A1E2F94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83" y="3990"/>
                <a:ext cx="3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76" name="Line 1470">
                <a:extLst>
                  <a:ext uri="{FF2B5EF4-FFF2-40B4-BE49-F238E27FC236}">
                    <a16:creationId xmlns:a16="http://schemas.microsoft.com/office/drawing/2014/main" id="{D18493E3-9DA1-458A-BF86-2382014C88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83" y="3990"/>
                <a:ext cx="6" cy="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77" name="Line 1471">
                <a:extLst>
                  <a:ext uri="{FF2B5EF4-FFF2-40B4-BE49-F238E27FC236}">
                    <a16:creationId xmlns:a16="http://schemas.microsoft.com/office/drawing/2014/main" id="{637EADB5-5457-4BA0-897A-DCC177509B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89" y="3978"/>
                <a:ext cx="2" cy="1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78" name="Line 1472">
                <a:extLst>
                  <a:ext uri="{FF2B5EF4-FFF2-40B4-BE49-F238E27FC236}">
                    <a16:creationId xmlns:a16="http://schemas.microsoft.com/office/drawing/2014/main" id="{339CF9F5-38F8-4866-A7BD-2F7796E3B2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89" y="3978"/>
                <a:ext cx="5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79" name="Line 1473">
                <a:extLst>
                  <a:ext uri="{FF2B5EF4-FFF2-40B4-BE49-F238E27FC236}">
                    <a16:creationId xmlns:a16="http://schemas.microsoft.com/office/drawing/2014/main" id="{9703D4F6-BD12-4EB1-9719-1FEC084427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94" y="3978"/>
                <a:ext cx="3" cy="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80" name="Line 1474">
                <a:extLst>
                  <a:ext uri="{FF2B5EF4-FFF2-40B4-BE49-F238E27FC236}">
                    <a16:creationId xmlns:a16="http://schemas.microsoft.com/office/drawing/2014/main" id="{2EEE84EC-60B0-4078-AAE8-10B5F3DE41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94" y="3978"/>
                <a:ext cx="6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81" name="Line 1475">
                <a:extLst>
                  <a:ext uri="{FF2B5EF4-FFF2-40B4-BE49-F238E27FC236}">
                    <a16:creationId xmlns:a16="http://schemas.microsoft.com/office/drawing/2014/main" id="{E9C6A662-330E-4965-B186-5C2387BD23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00" y="3971"/>
                <a:ext cx="2" cy="1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82" name="Line 1476">
                <a:extLst>
                  <a:ext uri="{FF2B5EF4-FFF2-40B4-BE49-F238E27FC236}">
                    <a16:creationId xmlns:a16="http://schemas.microsoft.com/office/drawing/2014/main" id="{769026E8-BD2F-486A-8EDA-509FD75F47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00" y="3971"/>
                <a:ext cx="5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83" name="Line 1477">
                <a:extLst>
                  <a:ext uri="{FF2B5EF4-FFF2-40B4-BE49-F238E27FC236}">
                    <a16:creationId xmlns:a16="http://schemas.microsoft.com/office/drawing/2014/main" id="{CB1924E4-E7DC-4FA4-9C86-572DA72F8E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05" y="3971"/>
                <a:ext cx="3" cy="1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84" name="Line 1478">
                <a:extLst>
                  <a:ext uri="{FF2B5EF4-FFF2-40B4-BE49-F238E27FC236}">
                    <a16:creationId xmlns:a16="http://schemas.microsoft.com/office/drawing/2014/main" id="{39540FC3-8924-4630-A9F8-09765A4470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05" y="3971"/>
                <a:ext cx="5" cy="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85" name="Line 1479">
                <a:extLst>
                  <a:ext uri="{FF2B5EF4-FFF2-40B4-BE49-F238E27FC236}">
                    <a16:creationId xmlns:a16="http://schemas.microsoft.com/office/drawing/2014/main" id="{4E5E6F84-C7CD-44A6-8F7D-462CDB65B9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10" y="3971"/>
                <a:ext cx="3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86" name="Line 1480">
                <a:extLst>
                  <a:ext uri="{FF2B5EF4-FFF2-40B4-BE49-F238E27FC236}">
                    <a16:creationId xmlns:a16="http://schemas.microsoft.com/office/drawing/2014/main" id="{DCD17008-F1C8-491F-85E1-F009F1BA90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10" y="3971"/>
                <a:ext cx="6" cy="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87" name="Line 1481">
                <a:extLst>
                  <a:ext uri="{FF2B5EF4-FFF2-40B4-BE49-F238E27FC236}">
                    <a16:creationId xmlns:a16="http://schemas.microsoft.com/office/drawing/2014/main" id="{138E2E56-2653-46CC-A2F0-6B0DEDF957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16" y="3971"/>
                <a:ext cx="3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88" name="Line 1482">
                <a:extLst>
                  <a:ext uri="{FF2B5EF4-FFF2-40B4-BE49-F238E27FC236}">
                    <a16:creationId xmlns:a16="http://schemas.microsoft.com/office/drawing/2014/main" id="{2B5C4C8B-2316-4E98-95C0-9CA53D6079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16" y="3971"/>
                <a:ext cx="5" cy="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89" name="Line 1483">
                <a:extLst>
                  <a:ext uri="{FF2B5EF4-FFF2-40B4-BE49-F238E27FC236}">
                    <a16:creationId xmlns:a16="http://schemas.microsoft.com/office/drawing/2014/main" id="{5A951DD7-50DE-476C-962D-89DE5EC7E0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21" y="3971"/>
                <a:ext cx="3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90" name="Line 1484">
                <a:extLst>
                  <a:ext uri="{FF2B5EF4-FFF2-40B4-BE49-F238E27FC236}">
                    <a16:creationId xmlns:a16="http://schemas.microsoft.com/office/drawing/2014/main" id="{D0076AA7-5350-4EE2-9211-8A7B5C90BD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21" y="3971"/>
                <a:ext cx="6" cy="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91" name="Line 1485">
                <a:extLst>
                  <a:ext uri="{FF2B5EF4-FFF2-40B4-BE49-F238E27FC236}">
                    <a16:creationId xmlns:a16="http://schemas.microsoft.com/office/drawing/2014/main" id="{9ADB9542-A55F-4EF3-A176-6B866E03A7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27" y="3971"/>
                <a:ext cx="3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92" name="Line 1486">
                <a:extLst>
                  <a:ext uri="{FF2B5EF4-FFF2-40B4-BE49-F238E27FC236}">
                    <a16:creationId xmlns:a16="http://schemas.microsoft.com/office/drawing/2014/main" id="{692C5C3A-05EF-47AB-9C50-3D9510BF7B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27" y="3971"/>
                <a:ext cx="5" cy="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93" name="Line 1487">
                <a:extLst>
                  <a:ext uri="{FF2B5EF4-FFF2-40B4-BE49-F238E27FC236}">
                    <a16:creationId xmlns:a16="http://schemas.microsoft.com/office/drawing/2014/main" id="{CBAAD78E-D82B-40FB-BD26-C42559533E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32" y="3971"/>
                <a:ext cx="3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94" name="Line 1488">
                <a:extLst>
                  <a:ext uri="{FF2B5EF4-FFF2-40B4-BE49-F238E27FC236}">
                    <a16:creationId xmlns:a16="http://schemas.microsoft.com/office/drawing/2014/main" id="{6BFAF43A-587E-4795-88BB-118E2E93DF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32" y="3971"/>
                <a:ext cx="6" cy="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95" name="Line 1511">
                <a:extLst>
                  <a:ext uri="{FF2B5EF4-FFF2-40B4-BE49-F238E27FC236}">
                    <a16:creationId xmlns:a16="http://schemas.microsoft.com/office/drawing/2014/main" id="{A1630C56-0B17-42D8-9413-4D81A6149F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06" y="4015"/>
                <a:ext cx="2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96" name="Line 1512">
                <a:extLst>
                  <a:ext uri="{FF2B5EF4-FFF2-40B4-BE49-F238E27FC236}">
                    <a16:creationId xmlns:a16="http://schemas.microsoft.com/office/drawing/2014/main" id="{F2EFEA3F-C769-4C8A-9A33-581BEA5BA5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08" y="4005"/>
                <a:ext cx="2" cy="1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97" name="Line 1513">
                <a:extLst>
                  <a:ext uri="{FF2B5EF4-FFF2-40B4-BE49-F238E27FC236}">
                    <a16:creationId xmlns:a16="http://schemas.microsoft.com/office/drawing/2014/main" id="{6359AE08-F2C6-43D3-A337-DD638E6513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08" y="4005"/>
                <a:ext cx="3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98" name="Line 1514">
                <a:extLst>
                  <a:ext uri="{FF2B5EF4-FFF2-40B4-BE49-F238E27FC236}">
                    <a16:creationId xmlns:a16="http://schemas.microsoft.com/office/drawing/2014/main" id="{DAB4E44F-D8AF-4405-9D88-DE13700B70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11" y="4005"/>
                <a:ext cx="1" cy="1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99" name="Line 1515">
                <a:extLst>
                  <a:ext uri="{FF2B5EF4-FFF2-40B4-BE49-F238E27FC236}">
                    <a16:creationId xmlns:a16="http://schemas.microsoft.com/office/drawing/2014/main" id="{C57C3807-1E27-4914-ABF7-694614A3D9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11" y="4005"/>
                <a:ext cx="3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00" name="Line 1516">
                <a:extLst>
                  <a:ext uri="{FF2B5EF4-FFF2-40B4-BE49-F238E27FC236}">
                    <a16:creationId xmlns:a16="http://schemas.microsoft.com/office/drawing/2014/main" id="{87ECA85B-C126-41BD-8C5C-B1EC149264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14" y="4001"/>
                <a:ext cx="1" cy="1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01" name="Line 1517">
                <a:extLst>
                  <a:ext uri="{FF2B5EF4-FFF2-40B4-BE49-F238E27FC236}">
                    <a16:creationId xmlns:a16="http://schemas.microsoft.com/office/drawing/2014/main" id="{8942618E-CC2F-4618-BC46-827D80EF1C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14" y="4001"/>
                <a:ext cx="3" cy="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02" name="Line 1518">
                <a:extLst>
                  <a:ext uri="{FF2B5EF4-FFF2-40B4-BE49-F238E27FC236}">
                    <a16:creationId xmlns:a16="http://schemas.microsoft.com/office/drawing/2014/main" id="{38944B0D-4942-4670-810E-54D3902228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17" y="4001"/>
                <a:ext cx="1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03" name="Line 1519">
                <a:extLst>
                  <a:ext uri="{FF2B5EF4-FFF2-40B4-BE49-F238E27FC236}">
                    <a16:creationId xmlns:a16="http://schemas.microsoft.com/office/drawing/2014/main" id="{3265DDC2-68FB-4C12-B174-B26309AF3F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17" y="4001"/>
                <a:ext cx="2" cy="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04" name="Line 1520">
                <a:extLst>
                  <a:ext uri="{FF2B5EF4-FFF2-40B4-BE49-F238E27FC236}">
                    <a16:creationId xmlns:a16="http://schemas.microsoft.com/office/drawing/2014/main" id="{B1E0ACA0-7FBC-4612-B729-AB2F947445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19" y="3994"/>
                <a:ext cx="2" cy="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05" name="Line 1521">
                <a:extLst>
                  <a:ext uri="{FF2B5EF4-FFF2-40B4-BE49-F238E27FC236}">
                    <a16:creationId xmlns:a16="http://schemas.microsoft.com/office/drawing/2014/main" id="{0E938583-82BE-4D51-9C02-16C7259464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19" y="3994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06" name="Line 1522">
                <a:extLst>
                  <a:ext uri="{FF2B5EF4-FFF2-40B4-BE49-F238E27FC236}">
                    <a16:creationId xmlns:a16="http://schemas.microsoft.com/office/drawing/2014/main" id="{DC57787A-676B-4CAA-8262-9DE9D00C05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22" y="3994"/>
                <a:ext cx="1" cy="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07" name="Line 1523">
                <a:extLst>
                  <a:ext uri="{FF2B5EF4-FFF2-40B4-BE49-F238E27FC236}">
                    <a16:creationId xmlns:a16="http://schemas.microsoft.com/office/drawing/2014/main" id="{7DCFC454-D0BE-43CB-BB2B-BB31C633D0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22" y="4001"/>
                <a:ext cx="3" cy="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08" name="Line 1524">
                <a:extLst>
                  <a:ext uri="{FF2B5EF4-FFF2-40B4-BE49-F238E27FC236}">
                    <a16:creationId xmlns:a16="http://schemas.microsoft.com/office/drawing/2014/main" id="{39F9E827-230D-4AA9-A0BE-36FC9A97A8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25" y="3994"/>
                <a:ext cx="1" cy="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09" name="Line 1525">
                <a:extLst>
                  <a:ext uri="{FF2B5EF4-FFF2-40B4-BE49-F238E27FC236}">
                    <a16:creationId xmlns:a16="http://schemas.microsoft.com/office/drawing/2014/main" id="{466594F0-F1E9-4BCE-981A-FE209550B0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25" y="3994"/>
                <a:ext cx="2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10" name="Line 1526">
                <a:extLst>
                  <a:ext uri="{FF2B5EF4-FFF2-40B4-BE49-F238E27FC236}">
                    <a16:creationId xmlns:a16="http://schemas.microsoft.com/office/drawing/2014/main" id="{1380C4FA-8634-48FD-9ECD-2942920F63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27" y="3994"/>
                <a:ext cx="2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11" name="Line 1527">
                <a:extLst>
                  <a:ext uri="{FF2B5EF4-FFF2-40B4-BE49-F238E27FC236}">
                    <a16:creationId xmlns:a16="http://schemas.microsoft.com/office/drawing/2014/main" id="{1092A39A-BA92-4FD3-BA09-2C71FA2D91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27" y="3994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12" name="Line 1528">
                <a:extLst>
                  <a:ext uri="{FF2B5EF4-FFF2-40B4-BE49-F238E27FC236}">
                    <a16:creationId xmlns:a16="http://schemas.microsoft.com/office/drawing/2014/main" id="{8863C0BB-DB7B-41CC-AED4-22FB29F650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30" y="3994"/>
                <a:ext cx="2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13" name="Line 1529">
                <a:extLst>
                  <a:ext uri="{FF2B5EF4-FFF2-40B4-BE49-F238E27FC236}">
                    <a16:creationId xmlns:a16="http://schemas.microsoft.com/office/drawing/2014/main" id="{038AB84F-D287-4A46-8BB3-8CFE514349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30" y="3994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14" name="Line 1530">
                <a:extLst>
                  <a:ext uri="{FF2B5EF4-FFF2-40B4-BE49-F238E27FC236}">
                    <a16:creationId xmlns:a16="http://schemas.microsoft.com/office/drawing/2014/main" id="{BAACE0C3-D1B9-4CA0-8612-40F4B2FBF1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33" y="3994"/>
                <a:ext cx="1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15" name="Line 1531">
                <a:extLst>
                  <a:ext uri="{FF2B5EF4-FFF2-40B4-BE49-F238E27FC236}">
                    <a16:creationId xmlns:a16="http://schemas.microsoft.com/office/drawing/2014/main" id="{A51C1A9D-942C-449C-A8B6-DFA381A626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33" y="3994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16" name="Line 1532">
                <a:extLst>
                  <a:ext uri="{FF2B5EF4-FFF2-40B4-BE49-F238E27FC236}">
                    <a16:creationId xmlns:a16="http://schemas.microsoft.com/office/drawing/2014/main" id="{8F1BA8F1-6E74-43E3-8603-17A86A6C86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36" y="3994"/>
                <a:ext cx="1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17" name="Line 1533">
                <a:extLst>
                  <a:ext uri="{FF2B5EF4-FFF2-40B4-BE49-F238E27FC236}">
                    <a16:creationId xmlns:a16="http://schemas.microsoft.com/office/drawing/2014/main" id="{9057626A-840D-45E1-AB94-62D962A095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36" y="3994"/>
                <a:ext cx="2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18" name="Line 1535">
                <a:extLst>
                  <a:ext uri="{FF2B5EF4-FFF2-40B4-BE49-F238E27FC236}">
                    <a16:creationId xmlns:a16="http://schemas.microsoft.com/office/drawing/2014/main" id="{059A85B3-C763-45C2-A4DB-B5DAD4F30A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47" y="3991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19" name="Line 1572">
                <a:extLst>
                  <a:ext uri="{FF2B5EF4-FFF2-40B4-BE49-F238E27FC236}">
                    <a16:creationId xmlns:a16="http://schemas.microsoft.com/office/drawing/2014/main" id="{51B69FFF-2DD0-44C6-AAEF-B3CAEAF31B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41" y="3990"/>
                <a:ext cx="4" cy="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20" name="Line 1573">
                <a:extLst>
                  <a:ext uri="{FF2B5EF4-FFF2-40B4-BE49-F238E27FC236}">
                    <a16:creationId xmlns:a16="http://schemas.microsoft.com/office/drawing/2014/main" id="{BDE94C54-E7A3-4436-8B5D-06804BFF93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41" y="3990"/>
                <a:ext cx="7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21" name="Line 1574">
                <a:extLst>
                  <a:ext uri="{FF2B5EF4-FFF2-40B4-BE49-F238E27FC236}">
                    <a16:creationId xmlns:a16="http://schemas.microsoft.com/office/drawing/2014/main" id="{87573E89-3D6A-4EC9-881D-5267D91E62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48" y="3980"/>
                <a:ext cx="2" cy="2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22" name="Line 1575">
                <a:extLst>
                  <a:ext uri="{FF2B5EF4-FFF2-40B4-BE49-F238E27FC236}">
                    <a16:creationId xmlns:a16="http://schemas.microsoft.com/office/drawing/2014/main" id="{668388D4-F727-4751-84F0-4E0B755529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48" y="3990"/>
                <a:ext cx="6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23" name="Line 1576">
                <a:extLst>
                  <a:ext uri="{FF2B5EF4-FFF2-40B4-BE49-F238E27FC236}">
                    <a16:creationId xmlns:a16="http://schemas.microsoft.com/office/drawing/2014/main" id="{5FE96372-5B43-4931-AD72-E863F64FF8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54" y="3990"/>
                <a:ext cx="2" cy="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24" name="Line 1577">
                <a:extLst>
                  <a:ext uri="{FF2B5EF4-FFF2-40B4-BE49-F238E27FC236}">
                    <a16:creationId xmlns:a16="http://schemas.microsoft.com/office/drawing/2014/main" id="{A30CF6CE-B4E6-434C-870F-8549C4C177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54" y="3990"/>
                <a:ext cx="4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25" name="Line 1578">
                <a:extLst>
                  <a:ext uri="{FF2B5EF4-FFF2-40B4-BE49-F238E27FC236}">
                    <a16:creationId xmlns:a16="http://schemas.microsoft.com/office/drawing/2014/main" id="{ADAFC781-6C8C-4897-A794-F764468B9D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58" y="3980"/>
                <a:ext cx="5" cy="2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26" name="Line 1579">
                <a:extLst>
                  <a:ext uri="{FF2B5EF4-FFF2-40B4-BE49-F238E27FC236}">
                    <a16:creationId xmlns:a16="http://schemas.microsoft.com/office/drawing/2014/main" id="{D2F8D92A-AAA5-43F7-9D85-B0D56E6392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58" y="3980"/>
                <a:ext cx="7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27" name="Line 1580">
                <a:extLst>
                  <a:ext uri="{FF2B5EF4-FFF2-40B4-BE49-F238E27FC236}">
                    <a16:creationId xmlns:a16="http://schemas.microsoft.com/office/drawing/2014/main" id="{79028823-F36E-47D9-AB1F-BDD3A56B19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65" y="3980"/>
                <a:ext cx="2" cy="2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28" name="Line 1581">
                <a:extLst>
                  <a:ext uri="{FF2B5EF4-FFF2-40B4-BE49-F238E27FC236}">
                    <a16:creationId xmlns:a16="http://schemas.microsoft.com/office/drawing/2014/main" id="{1E91CDC7-27EC-4746-B0B6-A532FE6453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65" y="3990"/>
                <a:ext cx="6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29" name="Line 1582">
                <a:extLst>
                  <a:ext uri="{FF2B5EF4-FFF2-40B4-BE49-F238E27FC236}">
                    <a16:creationId xmlns:a16="http://schemas.microsoft.com/office/drawing/2014/main" id="{F0283C38-3F97-4013-A165-4FB5E16B09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71" y="3990"/>
                <a:ext cx="2" cy="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30" name="Line 1583">
                <a:extLst>
                  <a:ext uri="{FF2B5EF4-FFF2-40B4-BE49-F238E27FC236}">
                    <a16:creationId xmlns:a16="http://schemas.microsoft.com/office/drawing/2014/main" id="{8CD45373-2909-4240-B916-7917EA49BF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71" y="3990"/>
                <a:ext cx="7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31" name="Line 1584">
                <a:extLst>
                  <a:ext uri="{FF2B5EF4-FFF2-40B4-BE49-F238E27FC236}">
                    <a16:creationId xmlns:a16="http://schemas.microsoft.com/office/drawing/2014/main" id="{CB52C4B0-CA00-4AF2-8C01-7512F873E5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78" y="3990"/>
                <a:ext cx="2" cy="1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32" name="Line 1585">
                <a:extLst>
                  <a:ext uri="{FF2B5EF4-FFF2-40B4-BE49-F238E27FC236}">
                    <a16:creationId xmlns:a16="http://schemas.microsoft.com/office/drawing/2014/main" id="{9C2A2098-3B57-4865-84C8-5B16CD8339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78" y="4001"/>
                <a:ext cx="4" cy="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33" name="Line 1586">
                <a:extLst>
                  <a:ext uri="{FF2B5EF4-FFF2-40B4-BE49-F238E27FC236}">
                    <a16:creationId xmlns:a16="http://schemas.microsoft.com/office/drawing/2014/main" id="{33A6F412-02E8-4B14-8A75-EF0B845257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82" y="3990"/>
                <a:ext cx="4" cy="1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34" name="Line 1587">
                <a:extLst>
                  <a:ext uri="{FF2B5EF4-FFF2-40B4-BE49-F238E27FC236}">
                    <a16:creationId xmlns:a16="http://schemas.microsoft.com/office/drawing/2014/main" id="{11CCD207-D402-4A55-B554-358AA32A70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82" y="3990"/>
                <a:ext cx="6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35" name="Line 1588">
                <a:extLst>
                  <a:ext uri="{FF2B5EF4-FFF2-40B4-BE49-F238E27FC236}">
                    <a16:creationId xmlns:a16="http://schemas.microsoft.com/office/drawing/2014/main" id="{A2812291-E0EB-436F-B23F-1937DEA551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88" y="3990"/>
                <a:ext cx="2" cy="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36" name="Line 1589">
                <a:extLst>
                  <a:ext uri="{FF2B5EF4-FFF2-40B4-BE49-F238E27FC236}">
                    <a16:creationId xmlns:a16="http://schemas.microsoft.com/office/drawing/2014/main" id="{B83B392A-9AF6-41A6-AD5E-13BA8807A7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88" y="3990"/>
                <a:ext cx="7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37" name="Line 1590">
                <a:extLst>
                  <a:ext uri="{FF2B5EF4-FFF2-40B4-BE49-F238E27FC236}">
                    <a16:creationId xmlns:a16="http://schemas.microsoft.com/office/drawing/2014/main" id="{F0D695FA-8D4F-4B71-8431-F4DA1CA0EE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95" y="3990"/>
                <a:ext cx="2" cy="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38" name="Line 1591">
                <a:extLst>
                  <a:ext uri="{FF2B5EF4-FFF2-40B4-BE49-F238E27FC236}">
                    <a16:creationId xmlns:a16="http://schemas.microsoft.com/office/drawing/2014/main" id="{12878D39-4BF2-48A5-8860-051E6B6CB0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95" y="3990"/>
                <a:ext cx="4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39" name="Line 1592">
                <a:extLst>
                  <a:ext uri="{FF2B5EF4-FFF2-40B4-BE49-F238E27FC236}">
                    <a16:creationId xmlns:a16="http://schemas.microsoft.com/office/drawing/2014/main" id="{F6248BFE-2C22-4887-9C03-F5EDAADE7D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99" y="3980"/>
                <a:ext cx="2" cy="1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40" name="Line 1593">
                <a:extLst>
                  <a:ext uri="{FF2B5EF4-FFF2-40B4-BE49-F238E27FC236}">
                    <a16:creationId xmlns:a16="http://schemas.microsoft.com/office/drawing/2014/main" id="{8FFADF6E-785F-4AB2-A220-5813282C4D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99" y="3985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41" name="Line 1594">
                <a:extLst>
                  <a:ext uri="{FF2B5EF4-FFF2-40B4-BE49-F238E27FC236}">
                    <a16:creationId xmlns:a16="http://schemas.microsoft.com/office/drawing/2014/main" id="{9F0E67C1-3CCD-44D6-8B7C-29DBE6E059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02" y="3985"/>
                <a:ext cx="2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42" name="Line 1595">
                <a:extLst>
                  <a:ext uri="{FF2B5EF4-FFF2-40B4-BE49-F238E27FC236}">
                    <a16:creationId xmlns:a16="http://schemas.microsoft.com/office/drawing/2014/main" id="{418F77DD-83FD-44A8-8359-B2C5A59C85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02" y="3985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43" name="Line 1596">
                <a:extLst>
                  <a:ext uri="{FF2B5EF4-FFF2-40B4-BE49-F238E27FC236}">
                    <a16:creationId xmlns:a16="http://schemas.microsoft.com/office/drawing/2014/main" id="{E1CAF7CE-6D91-4CFE-A267-43EC91D552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05" y="3985"/>
                <a:ext cx="1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44" name="Line 1597">
                <a:extLst>
                  <a:ext uri="{FF2B5EF4-FFF2-40B4-BE49-F238E27FC236}">
                    <a16:creationId xmlns:a16="http://schemas.microsoft.com/office/drawing/2014/main" id="{ADBBCA63-EDCE-4443-8509-F3EE568A88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05" y="3985"/>
                <a:ext cx="4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45" name="Line 1598">
                <a:extLst>
                  <a:ext uri="{FF2B5EF4-FFF2-40B4-BE49-F238E27FC236}">
                    <a16:creationId xmlns:a16="http://schemas.microsoft.com/office/drawing/2014/main" id="{6735A037-F6AE-49EC-8065-FC0593CF0E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09" y="3985"/>
                <a:ext cx="1" cy="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46" name="Line 1599">
                <a:extLst>
                  <a:ext uri="{FF2B5EF4-FFF2-40B4-BE49-F238E27FC236}">
                    <a16:creationId xmlns:a16="http://schemas.microsoft.com/office/drawing/2014/main" id="{96513488-EC83-4CA7-9D6A-66012035EF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09" y="3990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47" name="Line 1600">
                <a:extLst>
                  <a:ext uri="{FF2B5EF4-FFF2-40B4-BE49-F238E27FC236}">
                    <a16:creationId xmlns:a16="http://schemas.microsoft.com/office/drawing/2014/main" id="{C8DB694D-6552-45A9-A169-8BB105C213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12" y="3985"/>
                <a:ext cx="1" cy="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48" name="Line 1601">
                <a:extLst>
                  <a:ext uri="{FF2B5EF4-FFF2-40B4-BE49-F238E27FC236}">
                    <a16:creationId xmlns:a16="http://schemas.microsoft.com/office/drawing/2014/main" id="{D429E404-A616-4144-9A31-55CEB90595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12" y="3990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49" name="Line 1602">
                <a:extLst>
                  <a:ext uri="{FF2B5EF4-FFF2-40B4-BE49-F238E27FC236}">
                    <a16:creationId xmlns:a16="http://schemas.microsoft.com/office/drawing/2014/main" id="{CF87567E-ADE2-4D79-A0C5-EC0FDDE8EF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02" y="3977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50" name="Line 1603">
                <a:extLst>
                  <a:ext uri="{FF2B5EF4-FFF2-40B4-BE49-F238E27FC236}">
                    <a16:creationId xmlns:a16="http://schemas.microsoft.com/office/drawing/2014/main" id="{42A000B4-7B32-4530-8AA5-768DB93B21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05" y="3969"/>
                <a:ext cx="1" cy="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51" name="Line 1604">
                <a:extLst>
                  <a:ext uri="{FF2B5EF4-FFF2-40B4-BE49-F238E27FC236}">
                    <a16:creationId xmlns:a16="http://schemas.microsoft.com/office/drawing/2014/main" id="{747F36C8-E93F-4D77-8E12-5C50E6317D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905" y="3969"/>
                <a:ext cx="3" cy="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52" name="Line 1605">
                <a:extLst>
                  <a:ext uri="{FF2B5EF4-FFF2-40B4-BE49-F238E27FC236}">
                    <a16:creationId xmlns:a16="http://schemas.microsoft.com/office/drawing/2014/main" id="{FE8A83CD-8411-4827-8964-0A8243CE3B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08" y="3969"/>
                <a:ext cx="1" cy="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53" name="Line 1606">
                <a:extLst>
                  <a:ext uri="{FF2B5EF4-FFF2-40B4-BE49-F238E27FC236}">
                    <a16:creationId xmlns:a16="http://schemas.microsoft.com/office/drawing/2014/main" id="{197817EC-03E6-4756-B070-A0D5229DE0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08" y="3977"/>
                <a:ext cx="2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54" name="Line 1607">
                <a:extLst>
                  <a:ext uri="{FF2B5EF4-FFF2-40B4-BE49-F238E27FC236}">
                    <a16:creationId xmlns:a16="http://schemas.microsoft.com/office/drawing/2014/main" id="{36E49C3E-C90A-4157-8A06-84A7DFFF7F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10" y="3977"/>
                <a:ext cx="2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55" name="Line 1608">
                <a:extLst>
                  <a:ext uri="{FF2B5EF4-FFF2-40B4-BE49-F238E27FC236}">
                    <a16:creationId xmlns:a16="http://schemas.microsoft.com/office/drawing/2014/main" id="{05547A68-F091-4AC5-B2F7-EF8FC2A9DA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10" y="3977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56" name="Line 1609">
                <a:extLst>
                  <a:ext uri="{FF2B5EF4-FFF2-40B4-BE49-F238E27FC236}">
                    <a16:creationId xmlns:a16="http://schemas.microsoft.com/office/drawing/2014/main" id="{A31512EE-138E-40D1-90EF-8927B17753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13" y="3977"/>
                <a:ext cx="2" cy="2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57" name="Line 1610">
                <a:extLst>
                  <a:ext uri="{FF2B5EF4-FFF2-40B4-BE49-F238E27FC236}">
                    <a16:creationId xmlns:a16="http://schemas.microsoft.com/office/drawing/2014/main" id="{17CFCDCE-83D4-4888-AD7F-5380954AB2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13" y="3997"/>
                <a:ext cx="3" cy="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58" name="Line 1611">
                <a:extLst>
                  <a:ext uri="{FF2B5EF4-FFF2-40B4-BE49-F238E27FC236}">
                    <a16:creationId xmlns:a16="http://schemas.microsoft.com/office/drawing/2014/main" id="{B08132A3-C608-4524-8784-0E2F8CBF10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16" y="4009"/>
                <a:ext cx="1" cy="11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59" name="Line 1612">
                <a:extLst>
                  <a:ext uri="{FF2B5EF4-FFF2-40B4-BE49-F238E27FC236}">
                    <a16:creationId xmlns:a16="http://schemas.microsoft.com/office/drawing/2014/main" id="{9F198044-1F7C-4823-A8A8-9D5A21103A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16" y="4123"/>
                <a:ext cx="3" cy="1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60" name="Line 1613">
                <a:extLst>
                  <a:ext uri="{FF2B5EF4-FFF2-40B4-BE49-F238E27FC236}">
                    <a16:creationId xmlns:a16="http://schemas.microsoft.com/office/drawing/2014/main" id="{2273DC9A-2DE5-490F-87C6-43F0AC698D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25" y="4140"/>
                <a:ext cx="1" cy="11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61" name="Line 1614">
                <a:extLst>
                  <a:ext uri="{FF2B5EF4-FFF2-40B4-BE49-F238E27FC236}">
                    <a16:creationId xmlns:a16="http://schemas.microsoft.com/office/drawing/2014/main" id="{FA159699-B873-48E5-9D54-264544FFD3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25" y="4252"/>
                <a:ext cx="4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62" name="Line 1615">
                <a:extLst>
                  <a:ext uri="{FF2B5EF4-FFF2-40B4-BE49-F238E27FC236}">
                    <a16:creationId xmlns:a16="http://schemas.microsoft.com/office/drawing/2014/main" id="{A24C97D4-280A-4C34-B8E5-38567F9847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29" y="4182"/>
                <a:ext cx="1" cy="13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63" name="Line 1616">
                <a:extLst>
                  <a:ext uri="{FF2B5EF4-FFF2-40B4-BE49-F238E27FC236}">
                    <a16:creationId xmlns:a16="http://schemas.microsoft.com/office/drawing/2014/main" id="{99A2F9B6-8874-49EB-ABD3-B71A14AD3D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929" y="4135"/>
                <a:ext cx="2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64" name="Line 1617">
                <a:extLst>
                  <a:ext uri="{FF2B5EF4-FFF2-40B4-BE49-F238E27FC236}">
                    <a16:creationId xmlns:a16="http://schemas.microsoft.com/office/drawing/2014/main" id="{0C9DB794-0875-4807-A9A7-AEED82F7AF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31" y="4117"/>
                <a:ext cx="2" cy="5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65" name="Line 1618">
                <a:extLst>
                  <a:ext uri="{FF2B5EF4-FFF2-40B4-BE49-F238E27FC236}">
                    <a16:creationId xmlns:a16="http://schemas.microsoft.com/office/drawing/2014/main" id="{B21CBD3C-7BC1-4B13-AEA0-92BAEA806C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31" y="4081"/>
                <a:ext cx="3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66" name="Line 1619">
                <a:extLst>
                  <a:ext uri="{FF2B5EF4-FFF2-40B4-BE49-F238E27FC236}">
                    <a16:creationId xmlns:a16="http://schemas.microsoft.com/office/drawing/2014/main" id="{9B3DDFA0-D9ED-4ECE-B4B3-57AB8B3AC3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34" y="4072"/>
                <a:ext cx="2" cy="4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67" name="Line 1620">
                <a:extLst>
                  <a:ext uri="{FF2B5EF4-FFF2-40B4-BE49-F238E27FC236}">
                    <a16:creationId xmlns:a16="http://schemas.microsoft.com/office/drawing/2014/main" id="{AA50DBCB-DD2A-4E81-8832-4E8B017377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34" y="4048"/>
                <a:ext cx="3" cy="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68" name="Line 1621">
                <a:extLst>
                  <a:ext uri="{FF2B5EF4-FFF2-40B4-BE49-F238E27FC236}">
                    <a16:creationId xmlns:a16="http://schemas.microsoft.com/office/drawing/2014/main" id="{50884EDB-1B6F-48D1-B8A4-730791A8C9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37" y="4043"/>
                <a:ext cx="1" cy="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69" name="Line 1622">
                <a:extLst>
                  <a:ext uri="{FF2B5EF4-FFF2-40B4-BE49-F238E27FC236}">
                    <a16:creationId xmlns:a16="http://schemas.microsoft.com/office/drawing/2014/main" id="{35C8EDF3-71E9-4AFB-9348-FCE3F92E49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37" y="4048"/>
                <a:ext cx="3" cy="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70" name="Line 1623">
                <a:extLst>
                  <a:ext uri="{FF2B5EF4-FFF2-40B4-BE49-F238E27FC236}">
                    <a16:creationId xmlns:a16="http://schemas.microsoft.com/office/drawing/2014/main" id="{2590B42F-3A03-4956-BB11-F6164B0F05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40" y="4054"/>
                <a:ext cx="1" cy="1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71" name="Line 1624">
                <a:extLst>
                  <a:ext uri="{FF2B5EF4-FFF2-40B4-BE49-F238E27FC236}">
                    <a16:creationId xmlns:a16="http://schemas.microsoft.com/office/drawing/2014/main" id="{1E160C0F-CBE4-4FD0-BA0D-A62C33A219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40" y="4039"/>
                <a:ext cx="2" cy="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72" name="Line 1625">
                <a:extLst>
                  <a:ext uri="{FF2B5EF4-FFF2-40B4-BE49-F238E27FC236}">
                    <a16:creationId xmlns:a16="http://schemas.microsoft.com/office/drawing/2014/main" id="{319A310F-E3CA-45A1-B04E-03B9191C3B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42" y="4034"/>
                <a:ext cx="2" cy="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73" name="Line 1626">
                <a:extLst>
                  <a:ext uri="{FF2B5EF4-FFF2-40B4-BE49-F238E27FC236}">
                    <a16:creationId xmlns:a16="http://schemas.microsoft.com/office/drawing/2014/main" id="{90DBB45A-C442-49EC-BEA0-B2B6A6A077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42" y="4034"/>
                <a:ext cx="3" cy="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74" name="Line 1627">
                <a:extLst>
                  <a:ext uri="{FF2B5EF4-FFF2-40B4-BE49-F238E27FC236}">
                    <a16:creationId xmlns:a16="http://schemas.microsoft.com/office/drawing/2014/main" id="{50FE3730-E0C8-466D-9D95-F99C691B6C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45" y="4028"/>
                <a:ext cx="2" cy="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75" name="Line 1628">
                <a:extLst>
                  <a:ext uri="{FF2B5EF4-FFF2-40B4-BE49-F238E27FC236}">
                    <a16:creationId xmlns:a16="http://schemas.microsoft.com/office/drawing/2014/main" id="{1255EC54-684E-42D8-BCDF-7208792EC7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45" y="4028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76" name="Line 1629">
                <a:extLst>
                  <a:ext uri="{FF2B5EF4-FFF2-40B4-BE49-F238E27FC236}">
                    <a16:creationId xmlns:a16="http://schemas.microsoft.com/office/drawing/2014/main" id="{995D6577-F70C-4095-96A1-E588AEDBFF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48" y="4023"/>
                <a:ext cx="1" cy="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77" name="Line 1630">
                <a:extLst>
                  <a:ext uri="{FF2B5EF4-FFF2-40B4-BE49-F238E27FC236}">
                    <a16:creationId xmlns:a16="http://schemas.microsoft.com/office/drawing/2014/main" id="{C43889E7-D2BF-48B4-ADCA-243169017B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48" y="4023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78" name="Line 1631">
                <a:extLst>
                  <a:ext uri="{FF2B5EF4-FFF2-40B4-BE49-F238E27FC236}">
                    <a16:creationId xmlns:a16="http://schemas.microsoft.com/office/drawing/2014/main" id="{40A5C01A-7F20-4E4B-9E84-9EC5B62D0E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51" y="4023"/>
                <a:ext cx="1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79" name="Line 1632">
                <a:extLst>
                  <a:ext uri="{FF2B5EF4-FFF2-40B4-BE49-F238E27FC236}">
                    <a16:creationId xmlns:a16="http://schemas.microsoft.com/office/drawing/2014/main" id="{C5D9AF04-7A46-457D-BE0F-220A14A0B9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51" y="4023"/>
                <a:ext cx="2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80" name="Line 1633">
                <a:extLst>
                  <a:ext uri="{FF2B5EF4-FFF2-40B4-BE49-F238E27FC236}">
                    <a16:creationId xmlns:a16="http://schemas.microsoft.com/office/drawing/2014/main" id="{66736E52-B7B4-4009-91FF-68CF275A79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53" y="4018"/>
                <a:ext cx="2" cy="1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81" name="Line 1634">
                <a:extLst>
                  <a:ext uri="{FF2B5EF4-FFF2-40B4-BE49-F238E27FC236}">
                    <a16:creationId xmlns:a16="http://schemas.microsoft.com/office/drawing/2014/main" id="{518091F0-FE65-40E2-A80F-8D7A5C71C9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53" y="4018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82" name="Line 1635">
                <a:extLst>
                  <a:ext uri="{FF2B5EF4-FFF2-40B4-BE49-F238E27FC236}">
                    <a16:creationId xmlns:a16="http://schemas.microsoft.com/office/drawing/2014/main" id="{7D91B439-5284-454C-A938-6664039EDD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56" y="4009"/>
                <a:ext cx="1" cy="1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83" name="Line 1636">
                <a:extLst>
                  <a:ext uri="{FF2B5EF4-FFF2-40B4-BE49-F238E27FC236}">
                    <a16:creationId xmlns:a16="http://schemas.microsoft.com/office/drawing/2014/main" id="{E5D95963-DB23-48FC-B77A-0D02B8B8A6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56" y="4009"/>
                <a:ext cx="3" cy="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84" name="Line 1637">
                <a:extLst>
                  <a:ext uri="{FF2B5EF4-FFF2-40B4-BE49-F238E27FC236}">
                    <a16:creationId xmlns:a16="http://schemas.microsoft.com/office/drawing/2014/main" id="{59ADB458-9AAE-4DA9-B0B1-864B2CB392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59" y="4009"/>
                <a:ext cx="1" cy="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85" name="Line 1638">
                <a:extLst>
                  <a:ext uri="{FF2B5EF4-FFF2-40B4-BE49-F238E27FC236}">
                    <a16:creationId xmlns:a16="http://schemas.microsoft.com/office/drawing/2014/main" id="{F102583D-67DE-4D0B-BA1C-AAFB651D5E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59" y="4009"/>
                <a:ext cx="3" cy="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86" name="Line 1639">
                <a:extLst>
                  <a:ext uri="{FF2B5EF4-FFF2-40B4-BE49-F238E27FC236}">
                    <a16:creationId xmlns:a16="http://schemas.microsoft.com/office/drawing/2014/main" id="{2DC11D62-9F98-4639-96E6-07BCEC738B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62" y="3997"/>
                <a:ext cx="1" cy="2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87" name="Line 1640">
                <a:extLst>
                  <a:ext uri="{FF2B5EF4-FFF2-40B4-BE49-F238E27FC236}">
                    <a16:creationId xmlns:a16="http://schemas.microsoft.com/office/drawing/2014/main" id="{6A279E52-4EF6-43D3-9CCA-FFECBE1127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62" y="4002"/>
                <a:ext cx="2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88" name="Line 1641">
                <a:extLst>
                  <a:ext uri="{FF2B5EF4-FFF2-40B4-BE49-F238E27FC236}">
                    <a16:creationId xmlns:a16="http://schemas.microsoft.com/office/drawing/2014/main" id="{8ABB0A6D-2E28-4AA2-84DD-F025E3C8CF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64" y="3997"/>
                <a:ext cx="2" cy="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89" name="Line 1642">
                <a:extLst>
                  <a:ext uri="{FF2B5EF4-FFF2-40B4-BE49-F238E27FC236}">
                    <a16:creationId xmlns:a16="http://schemas.microsoft.com/office/drawing/2014/main" id="{48B16A06-0B51-4255-9F00-32DE2CD685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64" y="3997"/>
                <a:ext cx="3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90" name="Line 1643">
                <a:extLst>
                  <a:ext uri="{FF2B5EF4-FFF2-40B4-BE49-F238E27FC236}">
                    <a16:creationId xmlns:a16="http://schemas.microsoft.com/office/drawing/2014/main" id="{F37323DF-0606-40CD-AE59-2F943678B3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67" y="3997"/>
                <a:ext cx="1" cy="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91" name="Line 1644">
                <a:extLst>
                  <a:ext uri="{FF2B5EF4-FFF2-40B4-BE49-F238E27FC236}">
                    <a16:creationId xmlns:a16="http://schemas.microsoft.com/office/drawing/2014/main" id="{FC8C0A24-2B5B-4E8B-8DED-8794455759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67" y="3997"/>
                <a:ext cx="4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92" name="Line 1645">
                <a:extLst>
                  <a:ext uri="{FF2B5EF4-FFF2-40B4-BE49-F238E27FC236}">
                    <a16:creationId xmlns:a16="http://schemas.microsoft.com/office/drawing/2014/main" id="{E2984A0F-2A19-4CFD-80D3-7192BFC79C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71" y="3993"/>
                <a:ext cx="2" cy="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93" name="Line 1646">
                <a:extLst>
                  <a:ext uri="{FF2B5EF4-FFF2-40B4-BE49-F238E27FC236}">
                    <a16:creationId xmlns:a16="http://schemas.microsoft.com/office/drawing/2014/main" id="{FEE4E586-A4F4-49A9-8A07-7527C3140C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71" y="3993"/>
                <a:ext cx="3" cy="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94" name="Line 1647">
                <a:extLst>
                  <a:ext uri="{FF2B5EF4-FFF2-40B4-BE49-F238E27FC236}">
                    <a16:creationId xmlns:a16="http://schemas.microsoft.com/office/drawing/2014/main" id="{4832A81C-9C9C-481B-A50D-D3B0E69FD1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74" y="3988"/>
                <a:ext cx="1" cy="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95" name="Line 1648">
                <a:extLst>
                  <a:ext uri="{FF2B5EF4-FFF2-40B4-BE49-F238E27FC236}">
                    <a16:creationId xmlns:a16="http://schemas.microsoft.com/office/drawing/2014/main" id="{7590865D-5CF0-4D75-9788-D8A3B9CB01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74" y="3988"/>
                <a:ext cx="3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96" name="Line 1649">
                <a:extLst>
                  <a:ext uri="{FF2B5EF4-FFF2-40B4-BE49-F238E27FC236}">
                    <a16:creationId xmlns:a16="http://schemas.microsoft.com/office/drawing/2014/main" id="{09D9A99B-9B99-410B-A557-E171D7708C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77" y="3988"/>
                <a:ext cx="1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97" name="Line 1650">
                <a:extLst>
                  <a:ext uri="{FF2B5EF4-FFF2-40B4-BE49-F238E27FC236}">
                    <a16:creationId xmlns:a16="http://schemas.microsoft.com/office/drawing/2014/main" id="{85432D80-5216-4CED-8034-5E8B3ECC69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77" y="3988"/>
                <a:ext cx="2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98" name="Line 1651">
                <a:extLst>
                  <a:ext uri="{FF2B5EF4-FFF2-40B4-BE49-F238E27FC236}">
                    <a16:creationId xmlns:a16="http://schemas.microsoft.com/office/drawing/2014/main" id="{399DAD96-D448-4B6A-BDE0-6CACE857DC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79" y="3988"/>
                <a:ext cx="2" cy="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99" name="Line 1652">
                <a:extLst>
                  <a:ext uri="{FF2B5EF4-FFF2-40B4-BE49-F238E27FC236}">
                    <a16:creationId xmlns:a16="http://schemas.microsoft.com/office/drawing/2014/main" id="{6B88E233-3A4A-4019-A76C-B816A3F317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79" y="3988"/>
                <a:ext cx="3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00" name="Line 1653">
                <a:extLst>
                  <a:ext uri="{FF2B5EF4-FFF2-40B4-BE49-F238E27FC236}">
                    <a16:creationId xmlns:a16="http://schemas.microsoft.com/office/drawing/2014/main" id="{6DBD7AC3-E7D6-4711-9243-A65CF1B903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82" y="3988"/>
                <a:ext cx="1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01" name="Line 1654">
                <a:extLst>
                  <a:ext uri="{FF2B5EF4-FFF2-40B4-BE49-F238E27FC236}">
                    <a16:creationId xmlns:a16="http://schemas.microsoft.com/office/drawing/2014/main" id="{1EC72DE0-9B9C-4D3D-8E30-A1505525EE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82" y="3988"/>
                <a:ext cx="3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02" name="Line 1655">
                <a:extLst>
                  <a:ext uri="{FF2B5EF4-FFF2-40B4-BE49-F238E27FC236}">
                    <a16:creationId xmlns:a16="http://schemas.microsoft.com/office/drawing/2014/main" id="{C722B9BC-D8FD-47A0-AAED-FB24B6E74E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85" y="3982"/>
                <a:ext cx="1" cy="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03" name="Line 1656">
                <a:extLst>
                  <a:ext uri="{FF2B5EF4-FFF2-40B4-BE49-F238E27FC236}">
                    <a16:creationId xmlns:a16="http://schemas.microsoft.com/office/drawing/2014/main" id="{DD3B78C0-DE08-4634-A529-9054E22A60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85" y="3982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04" name="Line 1657">
                <a:extLst>
                  <a:ext uri="{FF2B5EF4-FFF2-40B4-BE49-F238E27FC236}">
                    <a16:creationId xmlns:a16="http://schemas.microsoft.com/office/drawing/2014/main" id="{3CC9602F-469D-425F-AF4F-CEF6FDD25A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88" y="3982"/>
                <a:ext cx="1" cy="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05" name="Line 1658">
                <a:extLst>
                  <a:ext uri="{FF2B5EF4-FFF2-40B4-BE49-F238E27FC236}">
                    <a16:creationId xmlns:a16="http://schemas.microsoft.com/office/drawing/2014/main" id="{CF9AEBF9-98CE-4B18-A5A0-195FFF2A00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88" y="3988"/>
                <a:ext cx="2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06" name="Line 1659">
                <a:extLst>
                  <a:ext uri="{FF2B5EF4-FFF2-40B4-BE49-F238E27FC236}">
                    <a16:creationId xmlns:a16="http://schemas.microsoft.com/office/drawing/2014/main" id="{423F5B8C-720A-461A-B1FA-2A72F8FEFB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90" y="3988"/>
                <a:ext cx="2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07" name="Line 1660">
                <a:extLst>
                  <a:ext uri="{FF2B5EF4-FFF2-40B4-BE49-F238E27FC236}">
                    <a16:creationId xmlns:a16="http://schemas.microsoft.com/office/drawing/2014/main" id="{C0CACB7A-6AC1-4739-8515-7A4E446CCD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90" y="3988"/>
                <a:ext cx="3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08" name="Line 1661">
                <a:extLst>
                  <a:ext uri="{FF2B5EF4-FFF2-40B4-BE49-F238E27FC236}">
                    <a16:creationId xmlns:a16="http://schemas.microsoft.com/office/drawing/2014/main" id="{60FC5843-8DCD-4D80-98C0-3C095B7B05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93" y="3982"/>
                <a:ext cx="1" cy="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09" name="Line 1662">
                <a:extLst>
                  <a:ext uri="{FF2B5EF4-FFF2-40B4-BE49-F238E27FC236}">
                    <a16:creationId xmlns:a16="http://schemas.microsoft.com/office/drawing/2014/main" id="{3291DE8E-790F-487A-BB7E-1081F4F0BE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93" y="3982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10" name="Line 1663">
                <a:extLst>
                  <a:ext uri="{FF2B5EF4-FFF2-40B4-BE49-F238E27FC236}">
                    <a16:creationId xmlns:a16="http://schemas.microsoft.com/office/drawing/2014/main" id="{DF90414F-3FD1-4521-9A47-B624106FD1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96" y="3982"/>
                <a:ext cx="1" cy="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11" name="Line 1664">
                <a:extLst>
                  <a:ext uri="{FF2B5EF4-FFF2-40B4-BE49-F238E27FC236}">
                    <a16:creationId xmlns:a16="http://schemas.microsoft.com/office/drawing/2014/main" id="{8D65AB3A-6310-42AE-8F03-6C8AE3B4EE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96" y="3982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12" name="Line 1665">
                <a:extLst>
                  <a:ext uri="{FF2B5EF4-FFF2-40B4-BE49-F238E27FC236}">
                    <a16:creationId xmlns:a16="http://schemas.microsoft.com/office/drawing/2014/main" id="{C4BE00F6-6DB7-43BC-B748-55A6503A33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99" y="3977"/>
                <a:ext cx="1" cy="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13" name="Line 1666">
                <a:extLst>
                  <a:ext uri="{FF2B5EF4-FFF2-40B4-BE49-F238E27FC236}">
                    <a16:creationId xmlns:a16="http://schemas.microsoft.com/office/drawing/2014/main" id="{93DB0F2A-FED4-49F0-A465-88C719E267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99" y="3977"/>
                <a:ext cx="2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14" name="Line 1667">
                <a:extLst>
                  <a:ext uri="{FF2B5EF4-FFF2-40B4-BE49-F238E27FC236}">
                    <a16:creationId xmlns:a16="http://schemas.microsoft.com/office/drawing/2014/main" id="{D95003D7-7454-4A27-86BA-A5FB11B30F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01" y="3977"/>
                <a:ext cx="2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15" name="Line 1668">
                <a:extLst>
                  <a:ext uri="{FF2B5EF4-FFF2-40B4-BE49-F238E27FC236}">
                    <a16:creationId xmlns:a16="http://schemas.microsoft.com/office/drawing/2014/main" id="{834E50C3-5709-4538-950F-28B605B96A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01" y="3977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16" name="Line 1669">
                <a:extLst>
                  <a:ext uri="{FF2B5EF4-FFF2-40B4-BE49-F238E27FC236}">
                    <a16:creationId xmlns:a16="http://schemas.microsoft.com/office/drawing/2014/main" id="{32E59FAB-8ECA-4F03-9E26-27CDEBDC57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04" y="3977"/>
                <a:ext cx="1" cy="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17" name="Line 1670">
                <a:extLst>
                  <a:ext uri="{FF2B5EF4-FFF2-40B4-BE49-F238E27FC236}">
                    <a16:creationId xmlns:a16="http://schemas.microsoft.com/office/drawing/2014/main" id="{971CD84E-3571-4B35-9705-4B73FA76FD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04" y="3977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18" name="Line 1671">
                <a:extLst>
                  <a:ext uri="{FF2B5EF4-FFF2-40B4-BE49-F238E27FC236}">
                    <a16:creationId xmlns:a16="http://schemas.microsoft.com/office/drawing/2014/main" id="{5C566EBA-A715-4458-9894-FC0499BF50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07" y="3977"/>
                <a:ext cx="1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19" name="Line 1672">
                <a:extLst>
                  <a:ext uri="{FF2B5EF4-FFF2-40B4-BE49-F238E27FC236}">
                    <a16:creationId xmlns:a16="http://schemas.microsoft.com/office/drawing/2014/main" id="{5AD22FA1-AEE0-48EE-ADBB-BB4B1E9729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07" y="3977"/>
                <a:ext cx="2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20" name="Line 1673">
                <a:extLst>
                  <a:ext uri="{FF2B5EF4-FFF2-40B4-BE49-F238E27FC236}">
                    <a16:creationId xmlns:a16="http://schemas.microsoft.com/office/drawing/2014/main" id="{940348A7-6C52-4603-94A6-D0336682EF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09" y="3977"/>
                <a:ext cx="2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21" name="Line 1674">
                <a:extLst>
                  <a:ext uri="{FF2B5EF4-FFF2-40B4-BE49-F238E27FC236}">
                    <a16:creationId xmlns:a16="http://schemas.microsoft.com/office/drawing/2014/main" id="{3B366DA7-382E-4678-9BDE-CF5DF8287A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09" y="3977"/>
                <a:ext cx="5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22" name="Line 1675">
                <a:extLst>
                  <a:ext uri="{FF2B5EF4-FFF2-40B4-BE49-F238E27FC236}">
                    <a16:creationId xmlns:a16="http://schemas.microsoft.com/office/drawing/2014/main" id="{5C5A07A3-A6D4-451A-840B-7593ADDC5C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14" y="3977"/>
                <a:ext cx="1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23" name="Line 1676">
                <a:extLst>
                  <a:ext uri="{FF2B5EF4-FFF2-40B4-BE49-F238E27FC236}">
                    <a16:creationId xmlns:a16="http://schemas.microsoft.com/office/drawing/2014/main" id="{A8BDB568-C420-4726-883D-BF0A15FD07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14" y="3977"/>
                <a:ext cx="2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24" name="Line 1677">
                <a:extLst>
                  <a:ext uri="{FF2B5EF4-FFF2-40B4-BE49-F238E27FC236}">
                    <a16:creationId xmlns:a16="http://schemas.microsoft.com/office/drawing/2014/main" id="{3805C537-D958-4F98-A6BF-5AFA648A03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16" y="3977"/>
                <a:ext cx="2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25" name="Line 1678">
                <a:extLst>
                  <a:ext uri="{FF2B5EF4-FFF2-40B4-BE49-F238E27FC236}">
                    <a16:creationId xmlns:a16="http://schemas.microsoft.com/office/drawing/2014/main" id="{FABD1248-F946-4542-A00B-D6F39F1943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16" y="3977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26" name="Line 1705">
                <a:extLst>
                  <a:ext uri="{FF2B5EF4-FFF2-40B4-BE49-F238E27FC236}">
                    <a16:creationId xmlns:a16="http://schemas.microsoft.com/office/drawing/2014/main" id="{7968AC26-3057-4A07-BB70-516A6506EE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77" y="4073"/>
                <a:ext cx="2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27" name="Line 1706">
                <a:extLst>
                  <a:ext uri="{FF2B5EF4-FFF2-40B4-BE49-F238E27FC236}">
                    <a16:creationId xmlns:a16="http://schemas.microsoft.com/office/drawing/2014/main" id="{12A50F3D-B397-4C75-9F82-96F66CED94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77" y="4073"/>
                <a:ext cx="3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28" name="Line 1707">
                <a:extLst>
                  <a:ext uri="{FF2B5EF4-FFF2-40B4-BE49-F238E27FC236}">
                    <a16:creationId xmlns:a16="http://schemas.microsoft.com/office/drawing/2014/main" id="{DA7CDAA4-A8C4-4B46-9EFB-110A7DF515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80" y="4073"/>
                <a:ext cx="1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29" name="Line 1708">
                <a:extLst>
                  <a:ext uri="{FF2B5EF4-FFF2-40B4-BE49-F238E27FC236}">
                    <a16:creationId xmlns:a16="http://schemas.microsoft.com/office/drawing/2014/main" id="{14E657D7-10A6-4393-8AEA-611DC5683C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80" y="4073"/>
                <a:ext cx="3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30" name="Line 1709">
                <a:extLst>
                  <a:ext uri="{FF2B5EF4-FFF2-40B4-BE49-F238E27FC236}">
                    <a16:creationId xmlns:a16="http://schemas.microsoft.com/office/drawing/2014/main" id="{1443A90D-6C55-4DEB-91FC-C0DCA84148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83" y="4069"/>
                <a:ext cx="1" cy="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31" name="Line 1710">
                <a:extLst>
                  <a:ext uri="{FF2B5EF4-FFF2-40B4-BE49-F238E27FC236}">
                    <a16:creationId xmlns:a16="http://schemas.microsoft.com/office/drawing/2014/main" id="{B6A304E0-0BC7-4FC9-B33F-D204698823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83" y="4069"/>
                <a:ext cx="2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32" name="Line 1711">
                <a:extLst>
                  <a:ext uri="{FF2B5EF4-FFF2-40B4-BE49-F238E27FC236}">
                    <a16:creationId xmlns:a16="http://schemas.microsoft.com/office/drawing/2014/main" id="{190B8432-14FC-443C-9237-C6FDD48DD5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85" y="4069"/>
                <a:ext cx="2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33" name="Line 1712">
                <a:extLst>
                  <a:ext uri="{FF2B5EF4-FFF2-40B4-BE49-F238E27FC236}">
                    <a16:creationId xmlns:a16="http://schemas.microsoft.com/office/drawing/2014/main" id="{77B5A3D0-8B4D-435C-B080-F81CD7B163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85" y="4069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34" name="Line 1713">
                <a:extLst>
                  <a:ext uri="{FF2B5EF4-FFF2-40B4-BE49-F238E27FC236}">
                    <a16:creationId xmlns:a16="http://schemas.microsoft.com/office/drawing/2014/main" id="{BF74275A-37F5-424B-9F12-EB564D1756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88" y="4069"/>
                <a:ext cx="2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35" name="Line 1714">
                <a:extLst>
                  <a:ext uri="{FF2B5EF4-FFF2-40B4-BE49-F238E27FC236}">
                    <a16:creationId xmlns:a16="http://schemas.microsoft.com/office/drawing/2014/main" id="{B7F9D619-BE34-45F6-B88A-22E68F0915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88" y="4069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36" name="Line 1715">
                <a:extLst>
                  <a:ext uri="{FF2B5EF4-FFF2-40B4-BE49-F238E27FC236}">
                    <a16:creationId xmlns:a16="http://schemas.microsoft.com/office/drawing/2014/main" id="{A0BFF4C8-7083-4B84-96C7-FDCA471334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91" y="4069"/>
                <a:ext cx="1" cy="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37" name="Line 1716">
                <a:extLst>
                  <a:ext uri="{FF2B5EF4-FFF2-40B4-BE49-F238E27FC236}">
                    <a16:creationId xmlns:a16="http://schemas.microsoft.com/office/drawing/2014/main" id="{7E699FA6-9964-4924-90D6-9CBDFDB413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91" y="4069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38" name="Line 1717">
                <a:extLst>
                  <a:ext uri="{FF2B5EF4-FFF2-40B4-BE49-F238E27FC236}">
                    <a16:creationId xmlns:a16="http://schemas.microsoft.com/office/drawing/2014/main" id="{69E2D9EA-784F-4EF1-AB3F-2C93A0F181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94" y="4069"/>
                <a:ext cx="1" cy="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39" name="Line 1718">
                <a:extLst>
                  <a:ext uri="{FF2B5EF4-FFF2-40B4-BE49-F238E27FC236}">
                    <a16:creationId xmlns:a16="http://schemas.microsoft.com/office/drawing/2014/main" id="{9050CBAE-0B66-42A3-98E8-C17DD6D1E5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94" y="4069"/>
                <a:ext cx="2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40" name="Line 1719">
                <a:extLst>
                  <a:ext uri="{FF2B5EF4-FFF2-40B4-BE49-F238E27FC236}">
                    <a16:creationId xmlns:a16="http://schemas.microsoft.com/office/drawing/2014/main" id="{240E7B49-1F2E-4349-AB00-5860F633E8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96" y="4069"/>
                <a:ext cx="2" cy="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41" name="Line 1720">
                <a:extLst>
                  <a:ext uri="{FF2B5EF4-FFF2-40B4-BE49-F238E27FC236}">
                    <a16:creationId xmlns:a16="http://schemas.microsoft.com/office/drawing/2014/main" id="{1227E6C8-11C3-4587-98DA-FB9E7A7EF0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96" y="4073"/>
                <a:ext cx="3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42" name="Line 1721">
                <a:extLst>
                  <a:ext uri="{FF2B5EF4-FFF2-40B4-BE49-F238E27FC236}">
                    <a16:creationId xmlns:a16="http://schemas.microsoft.com/office/drawing/2014/main" id="{73DA1175-2D9D-4DEE-B412-22089D6550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99" y="4073"/>
                <a:ext cx="1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43" name="Line 1722">
                <a:extLst>
                  <a:ext uri="{FF2B5EF4-FFF2-40B4-BE49-F238E27FC236}">
                    <a16:creationId xmlns:a16="http://schemas.microsoft.com/office/drawing/2014/main" id="{9FBF300B-9AFC-471E-9130-D8A687C377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99" y="4073"/>
                <a:ext cx="3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44" name="Line 1723">
                <a:extLst>
                  <a:ext uri="{FF2B5EF4-FFF2-40B4-BE49-F238E27FC236}">
                    <a16:creationId xmlns:a16="http://schemas.microsoft.com/office/drawing/2014/main" id="{E570A78A-C8D0-4A62-AE1F-53CC33A0F1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02" y="4069"/>
                <a:ext cx="1" cy="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45" name="Line 1724">
                <a:extLst>
                  <a:ext uri="{FF2B5EF4-FFF2-40B4-BE49-F238E27FC236}">
                    <a16:creationId xmlns:a16="http://schemas.microsoft.com/office/drawing/2014/main" id="{A1A1019D-AEF5-47A4-8681-43DF2E9C39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02" y="4069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46" name="Line 1725">
                <a:extLst>
                  <a:ext uri="{FF2B5EF4-FFF2-40B4-BE49-F238E27FC236}">
                    <a16:creationId xmlns:a16="http://schemas.microsoft.com/office/drawing/2014/main" id="{FD0D73D9-70C7-478D-8271-C5F0F221B6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05" y="4069"/>
                <a:ext cx="1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47" name="Line 1726">
                <a:extLst>
                  <a:ext uri="{FF2B5EF4-FFF2-40B4-BE49-F238E27FC236}">
                    <a16:creationId xmlns:a16="http://schemas.microsoft.com/office/drawing/2014/main" id="{CA2B41B2-DFD3-4A62-AE1A-9792946A5F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05" y="4069"/>
                <a:ext cx="2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48" name="Line 1727">
                <a:extLst>
                  <a:ext uri="{FF2B5EF4-FFF2-40B4-BE49-F238E27FC236}">
                    <a16:creationId xmlns:a16="http://schemas.microsoft.com/office/drawing/2014/main" id="{38634FBD-46DB-4231-8781-3608E4BC2A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07" y="4069"/>
                <a:ext cx="2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49" name="Line 1728">
                <a:extLst>
                  <a:ext uri="{FF2B5EF4-FFF2-40B4-BE49-F238E27FC236}">
                    <a16:creationId xmlns:a16="http://schemas.microsoft.com/office/drawing/2014/main" id="{FD72C900-93D6-418C-867C-EFBEF83F1B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07" y="4069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50" name="Line 1729">
                <a:extLst>
                  <a:ext uri="{FF2B5EF4-FFF2-40B4-BE49-F238E27FC236}">
                    <a16:creationId xmlns:a16="http://schemas.microsoft.com/office/drawing/2014/main" id="{D087C9CA-075C-459E-B4DF-77B73FAD36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10" y="4069"/>
                <a:ext cx="1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51" name="Line 1730">
                <a:extLst>
                  <a:ext uri="{FF2B5EF4-FFF2-40B4-BE49-F238E27FC236}">
                    <a16:creationId xmlns:a16="http://schemas.microsoft.com/office/drawing/2014/main" id="{1F35C7F2-A73D-4751-9713-2317DCB8CE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10" y="4069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52" name="Line 1731">
                <a:extLst>
                  <a:ext uri="{FF2B5EF4-FFF2-40B4-BE49-F238E27FC236}">
                    <a16:creationId xmlns:a16="http://schemas.microsoft.com/office/drawing/2014/main" id="{D928D8FD-6189-41C9-9FEB-86BA88FF57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13" y="4069"/>
                <a:ext cx="1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53" name="Line 1732">
                <a:extLst>
                  <a:ext uri="{FF2B5EF4-FFF2-40B4-BE49-F238E27FC236}">
                    <a16:creationId xmlns:a16="http://schemas.microsoft.com/office/drawing/2014/main" id="{0382DC67-6F85-4322-938C-C801C71DB6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13" y="4069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54" name="Line 1733">
                <a:extLst>
                  <a:ext uri="{FF2B5EF4-FFF2-40B4-BE49-F238E27FC236}">
                    <a16:creationId xmlns:a16="http://schemas.microsoft.com/office/drawing/2014/main" id="{149381B1-8696-463C-9C3A-03A114F5EF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16" y="4069"/>
                <a:ext cx="1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55" name="Line 1734">
                <a:extLst>
                  <a:ext uri="{FF2B5EF4-FFF2-40B4-BE49-F238E27FC236}">
                    <a16:creationId xmlns:a16="http://schemas.microsoft.com/office/drawing/2014/main" id="{FF65B658-2F0E-46D0-87E8-A2164B74DE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16" y="4069"/>
                <a:ext cx="4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56" name="Line 1735">
                <a:extLst>
                  <a:ext uri="{FF2B5EF4-FFF2-40B4-BE49-F238E27FC236}">
                    <a16:creationId xmlns:a16="http://schemas.microsoft.com/office/drawing/2014/main" id="{C9C1B590-8E54-4703-83DC-22EAD39D2C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20" y="4064"/>
                <a:ext cx="1" cy="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57" name="Line 1736">
                <a:extLst>
                  <a:ext uri="{FF2B5EF4-FFF2-40B4-BE49-F238E27FC236}">
                    <a16:creationId xmlns:a16="http://schemas.microsoft.com/office/drawing/2014/main" id="{87209719-C52C-485A-A379-E7426D2000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20" y="4069"/>
                <a:ext cx="2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58" name="Line 1737">
                <a:extLst>
                  <a:ext uri="{FF2B5EF4-FFF2-40B4-BE49-F238E27FC236}">
                    <a16:creationId xmlns:a16="http://schemas.microsoft.com/office/drawing/2014/main" id="{0650A34B-40A2-427D-87CB-74674E0EA1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22" y="4069"/>
                <a:ext cx="2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59" name="Line 1738">
                <a:extLst>
                  <a:ext uri="{FF2B5EF4-FFF2-40B4-BE49-F238E27FC236}">
                    <a16:creationId xmlns:a16="http://schemas.microsoft.com/office/drawing/2014/main" id="{882C8CD9-E41F-4216-8F90-4BFE82EA74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22" y="4069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60" name="Line 1739">
                <a:extLst>
                  <a:ext uri="{FF2B5EF4-FFF2-40B4-BE49-F238E27FC236}">
                    <a16:creationId xmlns:a16="http://schemas.microsoft.com/office/drawing/2014/main" id="{EC9DBF09-2765-4EAD-970B-C3ABCECFFB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25" y="4064"/>
                <a:ext cx="1" cy="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61" name="Line 1740">
                <a:extLst>
                  <a:ext uri="{FF2B5EF4-FFF2-40B4-BE49-F238E27FC236}">
                    <a16:creationId xmlns:a16="http://schemas.microsoft.com/office/drawing/2014/main" id="{E186B38A-6D24-4A4D-884B-DCD389D4DC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25" y="4069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62" name="Line 1741">
                <a:extLst>
                  <a:ext uri="{FF2B5EF4-FFF2-40B4-BE49-F238E27FC236}">
                    <a16:creationId xmlns:a16="http://schemas.microsoft.com/office/drawing/2014/main" id="{FB8209C7-C9BA-4CC7-A4FD-3699F40ADA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28" y="4069"/>
                <a:ext cx="1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63" name="Line 1742">
                <a:extLst>
                  <a:ext uri="{FF2B5EF4-FFF2-40B4-BE49-F238E27FC236}">
                    <a16:creationId xmlns:a16="http://schemas.microsoft.com/office/drawing/2014/main" id="{51CC239A-D22F-4ACA-89CE-ABE418CB17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28" y="4069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64" name="Line 1743">
                <a:extLst>
                  <a:ext uri="{FF2B5EF4-FFF2-40B4-BE49-F238E27FC236}">
                    <a16:creationId xmlns:a16="http://schemas.microsoft.com/office/drawing/2014/main" id="{A08DB22C-896C-4E18-AC77-9B1EB4CF60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31" y="4069"/>
                <a:ext cx="1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65" name="Line 1744">
                <a:extLst>
                  <a:ext uri="{FF2B5EF4-FFF2-40B4-BE49-F238E27FC236}">
                    <a16:creationId xmlns:a16="http://schemas.microsoft.com/office/drawing/2014/main" id="{1384B0FE-9BC1-44EA-B935-E90CD28871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31" y="4069"/>
                <a:ext cx="2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66" name="Line 1745">
                <a:extLst>
                  <a:ext uri="{FF2B5EF4-FFF2-40B4-BE49-F238E27FC236}">
                    <a16:creationId xmlns:a16="http://schemas.microsoft.com/office/drawing/2014/main" id="{A3B97E9C-1DF8-4116-B01A-632F2703E3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33" y="4069"/>
                <a:ext cx="2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67" name="Line 1746">
                <a:extLst>
                  <a:ext uri="{FF2B5EF4-FFF2-40B4-BE49-F238E27FC236}">
                    <a16:creationId xmlns:a16="http://schemas.microsoft.com/office/drawing/2014/main" id="{7EB36423-578F-438E-92DC-FE0DAEB9DF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33" y="4069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68" name="Line 1747">
                <a:extLst>
                  <a:ext uri="{FF2B5EF4-FFF2-40B4-BE49-F238E27FC236}">
                    <a16:creationId xmlns:a16="http://schemas.microsoft.com/office/drawing/2014/main" id="{1049EC5F-DC86-4AFB-8F71-3AD1A2CB3F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36" y="4069"/>
                <a:ext cx="1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69" name="Line 1748">
                <a:extLst>
                  <a:ext uri="{FF2B5EF4-FFF2-40B4-BE49-F238E27FC236}">
                    <a16:creationId xmlns:a16="http://schemas.microsoft.com/office/drawing/2014/main" id="{BFE7307A-20F4-4A31-B4F4-0BB8EBEF9D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36" y="4069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70" name="Line 1749">
                <a:extLst>
                  <a:ext uri="{FF2B5EF4-FFF2-40B4-BE49-F238E27FC236}">
                    <a16:creationId xmlns:a16="http://schemas.microsoft.com/office/drawing/2014/main" id="{EF57C42E-0523-4FF5-9E9D-481F2A93E6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39" y="4069"/>
                <a:ext cx="1" cy="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71" name="Line 1750">
                <a:extLst>
                  <a:ext uri="{FF2B5EF4-FFF2-40B4-BE49-F238E27FC236}">
                    <a16:creationId xmlns:a16="http://schemas.microsoft.com/office/drawing/2014/main" id="{2999BE10-D0FC-4FE5-90EA-3642B449A6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39" y="4069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72" name="Line 1751">
                <a:extLst>
                  <a:ext uri="{FF2B5EF4-FFF2-40B4-BE49-F238E27FC236}">
                    <a16:creationId xmlns:a16="http://schemas.microsoft.com/office/drawing/2014/main" id="{C4BF8E6E-E565-4CC9-9883-DAA154D03A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42" y="4069"/>
                <a:ext cx="1" cy="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73" name="Line 1752">
                <a:extLst>
                  <a:ext uri="{FF2B5EF4-FFF2-40B4-BE49-F238E27FC236}">
                    <a16:creationId xmlns:a16="http://schemas.microsoft.com/office/drawing/2014/main" id="{0942CFC2-58FF-41BD-B7D4-9FC28A1A45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42" y="4073"/>
                <a:ext cx="2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74" name="Line 1753">
                <a:extLst>
                  <a:ext uri="{FF2B5EF4-FFF2-40B4-BE49-F238E27FC236}">
                    <a16:creationId xmlns:a16="http://schemas.microsoft.com/office/drawing/2014/main" id="{289420E7-FF62-4E24-9708-5D9EE02F4F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44" y="4073"/>
                <a:ext cx="2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75" name="Line 1754">
                <a:extLst>
                  <a:ext uri="{FF2B5EF4-FFF2-40B4-BE49-F238E27FC236}">
                    <a16:creationId xmlns:a16="http://schemas.microsoft.com/office/drawing/2014/main" id="{2263BC77-55CE-4B73-A71C-E081B293B2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44" y="4073"/>
                <a:ext cx="3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76" name="Line 1755">
                <a:extLst>
                  <a:ext uri="{FF2B5EF4-FFF2-40B4-BE49-F238E27FC236}">
                    <a16:creationId xmlns:a16="http://schemas.microsoft.com/office/drawing/2014/main" id="{5FF81B3C-721E-4EC5-9093-F564FFBA73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47" y="4073"/>
                <a:ext cx="1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77" name="Line 1756">
                <a:extLst>
                  <a:ext uri="{FF2B5EF4-FFF2-40B4-BE49-F238E27FC236}">
                    <a16:creationId xmlns:a16="http://schemas.microsoft.com/office/drawing/2014/main" id="{5C492BC7-732B-453F-9E12-18340A2AA8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47" y="4073"/>
                <a:ext cx="3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78" name="Line 1757">
                <a:extLst>
                  <a:ext uri="{FF2B5EF4-FFF2-40B4-BE49-F238E27FC236}">
                    <a16:creationId xmlns:a16="http://schemas.microsoft.com/office/drawing/2014/main" id="{8BFE26C8-5E57-4B4B-89A3-254BF3D43D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50" y="4073"/>
                <a:ext cx="1" cy="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79" name="Line 1758">
                <a:extLst>
                  <a:ext uri="{FF2B5EF4-FFF2-40B4-BE49-F238E27FC236}">
                    <a16:creationId xmlns:a16="http://schemas.microsoft.com/office/drawing/2014/main" id="{7EB7D0CF-D6AF-4A7D-8227-547B9AA383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50" y="4073"/>
                <a:ext cx="2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80" name="Line 1759">
                <a:extLst>
                  <a:ext uri="{FF2B5EF4-FFF2-40B4-BE49-F238E27FC236}">
                    <a16:creationId xmlns:a16="http://schemas.microsoft.com/office/drawing/2014/main" id="{0906D69F-7D89-4BC9-8406-384F9868C2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52" y="4073"/>
                <a:ext cx="2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81" name="Line 1760">
                <a:extLst>
                  <a:ext uri="{FF2B5EF4-FFF2-40B4-BE49-F238E27FC236}">
                    <a16:creationId xmlns:a16="http://schemas.microsoft.com/office/drawing/2014/main" id="{8E3570A2-9FEB-4D58-989B-7FA80E7E08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52" y="4073"/>
                <a:ext cx="3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82" name="Line 1761">
                <a:extLst>
                  <a:ext uri="{FF2B5EF4-FFF2-40B4-BE49-F238E27FC236}">
                    <a16:creationId xmlns:a16="http://schemas.microsoft.com/office/drawing/2014/main" id="{C201839F-367A-4291-A720-9A7ED7948A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55" y="4073"/>
                <a:ext cx="2" cy="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83" name="Line 1762">
                <a:extLst>
                  <a:ext uri="{FF2B5EF4-FFF2-40B4-BE49-F238E27FC236}">
                    <a16:creationId xmlns:a16="http://schemas.microsoft.com/office/drawing/2014/main" id="{BD3FAC38-8D71-463E-A075-344FA12DDB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555" y="4073"/>
                <a:ext cx="3" cy="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84" name="Line 1763">
                <a:extLst>
                  <a:ext uri="{FF2B5EF4-FFF2-40B4-BE49-F238E27FC236}">
                    <a16:creationId xmlns:a16="http://schemas.microsoft.com/office/drawing/2014/main" id="{567331CE-D07E-407C-8E44-7CA2B7FFD0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58" y="4073"/>
                <a:ext cx="1" cy="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85" name="Line 1764">
                <a:extLst>
                  <a:ext uri="{FF2B5EF4-FFF2-40B4-BE49-F238E27FC236}">
                    <a16:creationId xmlns:a16="http://schemas.microsoft.com/office/drawing/2014/main" id="{EEB4F5DF-7066-4CE8-AF59-E76ACC8D47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58" y="4073"/>
                <a:ext cx="4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86" name="Line 1765">
                <a:extLst>
                  <a:ext uri="{FF2B5EF4-FFF2-40B4-BE49-F238E27FC236}">
                    <a16:creationId xmlns:a16="http://schemas.microsoft.com/office/drawing/2014/main" id="{EE579AFB-BCAA-47EF-8074-270617001C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62" y="4069"/>
                <a:ext cx="1" cy="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87" name="Line 1766">
                <a:extLst>
                  <a:ext uri="{FF2B5EF4-FFF2-40B4-BE49-F238E27FC236}">
                    <a16:creationId xmlns:a16="http://schemas.microsoft.com/office/drawing/2014/main" id="{39711A27-935F-45BE-8592-027A29AD39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62" y="4069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88" name="Line 1767">
                <a:extLst>
                  <a:ext uri="{FF2B5EF4-FFF2-40B4-BE49-F238E27FC236}">
                    <a16:creationId xmlns:a16="http://schemas.microsoft.com/office/drawing/2014/main" id="{4860736D-0B72-4C24-ABC1-C2229FB391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65" y="4069"/>
                <a:ext cx="1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89" name="Line 1768">
                <a:extLst>
                  <a:ext uri="{FF2B5EF4-FFF2-40B4-BE49-F238E27FC236}">
                    <a16:creationId xmlns:a16="http://schemas.microsoft.com/office/drawing/2014/main" id="{46E2C05E-2F51-40FC-B311-F23108C48C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65" y="4069"/>
                <a:ext cx="2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90" name="Line 1769">
                <a:extLst>
                  <a:ext uri="{FF2B5EF4-FFF2-40B4-BE49-F238E27FC236}">
                    <a16:creationId xmlns:a16="http://schemas.microsoft.com/office/drawing/2014/main" id="{51FF7EF1-B3A0-4163-A21E-0162C65072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67" y="4064"/>
                <a:ext cx="2" cy="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91" name="Line 1770">
                <a:extLst>
                  <a:ext uri="{FF2B5EF4-FFF2-40B4-BE49-F238E27FC236}">
                    <a16:creationId xmlns:a16="http://schemas.microsoft.com/office/drawing/2014/main" id="{DD958F89-37FF-4F26-9343-D9F13F3068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67" y="4069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92" name="Line 1771">
                <a:extLst>
                  <a:ext uri="{FF2B5EF4-FFF2-40B4-BE49-F238E27FC236}">
                    <a16:creationId xmlns:a16="http://schemas.microsoft.com/office/drawing/2014/main" id="{FE6062A0-AB51-4D96-AD94-CD3546565C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70" y="4064"/>
                <a:ext cx="2" cy="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93" name="Line 1772">
                <a:extLst>
                  <a:ext uri="{FF2B5EF4-FFF2-40B4-BE49-F238E27FC236}">
                    <a16:creationId xmlns:a16="http://schemas.microsoft.com/office/drawing/2014/main" id="{998D9204-AB50-48A6-9B28-1A6DA67C0B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70" y="4069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94" name="Line 1773">
                <a:extLst>
                  <a:ext uri="{FF2B5EF4-FFF2-40B4-BE49-F238E27FC236}">
                    <a16:creationId xmlns:a16="http://schemas.microsoft.com/office/drawing/2014/main" id="{EC26E421-3FF5-4B3A-928F-3E4C49351B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73" y="4069"/>
                <a:ext cx="1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95" name="Line 1774">
                <a:extLst>
                  <a:ext uri="{FF2B5EF4-FFF2-40B4-BE49-F238E27FC236}">
                    <a16:creationId xmlns:a16="http://schemas.microsoft.com/office/drawing/2014/main" id="{64F92392-85AB-4779-8856-A022DF3173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73" y="4069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96" name="Line 1775">
                <a:extLst>
                  <a:ext uri="{FF2B5EF4-FFF2-40B4-BE49-F238E27FC236}">
                    <a16:creationId xmlns:a16="http://schemas.microsoft.com/office/drawing/2014/main" id="{9892B537-095D-4EE1-87BB-1D02DDD10A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76" y="4069"/>
                <a:ext cx="1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97" name="Line 1776">
                <a:extLst>
                  <a:ext uri="{FF2B5EF4-FFF2-40B4-BE49-F238E27FC236}">
                    <a16:creationId xmlns:a16="http://schemas.microsoft.com/office/drawing/2014/main" id="{307DA86B-49FE-405B-9F1E-5BD8340735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76" y="4069"/>
                <a:ext cx="2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98" name="Line 1777">
                <a:extLst>
                  <a:ext uri="{FF2B5EF4-FFF2-40B4-BE49-F238E27FC236}">
                    <a16:creationId xmlns:a16="http://schemas.microsoft.com/office/drawing/2014/main" id="{493F062B-851B-4378-B095-AB61D76412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78" y="4069"/>
                <a:ext cx="2" cy="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99" name="Line 1778">
                <a:extLst>
                  <a:ext uri="{FF2B5EF4-FFF2-40B4-BE49-F238E27FC236}">
                    <a16:creationId xmlns:a16="http://schemas.microsoft.com/office/drawing/2014/main" id="{D297414D-3848-42C2-AA81-E67AA4F23E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578" y="4069"/>
                <a:ext cx="3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100" name="Line 1779">
                <a:extLst>
                  <a:ext uri="{FF2B5EF4-FFF2-40B4-BE49-F238E27FC236}">
                    <a16:creationId xmlns:a16="http://schemas.microsoft.com/office/drawing/2014/main" id="{CA55E15F-F9C4-4BEA-AB88-693D5DA43A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81" y="4069"/>
                <a:ext cx="2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101" name="Line 1780">
                <a:extLst>
                  <a:ext uri="{FF2B5EF4-FFF2-40B4-BE49-F238E27FC236}">
                    <a16:creationId xmlns:a16="http://schemas.microsoft.com/office/drawing/2014/main" id="{E6F9B194-635D-4470-921D-9F0C114A95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81" y="4069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102" name="Line 1781">
                <a:extLst>
                  <a:ext uri="{FF2B5EF4-FFF2-40B4-BE49-F238E27FC236}">
                    <a16:creationId xmlns:a16="http://schemas.microsoft.com/office/drawing/2014/main" id="{74577042-B320-4EAE-AD58-748D604716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84" y="4069"/>
                <a:ext cx="1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103" name="Line 1782">
                <a:extLst>
                  <a:ext uri="{FF2B5EF4-FFF2-40B4-BE49-F238E27FC236}">
                    <a16:creationId xmlns:a16="http://schemas.microsoft.com/office/drawing/2014/main" id="{F9ADE444-1247-4FB3-9019-794B44F56D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84" y="4069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104" name="Line 1783">
                <a:extLst>
                  <a:ext uri="{FF2B5EF4-FFF2-40B4-BE49-F238E27FC236}">
                    <a16:creationId xmlns:a16="http://schemas.microsoft.com/office/drawing/2014/main" id="{4FBEE6BC-87F4-40D6-9273-4404D4D50D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87" y="4069"/>
                <a:ext cx="1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105" name="Line 1784">
                <a:extLst>
                  <a:ext uri="{FF2B5EF4-FFF2-40B4-BE49-F238E27FC236}">
                    <a16:creationId xmlns:a16="http://schemas.microsoft.com/office/drawing/2014/main" id="{D73E57CD-E1E3-4094-8251-9178B30155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87" y="4069"/>
                <a:ext cx="2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106" name="Line 1785">
                <a:extLst>
                  <a:ext uri="{FF2B5EF4-FFF2-40B4-BE49-F238E27FC236}">
                    <a16:creationId xmlns:a16="http://schemas.microsoft.com/office/drawing/2014/main" id="{4FB85AFC-BB6A-40FD-890C-A6AD5276DA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89" y="4069"/>
                <a:ext cx="2" cy="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107" name="Line 1786">
                <a:extLst>
                  <a:ext uri="{FF2B5EF4-FFF2-40B4-BE49-F238E27FC236}">
                    <a16:creationId xmlns:a16="http://schemas.microsoft.com/office/drawing/2014/main" id="{945BA2B2-BDF7-4554-84E9-621E796DCA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589" y="4069"/>
                <a:ext cx="2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108" name="Line 1787">
                <a:extLst>
                  <a:ext uri="{FF2B5EF4-FFF2-40B4-BE49-F238E27FC236}">
                    <a16:creationId xmlns:a16="http://schemas.microsoft.com/office/drawing/2014/main" id="{166C248F-2FB8-448D-85AC-FA9CF897EF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89" y="4069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109" name="Line 1788">
                <a:extLst>
                  <a:ext uri="{FF2B5EF4-FFF2-40B4-BE49-F238E27FC236}">
                    <a16:creationId xmlns:a16="http://schemas.microsoft.com/office/drawing/2014/main" id="{A9FE0811-8980-44BB-93A5-3F71C6D1AF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89" y="4069"/>
                <a:ext cx="2" cy="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110" name="Line 1789">
                <a:extLst>
                  <a:ext uri="{FF2B5EF4-FFF2-40B4-BE49-F238E27FC236}">
                    <a16:creationId xmlns:a16="http://schemas.microsoft.com/office/drawing/2014/main" id="{AE12F343-0F9F-42B5-B6AF-8B3977D85A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89" y="4069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111" name="Line 1790">
                <a:extLst>
                  <a:ext uri="{FF2B5EF4-FFF2-40B4-BE49-F238E27FC236}">
                    <a16:creationId xmlns:a16="http://schemas.microsoft.com/office/drawing/2014/main" id="{4FA12713-F2D4-450E-A283-04190C049C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92" y="4069"/>
                <a:ext cx="1" cy="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112" name="Line 1791">
                <a:extLst>
                  <a:ext uri="{FF2B5EF4-FFF2-40B4-BE49-F238E27FC236}">
                    <a16:creationId xmlns:a16="http://schemas.microsoft.com/office/drawing/2014/main" id="{38CCE3FC-F0A3-4909-8D01-982561A080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92" y="4069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113" name="Line 1792">
                <a:extLst>
                  <a:ext uri="{FF2B5EF4-FFF2-40B4-BE49-F238E27FC236}">
                    <a16:creationId xmlns:a16="http://schemas.microsoft.com/office/drawing/2014/main" id="{BB334F82-69E1-49D9-AE27-BED0D45A80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95" y="4069"/>
                <a:ext cx="1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114" name="Line 1793">
                <a:extLst>
                  <a:ext uri="{FF2B5EF4-FFF2-40B4-BE49-F238E27FC236}">
                    <a16:creationId xmlns:a16="http://schemas.microsoft.com/office/drawing/2014/main" id="{49D8EB95-4272-46D4-A3FF-2CAF0284BD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95" y="4069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115" name="Line 1794">
                <a:extLst>
                  <a:ext uri="{FF2B5EF4-FFF2-40B4-BE49-F238E27FC236}">
                    <a16:creationId xmlns:a16="http://schemas.microsoft.com/office/drawing/2014/main" id="{546BC91D-5450-4395-A84B-8206E82154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98" y="4064"/>
                <a:ext cx="1" cy="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116" name="Line 1795">
                <a:extLst>
                  <a:ext uri="{FF2B5EF4-FFF2-40B4-BE49-F238E27FC236}">
                    <a16:creationId xmlns:a16="http://schemas.microsoft.com/office/drawing/2014/main" id="{D106E614-4B00-4D63-B3FD-1F82A2E349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98" y="4069"/>
                <a:ext cx="2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117" name="Line 1796">
                <a:extLst>
                  <a:ext uri="{FF2B5EF4-FFF2-40B4-BE49-F238E27FC236}">
                    <a16:creationId xmlns:a16="http://schemas.microsoft.com/office/drawing/2014/main" id="{D3179E89-76AD-4121-A2F3-1DFEFE661A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00" y="4064"/>
                <a:ext cx="2" cy="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118" name="Line 1797">
                <a:extLst>
                  <a:ext uri="{FF2B5EF4-FFF2-40B4-BE49-F238E27FC236}">
                    <a16:creationId xmlns:a16="http://schemas.microsoft.com/office/drawing/2014/main" id="{C5559A41-319B-4E76-BE50-CC3EF1D43D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00" y="4064"/>
                <a:ext cx="4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119" name="Line 1798">
                <a:extLst>
                  <a:ext uri="{FF2B5EF4-FFF2-40B4-BE49-F238E27FC236}">
                    <a16:creationId xmlns:a16="http://schemas.microsoft.com/office/drawing/2014/main" id="{AD82189F-C2D5-4CB9-BECF-D334414656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04" y="4064"/>
                <a:ext cx="2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120" name="Line 1799">
                <a:extLst>
                  <a:ext uri="{FF2B5EF4-FFF2-40B4-BE49-F238E27FC236}">
                    <a16:creationId xmlns:a16="http://schemas.microsoft.com/office/drawing/2014/main" id="{C24E67A7-00B4-4022-AEB7-2EB2393F5B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04" y="4064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121" name="Line 1800">
                <a:extLst>
                  <a:ext uri="{FF2B5EF4-FFF2-40B4-BE49-F238E27FC236}">
                    <a16:creationId xmlns:a16="http://schemas.microsoft.com/office/drawing/2014/main" id="{4580592F-F12D-4268-AE46-F43B213848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07" y="4064"/>
                <a:ext cx="2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122" name="Line 1801">
                <a:extLst>
                  <a:ext uri="{FF2B5EF4-FFF2-40B4-BE49-F238E27FC236}">
                    <a16:creationId xmlns:a16="http://schemas.microsoft.com/office/drawing/2014/main" id="{5C79BCED-8CAB-4DC4-9782-DAB45E8B0F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07" y="4064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123" name="Line 1802">
                <a:extLst>
                  <a:ext uri="{FF2B5EF4-FFF2-40B4-BE49-F238E27FC236}">
                    <a16:creationId xmlns:a16="http://schemas.microsoft.com/office/drawing/2014/main" id="{EF308A79-2884-4436-9262-D5724D1063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10" y="4064"/>
                <a:ext cx="1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124" name="Line 1803">
                <a:extLst>
                  <a:ext uri="{FF2B5EF4-FFF2-40B4-BE49-F238E27FC236}">
                    <a16:creationId xmlns:a16="http://schemas.microsoft.com/office/drawing/2014/main" id="{51DC9F38-7E27-4B8B-8427-9B9D364044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10" y="4064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125" name="Line 1804">
                <a:extLst>
                  <a:ext uri="{FF2B5EF4-FFF2-40B4-BE49-F238E27FC236}">
                    <a16:creationId xmlns:a16="http://schemas.microsoft.com/office/drawing/2014/main" id="{D5C3C839-23B6-4338-A7E5-9FD8E761E2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13" y="4064"/>
                <a:ext cx="1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126" name="Line 1805">
                <a:extLst>
                  <a:ext uri="{FF2B5EF4-FFF2-40B4-BE49-F238E27FC236}">
                    <a16:creationId xmlns:a16="http://schemas.microsoft.com/office/drawing/2014/main" id="{4EE95180-D2C9-4254-8DCF-C0BA1BC40A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13" y="4064"/>
                <a:ext cx="2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127" name="Line 1806">
                <a:extLst>
                  <a:ext uri="{FF2B5EF4-FFF2-40B4-BE49-F238E27FC236}">
                    <a16:creationId xmlns:a16="http://schemas.microsoft.com/office/drawing/2014/main" id="{27091D24-DD03-4EC1-85E3-3EE3B69AEC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15" y="4064"/>
                <a:ext cx="2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128" name="Line 1807">
                <a:extLst>
                  <a:ext uri="{FF2B5EF4-FFF2-40B4-BE49-F238E27FC236}">
                    <a16:creationId xmlns:a16="http://schemas.microsoft.com/office/drawing/2014/main" id="{80EB660C-A66C-405E-A8E4-5F2EECBEA3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15" y="4064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129" name="Line 1808">
                <a:extLst>
                  <a:ext uri="{FF2B5EF4-FFF2-40B4-BE49-F238E27FC236}">
                    <a16:creationId xmlns:a16="http://schemas.microsoft.com/office/drawing/2014/main" id="{00E054A8-790D-44CB-A54D-1726943B43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18" y="4064"/>
                <a:ext cx="1" cy="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130" name="Line 1809">
                <a:extLst>
                  <a:ext uri="{FF2B5EF4-FFF2-40B4-BE49-F238E27FC236}">
                    <a16:creationId xmlns:a16="http://schemas.microsoft.com/office/drawing/2014/main" id="{9ED7EB5E-0626-409A-9DB7-EF3931835B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18" y="4069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131" name="Line 1810">
                <a:extLst>
                  <a:ext uri="{FF2B5EF4-FFF2-40B4-BE49-F238E27FC236}">
                    <a16:creationId xmlns:a16="http://schemas.microsoft.com/office/drawing/2014/main" id="{AF06ECD4-F496-447A-AF3B-9EE988CB66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21" y="4069"/>
                <a:ext cx="1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132" name="Line 1811">
                <a:extLst>
                  <a:ext uri="{FF2B5EF4-FFF2-40B4-BE49-F238E27FC236}">
                    <a16:creationId xmlns:a16="http://schemas.microsoft.com/office/drawing/2014/main" id="{5CFC89DC-6E52-4B7D-95CC-3DBFAB7934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621" y="4064"/>
                <a:ext cx="3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133" name="Line 1812">
                <a:extLst>
                  <a:ext uri="{FF2B5EF4-FFF2-40B4-BE49-F238E27FC236}">
                    <a16:creationId xmlns:a16="http://schemas.microsoft.com/office/drawing/2014/main" id="{80A0632B-CE3D-4E1E-89BB-3FB5277D3F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24" y="4064"/>
                <a:ext cx="1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134" name="Line 1813">
                <a:extLst>
                  <a:ext uri="{FF2B5EF4-FFF2-40B4-BE49-F238E27FC236}">
                    <a16:creationId xmlns:a16="http://schemas.microsoft.com/office/drawing/2014/main" id="{A4744FDC-EAFA-4545-8EC6-9A2FF9AEEC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24" y="4064"/>
                <a:ext cx="2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135" name="Line 1814">
                <a:extLst>
                  <a:ext uri="{FF2B5EF4-FFF2-40B4-BE49-F238E27FC236}">
                    <a16:creationId xmlns:a16="http://schemas.microsoft.com/office/drawing/2014/main" id="{C2D1F4DA-A33C-4626-B719-B39EF50EC8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26" y="4056"/>
                <a:ext cx="2" cy="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136" name="Line 1815">
                <a:extLst>
                  <a:ext uri="{FF2B5EF4-FFF2-40B4-BE49-F238E27FC236}">
                    <a16:creationId xmlns:a16="http://schemas.microsoft.com/office/drawing/2014/main" id="{E684DC6C-61E8-4378-8A68-511656BD22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26" y="4064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137" name="Line 1816">
                <a:extLst>
                  <a:ext uri="{FF2B5EF4-FFF2-40B4-BE49-F238E27FC236}">
                    <a16:creationId xmlns:a16="http://schemas.microsoft.com/office/drawing/2014/main" id="{B478BD14-271A-4892-B530-86833A9BBA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29" y="4056"/>
                <a:ext cx="1" cy="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138" name="Line 1817">
                <a:extLst>
                  <a:ext uri="{FF2B5EF4-FFF2-40B4-BE49-F238E27FC236}">
                    <a16:creationId xmlns:a16="http://schemas.microsoft.com/office/drawing/2014/main" id="{C05E1156-1164-4990-B628-5A4C862D96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29" y="4056"/>
                <a:ext cx="3" cy="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139" name="Line 1818">
                <a:extLst>
                  <a:ext uri="{FF2B5EF4-FFF2-40B4-BE49-F238E27FC236}">
                    <a16:creationId xmlns:a16="http://schemas.microsoft.com/office/drawing/2014/main" id="{5E97E29D-ECB1-40A1-826B-AAEE6A1154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32" y="4056"/>
                <a:ext cx="1" cy="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140" name="Line 1819">
                <a:extLst>
                  <a:ext uri="{FF2B5EF4-FFF2-40B4-BE49-F238E27FC236}">
                    <a16:creationId xmlns:a16="http://schemas.microsoft.com/office/drawing/2014/main" id="{AFD6F350-DC5A-41E0-AA7B-0A03284CD1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32" y="4064"/>
                <a:ext cx="3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</p:grpSp>
        <p:grpSp>
          <p:nvGrpSpPr>
            <p:cNvPr id="13739" name="Groupe 8">
              <a:extLst>
                <a:ext uri="{FF2B5EF4-FFF2-40B4-BE49-F238E27FC236}">
                  <a16:creationId xmlns:a16="http://schemas.microsoft.com/office/drawing/2014/main" id="{606C70CF-CA88-4C96-8B04-3BBF88915C7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76361" y="6272721"/>
              <a:ext cx="296448" cy="114604"/>
              <a:chOff x="4006850" y="5890469"/>
              <a:chExt cx="242888" cy="104775"/>
            </a:xfrm>
          </p:grpSpPr>
          <p:sp>
            <p:nvSpPr>
              <p:cNvPr id="13740" name="Line 1383">
                <a:extLst>
                  <a:ext uri="{FF2B5EF4-FFF2-40B4-BE49-F238E27FC236}">
                    <a16:creationId xmlns:a16="http://schemas.microsoft.com/office/drawing/2014/main" id="{5434ECB1-EE6B-4658-95FE-AC67993376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13200" y="5915869"/>
                <a:ext cx="6350" cy="142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41" name="Line 1384">
                <a:extLst>
                  <a:ext uri="{FF2B5EF4-FFF2-40B4-BE49-F238E27FC236}">
                    <a16:creationId xmlns:a16="http://schemas.microsoft.com/office/drawing/2014/main" id="{60A09A3E-8BC6-49FA-81C3-E2E0E414A1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27488" y="5915869"/>
                <a:ext cx="7937" cy="142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42" name="Line 1385">
                <a:extLst>
                  <a:ext uri="{FF2B5EF4-FFF2-40B4-BE49-F238E27FC236}">
                    <a16:creationId xmlns:a16="http://schemas.microsoft.com/office/drawing/2014/main" id="{A4A776B8-0AA2-4689-A743-E4A2546B0A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41775" y="5915869"/>
                <a:ext cx="3175" cy="142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43" name="Line 1386">
                <a:extLst>
                  <a:ext uri="{FF2B5EF4-FFF2-40B4-BE49-F238E27FC236}">
                    <a16:creationId xmlns:a16="http://schemas.microsoft.com/office/drawing/2014/main" id="{42C68680-15E4-49C0-BAC6-23F28A90C4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51300" y="5904757"/>
                <a:ext cx="4763" cy="254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44" name="Line 1387">
                <a:extLst>
                  <a:ext uri="{FF2B5EF4-FFF2-40B4-BE49-F238E27FC236}">
                    <a16:creationId xmlns:a16="http://schemas.microsoft.com/office/drawing/2014/main" id="{C1990A8E-DF51-4201-95AA-F235B80511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64000" y="5904757"/>
                <a:ext cx="3175" cy="111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45" name="Line 1388">
                <a:extLst>
                  <a:ext uri="{FF2B5EF4-FFF2-40B4-BE49-F238E27FC236}">
                    <a16:creationId xmlns:a16="http://schemas.microsoft.com/office/drawing/2014/main" id="{90159B1D-41BA-4205-B656-1C9E13FAEA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75113" y="5904757"/>
                <a:ext cx="4762" cy="158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46" name="Line 1389">
                <a:extLst>
                  <a:ext uri="{FF2B5EF4-FFF2-40B4-BE49-F238E27FC236}">
                    <a16:creationId xmlns:a16="http://schemas.microsoft.com/office/drawing/2014/main" id="{98ECA7AD-F3DD-4C74-9863-AE6291319A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83050" y="5904757"/>
                <a:ext cx="6350" cy="158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47" name="Line 1390">
                <a:extLst>
                  <a:ext uri="{FF2B5EF4-FFF2-40B4-BE49-F238E27FC236}">
                    <a16:creationId xmlns:a16="http://schemas.microsoft.com/office/drawing/2014/main" id="{5216C1A9-80D1-4559-A72E-E814C2279E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02100" y="5909519"/>
                <a:ext cx="4763" cy="158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48" name="Line 1391">
                <a:extLst>
                  <a:ext uri="{FF2B5EF4-FFF2-40B4-BE49-F238E27FC236}">
                    <a16:creationId xmlns:a16="http://schemas.microsoft.com/office/drawing/2014/main" id="{66E2420C-2124-4EA5-8207-815F9EB3E2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11625" y="5904757"/>
                <a:ext cx="6350" cy="158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49" name="Line 1392">
                <a:extLst>
                  <a:ext uri="{FF2B5EF4-FFF2-40B4-BE49-F238E27FC236}">
                    <a16:creationId xmlns:a16="http://schemas.microsoft.com/office/drawing/2014/main" id="{19C818AF-8175-4F74-95C0-BA1B36C965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25913" y="5904757"/>
                <a:ext cx="1587" cy="111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50" name="Line 1393">
                <a:extLst>
                  <a:ext uri="{FF2B5EF4-FFF2-40B4-BE49-F238E27FC236}">
                    <a16:creationId xmlns:a16="http://schemas.microsoft.com/office/drawing/2014/main" id="{EEEE43FF-ECF2-4469-B4BD-DD5C7AB06B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33850" y="5904757"/>
                <a:ext cx="7938" cy="158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51" name="Line 1394">
                <a:extLst>
                  <a:ext uri="{FF2B5EF4-FFF2-40B4-BE49-F238E27FC236}">
                    <a16:creationId xmlns:a16="http://schemas.microsoft.com/office/drawing/2014/main" id="{B5A7DA90-78D5-4BF5-B07B-33173566C4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33850" y="5904757"/>
                <a:ext cx="7938" cy="158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52" name="Line 1395">
                <a:extLst>
                  <a:ext uri="{FF2B5EF4-FFF2-40B4-BE49-F238E27FC236}">
                    <a16:creationId xmlns:a16="http://schemas.microsoft.com/office/drawing/2014/main" id="{24772B0B-6D68-4B01-9D64-C5B2661C11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46550" y="5904757"/>
                <a:ext cx="3175" cy="111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53" name="Line 1396">
                <a:extLst>
                  <a:ext uri="{FF2B5EF4-FFF2-40B4-BE49-F238E27FC236}">
                    <a16:creationId xmlns:a16="http://schemas.microsoft.com/office/drawing/2014/main" id="{82CE7ADF-E39F-42C6-8100-77AD9F364D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4013" y="5896819"/>
                <a:ext cx="1587" cy="190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54" name="Line 1397">
                <a:extLst>
                  <a:ext uri="{FF2B5EF4-FFF2-40B4-BE49-F238E27FC236}">
                    <a16:creationId xmlns:a16="http://schemas.microsoft.com/office/drawing/2014/main" id="{4D6009FD-1E0A-406C-8452-7D0CF6D710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73538" y="5896819"/>
                <a:ext cx="6350" cy="190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55" name="Line 1398">
                <a:extLst>
                  <a:ext uri="{FF2B5EF4-FFF2-40B4-BE49-F238E27FC236}">
                    <a16:creationId xmlns:a16="http://schemas.microsoft.com/office/drawing/2014/main" id="{92411A26-067D-45BD-AF71-5BB14738E5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84650" y="5896819"/>
                <a:ext cx="4763" cy="238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56" name="Line 1399">
                <a:extLst>
                  <a:ext uri="{FF2B5EF4-FFF2-40B4-BE49-F238E27FC236}">
                    <a16:creationId xmlns:a16="http://schemas.microsoft.com/office/drawing/2014/main" id="{5807CD10-3435-4D6F-9AE4-F675987806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95763" y="5896819"/>
                <a:ext cx="4762" cy="190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57" name="Line 1400">
                <a:extLst>
                  <a:ext uri="{FF2B5EF4-FFF2-40B4-BE49-F238E27FC236}">
                    <a16:creationId xmlns:a16="http://schemas.microsoft.com/office/drawing/2014/main" id="{EC63C92E-BA48-4D4E-9CA8-B8CD69AA50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08463" y="5896819"/>
                <a:ext cx="3175" cy="190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58" name="Line 1401">
                <a:extLst>
                  <a:ext uri="{FF2B5EF4-FFF2-40B4-BE49-F238E27FC236}">
                    <a16:creationId xmlns:a16="http://schemas.microsoft.com/office/drawing/2014/main" id="{F9411C62-DDE1-4E2F-9A9D-274F23B6B7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16400" y="5896819"/>
                <a:ext cx="6350" cy="190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59" name="Line 1402">
                <a:extLst>
                  <a:ext uri="{FF2B5EF4-FFF2-40B4-BE49-F238E27FC236}">
                    <a16:creationId xmlns:a16="http://schemas.microsoft.com/office/drawing/2014/main" id="{B37D3432-2249-451B-92F4-22E1AA976F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33863" y="5896819"/>
                <a:ext cx="4762" cy="190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60" name="Line 1403">
                <a:extLst>
                  <a:ext uri="{FF2B5EF4-FFF2-40B4-BE49-F238E27FC236}">
                    <a16:creationId xmlns:a16="http://schemas.microsoft.com/office/drawing/2014/main" id="{C8099112-BCCE-486D-B4E6-52DAEC2BBB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46563" y="5890469"/>
                <a:ext cx="3175" cy="111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61" name="Line 1820">
                <a:extLst>
                  <a:ext uri="{FF2B5EF4-FFF2-40B4-BE49-F238E27FC236}">
                    <a16:creationId xmlns:a16="http://schemas.microsoft.com/office/drawing/2014/main" id="{D3EC5A75-F97D-4D7F-8905-5A1CE77720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06850" y="5993657"/>
                <a:ext cx="1588" cy="158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62" name="Line 1821">
                <a:extLst>
                  <a:ext uri="{FF2B5EF4-FFF2-40B4-BE49-F238E27FC236}">
                    <a16:creationId xmlns:a16="http://schemas.microsoft.com/office/drawing/2014/main" id="{F81739FD-BF18-439D-8BAF-B780872CA9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08438" y="5931744"/>
                <a:ext cx="1587" cy="952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63" name="Line 1822">
                <a:extLst>
                  <a:ext uri="{FF2B5EF4-FFF2-40B4-BE49-F238E27FC236}">
                    <a16:creationId xmlns:a16="http://schemas.microsoft.com/office/drawing/2014/main" id="{6960C079-1FC7-4E7C-8CDD-BA2F19E9D2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10025" y="5934919"/>
                <a:ext cx="3175" cy="635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</p:grpSp>
      </p:grpSp>
      <p:cxnSp>
        <p:nvCxnSpPr>
          <p:cNvPr id="1094" name="Connecteur droit 17">
            <a:extLst>
              <a:ext uri="{FF2B5EF4-FFF2-40B4-BE49-F238E27FC236}">
                <a16:creationId xmlns:a16="http://schemas.microsoft.com/office/drawing/2014/main" id="{C1396B2E-2B26-461B-A6E3-CFC0C5928696}"/>
              </a:ext>
            </a:extLst>
          </p:cNvPr>
          <p:cNvCxnSpPr/>
          <p:nvPr/>
        </p:nvCxnSpPr>
        <p:spPr bwMode="auto">
          <a:xfrm rot="5400000">
            <a:off x="3790950" y="2317751"/>
            <a:ext cx="7016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23" name="ZoneTexte 21">
            <a:extLst>
              <a:ext uri="{FF2B5EF4-FFF2-40B4-BE49-F238E27FC236}">
                <a16:creationId xmlns:a16="http://schemas.microsoft.com/office/drawing/2014/main" id="{A34AFE7A-5462-4318-87A4-E68C60E449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8286" y="2478088"/>
            <a:ext cx="48282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400">
                <a:cs typeface="Arial" panose="020B0604020202020204" pitchFamily="34" charset="0"/>
              </a:rPr>
              <a:t>300</a:t>
            </a:r>
          </a:p>
        </p:txBody>
      </p:sp>
      <p:sp>
        <p:nvSpPr>
          <p:cNvPr id="13324" name="ZoneTexte 22">
            <a:extLst>
              <a:ext uri="{FF2B5EF4-FFF2-40B4-BE49-F238E27FC236}">
                <a16:creationId xmlns:a16="http://schemas.microsoft.com/office/drawing/2014/main" id="{F5E166D6-0A3D-489F-B237-5DB6CB97AA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6061" y="1827213"/>
            <a:ext cx="48282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400">
                <a:cs typeface="Arial" panose="020B0604020202020204" pitchFamily="34" charset="0"/>
              </a:rPr>
              <a:t>600</a:t>
            </a:r>
          </a:p>
        </p:txBody>
      </p:sp>
      <p:sp>
        <p:nvSpPr>
          <p:cNvPr id="13325" name="ZoneTexte 23">
            <a:extLst>
              <a:ext uri="{FF2B5EF4-FFF2-40B4-BE49-F238E27FC236}">
                <a16:creationId xmlns:a16="http://schemas.microsoft.com/office/drawing/2014/main" id="{A2B55866-F022-4C5A-8008-1F55724089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8448" y="1566863"/>
            <a:ext cx="38343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400">
                <a:cs typeface="Arial" panose="020B0604020202020204" pitchFamily="34" charset="0"/>
              </a:rPr>
              <a:t>50</a:t>
            </a:r>
          </a:p>
        </p:txBody>
      </p:sp>
      <p:grpSp>
        <p:nvGrpSpPr>
          <p:cNvPr id="13326" name="Groupe 9">
            <a:extLst>
              <a:ext uri="{FF2B5EF4-FFF2-40B4-BE49-F238E27FC236}">
                <a16:creationId xmlns:a16="http://schemas.microsoft.com/office/drawing/2014/main" id="{61157C31-BEA9-475E-B627-982DE6D0D653}"/>
              </a:ext>
            </a:extLst>
          </p:cNvPr>
          <p:cNvGrpSpPr>
            <a:grpSpLocks/>
          </p:cNvGrpSpPr>
          <p:nvPr/>
        </p:nvGrpSpPr>
        <p:grpSpPr bwMode="auto">
          <a:xfrm>
            <a:off x="4156075" y="1104900"/>
            <a:ext cx="825500" cy="609600"/>
            <a:chOff x="4013200" y="5191969"/>
            <a:chExt cx="676275" cy="441325"/>
          </a:xfrm>
        </p:grpSpPr>
        <p:sp>
          <p:nvSpPr>
            <p:cNvPr id="13666" name="Line 1113">
              <a:extLst>
                <a:ext uri="{FF2B5EF4-FFF2-40B4-BE49-F238E27FC236}">
                  <a16:creationId xmlns:a16="http://schemas.microsoft.com/office/drawing/2014/main" id="{00B809F1-C313-4397-A0D0-7C199A210CA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13200" y="5439619"/>
              <a:ext cx="6350" cy="13811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667" name="Line 1114">
              <a:extLst>
                <a:ext uri="{FF2B5EF4-FFF2-40B4-BE49-F238E27FC236}">
                  <a16:creationId xmlns:a16="http://schemas.microsoft.com/office/drawing/2014/main" id="{2F08869A-0468-4E4D-A15E-1889BBF53C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27488" y="5430094"/>
              <a:ext cx="7937" cy="1476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668" name="Line 1115">
              <a:extLst>
                <a:ext uri="{FF2B5EF4-FFF2-40B4-BE49-F238E27FC236}">
                  <a16:creationId xmlns:a16="http://schemas.microsoft.com/office/drawing/2014/main" id="{EA59CE4D-86D0-4FD6-A6E4-54C79E6948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41775" y="5436444"/>
              <a:ext cx="3175" cy="141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669" name="Line 1116">
              <a:extLst>
                <a:ext uri="{FF2B5EF4-FFF2-40B4-BE49-F238E27FC236}">
                  <a16:creationId xmlns:a16="http://schemas.microsoft.com/office/drawing/2014/main" id="{4413B80F-E748-4503-9783-8FCE2413CC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51300" y="5430094"/>
              <a:ext cx="4763" cy="1476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670" name="Line 1117">
              <a:extLst>
                <a:ext uri="{FF2B5EF4-FFF2-40B4-BE49-F238E27FC236}">
                  <a16:creationId xmlns:a16="http://schemas.microsoft.com/office/drawing/2014/main" id="{CC83A335-9BF3-44FF-B787-DF39069446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64000" y="5418982"/>
              <a:ext cx="3175" cy="15557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671" name="Line 1118">
              <a:extLst>
                <a:ext uri="{FF2B5EF4-FFF2-40B4-BE49-F238E27FC236}">
                  <a16:creationId xmlns:a16="http://schemas.microsoft.com/office/drawing/2014/main" id="{7202E44D-6C85-4E59-A5FA-CA4CE8A4738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75113" y="5418982"/>
              <a:ext cx="4762" cy="15557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672" name="Line 1119">
              <a:extLst>
                <a:ext uri="{FF2B5EF4-FFF2-40B4-BE49-F238E27FC236}">
                  <a16:creationId xmlns:a16="http://schemas.microsoft.com/office/drawing/2014/main" id="{BB479489-9685-4914-9D75-99B353AC69A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83050" y="5426919"/>
              <a:ext cx="6350" cy="15716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673" name="Line 1120">
              <a:extLst>
                <a:ext uri="{FF2B5EF4-FFF2-40B4-BE49-F238E27FC236}">
                  <a16:creationId xmlns:a16="http://schemas.microsoft.com/office/drawing/2014/main" id="{7FF56CCB-AD6B-491F-92FC-BFFDC05D3E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02100" y="5445969"/>
              <a:ext cx="4763" cy="141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674" name="Line 1121">
              <a:extLst>
                <a:ext uri="{FF2B5EF4-FFF2-40B4-BE49-F238E27FC236}">
                  <a16:creationId xmlns:a16="http://schemas.microsoft.com/office/drawing/2014/main" id="{A2A5A33C-3995-451E-A583-A8154479D48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11625" y="5436444"/>
              <a:ext cx="6350" cy="141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675" name="Line 1122">
              <a:extLst>
                <a:ext uri="{FF2B5EF4-FFF2-40B4-BE49-F238E27FC236}">
                  <a16:creationId xmlns:a16="http://schemas.microsoft.com/office/drawing/2014/main" id="{BF5BB32A-53A3-4360-B115-E1E762D880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25913" y="5426919"/>
              <a:ext cx="1587" cy="15081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676" name="Line 1123">
              <a:extLst>
                <a:ext uri="{FF2B5EF4-FFF2-40B4-BE49-F238E27FC236}">
                  <a16:creationId xmlns:a16="http://schemas.microsoft.com/office/drawing/2014/main" id="{92F0DBC9-EBEB-460A-9DE0-EA2A917B3A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33850" y="5450732"/>
              <a:ext cx="7938" cy="1270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677" name="Line 1124">
              <a:extLst>
                <a:ext uri="{FF2B5EF4-FFF2-40B4-BE49-F238E27FC236}">
                  <a16:creationId xmlns:a16="http://schemas.microsoft.com/office/drawing/2014/main" id="{3F1BD3D0-1F64-4FAC-9A1C-F27AF6BBD9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33850" y="5430094"/>
              <a:ext cx="7938" cy="14446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678" name="Line 1125">
              <a:extLst>
                <a:ext uri="{FF2B5EF4-FFF2-40B4-BE49-F238E27FC236}">
                  <a16:creationId xmlns:a16="http://schemas.microsoft.com/office/drawing/2014/main" id="{202710C6-63E1-4330-969B-DA03CADD33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46550" y="5426919"/>
              <a:ext cx="3175" cy="15081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679" name="Line 1126">
              <a:extLst>
                <a:ext uri="{FF2B5EF4-FFF2-40B4-BE49-F238E27FC236}">
                  <a16:creationId xmlns:a16="http://schemas.microsoft.com/office/drawing/2014/main" id="{C455E6CA-E3C4-4A61-892D-7C204750BC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4013" y="5426919"/>
              <a:ext cx="1587" cy="15081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680" name="Line 1127">
              <a:extLst>
                <a:ext uri="{FF2B5EF4-FFF2-40B4-BE49-F238E27FC236}">
                  <a16:creationId xmlns:a16="http://schemas.microsoft.com/office/drawing/2014/main" id="{F85AB5E8-D7AD-4F39-8840-12B840F516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73538" y="5430094"/>
              <a:ext cx="6350" cy="15716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681" name="Line 1128">
              <a:extLst>
                <a:ext uri="{FF2B5EF4-FFF2-40B4-BE49-F238E27FC236}">
                  <a16:creationId xmlns:a16="http://schemas.microsoft.com/office/drawing/2014/main" id="{42B9C97E-CAC2-4E9F-A147-3F03F637D5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84650" y="5430094"/>
              <a:ext cx="4763" cy="1603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682" name="Line 1129">
              <a:extLst>
                <a:ext uri="{FF2B5EF4-FFF2-40B4-BE49-F238E27FC236}">
                  <a16:creationId xmlns:a16="http://schemas.microsoft.com/office/drawing/2014/main" id="{DAFEC491-0406-4698-B592-012C23321C8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95763" y="5430094"/>
              <a:ext cx="4762" cy="1476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683" name="Line 1130">
              <a:extLst>
                <a:ext uri="{FF2B5EF4-FFF2-40B4-BE49-F238E27FC236}">
                  <a16:creationId xmlns:a16="http://schemas.microsoft.com/office/drawing/2014/main" id="{F4EB7867-44D2-40D8-92F1-87C2927098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08463" y="5426919"/>
              <a:ext cx="3175" cy="15081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684" name="Line 1131">
              <a:extLst>
                <a:ext uri="{FF2B5EF4-FFF2-40B4-BE49-F238E27FC236}">
                  <a16:creationId xmlns:a16="http://schemas.microsoft.com/office/drawing/2014/main" id="{F472D503-A6FA-4743-845A-624FDE6B1D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16400" y="5418982"/>
              <a:ext cx="6350" cy="15557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685" name="Line 1132">
              <a:extLst>
                <a:ext uri="{FF2B5EF4-FFF2-40B4-BE49-F238E27FC236}">
                  <a16:creationId xmlns:a16="http://schemas.microsoft.com/office/drawing/2014/main" id="{6B54ED4A-95A8-4AF7-9B04-E630C540759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33863" y="5430094"/>
              <a:ext cx="4762" cy="1476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686" name="Line 1133">
              <a:extLst>
                <a:ext uri="{FF2B5EF4-FFF2-40B4-BE49-F238E27FC236}">
                  <a16:creationId xmlns:a16="http://schemas.microsoft.com/office/drawing/2014/main" id="{A6BA05BE-DEAE-4749-AA4A-A7383BDB6A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46563" y="5430094"/>
              <a:ext cx="3175" cy="14446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687" name="Line 1134">
              <a:extLst>
                <a:ext uri="{FF2B5EF4-FFF2-40B4-BE49-F238E27FC236}">
                  <a16:creationId xmlns:a16="http://schemas.microsoft.com/office/drawing/2014/main" id="{AC039974-8B29-4B04-83C2-25F1254F802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56088" y="5418982"/>
              <a:ext cx="6350" cy="15557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688" name="Line 1135">
              <a:extLst>
                <a:ext uri="{FF2B5EF4-FFF2-40B4-BE49-F238E27FC236}">
                  <a16:creationId xmlns:a16="http://schemas.microsoft.com/office/drawing/2014/main" id="{4EA34CD0-74BB-453C-8CAD-ADB955543E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70375" y="5418982"/>
              <a:ext cx="0" cy="15557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689" name="Line 1136">
              <a:extLst>
                <a:ext uri="{FF2B5EF4-FFF2-40B4-BE49-F238E27FC236}">
                  <a16:creationId xmlns:a16="http://schemas.microsoft.com/office/drawing/2014/main" id="{5A120A07-E6F2-4380-BD2E-37EC19A0534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78313" y="5418982"/>
              <a:ext cx="6350" cy="15557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690" name="Line 1137">
              <a:extLst>
                <a:ext uri="{FF2B5EF4-FFF2-40B4-BE49-F238E27FC236}">
                  <a16:creationId xmlns:a16="http://schemas.microsoft.com/office/drawing/2014/main" id="{E17B0FD2-8BF3-4F93-A8F9-99E0924C8A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89425" y="5404694"/>
              <a:ext cx="4763" cy="16986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691" name="Line 1138">
              <a:extLst>
                <a:ext uri="{FF2B5EF4-FFF2-40B4-BE49-F238E27FC236}">
                  <a16:creationId xmlns:a16="http://schemas.microsoft.com/office/drawing/2014/main" id="{2631209F-4844-4639-AD5E-BC926B65B85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05300" y="5411044"/>
              <a:ext cx="4763" cy="15081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692" name="Line 1139">
              <a:extLst>
                <a:ext uri="{FF2B5EF4-FFF2-40B4-BE49-F238E27FC236}">
                  <a16:creationId xmlns:a16="http://schemas.microsoft.com/office/drawing/2014/main" id="{811CB0ED-449F-47B1-8143-4796F0B0BC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16413" y="5390407"/>
              <a:ext cx="6350" cy="18415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693" name="Line 1140">
              <a:extLst>
                <a:ext uri="{FF2B5EF4-FFF2-40B4-BE49-F238E27FC236}">
                  <a16:creationId xmlns:a16="http://schemas.microsoft.com/office/drawing/2014/main" id="{41F2B5B8-8D7F-480F-851F-97C18FB3C4A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29113" y="5436444"/>
              <a:ext cx="3175" cy="1920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694" name="Line 1141">
              <a:extLst>
                <a:ext uri="{FF2B5EF4-FFF2-40B4-BE49-F238E27FC236}">
                  <a16:creationId xmlns:a16="http://schemas.microsoft.com/office/drawing/2014/main" id="{B2596379-0EB5-43FA-977A-F0AD05637C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38638" y="5542807"/>
              <a:ext cx="6350" cy="857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695" name="Line 1142">
              <a:extLst>
                <a:ext uri="{FF2B5EF4-FFF2-40B4-BE49-F238E27FC236}">
                  <a16:creationId xmlns:a16="http://schemas.microsoft.com/office/drawing/2014/main" id="{2B6B6206-3CC5-411D-B573-E9E6341E01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51338" y="5552332"/>
              <a:ext cx="4762" cy="8096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696" name="Line 1143">
              <a:extLst>
                <a:ext uri="{FF2B5EF4-FFF2-40B4-BE49-F238E27FC236}">
                  <a16:creationId xmlns:a16="http://schemas.microsoft.com/office/drawing/2014/main" id="{7D82510B-10A2-40CD-8FB9-B9FDC6264F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60863" y="5549157"/>
              <a:ext cx="6350" cy="7937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697" name="Line 1144">
              <a:extLst>
                <a:ext uri="{FF2B5EF4-FFF2-40B4-BE49-F238E27FC236}">
                  <a16:creationId xmlns:a16="http://schemas.microsoft.com/office/drawing/2014/main" id="{942398A9-269A-4B11-97B3-EDDD8220A7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76738" y="5542807"/>
              <a:ext cx="6350" cy="7937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698" name="Line 1145">
              <a:extLst>
                <a:ext uri="{FF2B5EF4-FFF2-40B4-BE49-F238E27FC236}">
                  <a16:creationId xmlns:a16="http://schemas.microsoft.com/office/drawing/2014/main" id="{43E16541-F5CB-49AD-8EED-5737D4F5948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91025" y="5526932"/>
              <a:ext cx="3175" cy="9207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699" name="Line 1146">
              <a:extLst>
                <a:ext uri="{FF2B5EF4-FFF2-40B4-BE49-F238E27FC236}">
                  <a16:creationId xmlns:a16="http://schemas.microsoft.com/office/drawing/2014/main" id="{F8ACB187-474A-4AD8-A60F-1030AD501D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98963" y="5514232"/>
              <a:ext cx="6350" cy="984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700" name="Line 1147">
              <a:extLst>
                <a:ext uri="{FF2B5EF4-FFF2-40B4-BE49-F238E27FC236}">
                  <a16:creationId xmlns:a16="http://schemas.microsoft.com/office/drawing/2014/main" id="{0CE07414-8FD4-4C51-AF11-590E1C834E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11663" y="5471369"/>
              <a:ext cx="3175" cy="13176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701" name="Line 1154">
              <a:extLst>
                <a:ext uri="{FF2B5EF4-FFF2-40B4-BE49-F238E27FC236}">
                  <a16:creationId xmlns:a16="http://schemas.microsoft.com/office/drawing/2014/main" id="{B1213C19-60CC-4C79-A019-A141787D3E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24363" y="5323732"/>
              <a:ext cx="4762" cy="2159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702" name="Line 1155">
              <a:extLst>
                <a:ext uri="{FF2B5EF4-FFF2-40B4-BE49-F238E27FC236}">
                  <a16:creationId xmlns:a16="http://schemas.microsoft.com/office/drawing/2014/main" id="{E3D1F7B5-0E36-457E-8210-93C515E632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32300" y="5266582"/>
              <a:ext cx="4763" cy="1492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703" name="Line 1156">
              <a:extLst>
                <a:ext uri="{FF2B5EF4-FFF2-40B4-BE49-F238E27FC236}">
                  <a16:creationId xmlns:a16="http://schemas.microsoft.com/office/drawing/2014/main" id="{4692006F-29AD-4897-B589-89118A9763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38650" y="5191969"/>
              <a:ext cx="4763" cy="13811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704" name="Line 1157">
              <a:extLst>
                <a:ext uri="{FF2B5EF4-FFF2-40B4-BE49-F238E27FC236}">
                  <a16:creationId xmlns:a16="http://schemas.microsoft.com/office/drawing/2014/main" id="{ABFF4DCC-21D0-4893-BAF3-FEFF1561EF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46588" y="5220544"/>
              <a:ext cx="4762" cy="128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705" name="Line 1158">
              <a:extLst>
                <a:ext uri="{FF2B5EF4-FFF2-40B4-BE49-F238E27FC236}">
                  <a16:creationId xmlns:a16="http://schemas.microsoft.com/office/drawing/2014/main" id="{42FF766A-BDF1-4B06-A5B3-93D9399E03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52938" y="5285632"/>
              <a:ext cx="4762" cy="1254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706" name="Line 1159">
              <a:extLst>
                <a:ext uri="{FF2B5EF4-FFF2-40B4-BE49-F238E27FC236}">
                  <a16:creationId xmlns:a16="http://schemas.microsoft.com/office/drawing/2014/main" id="{8784DFD5-2292-4D26-8596-24F339C3FA8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60875" y="5252294"/>
              <a:ext cx="3175" cy="128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707" name="Line 1160">
              <a:extLst>
                <a:ext uri="{FF2B5EF4-FFF2-40B4-BE49-F238E27FC236}">
                  <a16:creationId xmlns:a16="http://schemas.microsoft.com/office/drawing/2014/main" id="{C2BCF4EB-A599-4DB3-B71E-0C10A396CE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67225" y="5295157"/>
              <a:ext cx="3175" cy="12065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708" name="Line 1161">
              <a:extLst>
                <a:ext uri="{FF2B5EF4-FFF2-40B4-BE49-F238E27FC236}">
                  <a16:creationId xmlns:a16="http://schemas.microsoft.com/office/drawing/2014/main" id="{AF3600FC-2ACC-47CF-A322-D1A6C6EF35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75163" y="5301507"/>
              <a:ext cx="1587" cy="1143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709" name="Line 1162">
              <a:extLst>
                <a:ext uri="{FF2B5EF4-FFF2-40B4-BE49-F238E27FC236}">
                  <a16:creationId xmlns:a16="http://schemas.microsoft.com/office/drawing/2014/main" id="{5C1AEAA1-AA6C-44A9-B6BA-2EDC8E747F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81513" y="5306269"/>
              <a:ext cx="3175" cy="1158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710" name="Line 1163">
              <a:extLst>
                <a:ext uri="{FF2B5EF4-FFF2-40B4-BE49-F238E27FC236}">
                  <a16:creationId xmlns:a16="http://schemas.microsoft.com/office/drawing/2014/main" id="{418155F9-FB95-464D-8BA9-436DC0BAEC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89450" y="5311032"/>
              <a:ext cx="1588" cy="11747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711" name="Line 1164">
              <a:extLst>
                <a:ext uri="{FF2B5EF4-FFF2-40B4-BE49-F238E27FC236}">
                  <a16:creationId xmlns:a16="http://schemas.microsoft.com/office/drawing/2014/main" id="{F49E644E-4311-4779-96B4-44901103AC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95800" y="5315794"/>
              <a:ext cx="3175" cy="11271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712" name="Line 1165">
              <a:extLst>
                <a:ext uri="{FF2B5EF4-FFF2-40B4-BE49-F238E27FC236}">
                  <a16:creationId xmlns:a16="http://schemas.microsoft.com/office/drawing/2014/main" id="{AECC1AA7-4402-4029-9E97-DB8698261DA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03738" y="5315794"/>
              <a:ext cx="1587" cy="1158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713" name="Line 1166">
              <a:extLst>
                <a:ext uri="{FF2B5EF4-FFF2-40B4-BE49-F238E27FC236}">
                  <a16:creationId xmlns:a16="http://schemas.microsoft.com/office/drawing/2014/main" id="{E5C9C219-A1F6-460C-89EB-5A27719B2EB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10088" y="5315794"/>
              <a:ext cx="3175" cy="1158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714" name="Line 1167">
              <a:extLst>
                <a:ext uri="{FF2B5EF4-FFF2-40B4-BE49-F238E27FC236}">
                  <a16:creationId xmlns:a16="http://schemas.microsoft.com/office/drawing/2014/main" id="{D81C402B-57C4-4327-B9C3-9F04F9A6D8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18025" y="5323732"/>
              <a:ext cx="1588" cy="10795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715" name="Line 1168">
              <a:extLst>
                <a:ext uri="{FF2B5EF4-FFF2-40B4-BE49-F238E27FC236}">
                  <a16:creationId xmlns:a16="http://schemas.microsoft.com/office/drawing/2014/main" id="{F821699F-BB76-4872-B665-61AC1066E74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24375" y="5323732"/>
              <a:ext cx="3175" cy="10795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716" name="Line 1169">
              <a:extLst>
                <a:ext uri="{FF2B5EF4-FFF2-40B4-BE49-F238E27FC236}">
                  <a16:creationId xmlns:a16="http://schemas.microsoft.com/office/drawing/2014/main" id="{893BEE55-EA59-47DB-9DDD-936B6204CA7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33900" y="5323732"/>
              <a:ext cx="3175" cy="1143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717" name="Line 1170">
              <a:extLst>
                <a:ext uri="{FF2B5EF4-FFF2-40B4-BE49-F238E27FC236}">
                  <a16:creationId xmlns:a16="http://schemas.microsoft.com/office/drawing/2014/main" id="{E3C49464-258B-4115-B17A-1CF51837FE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41838" y="5323732"/>
              <a:ext cx="3175" cy="1143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718" name="Line 1171">
              <a:extLst>
                <a:ext uri="{FF2B5EF4-FFF2-40B4-BE49-F238E27FC236}">
                  <a16:creationId xmlns:a16="http://schemas.microsoft.com/office/drawing/2014/main" id="{071B2278-BAAC-43DC-9848-B2176E69E1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48188" y="5330082"/>
              <a:ext cx="3175" cy="1143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719" name="Line 1172">
              <a:extLst>
                <a:ext uri="{FF2B5EF4-FFF2-40B4-BE49-F238E27FC236}">
                  <a16:creationId xmlns:a16="http://schemas.microsoft.com/office/drawing/2014/main" id="{C6C599B8-01EC-4216-AD08-F21950C3E8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56125" y="5336432"/>
              <a:ext cx="1588" cy="10795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720" name="Line 1173">
              <a:extLst>
                <a:ext uri="{FF2B5EF4-FFF2-40B4-BE49-F238E27FC236}">
                  <a16:creationId xmlns:a16="http://schemas.microsoft.com/office/drawing/2014/main" id="{43D788A4-0514-4271-9DB9-C5517A2BF04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2475" y="5336432"/>
              <a:ext cx="3175" cy="10795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721" name="Line 1174">
              <a:extLst>
                <a:ext uri="{FF2B5EF4-FFF2-40B4-BE49-F238E27FC236}">
                  <a16:creationId xmlns:a16="http://schemas.microsoft.com/office/drawing/2014/main" id="{EF6189CB-8AF3-4595-A8E2-EB4899ECE6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70413" y="5336432"/>
              <a:ext cx="1587" cy="10795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722" name="Line 1175">
              <a:extLst>
                <a:ext uri="{FF2B5EF4-FFF2-40B4-BE49-F238E27FC236}">
                  <a16:creationId xmlns:a16="http://schemas.microsoft.com/office/drawing/2014/main" id="{640D63BC-B8E2-4FD3-AA83-CC6408A07D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76763" y="5336432"/>
              <a:ext cx="3175" cy="1143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723" name="Line 1176">
              <a:extLst>
                <a:ext uri="{FF2B5EF4-FFF2-40B4-BE49-F238E27FC236}">
                  <a16:creationId xmlns:a16="http://schemas.microsoft.com/office/drawing/2014/main" id="{AF533065-C150-49EB-A2E7-BCC1AEB14C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84700" y="5339607"/>
              <a:ext cx="1588" cy="1143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724" name="Line 1177">
              <a:extLst>
                <a:ext uri="{FF2B5EF4-FFF2-40B4-BE49-F238E27FC236}">
                  <a16:creationId xmlns:a16="http://schemas.microsoft.com/office/drawing/2014/main" id="{9545A446-FDE9-4462-A459-39CFC1019B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91050" y="5339607"/>
              <a:ext cx="3175" cy="1143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725" name="Line 1178">
              <a:extLst>
                <a:ext uri="{FF2B5EF4-FFF2-40B4-BE49-F238E27FC236}">
                  <a16:creationId xmlns:a16="http://schemas.microsoft.com/office/drawing/2014/main" id="{2AB11AFF-B8DE-4410-81D4-F8FB7586A2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97400" y="5339607"/>
              <a:ext cx="3175" cy="1143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726" name="Line 1179">
              <a:extLst>
                <a:ext uri="{FF2B5EF4-FFF2-40B4-BE49-F238E27FC236}">
                  <a16:creationId xmlns:a16="http://schemas.microsoft.com/office/drawing/2014/main" id="{C224CC1C-1D32-436B-B146-76F8FD0D2D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05338" y="5339607"/>
              <a:ext cx="3175" cy="12065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727" name="Line 1180">
              <a:extLst>
                <a:ext uri="{FF2B5EF4-FFF2-40B4-BE49-F238E27FC236}">
                  <a16:creationId xmlns:a16="http://schemas.microsoft.com/office/drawing/2014/main" id="{A44793B1-5022-40E1-BC1D-E09F073AAB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11688" y="5345957"/>
              <a:ext cx="3175" cy="11906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728" name="Line 1181">
              <a:extLst>
                <a:ext uri="{FF2B5EF4-FFF2-40B4-BE49-F238E27FC236}">
                  <a16:creationId xmlns:a16="http://schemas.microsoft.com/office/drawing/2014/main" id="{C6EEB863-75EF-42A2-8D21-1FED7DE155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18038" y="5345957"/>
              <a:ext cx="4762" cy="11906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729" name="Line 1182">
              <a:extLst>
                <a:ext uri="{FF2B5EF4-FFF2-40B4-BE49-F238E27FC236}">
                  <a16:creationId xmlns:a16="http://schemas.microsoft.com/office/drawing/2014/main" id="{C28383E0-893B-4E69-97A6-5615658E23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24388" y="5345957"/>
              <a:ext cx="4762" cy="1238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730" name="Line 1183">
              <a:extLst>
                <a:ext uri="{FF2B5EF4-FFF2-40B4-BE49-F238E27FC236}">
                  <a16:creationId xmlns:a16="http://schemas.microsoft.com/office/drawing/2014/main" id="{3DADC226-B112-4EC3-8477-EA4C402878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32325" y="5350719"/>
              <a:ext cx="4763" cy="11906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731" name="Line 1184">
              <a:extLst>
                <a:ext uri="{FF2B5EF4-FFF2-40B4-BE49-F238E27FC236}">
                  <a16:creationId xmlns:a16="http://schemas.microsoft.com/office/drawing/2014/main" id="{0C210904-09E6-4C4C-BF76-48FFBAF9F8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43438" y="5350719"/>
              <a:ext cx="3175" cy="1238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732" name="Line 1185">
              <a:extLst>
                <a:ext uri="{FF2B5EF4-FFF2-40B4-BE49-F238E27FC236}">
                  <a16:creationId xmlns:a16="http://schemas.microsoft.com/office/drawing/2014/main" id="{8004718C-415D-4D22-A039-A6F1999379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51375" y="5350719"/>
              <a:ext cx="1588" cy="1238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733" name="Line 1186">
              <a:extLst>
                <a:ext uri="{FF2B5EF4-FFF2-40B4-BE49-F238E27FC236}">
                  <a16:creationId xmlns:a16="http://schemas.microsoft.com/office/drawing/2014/main" id="{675F2F67-AA53-4784-88B1-81F8643D32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57725" y="5357069"/>
              <a:ext cx="3175" cy="11747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734" name="Line 1187">
              <a:extLst>
                <a:ext uri="{FF2B5EF4-FFF2-40B4-BE49-F238E27FC236}">
                  <a16:creationId xmlns:a16="http://schemas.microsoft.com/office/drawing/2014/main" id="{CB408B79-2A32-46FD-9D26-756578B1F5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4075" y="5350719"/>
              <a:ext cx="3175" cy="1238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735" name="Line 1188">
              <a:extLst>
                <a:ext uri="{FF2B5EF4-FFF2-40B4-BE49-F238E27FC236}">
                  <a16:creationId xmlns:a16="http://schemas.microsoft.com/office/drawing/2014/main" id="{F1BF8726-65AA-4F98-AF7B-372720B523B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72013" y="5357069"/>
              <a:ext cx="3175" cy="1238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736" name="Line 1189">
              <a:extLst>
                <a:ext uri="{FF2B5EF4-FFF2-40B4-BE49-F238E27FC236}">
                  <a16:creationId xmlns:a16="http://schemas.microsoft.com/office/drawing/2014/main" id="{E6E08BE3-CAC7-4C68-9B8E-59DA961CF9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78363" y="5357069"/>
              <a:ext cx="3175" cy="1238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737" name="Line 1190">
              <a:extLst>
                <a:ext uri="{FF2B5EF4-FFF2-40B4-BE49-F238E27FC236}">
                  <a16:creationId xmlns:a16="http://schemas.microsoft.com/office/drawing/2014/main" id="{272129F5-49E4-4862-9DDD-D4AFA88378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84713" y="5357069"/>
              <a:ext cx="4762" cy="1238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13327" name="Line 1065">
            <a:extLst>
              <a:ext uri="{FF2B5EF4-FFF2-40B4-BE49-F238E27FC236}">
                <a16:creationId xmlns:a16="http://schemas.microsoft.com/office/drawing/2014/main" id="{774AED05-8008-4359-9977-1B2AFC3462FE}"/>
              </a:ext>
            </a:extLst>
          </p:cNvPr>
          <p:cNvSpPr>
            <a:spLocks noChangeShapeType="1"/>
          </p:cNvSpPr>
          <p:nvPr/>
        </p:nvSpPr>
        <p:spPr bwMode="auto">
          <a:xfrm>
            <a:off x="5375275" y="1517650"/>
            <a:ext cx="3175" cy="1635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28" name="Line 1066">
            <a:extLst>
              <a:ext uri="{FF2B5EF4-FFF2-40B4-BE49-F238E27FC236}">
                <a16:creationId xmlns:a16="http://schemas.microsoft.com/office/drawing/2014/main" id="{587EA8BB-765B-4AEA-8372-63889B54BE29}"/>
              </a:ext>
            </a:extLst>
          </p:cNvPr>
          <p:cNvSpPr>
            <a:spLocks noChangeShapeType="1"/>
          </p:cNvSpPr>
          <p:nvPr/>
        </p:nvSpPr>
        <p:spPr bwMode="auto">
          <a:xfrm>
            <a:off x="5381625" y="1508125"/>
            <a:ext cx="1588" cy="177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29" name="Line 1067">
            <a:extLst>
              <a:ext uri="{FF2B5EF4-FFF2-40B4-BE49-F238E27FC236}">
                <a16:creationId xmlns:a16="http://schemas.microsoft.com/office/drawing/2014/main" id="{5AED8CEC-B4E9-4086-BCC7-6326D0500210}"/>
              </a:ext>
            </a:extLst>
          </p:cNvPr>
          <p:cNvSpPr>
            <a:spLocks noChangeShapeType="1"/>
          </p:cNvSpPr>
          <p:nvPr/>
        </p:nvSpPr>
        <p:spPr bwMode="auto">
          <a:xfrm>
            <a:off x="5386388" y="1524000"/>
            <a:ext cx="1587" cy="1682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30" name="Line 1068">
            <a:extLst>
              <a:ext uri="{FF2B5EF4-FFF2-40B4-BE49-F238E27FC236}">
                <a16:creationId xmlns:a16="http://schemas.microsoft.com/office/drawing/2014/main" id="{3800B468-9B5A-4FA1-8970-5264EAA18AAE}"/>
              </a:ext>
            </a:extLst>
          </p:cNvPr>
          <p:cNvSpPr>
            <a:spLocks noChangeShapeType="1"/>
          </p:cNvSpPr>
          <p:nvPr/>
        </p:nvSpPr>
        <p:spPr bwMode="auto">
          <a:xfrm>
            <a:off x="5389563" y="1508125"/>
            <a:ext cx="1587" cy="1730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31" name="Line 1069">
            <a:extLst>
              <a:ext uri="{FF2B5EF4-FFF2-40B4-BE49-F238E27FC236}">
                <a16:creationId xmlns:a16="http://schemas.microsoft.com/office/drawing/2014/main" id="{6E8654F0-31FC-42A5-902E-2B48A103D77A}"/>
              </a:ext>
            </a:extLst>
          </p:cNvPr>
          <p:cNvSpPr>
            <a:spLocks noChangeShapeType="1"/>
          </p:cNvSpPr>
          <p:nvPr/>
        </p:nvSpPr>
        <p:spPr bwMode="auto">
          <a:xfrm>
            <a:off x="5392738" y="1508125"/>
            <a:ext cx="3175" cy="1666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32" name="Line 1070">
            <a:extLst>
              <a:ext uri="{FF2B5EF4-FFF2-40B4-BE49-F238E27FC236}">
                <a16:creationId xmlns:a16="http://schemas.microsoft.com/office/drawing/2014/main" id="{E2CFB805-D36B-4F6A-B73C-497AAA259F21}"/>
              </a:ext>
            </a:extLst>
          </p:cNvPr>
          <p:cNvSpPr>
            <a:spLocks noChangeShapeType="1"/>
          </p:cNvSpPr>
          <p:nvPr/>
        </p:nvSpPr>
        <p:spPr bwMode="auto">
          <a:xfrm>
            <a:off x="5400675" y="1500188"/>
            <a:ext cx="0" cy="1682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33" name="Line 1071">
            <a:extLst>
              <a:ext uri="{FF2B5EF4-FFF2-40B4-BE49-F238E27FC236}">
                <a16:creationId xmlns:a16="http://schemas.microsoft.com/office/drawing/2014/main" id="{DCFD689B-388D-4EFD-8E67-CA02EB12FA3A}"/>
              </a:ext>
            </a:extLst>
          </p:cNvPr>
          <p:cNvSpPr>
            <a:spLocks noChangeShapeType="1"/>
          </p:cNvSpPr>
          <p:nvPr/>
        </p:nvSpPr>
        <p:spPr bwMode="auto">
          <a:xfrm>
            <a:off x="5405438" y="1500188"/>
            <a:ext cx="1587" cy="1682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34" name="Line 1072">
            <a:extLst>
              <a:ext uri="{FF2B5EF4-FFF2-40B4-BE49-F238E27FC236}">
                <a16:creationId xmlns:a16="http://schemas.microsoft.com/office/drawing/2014/main" id="{340832D0-CDB1-4CFB-9960-05D9FBA7391A}"/>
              </a:ext>
            </a:extLst>
          </p:cNvPr>
          <p:cNvSpPr>
            <a:spLocks noChangeShapeType="1"/>
          </p:cNvSpPr>
          <p:nvPr/>
        </p:nvSpPr>
        <p:spPr bwMode="auto">
          <a:xfrm>
            <a:off x="5408613" y="1500188"/>
            <a:ext cx="1587" cy="1682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35" name="Line 1073">
            <a:extLst>
              <a:ext uri="{FF2B5EF4-FFF2-40B4-BE49-F238E27FC236}">
                <a16:creationId xmlns:a16="http://schemas.microsoft.com/office/drawing/2014/main" id="{1028F873-6E21-485D-822F-2A2F902C95D8}"/>
              </a:ext>
            </a:extLst>
          </p:cNvPr>
          <p:cNvSpPr>
            <a:spLocks noChangeShapeType="1"/>
          </p:cNvSpPr>
          <p:nvPr/>
        </p:nvSpPr>
        <p:spPr bwMode="auto">
          <a:xfrm>
            <a:off x="5413375" y="1492250"/>
            <a:ext cx="1588" cy="1698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36" name="Line 1074">
            <a:extLst>
              <a:ext uri="{FF2B5EF4-FFF2-40B4-BE49-F238E27FC236}">
                <a16:creationId xmlns:a16="http://schemas.microsoft.com/office/drawing/2014/main" id="{888E6C0B-19D6-417D-9B58-56FBE875C10B}"/>
              </a:ext>
            </a:extLst>
          </p:cNvPr>
          <p:cNvSpPr>
            <a:spLocks noChangeShapeType="1"/>
          </p:cNvSpPr>
          <p:nvPr/>
        </p:nvSpPr>
        <p:spPr bwMode="auto">
          <a:xfrm>
            <a:off x="5416550" y="1492250"/>
            <a:ext cx="1588" cy="1762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37" name="Line 1075">
            <a:extLst>
              <a:ext uri="{FF2B5EF4-FFF2-40B4-BE49-F238E27FC236}">
                <a16:creationId xmlns:a16="http://schemas.microsoft.com/office/drawing/2014/main" id="{651D1D5C-66AC-41BA-9D3E-5F44B5E6D40F}"/>
              </a:ext>
            </a:extLst>
          </p:cNvPr>
          <p:cNvSpPr>
            <a:spLocks noChangeShapeType="1"/>
          </p:cNvSpPr>
          <p:nvPr/>
        </p:nvSpPr>
        <p:spPr bwMode="auto">
          <a:xfrm>
            <a:off x="5422900" y="1489075"/>
            <a:ext cx="1588" cy="1793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38" name="Line 1076">
            <a:extLst>
              <a:ext uri="{FF2B5EF4-FFF2-40B4-BE49-F238E27FC236}">
                <a16:creationId xmlns:a16="http://schemas.microsoft.com/office/drawing/2014/main" id="{2C487875-1A14-4787-B262-890CB6750CE6}"/>
              </a:ext>
            </a:extLst>
          </p:cNvPr>
          <p:cNvSpPr>
            <a:spLocks noChangeShapeType="1"/>
          </p:cNvSpPr>
          <p:nvPr/>
        </p:nvSpPr>
        <p:spPr bwMode="auto">
          <a:xfrm>
            <a:off x="5427663" y="1492250"/>
            <a:ext cx="3175" cy="2000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39" name="Line 1077">
            <a:extLst>
              <a:ext uri="{FF2B5EF4-FFF2-40B4-BE49-F238E27FC236}">
                <a16:creationId xmlns:a16="http://schemas.microsoft.com/office/drawing/2014/main" id="{9B3707AD-BC18-437B-91F4-4BEAE78A5148}"/>
              </a:ext>
            </a:extLst>
          </p:cNvPr>
          <p:cNvSpPr>
            <a:spLocks noChangeShapeType="1"/>
          </p:cNvSpPr>
          <p:nvPr/>
        </p:nvSpPr>
        <p:spPr bwMode="auto">
          <a:xfrm>
            <a:off x="5432425" y="1524000"/>
            <a:ext cx="1588" cy="1619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40" name="Line 1078">
            <a:extLst>
              <a:ext uri="{FF2B5EF4-FFF2-40B4-BE49-F238E27FC236}">
                <a16:creationId xmlns:a16="http://schemas.microsoft.com/office/drawing/2014/main" id="{7BE8EE4E-080F-4113-8E11-D12AD2FF91C8}"/>
              </a:ext>
            </a:extLst>
          </p:cNvPr>
          <p:cNvSpPr>
            <a:spLocks noChangeShapeType="1"/>
          </p:cNvSpPr>
          <p:nvPr/>
        </p:nvSpPr>
        <p:spPr bwMode="auto">
          <a:xfrm>
            <a:off x="5435600" y="1535113"/>
            <a:ext cx="4763" cy="1508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41" name="Line 1079">
            <a:extLst>
              <a:ext uri="{FF2B5EF4-FFF2-40B4-BE49-F238E27FC236}">
                <a16:creationId xmlns:a16="http://schemas.microsoft.com/office/drawing/2014/main" id="{4DA83CB6-F2FE-496A-95B5-1AE65DCCD80C}"/>
              </a:ext>
            </a:extLst>
          </p:cNvPr>
          <p:cNvSpPr>
            <a:spLocks noChangeShapeType="1"/>
          </p:cNvSpPr>
          <p:nvPr/>
        </p:nvSpPr>
        <p:spPr bwMode="auto">
          <a:xfrm>
            <a:off x="5435600" y="1535113"/>
            <a:ext cx="4763" cy="1571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42" name="Line 1080">
            <a:extLst>
              <a:ext uri="{FF2B5EF4-FFF2-40B4-BE49-F238E27FC236}">
                <a16:creationId xmlns:a16="http://schemas.microsoft.com/office/drawing/2014/main" id="{B3A0BE87-B6A9-4C3D-9F03-67A899027756}"/>
              </a:ext>
            </a:extLst>
          </p:cNvPr>
          <p:cNvSpPr>
            <a:spLocks noChangeShapeType="1"/>
          </p:cNvSpPr>
          <p:nvPr/>
        </p:nvSpPr>
        <p:spPr bwMode="auto">
          <a:xfrm>
            <a:off x="5441950" y="1527175"/>
            <a:ext cx="0" cy="1587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43" name="Line 1081">
            <a:extLst>
              <a:ext uri="{FF2B5EF4-FFF2-40B4-BE49-F238E27FC236}">
                <a16:creationId xmlns:a16="http://schemas.microsoft.com/office/drawing/2014/main" id="{21AB7854-C709-4616-88C1-DD7476395D86}"/>
              </a:ext>
            </a:extLst>
          </p:cNvPr>
          <p:cNvSpPr>
            <a:spLocks noChangeShapeType="1"/>
          </p:cNvSpPr>
          <p:nvPr/>
        </p:nvSpPr>
        <p:spPr bwMode="auto">
          <a:xfrm>
            <a:off x="5445125" y="1527175"/>
            <a:ext cx="3175" cy="1651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44" name="Line 1082">
            <a:extLst>
              <a:ext uri="{FF2B5EF4-FFF2-40B4-BE49-F238E27FC236}">
                <a16:creationId xmlns:a16="http://schemas.microsoft.com/office/drawing/2014/main" id="{93DDEBB1-B742-4E18-9303-80E122F4BDB9}"/>
              </a:ext>
            </a:extLst>
          </p:cNvPr>
          <p:cNvSpPr>
            <a:spLocks noChangeShapeType="1"/>
          </p:cNvSpPr>
          <p:nvPr/>
        </p:nvSpPr>
        <p:spPr bwMode="auto">
          <a:xfrm>
            <a:off x="5451475" y="1524000"/>
            <a:ext cx="1588" cy="1682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45" name="Line 1083">
            <a:extLst>
              <a:ext uri="{FF2B5EF4-FFF2-40B4-BE49-F238E27FC236}">
                <a16:creationId xmlns:a16="http://schemas.microsoft.com/office/drawing/2014/main" id="{45D88365-9E70-4AD0-B308-0EEE69EA481C}"/>
              </a:ext>
            </a:extLst>
          </p:cNvPr>
          <p:cNvSpPr>
            <a:spLocks noChangeShapeType="1"/>
          </p:cNvSpPr>
          <p:nvPr/>
        </p:nvSpPr>
        <p:spPr bwMode="auto">
          <a:xfrm>
            <a:off x="5454650" y="1524000"/>
            <a:ext cx="4763" cy="1682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46" name="Line 1084">
            <a:extLst>
              <a:ext uri="{FF2B5EF4-FFF2-40B4-BE49-F238E27FC236}">
                <a16:creationId xmlns:a16="http://schemas.microsoft.com/office/drawing/2014/main" id="{F553DE7B-3D90-45B4-8F31-671C1347F228}"/>
              </a:ext>
            </a:extLst>
          </p:cNvPr>
          <p:cNvSpPr>
            <a:spLocks noChangeShapeType="1"/>
          </p:cNvSpPr>
          <p:nvPr/>
        </p:nvSpPr>
        <p:spPr bwMode="auto">
          <a:xfrm>
            <a:off x="5459413" y="1512888"/>
            <a:ext cx="3175" cy="1619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47" name="Line 1085">
            <a:extLst>
              <a:ext uri="{FF2B5EF4-FFF2-40B4-BE49-F238E27FC236}">
                <a16:creationId xmlns:a16="http://schemas.microsoft.com/office/drawing/2014/main" id="{61CEA6F2-3D55-473C-8F37-E6ADC1F56914}"/>
              </a:ext>
            </a:extLst>
          </p:cNvPr>
          <p:cNvSpPr>
            <a:spLocks noChangeShapeType="1"/>
          </p:cNvSpPr>
          <p:nvPr/>
        </p:nvSpPr>
        <p:spPr bwMode="auto">
          <a:xfrm>
            <a:off x="5465763" y="1500188"/>
            <a:ext cx="1587" cy="1682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48" name="Line 1086">
            <a:extLst>
              <a:ext uri="{FF2B5EF4-FFF2-40B4-BE49-F238E27FC236}">
                <a16:creationId xmlns:a16="http://schemas.microsoft.com/office/drawing/2014/main" id="{402CF704-57B4-4C7C-8E92-9D345243775F}"/>
              </a:ext>
            </a:extLst>
          </p:cNvPr>
          <p:cNvSpPr>
            <a:spLocks noChangeShapeType="1"/>
          </p:cNvSpPr>
          <p:nvPr/>
        </p:nvSpPr>
        <p:spPr bwMode="auto">
          <a:xfrm>
            <a:off x="5468938" y="1500188"/>
            <a:ext cx="1587" cy="1746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49" name="Line 1087">
            <a:extLst>
              <a:ext uri="{FF2B5EF4-FFF2-40B4-BE49-F238E27FC236}">
                <a16:creationId xmlns:a16="http://schemas.microsoft.com/office/drawing/2014/main" id="{F4CE94F8-265C-4964-9324-FA075146AE4C}"/>
              </a:ext>
            </a:extLst>
          </p:cNvPr>
          <p:cNvSpPr>
            <a:spLocks noChangeShapeType="1"/>
          </p:cNvSpPr>
          <p:nvPr/>
        </p:nvSpPr>
        <p:spPr bwMode="auto">
          <a:xfrm>
            <a:off x="5472113" y="1500188"/>
            <a:ext cx="3175" cy="1682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50" name="Line 1088">
            <a:extLst>
              <a:ext uri="{FF2B5EF4-FFF2-40B4-BE49-F238E27FC236}">
                <a16:creationId xmlns:a16="http://schemas.microsoft.com/office/drawing/2014/main" id="{A875CD28-8C09-473D-8734-5AA05C655B05}"/>
              </a:ext>
            </a:extLst>
          </p:cNvPr>
          <p:cNvSpPr>
            <a:spLocks noChangeShapeType="1"/>
          </p:cNvSpPr>
          <p:nvPr/>
        </p:nvSpPr>
        <p:spPr bwMode="auto">
          <a:xfrm>
            <a:off x="5480050" y="1508125"/>
            <a:ext cx="3175" cy="1730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51" name="Line 1089">
            <a:extLst>
              <a:ext uri="{FF2B5EF4-FFF2-40B4-BE49-F238E27FC236}">
                <a16:creationId xmlns:a16="http://schemas.microsoft.com/office/drawing/2014/main" id="{DD9AD003-EB27-4B8C-B963-D69F412C2FBE}"/>
              </a:ext>
            </a:extLst>
          </p:cNvPr>
          <p:cNvSpPr>
            <a:spLocks noChangeShapeType="1"/>
          </p:cNvSpPr>
          <p:nvPr/>
        </p:nvSpPr>
        <p:spPr bwMode="auto">
          <a:xfrm>
            <a:off x="5483225" y="1524000"/>
            <a:ext cx="3175" cy="1571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52" name="Line 1090">
            <a:extLst>
              <a:ext uri="{FF2B5EF4-FFF2-40B4-BE49-F238E27FC236}">
                <a16:creationId xmlns:a16="http://schemas.microsoft.com/office/drawing/2014/main" id="{02E58B9F-19BF-488C-84C5-5A30F3B60B14}"/>
              </a:ext>
            </a:extLst>
          </p:cNvPr>
          <p:cNvSpPr>
            <a:spLocks noChangeShapeType="1"/>
          </p:cNvSpPr>
          <p:nvPr/>
        </p:nvSpPr>
        <p:spPr bwMode="auto">
          <a:xfrm>
            <a:off x="5487988" y="1512888"/>
            <a:ext cx="1587" cy="1619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53" name="Line 1091">
            <a:extLst>
              <a:ext uri="{FF2B5EF4-FFF2-40B4-BE49-F238E27FC236}">
                <a16:creationId xmlns:a16="http://schemas.microsoft.com/office/drawing/2014/main" id="{36BC2712-BAD1-419D-9F84-0283A1AB1F8B}"/>
              </a:ext>
            </a:extLst>
          </p:cNvPr>
          <p:cNvSpPr>
            <a:spLocks noChangeShapeType="1"/>
          </p:cNvSpPr>
          <p:nvPr/>
        </p:nvSpPr>
        <p:spPr bwMode="auto">
          <a:xfrm>
            <a:off x="5492750" y="1524000"/>
            <a:ext cx="1588" cy="1762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54" name="Line 1092">
            <a:extLst>
              <a:ext uri="{FF2B5EF4-FFF2-40B4-BE49-F238E27FC236}">
                <a16:creationId xmlns:a16="http://schemas.microsoft.com/office/drawing/2014/main" id="{AA5F4503-FD60-413D-B637-7D5358767992}"/>
              </a:ext>
            </a:extLst>
          </p:cNvPr>
          <p:cNvSpPr>
            <a:spLocks noChangeShapeType="1"/>
          </p:cNvSpPr>
          <p:nvPr/>
        </p:nvSpPr>
        <p:spPr bwMode="auto">
          <a:xfrm>
            <a:off x="5495925" y="1512888"/>
            <a:ext cx="3175" cy="1682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55" name="Line 1093">
            <a:extLst>
              <a:ext uri="{FF2B5EF4-FFF2-40B4-BE49-F238E27FC236}">
                <a16:creationId xmlns:a16="http://schemas.microsoft.com/office/drawing/2014/main" id="{652C653B-2641-46AF-B906-739347FA676C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1038" y="1320800"/>
            <a:ext cx="7937" cy="2317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56" name="Line 1094">
            <a:extLst>
              <a:ext uri="{FF2B5EF4-FFF2-40B4-BE49-F238E27FC236}">
                <a16:creationId xmlns:a16="http://schemas.microsoft.com/office/drawing/2014/main" id="{4E22B5A4-6080-45B6-9A8B-D3CEE4059688}"/>
              </a:ext>
            </a:extLst>
          </p:cNvPr>
          <p:cNvSpPr>
            <a:spLocks noChangeShapeType="1"/>
          </p:cNvSpPr>
          <p:nvPr/>
        </p:nvSpPr>
        <p:spPr bwMode="auto">
          <a:xfrm>
            <a:off x="5775325" y="1320800"/>
            <a:ext cx="3175" cy="2063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57" name="Line 1095">
            <a:extLst>
              <a:ext uri="{FF2B5EF4-FFF2-40B4-BE49-F238E27FC236}">
                <a16:creationId xmlns:a16="http://schemas.microsoft.com/office/drawing/2014/main" id="{B7016415-1892-4ECC-B759-E66B8CF36881}"/>
              </a:ext>
            </a:extLst>
          </p:cNvPr>
          <p:cNvSpPr>
            <a:spLocks noChangeShapeType="1"/>
          </p:cNvSpPr>
          <p:nvPr/>
        </p:nvSpPr>
        <p:spPr bwMode="auto">
          <a:xfrm>
            <a:off x="5786438" y="1320800"/>
            <a:ext cx="6350" cy="2063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58" name="Line 1096">
            <a:extLst>
              <a:ext uri="{FF2B5EF4-FFF2-40B4-BE49-F238E27FC236}">
                <a16:creationId xmlns:a16="http://schemas.microsoft.com/office/drawing/2014/main" id="{66E28901-0F05-4A7E-AD65-55327A7E9849}"/>
              </a:ext>
            </a:extLst>
          </p:cNvPr>
          <p:cNvSpPr>
            <a:spLocks noChangeShapeType="1"/>
          </p:cNvSpPr>
          <p:nvPr/>
        </p:nvSpPr>
        <p:spPr bwMode="auto">
          <a:xfrm>
            <a:off x="5802313" y="1341438"/>
            <a:ext cx="7937" cy="2365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59" name="Line 1097">
            <a:extLst>
              <a:ext uri="{FF2B5EF4-FFF2-40B4-BE49-F238E27FC236}">
                <a16:creationId xmlns:a16="http://schemas.microsoft.com/office/drawing/2014/main" id="{A96E315D-1EA3-482D-855E-BEC96E43A55D}"/>
              </a:ext>
            </a:extLst>
          </p:cNvPr>
          <p:cNvSpPr>
            <a:spLocks noChangeShapeType="1"/>
          </p:cNvSpPr>
          <p:nvPr/>
        </p:nvSpPr>
        <p:spPr bwMode="auto">
          <a:xfrm>
            <a:off x="5818188" y="1398588"/>
            <a:ext cx="1587" cy="2190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60" name="Line 1098">
            <a:extLst>
              <a:ext uri="{FF2B5EF4-FFF2-40B4-BE49-F238E27FC236}">
                <a16:creationId xmlns:a16="http://schemas.microsoft.com/office/drawing/2014/main" id="{996B828A-B515-4082-84DC-A52E9BF22C20}"/>
              </a:ext>
            </a:extLst>
          </p:cNvPr>
          <p:cNvSpPr>
            <a:spLocks noChangeShapeType="1"/>
          </p:cNvSpPr>
          <p:nvPr/>
        </p:nvSpPr>
        <p:spPr bwMode="auto">
          <a:xfrm>
            <a:off x="5827713" y="1509713"/>
            <a:ext cx="4762" cy="1079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61" name="Line 1099">
            <a:extLst>
              <a:ext uri="{FF2B5EF4-FFF2-40B4-BE49-F238E27FC236}">
                <a16:creationId xmlns:a16="http://schemas.microsoft.com/office/drawing/2014/main" id="{2495CA80-59F0-4AFD-B364-42B5CD066320}"/>
              </a:ext>
            </a:extLst>
          </p:cNvPr>
          <p:cNvSpPr>
            <a:spLocks noChangeShapeType="1"/>
          </p:cNvSpPr>
          <p:nvPr/>
        </p:nvSpPr>
        <p:spPr bwMode="auto">
          <a:xfrm>
            <a:off x="5842000" y="1514475"/>
            <a:ext cx="0" cy="1031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62" name="Line 1100">
            <a:extLst>
              <a:ext uri="{FF2B5EF4-FFF2-40B4-BE49-F238E27FC236}">
                <a16:creationId xmlns:a16="http://schemas.microsoft.com/office/drawing/2014/main" id="{B7BAE360-5032-46B4-8FD3-9F9CD3214A2E}"/>
              </a:ext>
            </a:extLst>
          </p:cNvPr>
          <p:cNvSpPr>
            <a:spLocks noChangeShapeType="1"/>
          </p:cNvSpPr>
          <p:nvPr/>
        </p:nvSpPr>
        <p:spPr bwMode="auto">
          <a:xfrm>
            <a:off x="5849938" y="1509713"/>
            <a:ext cx="9525" cy="1079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63" name="Line 1101">
            <a:extLst>
              <a:ext uri="{FF2B5EF4-FFF2-40B4-BE49-F238E27FC236}">
                <a16:creationId xmlns:a16="http://schemas.microsoft.com/office/drawing/2014/main" id="{2D6063E3-1B7D-4D36-BA5D-8357C7E9E0B2}"/>
              </a:ext>
            </a:extLst>
          </p:cNvPr>
          <p:cNvSpPr>
            <a:spLocks noChangeShapeType="1"/>
          </p:cNvSpPr>
          <p:nvPr/>
        </p:nvSpPr>
        <p:spPr bwMode="auto">
          <a:xfrm>
            <a:off x="5865813" y="1503363"/>
            <a:ext cx="1587" cy="1031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64" name="Line 1102">
            <a:extLst>
              <a:ext uri="{FF2B5EF4-FFF2-40B4-BE49-F238E27FC236}">
                <a16:creationId xmlns:a16="http://schemas.microsoft.com/office/drawing/2014/main" id="{A2D08EDC-ADF6-4A90-86E2-CE6A788400C2}"/>
              </a:ext>
            </a:extLst>
          </p:cNvPr>
          <p:cNvSpPr>
            <a:spLocks noChangeShapeType="1"/>
          </p:cNvSpPr>
          <p:nvPr/>
        </p:nvSpPr>
        <p:spPr bwMode="auto">
          <a:xfrm>
            <a:off x="5883275" y="1474788"/>
            <a:ext cx="0" cy="1254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65" name="Line 1103">
            <a:extLst>
              <a:ext uri="{FF2B5EF4-FFF2-40B4-BE49-F238E27FC236}">
                <a16:creationId xmlns:a16="http://schemas.microsoft.com/office/drawing/2014/main" id="{AC551904-31E5-445B-8332-91ADC342DFF8}"/>
              </a:ext>
            </a:extLst>
          </p:cNvPr>
          <p:cNvSpPr>
            <a:spLocks noChangeShapeType="1"/>
          </p:cNvSpPr>
          <p:nvPr/>
        </p:nvSpPr>
        <p:spPr bwMode="auto">
          <a:xfrm>
            <a:off x="5892800" y="1444625"/>
            <a:ext cx="7938" cy="142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66" name="Line 1104">
            <a:extLst>
              <a:ext uri="{FF2B5EF4-FFF2-40B4-BE49-F238E27FC236}">
                <a16:creationId xmlns:a16="http://schemas.microsoft.com/office/drawing/2014/main" id="{145AB795-968E-4578-9EE1-CF185FF85B40}"/>
              </a:ext>
            </a:extLst>
          </p:cNvPr>
          <p:cNvSpPr>
            <a:spLocks noChangeShapeType="1"/>
          </p:cNvSpPr>
          <p:nvPr/>
        </p:nvSpPr>
        <p:spPr bwMode="auto">
          <a:xfrm>
            <a:off x="5907088" y="1439863"/>
            <a:ext cx="3175" cy="1317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67" name="Line 1105">
            <a:extLst>
              <a:ext uri="{FF2B5EF4-FFF2-40B4-BE49-F238E27FC236}">
                <a16:creationId xmlns:a16="http://schemas.microsoft.com/office/drawing/2014/main" id="{30D8C70B-3032-46D3-A225-2FB33EFD4432}"/>
              </a:ext>
            </a:extLst>
          </p:cNvPr>
          <p:cNvSpPr>
            <a:spLocks noChangeShapeType="1"/>
          </p:cNvSpPr>
          <p:nvPr/>
        </p:nvSpPr>
        <p:spPr bwMode="auto">
          <a:xfrm>
            <a:off x="5907088" y="1419225"/>
            <a:ext cx="3175" cy="1444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68" name="Line 1106">
            <a:extLst>
              <a:ext uri="{FF2B5EF4-FFF2-40B4-BE49-F238E27FC236}">
                <a16:creationId xmlns:a16="http://schemas.microsoft.com/office/drawing/2014/main" id="{81244D7E-2F96-4361-B8D8-5E35EF25F94A}"/>
              </a:ext>
            </a:extLst>
          </p:cNvPr>
          <p:cNvSpPr>
            <a:spLocks noChangeShapeType="1"/>
          </p:cNvSpPr>
          <p:nvPr/>
        </p:nvSpPr>
        <p:spPr bwMode="auto">
          <a:xfrm>
            <a:off x="5916613" y="1390650"/>
            <a:ext cx="7937" cy="1730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69" name="Line 1107">
            <a:extLst>
              <a:ext uri="{FF2B5EF4-FFF2-40B4-BE49-F238E27FC236}">
                <a16:creationId xmlns:a16="http://schemas.microsoft.com/office/drawing/2014/main" id="{667C0EE5-19E6-4802-BDBC-292EFD2E84BE}"/>
              </a:ext>
            </a:extLst>
          </p:cNvPr>
          <p:cNvSpPr>
            <a:spLocks noChangeShapeType="1"/>
          </p:cNvSpPr>
          <p:nvPr/>
        </p:nvSpPr>
        <p:spPr bwMode="auto">
          <a:xfrm>
            <a:off x="5929313" y="1363663"/>
            <a:ext cx="4762" cy="1825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70" name="Line 1191">
            <a:extLst>
              <a:ext uri="{FF2B5EF4-FFF2-40B4-BE49-F238E27FC236}">
                <a16:creationId xmlns:a16="http://schemas.microsoft.com/office/drawing/2014/main" id="{43069092-CE45-4300-8B16-2A9943C84345}"/>
              </a:ext>
            </a:extLst>
          </p:cNvPr>
          <p:cNvSpPr>
            <a:spLocks noChangeShapeType="1"/>
          </p:cNvSpPr>
          <p:nvPr/>
        </p:nvSpPr>
        <p:spPr bwMode="auto">
          <a:xfrm>
            <a:off x="5951538" y="1239838"/>
            <a:ext cx="3175" cy="2397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71" name="Line 1192">
            <a:extLst>
              <a:ext uri="{FF2B5EF4-FFF2-40B4-BE49-F238E27FC236}">
                <a16:creationId xmlns:a16="http://schemas.microsoft.com/office/drawing/2014/main" id="{32B398E1-A16E-4773-B26E-C69204B134A8}"/>
              </a:ext>
            </a:extLst>
          </p:cNvPr>
          <p:cNvSpPr>
            <a:spLocks noChangeShapeType="1"/>
          </p:cNvSpPr>
          <p:nvPr/>
        </p:nvSpPr>
        <p:spPr bwMode="auto">
          <a:xfrm>
            <a:off x="5956300" y="1252538"/>
            <a:ext cx="0" cy="2270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72" name="Line 1193">
            <a:extLst>
              <a:ext uri="{FF2B5EF4-FFF2-40B4-BE49-F238E27FC236}">
                <a16:creationId xmlns:a16="http://schemas.microsoft.com/office/drawing/2014/main" id="{A154F7DE-55BD-4231-BD71-96B55578B488}"/>
              </a:ext>
            </a:extLst>
          </p:cNvPr>
          <p:cNvSpPr>
            <a:spLocks noChangeShapeType="1"/>
          </p:cNvSpPr>
          <p:nvPr/>
        </p:nvSpPr>
        <p:spPr bwMode="auto">
          <a:xfrm>
            <a:off x="5961063" y="1258888"/>
            <a:ext cx="1587" cy="2301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73" name="Line 1194">
            <a:extLst>
              <a:ext uri="{FF2B5EF4-FFF2-40B4-BE49-F238E27FC236}">
                <a16:creationId xmlns:a16="http://schemas.microsoft.com/office/drawing/2014/main" id="{28D5DD2E-4ADA-4960-98F3-6D508508C614}"/>
              </a:ext>
            </a:extLst>
          </p:cNvPr>
          <p:cNvSpPr>
            <a:spLocks noChangeShapeType="1"/>
          </p:cNvSpPr>
          <p:nvPr/>
        </p:nvSpPr>
        <p:spPr bwMode="auto">
          <a:xfrm>
            <a:off x="5964238" y="1208088"/>
            <a:ext cx="1587" cy="2809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74" name="Line 1195">
            <a:extLst>
              <a:ext uri="{FF2B5EF4-FFF2-40B4-BE49-F238E27FC236}">
                <a16:creationId xmlns:a16="http://schemas.microsoft.com/office/drawing/2014/main" id="{2DCB4EF2-043C-4B88-966A-FACEFD99857B}"/>
              </a:ext>
            </a:extLst>
          </p:cNvPr>
          <p:cNvSpPr>
            <a:spLocks noChangeShapeType="1"/>
          </p:cNvSpPr>
          <p:nvPr/>
        </p:nvSpPr>
        <p:spPr bwMode="auto">
          <a:xfrm>
            <a:off x="5969000" y="1150938"/>
            <a:ext cx="3175" cy="2809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75" name="Line 1196">
            <a:extLst>
              <a:ext uri="{FF2B5EF4-FFF2-40B4-BE49-F238E27FC236}">
                <a16:creationId xmlns:a16="http://schemas.microsoft.com/office/drawing/2014/main" id="{78CA59CB-6B97-4CD7-89FE-C2723AADC300}"/>
              </a:ext>
            </a:extLst>
          </p:cNvPr>
          <p:cNvSpPr>
            <a:spLocks noChangeShapeType="1"/>
          </p:cNvSpPr>
          <p:nvPr/>
        </p:nvSpPr>
        <p:spPr bwMode="auto">
          <a:xfrm>
            <a:off x="5973763" y="1114425"/>
            <a:ext cx="0" cy="2317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76" name="Line 1197">
            <a:extLst>
              <a:ext uri="{FF2B5EF4-FFF2-40B4-BE49-F238E27FC236}">
                <a16:creationId xmlns:a16="http://schemas.microsoft.com/office/drawing/2014/main" id="{166CFEDA-9F74-4A7C-8F64-DD0ECEA357BC}"/>
              </a:ext>
            </a:extLst>
          </p:cNvPr>
          <p:cNvSpPr>
            <a:spLocks noChangeShapeType="1"/>
          </p:cNvSpPr>
          <p:nvPr/>
        </p:nvSpPr>
        <p:spPr bwMode="auto">
          <a:xfrm>
            <a:off x="5980113" y="1114425"/>
            <a:ext cx="1587" cy="2492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77" name="Line 1198">
            <a:extLst>
              <a:ext uri="{FF2B5EF4-FFF2-40B4-BE49-F238E27FC236}">
                <a16:creationId xmlns:a16="http://schemas.microsoft.com/office/drawing/2014/main" id="{1CE8EC69-7A00-4886-9DEE-911B9EF14E0D}"/>
              </a:ext>
            </a:extLst>
          </p:cNvPr>
          <p:cNvSpPr>
            <a:spLocks noChangeShapeType="1"/>
          </p:cNvSpPr>
          <p:nvPr/>
        </p:nvSpPr>
        <p:spPr bwMode="auto">
          <a:xfrm>
            <a:off x="5983288" y="1127125"/>
            <a:ext cx="3175" cy="257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78" name="Line 1199">
            <a:extLst>
              <a:ext uri="{FF2B5EF4-FFF2-40B4-BE49-F238E27FC236}">
                <a16:creationId xmlns:a16="http://schemas.microsoft.com/office/drawing/2014/main" id="{987D415C-F621-4807-808B-A5FB4DB0A25B}"/>
              </a:ext>
            </a:extLst>
          </p:cNvPr>
          <p:cNvSpPr>
            <a:spLocks noChangeShapeType="1"/>
          </p:cNvSpPr>
          <p:nvPr/>
        </p:nvSpPr>
        <p:spPr bwMode="auto">
          <a:xfrm>
            <a:off x="5988050" y="1114425"/>
            <a:ext cx="1588" cy="2778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79" name="Line 1200">
            <a:extLst>
              <a:ext uri="{FF2B5EF4-FFF2-40B4-BE49-F238E27FC236}">
                <a16:creationId xmlns:a16="http://schemas.microsoft.com/office/drawing/2014/main" id="{94AEC5BE-A8C9-4189-A62B-C899B2587360}"/>
              </a:ext>
            </a:extLst>
          </p:cNvPr>
          <p:cNvSpPr>
            <a:spLocks noChangeShapeType="1"/>
          </p:cNvSpPr>
          <p:nvPr/>
        </p:nvSpPr>
        <p:spPr bwMode="auto">
          <a:xfrm>
            <a:off x="5991225" y="1114425"/>
            <a:ext cx="4763" cy="261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80" name="Line 1201">
            <a:extLst>
              <a:ext uri="{FF2B5EF4-FFF2-40B4-BE49-F238E27FC236}">
                <a16:creationId xmlns:a16="http://schemas.microsoft.com/office/drawing/2014/main" id="{9F2340AF-3B21-4D73-BD3B-8F776E1A7E07}"/>
              </a:ext>
            </a:extLst>
          </p:cNvPr>
          <p:cNvSpPr>
            <a:spLocks noChangeShapeType="1"/>
          </p:cNvSpPr>
          <p:nvPr/>
        </p:nvSpPr>
        <p:spPr bwMode="auto">
          <a:xfrm>
            <a:off x="6005513" y="1031875"/>
            <a:ext cx="1587" cy="3524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81" name="Line 1202">
            <a:extLst>
              <a:ext uri="{FF2B5EF4-FFF2-40B4-BE49-F238E27FC236}">
                <a16:creationId xmlns:a16="http://schemas.microsoft.com/office/drawing/2014/main" id="{2CD61358-0D8D-4072-B00F-D3DC76C2650F}"/>
              </a:ext>
            </a:extLst>
          </p:cNvPr>
          <p:cNvSpPr>
            <a:spLocks noChangeShapeType="1"/>
          </p:cNvSpPr>
          <p:nvPr/>
        </p:nvSpPr>
        <p:spPr bwMode="auto">
          <a:xfrm>
            <a:off x="6015038" y="1009650"/>
            <a:ext cx="0" cy="3587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82" name="Line 1203">
            <a:extLst>
              <a:ext uri="{FF2B5EF4-FFF2-40B4-BE49-F238E27FC236}">
                <a16:creationId xmlns:a16="http://schemas.microsoft.com/office/drawing/2014/main" id="{5A9B4CA2-D1F9-4FF7-AFF6-BB9A2B9FA755}"/>
              </a:ext>
            </a:extLst>
          </p:cNvPr>
          <p:cNvSpPr>
            <a:spLocks noChangeShapeType="1"/>
          </p:cNvSpPr>
          <p:nvPr/>
        </p:nvSpPr>
        <p:spPr bwMode="auto">
          <a:xfrm>
            <a:off x="6018213" y="982663"/>
            <a:ext cx="3175" cy="3587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83" name="Line 1204">
            <a:extLst>
              <a:ext uri="{FF2B5EF4-FFF2-40B4-BE49-F238E27FC236}">
                <a16:creationId xmlns:a16="http://schemas.microsoft.com/office/drawing/2014/main" id="{DF70376A-9674-41EA-89C2-86E542E6B679}"/>
              </a:ext>
            </a:extLst>
          </p:cNvPr>
          <p:cNvSpPr>
            <a:spLocks noChangeShapeType="1"/>
          </p:cNvSpPr>
          <p:nvPr/>
        </p:nvSpPr>
        <p:spPr bwMode="auto">
          <a:xfrm>
            <a:off x="6022975" y="982663"/>
            <a:ext cx="1588" cy="3746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84" name="Line 1205">
            <a:extLst>
              <a:ext uri="{FF2B5EF4-FFF2-40B4-BE49-F238E27FC236}">
                <a16:creationId xmlns:a16="http://schemas.microsoft.com/office/drawing/2014/main" id="{6F97FB5C-FC0E-438B-9014-5D9C4924AC21}"/>
              </a:ext>
            </a:extLst>
          </p:cNvPr>
          <p:cNvSpPr>
            <a:spLocks noChangeShapeType="1"/>
          </p:cNvSpPr>
          <p:nvPr/>
        </p:nvSpPr>
        <p:spPr bwMode="auto">
          <a:xfrm>
            <a:off x="6026150" y="1050925"/>
            <a:ext cx="1588" cy="3460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85" name="Line 1206">
            <a:extLst>
              <a:ext uri="{FF2B5EF4-FFF2-40B4-BE49-F238E27FC236}">
                <a16:creationId xmlns:a16="http://schemas.microsoft.com/office/drawing/2014/main" id="{952D7205-7718-4B99-94D7-A89410EA21DF}"/>
              </a:ext>
            </a:extLst>
          </p:cNvPr>
          <p:cNvSpPr>
            <a:spLocks noChangeShapeType="1"/>
          </p:cNvSpPr>
          <p:nvPr/>
        </p:nvSpPr>
        <p:spPr bwMode="auto">
          <a:xfrm>
            <a:off x="6030913" y="1101725"/>
            <a:ext cx="1587" cy="2809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86" name="Line 1207">
            <a:extLst>
              <a:ext uri="{FF2B5EF4-FFF2-40B4-BE49-F238E27FC236}">
                <a16:creationId xmlns:a16="http://schemas.microsoft.com/office/drawing/2014/main" id="{DAF52A63-3D53-409F-B989-15FDF9148D5A}"/>
              </a:ext>
            </a:extLst>
          </p:cNvPr>
          <p:cNvSpPr>
            <a:spLocks noChangeShapeType="1"/>
          </p:cNvSpPr>
          <p:nvPr/>
        </p:nvSpPr>
        <p:spPr bwMode="auto">
          <a:xfrm>
            <a:off x="6035675" y="1144588"/>
            <a:ext cx="3175" cy="2476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87" name="Line 1208">
            <a:extLst>
              <a:ext uri="{FF2B5EF4-FFF2-40B4-BE49-F238E27FC236}">
                <a16:creationId xmlns:a16="http://schemas.microsoft.com/office/drawing/2014/main" id="{0299C9FC-B046-4828-A791-7B155D989D5A}"/>
              </a:ext>
            </a:extLst>
          </p:cNvPr>
          <p:cNvSpPr>
            <a:spLocks noChangeShapeType="1"/>
          </p:cNvSpPr>
          <p:nvPr/>
        </p:nvSpPr>
        <p:spPr bwMode="auto">
          <a:xfrm>
            <a:off x="6038850" y="1166813"/>
            <a:ext cx="3175" cy="2413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88" name="Line 1209">
            <a:extLst>
              <a:ext uri="{FF2B5EF4-FFF2-40B4-BE49-F238E27FC236}">
                <a16:creationId xmlns:a16="http://schemas.microsoft.com/office/drawing/2014/main" id="{E5A30A72-73B1-40F8-8AE5-B18742F522EE}"/>
              </a:ext>
            </a:extLst>
          </p:cNvPr>
          <p:cNvSpPr>
            <a:spLocks noChangeShapeType="1"/>
          </p:cNvSpPr>
          <p:nvPr/>
        </p:nvSpPr>
        <p:spPr bwMode="auto">
          <a:xfrm>
            <a:off x="6045200" y="1192213"/>
            <a:ext cx="3175" cy="2238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89" name="Line 1210">
            <a:extLst>
              <a:ext uri="{FF2B5EF4-FFF2-40B4-BE49-F238E27FC236}">
                <a16:creationId xmlns:a16="http://schemas.microsoft.com/office/drawing/2014/main" id="{25211FE2-EFE4-4DED-BBCF-66C896D887E2}"/>
              </a:ext>
            </a:extLst>
          </p:cNvPr>
          <p:cNvSpPr>
            <a:spLocks noChangeShapeType="1"/>
          </p:cNvSpPr>
          <p:nvPr/>
        </p:nvSpPr>
        <p:spPr bwMode="auto">
          <a:xfrm>
            <a:off x="6049963" y="1208088"/>
            <a:ext cx="3175" cy="2174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90" name="Line 1211">
            <a:extLst>
              <a:ext uri="{FF2B5EF4-FFF2-40B4-BE49-F238E27FC236}">
                <a16:creationId xmlns:a16="http://schemas.microsoft.com/office/drawing/2014/main" id="{CAFF9AF0-E095-4C06-9DDE-3EE49D47DCB4}"/>
              </a:ext>
            </a:extLst>
          </p:cNvPr>
          <p:cNvSpPr>
            <a:spLocks noChangeShapeType="1"/>
          </p:cNvSpPr>
          <p:nvPr/>
        </p:nvSpPr>
        <p:spPr bwMode="auto">
          <a:xfrm>
            <a:off x="6056313" y="1208088"/>
            <a:ext cx="0" cy="2174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91" name="Line 1212">
            <a:extLst>
              <a:ext uri="{FF2B5EF4-FFF2-40B4-BE49-F238E27FC236}">
                <a16:creationId xmlns:a16="http://schemas.microsoft.com/office/drawing/2014/main" id="{F496E977-9A31-4B4E-9F63-B3066E8CE291}"/>
              </a:ext>
            </a:extLst>
          </p:cNvPr>
          <p:cNvSpPr>
            <a:spLocks noChangeShapeType="1"/>
          </p:cNvSpPr>
          <p:nvPr/>
        </p:nvSpPr>
        <p:spPr bwMode="auto">
          <a:xfrm>
            <a:off x="6059488" y="1214438"/>
            <a:ext cx="1587" cy="2254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92" name="Line 1213">
            <a:extLst>
              <a:ext uri="{FF2B5EF4-FFF2-40B4-BE49-F238E27FC236}">
                <a16:creationId xmlns:a16="http://schemas.microsoft.com/office/drawing/2014/main" id="{4F79A9D4-0022-451E-A4B5-4E6766A85730}"/>
              </a:ext>
            </a:extLst>
          </p:cNvPr>
          <p:cNvSpPr>
            <a:spLocks noChangeShapeType="1"/>
          </p:cNvSpPr>
          <p:nvPr/>
        </p:nvSpPr>
        <p:spPr bwMode="auto">
          <a:xfrm>
            <a:off x="6062663" y="1214438"/>
            <a:ext cx="3175" cy="2174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93" name="Line 1214">
            <a:extLst>
              <a:ext uri="{FF2B5EF4-FFF2-40B4-BE49-F238E27FC236}">
                <a16:creationId xmlns:a16="http://schemas.microsoft.com/office/drawing/2014/main" id="{F3C6FE84-7696-4CBE-A85D-3F04C2816BCB}"/>
              </a:ext>
            </a:extLst>
          </p:cNvPr>
          <p:cNvSpPr>
            <a:spLocks noChangeShapeType="1"/>
          </p:cNvSpPr>
          <p:nvPr/>
        </p:nvSpPr>
        <p:spPr bwMode="auto">
          <a:xfrm>
            <a:off x="6067425" y="1231900"/>
            <a:ext cx="1588" cy="2174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94" name="Line 1215">
            <a:extLst>
              <a:ext uri="{FF2B5EF4-FFF2-40B4-BE49-F238E27FC236}">
                <a16:creationId xmlns:a16="http://schemas.microsoft.com/office/drawing/2014/main" id="{BAE775D8-608A-4A11-8F4F-8040CA271122}"/>
              </a:ext>
            </a:extLst>
          </p:cNvPr>
          <p:cNvSpPr>
            <a:spLocks noChangeShapeType="1"/>
          </p:cNvSpPr>
          <p:nvPr/>
        </p:nvSpPr>
        <p:spPr bwMode="auto">
          <a:xfrm>
            <a:off x="6070600" y="1184275"/>
            <a:ext cx="3175" cy="255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95" name="Line 1216">
            <a:extLst>
              <a:ext uri="{FF2B5EF4-FFF2-40B4-BE49-F238E27FC236}">
                <a16:creationId xmlns:a16="http://schemas.microsoft.com/office/drawing/2014/main" id="{D107247E-D4E8-4838-B20E-042A0282888D}"/>
              </a:ext>
            </a:extLst>
          </p:cNvPr>
          <p:cNvSpPr>
            <a:spLocks noChangeShapeType="1"/>
          </p:cNvSpPr>
          <p:nvPr/>
        </p:nvSpPr>
        <p:spPr bwMode="auto">
          <a:xfrm>
            <a:off x="6076950" y="1208088"/>
            <a:ext cx="1588" cy="2413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96" name="Line 1217">
            <a:extLst>
              <a:ext uri="{FF2B5EF4-FFF2-40B4-BE49-F238E27FC236}">
                <a16:creationId xmlns:a16="http://schemas.microsoft.com/office/drawing/2014/main" id="{DACEA3E5-E35E-4631-8E9C-1CD3C25E60BA}"/>
              </a:ext>
            </a:extLst>
          </p:cNvPr>
          <p:cNvSpPr>
            <a:spLocks noChangeShapeType="1"/>
          </p:cNvSpPr>
          <p:nvPr/>
        </p:nvSpPr>
        <p:spPr bwMode="auto">
          <a:xfrm>
            <a:off x="6080125" y="1231900"/>
            <a:ext cx="3175" cy="2174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97" name="Line 1218">
            <a:extLst>
              <a:ext uri="{FF2B5EF4-FFF2-40B4-BE49-F238E27FC236}">
                <a16:creationId xmlns:a16="http://schemas.microsoft.com/office/drawing/2014/main" id="{DCB6A2B4-89F3-418C-80BC-EA5EDAFD3091}"/>
              </a:ext>
            </a:extLst>
          </p:cNvPr>
          <p:cNvSpPr>
            <a:spLocks noChangeShapeType="1"/>
          </p:cNvSpPr>
          <p:nvPr/>
        </p:nvSpPr>
        <p:spPr bwMode="auto">
          <a:xfrm>
            <a:off x="6084888" y="1231900"/>
            <a:ext cx="1587" cy="2174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98" name="Line 1219">
            <a:extLst>
              <a:ext uri="{FF2B5EF4-FFF2-40B4-BE49-F238E27FC236}">
                <a16:creationId xmlns:a16="http://schemas.microsoft.com/office/drawing/2014/main" id="{BD5968E5-1A22-4280-9334-81EECA1FEA5D}"/>
              </a:ext>
            </a:extLst>
          </p:cNvPr>
          <p:cNvSpPr>
            <a:spLocks noChangeShapeType="1"/>
          </p:cNvSpPr>
          <p:nvPr/>
        </p:nvSpPr>
        <p:spPr bwMode="auto">
          <a:xfrm>
            <a:off x="6088063" y="1231900"/>
            <a:ext cx="3175" cy="2238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99" name="Line 1220">
            <a:extLst>
              <a:ext uri="{FF2B5EF4-FFF2-40B4-BE49-F238E27FC236}">
                <a16:creationId xmlns:a16="http://schemas.microsoft.com/office/drawing/2014/main" id="{D7182BDC-77A7-4926-82DB-21017F846D6F}"/>
              </a:ext>
            </a:extLst>
          </p:cNvPr>
          <p:cNvSpPr>
            <a:spLocks noChangeShapeType="1"/>
          </p:cNvSpPr>
          <p:nvPr/>
        </p:nvSpPr>
        <p:spPr bwMode="auto">
          <a:xfrm>
            <a:off x="6094413" y="1241425"/>
            <a:ext cx="1587" cy="2222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00" name="Line 1221">
            <a:extLst>
              <a:ext uri="{FF2B5EF4-FFF2-40B4-BE49-F238E27FC236}">
                <a16:creationId xmlns:a16="http://schemas.microsoft.com/office/drawing/2014/main" id="{74BA6EA6-0D1D-4ABD-9DA5-EC70FADED084}"/>
              </a:ext>
            </a:extLst>
          </p:cNvPr>
          <p:cNvSpPr>
            <a:spLocks noChangeShapeType="1"/>
          </p:cNvSpPr>
          <p:nvPr/>
        </p:nvSpPr>
        <p:spPr bwMode="auto">
          <a:xfrm>
            <a:off x="6096000" y="1241425"/>
            <a:ext cx="4763" cy="2317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01" name="Line 1222">
            <a:extLst>
              <a:ext uri="{FF2B5EF4-FFF2-40B4-BE49-F238E27FC236}">
                <a16:creationId xmlns:a16="http://schemas.microsoft.com/office/drawing/2014/main" id="{0F99D29E-9FD0-4B5B-82B6-81D178FC0727}"/>
              </a:ext>
            </a:extLst>
          </p:cNvPr>
          <p:cNvSpPr>
            <a:spLocks noChangeShapeType="1"/>
          </p:cNvSpPr>
          <p:nvPr/>
        </p:nvSpPr>
        <p:spPr bwMode="auto">
          <a:xfrm>
            <a:off x="6102350" y="1254125"/>
            <a:ext cx="1588" cy="2349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02" name="Line 1223">
            <a:extLst>
              <a:ext uri="{FF2B5EF4-FFF2-40B4-BE49-F238E27FC236}">
                <a16:creationId xmlns:a16="http://schemas.microsoft.com/office/drawing/2014/main" id="{3DA282F2-DEA8-4AFF-945F-84BC1ED02E24}"/>
              </a:ext>
            </a:extLst>
          </p:cNvPr>
          <p:cNvSpPr>
            <a:spLocks noChangeShapeType="1"/>
          </p:cNvSpPr>
          <p:nvPr/>
        </p:nvSpPr>
        <p:spPr bwMode="auto">
          <a:xfrm>
            <a:off x="6105525" y="1254125"/>
            <a:ext cx="1588" cy="2254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03" name="Line 1224">
            <a:extLst>
              <a:ext uri="{FF2B5EF4-FFF2-40B4-BE49-F238E27FC236}">
                <a16:creationId xmlns:a16="http://schemas.microsoft.com/office/drawing/2014/main" id="{41D465AC-B745-4CB6-A3AD-99EEAA1D9362}"/>
              </a:ext>
            </a:extLst>
          </p:cNvPr>
          <p:cNvSpPr>
            <a:spLocks noChangeShapeType="1"/>
          </p:cNvSpPr>
          <p:nvPr/>
        </p:nvSpPr>
        <p:spPr bwMode="auto">
          <a:xfrm>
            <a:off x="6111875" y="1260475"/>
            <a:ext cx="1588" cy="228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04" name="Line 1225">
            <a:extLst>
              <a:ext uri="{FF2B5EF4-FFF2-40B4-BE49-F238E27FC236}">
                <a16:creationId xmlns:a16="http://schemas.microsoft.com/office/drawing/2014/main" id="{E3C22278-03C3-44DA-8108-B587BA24D11D}"/>
              </a:ext>
            </a:extLst>
          </p:cNvPr>
          <p:cNvSpPr>
            <a:spLocks noChangeShapeType="1"/>
          </p:cNvSpPr>
          <p:nvPr/>
        </p:nvSpPr>
        <p:spPr bwMode="auto">
          <a:xfrm>
            <a:off x="6118225" y="1270000"/>
            <a:ext cx="1588" cy="2317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05" name="Line 1226">
            <a:extLst>
              <a:ext uri="{FF2B5EF4-FFF2-40B4-BE49-F238E27FC236}">
                <a16:creationId xmlns:a16="http://schemas.microsoft.com/office/drawing/2014/main" id="{2DEC97A6-6513-40F1-A1D3-6C4E924B096C}"/>
              </a:ext>
            </a:extLst>
          </p:cNvPr>
          <p:cNvSpPr>
            <a:spLocks noChangeShapeType="1"/>
          </p:cNvSpPr>
          <p:nvPr/>
        </p:nvSpPr>
        <p:spPr bwMode="auto">
          <a:xfrm>
            <a:off x="6121400" y="1277938"/>
            <a:ext cx="1588" cy="2381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06" name="Line 1227">
            <a:extLst>
              <a:ext uri="{FF2B5EF4-FFF2-40B4-BE49-F238E27FC236}">
                <a16:creationId xmlns:a16="http://schemas.microsoft.com/office/drawing/2014/main" id="{CE75D3C9-7A96-4552-B0C3-1DAEFEFE121C}"/>
              </a:ext>
            </a:extLst>
          </p:cNvPr>
          <p:cNvSpPr>
            <a:spLocks noChangeShapeType="1"/>
          </p:cNvSpPr>
          <p:nvPr/>
        </p:nvSpPr>
        <p:spPr bwMode="auto">
          <a:xfrm>
            <a:off x="6124575" y="1277938"/>
            <a:ext cx="3175" cy="2381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07" name="Line 1228">
            <a:extLst>
              <a:ext uri="{FF2B5EF4-FFF2-40B4-BE49-F238E27FC236}">
                <a16:creationId xmlns:a16="http://schemas.microsoft.com/office/drawing/2014/main" id="{34056583-4B73-4374-BEC0-E54EA6BC5EBF}"/>
              </a:ext>
            </a:extLst>
          </p:cNvPr>
          <p:cNvSpPr>
            <a:spLocks noChangeShapeType="1"/>
          </p:cNvSpPr>
          <p:nvPr/>
        </p:nvSpPr>
        <p:spPr bwMode="auto">
          <a:xfrm>
            <a:off x="6129338" y="1284288"/>
            <a:ext cx="1587" cy="2413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08" name="Line 1229">
            <a:extLst>
              <a:ext uri="{FF2B5EF4-FFF2-40B4-BE49-F238E27FC236}">
                <a16:creationId xmlns:a16="http://schemas.microsoft.com/office/drawing/2014/main" id="{B29643B5-26DF-46AC-9775-44323CFBD069}"/>
              </a:ext>
            </a:extLst>
          </p:cNvPr>
          <p:cNvSpPr>
            <a:spLocks noChangeShapeType="1"/>
          </p:cNvSpPr>
          <p:nvPr/>
        </p:nvSpPr>
        <p:spPr bwMode="auto">
          <a:xfrm>
            <a:off x="6135688" y="1293813"/>
            <a:ext cx="1587" cy="2397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09" name="Line 1230">
            <a:extLst>
              <a:ext uri="{FF2B5EF4-FFF2-40B4-BE49-F238E27FC236}">
                <a16:creationId xmlns:a16="http://schemas.microsoft.com/office/drawing/2014/main" id="{6060DC92-80F6-414C-9E17-23E2E81AD273}"/>
              </a:ext>
            </a:extLst>
          </p:cNvPr>
          <p:cNvSpPr>
            <a:spLocks noChangeShapeType="1"/>
          </p:cNvSpPr>
          <p:nvPr/>
        </p:nvSpPr>
        <p:spPr bwMode="auto">
          <a:xfrm>
            <a:off x="6137275" y="1293813"/>
            <a:ext cx="3175" cy="255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10" name="Line 1231">
            <a:extLst>
              <a:ext uri="{FF2B5EF4-FFF2-40B4-BE49-F238E27FC236}">
                <a16:creationId xmlns:a16="http://schemas.microsoft.com/office/drawing/2014/main" id="{87B398B2-735D-449B-8066-68FE2360ED00}"/>
              </a:ext>
            </a:extLst>
          </p:cNvPr>
          <p:cNvSpPr>
            <a:spLocks noChangeShapeType="1"/>
          </p:cNvSpPr>
          <p:nvPr/>
        </p:nvSpPr>
        <p:spPr bwMode="auto">
          <a:xfrm>
            <a:off x="6142038" y="1293813"/>
            <a:ext cx="3175" cy="255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11" name="Line 1232">
            <a:extLst>
              <a:ext uri="{FF2B5EF4-FFF2-40B4-BE49-F238E27FC236}">
                <a16:creationId xmlns:a16="http://schemas.microsoft.com/office/drawing/2014/main" id="{7858EAAA-9402-47F0-8790-2032F76B625F}"/>
              </a:ext>
            </a:extLst>
          </p:cNvPr>
          <p:cNvSpPr>
            <a:spLocks noChangeShapeType="1"/>
          </p:cNvSpPr>
          <p:nvPr/>
        </p:nvSpPr>
        <p:spPr bwMode="auto">
          <a:xfrm>
            <a:off x="6146800" y="1301750"/>
            <a:ext cx="1588" cy="257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12" name="Line 1233">
            <a:extLst>
              <a:ext uri="{FF2B5EF4-FFF2-40B4-BE49-F238E27FC236}">
                <a16:creationId xmlns:a16="http://schemas.microsoft.com/office/drawing/2014/main" id="{E2C958FF-F2C9-487E-8188-0FF594DF79EC}"/>
              </a:ext>
            </a:extLst>
          </p:cNvPr>
          <p:cNvSpPr>
            <a:spLocks noChangeShapeType="1"/>
          </p:cNvSpPr>
          <p:nvPr/>
        </p:nvSpPr>
        <p:spPr bwMode="auto">
          <a:xfrm>
            <a:off x="6149975" y="1301750"/>
            <a:ext cx="4763" cy="257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13" name="Line 1234">
            <a:extLst>
              <a:ext uri="{FF2B5EF4-FFF2-40B4-BE49-F238E27FC236}">
                <a16:creationId xmlns:a16="http://schemas.microsoft.com/office/drawing/2014/main" id="{4B9646C6-F888-4C7F-B24A-87760932FA28}"/>
              </a:ext>
            </a:extLst>
          </p:cNvPr>
          <p:cNvSpPr>
            <a:spLocks noChangeShapeType="1"/>
          </p:cNvSpPr>
          <p:nvPr/>
        </p:nvSpPr>
        <p:spPr bwMode="auto">
          <a:xfrm>
            <a:off x="6154738" y="1301750"/>
            <a:ext cx="3175" cy="263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14" name="Line 1235">
            <a:extLst>
              <a:ext uri="{FF2B5EF4-FFF2-40B4-BE49-F238E27FC236}">
                <a16:creationId xmlns:a16="http://schemas.microsoft.com/office/drawing/2014/main" id="{E5B9CF40-F2D7-44D3-AE50-CD155976E426}"/>
              </a:ext>
            </a:extLst>
          </p:cNvPr>
          <p:cNvSpPr>
            <a:spLocks noChangeShapeType="1"/>
          </p:cNvSpPr>
          <p:nvPr/>
        </p:nvSpPr>
        <p:spPr bwMode="auto">
          <a:xfrm>
            <a:off x="6159500" y="1304925"/>
            <a:ext cx="3175" cy="255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15" name="Line 1236">
            <a:extLst>
              <a:ext uri="{FF2B5EF4-FFF2-40B4-BE49-F238E27FC236}">
                <a16:creationId xmlns:a16="http://schemas.microsoft.com/office/drawing/2014/main" id="{80E54389-FD35-46BA-BD75-767DBF9B2924}"/>
              </a:ext>
            </a:extLst>
          </p:cNvPr>
          <p:cNvSpPr>
            <a:spLocks noChangeShapeType="1"/>
          </p:cNvSpPr>
          <p:nvPr/>
        </p:nvSpPr>
        <p:spPr bwMode="auto">
          <a:xfrm>
            <a:off x="6167438" y="1289050"/>
            <a:ext cx="3175" cy="3238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16" name="Line 1237">
            <a:extLst>
              <a:ext uri="{FF2B5EF4-FFF2-40B4-BE49-F238E27FC236}">
                <a16:creationId xmlns:a16="http://schemas.microsoft.com/office/drawing/2014/main" id="{9B08BBE7-741F-4C3E-BB27-971165CCDCFB}"/>
              </a:ext>
            </a:extLst>
          </p:cNvPr>
          <p:cNvSpPr>
            <a:spLocks noChangeShapeType="1"/>
          </p:cNvSpPr>
          <p:nvPr/>
        </p:nvSpPr>
        <p:spPr bwMode="auto">
          <a:xfrm>
            <a:off x="6172200" y="1306513"/>
            <a:ext cx="3175" cy="2952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17" name="Line 1238">
            <a:extLst>
              <a:ext uri="{FF2B5EF4-FFF2-40B4-BE49-F238E27FC236}">
                <a16:creationId xmlns:a16="http://schemas.microsoft.com/office/drawing/2014/main" id="{22AC614A-7BE7-4F4D-82BC-99FC1A38EA79}"/>
              </a:ext>
            </a:extLst>
          </p:cNvPr>
          <p:cNvSpPr>
            <a:spLocks noChangeShapeType="1"/>
          </p:cNvSpPr>
          <p:nvPr/>
        </p:nvSpPr>
        <p:spPr bwMode="auto">
          <a:xfrm>
            <a:off x="6176963" y="1298575"/>
            <a:ext cx="4762" cy="2809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18" name="Line 1239">
            <a:extLst>
              <a:ext uri="{FF2B5EF4-FFF2-40B4-BE49-F238E27FC236}">
                <a16:creationId xmlns:a16="http://schemas.microsoft.com/office/drawing/2014/main" id="{4068A3BB-7E72-4BC5-B295-E7DE0801247F}"/>
              </a:ext>
            </a:extLst>
          </p:cNvPr>
          <p:cNvSpPr>
            <a:spLocks noChangeShapeType="1"/>
          </p:cNvSpPr>
          <p:nvPr/>
        </p:nvSpPr>
        <p:spPr bwMode="auto">
          <a:xfrm>
            <a:off x="6183313" y="1322388"/>
            <a:ext cx="1587" cy="2889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19" name="Line 1240">
            <a:extLst>
              <a:ext uri="{FF2B5EF4-FFF2-40B4-BE49-F238E27FC236}">
                <a16:creationId xmlns:a16="http://schemas.microsoft.com/office/drawing/2014/main" id="{FCF6FD4D-4B06-401E-A788-F19FBFAC4B48}"/>
              </a:ext>
            </a:extLst>
          </p:cNvPr>
          <p:cNvSpPr>
            <a:spLocks noChangeShapeType="1"/>
          </p:cNvSpPr>
          <p:nvPr/>
        </p:nvSpPr>
        <p:spPr bwMode="auto">
          <a:xfrm>
            <a:off x="6188075" y="1316038"/>
            <a:ext cx="1588" cy="2714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20" name="Line 1241">
            <a:extLst>
              <a:ext uri="{FF2B5EF4-FFF2-40B4-BE49-F238E27FC236}">
                <a16:creationId xmlns:a16="http://schemas.microsoft.com/office/drawing/2014/main" id="{3AAAEB2F-4942-44C7-98A4-43A58CEA3AD5}"/>
              </a:ext>
            </a:extLst>
          </p:cNvPr>
          <p:cNvSpPr>
            <a:spLocks noChangeShapeType="1"/>
          </p:cNvSpPr>
          <p:nvPr/>
        </p:nvSpPr>
        <p:spPr bwMode="auto">
          <a:xfrm>
            <a:off x="6191250" y="1336675"/>
            <a:ext cx="3175" cy="2714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21" name="Line 1242">
            <a:extLst>
              <a:ext uri="{FF2B5EF4-FFF2-40B4-BE49-F238E27FC236}">
                <a16:creationId xmlns:a16="http://schemas.microsoft.com/office/drawing/2014/main" id="{ED486011-136A-49E4-8A0C-2EA5622C647B}"/>
              </a:ext>
            </a:extLst>
          </p:cNvPr>
          <p:cNvSpPr>
            <a:spLocks noChangeShapeType="1"/>
          </p:cNvSpPr>
          <p:nvPr/>
        </p:nvSpPr>
        <p:spPr bwMode="auto">
          <a:xfrm>
            <a:off x="6194425" y="1330325"/>
            <a:ext cx="4763" cy="2714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22" name="Line 1243">
            <a:extLst>
              <a:ext uri="{FF2B5EF4-FFF2-40B4-BE49-F238E27FC236}">
                <a16:creationId xmlns:a16="http://schemas.microsoft.com/office/drawing/2014/main" id="{A8633810-F3B6-48C7-9E2D-0740AC137AE0}"/>
              </a:ext>
            </a:extLst>
          </p:cNvPr>
          <p:cNvSpPr>
            <a:spLocks noChangeShapeType="1"/>
          </p:cNvSpPr>
          <p:nvPr/>
        </p:nvSpPr>
        <p:spPr bwMode="auto">
          <a:xfrm>
            <a:off x="6203950" y="1346200"/>
            <a:ext cx="3175" cy="2730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23" name="Line 1244">
            <a:extLst>
              <a:ext uri="{FF2B5EF4-FFF2-40B4-BE49-F238E27FC236}">
                <a16:creationId xmlns:a16="http://schemas.microsoft.com/office/drawing/2014/main" id="{86730BF4-298F-43C9-9660-78C148550071}"/>
              </a:ext>
            </a:extLst>
          </p:cNvPr>
          <p:cNvSpPr>
            <a:spLocks noChangeShapeType="1"/>
          </p:cNvSpPr>
          <p:nvPr/>
        </p:nvSpPr>
        <p:spPr bwMode="auto">
          <a:xfrm>
            <a:off x="5513388" y="1485900"/>
            <a:ext cx="1587" cy="1857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24" name="Line 1245">
            <a:extLst>
              <a:ext uri="{FF2B5EF4-FFF2-40B4-BE49-F238E27FC236}">
                <a16:creationId xmlns:a16="http://schemas.microsoft.com/office/drawing/2014/main" id="{F7B2267B-D977-4435-BB98-6BF454CEA93B}"/>
              </a:ext>
            </a:extLst>
          </p:cNvPr>
          <p:cNvSpPr>
            <a:spLocks noChangeShapeType="1"/>
          </p:cNvSpPr>
          <p:nvPr/>
        </p:nvSpPr>
        <p:spPr bwMode="auto">
          <a:xfrm>
            <a:off x="5516563" y="1485900"/>
            <a:ext cx="3175" cy="1968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25" name="Line 1246">
            <a:extLst>
              <a:ext uri="{FF2B5EF4-FFF2-40B4-BE49-F238E27FC236}">
                <a16:creationId xmlns:a16="http://schemas.microsoft.com/office/drawing/2014/main" id="{8128D567-4C82-476C-9295-74BF2C24EC14}"/>
              </a:ext>
            </a:extLst>
          </p:cNvPr>
          <p:cNvSpPr>
            <a:spLocks noChangeShapeType="1"/>
          </p:cNvSpPr>
          <p:nvPr/>
        </p:nvSpPr>
        <p:spPr bwMode="auto">
          <a:xfrm>
            <a:off x="5522913" y="1485900"/>
            <a:ext cx="0" cy="1968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26" name="Line 1247">
            <a:extLst>
              <a:ext uri="{FF2B5EF4-FFF2-40B4-BE49-F238E27FC236}">
                <a16:creationId xmlns:a16="http://schemas.microsoft.com/office/drawing/2014/main" id="{A20C47E0-4D71-42DF-8D2F-A33914226DB0}"/>
              </a:ext>
            </a:extLst>
          </p:cNvPr>
          <p:cNvSpPr>
            <a:spLocks noChangeShapeType="1"/>
          </p:cNvSpPr>
          <p:nvPr/>
        </p:nvSpPr>
        <p:spPr bwMode="auto">
          <a:xfrm>
            <a:off x="5527675" y="1490663"/>
            <a:ext cx="1588" cy="2016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27" name="Line 1248">
            <a:extLst>
              <a:ext uri="{FF2B5EF4-FFF2-40B4-BE49-F238E27FC236}">
                <a16:creationId xmlns:a16="http://schemas.microsoft.com/office/drawing/2014/main" id="{F2996C67-FC33-4F05-ADFE-C55E14698DDD}"/>
              </a:ext>
            </a:extLst>
          </p:cNvPr>
          <p:cNvSpPr>
            <a:spLocks noChangeShapeType="1"/>
          </p:cNvSpPr>
          <p:nvPr/>
        </p:nvSpPr>
        <p:spPr bwMode="auto">
          <a:xfrm>
            <a:off x="5530850" y="1490663"/>
            <a:ext cx="1588" cy="2016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28" name="Line 1249">
            <a:extLst>
              <a:ext uri="{FF2B5EF4-FFF2-40B4-BE49-F238E27FC236}">
                <a16:creationId xmlns:a16="http://schemas.microsoft.com/office/drawing/2014/main" id="{4C5EC351-ABF6-40EA-B934-E3A33BF76614}"/>
              </a:ext>
            </a:extLst>
          </p:cNvPr>
          <p:cNvSpPr>
            <a:spLocks noChangeShapeType="1"/>
          </p:cNvSpPr>
          <p:nvPr/>
        </p:nvSpPr>
        <p:spPr bwMode="auto">
          <a:xfrm>
            <a:off x="5534025" y="1490663"/>
            <a:ext cx="3175" cy="1920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29" name="Line 1250">
            <a:extLst>
              <a:ext uri="{FF2B5EF4-FFF2-40B4-BE49-F238E27FC236}">
                <a16:creationId xmlns:a16="http://schemas.microsoft.com/office/drawing/2014/main" id="{D6E11200-F089-476E-850D-DFF1FA580D8C}"/>
              </a:ext>
            </a:extLst>
          </p:cNvPr>
          <p:cNvSpPr>
            <a:spLocks noChangeShapeType="1"/>
          </p:cNvSpPr>
          <p:nvPr/>
        </p:nvSpPr>
        <p:spPr bwMode="auto">
          <a:xfrm>
            <a:off x="5540375" y="1490663"/>
            <a:ext cx="0" cy="2016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30" name="Line 1251">
            <a:extLst>
              <a:ext uri="{FF2B5EF4-FFF2-40B4-BE49-F238E27FC236}">
                <a16:creationId xmlns:a16="http://schemas.microsoft.com/office/drawing/2014/main" id="{30F73C6D-4DF2-4FB7-B803-56201D674E6F}"/>
              </a:ext>
            </a:extLst>
          </p:cNvPr>
          <p:cNvSpPr>
            <a:spLocks noChangeShapeType="1"/>
          </p:cNvSpPr>
          <p:nvPr/>
        </p:nvSpPr>
        <p:spPr bwMode="auto">
          <a:xfrm>
            <a:off x="5545138" y="1450975"/>
            <a:ext cx="1587" cy="2206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31" name="Line 1252">
            <a:extLst>
              <a:ext uri="{FF2B5EF4-FFF2-40B4-BE49-F238E27FC236}">
                <a16:creationId xmlns:a16="http://schemas.microsoft.com/office/drawing/2014/main" id="{ED0C8531-45A5-4B6F-9838-83933CFDE122}"/>
              </a:ext>
            </a:extLst>
          </p:cNvPr>
          <p:cNvSpPr>
            <a:spLocks noChangeShapeType="1"/>
          </p:cNvSpPr>
          <p:nvPr/>
        </p:nvSpPr>
        <p:spPr bwMode="auto">
          <a:xfrm>
            <a:off x="5549900" y="1384300"/>
            <a:ext cx="1588" cy="2333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32" name="Line 1253">
            <a:extLst>
              <a:ext uri="{FF2B5EF4-FFF2-40B4-BE49-F238E27FC236}">
                <a16:creationId xmlns:a16="http://schemas.microsoft.com/office/drawing/2014/main" id="{A9B832FF-D361-4DBD-86CD-340C643587C7}"/>
              </a:ext>
            </a:extLst>
          </p:cNvPr>
          <p:cNvSpPr>
            <a:spLocks noChangeShapeType="1"/>
          </p:cNvSpPr>
          <p:nvPr/>
        </p:nvSpPr>
        <p:spPr bwMode="auto">
          <a:xfrm>
            <a:off x="5554663" y="1368425"/>
            <a:ext cx="1587" cy="1920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33" name="Line 1254">
            <a:extLst>
              <a:ext uri="{FF2B5EF4-FFF2-40B4-BE49-F238E27FC236}">
                <a16:creationId xmlns:a16="http://schemas.microsoft.com/office/drawing/2014/main" id="{30EBA51E-6201-42AD-AB31-350594B07263}"/>
              </a:ext>
            </a:extLst>
          </p:cNvPr>
          <p:cNvSpPr>
            <a:spLocks noChangeShapeType="1"/>
          </p:cNvSpPr>
          <p:nvPr/>
        </p:nvSpPr>
        <p:spPr bwMode="auto">
          <a:xfrm>
            <a:off x="5557838" y="1384300"/>
            <a:ext cx="1587" cy="1857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34" name="Line 1255">
            <a:extLst>
              <a:ext uri="{FF2B5EF4-FFF2-40B4-BE49-F238E27FC236}">
                <a16:creationId xmlns:a16="http://schemas.microsoft.com/office/drawing/2014/main" id="{74E4BD40-0DA7-400E-9F08-A84736E38F64}"/>
              </a:ext>
            </a:extLst>
          </p:cNvPr>
          <p:cNvSpPr>
            <a:spLocks noChangeShapeType="1"/>
          </p:cNvSpPr>
          <p:nvPr/>
        </p:nvSpPr>
        <p:spPr bwMode="auto">
          <a:xfrm>
            <a:off x="5564188" y="1390650"/>
            <a:ext cx="0" cy="1920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35" name="Line 1256">
            <a:extLst>
              <a:ext uri="{FF2B5EF4-FFF2-40B4-BE49-F238E27FC236}">
                <a16:creationId xmlns:a16="http://schemas.microsoft.com/office/drawing/2014/main" id="{BF81A9AA-9F8A-4F28-8653-069FE38FA471}"/>
              </a:ext>
            </a:extLst>
          </p:cNvPr>
          <p:cNvSpPr>
            <a:spLocks noChangeShapeType="1"/>
          </p:cNvSpPr>
          <p:nvPr/>
        </p:nvSpPr>
        <p:spPr bwMode="auto">
          <a:xfrm>
            <a:off x="5567363" y="1384300"/>
            <a:ext cx="1587" cy="1889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36" name="Line 1257">
            <a:extLst>
              <a:ext uri="{FF2B5EF4-FFF2-40B4-BE49-F238E27FC236}">
                <a16:creationId xmlns:a16="http://schemas.microsoft.com/office/drawing/2014/main" id="{A57AE2D9-7C15-440D-8F61-13B69C52AD4F}"/>
              </a:ext>
            </a:extLst>
          </p:cNvPr>
          <p:cNvSpPr>
            <a:spLocks noChangeShapeType="1"/>
          </p:cNvSpPr>
          <p:nvPr/>
        </p:nvSpPr>
        <p:spPr bwMode="auto">
          <a:xfrm>
            <a:off x="5572125" y="1384300"/>
            <a:ext cx="1588" cy="2047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37" name="Line 1258">
            <a:extLst>
              <a:ext uri="{FF2B5EF4-FFF2-40B4-BE49-F238E27FC236}">
                <a16:creationId xmlns:a16="http://schemas.microsoft.com/office/drawing/2014/main" id="{F8361295-C970-438F-ADC9-DB959F7C61F9}"/>
              </a:ext>
            </a:extLst>
          </p:cNvPr>
          <p:cNvSpPr>
            <a:spLocks noChangeShapeType="1"/>
          </p:cNvSpPr>
          <p:nvPr/>
        </p:nvSpPr>
        <p:spPr bwMode="auto">
          <a:xfrm>
            <a:off x="5575300" y="1357313"/>
            <a:ext cx="1588" cy="2428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38" name="Line 1259">
            <a:extLst>
              <a:ext uri="{FF2B5EF4-FFF2-40B4-BE49-F238E27FC236}">
                <a16:creationId xmlns:a16="http://schemas.microsoft.com/office/drawing/2014/main" id="{C7F799F2-F027-4B2A-8CFD-2E7D0E766CCD}"/>
              </a:ext>
            </a:extLst>
          </p:cNvPr>
          <p:cNvSpPr>
            <a:spLocks noChangeShapeType="1"/>
          </p:cNvSpPr>
          <p:nvPr/>
        </p:nvSpPr>
        <p:spPr bwMode="auto">
          <a:xfrm>
            <a:off x="5581650" y="1341438"/>
            <a:ext cx="0" cy="2190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39" name="Line 1260">
            <a:extLst>
              <a:ext uri="{FF2B5EF4-FFF2-40B4-BE49-F238E27FC236}">
                <a16:creationId xmlns:a16="http://schemas.microsoft.com/office/drawing/2014/main" id="{A43434B0-817D-4024-BB5E-B7396EEE352C}"/>
              </a:ext>
            </a:extLst>
          </p:cNvPr>
          <p:cNvSpPr>
            <a:spLocks noChangeShapeType="1"/>
          </p:cNvSpPr>
          <p:nvPr/>
        </p:nvSpPr>
        <p:spPr bwMode="auto">
          <a:xfrm>
            <a:off x="5584825" y="1350963"/>
            <a:ext cx="1588" cy="2190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40" name="Line 1261">
            <a:extLst>
              <a:ext uri="{FF2B5EF4-FFF2-40B4-BE49-F238E27FC236}">
                <a16:creationId xmlns:a16="http://schemas.microsoft.com/office/drawing/2014/main" id="{30962AC8-5B36-4DB2-9B72-4818BAD6EA4A}"/>
              </a:ext>
            </a:extLst>
          </p:cNvPr>
          <p:cNvSpPr>
            <a:spLocks noChangeShapeType="1"/>
          </p:cNvSpPr>
          <p:nvPr/>
        </p:nvSpPr>
        <p:spPr bwMode="auto">
          <a:xfrm>
            <a:off x="5589588" y="1350963"/>
            <a:ext cx="1587" cy="2317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41" name="Line 1262">
            <a:extLst>
              <a:ext uri="{FF2B5EF4-FFF2-40B4-BE49-F238E27FC236}">
                <a16:creationId xmlns:a16="http://schemas.microsoft.com/office/drawing/2014/main" id="{AD1BE643-C6EC-4110-99F3-D07D31E58B8E}"/>
              </a:ext>
            </a:extLst>
          </p:cNvPr>
          <p:cNvSpPr>
            <a:spLocks noChangeShapeType="1"/>
          </p:cNvSpPr>
          <p:nvPr/>
        </p:nvSpPr>
        <p:spPr bwMode="auto">
          <a:xfrm>
            <a:off x="5592763" y="1341438"/>
            <a:ext cx="1587" cy="2413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42" name="Line 1263">
            <a:extLst>
              <a:ext uri="{FF2B5EF4-FFF2-40B4-BE49-F238E27FC236}">
                <a16:creationId xmlns:a16="http://schemas.microsoft.com/office/drawing/2014/main" id="{3887B68B-4B2A-454B-ACAD-F9BDC45F1309}"/>
              </a:ext>
            </a:extLst>
          </p:cNvPr>
          <p:cNvSpPr>
            <a:spLocks noChangeShapeType="1"/>
          </p:cNvSpPr>
          <p:nvPr/>
        </p:nvSpPr>
        <p:spPr bwMode="auto">
          <a:xfrm>
            <a:off x="5595938" y="1341438"/>
            <a:ext cx="3175" cy="2079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43" name="Line 1264">
            <a:extLst>
              <a:ext uri="{FF2B5EF4-FFF2-40B4-BE49-F238E27FC236}">
                <a16:creationId xmlns:a16="http://schemas.microsoft.com/office/drawing/2014/main" id="{49892FD1-1772-4DE0-B7B8-7830725AB6A7}"/>
              </a:ext>
            </a:extLst>
          </p:cNvPr>
          <p:cNvSpPr>
            <a:spLocks noChangeShapeType="1"/>
          </p:cNvSpPr>
          <p:nvPr/>
        </p:nvSpPr>
        <p:spPr bwMode="auto">
          <a:xfrm>
            <a:off x="5600700" y="1350963"/>
            <a:ext cx="3175" cy="1984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44" name="Line 1265">
            <a:extLst>
              <a:ext uri="{FF2B5EF4-FFF2-40B4-BE49-F238E27FC236}">
                <a16:creationId xmlns:a16="http://schemas.microsoft.com/office/drawing/2014/main" id="{D22D1B6A-B894-410B-A1C2-3ED769717F8C}"/>
              </a:ext>
            </a:extLst>
          </p:cNvPr>
          <p:cNvSpPr>
            <a:spLocks noChangeShapeType="1"/>
          </p:cNvSpPr>
          <p:nvPr/>
        </p:nvSpPr>
        <p:spPr bwMode="auto">
          <a:xfrm>
            <a:off x="5600700" y="1350963"/>
            <a:ext cx="3175" cy="2095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45" name="Line 1266">
            <a:extLst>
              <a:ext uri="{FF2B5EF4-FFF2-40B4-BE49-F238E27FC236}">
                <a16:creationId xmlns:a16="http://schemas.microsoft.com/office/drawing/2014/main" id="{5B84EAC6-DC3E-4C45-A12D-EFE8D08BB25E}"/>
              </a:ext>
            </a:extLst>
          </p:cNvPr>
          <p:cNvSpPr>
            <a:spLocks noChangeShapeType="1"/>
          </p:cNvSpPr>
          <p:nvPr/>
        </p:nvSpPr>
        <p:spPr bwMode="auto">
          <a:xfrm>
            <a:off x="5607050" y="1350963"/>
            <a:ext cx="1588" cy="2190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46" name="Line 1267">
            <a:extLst>
              <a:ext uri="{FF2B5EF4-FFF2-40B4-BE49-F238E27FC236}">
                <a16:creationId xmlns:a16="http://schemas.microsoft.com/office/drawing/2014/main" id="{A8D614B0-AD15-4517-9A5F-2C123DE701C1}"/>
              </a:ext>
            </a:extLst>
          </p:cNvPr>
          <p:cNvSpPr>
            <a:spLocks noChangeShapeType="1"/>
          </p:cNvSpPr>
          <p:nvPr/>
        </p:nvSpPr>
        <p:spPr bwMode="auto">
          <a:xfrm>
            <a:off x="5610225" y="1350963"/>
            <a:ext cx="1588" cy="2190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47" name="Line 1268">
            <a:extLst>
              <a:ext uri="{FF2B5EF4-FFF2-40B4-BE49-F238E27FC236}">
                <a16:creationId xmlns:a16="http://schemas.microsoft.com/office/drawing/2014/main" id="{968E4422-0733-4050-9634-C3E8B3343237}"/>
              </a:ext>
            </a:extLst>
          </p:cNvPr>
          <p:cNvSpPr>
            <a:spLocks noChangeShapeType="1"/>
          </p:cNvSpPr>
          <p:nvPr/>
        </p:nvSpPr>
        <p:spPr bwMode="auto">
          <a:xfrm>
            <a:off x="5616575" y="1350963"/>
            <a:ext cx="1588" cy="2190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48" name="Line 1269">
            <a:extLst>
              <a:ext uri="{FF2B5EF4-FFF2-40B4-BE49-F238E27FC236}">
                <a16:creationId xmlns:a16="http://schemas.microsoft.com/office/drawing/2014/main" id="{3BF40572-F021-4FE9-B678-BC4DB8E89F78}"/>
              </a:ext>
            </a:extLst>
          </p:cNvPr>
          <p:cNvSpPr>
            <a:spLocks noChangeShapeType="1"/>
          </p:cNvSpPr>
          <p:nvPr/>
        </p:nvSpPr>
        <p:spPr bwMode="auto">
          <a:xfrm>
            <a:off x="5621338" y="1357313"/>
            <a:ext cx="0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49" name="Line 1270">
            <a:extLst>
              <a:ext uri="{FF2B5EF4-FFF2-40B4-BE49-F238E27FC236}">
                <a16:creationId xmlns:a16="http://schemas.microsoft.com/office/drawing/2014/main" id="{CD9794A7-CDCE-4F16-BC31-D33721E8F7A9}"/>
              </a:ext>
            </a:extLst>
          </p:cNvPr>
          <p:cNvSpPr>
            <a:spLocks noChangeShapeType="1"/>
          </p:cNvSpPr>
          <p:nvPr/>
        </p:nvSpPr>
        <p:spPr bwMode="auto">
          <a:xfrm>
            <a:off x="5626100" y="1350963"/>
            <a:ext cx="1588" cy="2190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50" name="Line 1271">
            <a:extLst>
              <a:ext uri="{FF2B5EF4-FFF2-40B4-BE49-F238E27FC236}">
                <a16:creationId xmlns:a16="http://schemas.microsoft.com/office/drawing/2014/main" id="{D9FEE6B8-4C15-499B-9A72-87FA08ACE6B4}"/>
              </a:ext>
            </a:extLst>
          </p:cNvPr>
          <p:cNvSpPr>
            <a:spLocks noChangeShapeType="1"/>
          </p:cNvSpPr>
          <p:nvPr/>
        </p:nvSpPr>
        <p:spPr bwMode="auto">
          <a:xfrm>
            <a:off x="5629275" y="1341438"/>
            <a:ext cx="1588" cy="228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51" name="Line 1272">
            <a:extLst>
              <a:ext uri="{FF2B5EF4-FFF2-40B4-BE49-F238E27FC236}">
                <a16:creationId xmlns:a16="http://schemas.microsoft.com/office/drawing/2014/main" id="{38809B13-9BF4-4180-A714-049C6EF22B45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4038" y="1341438"/>
            <a:ext cx="1587" cy="2190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52" name="Line 1273">
            <a:extLst>
              <a:ext uri="{FF2B5EF4-FFF2-40B4-BE49-F238E27FC236}">
                <a16:creationId xmlns:a16="http://schemas.microsoft.com/office/drawing/2014/main" id="{C33F57B5-EB98-4FE6-B113-722005F39655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8800" y="1357313"/>
            <a:ext cx="0" cy="2127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53" name="Line 1274">
            <a:extLst>
              <a:ext uri="{FF2B5EF4-FFF2-40B4-BE49-F238E27FC236}">
                <a16:creationId xmlns:a16="http://schemas.microsoft.com/office/drawing/2014/main" id="{E97844C8-AC8D-43FF-B66A-069898031854}"/>
              </a:ext>
            </a:extLst>
          </p:cNvPr>
          <p:cNvSpPr>
            <a:spLocks noChangeShapeType="1"/>
          </p:cNvSpPr>
          <p:nvPr/>
        </p:nvSpPr>
        <p:spPr bwMode="auto">
          <a:xfrm>
            <a:off x="5641975" y="1341438"/>
            <a:ext cx="3175" cy="228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54" name="Line 1275">
            <a:extLst>
              <a:ext uri="{FF2B5EF4-FFF2-40B4-BE49-F238E27FC236}">
                <a16:creationId xmlns:a16="http://schemas.microsoft.com/office/drawing/2014/main" id="{62DB4A8C-704E-478E-80E0-D7CC82046622}"/>
              </a:ext>
            </a:extLst>
          </p:cNvPr>
          <p:cNvSpPr>
            <a:spLocks noChangeShapeType="1"/>
          </p:cNvSpPr>
          <p:nvPr/>
        </p:nvSpPr>
        <p:spPr bwMode="auto">
          <a:xfrm>
            <a:off x="5646738" y="1350963"/>
            <a:ext cx="1587" cy="1984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55" name="Line 1276">
            <a:extLst>
              <a:ext uri="{FF2B5EF4-FFF2-40B4-BE49-F238E27FC236}">
                <a16:creationId xmlns:a16="http://schemas.microsoft.com/office/drawing/2014/main" id="{0556395C-EE5B-46E2-B44B-4398CF908AB0}"/>
              </a:ext>
            </a:extLst>
          </p:cNvPr>
          <p:cNvSpPr>
            <a:spLocks noChangeShapeType="1"/>
          </p:cNvSpPr>
          <p:nvPr/>
        </p:nvSpPr>
        <p:spPr bwMode="auto">
          <a:xfrm>
            <a:off x="5651500" y="1350963"/>
            <a:ext cx="1588" cy="2190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56" name="Line 1277">
            <a:extLst>
              <a:ext uri="{FF2B5EF4-FFF2-40B4-BE49-F238E27FC236}">
                <a16:creationId xmlns:a16="http://schemas.microsoft.com/office/drawing/2014/main" id="{22C6517F-CFE0-4C31-983B-45302A57766C}"/>
              </a:ext>
            </a:extLst>
          </p:cNvPr>
          <p:cNvSpPr>
            <a:spLocks noChangeShapeType="1"/>
          </p:cNvSpPr>
          <p:nvPr/>
        </p:nvSpPr>
        <p:spPr bwMode="auto">
          <a:xfrm>
            <a:off x="5654675" y="1357313"/>
            <a:ext cx="1588" cy="2127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57" name="Line 1278">
            <a:extLst>
              <a:ext uri="{FF2B5EF4-FFF2-40B4-BE49-F238E27FC236}">
                <a16:creationId xmlns:a16="http://schemas.microsoft.com/office/drawing/2014/main" id="{8FE91817-2F85-4083-BE16-971FDCA53C07}"/>
              </a:ext>
            </a:extLst>
          </p:cNvPr>
          <p:cNvSpPr>
            <a:spLocks noChangeShapeType="1"/>
          </p:cNvSpPr>
          <p:nvPr/>
        </p:nvSpPr>
        <p:spPr bwMode="auto">
          <a:xfrm>
            <a:off x="5659438" y="1357313"/>
            <a:ext cx="3175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58" name="Line 1279">
            <a:extLst>
              <a:ext uri="{FF2B5EF4-FFF2-40B4-BE49-F238E27FC236}">
                <a16:creationId xmlns:a16="http://schemas.microsoft.com/office/drawing/2014/main" id="{57EB2315-4073-4338-A32E-75E3CD4090CC}"/>
              </a:ext>
            </a:extLst>
          </p:cNvPr>
          <p:cNvSpPr>
            <a:spLocks noChangeShapeType="1"/>
          </p:cNvSpPr>
          <p:nvPr/>
        </p:nvSpPr>
        <p:spPr bwMode="auto">
          <a:xfrm>
            <a:off x="5662613" y="1320800"/>
            <a:ext cx="3175" cy="2174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59" name="Line 1280">
            <a:extLst>
              <a:ext uri="{FF2B5EF4-FFF2-40B4-BE49-F238E27FC236}">
                <a16:creationId xmlns:a16="http://schemas.microsoft.com/office/drawing/2014/main" id="{08180836-B4CA-484C-9273-C9272246DFA9}"/>
              </a:ext>
            </a:extLst>
          </p:cNvPr>
          <p:cNvSpPr>
            <a:spLocks noChangeShapeType="1"/>
          </p:cNvSpPr>
          <p:nvPr/>
        </p:nvSpPr>
        <p:spPr bwMode="auto">
          <a:xfrm>
            <a:off x="5668963" y="1333500"/>
            <a:ext cx="1587" cy="2270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60" name="Line 1281">
            <a:extLst>
              <a:ext uri="{FF2B5EF4-FFF2-40B4-BE49-F238E27FC236}">
                <a16:creationId xmlns:a16="http://schemas.microsoft.com/office/drawing/2014/main" id="{3892A0F2-832B-4556-94BF-38EA0D473ED4}"/>
              </a:ext>
            </a:extLst>
          </p:cNvPr>
          <p:cNvSpPr>
            <a:spLocks noChangeShapeType="1"/>
          </p:cNvSpPr>
          <p:nvPr/>
        </p:nvSpPr>
        <p:spPr bwMode="auto">
          <a:xfrm>
            <a:off x="5672138" y="1357313"/>
            <a:ext cx="1587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61" name="Line 1282">
            <a:extLst>
              <a:ext uri="{FF2B5EF4-FFF2-40B4-BE49-F238E27FC236}">
                <a16:creationId xmlns:a16="http://schemas.microsoft.com/office/drawing/2014/main" id="{5978A688-4D33-4375-891B-F4D37134E6B4}"/>
              </a:ext>
            </a:extLst>
          </p:cNvPr>
          <p:cNvSpPr>
            <a:spLocks noChangeShapeType="1"/>
          </p:cNvSpPr>
          <p:nvPr/>
        </p:nvSpPr>
        <p:spPr bwMode="auto">
          <a:xfrm>
            <a:off x="5675313" y="1357313"/>
            <a:ext cx="4762" cy="1920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62" name="Line 1283">
            <a:extLst>
              <a:ext uri="{FF2B5EF4-FFF2-40B4-BE49-F238E27FC236}">
                <a16:creationId xmlns:a16="http://schemas.microsoft.com/office/drawing/2014/main" id="{6E951DC2-05A2-424A-8D17-B9D5C4063D77}"/>
              </a:ext>
            </a:extLst>
          </p:cNvPr>
          <p:cNvSpPr>
            <a:spLocks noChangeShapeType="1"/>
          </p:cNvSpPr>
          <p:nvPr/>
        </p:nvSpPr>
        <p:spPr bwMode="auto">
          <a:xfrm>
            <a:off x="5681663" y="1350963"/>
            <a:ext cx="4762" cy="2095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63" name="Line 1284">
            <a:extLst>
              <a:ext uri="{FF2B5EF4-FFF2-40B4-BE49-F238E27FC236}">
                <a16:creationId xmlns:a16="http://schemas.microsoft.com/office/drawing/2014/main" id="{608F4FE2-856C-4369-B1B4-66EAD8BA1ED5}"/>
              </a:ext>
            </a:extLst>
          </p:cNvPr>
          <p:cNvSpPr>
            <a:spLocks noChangeShapeType="1"/>
          </p:cNvSpPr>
          <p:nvPr/>
        </p:nvSpPr>
        <p:spPr bwMode="auto">
          <a:xfrm>
            <a:off x="5688013" y="1333500"/>
            <a:ext cx="1587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64" name="Line 1285">
            <a:extLst>
              <a:ext uri="{FF2B5EF4-FFF2-40B4-BE49-F238E27FC236}">
                <a16:creationId xmlns:a16="http://schemas.microsoft.com/office/drawing/2014/main" id="{B2C5A33E-2AC3-4966-A4AD-8D2B5DCEB9EC}"/>
              </a:ext>
            </a:extLst>
          </p:cNvPr>
          <p:cNvSpPr>
            <a:spLocks noChangeShapeType="1"/>
          </p:cNvSpPr>
          <p:nvPr/>
        </p:nvSpPr>
        <p:spPr bwMode="auto">
          <a:xfrm>
            <a:off x="5691188" y="1333500"/>
            <a:ext cx="1587" cy="2270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65" name="Line 1286">
            <a:extLst>
              <a:ext uri="{FF2B5EF4-FFF2-40B4-BE49-F238E27FC236}">
                <a16:creationId xmlns:a16="http://schemas.microsoft.com/office/drawing/2014/main" id="{1F93DC4B-3077-4971-86B4-C81200A55CA4}"/>
              </a:ext>
            </a:extLst>
          </p:cNvPr>
          <p:cNvSpPr>
            <a:spLocks noChangeShapeType="1"/>
          </p:cNvSpPr>
          <p:nvPr/>
        </p:nvSpPr>
        <p:spPr bwMode="auto">
          <a:xfrm>
            <a:off x="5695950" y="1333500"/>
            <a:ext cx="1588" cy="2270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66" name="Line 1287">
            <a:extLst>
              <a:ext uri="{FF2B5EF4-FFF2-40B4-BE49-F238E27FC236}">
                <a16:creationId xmlns:a16="http://schemas.microsoft.com/office/drawing/2014/main" id="{E7607BEA-7849-46ED-9930-45CF289B266A}"/>
              </a:ext>
            </a:extLst>
          </p:cNvPr>
          <p:cNvSpPr>
            <a:spLocks noChangeShapeType="1"/>
          </p:cNvSpPr>
          <p:nvPr/>
        </p:nvSpPr>
        <p:spPr bwMode="auto">
          <a:xfrm>
            <a:off x="5699125" y="1333500"/>
            <a:ext cx="4763" cy="1936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67" name="Line 1288">
            <a:extLst>
              <a:ext uri="{FF2B5EF4-FFF2-40B4-BE49-F238E27FC236}">
                <a16:creationId xmlns:a16="http://schemas.microsoft.com/office/drawing/2014/main" id="{4B23B259-B9E7-4BFE-BF12-E5A54B861EB5}"/>
              </a:ext>
            </a:extLst>
          </p:cNvPr>
          <p:cNvSpPr>
            <a:spLocks noChangeShapeType="1"/>
          </p:cNvSpPr>
          <p:nvPr/>
        </p:nvSpPr>
        <p:spPr bwMode="auto">
          <a:xfrm>
            <a:off x="5703888" y="1341438"/>
            <a:ext cx="3175" cy="2000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68" name="Line 1289">
            <a:extLst>
              <a:ext uri="{FF2B5EF4-FFF2-40B4-BE49-F238E27FC236}">
                <a16:creationId xmlns:a16="http://schemas.microsoft.com/office/drawing/2014/main" id="{DB1966A2-1083-4403-B24C-BDA26CD2D9E3}"/>
              </a:ext>
            </a:extLst>
          </p:cNvPr>
          <p:cNvSpPr>
            <a:spLocks noChangeShapeType="1"/>
          </p:cNvSpPr>
          <p:nvPr/>
        </p:nvSpPr>
        <p:spPr bwMode="auto">
          <a:xfrm>
            <a:off x="5708650" y="1309688"/>
            <a:ext cx="1588" cy="2079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69" name="Line 1290">
            <a:extLst>
              <a:ext uri="{FF2B5EF4-FFF2-40B4-BE49-F238E27FC236}">
                <a16:creationId xmlns:a16="http://schemas.microsoft.com/office/drawing/2014/main" id="{EE70D4DB-438B-4DC3-A162-46AF64EDC7DA}"/>
              </a:ext>
            </a:extLst>
          </p:cNvPr>
          <p:cNvSpPr>
            <a:spLocks noChangeShapeType="1"/>
          </p:cNvSpPr>
          <p:nvPr/>
        </p:nvSpPr>
        <p:spPr bwMode="auto">
          <a:xfrm>
            <a:off x="5713413" y="1327150"/>
            <a:ext cx="1587" cy="1968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70" name="Line 1291">
            <a:extLst>
              <a:ext uri="{FF2B5EF4-FFF2-40B4-BE49-F238E27FC236}">
                <a16:creationId xmlns:a16="http://schemas.microsoft.com/office/drawing/2014/main" id="{5244B73E-DBF7-4B67-8E46-98F67A65140D}"/>
              </a:ext>
            </a:extLst>
          </p:cNvPr>
          <p:cNvSpPr>
            <a:spLocks noChangeShapeType="1"/>
          </p:cNvSpPr>
          <p:nvPr/>
        </p:nvSpPr>
        <p:spPr bwMode="auto">
          <a:xfrm>
            <a:off x="5716588" y="1333500"/>
            <a:ext cx="4762" cy="1936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71" name="Line 1292">
            <a:extLst>
              <a:ext uri="{FF2B5EF4-FFF2-40B4-BE49-F238E27FC236}">
                <a16:creationId xmlns:a16="http://schemas.microsoft.com/office/drawing/2014/main" id="{ED7AB753-A787-4EC7-AEB4-1A630C9744C4}"/>
              </a:ext>
            </a:extLst>
          </p:cNvPr>
          <p:cNvSpPr>
            <a:spLocks noChangeShapeType="1"/>
          </p:cNvSpPr>
          <p:nvPr/>
        </p:nvSpPr>
        <p:spPr bwMode="auto">
          <a:xfrm>
            <a:off x="5721350" y="1327150"/>
            <a:ext cx="1588" cy="1968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72" name="Line 1293">
            <a:extLst>
              <a:ext uri="{FF2B5EF4-FFF2-40B4-BE49-F238E27FC236}">
                <a16:creationId xmlns:a16="http://schemas.microsoft.com/office/drawing/2014/main" id="{821A4009-CD06-4BAF-8393-667AD5FA3C0D}"/>
              </a:ext>
            </a:extLst>
          </p:cNvPr>
          <p:cNvSpPr>
            <a:spLocks noChangeShapeType="1"/>
          </p:cNvSpPr>
          <p:nvPr/>
        </p:nvSpPr>
        <p:spPr bwMode="auto">
          <a:xfrm>
            <a:off x="5726113" y="1333500"/>
            <a:ext cx="1587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73" name="Line 1294">
            <a:extLst>
              <a:ext uri="{FF2B5EF4-FFF2-40B4-BE49-F238E27FC236}">
                <a16:creationId xmlns:a16="http://schemas.microsoft.com/office/drawing/2014/main" id="{B245CDBB-5AFF-4D02-ADED-D5128A071F0D}"/>
              </a:ext>
            </a:extLst>
          </p:cNvPr>
          <p:cNvSpPr>
            <a:spLocks noChangeShapeType="1"/>
          </p:cNvSpPr>
          <p:nvPr/>
        </p:nvSpPr>
        <p:spPr bwMode="auto">
          <a:xfrm>
            <a:off x="5730875" y="1341438"/>
            <a:ext cx="1588" cy="2190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74" name="Line 1295">
            <a:extLst>
              <a:ext uri="{FF2B5EF4-FFF2-40B4-BE49-F238E27FC236}">
                <a16:creationId xmlns:a16="http://schemas.microsoft.com/office/drawing/2014/main" id="{BADA9842-EA56-4C90-8319-985C7E9CF7F6}"/>
              </a:ext>
            </a:extLst>
          </p:cNvPr>
          <p:cNvSpPr>
            <a:spLocks noChangeShapeType="1"/>
          </p:cNvSpPr>
          <p:nvPr/>
        </p:nvSpPr>
        <p:spPr bwMode="auto">
          <a:xfrm>
            <a:off x="5734050" y="1327150"/>
            <a:ext cx="1588" cy="2428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75" name="Line 1296">
            <a:extLst>
              <a:ext uri="{FF2B5EF4-FFF2-40B4-BE49-F238E27FC236}">
                <a16:creationId xmlns:a16="http://schemas.microsoft.com/office/drawing/2014/main" id="{913BB623-002E-41BE-BD89-964FBF031CCE}"/>
              </a:ext>
            </a:extLst>
          </p:cNvPr>
          <p:cNvSpPr>
            <a:spLocks noChangeShapeType="1"/>
          </p:cNvSpPr>
          <p:nvPr/>
        </p:nvSpPr>
        <p:spPr bwMode="auto">
          <a:xfrm>
            <a:off x="5738813" y="1320800"/>
            <a:ext cx="1587" cy="2206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76" name="Line 1297">
            <a:extLst>
              <a:ext uri="{FF2B5EF4-FFF2-40B4-BE49-F238E27FC236}">
                <a16:creationId xmlns:a16="http://schemas.microsoft.com/office/drawing/2014/main" id="{7CB67F9E-5921-47C9-BCE3-40AD3AEEFAAA}"/>
              </a:ext>
            </a:extLst>
          </p:cNvPr>
          <p:cNvSpPr>
            <a:spLocks noChangeShapeType="1"/>
          </p:cNvSpPr>
          <p:nvPr/>
        </p:nvSpPr>
        <p:spPr bwMode="auto">
          <a:xfrm>
            <a:off x="5743575" y="1320800"/>
            <a:ext cx="0" cy="1936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77" name="Line 1298">
            <a:extLst>
              <a:ext uri="{FF2B5EF4-FFF2-40B4-BE49-F238E27FC236}">
                <a16:creationId xmlns:a16="http://schemas.microsoft.com/office/drawing/2014/main" id="{9E89654A-E934-4E7C-8D2D-2A5A96A36ECF}"/>
              </a:ext>
            </a:extLst>
          </p:cNvPr>
          <p:cNvSpPr>
            <a:spLocks noChangeShapeType="1"/>
          </p:cNvSpPr>
          <p:nvPr/>
        </p:nvSpPr>
        <p:spPr bwMode="auto">
          <a:xfrm>
            <a:off x="5749925" y="1304925"/>
            <a:ext cx="1588" cy="1809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78" name="Line 1299">
            <a:extLst>
              <a:ext uri="{FF2B5EF4-FFF2-40B4-BE49-F238E27FC236}">
                <a16:creationId xmlns:a16="http://schemas.microsoft.com/office/drawing/2014/main" id="{EF52D68E-3B69-4AD7-8421-7F04A444F9F3}"/>
              </a:ext>
            </a:extLst>
          </p:cNvPr>
          <p:cNvSpPr>
            <a:spLocks noChangeShapeType="1"/>
          </p:cNvSpPr>
          <p:nvPr/>
        </p:nvSpPr>
        <p:spPr bwMode="auto">
          <a:xfrm>
            <a:off x="5753100" y="1312863"/>
            <a:ext cx="3175" cy="1889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79" name="ZoneTexte 47">
            <a:extLst>
              <a:ext uri="{FF2B5EF4-FFF2-40B4-BE49-F238E27FC236}">
                <a16:creationId xmlns:a16="http://schemas.microsoft.com/office/drawing/2014/main" id="{673CED02-FED8-4F97-86E3-370B23FFC3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32263" y="757238"/>
            <a:ext cx="881062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100">
                <a:cs typeface="Arial" panose="020B0604020202020204" pitchFamily="34" charset="0"/>
              </a:rPr>
              <a:t>Control </a:t>
            </a:r>
          </a:p>
        </p:txBody>
      </p:sp>
      <p:sp>
        <p:nvSpPr>
          <p:cNvPr id="13480" name="ZoneTexte 23">
            <a:extLst>
              <a:ext uri="{FF2B5EF4-FFF2-40B4-BE49-F238E27FC236}">
                <a16:creationId xmlns:a16="http://schemas.microsoft.com/office/drawing/2014/main" id="{1EFA7D90-AB76-4ED0-8814-9776A2FD52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1773" y="895350"/>
            <a:ext cx="48282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400">
                <a:cs typeface="Arial" panose="020B0604020202020204" pitchFamily="34" charset="0"/>
              </a:rPr>
              <a:t>150</a:t>
            </a:r>
          </a:p>
        </p:txBody>
      </p:sp>
      <p:cxnSp>
        <p:nvCxnSpPr>
          <p:cNvPr id="13481" name="Connecteur droit 12">
            <a:extLst>
              <a:ext uri="{FF2B5EF4-FFF2-40B4-BE49-F238E27FC236}">
                <a16:creationId xmlns:a16="http://schemas.microsoft.com/office/drawing/2014/main" id="{0126A952-6F79-4E62-842E-A5CFE50FE4D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49725" y="1038225"/>
            <a:ext cx="0" cy="735013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482" name="Line 3244">
            <a:extLst>
              <a:ext uri="{FF2B5EF4-FFF2-40B4-BE49-F238E27FC236}">
                <a16:creationId xmlns:a16="http://schemas.microsoft.com/office/drawing/2014/main" id="{0E698551-60D3-4C4C-A11C-14CD5634EFD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546600" y="2455863"/>
            <a:ext cx="0" cy="2238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83" name="Line 3245">
            <a:extLst>
              <a:ext uri="{FF2B5EF4-FFF2-40B4-BE49-F238E27FC236}">
                <a16:creationId xmlns:a16="http://schemas.microsoft.com/office/drawing/2014/main" id="{06C9D9A7-55A6-45AD-876E-CF8AD45B10F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713288" y="2455863"/>
            <a:ext cx="0" cy="2238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84" name="Line 3246">
            <a:extLst>
              <a:ext uri="{FF2B5EF4-FFF2-40B4-BE49-F238E27FC236}">
                <a16:creationId xmlns:a16="http://schemas.microsoft.com/office/drawing/2014/main" id="{0A19D955-2135-4D98-8EC4-8BC4CD4FCA2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27713" y="2455863"/>
            <a:ext cx="0" cy="2238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85" name="Line 3247">
            <a:extLst>
              <a:ext uri="{FF2B5EF4-FFF2-40B4-BE49-F238E27FC236}">
                <a16:creationId xmlns:a16="http://schemas.microsoft.com/office/drawing/2014/main" id="{D1A2160B-6B97-449E-A533-3A6C98A8DF4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015038" y="2455863"/>
            <a:ext cx="0" cy="2238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486" name="ZoneTexte 33">
            <a:extLst>
              <a:ext uri="{FF2B5EF4-FFF2-40B4-BE49-F238E27FC236}">
                <a16:creationId xmlns:a16="http://schemas.microsoft.com/office/drawing/2014/main" id="{FB7A0CB7-D0A5-4FD8-83F9-94E2835494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24375" y="2595563"/>
            <a:ext cx="601663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cs typeface="Arial" panose="020B0604020202020204" pitchFamily="34" charset="0"/>
              </a:rPr>
              <a:t>PE</a:t>
            </a:r>
          </a:p>
        </p:txBody>
      </p:sp>
      <p:sp>
        <p:nvSpPr>
          <p:cNvPr id="13487" name="ZoneTexte 33">
            <a:extLst>
              <a:ext uri="{FF2B5EF4-FFF2-40B4-BE49-F238E27FC236}">
                <a16:creationId xmlns:a16="http://schemas.microsoft.com/office/drawing/2014/main" id="{FE966F40-3E72-4088-BE2B-A450E75064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67188" y="2595563"/>
            <a:ext cx="56673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cs typeface="Arial" panose="020B0604020202020204" pitchFamily="34" charset="0"/>
              </a:rPr>
              <a:t>SNP</a:t>
            </a:r>
          </a:p>
        </p:txBody>
      </p:sp>
      <p:sp>
        <p:nvSpPr>
          <p:cNvPr id="13488" name="ZoneTexte 33">
            <a:extLst>
              <a:ext uri="{FF2B5EF4-FFF2-40B4-BE49-F238E27FC236}">
                <a16:creationId xmlns:a16="http://schemas.microsoft.com/office/drawing/2014/main" id="{D1E67244-1A3B-4BF1-89E1-02E1865236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1688" y="2619375"/>
            <a:ext cx="601662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cs typeface="Arial" panose="020B0604020202020204" pitchFamily="34" charset="0"/>
              </a:rPr>
              <a:t>PE</a:t>
            </a:r>
          </a:p>
        </p:txBody>
      </p:sp>
      <p:sp>
        <p:nvSpPr>
          <p:cNvPr id="13489" name="ZoneTexte 33">
            <a:extLst>
              <a:ext uri="{FF2B5EF4-FFF2-40B4-BE49-F238E27FC236}">
                <a16:creationId xmlns:a16="http://schemas.microsoft.com/office/drawing/2014/main" id="{B45A7710-A75A-4D9C-B366-8421D88794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1638" y="2613025"/>
            <a:ext cx="65087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200">
                <a:cs typeface="Arial" panose="020B0604020202020204" pitchFamily="34" charset="0"/>
              </a:rPr>
              <a:t>SNP</a:t>
            </a:r>
          </a:p>
        </p:txBody>
      </p:sp>
      <p:grpSp>
        <p:nvGrpSpPr>
          <p:cNvPr id="13490" name="Group 5151">
            <a:extLst>
              <a:ext uri="{FF2B5EF4-FFF2-40B4-BE49-F238E27FC236}">
                <a16:creationId xmlns:a16="http://schemas.microsoft.com/office/drawing/2014/main" id="{8E0820F7-0895-437C-8C74-12B1FA48B6FA}"/>
              </a:ext>
            </a:extLst>
          </p:cNvPr>
          <p:cNvGrpSpPr>
            <a:grpSpLocks/>
          </p:cNvGrpSpPr>
          <p:nvPr/>
        </p:nvGrpSpPr>
        <p:grpSpPr bwMode="auto">
          <a:xfrm>
            <a:off x="5067300" y="2441575"/>
            <a:ext cx="565150" cy="657225"/>
            <a:chOff x="1876571" y="2238672"/>
            <a:chExt cx="641096" cy="601022"/>
          </a:xfrm>
        </p:grpSpPr>
        <p:sp>
          <p:nvSpPr>
            <p:cNvPr id="13664" name="ZoneTexte 40">
              <a:extLst>
                <a:ext uri="{FF2B5EF4-FFF2-40B4-BE49-F238E27FC236}">
                  <a16:creationId xmlns:a16="http://schemas.microsoft.com/office/drawing/2014/main" id="{FCD37304-CCD8-4E8F-8CAD-CFA22EA6F0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76571" y="2378029"/>
              <a:ext cx="64109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200">
                  <a:cs typeface="Arial" panose="020B0604020202020204" pitchFamily="34" charset="0"/>
                </a:rPr>
                <a:t>BIC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200">
                  <a:cs typeface="Arial" panose="020B0604020202020204" pitchFamily="34" charset="0"/>
                </a:rPr>
                <a:t>CnF </a:t>
              </a:r>
            </a:p>
          </p:txBody>
        </p:sp>
        <p:cxnSp>
          <p:nvCxnSpPr>
            <p:cNvPr id="13665" name="Connecteur droit avec flèche 2490">
              <a:extLst>
                <a:ext uri="{FF2B5EF4-FFF2-40B4-BE49-F238E27FC236}">
                  <a16:creationId xmlns:a16="http://schemas.microsoft.com/office/drawing/2014/main" id="{C884F8C6-78E6-4A22-A86F-45C2BC63EEF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16200000" flipV="1">
              <a:off x="2216907" y="2336028"/>
              <a:ext cx="196594" cy="1882"/>
            </a:xfrm>
            <a:prstGeom prst="straightConnector1">
              <a:avLst/>
            </a:prstGeom>
            <a:noFill/>
            <a:ln w="38100" algn="ctr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3491" name="ZoneTexte 6">
            <a:extLst>
              <a:ext uri="{FF2B5EF4-FFF2-40B4-BE49-F238E27FC236}">
                <a16:creationId xmlns:a16="http://schemas.microsoft.com/office/drawing/2014/main" id="{252483B5-E557-4516-B208-E0712BBF0F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3950" y="2239963"/>
            <a:ext cx="528638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 sz="1100"/>
              <a:t>2 min</a:t>
            </a:r>
          </a:p>
        </p:txBody>
      </p:sp>
      <p:sp>
        <p:nvSpPr>
          <p:cNvPr id="13570" name="Text Box 855">
            <a:extLst>
              <a:ext uri="{FF2B5EF4-FFF2-40B4-BE49-F238E27FC236}">
                <a16:creationId xmlns:a16="http://schemas.microsoft.com/office/drawing/2014/main" id="{BA6C8546-0CF6-4483-995D-39E2C38FAA0A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2988069" y="4515376"/>
            <a:ext cx="1319591" cy="309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400">
                <a:cs typeface="Arial" panose="020B0604020202020204" pitchFamily="34" charset="0"/>
              </a:rPr>
              <a:t>HR (bpm)</a:t>
            </a:r>
          </a:p>
        </p:txBody>
      </p:sp>
      <p:sp>
        <p:nvSpPr>
          <p:cNvPr id="13571" name="Freeform 2061">
            <a:extLst>
              <a:ext uri="{FF2B5EF4-FFF2-40B4-BE49-F238E27FC236}">
                <a16:creationId xmlns:a16="http://schemas.microsoft.com/office/drawing/2014/main" id="{5FE64609-FF1F-4E01-81F3-108B9E1F1ABC}"/>
              </a:ext>
            </a:extLst>
          </p:cNvPr>
          <p:cNvSpPr>
            <a:spLocks/>
          </p:cNvSpPr>
          <p:nvPr/>
        </p:nvSpPr>
        <p:spPr bwMode="auto">
          <a:xfrm>
            <a:off x="4663256" y="3995674"/>
            <a:ext cx="80456" cy="80489"/>
          </a:xfrm>
          <a:custGeom>
            <a:avLst/>
            <a:gdLst>
              <a:gd name="T0" fmla="*/ 0 w 36"/>
              <a:gd name="T1" fmla="*/ 2147483646 h 36"/>
              <a:gd name="T2" fmla="*/ 2147483646 w 36"/>
              <a:gd name="T3" fmla="*/ 2147483646 h 36"/>
              <a:gd name="T4" fmla="*/ 2147483646 w 36"/>
              <a:gd name="T5" fmla="*/ 0 h 36"/>
              <a:gd name="T6" fmla="*/ 0 w 36"/>
              <a:gd name="T7" fmla="*/ 2147483646 h 36"/>
              <a:gd name="T8" fmla="*/ 0 60000 65536"/>
              <a:gd name="T9" fmla="*/ 0 60000 65536"/>
              <a:gd name="T10" fmla="*/ 0 60000 65536"/>
              <a:gd name="T11" fmla="*/ 0 60000 65536"/>
              <a:gd name="T12" fmla="*/ 0 w 36"/>
              <a:gd name="T13" fmla="*/ 0 h 36"/>
              <a:gd name="T14" fmla="*/ 36 w 36"/>
              <a:gd name="T15" fmla="*/ 36 h 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6" h="36">
                <a:moveTo>
                  <a:pt x="0" y="36"/>
                </a:moveTo>
                <a:lnTo>
                  <a:pt x="36" y="36"/>
                </a:lnTo>
                <a:lnTo>
                  <a:pt x="18" y="0"/>
                </a:lnTo>
                <a:lnTo>
                  <a:pt x="0" y="36"/>
                </a:lnTo>
                <a:close/>
              </a:path>
            </a:pathLst>
          </a:custGeom>
          <a:solidFill>
            <a:schemeClr val="tx1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fr-FR" sz="1400"/>
          </a:p>
        </p:txBody>
      </p:sp>
      <p:sp>
        <p:nvSpPr>
          <p:cNvPr id="13572" name="Line 2336">
            <a:extLst>
              <a:ext uri="{FF2B5EF4-FFF2-40B4-BE49-F238E27FC236}">
                <a16:creationId xmlns:a16="http://schemas.microsoft.com/office/drawing/2014/main" id="{D0FB1FCD-5387-42ED-8BD1-F6CD6541DC67}"/>
              </a:ext>
            </a:extLst>
          </p:cNvPr>
          <p:cNvSpPr>
            <a:spLocks noChangeShapeType="1"/>
          </p:cNvSpPr>
          <p:nvPr/>
        </p:nvSpPr>
        <p:spPr bwMode="auto">
          <a:xfrm>
            <a:off x="4262688" y="5601212"/>
            <a:ext cx="225276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 sz="1400"/>
          </a:p>
        </p:txBody>
      </p:sp>
      <p:sp>
        <p:nvSpPr>
          <p:cNvPr id="13573" name="Line 2337">
            <a:extLst>
              <a:ext uri="{FF2B5EF4-FFF2-40B4-BE49-F238E27FC236}">
                <a16:creationId xmlns:a16="http://schemas.microsoft.com/office/drawing/2014/main" id="{ABAEDAF8-15AD-436A-A589-B38A0D5990CD}"/>
              </a:ext>
            </a:extLst>
          </p:cNvPr>
          <p:cNvSpPr>
            <a:spLocks noChangeShapeType="1"/>
          </p:cNvSpPr>
          <p:nvPr/>
        </p:nvSpPr>
        <p:spPr bwMode="auto">
          <a:xfrm>
            <a:off x="4262688" y="5601212"/>
            <a:ext cx="0" cy="5719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 sz="1400"/>
          </a:p>
        </p:txBody>
      </p:sp>
      <p:sp>
        <p:nvSpPr>
          <p:cNvPr id="13574" name="Line 2338">
            <a:extLst>
              <a:ext uri="{FF2B5EF4-FFF2-40B4-BE49-F238E27FC236}">
                <a16:creationId xmlns:a16="http://schemas.microsoft.com/office/drawing/2014/main" id="{A4CD92A6-9A04-4F94-9518-3F51BE663877}"/>
              </a:ext>
            </a:extLst>
          </p:cNvPr>
          <p:cNvSpPr>
            <a:spLocks noChangeShapeType="1"/>
          </p:cNvSpPr>
          <p:nvPr/>
        </p:nvSpPr>
        <p:spPr bwMode="auto">
          <a:xfrm>
            <a:off x="4998774" y="5601212"/>
            <a:ext cx="3424" cy="5719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 sz="1400"/>
          </a:p>
        </p:txBody>
      </p:sp>
      <p:sp>
        <p:nvSpPr>
          <p:cNvPr id="13575" name="Line 2339">
            <a:extLst>
              <a:ext uri="{FF2B5EF4-FFF2-40B4-BE49-F238E27FC236}">
                <a16:creationId xmlns:a16="http://schemas.microsoft.com/office/drawing/2014/main" id="{1DECB828-C2FC-4DC3-9DAC-68F8655AB381}"/>
              </a:ext>
            </a:extLst>
          </p:cNvPr>
          <p:cNvSpPr>
            <a:spLocks noChangeShapeType="1"/>
          </p:cNvSpPr>
          <p:nvPr/>
        </p:nvSpPr>
        <p:spPr bwMode="auto">
          <a:xfrm>
            <a:off x="5734859" y="5601212"/>
            <a:ext cx="1712" cy="5719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 sz="1400"/>
          </a:p>
        </p:txBody>
      </p:sp>
      <p:sp>
        <p:nvSpPr>
          <p:cNvPr id="13576" name="Line 2340">
            <a:extLst>
              <a:ext uri="{FF2B5EF4-FFF2-40B4-BE49-F238E27FC236}">
                <a16:creationId xmlns:a16="http://schemas.microsoft.com/office/drawing/2014/main" id="{FFA9147F-6B46-4022-A12C-E55EE7FA883F}"/>
              </a:ext>
            </a:extLst>
          </p:cNvPr>
          <p:cNvSpPr>
            <a:spLocks noChangeShapeType="1"/>
          </p:cNvSpPr>
          <p:nvPr/>
        </p:nvSpPr>
        <p:spPr bwMode="auto">
          <a:xfrm>
            <a:off x="6472658" y="5601212"/>
            <a:ext cx="1711" cy="5719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 sz="1400"/>
          </a:p>
        </p:txBody>
      </p:sp>
      <p:sp>
        <p:nvSpPr>
          <p:cNvPr id="13577" name="Line 2341">
            <a:extLst>
              <a:ext uri="{FF2B5EF4-FFF2-40B4-BE49-F238E27FC236}">
                <a16:creationId xmlns:a16="http://schemas.microsoft.com/office/drawing/2014/main" id="{D37D5881-44BD-4FE2-A575-B5B2E8F6A6D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262688" y="3747854"/>
            <a:ext cx="0" cy="185335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 sz="1400"/>
          </a:p>
        </p:txBody>
      </p:sp>
      <p:sp>
        <p:nvSpPr>
          <p:cNvPr id="13578" name="Line 2342">
            <a:extLst>
              <a:ext uri="{FF2B5EF4-FFF2-40B4-BE49-F238E27FC236}">
                <a16:creationId xmlns:a16="http://schemas.microsoft.com/office/drawing/2014/main" id="{2C926BA3-8225-4216-8F46-F022C030F3E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206198" y="5601212"/>
            <a:ext cx="5649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 sz="1400"/>
          </a:p>
        </p:txBody>
      </p:sp>
      <p:sp>
        <p:nvSpPr>
          <p:cNvPr id="13579" name="Line 2343">
            <a:extLst>
              <a:ext uri="{FF2B5EF4-FFF2-40B4-BE49-F238E27FC236}">
                <a16:creationId xmlns:a16="http://schemas.microsoft.com/office/drawing/2014/main" id="{34E56C5B-A45C-4F26-BCCC-7819EF692AC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206198" y="4688301"/>
            <a:ext cx="56490" cy="4236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 sz="1400"/>
          </a:p>
        </p:txBody>
      </p:sp>
      <p:sp>
        <p:nvSpPr>
          <p:cNvPr id="13580" name="Line 2344">
            <a:extLst>
              <a:ext uri="{FF2B5EF4-FFF2-40B4-BE49-F238E27FC236}">
                <a16:creationId xmlns:a16="http://schemas.microsoft.com/office/drawing/2014/main" id="{02E0E555-0DD8-4091-8168-C090DB1B408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206198" y="3756326"/>
            <a:ext cx="56490" cy="211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 sz="1400"/>
          </a:p>
        </p:txBody>
      </p:sp>
      <p:sp>
        <p:nvSpPr>
          <p:cNvPr id="13581" name="Text Box 1309">
            <a:extLst>
              <a:ext uri="{FF2B5EF4-FFF2-40B4-BE49-F238E27FC236}">
                <a16:creationId xmlns:a16="http://schemas.microsoft.com/office/drawing/2014/main" id="{FCA87816-0072-4576-985E-873BB551D8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3233" y="5819380"/>
            <a:ext cx="111755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400">
                <a:cs typeface="Arial" panose="020B0604020202020204" pitchFamily="34" charset="0"/>
              </a:rPr>
              <a:t>BP (mmHg)</a:t>
            </a:r>
          </a:p>
        </p:txBody>
      </p:sp>
      <p:sp>
        <p:nvSpPr>
          <p:cNvPr id="13582" name="Rectangle 2346">
            <a:extLst>
              <a:ext uri="{FF2B5EF4-FFF2-40B4-BE49-F238E27FC236}">
                <a16:creationId xmlns:a16="http://schemas.microsoft.com/office/drawing/2014/main" id="{4E5E3062-19DD-4B9A-8F41-48AA86645B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4158" y="5658402"/>
            <a:ext cx="19877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400">
                <a:solidFill>
                  <a:srgbClr val="000000"/>
                </a:solidFill>
                <a:cs typeface="Arial" panose="020B0604020202020204" pitchFamily="34" charset="0"/>
              </a:rPr>
              <a:t>50</a:t>
            </a:r>
            <a:endParaRPr lang="fr-FR" altLang="fr-FR" sz="1400">
              <a:cs typeface="Arial" panose="020B0604020202020204" pitchFamily="34" charset="0"/>
            </a:endParaRPr>
          </a:p>
        </p:txBody>
      </p:sp>
      <p:sp>
        <p:nvSpPr>
          <p:cNvPr id="13583" name="Rectangle 2347">
            <a:extLst>
              <a:ext uri="{FF2B5EF4-FFF2-40B4-BE49-F238E27FC236}">
                <a16:creationId xmlns:a16="http://schemas.microsoft.com/office/drawing/2014/main" id="{525898E3-FD0C-4671-AA50-68B11A441C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98532" y="5658402"/>
            <a:ext cx="19877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400">
                <a:solidFill>
                  <a:srgbClr val="000000"/>
                </a:solidFill>
                <a:cs typeface="Arial" panose="020B0604020202020204" pitchFamily="34" charset="0"/>
              </a:rPr>
              <a:t>75</a:t>
            </a:r>
            <a:endParaRPr lang="fr-FR" altLang="fr-FR" sz="1400">
              <a:cs typeface="Arial" panose="020B0604020202020204" pitchFamily="34" charset="0"/>
            </a:endParaRPr>
          </a:p>
        </p:txBody>
      </p:sp>
      <p:sp>
        <p:nvSpPr>
          <p:cNvPr id="13584" name="Rectangle 2348">
            <a:extLst>
              <a:ext uri="{FF2B5EF4-FFF2-40B4-BE49-F238E27FC236}">
                <a16:creationId xmlns:a16="http://schemas.microsoft.com/office/drawing/2014/main" id="{B6BAFD0A-89E1-4506-819F-A6ABF4E73B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5238" y="5658402"/>
            <a:ext cx="2981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400">
                <a:solidFill>
                  <a:srgbClr val="000000"/>
                </a:solidFill>
                <a:cs typeface="Arial" panose="020B0604020202020204" pitchFamily="34" charset="0"/>
              </a:rPr>
              <a:t>100</a:t>
            </a:r>
            <a:endParaRPr lang="fr-FR" altLang="fr-FR" sz="1400">
              <a:cs typeface="Arial" panose="020B0604020202020204" pitchFamily="34" charset="0"/>
            </a:endParaRPr>
          </a:p>
        </p:txBody>
      </p:sp>
      <p:sp>
        <p:nvSpPr>
          <p:cNvPr id="13585" name="Rectangle 2349">
            <a:extLst>
              <a:ext uri="{FF2B5EF4-FFF2-40B4-BE49-F238E27FC236}">
                <a16:creationId xmlns:a16="http://schemas.microsoft.com/office/drawing/2014/main" id="{2C75DCB7-EABC-49E3-B5BF-9D917FA116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4748" y="5658402"/>
            <a:ext cx="2981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400">
                <a:solidFill>
                  <a:srgbClr val="000000"/>
                </a:solidFill>
                <a:cs typeface="Arial" panose="020B0604020202020204" pitchFamily="34" charset="0"/>
              </a:rPr>
              <a:t>125</a:t>
            </a:r>
            <a:endParaRPr lang="fr-FR" altLang="fr-FR" sz="1400">
              <a:cs typeface="Arial" panose="020B0604020202020204" pitchFamily="34" charset="0"/>
            </a:endParaRPr>
          </a:p>
        </p:txBody>
      </p:sp>
      <p:sp>
        <p:nvSpPr>
          <p:cNvPr id="13586" name="Rectangle 2351">
            <a:extLst>
              <a:ext uri="{FF2B5EF4-FFF2-40B4-BE49-F238E27FC236}">
                <a16:creationId xmlns:a16="http://schemas.microsoft.com/office/drawing/2014/main" id="{8A224D50-760D-4AC0-9D22-D813573687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7917" y="3671601"/>
            <a:ext cx="29816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400">
                <a:solidFill>
                  <a:srgbClr val="000000"/>
                </a:solidFill>
                <a:cs typeface="Arial" panose="020B0604020202020204" pitchFamily="34" charset="0"/>
              </a:rPr>
              <a:t>600</a:t>
            </a:r>
            <a:endParaRPr lang="fr-FR" altLang="fr-FR" sz="1400">
              <a:cs typeface="Arial" panose="020B0604020202020204" pitchFamily="34" charset="0"/>
            </a:endParaRPr>
          </a:p>
        </p:txBody>
      </p:sp>
      <p:sp>
        <p:nvSpPr>
          <p:cNvPr id="13587" name="Rectangle 2352">
            <a:extLst>
              <a:ext uri="{FF2B5EF4-FFF2-40B4-BE49-F238E27FC236}">
                <a16:creationId xmlns:a16="http://schemas.microsoft.com/office/drawing/2014/main" id="{EFC84903-AB09-4BA8-B7D9-4966C57838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7919" y="4548505"/>
            <a:ext cx="2981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400">
                <a:solidFill>
                  <a:srgbClr val="000000"/>
                </a:solidFill>
                <a:cs typeface="Arial" panose="020B0604020202020204" pitchFamily="34" charset="0"/>
              </a:rPr>
              <a:t>450</a:t>
            </a:r>
            <a:endParaRPr lang="fr-FR" altLang="fr-FR" sz="1400">
              <a:cs typeface="Arial" panose="020B0604020202020204" pitchFamily="34" charset="0"/>
            </a:endParaRPr>
          </a:p>
        </p:txBody>
      </p:sp>
      <p:sp>
        <p:nvSpPr>
          <p:cNvPr id="13588" name="Rectangle 2353">
            <a:extLst>
              <a:ext uri="{FF2B5EF4-FFF2-40B4-BE49-F238E27FC236}">
                <a16:creationId xmlns:a16="http://schemas.microsoft.com/office/drawing/2014/main" id="{0E2DB780-E030-4BD2-B35F-54BEB2765C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7917" y="5457180"/>
            <a:ext cx="29816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400">
                <a:solidFill>
                  <a:srgbClr val="000000"/>
                </a:solidFill>
                <a:cs typeface="Arial" panose="020B0604020202020204" pitchFamily="34" charset="0"/>
              </a:rPr>
              <a:t>300</a:t>
            </a:r>
            <a:endParaRPr lang="fr-FR" altLang="fr-FR" sz="1400">
              <a:cs typeface="Arial" panose="020B0604020202020204" pitchFamily="34" charset="0"/>
            </a:endParaRPr>
          </a:p>
        </p:txBody>
      </p:sp>
      <p:sp>
        <p:nvSpPr>
          <p:cNvPr id="13589" name="Rectangle 2354">
            <a:extLst>
              <a:ext uri="{FF2B5EF4-FFF2-40B4-BE49-F238E27FC236}">
                <a16:creationId xmlns:a16="http://schemas.microsoft.com/office/drawing/2014/main" id="{22DCA6F5-20FC-4DF8-9953-58EBB4DBBA1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353415" y="4934004"/>
            <a:ext cx="83879" cy="105906"/>
          </a:xfrm>
          <a:prstGeom prst="rect">
            <a:avLst/>
          </a:prstGeom>
          <a:solidFill>
            <a:schemeClr val="tx1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400">
              <a:cs typeface="Arial" panose="020B0604020202020204" pitchFamily="34" charset="0"/>
            </a:endParaRPr>
          </a:p>
        </p:txBody>
      </p:sp>
      <p:sp>
        <p:nvSpPr>
          <p:cNvPr id="13590" name="Freeform 2355">
            <a:extLst>
              <a:ext uri="{FF2B5EF4-FFF2-40B4-BE49-F238E27FC236}">
                <a16:creationId xmlns:a16="http://schemas.microsoft.com/office/drawing/2014/main" id="{520DCAAE-5DAB-4356-9696-28BC2D5D9103}"/>
              </a:ext>
            </a:extLst>
          </p:cNvPr>
          <p:cNvSpPr>
            <a:spLocks noChangeAspect="1"/>
          </p:cNvSpPr>
          <p:nvPr/>
        </p:nvSpPr>
        <p:spPr bwMode="auto">
          <a:xfrm>
            <a:off x="4355127" y="5171234"/>
            <a:ext cx="83880" cy="114379"/>
          </a:xfrm>
          <a:custGeom>
            <a:avLst/>
            <a:gdLst>
              <a:gd name="T0" fmla="*/ 0 w 31"/>
              <a:gd name="T1" fmla="*/ 2147483646 h 31"/>
              <a:gd name="T2" fmla="*/ 2147483646 w 31"/>
              <a:gd name="T3" fmla="*/ 2147483646 h 31"/>
              <a:gd name="T4" fmla="*/ 2147483646 w 31"/>
              <a:gd name="T5" fmla="*/ 0 h 31"/>
              <a:gd name="T6" fmla="*/ 0 w 31"/>
              <a:gd name="T7" fmla="*/ 2147483646 h 31"/>
              <a:gd name="T8" fmla="*/ 0 60000 65536"/>
              <a:gd name="T9" fmla="*/ 0 60000 65536"/>
              <a:gd name="T10" fmla="*/ 0 60000 65536"/>
              <a:gd name="T11" fmla="*/ 0 60000 65536"/>
              <a:gd name="T12" fmla="*/ 0 w 31"/>
              <a:gd name="T13" fmla="*/ 0 h 31"/>
              <a:gd name="T14" fmla="*/ 31 w 31"/>
              <a:gd name="T15" fmla="*/ 31 h 3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1" h="31">
                <a:moveTo>
                  <a:pt x="0" y="31"/>
                </a:moveTo>
                <a:lnTo>
                  <a:pt x="31" y="31"/>
                </a:lnTo>
                <a:lnTo>
                  <a:pt x="15" y="0"/>
                </a:lnTo>
                <a:lnTo>
                  <a:pt x="0" y="31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fr-FR" sz="1400"/>
          </a:p>
        </p:txBody>
      </p:sp>
      <p:sp>
        <p:nvSpPr>
          <p:cNvPr id="13591" name="Text Box 2356">
            <a:extLst>
              <a:ext uri="{FF2B5EF4-FFF2-40B4-BE49-F238E27FC236}">
                <a16:creationId xmlns:a16="http://schemas.microsoft.com/office/drawing/2014/main" id="{CCCE84D6-5DED-4C32-9B06-45CCD8288B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38008" y="4789971"/>
            <a:ext cx="81144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400">
                <a:cs typeface="Arial" panose="020B0604020202020204" pitchFamily="34" charset="0"/>
              </a:rPr>
              <a:t> Control</a:t>
            </a:r>
          </a:p>
        </p:txBody>
      </p:sp>
      <p:sp>
        <p:nvSpPr>
          <p:cNvPr id="13592" name="Text Box 2357">
            <a:extLst>
              <a:ext uri="{FF2B5EF4-FFF2-40B4-BE49-F238E27FC236}">
                <a16:creationId xmlns:a16="http://schemas.microsoft.com/office/drawing/2014/main" id="{EF6896FE-B0D5-42B3-A6DA-BE12E0B107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0978" y="5085351"/>
            <a:ext cx="127951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400" dirty="0">
                <a:cs typeface="Arial" panose="020B0604020202020204" pitchFamily="34" charset="0"/>
              </a:rPr>
              <a:t> </a:t>
            </a:r>
            <a:r>
              <a:rPr lang="fr-FR" altLang="fr-FR" sz="1400" dirty="0" err="1">
                <a:cs typeface="Arial" panose="020B0604020202020204" pitchFamily="34" charset="0"/>
              </a:rPr>
              <a:t>Experimental</a:t>
            </a:r>
            <a:endParaRPr lang="fr-FR" altLang="fr-FR" sz="1400" dirty="0">
              <a:cs typeface="Arial" panose="020B0604020202020204" pitchFamily="34" charset="0"/>
            </a:endParaRPr>
          </a:p>
        </p:txBody>
      </p:sp>
      <p:sp>
        <p:nvSpPr>
          <p:cNvPr id="13593" name="Rectangle 2052">
            <a:extLst>
              <a:ext uri="{FF2B5EF4-FFF2-40B4-BE49-F238E27FC236}">
                <a16:creationId xmlns:a16="http://schemas.microsoft.com/office/drawing/2014/main" id="{C6288F26-636D-463F-BF5B-EA061BE6EF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2430" y="3972375"/>
            <a:ext cx="85591" cy="101670"/>
          </a:xfrm>
          <a:prstGeom prst="rect">
            <a:avLst/>
          </a:prstGeom>
          <a:solidFill>
            <a:schemeClr val="tx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400">
              <a:cs typeface="Arial" panose="020B0604020202020204" pitchFamily="34" charset="0"/>
            </a:endParaRPr>
          </a:p>
        </p:txBody>
      </p:sp>
      <p:sp>
        <p:nvSpPr>
          <p:cNvPr id="13594" name="Rectangle 2053">
            <a:extLst>
              <a:ext uri="{FF2B5EF4-FFF2-40B4-BE49-F238E27FC236}">
                <a16:creationId xmlns:a16="http://schemas.microsoft.com/office/drawing/2014/main" id="{D4B56B80-2029-430D-842D-1C3F0DA040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3256" y="3982965"/>
            <a:ext cx="83880" cy="101670"/>
          </a:xfrm>
          <a:prstGeom prst="rect">
            <a:avLst/>
          </a:prstGeom>
          <a:solidFill>
            <a:schemeClr val="tx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400">
              <a:cs typeface="Arial" panose="020B0604020202020204" pitchFamily="34" charset="0"/>
            </a:endParaRPr>
          </a:p>
        </p:txBody>
      </p:sp>
      <p:sp>
        <p:nvSpPr>
          <p:cNvPr id="13595" name="Rectangle 2054">
            <a:extLst>
              <a:ext uri="{FF2B5EF4-FFF2-40B4-BE49-F238E27FC236}">
                <a16:creationId xmlns:a16="http://schemas.microsoft.com/office/drawing/2014/main" id="{1F6D4EE9-A324-412E-B183-8AB2F563A8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84082" y="4254085"/>
            <a:ext cx="83879" cy="101670"/>
          </a:xfrm>
          <a:prstGeom prst="rect">
            <a:avLst/>
          </a:prstGeom>
          <a:solidFill>
            <a:schemeClr val="tx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400">
              <a:cs typeface="Arial" panose="020B0604020202020204" pitchFamily="34" charset="0"/>
            </a:endParaRPr>
          </a:p>
        </p:txBody>
      </p:sp>
      <p:sp>
        <p:nvSpPr>
          <p:cNvPr id="13596" name="Rectangle 2055">
            <a:extLst>
              <a:ext uri="{FF2B5EF4-FFF2-40B4-BE49-F238E27FC236}">
                <a16:creationId xmlns:a16="http://schemas.microsoft.com/office/drawing/2014/main" id="{FDA580ED-3052-4051-A073-01852A2DF6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4907" y="4432008"/>
            <a:ext cx="85591" cy="101670"/>
          </a:xfrm>
          <a:prstGeom prst="rect">
            <a:avLst/>
          </a:prstGeom>
          <a:solidFill>
            <a:schemeClr val="tx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400">
              <a:cs typeface="Arial" panose="020B0604020202020204" pitchFamily="34" charset="0"/>
            </a:endParaRPr>
          </a:p>
        </p:txBody>
      </p:sp>
      <p:sp>
        <p:nvSpPr>
          <p:cNvPr id="13597" name="Rectangle 2056">
            <a:extLst>
              <a:ext uri="{FF2B5EF4-FFF2-40B4-BE49-F238E27FC236}">
                <a16:creationId xmlns:a16="http://schemas.microsoft.com/office/drawing/2014/main" id="{72987B67-63CE-4D99-A74D-F1149E1B11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29157" y="4720072"/>
            <a:ext cx="83879" cy="101670"/>
          </a:xfrm>
          <a:prstGeom prst="rect">
            <a:avLst/>
          </a:prstGeom>
          <a:solidFill>
            <a:schemeClr val="tx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400">
              <a:cs typeface="Arial" panose="020B0604020202020204" pitchFamily="34" charset="0"/>
            </a:endParaRPr>
          </a:p>
        </p:txBody>
      </p:sp>
      <p:sp>
        <p:nvSpPr>
          <p:cNvPr id="13598" name="Rectangle 2057">
            <a:extLst>
              <a:ext uri="{FF2B5EF4-FFF2-40B4-BE49-F238E27FC236}">
                <a16:creationId xmlns:a16="http://schemas.microsoft.com/office/drawing/2014/main" id="{2AAFEE9E-058A-4659-A79C-01BB7F556A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1694" y="5022965"/>
            <a:ext cx="83879" cy="101670"/>
          </a:xfrm>
          <a:prstGeom prst="rect">
            <a:avLst/>
          </a:prstGeom>
          <a:solidFill>
            <a:schemeClr val="tx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400">
              <a:cs typeface="Arial" panose="020B0604020202020204" pitchFamily="34" charset="0"/>
            </a:endParaRPr>
          </a:p>
        </p:txBody>
      </p:sp>
      <p:sp>
        <p:nvSpPr>
          <p:cNvPr id="13599" name="Rectangle 2058">
            <a:extLst>
              <a:ext uri="{FF2B5EF4-FFF2-40B4-BE49-F238E27FC236}">
                <a16:creationId xmlns:a16="http://schemas.microsoft.com/office/drawing/2014/main" id="{4E978F72-9617-4E85-B1F2-0171EED5B6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70808" y="5300439"/>
            <a:ext cx="83879" cy="101670"/>
          </a:xfrm>
          <a:prstGeom prst="rect">
            <a:avLst/>
          </a:prstGeom>
          <a:solidFill>
            <a:schemeClr val="tx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400">
              <a:cs typeface="Arial" panose="020B0604020202020204" pitchFamily="34" charset="0"/>
            </a:endParaRPr>
          </a:p>
        </p:txBody>
      </p:sp>
      <p:sp>
        <p:nvSpPr>
          <p:cNvPr id="13600" name="Rectangle 2059">
            <a:extLst>
              <a:ext uri="{FF2B5EF4-FFF2-40B4-BE49-F238E27FC236}">
                <a16:creationId xmlns:a16="http://schemas.microsoft.com/office/drawing/2014/main" id="{F371B2BB-81A1-469B-A6C5-54306EDFB6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91634" y="5465652"/>
            <a:ext cx="83880" cy="101670"/>
          </a:xfrm>
          <a:prstGeom prst="rect">
            <a:avLst/>
          </a:prstGeom>
          <a:solidFill>
            <a:schemeClr val="tx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400">
              <a:cs typeface="Arial" panose="020B0604020202020204" pitchFamily="34" charset="0"/>
            </a:endParaRPr>
          </a:p>
        </p:txBody>
      </p:sp>
      <p:sp>
        <p:nvSpPr>
          <p:cNvPr id="13601" name="Freeform 2062">
            <a:extLst>
              <a:ext uri="{FF2B5EF4-FFF2-40B4-BE49-F238E27FC236}">
                <a16:creationId xmlns:a16="http://schemas.microsoft.com/office/drawing/2014/main" id="{85B6788E-C44F-40C2-B931-B503124CF1C7}"/>
              </a:ext>
            </a:extLst>
          </p:cNvPr>
          <p:cNvSpPr>
            <a:spLocks/>
          </p:cNvSpPr>
          <p:nvPr/>
        </p:nvSpPr>
        <p:spPr bwMode="auto">
          <a:xfrm>
            <a:off x="4711187" y="3999910"/>
            <a:ext cx="83880" cy="103789"/>
          </a:xfrm>
          <a:custGeom>
            <a:avLst/>
            <a:gdLst>
              <a:gd name="T0" fmla="*/ 0 w 36"/>
              <a:gd name="T1" fmla="*/ 2147483646 h 35"/>
              <a:gd name="T2" fmla="*/ 2147483646 w 36"/>
              <a:gd name="T3" fmla="*/ 2147483646 h 35"/>
              <a:gd name="T4" fmla="*/ 2147483646 w 36"/>
              <a:gd name="T5" fmla="*/ 0 h 35"/>
              <a:gd name="T6" fmla="*/ 0 w 36"/>
              <a:gd name="T7" fmla="*/ 2147483646 h 35"/>
              <a:gd name="T8" fmla="*/ 0 60000 65536"/>
              <a:gd name="T9" fmla="*/ 0 60000 65536"/>
              <a:gd name="T10" fmla="*/ 0 60000 65536"/>
              <a:gd name="T11" fmla="*/ 0 60000 65536"/>
              <a:gd name="T12" fmla="*/ 0 w 36"/>
              <a:gd name="T13" fmla="*/ 0 h 35"/>
              <a:gd name="T14" fmla="*/ 36 w 36"/>
              <a:gd name="T15" fmla="*/ 35 h 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6" h="35">
                <a:moveTo>
                  <a:pt x="0" y="35"/>
                </a:moveTo>
                <a:lnTo>
                  <a:pt x="36" y="35"/>
                </a:lnTo>
                <a:lnTo>
                  <a:pt x="18" y="0"/>
                </a:lnTo>
                <a:lnTo>
                  <a:pt x="0" y="35"/>
                </a:lnTo>
                <a:close/>
              </a:path>
            </a:pathLst>
          </a:custGeom>
          <a:solidFill>
            <a:schemeClr val="tx1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fr-FR" sz="1400"/>
          </a:p>
        </p:txBody>
      </p:sp>
      <p:sp>
        <p:nvSpPr>
          <p:cNvPr id="13602" name="Freeform 2226">
            <a:extLst>
              <a:ext uri="{FF2B5EF4-FFF2-40B4-BE49-F238E27FC236}">
                <a16:creationId xmlns:a16="http://schemas.microsoft.com/office/drawing/2014/main" id="{1863EB7B-60DE-4E38-8585-4250386B0BCE}"/>
              </a:ext>
            </a:extLst>
          </p:cNvPr>
          <p:cNvSpPr>
            <a:spLocks/>
          </p:cNvSpPr>
          <p:nvPr/>
        </p:nvSpPr>
        <p:spPr bwMode="auto">
          <a:xfrm rot="545154">
            <a:off x="4906335" y="4110053"/>
            <a:ext cx="83880" cy="101670"/>
          </a:xfrm>
          <a:custGeom>
            <a:avLst/>
            <a:gdLst>
              <a:gd name="T0" fmla="*/ 0 w 36"/>
              <a:gd name="T1" fmla="*/ 2147483646 h 36"/>
              <a:gd name="T2" fmla="*/ 2147483646 w 36"/>
              <a:gd name="T3" fmla="*/ 2147483646 h 36"/>
              <a:gd name="T4" fmla="*/ 2147483646 w 36"/>
              <a:gd name="T5" fmla="*/ 0 h 36"/>
              <a:gd name="T6" fmla="*/ 0 w 36"/>
              <a:gd name="T7" fmla="*/ 2147483646 h 36"/>
              <a:gd name="T8" fmla="*/ 0 60000 65536"/>
              <a:gd name="T9" fmla="*/ 0 60000 65536"/>
              <a:gd name="T10" fmla="*/ 0 60000 65536"/>
              <a:gd name="T11" fmla="*/ 0 60000 65536"/>
              <a:gd name="T12" fmla="*/ 0 w 36"/>
              <a:gd name="T13" fmla="*/ 0 h 36"/>
              <a:gd name="T14" fmla="*/ 36 w 36"/>
              <a:gd name="T15" fmla="*/ 36 h 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6" h="36">
                <a:moveTo>
                  <a:pt x="0" y="36"/>
                </a:moveTo>
                <a:lnTo>
                  <a:pt x="36" y="36"/>
                </a:lnTo>
                <a:lnTo>
                  <a:pt x="18" y="0"/>
                </a:lnTo>
                <a:lnTo>
                  <a:pt x="0" y="36"/>
                </a:lnTo>
                <a:close/>
              </a:path>
            </a:pathLst>
          </a:custGeom>
          <a:solidFill>
            <a:schemeClr val="tx1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fr-FR" sz="1400"/>
          </a:p>
        </p:txBody>
      </p:sp>
      <p:sp>
        <p:nvSpPr>
          <p:cNvPr id="13603" name="Freeform 2248">
            <a:extLst>
              <a:ext uri="{FF2B5EF4-FFF2-40B4-BE49-F238E27FC236}">
                <a16:creationId xmlns:a16="http://schemas.microsoft.com/office/drawing/2014/main" id="{C3650422-F18C-4E03-96D0-C35282638C56}"/>
              </a:ext>
            </a:extLst>
          </p:cNvPr>
          <p:cNvSpPr>
            <a:spLocks/>
          </p:cNvSpPr>
          <p:nvPr/>
        </p:nvSpPr>
        <p:spPr bwMode="auto">
          <a:xfrm rot="545154">
            <a:off x="5104907" y="4207486"/>
            <a:ext cx="83880" cy="101670"/>
          </a:xfrm>
          <a:custGeom>
            <a:avLst/>
            <a:gdLst>
              <a:gd name="T0" fmla="*/ 0 w 36"/>
              <a:gd name="T1" fmla="*/ 2147483646 h 36"/>
              <a:gd name="T2" fmla="*/ 2147483646 w 36"/>
              <a:gd name="T3" fmla="*/ 2147483646 h 36"/>
              <a:gd name="T4" fmla="*/ 2147483646 w 36"/>
              <a:gd name="T5" fmla="*/ 0 h 36"/>
              <a:gd name="T6" fmla="*/ 0 w 36"/>
              <a:gd name="T7" fmla="*/ 2147483646 h 36"/>
              <a:gd name="T8" fmla="*/ 0 60000 65536"/>
              <a:gd name="T9" fmla="*/ 0 60000 65536"/>
              <a:gd name="T10" fmla="*/ 0 60000 65536"/>
              <a:gd name="T11" fmla="*/ 0 60000 65536"/>
              <a:gd name="T12" fmla="*/ 0 w 36"/>
              <a:gd name="T13" fmla="*/ 0 h 36"/>
              <a:gd name="T14" fmla="*/ 36 w 36"/>
              <a:gd name="T15" fmla="*/ 36 h 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6" h="36">
                <a:moveTo>
                  <a:pt x="0" y="36"/>
                </a:moveTo>
                <a:lnTo>
                  <a:pt x="36" y="36"/>
                </a:lnTo>
                <a:lnTo>
                  <a:pt x="18" y="0"/>
                </a:lnTo>
                <a:lnTo>
                  <a:pt x="0" y="36"/>
                </a:lnTo>
                <a:close/>
              </a:path>
            </a:pathLst>
          </a:custGeom>
          <a:solidFill>
            <a:schemeClr val="tx1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fr-FR" sz="1400"/>
          </a:p>
        </p:txBody>
      </p:sp>
      <p:sp>
        <p:nvSpPr>
          <p:cNvPr id="13604" name="Freeform 2266">
            <a:extLst>
              <a:ext uri="{FF2B5EF4-FFF2-40B4-BE49-F238E27FC236}">
                <a16:creationId xmlns:a16="http://schemas.microsoft.com/office/drawing/2014/main" id="{2BB8A910-2D73-42A5-A79A-DE74CCB05D28}"/>
              </a:ext>
            </a:extLst>
          </p:cNvPr>
          <p:cNvSpPr>
            <a:spLocks/>
          </p:cNvSpPr>
          <p:nvPr/>
        </p:nvSpPr>
        <p:spPr bwMode="auto">
          <a:xfrm rot="545154">
            <a:off x="5351410" y="4561214"/>
            <a:ext cx="83880" cy="101670"/>
          </a:xfrm>
          <a:custGeom>
            <a:avLst/>
            <a:gdLst>
              <a:gd name="T0" fmla="*/ 0 w 36"/>
              <a:gd name="T1" fmla="*/ 2147483646 h 36"/>
              <a:gd name="T2" fmla="*/ 2147483646 w 36"/>
              <a:gd name="T3" fmla="*/ 2147483646 h 36"/>
              <a:gd name="T4" fmla="*/ 2147483646 w 36"/>
              <a:gd name="T5" fmla="*/ 0 h 36"/>
              <a:gd name="T6" fmla="*/ 0 w 36"/>
              <a:gd name="T7" fmla="*/ 2147483646 h 36"/>
              <a:gd name="T8" fmla="*/ 0 60000 65536"/>
              <a:gd name="T9" fmla="*/ 0 60000 65536"/>
              <a:gd name="T10" fmla="*/ 0 60000 65536"/>
              <a:gd name="T11" fmla="*/ 0 60000 65536"/>
              <a:gd name="T12" fmla="*/ 0 w 36"/>
              <a:gd name="T13" fmla="*/ 0 h 36"/>
              <a:gd name="T14" fmla="*/ 36 w 36"/>
              <a:gd name="T15" fmla="*/ 36 h 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6" h="36">
                <a:moveTo>
                  <a:pt x="0" y="36"/>
                </a:moveTo>
                <a:lnTo>
                  <a:pt x="36" y="36"/>
                </a:lnTo>
                <a:lnTo>
                  <a:pt x="18" y="0"/>
                </a:lnTo>
                <a:lnTo>
                  <a:pt x="0" y="36"/>
                </a:lnTo>
                <a:close/>
              </a:path>
            </a:pathLst>
          </a:custGeom>
          <a:solidFill>
            <a:schemeClr val="tx1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fr-FR" sz="1400"/>
          </a:p>
        </p:txBody>
      </p:sp>
      <p:sp>
        <p:nvSpPr>
          <p:cNvPr id="13605" name="Freeform 2277">
            <a:extLst>
              <a:ext uri="{FF2B5EF4-FFF2-40B4-BE49-F238E27FC236}">
                <a16:creationId xmlns:a16="http://schemas.microsoft.com/office/drawing/2014/main" id="{AB9BDD95-C03F-4810-81D3-E2E2C9C71EC5}"/>
              </a:ext>
            </a:extLst>
          </p:cNvPr>
          <p:cNvSpPr>
            <a:spLocks/>
          </p:cNvSpPr>
          <p:nvPr/>
        </p:nvSpPr>
        <p:spPr bwMode="auto">
          <a:xfrm rot="545154">
            <a:off x="5625303" y="4978484"/>
            <a:ext cx="85591" cy="101670"/>
          </a:xfrm>
          <a:custGeom>
            <a:avLst/>
            <a:gdLst>
              <a:gd name="T0" fmla="*/ 0 w 36"/>
              <a:gd name="T1" fmla="*/ 2147483646 h 36"/>
              <a:gd name="T2" fmla="*/ 2147483646 w 36"/>
              <a:gd name="T3" fmla="*/ 2147483646 h 36"/>
              <a:gd name="T4" fmla="*/ 2147483646 w 36"/>
              <a:gd name="T5" fmla="*/ 0 h 36"/>
              <a:gd name="T6" fmla="*/ 0 w 36"/>
              <a:gd name="T7" fmla="*/ 2147483646 h 36"/>
              <a:gd name="T8" fmla="*/ 0 60000 65536"/>
              <a:gd name="T9" fmla="*/ 0 60000 65536"/>
              <a:gd name="T10" fmla="*/ 0 60000 65536"/>
              <a:gd name="T11" fmla="*/ 0 60000 65536"/>
              <a:gd name="T12" fmla="*/ 0 w 36"/>
              <a:gd name="T13" fmla="*/ 0 h 36"/>
              <a:gd name="T14" fmla="*/ 36 w 36"/>
              <a:gd name="T15" fmla="*/ 36 h 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6" h="36">
                <a:moveTo>
                  <a:pt x="0" y="36"/>
                </a:moveTo>
                <a:lnTo>
                  <a:pt x="36" y="36"/>
                </a:lnTo>
                <a:lnTo>
                  <a:pt x="18" y="0"/>
                </a:lnTo>
                <a:lnTo>
                  <a:pt x="0" y="36"/>
                </a:lnTo>
                <a:close/>
              </a:path>
            </a:pathLst>
          </a:custGeom>
          <a:solidFill>
            <a:schemeClr val="tx1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fr-FR" sz="1400"/>
          </a:p>
        </p:txBody>
      </p:sp>
      <p:sp>
        <p:nvSpPr>
          <p:cNvPr id="13606" name="Freeform 2301">
            <a:extLst>
              <a:ext uri="{FF2B5EF4-FFF2-40B4-BE49-F238E27FC236}">
                <a16:creationId xmlns:a16="http://schemas.microsoft.com/office/drawing/2014/main" id="{ACF7CFAE-8132-41A6-A9A9-EDFE62F96C29}"/>
              </a:ext>
            </a:extLst>
          </p:cNvPr>
          <p:cNvSpPr>
            <a:spLocks/>
          </p:cNvSpPr>
          <p:nvPr/>
        </p:nvSpPr>
        <p:spPr bwMode="auto">
          <a:xfrm rot="545154">
            <a:off x="5793062" y="5082272"/>
            <a:ext cx="83880" cy="101670"/>
          </a:xfrm>
          <a:custGeom>
            <a:avLst/>
            <a:gdLst>
              <a:gd name="T0" fmla="*/ 0 w 36"/>
              <a:gd name="T1" fmla="*/ 2147483646 h 36"/>
              <a:gd name="T2" fmla="*/ 2147483646 w 36"/>
              <a:gd name="T3" fmla="*/ 2147483646 h 36"/>
              <a:gd name="T4" fmla="*/ 2147483646 w 36"/>
              <a:gd name="T5" fmla="*/ 0 h 36"/>
              <a:gd name="T6" fmla="*/ 0 w 36"/>
              <a:gd name="T7" fmla="*/ 2147483646 h 36"/>
              <a:gd name="T8" fmla="*/ 0 60000 65536"/>
              <a:gd name="T9" fmla="*/ 0 60000 65536"/>
              <a:gd name="T10" fmla="*/ 0 60000 65536"/>
              <a:gd name="T11" fmla="*/ 0 60000 65536"/>
              <a:gd name="T12" fmla="*/ 0 w 36"/>
              <a:gd name="T13" fmla="*/ 0 h 36"/>
              <a:gd name="T14" fmla="*/ 36 w 36"/>
              <a:gd name="T15" fmla="*/ 36 h 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6" h="36">
                <a:moveTo>
                  <a:pt x="0" y="36"/>
                </a:moveTo>
                <a:lnTo>
                  <a:pt x="36" y="36"/>
                </a:lnTo>
                <a:lnTo>
                  <a:pt x="18" y="0"/>
                </a:lnTo>
                <a:lnTo>
                  <a:pt x="0" y="36"/>
                </a:lnTo>
                <a:close/>
              </a:path>
            </a:pathLst>
          </a:custGeom>
          <a:solidFill>
            <a:schemeClr val="tx1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fr-FR" sz="1400"/>
          </a:p>
        </p:txBody>
      </p:sp>
      <p:sp>
        <p:nvSpPr>
          <p:cNvPr id="13607" name="Freeform 2302">
            <a:extLst>
              <a:ext uri="{FF2B5EF4-FFF2-40B4-BE49-F238E27FC236}">
                <a16:creationId xmlns:a16="http://schemas.microsoft.com/office/drawing/2014/main" id="{6B6B7B55-4024-42AD-BBD4-BBDA8F169238}"/>
              </a:ext>
            </a:extLst>
          </p:cNvPr>
          <p:cNvSpPr>
            <a:spLocks/>
          </p:cNvSpPr>
          <p:nvPr/>
        </p:nvSpPr>
        <p:spPr bwMode="auto">
          <a:xfrm rot="545154">
            <a:off x="6020735" y="5385164"/>
            <a:ext cx="83879" cy="101670"/>
          </a:xfrm>
          <a:custGeom>
            <a:avLst/>
            <a:gdLst>
              <a:gd name="T0" fmla="*/ 0 w 36"/>
              <a:gd name="T1" fmla="*/ 2147483646 h 36"/>
              <a:gd name="T2" fmla="*/ 2147483646 w 36"/>
              <a:gd name="T3" fmla="*/ 2147483646 h 36"/>
              <a:gd name="T4" fmla="*/ 2147483646 w 36"/>
              <a:gd name="T5" fmla="*/ 0 h 36"/>
              <a:gd name="T6" fmla="*/ 0 w 36"/>
              <a:gd name="T7" fmla="*/ 2147483646 h 36"/>
              <a:gd name="T8" fmla="*/ 0 60000 65536"/>
              <a:gd name="T9" fmla="*/ 0 60000 65536"/>
              <a:gd name="T10" fmla="*/ 0 60000 65536"/>
              <a:gd name="T11" fmla="*/ 0 60000 65536"/>
              <a:gd name="T12" fmla="*/ 0 w 36"/>
              <a:gd name="T13" fmla="*/ 0 h 36"/>
              <a:gd name="T14" fmla="*/ 36 w 36"/>
              <a:gd name="T15" fmla="*/ 36 h 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6" h="36">
                <a:moveTo>
                  <a:pt x="0" y="36"/>
                </a:moveTo>
                <a:lnTo>
                  <a:pt x="36" y="36"/>
                </a:lnTo>
                <a:lnTo>
                  <a:pt x="18" y="0"/>
                </a:lnTo>
                <a:lnTo>
                  <a:pt x="0" y="36"/>
                </a:lnTo>
                <a:close/>
              </a:path>
            </a:pathLst>
          </a:custGeom>
          <a:solidFill>
            <a:schemeClr val="tx1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fr-FR" sz="1400"/>
          </a:p>
        </p:txBody>
      </p:sp>
      <p:sp>
        <p:nvSpPr>
          <p:cNvPr id="13608" name="Freeform 2303">
            <a:extLst>
              <a:ext uri="{FF2B5EF4-FFF2-40B4-BE49-F238E27FC236}">
                <a16:creationId xmlns:a16="http://schemas.microsoft.com/office/drawing/2014/main" id="{84250D2D-24F4-4ABF-B1D7-4A44E93817CA}"/>
              </a:ext>
            </a:extLst>
          </p:cNvPr>
          <p:cNvSpPr>
            <a:spLocks/>
          </p:cNvSpPr>
          <p:nvPr/>
        </p:nvSpPr>
        <p:spPr bwMode="auto">
          <a:xfrm rot="545154">
            <a:off x="6227866" y="5325856"/>
            <a:ext cx="83880" cy="101670"/>
          </a:xfrm>
          <a:custGeom>
            <a:avLst/>
            <a:gdLst>
              <a:gd name="T0" fmla="*/ 0 w 36"/>
              <a:gd name="T1" fmla="*/ 2147483646 h 36"/>
              <a:gd name="T2" fmla="*/ 2147483646 w 36"/>
              <a:gd name="T3" fmla="*/ 2147483646 h 36"/>
              <a:gd name="T4" fmla="*/ 2147483646 w 36"/>
              <a:gd name="T5" fmla="*/ 0 h 36"/>
              <a:gd name="T6" fmla="*/ 0 w 36"/>
              <a:gd name="T7" fmla="*/ 2147483646 h 36"/>
              <a:gd name="T8" fmla="*/ 0 60000 65536"/>
              <a:gd name="T9" fmla="*/ 0 60000 65536"/>
              <a:gd name="T10" fmla="*/ 0 60000 65536"/>
              <a:gd name="T11" fmla="*/ 0 60000 65536"/>
              <a:gd name="T12" fmla="*/ 0 w 36"/>
              <a:gd name="T13" fmla="*/ 0 h 36"/>
              <a:gd name="T14" fmla="*/ 36 w 36"/>
              <a:gd name="T15" fmla="*/ 36 h 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6" h="36">
                <a:moveTo>
                  <a:pt x="0" y="36"/>
                </a:moveTo>
                <a:lnTo>
                  <a:pt x="36" y="36"/>
                </a:lnTo>
                <a:lnTo>
                  <a:pt x="18" y="0"/>
                </a:lnTo>
                <a:lnTo>
                  <a:pt x="0" y="36"/>
                </a:lnTo>
                <a:close/>
              </a:path>
            </a:pathLst>
          </a:custGeom>
          <a:solidFill>
            <a:schemeClr val="tx1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fr-FR" sz="1400"/>
          </a:p>
        </p:txBody>
      </p:sp>
      <p:sp>
        <p:nvSpPr>
          <p:cNvPr id="13609" name="Rectangle 2060">
            <a:extLst>
              <a:ext uri="{FF2B5EF4-FFF2-40B4-BE49-F238E27FC236}">
                <a16:creationId xmlns:a16="http://schemas.microsoft.com/office/drawing/2014/main" id="{E167895E-556A-4F21-97D2-410929589B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0747" y="5412700"/>
            <a:ext cx="83880" cy="101670"/>
          </a:xfrm>
          <a:prstGeom prst="rect">
            <a:avLst/>
          </a:prstGeom>
          <a:solidFill>
            <a:schemeClr val="tx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400">
              <a:cs typeface="Arial" panose="020B0604020202020204" pitchFamily="34" charset="0"/>
            </a:endParaRPr>
          </a:p>
        </p:txBody>
      </p:sp>
      <p:sp>
        <p:nvSpPr>
          <p:cNvPr id="13610" name="Text Box 855">
            <a:extLst>
              <a:ext uri="{FF2B5EF4-FFF2-40B4-BE49-F238E27FC236}">
                <a16:creationId xmlns:a16="http://schemas.microsoft.com/office/drawing/2014/main" id="{F13DBD46-C263-49A7-80AE-DC3604C3169E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318410" y="4600074"/>
            <a:ext cx="117767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400" dirty="0">
                <a:cs typeface="Arial" panose="020B0604020202020204" pitchFamily="34" charset="0"/>
              </a:rPr>
              <a:t>HR (bpm)</a:t>
            </a:r>
          </a:p>
        </p:txBody>
      </p:sp>
      <p:sp>
        <p:nvSpPr>
          <p:cNvPr id="13611" name="Text Box 1309">
            <a:extLst>
              <a:ext uri="{FF2B5EF4-FFF2-40B4-BE49-F238E27FC236}">
                <a16:creationId xmlns:a16="http://schemas.microsoft.com/office/drawing/2014/main" id="{E6E78AF4-9CAE-4305-A64D-AFB4A2AF93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1377" y="5887160"/>
            <a:ext cx="111754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400">
                <a:cs typeface="Arial" panose="020B0604020202020204" pitchFamily="34" charset="0"/>
              </a:rPr>
              <a:t>BP (mmHg)</a:t>
            </a:r>
          </a:p>
        </p:txBody>
      </p:sp>
      <p:sp>
        <p:nvSpPr>
          <p:cNvPr id="13612" name="Line 1830">
            <a:extLst>
              <a:ext uri="{FF2B5EF4-FFF2-40B4-BE49-F238E27FC236}">
                <a16:creationId xmlns:a16="http://schemas.microsoft.com/office/drawing/2014/main" id="{F77D9FD0-7781-4504-81A0-888BE0AAC671}"/>
              </a:ext>
            </a:extLst>
          </p:cNvPr>
          <p:cNvSpPr>
            <a:spLocks noChangeShapeType="1"/>
          </p:cNvSpPr>
          <p:nvPr/>
        </p:nvSpPr>
        <p:spPr bwMode="auto">
          <a:xfrm>
            <a:off x="804797" y="5630866"/>
            <a:ext cx="2134649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 sz="1400"/>
          </a:p>
        </p:txBody>
      </p:sp>
      <p:sp>
        <p:nvSpPr>
          <p:cNvPr id="13613" name="Line 1831">
            <a:extLst>
              <a:ext uri="{FF2B5EF4-FFF2-40B4-BE49-F238E27FC236}">
                <a16:creationId xmlns:a16="http://schemas.microsoft.com/office/drawing/2014/main" id="{6F5BC4EE-EFAB-4519-9FC2-1FF5AF851B19}"/>
              </a:ext>
            </a:extLst>
          </p:cNvPr>
          <p:cNvSpPr>
            <a:spLocks noChangeShapeType="1"/>
          </p:cNvSpPr>
          <p:nvPr/>
        </p:nvSpPr>
        <p:spPr bwMode="auto">
          <a:xfrm>
            <a:off x="804797" y="5630866"/>
            <a:ext cx="1712" cy="52954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 sz="1400"/>
          </a:p>
        </p:txBody>
      </p:sp>
      <p:sp>
        <p:nvSpPr>
          <p:cNvPr id="13614" name="Line 1832">
            <a:extLst>
              <a:ext uri="{FF2B5EF4-FFF2-40B4-BE49-F238E27FC236}">
                <a16:creationId xmlns:a16="http://schemas.microsoft.com/office/drawing/2014/main" id="{A9526003-A51B-4CD2-A111-9C94FF976B2E}"/>
              </a:ext>
            </a:extLst>
          </p:cNvPr>
          <p:cNvSpPr>
            <a:spLocks noChangeShapeType="1"/>
          </p:cNvSpPr>
          <p:nvPr/>
        </p:nvSpPr>
        <p:spPr bwMode="auto">
          <a:xfrm>
            <a:off x="1508359" y="5630866"/>
            <a:ext cx="3424" cy="52954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 sz="1400"/>
          </a:p>
        </p:txBody>
      </p:sp>
      <p:sp>
        <p:nvSpPr>
          <p:cNvPr id="13615" name="Line 1833">
            <a:extLst>
              <a:ext uri="{FF2B5EF4-FFF2-40B4-BE49-F238E27FC236}">
                <a16:creationId xmlns:a16="http://schemas.microsoft.com/office/drawing/2014/main" id="{9BF92B39-0C70-469B-8450-8CFFFBE6C6C0}"/>
              </a:ext>
            </a:extLst>
          </p:cNvPr>
          <p:cNvSpPr>
            <a:spLocks noChangeShapeType="1"/>
          </p:cNvSpPr>
          <p:nvPr/>
        </p:nvSpPr>
        <p:spPr bwMode="auto">
          <a:xfrm>
            <a:off x="2215343" y="5630866"/>
            <a:ext cx="0" cy="52954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 sz="1400"/>
          </a:p>
        </p:txBody>
      </p:sp>
      <p:sp>
        <p:nvSpPr>
          <p:cNvPr id="13616" name="Line 1834">
            <a:extLst>
              <a:ext uri="{FF2B5EF4-FFF2-40B4-BE49-F238E27FC236}">
                <a16:creationId xmlns:a16="http://schemas.microsoft.com/office/drawing/2014/main" id="{4F262A71-F4F0-438A-A58D-A18C01BD6BB8}"/>
              </a:ext>
            </a:extLst>
          </p:cNvPr>
          <p:cNvSpPr>
            <a:spLocks noChangeShapeType="1"/>
          </p:cNvSpPr>
          <p:nvPr/>
        </p:nvSpPr>
        <p:spPr bwMode="auto">
          <a:xfrm>
            <a:off x="2913768" y="5630866"/>
            <a:ext cx="0" cy="52954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 sz="1400"/>
          </a:p>
        </p:txBody>
      </p:sp>
      <p:sp>
        <p:nvSpPr>
          <p:cNvPr id="13617" name="Line 1835">
            <a:extLst>
              <a:ext uri="{FF2B5EF4-FFF2-40B4-BE49-F238E27FC236}">
                <a16:creationId xmlns:a16="http://schemas.microsoft.com/office/drawing/2014/main" id="{D6ACA355-313D-45CA-9E90-D8B583500D1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04797" y="3739381"/>
            <a:ext cx="1712" cy="189148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 sz="1400"/>
          </a:p>
        </p:txBody>
      </p:sp>
      <p:sp>
        <p:nvSpPr>
          <p:cNvPr id="13618" name="Line 1836">
            <a:extLst>
              <a:ext uri="{FF2B5EF4-FFF2-40B4-BE49-F238E27FC236}">
                <a16:creationId xmlns:a16="http://schemas.microsoft.com/office/drawing/2014/main" id="{7A67A2EA-5F7C-46AF-9300-FE0C9E9431E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48307" y="5630866"/>
            <a:ext cx="5649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 sz="1400"/>
          </a:p>
        </p:txBody>
      </p:sp>
      <p:sp>
        <p:nvSpPr>
          <p:cNvPr id="13619" name="Line 1837">
            <a:extLst>
              <a:ext uri="{FF2B5EF4-FFF2-40B4-BE49-F238E27FC236}">
                <a16:creationId xmlns:a16="http://schemas.microsoft.com/office/drawing/2014/main" id="{B68E3411-16BE-42EA-AB5A-32ED1FA4E2A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48307" y="4679829"/>
            <a:ext cx="56490" cy="211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 sz="1400"/>
          </a:p>
        </p:txBody>
      </p:sp>
      <p:sp>
        <p:nvSpPr>
          <p:cNvPr id="13620" name="Line 1861">
            <a:extLst>
              <a:ext uri="{FF2B5EF4-FFF2-40B4-BE49-F238E27FC236}">
                <a16:creationId xmlns:a16="http://schemas.microsoft.com/office/drawing/2014/main" id="{5408CF28-1970-44F0-B6F3-B926CA7B8BD5}"/>
              </a:ext>
            </a:extLst>
          </p:cNvPr>
          <p:cNvSpPr>
            <a:spLocks noChangeShapeType="1"/>
          </p:cNvSpPr>
          <p:nvPr/>
        </p:nvSpPr>
        <p:spPr bwMode="auto">
          <a:xfrm>
            <a:off x="1018776" y="4050745"/>
            <a:ext cx="20542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 sz="1400"/>
          </a:p>
        </p:txBody>
      </p:sp>
      <p:sp>
        <p:nvSpPr>
          <p:cNvPr id="13621" name="Line 2038">
            <a:extLst>
              <a:ext uri="{FF2B5EF4-FFF2-40B4-BE49-F238E27FC236}">
                <a16:creationId xmlns:a16="http://schemas.microsoft.com/office/drawing/2014/main" id="{6F53A16C-8A5A-4748-B1F3-09A7C48370B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48307" y="3752090"/>
            <a:ext cx="5649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 sz="1400"/>
          </a:p>
        </p:txBody>
      </p:sp>
      <p:sp>
        <p:nvSpPr>
          <p:cNvPr id="13622" name="Rectangle 2039">
            <a:extLst>
              <a:ext uri="{FF2B5EF4-FFF2-40B4-BE49-F238E27FC236}">
                <a16:creationId xmlns:a16="http://schemas.microsoft.com/office/drawing/2014/main" id="{21BD13D1-1351-4BD4-AB72-CCC96E9C641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36640" y="5120537"/>
            <a:ext cx="75320" cy="99553"/>
          </a:xfrm>
          <a:prstGeom prst="rect">
            <a:avLst/>
          </a:prstGeom>
          <a:solidFill>
            <a:schemeClr val="bg1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400">
              <a:cs typeface="Arial" panose="020B0604020202020204" pitchFamily="34" charset="0"/>
            </a:endParaRPr>
          </a:p>
        </p:txBody>
      </p:sp>
      <p:sp>
        <p:nvSpPr>
          <p:cNvPr id="13623" name="Freeform 2040">
            <a:extLst>
              <a:ext uri="{FF2B5EF4-FFF2-40B4-BE49-F238E27FC236}">
                <a16:creationId xmlns:a16="http://schemas.microsoft.com/office/drawing/2014/main" id="{9943E5FC-0FDA-4168-B743-AA00D3FA9BCE}"/>
              </a:ext>
            </a:extLst>
          </p:cNvPr>
          <p:cNvSpPr>
            <a:spLocks noChangeAspect="1"/>
          </p:cNvSpPr>
          <p:nvPr/>
        </p:nvSpPr>
        <p:spPr bwMode="auto">
          <a:xfrm>
            <a:off x="850621" y="5387284"/>
            <a:ext cx="73609" cy="103787"/>
          </a:xfrm>
          <a:custGeom>
            <a:avLst/>
            <a:gdLst>
              <a:gd name="T0" fmla="*/ 0 w 31"/>
              <a:gd name="T1" fmla="*/ 2147483646 h 31"/>
              <a:gd name="T2" fmla="*/ 2147483646 w 31"/>
              <a:gd name="T3" fmla="*/ 2147483646 h 31"/>
              <a:gd name="T4" fmla="*/ 2147483646 w 31"/>
              <a:gd name="T5" fmla="*/ 0 h 31"/>
              <a:gd name="T6" fmla="*/ 0 w 31"/>
              <a:gd name="T7" fmla="*/ 2147483646 h 31"/>
              <a:gd name="T8" fmla="*/ 0 60000 65536"/>
              <a:gd name="T9" fmla="*/ 0 60000 65536"/>
              <a:gd name="T10" fmla="*/ 0 60000 65536"/>
              <a:gd name="T11" fmla="*/ 0 60000 65536"/>
              <a:gd name="T12" fmla="*/ 0 w 31"/>
              <a:gd name="T13" fmla="*/ 0 h 31"/>
              <a:gd name="T14" fmla="*/ 31 w 31"/>
              <a:gd name="T15" fmla="*/ 31 h 3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1" h="31">
                <a:moveTo>
                  <a:pt x="0" y="31"/>
                </a:moveTo>
                <a:lnTo>
                  <a:pt x="31" y="31"/>
                </a:lnTo>
                <a:lnTo>
                  <a:pt x="15" y="0"/>
                </a:lnTo>
                <a:lnTo>
                  <a:pt x="0" y="31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fr-FR" sz="1400"/>
          </a:p>
        </p:txBody>
      </p:sp>
      <p:sp>
        <p:nvSpPr>
          <p:cNvPr id="13624" name="Text Box 2041">
            <a:extLst>
              <a:ext uri="{FF2B5EF4-FFF2-40B4-BE49-F238E27FC236}">
                <a16:creationId xmlns:a16="http://schemas.microsoft.com/office/drawing/2014/main" id="{C0D41875-0955-454A-B34E-52A3E1578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6722" y="5046211"/>
            <a:ext cx="81144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400" dirty="0">
                <a:cs typeface="Arial" panose="020B0604020202020204" pitchFamily="34" charset="0"/>
              </a:rPr>
              <a:t> Control</a:t>
            </a:r>
          </a:p>
        </p:txBody>
      </p:sp>
      <p:sp>
        <p:nvSpPr>
          <p:cNvPr id="13625" name="Text Box 2042">
            <a:extLst>
              <a:ext uri="{FF2B5EF4-FFF2-40B4-BE49-F238E27FC236}">
                <a16:creationId xmlns:a16="http://schemas.microsoft.com/office/drawing/2014/main" id="{0962BA79-8071-4800-AEC2-E360B3B66F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6273" y="5303153"/>
            <a:ext cx="127951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400" dirty="0">
                <a:cs typeface="Arial" panose="020B0604020202020204" pitchFamily="34" charset="0"/>
              </a:rPr>
              <a:t> </a:t>
            </a:r>
            <a:r>
              <a:rPr lang="fr-FR" altLang="fr-FR" sz="1400" dirty="0" err="1">
                <a:cs typeface="Arial" panose="020B0604020202020204" pitchFamily="34" charset="0"/>
              </a:rPr>
              <a:t>Experimental</a:t>
            </a:r>
            <a:endParaRPr lang="fr-FR" altLang="fr-FR" sz="1400" dirty="0">
              <a:cs typeface="Arial" panose="020B0604020202020204" pitchFamily="34" charset="0"/>
            </a:endParaRPr>
          </a:p>
        </p:txBody>
      </p:sp>
      <p:sp>
        <p:nvSpPr>
          <p:cNvPr id="13626" name="Rectangle 2044">
            <a:extLst>
              <a:ext uri="{FF2B5EF4-FFF2-40B4-BE49-F238E27FC236}">
                <a16:creationId xmlns:a16="http://schemas.microsoft.com/office/drawing/2014/main" id="{B8F3528D-0E0C-47E6-A75C-A91B9DE76F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145" y="3658893"/>
            <a:ext cx="29816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400">
                <a:solidFill>
                  <a:srgbClr val="000000"/>
                </a:solidFill>
                <a:cs typeface="Arial" panose="020B0604020202020204" pitchFamily="34" charset="0"/>
              </a:rPr>
              <a:t>600</a:t>
            </a:r>
            <a:endParaRPr lang="fr-FR" altLang="fr-FR" sz="1400">
              <a:cs typeface="Arial" panose="020B0604020202020204" pitchFamily="34" charset="0"/>
            </a:endParaRPr>
          </a:p>
        </p:txBody>
      </p:sp>
      <p:sp>
        <p:nvSpPr>
          <p:cNvPr id="13627" name="Rectangle 2045">
            <a:extLst>
              <a:ext uri="{FF2B5EF4-FFF2-40B4-BE49-F238E27FC236}">
                <a16:creationId xmlns:a16="http://schemas.microsoft.com/office/drawing/2014/main" id="{993AF889-F639-40AF-8A82-A83A72A544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146" y="4548505"/>
            <a:ext cx="2981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400">
                <a:solidFill>
                  <a:srgbClr val="000000"/>
                </a:solidFill>
                <a:cs typeface="Arial" panose="020B0604020202020204" pitchFamily="34" charset="0"/>
              </a:rPr>
              <a:t>450</a:t>
            </a:r>
            <a:endParaRPr lang="fr-FR" altLang="fr-FR" sz="1400">
              <a:cs typeface="Arial" panose="020B0604020202020204" pitchFamily="34" charset="0"/>
            </a:endParaRPr>
          </a:p>
        </p:txBody>
      </p:sp>
      <p:sp>
        <p:nvSpPr>
          <p:cNvPr id="13628" name="Rectangle 2046">
            <a:extLst>
              <a:ext uri="{FF2B5EF4-FFF2-40B4-BE49-F238E27FC236}">
                <a16:creationId xmlns:a16="http://schemas.microsoft.com/office/drawing/2014/main" id="{80B03392-0A91-42AF-AEC0-00F8BAC4A7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145" y="5480480"/>
            <a:ext cx="29816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400">
                <a:solidFill>
                  <a:srgbClr val="000000"/>
                </a:solidFill>
                <a:cs typeface="Arial" panose="020B0604020202020204" pitchFamily="34" charset="0"/>
              </a:rPr>
              <a:t>300</a:t>
            </a:r>
            <a:endParaRPr lang="fr-FR" altLang="fr-FR" sz="1400">
              <a:cs typeface="Arial" panose="020B0604020202020204" pitchFamily="34" charset="0"/>
            </a:endParaRPr>
          </a:p>
        </p:txBody>
      </p:sp>
      <p:sp>
        <p:nvSpPr>
          <p:cNvPr id="13629" name="Rectangle 2047">
            <a:extLst>
              <a:ext uri="{FF2B5EF4-FFF2-40B4-BE49-F238E27FC236}">
                <a16:creationId xmlns:a16="http://schemas.microsoft.com/office/drawing/2014/main" id="{31A386E3-DFA3-4AB4-BD85-DBD7EEBD23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275" y="5683820"/>
            <a:ext cx="19877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400">
                <a:solidFill>
                  <a:srgbClr val="000000"/>
                </a:solidFill>
                <a:cs typeface="Arial" panose="020B0604020202020204" pitchFamily="34" charset="0"/>
              </a:rPr>
              <a:t>50</a:t>
            </a:r>
            <a:endParaRPr lang="fr-FR" altLang="fr-FR" sz="1400">
              <a:cs typeface="Arial" panose="020B0604020202020204" pitchFamily="34" charset="0"/>
            </a:endParaRPr>
          </a:p>
        </p:txBody>
      </p:sp>
      <p:sp>
        <p:nvSpPr>
          <p:cNvPr id="13630" name="Rectangle 2048">
            <a:extLst>
              <a:ext uri="{FF2B5EF4-FFF2-40B4-BE49-F238E27FC236}">
                <a16:creationId xmlns:a16="http://schemas.microsoft.com/office/drawing/2014/main" id="{276260F8-0E6A-4AD6-A110-16C40A8AD4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7845" y="5683820"/>
            <a:ext cx="19877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400">
                <a:solidFill>
                  <a:srgbClr val="000000"/>
                </a:solidFill>
                <a:cs typeface="Arial" panose="020B0604020202020204" pitchFamily="34" charset="0"/>
              </a:rPr>
              <a:t>75</a:t>
            </a:r>
            <a:endParaRPr lang="fr-FR" altLang="fr-FR" sz="1400">
              <a:cs typeface="Arial" panose="020B0604020202020204" pitchFamily="34" charset="0"/>
            </a:endParaRPr>
          </a:p>
        </p:txBody>
      </p:sp>
      <p:sp>
        <p:nvSpPr>
          <p:cNvPr id="13631" name="Rectangle 2049">
            <a:extLst>
              <a:ext uri="{FF2B5EF4-FFF2-40B4-BE49-F238E27FC236}">
                <a16:creationId xmlns:a16="http://schemas.microsoft.com/office/drawing/2014/main" id="{5E047664-598E-4BEB-BF76-CE734BC1EB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2569" y="5683820"/>
            <a:ext cx="2981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400">
                <a:solidFill>
                  <a:srgbClr val="000000"/>
                </a:solidFill>
                <a:cs typeface="Arial" panose="020B0604020202020204" pitchFamily="34" charset="0"/>
              </a:rPr>
              <a:t>100</a:t>
            </a:r>
            <a:endParaRPr lang="fr-FR" altLang="fr-FR" sz="1400">
              <a:cs typeface="Arial" panose="020B0604020202020204" pitchFamily="34" charset="0"/>
            </a:endParaRPr>
          </a:p>
        </p:txBody>
      </p:sp>
      <p:sp>
        <p:nvSpPr>
          <p:cNvPr id="13632" name="Rectangle 2050">
            <a:extLst>
              <a:ext uri="{FF2B5EF4-FFF2-40B4-BE49-F238E27FC236}">
                <a16:creationId xmlns:a16="http://schemas.microsoft.com/office/drawing/2014/main" id="{5C0C974A-1621-4DB3-899F-556E162E7D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3248" y="5683820"/>
            <a:ext cx="2981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400">
                <a:solidFill>
                  <a:srgbClr val="000000"/>
                </a:solidFill>
                <a:cs typeface="Arial" panose="020B0604020202020204" pitchFamily="34" charset="0"/>
              </a:rPr>
              <a:t>125</a:t>
            </a:r>
            <a:endParaRPr lang="fr-FR" altLang="fr-FR" sz="1400">
              <a:cs typeface="Arial" panose="020B0604020202020204" pitchFamily="34" charset="0"/>
            </a:endParaRPr>
          </a:p>
        </p:txBody>
      </p:sp>
      <p:sp>
        <p:nvSpPr>
          <p:cNvPr id="13633" name="Freeform 1853">
            <a:extLst>
              <a:ext uri="{FF2B5EF4-FFF2-40B4-BE49-F238E27FC236}">
                <a16:creationId xmlns:a16="http://schemas.microsoft.com/office/drawing/2014/main" id="{24BCF9ED-D195-40D1-8899-FF06FA79A649}"/>
              </a:ext>
            </a:extLst>
          </p:cNvPr>
          <p:cNvSpPr>
            <a:spLocks/>
          </p:cNvSpPr>
          <p:nvPr/>
        </p:nvSpPr>
        <p:spPr bwMode="auto">
          <a:xfrm>
            <a:off x="1354294" y="4061336"/>
            <a:ext cx="80455" cy="103787"/>
          </a:xfrm>
          <a:custGeom>
            <a:avLst/>
            <a:gdLst>
              <a:gd name="T0" fmla="*/ 0 w 42"/>
              <a:gd name="T1" fmla="*/ 2147483646 h 43"/>
              <a:gd name="T2" fmla="*/ 2147483646 w 42"/>
              <a:gd name="T3" fmla="*/ 2147483646 h 43"/>
              <a:gd name="T4" fmla="*/ 2147483646 w 42"/>
              <a:gd name="T5" fmla="*/ 0 h 43"/>
              <a:gd name="T6" fmla="*/ 0 w 42"/>
              <a:gd name="T7" fmla="*/ 2147483646 h 43"/>
              <a:gd name="T8" fmla="*/ 0 60000 65536"/>
              <a:gd name="T9" fmla="*/ 0 60000 65536"/>
              <a:gd name="T10" fmla="*/ 0 60000 65536"/>
              <a:gd name="T11" fmla="*/ 0 60000 65536"/>
              <a:gd name="T12" fmla="*/ 0 w 42"/>
              <a:gd name="T13" fmla="*/ 0 h 43"/>
              <a:gd name="T14" fmla="*/ 42 w 42"/>
              <a:gd name="T15" fmla="*/ 43 h 4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2" h="43">
                <a:moveTo>
                  <a:pt x="0" y="43"/>
                </a:moveTo>
                <a:lnTo>
                  <a:pt x="42" y="43"/>
                </a:lnTo>
                <a:lnTo>
                  <a:pt x="21" y="0"/>
                </a:lnTo>
                <a:lnTo>
                  <a:pt x="0" y="43"/>
                </a:lnTo>
                <a:close/>
              </a:path>
            </a:pathLst>
          </a:custGeom>
          <a:solidFill>
            <a:schemeClr val="bg1"/>
          </a:solidFill>
          <a:ln w="1588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fr-FR" sz="1400"/>
          </a:p>
        </p:txBody>
      </p:sp>
      <p:sp>
        <p:nvSpPr>
          <p:cNvPr id="13634" name="Freeform 1854">
            <a:extLst>
              <a:ext uri="{FF2B5EF4-FFF2-40B4-BE49-F238E27FC236}">
                <a16:creationId xmlns:a16="http://schemas.microsoft.com/office/drawing/2014/main" id="{41C1AF1C-0138-4479-9D60-3F53405611B6}"/>
              </a:ext>
            </a:extLst>
          </p:cNvPr>
          <p:cNvSpPr>
            <a:spLocks/>
          </p:cNvSpPr>
          <p:nvPr/>
        </p:nvSpPr>
        <p:spPr bwMode="auto">
          <a:xfrm>
            <a:off x="1578543" y="4296448"/>
            <a:ext cx="80456" cy="103789"/>
          </a:xfrm>
          <a:custGeom>
            <a:avLst/>
            <a:gdLst>
              <a:gd name="T0" fmla="*/ 0 w 43"/>
              <a:gd name="T1" fmla="*/ 2147483646 h 42"/>
              <a:gd name="T2" fmla="*/ 2147483646 w 43"/>
              <a:gd name="T3" fmla="*/ 2147483646 h 42"/>
              <a:gd name="T4" fmla="*/ 2147483646 w 43"/>
              <a:gd name="T5" fmla="*/ 0 h 42"/>
              <a:gd name="T6" fmla="*/ 0 w 43"/>
              <a:gd name="T7" fmla="*/ 2147483646 h 42"/>
              <a:gd name="T8" fmla="*/ 0 60000 65536"/>
              <a:gd name="T9" fmla="*/ 0 60000 65536"/>
              <a:gd name="T10" fmla="*/ 0 60000 65536"/>
              <a:gd name="T11" fmla="*/ 0 60000 65536"/>
              <a:gd name="T12" fmla="*/ 0 w 43"/>
              <a:gd name="T13" fmla="*/ 0 h 42"/>
              <a:gd name="T14" fmla="*/ 43 w 43"/>
              <a:gd name="T15" fmla="*/ 42 h 4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" h="42">
                <a:moveTo>
                  <a:pt x="0" y="42"/>
                </a:moveTo>
                <a:lnTo>
                  <a:pt x="43" y="42"/>
                </a:lnTo>
                <a:lnTo>
                  <a:pt x="22" y="0"/>
                </a:lnTo>
                <a:lnTo>
                  <a:pt x="0" y="42"/>
                </a:lnTo>
                <a:close/>
              </a:path>
            </a:pathLst>
          </a:custGeom>
          <a:solidFill>
            <a:schemeClr val="bg1"/>
          </a:solidFill>
          <a:ln w="1588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fr-FR" sz="1400"/>
          </a:p>
        </p:txBody>
      </p:sp>
      <p:sp>
        <p:nvSpPr>
          <p:cNvPr id="13635" name="Freeform 1855">
            <a:extLst>
              <a:ext uri="{FF2B5EF4-FFF2-40B4-BE49-F238E27FC236}">
                <a16:creationId xmlns:a16="http://schemas.microsoft.com/office/drawing/2014/main" id="{7D36584D-FF51-49E2-B4FF-6D8648271F78}"/>
              </a:ext>
            </a:extLst>
          </p:cNvPr>
          <p:cNvSpPr>
            <a:spLocks/>
          </p:cNvSpPr>
          <p:nvPr/>
        </p:nvSpPr>
        <p:spPr bwMode="auto">
          <a:xfrm>
            <a:off x="2030465" y="4489198"/>
            <a:ext cx="80456" cy="105906"/>
          </a:xfrm>
          <a:custGeom>
            <a:avLst/>
            <a:gdLst>
              <a:gd name="T0" fmla="*/ 0 w 42"/>
              <a:gd name="T1" fmla="*/ 2147483646 h 43"/>
              <a:gd name="T2" fmla="*/ 2147483646 w 42"/>
              <a:gd name="T3" fmla="*/ 2147483646 h 43"/>
              <a:gd name="T4" fmla="*/ 2147483646 w 42"/>
              <a:gd name="T5" fmla="*/ 0 h 43"/>
              <a:gd name="T6" fmla="*/ 0 w 42"/>
              <a:gd name="T7" fmla="*/ 2147483646 h 43"/>
              <a:gd name="T8" fmla="*/ 0 60000 65536"/>
              <a:gd name="T9" fmla="*/ 0 60000 65536"/>
              <a:gd name="T10" fmla="*/ 0 60000 65536"/>
              <a:gd name="T11" fmla="*/ 0 60000 65536"/>
              <a:gd name="T12" fmla="*/ 0 w 42"/>
              <a:gd name="T13" fmla="*/ 0 h 43"/>
              <a:gd name="T14" fmla="*/ 42 w 42"/>
              <a:gd name="T15" fmla="*/ 43 h 4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2" h="43">
                <a:moveTo>
                  <a:pt x="0" y="43"/>
                </a:moveTo>
                <a:lnTo>
                  <a:pt x="42" y="43"/>
                </a:lnTo>
                <a:lnTo>
                  <a:pt x="21" y="0"/>
                </a:lnTo>
                <a:lnTo>
                  <a:pt x="0" y="43"/>
                </a:lnTo>
                <a:close/>
              </a:path>
            </a:pathLst>
          </a:custGeom>
          <a:solidFill>
            <a:schemeClr val="bg1"/>
          </a:solidFill>
          <a:ln w="1588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fr-FR" sz="1400"/>
          </a:p>
        </p:txBody>
      </p:sp>
      <p:sp>
        <p:nvSpPr>
          <p:cNvPr id="13636" name="Freeform 1964">
            <a:extLst>
              <a:ext uri="{FF2B5EF4-FFF2-40B4-BE49-F238E27FC236}">
                <a16:creationId xmlns:a16="http://schemas.microsoft.com/office/drawing/2014/main" id="{21AE5657-7356-423D-BDF1-7242C653A30F}"/>
              </a:ext>
            </a:extLst>
          </p:cNvPr>
          <p:cNvSpPr>
            <a:spLocks/>
          </p:cNvSpPr>
          <p:nvPr/>
        </p:nvSpPr>
        <p:spPr bwMode="auto">
          <a:xfrm rot="209359">
            <a:off x="1729184" y="4357874"/>
            <a:ext cx="80456" cy="103787"/>
          </a:xfrm>
          <a:custGeom>
            <a:avLst/>
            <a:gdLst>
              <a:gd name="T0" fmla="*/ 0 w 43"/>
              <a:gd name="T1" fmla="*/ 2147483646 h 43"/>
              <a:gd name="T2" fmla="*/ 2147483646 w 43"/>
              <a:gd name="T3" fmla="*/ 2147483646 h 43"/>
              <a:gd name="T4" fmla="*/ 2147483646 w 43"/>
              <a:gd name="T5" fmla="*/ 0 h 43"/>
              <a:gd name="T6" fmla="*/ 0 w 43"/>
              <a:gd name="T7" fmla="*/ 2147483646 h 43"/>
              <a:gd name="T8" fmla="*/ 0 60000 65536"/>
              <a:gd name="T9" fmla="*/ 0 60000 65536"/>
              <a:gd name="T10" fmla="*/ 0 60000 65536"/>
              <a:gd name="T11" fmla="*/ 0 60000 65536"/>
              <a:gd name="T12" fmla="*/ 0 w 43"/>
              <a:gd name="T13" fmla="*/ 0 h 43"/>
              <a:gd name="T14" fmla="*/ 43 w 43"/>
              <a:gd name="T15" fmla="*/ 43 h 4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" h="43">
                <a:moveTo>
                  <a:pt x="0" y="43"/>
                </a:moveTo>
                <a:lnTo>
                  <a:pt x="43" y="43"/>
                </a:lnTo>
                <a:lnTo>
                  <a:pt x="21" y="0"/>
                </a:lnTo>
                <a:lnTo>
                  <a:pt x="0" y="43"/>
                </a:lnTo>
                <a:close/>
              </a:path>
            </a:pathLst>
          </a:custGeom>
          <a:solidFill>
            <a:schemeClr val="bg1"/>
          </a:solidFill>
          <a:ln w="1588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fr-FR" sz="1400"/>
          </a:p>
        </p:txBody>
      </p:sp>
      <p:sp>
        <p:nvSpPr>
          <p:cNvPr id="13637" name="Freeform 1982">
            <a:extLst>
              <a:ext uri="{FF2B5EF4-FFF2-40B4-BE49-F238E27FC236}">
                <a16:creationId xmlns:a16="http://schemas.microsoft.com/office/drawing/2014/main" id="{3DEBA761-0F7E-4B8B-BCD2-1255F69ECD8C}"/>
              </a:ext>
            </a:extLst>
          </p:cNvPr>
          <p:cNvSpPr>
            <a:spLocks/>
          </p:cNvSpPr>
          <p:nvPr/>
        </p:nvSpPr>
        <p:spPr bwMode="auto">
          <a:xfrm rot="209359">
            <a:off x="2170835" y="4595104"/>
            <a:ext cx="80456" cy="105906"/>
          </a:xfrm>
          <a:custGeom>
            <a:avLst/>
            <a:gdLst>
              <a:gd name="T0" fmla="*/ 0 w 42"/>
              <a:gd name="T1" fmla="*/ 2147483646 h 43"/>
              <a:gd name="T2" fmla="*/ 2147483646 w 42"/>
              <a:gd name="T3" fmla="*/ 2147483646 h 43"/>
              <a:gd name="T4" fmla="*/ 2147483646 w 42"/>
              <a:gd name="T5" fmla="*/ 0 h 43"/>
              <a:gd name="T6" fmla="*/ 0 w 42"/>
              <a:gd name="T7" fmla="*/ 2147483646 h 43"/>
              <a:gd name="T8" fmla="*/ 0 60000 65536"/>
              <a:gd name="T9" fmla="*/ 0 60000 65536"/>
              <a:gd name="T10" fmla="*/ 0 60000 65536"/>
              <a:gd name="T11" fmla="*/ 0 60000 65536"/>
              <a:gd name="T12" fmla="*/ 0 w 42"/>
              <a:gd name="T13" fmla="*/ 0 h 43"/>
              <a:gd name="T14" fmla="*/ 42 w 42"/>
              <a:gd name="T15" fmla="*/ 43 h 4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2" h="43">
                <a:moveTo>
                  <a:pt x="0" y="43"/>
                </a:moveTo>
                <a:lnTo>
                  <a:pt x="42" y="43"/>
                </a:lnTo>
                <a:lnTo>
                  <a:pt x="21" y="0"/>
                </a:lnTo>
                <a:lnTo>
                  <a:pt x="0" y="43"/>
                </a:lnTo>
                <a:close/>
              </a:path>
            </a:pathLst>
          </a:custGeom>
          <a:solidFill>
            <a:schemeClr val="bg1"/>
          </a:solidFill>
          <a:ln w="1588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fr-FR" sz="1400"/>
          </a:p>
        </p:txBody>
      </p:sp>
      <p:sp>
        <p:nvSpPr>
          <p:cNvPr id="13638" name="Freeform 1983">
            <a:extLst>
              <a:ext uri="{FF2B5EF4-FFF2-40B4-BE49-F238E27FC236}">
                <a16:creationId xmlns:a16="http://schemas.microsoft.com/office/drawing/2014/main" id="{133322A0-99E3-4B1F-AECD-83A81F5833CE}"/>
              </a:ext>
            </a:extLst>
          </p:cNvPr>
          <p:cNvSpPr>
            <a:spLocks/>
          </p:cNvSpPr>
          <p:nvPr/>
        </p:nvSpPr>
        <p:spPr bwMode="auto">
          <a:xfrm rot="209359">
            <a:off x="2391661" y="4667120"/>
            <a:ext cx="80455" cy="103787"/>
          </a:xfrm>
          <a:custGeom>
            <a:avLst/>
            <a:gdLst>
              <a:gd name="T0" fmla="*/ 0 w 43"/>
              <a:gd name="T1" fmla="*/ 2147483646 h 43"/>
              <a:gd name="T2" fmla="*/ 2147483646 w 43"/>
              <a:gd name="T3" fmla="*/ 2147483646 h 43"/>
              <a:gd name="T4" fmla="*/ 2147483646 w 43"/>
              <a:gd name="T5" fmla="*/ 0 h 43"/>
              <a:gd name="T6" fmla="*/ 0 w 43"/>
              <a:gd name="T7" fmla="*/ 2147483646 h 43"/>
              <a:gd name="T8" fmla="*/ 0 60000 65536"/>
              <a:gd name="T9" fmla="*/ 0 60000 65536"/>
              <a:gd name="T10" fmla="*/ 0 60000 65536"/>
              <a:gd name="T11" fmla="*/ 0 60000 65536"/>
              <a:gd name="T12" fmla="*/ 0 w 43"/>
              <a:gd name="T13" fmla="*/ 0 h 43"/>
              <a:gd name="T14" fmla="*/ 43 w 43"/>
              <a:gd name="T15" fmla="*/ 43 h 4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" h="43">
                <a:moveTo>
                  <a:pt x="0" y="43"/>
                </a:moveTo>
                <a:lnTo>
                  <a:pt x="43" y="43"/>
                </a:lnTo>
                <a:lnTo>
                  <a:pt x="22" y="0"/>
                </a:lnTo>
                <a:lnTo>
                  <a:pt x="0" y="43"/>
                </a:lnTo>
                <a:close/>
              </a:path>
            </a:pathLst>
          </a:custGeom>
          <a:solidFill>
            <a:schemeClr val="bg1"/>
          </a:solidFill>
          <a:ln w="1588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fr-FR" sz="1400"/>
          </a:p>
        </p:txBody>
      </p:sp>
      <p:sp>
        <p:nvSpPr>
          <p:cNvPr id="13639" name="Freeform 1984">
            <a:extLst>
              <a:ext uri="{FF2B5EF4-FFF2-40B4-BE49-F238E27FC236}">
                <a16:creationId xmlns:a16="http://schemas.microsoft.com/office/drawing/2014/main" id="{3B9371AC-5BE5-4829-B391-6E830FE2FC08}"/>
              </a:ext>
            </a:extLst>
          </p:cNvPr>
          <p:cNvSpPr>
            <a:spLocks/>
          </p:cNvSpPr>
          <p:nvPr/>
        </p:nvSpPr>
        <p:spPr bwMode="auto">
          <a:xfrm rot="209359">
            <a:off x="2617623" y="4696774"/>
            <a:ext cx="80455" cy="103787"/>
          </a:xfrm>
          <a:custGeom>
            <a:avLst/>
            <a:gdLst>
              <a:gd name="T0" fmla="*/ 0 w 43"/>
              <a:gd name="T1" fmla="*/ 2147483646 h 43"/>
              <a:gd name="T2" fmla="*/ 2147483646 w 43"/>
              <a:gd name="T3" fmla="*/ 2147483646 h 43"/>
              <a:gd name="T4" fmla="*/ 2147483646 w 43"/>
              <a:gd name="T5" fmla="*/ 0 h 43"/>
              <a:gd name="T6" fmla="*/ 0 w 43"/>
              <a:gd name="T7" fmla="*/ 2147483646 h 43"/>
              <a:gd name="T8" fmla="*/ 0 60000 65536"/>
              <a:gd name="T9" fmla="*/ 0 60000 65536"/>
              <a:gd name="T10" fmla="*/ 0 60000 65536"/>
              <a:gd name="T11" fmla="*/ 0 60000 65536"/>
              <a:gd name="T12" fmla="*/ 0 w 43"/>
              <a:gd name="T13" fmla="*/ 0 h 43"/>
              <a:gd name="T14" fmla="*/ 43 w 43"/>
              <a:gd name="T15" fmla="*/ 43 h 4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" h="43">
                <a:moveTo>
                  <a:pt x="0" y="43"/>
                </a:moveTo>
                <a:lnTo>
                  <a:pt x="43" y="43"/>
                </a:lnTo>
                <a:lnTo>
                  <a:pt x="21" y="0"/>
                </a:lnTo>
                <a:lnTo>
                  <a:pt x="0" y="43"/>
                </a:lnTo>
                <a:close/>
              </a:path>
            </a:pathLst>
          </a:custGeom>
          <a:solidFill>
            <a:schemeClr val="bg1"/>
          </a:solidFill>
          <a:ln w="1588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fr-FR" sz="1400"/>
          </a:p>
        </p:txBody>
      </p:sp>
      <p:sp>
        <p:nvSpPr>
          <p:cNvPr id="13640" name="Rectangle 1840">
            <a:extLst>
              <a:ext uri="{FF2B5EF4-FFF2-40B4-BE49-F238E27FC236}">
                <a16:creationId xmlns:a16="http://schemas.microsoft.com/office/drawing/2014/main" id="{B552FF48-BFAD-4063-A951-E60CA4253A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0216" y="4010501"/>
            <a:ext cx="78744" cy="103787"/>
          </a:xfrm>
          <a:prstGeom prst="rect">
            <a:avLst/>
          </a:prstGeom>
          <a:solidFill>
            <a:schemeClr val="bg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400">
              <a:cs typeface="Arial" panose="020B0604020202020204" pitchFamily="34" charset="0"/>
            </a:endParaRPr>
          </a:p>
        </p:txBody>
      </p:sp>
      <p:sp>
        <p:nvSpPr>
          <p:cNvPr id="13641" name="Rectangle 1841">
            <a:extLst>
              <a:ext uri="{FF2B5EF4-FFF2-40B4-BE49-F238E27FC236}">
                <a16:creationId xmlns:a16="http://schemas.microsoft.com/office/drawing/2014/main" id="{56A1A03C-6166-4CBC-8E89-79DFD844E2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3197" y="4042273"/>
            <a:ext cx="80456" cy="103789"/>
          </a:xfrm>
          <a:prstGeom prst="rect">
            <a:avLst/>
          </a:prstGeom>
          <a:solidFill>
            <a:schemeClr val="bg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400">
              <a:cs typeface="Arial" panose="020B0604020202020204" pitchFamily="34" charset="0"/>
            </a:endParaRPr>
          </a:p>
        </p:txBody>
      </p:sp>
      <p:sp>
        <p:nvSpPr>
          <p:cNvPr id="13642" name="Rectangle 1842">
            <a:extLst>
              <a:ext uri="{FF2B5EF4-FFF2-40B4-BE49-F238E27FC236}">
                <a16:creationId xmlns:a16="http://schemas.microsoft.com/office/drawing/2014/main" id="{F8A1A071-BA8A-4408-B1F1-A847CFB4D4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6177" y="4105816"/>
            <a:ext cx="80456" cy="103789"/>
          </a:xfrm>
          <a:prstGeom prst="rect">
            <a:avLst/>
          </a:prstGeom>
          <a:solidFill>
            <a:schemeClr val="bg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400">
              <a:cs typeface="Arial" panose="020B0604020202020204" pitchFamily="34" charset="0"/>
            </a:endParaRPr>
          </a:p>
        </p:txBody>
      </p:sp>
      <p:sp>
        <p:nvSpPr>
          <p:cNvPr id="13643" name="Rectangle 1843">
            <a:extLst>
              <a:ext uri="{FF2B5EF4-FFF2-40B4-BE49-F238E27FC236}">
                <a16:creationId xmlns:a16="http://schemas.microsoft.com/office/drawing/2014/main" id="{434350C6-3416-431B-975D-FD67E08BD9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7447" y="4186305"/>
            <a:ext cx="78744" cy="103789"/>
          </a:xfrm>
          <a:prstGeom prst="rect">
            <a:avLst/>
          </a:prstGeom>
          <a:solidFill>
            <a:schemeClr val="bg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400">
              <a:cs typeface="Arial" panose="020B0604020202020204" pitchFamily="34" charset="0"/>
            </a:endParaRPr>
          </a:p>
        </p:txBody>
      </p:sp>
      <p:sp>
        <p:nvSpPr>
          <p:cNvPr id="13644" name="Rectangle 1844">
            <a:extLst>
              <a:ext uri="{FF2B5EF4-FFF2-40B4-BE49-F238E27FC236}">
                <a16:creationId xmlns:a16="http://schemas.microsoft.com/office/drawing/2014/main" id="{0609DB32-173E-4169-98FB-F849BC3023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0427" y="4285858"/>
            <a:ext cx="80455" cy="103787"/>
          </a:xfrm>
          <a:prstGeom prst="rect">
            <a:avLst/>
          </a:prstGeom>
          <a:solidFill>
            <a:schemeClr val="bg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400">
              <a:cs typeface="Arial" panose="020B0604020202020204" pitchFamily="34" charset="0"/>
            </a:endParaRPr>
          </a:p>
        </p:txBody>
      </p:sp>
      <p:sp>
        <p:nvSpPr>
          <p:cNvPr id="13645" name="Rectangle 1845">
            <a:extLst>
              <a:ext uri="{FF2B5EF4-FFF2-40B4-BE49-F238E27FC236}">
                <a16:creationId xmlns:a16="http://schemas.microsoft.com/office/drawing/2014/main" id="{06A5E2EB-C912-42E7-8065-3C5E3E2BBD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1696" y="4381173"/>
            <a:ext cx="78744" cy="103789"/>
          </a:xfrm>
          <a:prstGeom prst="rect">
            <a:avLst/>
          </a:prstGeom>
          <a:solidFill>
            <a:schemeClr val="bg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400">
              <a:cs typeface="Arial" panose="020B0604020202020204" pitchFamily="34" charset="0"/>
            </a:endParaRPr>
          </a:p>
        </p:txBody>
      </p:sp>
      <p:sp>
        <p:nvSpPr>
          <p:cNvPr id="13646" name="Rectangle 1846">
            <a:extLst>
              <a:ext uri="{FF2B5EF4-FFF2-40B4-BE49-F238E27FC236}">
                <a16:creationId xmlns:a16="http://schemas.microsoft.com/office/drawing/2014/main" id="{03DE4420-6F27-4D83-9213-6E2F288B49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4676" y="4461661"/>
            <a:ext cx="80456" cy="103789"/>
          </a:xfrm>
          <a:prstGeom prst="rect">
            <a:avLst/>
          </a:prstGeom>
          <a:solidFill>
            <a:schemeClr val="bg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400">
              <a:cs typeface="Arial" panose="020B0604020202020204" pitchFamily="34" charset="0"/>
            </a:endParaRPr>
          </a:p>
        </p:txBody>
      </p:sp>
      <p:sp>
        <p:nvSpPr>
          <p:cNvPr id="13647" name="Rectangle 1847">
            <a:extLst>
              <a:ext uri="{FF2B5EF4-FFF2-40B4-BE49-F238E27FC236}">
                <a16:creationId xmlns:a16="http://schemas.microsoft.com/office/drawing/2014/main" id="{3FC75874-84D5-47DB-94D5-A73BB1585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7657" y="4662884"/>
            <a:ext cx="80456" cy="103787"/>
          </a:xfrm>
          <a:prstGeom prst="rect">
            <a:avLst/>
          </a:prstGeom>
          <a:solidFill>
            <a:schemeClr val="bg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400">
              <a:cs typeface="Arial" panose="020B0604020202020204" pitchFamily="34" charset="0"/>
            </a:endParaRPr>
          </a:p>
        </p:txBody>
      </p:sp>
      <p:sp>
        <p:nvSpPr>
          <p:cNvPr id="13648" name="Rectangle 1848">
            <a:extLst>
              <a:ext uri="{FF2B5EF4-FFF2-40B4-BE49-F238E27FC236}">
                <a16:creationId xmlns:a16="http://schemas.microsoft.com/office/drawing/2014/main" id="{98F1F2F5-86EC-4DA0-8D36-FF0ACE7BB7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2350" y="4925531"/>
            <a:ext cx="80455" cy="105906"/>
          </a:xfrm>
          <a:prstGeom prst="rect">
            <a:avLst/>
          </a:prstGeom>
          <a:solidFill>
            <a:schemeClr val="bg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400">
              <a:cs typeface="Arial" panose="020B0604020202020204" pitchFamily="34" charset="0"/>
            </a:endParaRPr>
          </a:p>
        </p:txBody>
      </p:sp>
      <p:sp>
        <p:nvSpPr>
          <p:cNvPr id="13649" name="Rectangle 1849">
            <a:extLst>
              <a:ext uri="{FF2B5EF4-FFF2-40B4-BE49-F238E27FC236}">
                <a16:creationId xmlns:a16="http://schemas.microsoft.com/office/drawing/2014/main" id="{408D1FC2-267D-4455-A815-E319D6AF12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0465" y="5169115"/>
            <a:ext cx="80456" cy="103789"/>
          </a:xfrm>
          <a:prstGeom prst="rect">
            <a:avLst/>
          </a:prstGeom>
          <a:solidFill>
            <a:schemeClr val="bg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400">
              <a:cs typeface="Arial" panose="020B0604020202020204" pitchFamily="34" charset="0"/>
            </a:endParaRPr>
          </a:p>
        </p:txBody>
      </p:sp>
      <p:sp>
        <p:nvSpPr>
          <p:cNvPr id="13650" name="Rectangle 1850">
            <a:extLst>
              <a:ext uri="{FF2B5EF4-FFF2-40B4-BE49-F238E27FC236}">
                <a16:creationId xmlns:a16="http://schemas.microsoft.com/office/drawing/2014/main" id="{56DCBA96-E882-425D-9187-FB3B74BCFB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0022" y="5332211"/>
            <a:ext cx="80456" cy="103787"/>
          </a:xfrm>
          <a:prstGeom prst="rect">
            <a:avLst/>
          </a:prstGeom>
          <a:solidFill>
            <a:schemeClr val="bg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400">
              <a:cs typeface="Arial" panose="020B0604020202020204" pitchFamily="34" charset="0"/>
            </a:endParaRPr>
          </a:p>
        </p:txBody>
      </p:sp>
      <p:sp>
        <p:nvSpPr>
          <p:cNvPr id="13651" name="Rectangle 1851">
            <a:extLst>
              <a:ext uri="{FF2B5EF4-FFF2-40B4-BE49-F238E27FC236}">
                <a16:creationId xmlns:a16="http://schemas.microsoft.com/office/drawing/2014/main" id="{BC8B9394-EAED-453A-A5B7-08F5B092F5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4715" y="5349156"/>
            <a:ext cx="80455" cy="105906"/>
          </a:xfrm>
          <a:prstGeom prst="rect">
            <a:avLst/>
          </a:prstGeom>
          <a:solidFill>
            <a:schemeClr val="bg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400">
              <a:cs typeface="Arial" panose="020B0604020202020204" pitchFamily="34" charset="0"/>
            </a:endParaRPr>
          </a:p>
        </p:txBody>
      </p:sp>
      <p:sp>
        <p:nvSpPr>
          <p:cNvPr id="13652" name="Rectangle 1852">
            <a:extLst>
              <a:ext uri="{FF2B5EF4-FFF2-40B4-BE49-F238E27FC236}">
                <a16:creationId xmlns:a16="http://schemas.microsoft.com/office/drawing/2014/main" id="{5803D7B5-40F4-4221-8557-B04ED6019B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5983" y="5363982"/>
            <a:ext cx="80456" cy="103789"/>
          </a:xfrm>
          <a:prstGeom prst="rect">
            <a:avLst/>
          </a:prstGeom>
          <a:solidFill>
            <a:schemeClr val="bg1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400">
              <a:cs typeface="Arial" panose="020B0604020202020204" pitchFamily="34" charset="0"/>
            </a:endParaRPr>
          </a:p>
        </p:txBody>
      </p:sp>
      <p:sp>
        <p:nvSpPr>
          <p:cNvPr id="13653" name="Text Box 3176">
            <a:extLst>
              <a:ext uri="{FF2B5EF4-FFF2-40B4-BE49-F238E27FC236}">
                <a16:creationId xmlns:a16="http://schemas.microsoft.com/office/drawing/2014/main" id="{5EB71011-66A0-4923-A34F-00F7B17D08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110" y="3349647"/>
            <a:ext cx="2358898" cy="307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400" b="1">
                <a:cs typeface="Arial" panose="020B0604020202020204" pitchFamily="34" charset="0"/>
              </a:rPr>
              <a:t>Wild-type</a:t>
            </a:r>
          </a:p>
        </p:txBody>
      </p:sp>
      <p:sp>
        <p:nvSpPr>
          <p:cNvPr id="13654" name="Text Box 3176">
            <a:extLst>
              <a:ext uri="{FF2B5EF4-FFF2-40B4-BE49-F238E27FC236}">
                <a16:creationId xmlns:a16="http://schemas.microsoft.com/office/drawing/2014/main" id="{69E27FD0-1681-4738-9936-C638E984A5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0164" y="3317874"/>
            <a:ext cx="2673874" cy="307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400" b="1" dirty="0">
                <a:cs typeface="Arial" panose="020B0604020202020204" pitchFamily="34" charset="0"/>
              </a:rPr>
              <a:t>5-HT</a:t>
            </a:r>
            <a:r>
              <a:rPr lang="fr-FR" altLang="fr-FR" sz="1400" b="1" baseline="-25000" dirty="0">
                <a:cs typeface="Arial" panose="020B0604020202020204" pitchFamily="34" charset="0"/>
              </a:rPr>
              <a:t>3</a:t>
            </a:r>
            <a:r>
              <a:rPr lang="fr-FR" altLang="fr-FR" sz="1400" b="1" dirty="0">
                <a:cs typeface="Arial" panose="020B0604020202020204" pitchFamily="34" charset="0"/>
              </a:rPr>
              <a:t> Knock-out </a:t>
            </a:r>
          </a:p>
        </p:txBody>
      </p:sp>
      <p:sp>
        <p:nvSpPr>
          <p:cNvPr id="1743" name="Rectangle 4345">
            <a:extLst>
              <a:ext uri="{FF2B5EF4-FFF2-40B4-BE49-F238E27FC236}">
                <a16:creationId xmlns:a16="http://schemas.microsoft.com/office/drawing/2014/main" id="{8E80C1E0-4A38-4CA4-9D40-8A7A963B13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7162" y="5073649"/>
            <a:ext cx="1011816" cy="30777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400" dirty="0">
                <a:cs typeface="Arial" panose="020B0604020202020204" pitchFamily="34" charset="0"/>
              </a:rPr>
              <a:t>r</a:t>
            </a:r>
            <a:r>
              <a:rPr lang="en-GB" altLang="en-US" sz="1400" baseline="30000" dirty="0">
                <a:cs typeface="Arial" panose="020B0604020202020204" pitchFamily="34" charset="0"/>
              </a:rPr>
              <a:t>2</a:t>
            </a:r>
            <a:r>
              <a:rPr lang="en-GB" altLang="en-US" sz="1400" dirty="0">
                <a:cs typeface="Arial" panose="020B0604020202020204" pitchFamily="34" charset="0"/>
              </a:rPr>
              <a:t>= 0.9853</a:t>
            </a:r>
            <a:endParaRPr lang="fr-FR" altLang="en-US" sz="1400" dirty="0">
              <a:cs typeface="Arial" panose="020B0604020202020204" pitchFamily="34" charset="0"/>
            </a:endParaRPr>
          </a:p>
        </p:txBody>
      </p:sp>
      <p:sp>
        <p:nvSpPr>
          <p:cNvPr id="1744" name="Rectangle 4346">
            <a:extLst>
              <a:ext uri="{FF2B5EF4-FFF2-40B4-BE49-F238E27FC236}">
                <a16:creationId xmlns:a16="http://schemas.microsoft.com/office/drawing/2014/main" id="{F8F3B722-F14D-49F3-803E-27DB2D14C3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111" y="4384674"/>
            <a:ext cx="1011816" cy="30777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400" dirty="0">
                <a:cs typeface="Arial" panose="020B0604020202020204" pitchFamily="34" charset="0"/>
              </a:rPr>
              <a:t>r</a:t>
            </a:r>
            <a:r>
              <a:rPr lang="en-GB" altLang="en-US" sz="1400" baseline="30000" dirty="0">
                <a:cs typeface="Arial" panose="020B0604020202020204" pitchFamily="34" charset="0"/>
              </a:rPr>
              <a:t>2</a:t>
            </a:r>
            <a:r>
              <a:rPr lang="en-GB" altLang="en-US" sz="1400" dirty="0">
                <a:cs typeface="Arial" panose="020B0604020202020204" pitchFamily="34" charset="0"/>
              </a:rPr>
              <a:t>= 0.9712</a:t>
            </a:r>
            <a:endParaRPr lang="fr-FR" altLang="en-US" sz="1400" dirty="0">
              <a:cs typeface="Arial" panose="020B0604020202020204" pitchFamily="34" charset="0"/>
            </a:endParaRPr>
          </a:p>
        </p:txBody>
      </p:sp>
      <p:sp>
        <p:nvSpPr>
          <p:cNvPr id="1745" name="Rectangle 4345">
            <a:extLst>
              <a:ext uri="{FF2B5EF4-FFF2-40B4-BE49-F238E27FC236}">
                <a16:creationId xmlns:a16="http://schemas.microsoft.com/office/drawing/2014/main" id="{E94FB3AE-91CC-45B9-B8DE-97504ED6D0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8911" y="5351462"/>
            <a:ext cx="1011816" cy="30777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400" dirty="0">
                <a:cs typeface="Arial" panose="020B0604020202020204" pitchFamily="34" charset="0"/>
              </a:rPr>
              <a:t>r</a:t>
            </a:r>
            <a:r>
              <a:rPr lang="en-GB" altLang="en-US" sz="1400" baseline="30000" dirty="0">
                <a:cs typeface="Arial" panose="020B0604020202020204" pitchFamily="34" charset="0"/>
              </a:rPr>
              <a:t>2</a:t>
            </a:r>
            <a:r>
              <a:rPr lang="en-GB" altLang="en-US" sz="1400" dirty="0">
                <a:cs typeface="Arial" panose="020B0604020202020204" pitchFamily="34" charset="0"/>
              </a:rPr>
              <a:t>= 0.9973</a:t>
            </a:r>
            <a:endParaRPr lang="fr-FR" altLang="en-US" sz="1400" dirty="0">
              <a:cs typeface="Arial" panose="020B0604020202020204" pitchFamily="34" charset="0"/>
            </a:endParaRPr>
          </a:p>
        </p:txBody>
      </p:sp>
      <p:sp>
        <p:nvSpPr>
          <p:cNvPr id="1746" name="Rectangle 4346">
            <a:extLst>
              <a:ext uri="{FF2B5EF4-FFF2-40B4-BE49-F238E27FC236}">
                <a16:creationId xmlns:a16="http://schemas.microsoft.com/office/drawing/2014/main" id="{C31D456F-2608-4E9B-AC92-7AD60A2F2D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77393" y="4679949"/>
            <a:ext cx="1011816" cy="30777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400" dirty="0">
                <a:cs typeface="Arial" panose="020B0604020202020204" pitchFamily="34" charset="0"/>
              </a:rPr>
              <a:t>r</a:t>
            </a:r>
            <a:r>
              <a:rPr lang="en-GB" altLang="en-US" sz="1400" baseline="30000" dirty="0">
                <a:cs typeface="Arial" panose="020B0604020202020204" pitchFamily="34" charset="0"/>
              </a:rPr>
              <a:t>2</a:t>
            </a:r>
            <a:r>
              <a:rPr lang="en-GB" altLang="en-US" sz="1400" dirty="0">
                <a:cs typeface="Arial" panose="020B0604020202020204" pitchFamily="34" charset="0"/>
              </a:rPr>
              <a:t>= 0.9868</a:t>
            </a:r>
            <a:endParaRPr lang="fr-FR" altLang="en-US" sz="1400" dirty="0">
              <a:cs typeface="Arial" panose="020B0604020202020204" pitchFamily="34" charset="0"/>
            </a:endParaRPr>
          </a:p>
        </p:txBody>
      </p:sp>
      <p:cxnSp>
        <p:nvCxnSpPr>
          <p:cNvPr id="1747" name="Connecteur droit 1746">
            <a:extLst>
              <a:ext uri="{FF2B5EF4-FFF2-40B4-BE49-F238E27FC236}">
                <a16:creationId xmlns:a16="http://schemas.microsoft.com/office/drawing/2014/main" id="{E98476EB-D40A-4FE5-8345-0FA280D3B8CB}"/>
              </a:ext>
            </a:extLst>
          </p:cNvPr>
          <p:cNvCxnSpPr>
            <a:cxnSpLocks/>
          </p:cNvCxnSpPr>
          <p:nvPr/>
        </p:nvCxnSpPr>
        <p:spPr bwMode="auto">
          <a:xfrm>
            <a:off x="1677988" y="4419599"/>
            <a:ext cx="441325" cy="98266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8" name="Connecteur droit 1747">
            <a:extLst>
              <a:ext uri="{FF2B5EF4-FFF2-40B4-BE49-F238E27FC236}">
                <a16:creationId xmlns:a16="http://schemas.microsoft.com/office/drawing/2014/main" id="{5E55EE53-0984-4DF0-A63C-D1902CB6D34D}"/>
              </a:ext>
            </a:extLst>
          </p:cNvPr>
          <p:cNvCxnSpPr>
            <a:cxnSpLocks/>
          </p:cNvCxnSpPr>
          <p:nvPr/>
        </p:nvCxnSpPr>
        <p:spPr bwMode="auto">
          <a:xfrm>
            <a:off x="1508126" y="4268787"/>
            <a:ext cx="538163" cy="29686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9" name="Connecteur droit 1748">
            <a:extLst>
              <a:ext uri="{FF2B5EF4-FFF2-40B4-BE49-F238E27FC236}">
                <a16:creationId xmlns:a16="http://schemas.microsoft.com/office/drawing/2014/main" id="{2990C81B-774D-4115-B2B4-5AD5AE8BBF1D}"/>
              </a:ext>
            </a:extLst>
          </p:cNvPr>
          <p:cNvCxnSpPr>
            <a:cxnSpLocks/>
            <a:stCxn id="13595" idx="3"/>
          </p:cNvCxnSpPr>
          <p:nvPr/>
        </p:nvCxnSpPr>
        <p:spPr bwMode="auto">
          <a:xfrm>
            <a:off x="4967288" y="4305299"/>
            <a:ext cx="831850" cy="104616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0" name="Connecteur droit 1749">
            <a:extLst>
              <a:ext uri="{FF2B5EF4-FFF2-40B4-BE49-F238E27FC236}">
                <a16:creationId xmlns:a16="http://schemas.microsoft.com/office/drawing/2014/main" id="{337A6568-A9BA-4D69-AF50-727A3788C208}"/>
              </a:ext>
            </a:extLst>
          </p:cNvPr>
          <p:cNvCxnSpPr>
            <a:cxnSpLocks/>
          </p:cNvCxnSpPr>
          <p:nvPr/>
        </p:nvCxnSpPr>
        <p:spPr bwMode="auto">
          <a:xfrm>
            <a:off x="5067300" y="4235448"/>
            <a:ext cx="671513" cy="92551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63" name="Freeform 1853">
            <a:extLst>
              <a:ext uri="{FF2B5EF4-FFF2-40B4-BE49-F238E27FC236}">
                <a16:creationId xmlns:a16="http://schemas.microsoft.com/office/drawing/2014/main" id="{F159ACD6-DDB3-4A44-B828-3A451CC6C440}"/>
              </a:ext>
            </a:extLst>
          </p:cNvPr>
          <p:cNvSpPr>
            <a:spLocks/>
          </p:cNvSpPr>
          <p:nvPr/>
        </p:nvSpPr>
        <p:spPr bwMode="auto">
          <a:xfrm>
            <a:off x="1463851" y="4165124"/>
            <a:ext cx="80455" cy="103789"/>
          </a:xfrm>
          <a:custGeom>
            <a:avLst/>
            <a:gdLst>
              <a:gd name="T0" fmla="*/ 0 w 42"/>
              <a:gd name="T1" fmla="*/ 2147483646 h 43"/>
              <a:gd name="T2" fmla="*/ 2147483646 w 42"/>
              <a:gd name="T3" fmla="*/ 2147483646 h 43"/>
              <a:gd name="T4" fmla="*/ 2147483646 w 42"/>
              <a:gd name="T5" fmla="*/ 0 h 43"/>
              <a:gd name="T6" fmla="*/ 0 w 42"/>
              <a:gd name="T7" fmla="*/ 2147483646 h 43"/>
              <a:gd name="T8" fmla="*/ 0 60000 65536"/>
              <a:gd name="T9" fmla="*/ 0 60000 65536"/>
              <a:gd name="T10" fmla="*/ 0 60000 65536"/>
              <a:gd name="T11" fmla="*/ 0 60000 65536"/>
              <a:gd name="T12" fmla="*/ 0 w 42"/>
              <a:gd name="T13" fmla="*/ 0 h 43"/>
              <a:gd name="T14" fmla="*/ 42 w 42"/>
              <a:gd name="T15" fmla="*/ 43 h 4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2" h="43">
                <a:moveTo>
                  <a:pt x="0" y="43"/>
                </a:moveTo>
                <a:lnTo>
                  <a:pt x="42" y="43"/>
                </a:lnTo>
                <a:lnTo>
                  <a:pt x="21" y="0"/>
                </a:lnTo>
                <a:lnTo>
                  <a:pt x="0" y="43"/>
                </a:lnTo>
                <a:close/>
              </a:path>
            </a:pathLst>
          </a:custGeom>
          <a:solidFill>
            <a:schemeClr val="bg1"/>
          </a:solidFill>
          <a:ln w="1588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fr-FR" sz="1400"/>
          </a:p>
        </p:txBody>
      </p:sp>
      <p:sp>
        <p:nvSpPr>
          <p:cNvPr id="13494" name="ZoneTexte 3">
            <a:extLst>
              <a:ext uri="{FF2B5EF4-FFF2-40B4-BE49-F238E27FC236}">
                <a16:creationId xmlns:a16="http://schemas.microsoft.com/office/drawing/2014/main" id="{47B0C0E8-52D6-45C5-BAB6-1D2300A6FF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25" y="90488"/>
            <a:ext cx="3397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fr-FR" sz="1800"/>
              <a:t>A</a:t>
            </a:r>
            <a:endParaRPr lang="fr-FR" altLang="fr-FR" sz="1800"/>
          </a:p>
        </p:txBody>
      </p:sp>
      <p:sp>
        <p:nvSpPr>
          <p:cNvPr id="13495" name="ZoneTexte 1754">
            <a:extLst>
              <a:ext uri="{FF2B5EF4-FFF2-40B4-BE49-F238E27FC236}">
                <a16:creationId xmlns:a16="http://schemas.microsoft.com/office/drawing/2014/main" id="{FA5BABE9-AC2D-4885-AC31-40BA3A25F3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5400" y="3236913"/>
            <a:ext cx="339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fr-FR" sz="1800"/>
              <a:t>B</a:t>
            </a:r>
            <a:endParaRPr lang="fr-FR" altLang="fr-FR" sz="180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11622CB-3F2B-4802-B4BD-A58940E101F2}"/>
              </a:ext>
            </a:extLst>
          </p:cNvPr>
          <p:cNvSpPr txBox="1"/>
          <p:nvPr/>
        </p:nvSpPr>
        <p:spPr>
          <a:xfrm>
            <a:off x="5867659" y="0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Figure 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13">
            <a:extLst>
              <a:ext uri="{FF2B5EF4-FFF2-40B4-BE49-F238E27FC236}">
                <a16:creationId xmlns:a16="http://schemas.microsoft.com/office/drawing/2014/main" id="{D0FD5DFA-B537-4D59-BB44-DF9DF8250AA5}"/>
              </a:ext>
            </a:extLst>
          </p:cNvPr>
          <p:cNvGrpSpPr>
            <a:grpSpLocks/>
          </p:cNvGrpSpPr>
          <p:nvPr/>
        </p:nvGrpSpPr>
        <p:grpSpPr bwMode="auto">
          <a:xfrm rot="295470">
            <a:off x="3362325" y="5484813"/>
            <a:ext cx="96838" cy="349250"/>
            <a:chOff x="899" y="1323"/>
            <a:chExt cx="100" cy="357"/>
          </a:xfrm>
        </p:grpSpPr>
        <p:sp>
          <p:nvSpPr>
            <p:cNvPr id="18517" name="Line 14">
              <a:extLst>
                <a:ext uri="{FF2B5EF4-FFF2-40B4-BE49-F238E27FC236}">
                  <a16:creationId xmlns:a16="http://schemas.microsoft.com/office/drawing/2014/main" id="{334B5992-F64F-45AE-B1E6-C961190581C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00" y="1321"/>
              <a:ext cx="90" cy="18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>
                <a:latin typeface="+mn-lt"/>
              </a:endParaRPr>
            </a:p>
          </p:txBody>
        </p:sp>
        <p:sp>
          <p:nvSpPr>
            <p:cNvPr id="18518" name="Line 15">
              <a:extLst>
                <a:ext uri="{FF2B5EF4-FFF2-40B4-BE49-F238E27FC236}">
                  <a16:creationId xmlns:a16="http://schemas.microsoft.com/office/drawing/2014/main" id="{DC0E28B5-35AD-440B-A79E-A293B09E579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897" y="1496"/>
              <a:ext cx="90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>
                <a:latin typeface="+mn-lt"/>
              </a:endParaRPr>
            </a:p>
          </p:txBody>
        </p:sp>
      </p:grpSp>
      <p:sp>
        <p:nvSpPr>
          <p:cNvPr id="18440" name="Text Box 24">
            <a:extLst>
              <a:ext uri="{FF2B5EF4-FFF2-40B4-BE49-F238E27FC236}">
                <a16:creationId xmlns:a16="http://schemas.microsoft.com/office/drawing/2014/main" id="{7A441624-5B9E-400F-AACB-784DB53414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2400" y="5786438"/>
            <a:ext cx="1068388" cy="3381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600" b="1" dirty="0">
                <a:latin typeface="+mn-lt"/>
                <a:cs typeface="Times New Roman" panose="02020603050405020304" pitchFamily="18" charset="0"/>
              </a:rPr>
              <a:t>GABA</a:t>
            </a:r>
            <a:r>
              <a:rPr lang="fr-FR" altLang="fr-FR" sz="1600" b="1" baseline="-25000" dirty="0">
                <a:latin typeface="+mn-lt"/>
                <a:cs typeface="Times New Roman" panose="02020603050405020304" pitchFamily="18" charset="0"/>
              </a:rPr>
              <a:t>A </a:t>
            </a:r>
            <a:r>
              <a:rPr lang="fr-FR" altLang="fr-FR" sz="1600" b="1" dirty="0">
                <a:latin typeface="+mn-lt"/>
                <a:cs typeface="Times New Roman" panose="02020603050405020304" pitchFamily="18" charset="0"/>
              </a:rPr>
              <a:t>R</a:t>
            </a:r>
          </a:p>
        </p:txBody>
      </p:sp>
      <p:sp>
        <p:nvSpPr>
          <p:cNvPr id="18442" name="Line 32">
            <a:extLst>
              <a:ext uri="{FF2B5EF4-FFF2-40B4-BE49-F238E27FC236}">
                <a16:creationId xmlns:a16="http://schemas.microsoft.com/office/drawing/2014/main" id="{D46D5CA9-18CB-4FA5-A070-52E253C51C41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3420269" y="6153944"/>
            <a:ext cx="935038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>
              <a:latin typeface="+mn-lt"/>
            </a:endParaRPr>
          </a:p>
        </p:txBody>
      </p:sp>
      <p:sp>
        <p:nvSpPr>
          <p:cNvPr id="18445" name="Oval 83">
            <a:extLst>
              <a:ext uri="{FF2B5EF4-FFF2-40B4-BE49-F238E27FC236}">
                <a16:creationId xmlns:a16="http://schemas.microsoft.com/office/drawing/2014/main" id="{BEC55A93-F056-4B21-A412-C5257722C04A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619501" y="5354637"/>
            <a:ext cx="463550" cy="5048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rot="10800000"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en-AU" altLang="fr-FR" sz="180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8446" name="Oval 84">
            <a:extLst>
              <a:ext uri="{FF2B5EF4-FFF2-40B4-BE49-F238E27FC236}">
                <a16:creationId xmlns:a16="http://schemas.microsoft.com/office/drawing/2014/main" id="{09297B28-C306-49AE-AFC3-6E19A4913848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514725" y="5580063"/>
            <a:ext cx="147637" cy="160338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rot="10800000"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en-AU" altLang="fr-FR" sz="180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8447" name="Line 85">
            <a:extLst>
              <a:ext uri="{FF2B5EF4-FFF2-40B4-BE49-F238E27FC236}">
                <a16:creationId xmlns:a16="http://schemas.microsoft.com/office/drawing/2014/main" id="{5FC058D5-330D-4F93-991D-092C08FCD523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3130550" y="5586413"/>
            <a:ext cx="1333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>
              <a:latin typeface="+mn-lt"/>
            </a:endParaRPr>
          </a:p>
        </p:txBody>
      </p:sp>
      <p:grpSp>
        <p:nvGrpSpPr>
          <p:cNvPr id="15368" name="Group 87">
            <a:extLst>
              <a:ext uri="{FF2B5EF4-FFF2-40B4-BE49-F238E27FC236}">
                <a16:creationId xmlns:a16="http://schemas.microsoft.com/office/drawing/2014/main" id="{20E0BC37-79B0-442F-850E-2DA3599B9DC5}"/>
              </a:ext>
            </a:extLst>
          </p:cNvPr>
          <p:cNvGrpSpPr>
            <a:grpSpLocks/>
          </p:cNvGrpSpPr>
          <p:nvPr/>
        </p:nvGrpSpPr>
        <p:grpSpPr bwMode="auto">
          <a:xfrm rot="5400000">
            <a:off x="4181919" y="5568156"/>
            <a:ext cx="120650" cy="141288"/>
            <a:chOff x="1071" y="4335"/>
            <a:chExt cx="136" cy="136"/>
          </a:xfrm>
        </p:grpSpPr>
        <p:sp>
          <p:nvSpPr>
            <p:cNvPr id="4" name="Line 88">
              <a:extLst>
                <a:ext uri="{FF2B5EF4-FFF2-40B4-BE49-F238E27FC236}">
                  <a16:creationId xmlns:a16="http://schemas.microsoft.com/office/drawing/2014/main" id="{5E2F0A27-861E-4EF1-87EE-A524F5DE8F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71" y="4396"/>
              <a:ext cx="13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>
                <a:latin typeface="+mn-lt"/>
              </a:endParaRPr>
            </a:p>
          </p:txBody>
        </p:sp>
        <p:sp>
          <p:nvSpPr>
            <p:cNvPr id="5" name="Line 89">
              <a:extLst>
                <a:ext uri="{FF2B5EF4-FFF2-40B4-BE49-F238E27FC236}">
                  <a16:creationId xmlns:a16="http://schemas.microsoft.com/office/drawing/2014/main" id="{CDF75BC2-B7A2-4972-AC7C-1F83D05C5EBD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1069" y="4403"/>
              <a:ext cx="13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>
                <a:latin typeface="+mn-lt"/>
              </a:endParaRPr>
            </a:p>
          </p:txBody>
        </p:sp>
      </p:grpSp>
      <p:sp>
        <p:nvSpPr>
          <p:cNvPr id="18451" name="Rectangle 27" descr="blanc)">
            <a:extLst>
              <a:ext uri="{FF2B5EF4-FFF2-40B4-BE49-F238E27FC236}">
                <a16:creationId xmlns:a16="http://schemas.microsoft.com/office/drawing/2014/main" id="{C71AD814-117F-41E9-B47B-3BE37F924F07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017169" y="5520531"/>
            <a:ext cx="120650" cy="141288"/>
          </a:xfrm>
          <a:prstGeom prst="rect">
            <a:avLst/>
          </a:prstGeom>
          <a:solidFill>
            <a:schemeClr val="accent3">
              <a:lumMod val="85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en-AU" altLang="fr-FR" sz="180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8454" name="Rectangle 122">
            <a:extLst>
              <a:ext uri="{FF2B5EF4-FFF2-40B4-BE49-F238E27FC236}">
                <a16:creationId xmlns:a16="http://schemas.microsoft.com/office/drawing/2014/main" id="{8E2BAB7D-72FC-4C17-BAE0-FF43AEF554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6500" y="3987800"/>
            <a:ext cx="3265488" cy="2528888"/>
          </a:xfrm>
          <a:prstGeom prst="rect">
            <a:avLst/>
          </a:prstGeom>
          <a:noFill/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en-AU" altLang="fr-FR" sz="180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8461" name="Text Box 104">
            <a:extLst>
              <a:ext uri="{FF2B5EF4-FFF2-40B4-BE49-F238E27FC236}">
                <a16:creationId xmlns:a16="http://schemas.microsoft.com/office/drawing/2014/main" id="{18A2D0FB-7B83-4EE6-81D1-94567E478B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5813" y="5327650"/>
            <a:ext cx="606425" cy="3381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600" dirty="0">
                <a:latin typeface="+mn-lt"/>
                <a:cs typeface="Times New Roman" panose="02020603050405020304" pitchFamily="18" charset="0"/>
              </a:rPr>
              <a:t>GLU</a:t>
            </a:r>
          </a:p>
        </p:txBody>
      </p:sp>
      <p:sp>
        <p:nvSpPr>
          <p:cNvPr id="18466" name="Text Box 176">
            <a:extLst>
              <a:ext uri="{FF2B5EF4-FFF2-40B4-BE49-F238E27FC236}">
                <a16:creationId xmlns:a16="http://schemas.microsoft.com/office/drawing/2014/main" id="{93D8B040-F017-4611-9FDC-D7F53456F3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5663" y="5678488"/>
            <a:ext cx="1530350" cy="8302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600" b="1" dirty="0" err="1">
                <a:latin typeface="+mn-lt"/>
                <a:cs typeface="Times New Roman" panose="02020603050405020304" pitchFamily="18" charset="0"/>
              </a:rPr>
              <a:t>Baroreceptor</a:t>
            </a:r>
            <a:r>
              <a:rPr lang="fr-FR" altLang="fr-FR" sz="1600" b="1" dirty="0">
                <a:latin typeface="+mn-lt"/>
                <a:cs typeface="Times New Roman" panose="02020603050405020304" pitchFamily="18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600" b="1" dirty="0">
                <a:latin typeface="+mn-lt"/>
                <a:cs typeface="Times New Roman" panose="02020603050405020304" pitchFamily="18" charset="0"/>
              </a:rPr>
              <a:t>vagal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600" b="1" dirty="0" err="1">
                <a:latin typeface="+mn-lt"/>
                <a:cs typeface="Times New Roman" panose="02020603050405020304" pitchFamily="18" charset="0"/>
              </a:rPr>
              <a:t>afferents</a:t>
            </a:r>
            <a:endParaRPr lang="fr-FR" altLang="fr-FR" sz="1600" b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8471" name="Text Box 196">
            <a:extLst>
              <a:ext uri="{FF2B5EF4-FFF2-40B4-BE49-F238E27FC236}">
                <a16:creationId xmlns:a16="http://schemas.microsoft.com/office/drawing/2014/main" id="{D5329584-9DD0-4FF1-977E-3290BFC37A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8238" y="5422900"/>
            <a:ext cx="349250" cy="3667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800">
                <a:latin typeface="+mn-lt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8472" name="Text Box 98">
            <a:extLst>
              <a:ext uri="{FF2B5EF4-FFF2-40B4-BE49-F238E27FC236}">
                <a16:creationId xmlns:a16="http://schemas.microsoft.com/office/drawing/2014/main" id="{293FABDD-A70A-4A5C-BF8F-524A228F40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84600" y="4024313"/>
            <a:ext cx="646113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800" dirty="0">
                <a:latin typeface="+mn-lt"/>
                <a:cs typeface="Times New Roman" panose="02020603050405020304" pitchFamily="18" charset="0"/>
              </a:rPr>
              <a:t>NTS</a:t>
            </a:r>
          </a:p>
        </p:txBody>
      </p:sp>
      <p:sp>
        <p:nvSpPr>
          <p:cNvPr id="12" name="Text Box 104">
            <a:extLst>
              <a:ext uri="{FF2B5EF4-FFF2-40B4-BE49-F238E27FC236}">
                <a16:creationId xmlns:a16="http://schemas.microsoft.com/office/drawing/2014/main" id="{AF5AF6C1-DD5E-431D-B2DB-906BF9E910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5088" y="6243638"/>
            <a:ext cx="604837" cy="3429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600" dirty="0">
                <a:latin typeface="+mn-lt"/>
                <a:cs typeface="Times New Roman" panose="02020603050405020304" pitchFamily="18" charset="0"/>
              </a:rPr>
              <a:t>GLU</a:t>
            </a:r>
          </a:p>
        </p:txBody>
      </p:sp>
      <p:grpSp>
        <p:nvGrpSpPr>
          <p:cNvPr id="15376" name="Groupe 24">
            <a:extLst>
              <a:ext uri="{FF2B5EF4-FFF2-40B4-BE49-F238E27FC236}">
                <a16:creationId xmlns:a16="http://schemas.microsoft.com/office/drawing/2014/main" id="{BF1CCB5C-F11C-4011-96B8-69C83FE5057D}"/>
              </a:ext>
            </a:extLst>
          </p:cNvPr>
          <p:cNvGrpSpPr>
            <a:grpSpLocks/>
          </p:cNvGrpSpPr>
          <p:nvPr/>
        </p:nvGrpSpPr>
        <p:grpSpPr bwMode="auto">
          <a:xfrm>
            <a:off x="3195638" y="6645275"/>
            <a:ext cx="1382712" cy="2035175"/>
            <a:chOff x="3212970" y="6732300"/>
            <a:chExt cx="1382712" cy="2035198"/>
          </a:xfrm>
        </p:grpSpPr>
        <p:grpSp>
          <p:nvGrpSpPr>
            <p:cNvPr id="15469" name="Group 13">
              <a:extLst>
                <a:ext uri="{FF2B5EF4-FFF2-40B4-BE49-F238E27FC236}">
                  <a16:creationId xmlns:a16="http://schemas.microsoft.com/office/drawing/2014/main" id="{BD1BEC99-CFA5-4FA9-AE4B-1A76D8D3C94D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>
              <a:off x="3860460" y="6588880"/>
              <a:ext cx="89781" cy="376621"/>
              <a:chOff x="899" y="1323"/>
              <a:chExt cx="100" cy="357"/>
            </a:xfrm>
          </p:grpSpPr>
          <p:sp>
            <p:nvSpPr>
              <p:cNvPr id="18499" name="Line 14">
                <a:extLst>
                  <a:ext uri="{FF2B5EF4-FFF2-40B4-BE49-F238E27FC236}">
                    <a16:creationId xmlns:a16="http://schemas.microsoft.com/office/drawing/2014/main" id="{C6EFE3C4-46AF-42E2-A718-1A4CD18097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10" y="1323"/>
                <a:ext cx="95" cy="182"/>
              </a:xfrm>
              <a:prstGeom prst="line">
                <a:avLst/>
              </a:prstGeom>
              <a:noFill/>
              <a:ln w="38100" cmpd="dbl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>
                  <a:latin typeface="+mn-lt"/>
                </a:endParaRPr>
              </a:p>
            </p:txBody>
          </p:sp>
          <p:sp>
            <p:nvSpPr>
              <p:cNvPr id="18500" name="Line 15">
                <a:extLst>
                  <a:ext uri="{FF2B5EF4-FFF2-40B4-BE49-F238E27FC236}">
                    <a16:creationId xmlns:a16="http://schemas.microsoft.com/office/drawing/2014/main" id="{BDABA37B-2492-4595-846D-E95A18C07A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99" y="1476"/>
                <a:ext cx="90" cy="181"/>
              </a:xfrm>
              <a:prstGeom prst="line">
                <a:avLst/>
              </a:prstGeom>
              <a:noFill/>
              <a:ln w="38100" cmpd="dbl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>
                  <a:latin typeface="+mn-lt"/>
                </a:endParaRPr>
              </a:p>
            </p:txBody>
          </p:sp>
        </p:grpSp>
        <p:grpSp>
          <p:nvGrpSpPr>
            <p:cNvPr id="15470" name="Groupe 23">
              <a:extLst>
                <a:ext uri="{FF2B5EF4-FFF2-40B4-BE49-F238E27FC236}">
                  <a16:creationId xmlns:a16="http://schemas.microsoft.com/office/drawing/2014/main" id="{0F48BB8E-D246-4721-A797-5215608D796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12970" y="6813286"/>
              <a:ext cx="1382712" cy="1954212"/>
              <a:chOff x="3212970" y="6813286"/>
              <a:chExt cx="1382712" cy="1954212"/>
            </a:xfrm>
          </p:grpSpPr>
          <p:sp>
            <p:nvSpPr>
              <p:cNvPr id="18434" name="Text Box 4">
                <a:extLst>
                  <a:ext uri="{FF2B5EF4-FFF2-40B4-BE49-F238E27FC236}">
                    <a16:creationId xmlns:a16="http://schemas.microsoft.com/office/drawing/2014/main" id="{993BA5CA-A1A4-4E18-A325-25F5DC4643D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12970" y="8183291"/>
                <a:ext cx="1382712" cy="58420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  <a:defRPr/>
                </a:pPr>
                <a:r>
                  <a:rPr lang="fr-FR" altLang="fr-FR" sz="1600" b="1" dirty="0" err="1">
                    <a:latin typeface="+mn-lt"/>
                    <a:cs typeface="Times New Roman" panose="02020603050405020304" pitchFamily="18" charset="0"/>
                  </a:rPr>
                  <a:t>Baroreflex</a:t>
                </a:r>
                <a:r>
                  <a:rPr lang="fr-FR" altLang="fr-FR" sz="1600" b="1" dirty="0">
                    <a:latin typeface="+mn-lt"/>
                    <a:cs typeface="Times New Roman" panose="02020603050405020304" pitchFamily="18" charset="0"/>
                  </a:rPr>
                  <a:t> </a:t>
                </a:r>
              </a:p>
              <a:p>
                <a:pPr algn="ctr" eaLnBrk="1" hangingPunct="1">
                  <a:spcBef>
                    <a:spcPct val="0"/>
                  </a:spcBef>
                  <a:buFontTx/>
                  <a:buNone/>
                  <a:defRPr/>
                </a:pPr>
                <a:r>
                  <a:rPr lang="fr-FR" altLang="fr-FR" sz="1600" b="1" dirty="0" err="1">
                    <a:latin typeface="+mn-lt"/>
                    <a:cs typeface="Times New Roman" panose="02020603050405020304" pitchFamily="18" charset="0"/>
                  </a:rPr>
                  <a:t>bradycardia</a:t>
                </a:r>
                <a:endParaRPr lang="fr-FR" altLang="fr-FR" sz="1600" b="1" dirty="0"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Rectangle 99">
                <a:extLst>
                  <a:ext uri="{FF2B5EF4-FFF2-40B4-BE49-F238E27FC236}">
                    <a16:creationId xmlns:a16="http://schemas.microsoft.com/office/drawing/2014/main" id="{F6EBF59C-AE26-4FD6-9B12-F7BC931C9F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00295" y="7084729"/>
                <a:ext cx="1004887" cy="755659"/>
              </a:xfrm>
              <a:prstGeom prst="rect">
                <a:avLst/>
              </a:prstGeom>
              <a:noFill/>
              <a:ln w="127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  <a:defRPr/>
                </a:pPr>
                <a:endParaRPr lang="en-AU" altLang="fr-FR" sz="1800"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474" name="Text Box 100">
                <a:extLst>
                  <a:ext uri="{FF2B5EF4-FFF2-40B4-BE49-F238E27FC236}">
                    <a16:creationId xmlns:a16="http://schemas.microsoft.com/office/drawing/2014/main" id="{1B337202-EDBA-4031-972F-841696CA9E3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471732" y="7518122"/>
                <a:ext cx="877888" cy="36830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  <a:defRPr/>
                </a:pPr>
                <a:r>
                  <a:rPr lang="fr-FR" altLang="fr-FR" sz="1800">
                    <a:latin typeface="+mn-lt"/>
                    <a:cs typeface="Times New Roman" panose="02020603050405020304" pitchFamily="18" charset="0"/>
                  </a:rPr>
                  <a:t>N Amb</a:t>
                </a:r>
              </a:p>
            </p:txBody>
          </p:sp>
          <p:sp>
            <p:nvSpPr>
              <p:cNvPr id="18475" name="Oval 78">
                <a:extLst>
                  <a:ext uri="{FF2B5EF4-FFF2-40B4-BE49-F238E27FC236}">
                    <a16:creationId xmlns:a16="http://schemas.microsoft.com/office/drawing/2014/main" id="{1530B0D8-E713-40D8-8F25-72AE986D9B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33657" y="7110129"/>
                <a:ext cx="501650" cy="466730"/>
              </a:xfrm>
              <a:prstGeom prst="ellipse">
                <a:avLst/>
              </a:prstGeom>
              <a:solidFill>
                <a:srgbClr val="DDDDDD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  <a:defRPr/>
                </a:pPr>
                <a:endParaRPr lang="en-AU" altLang="fr-FR" sz="2000" b="1"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Text Box 102">
                <a:extLst>
                  <a:ext uri="{FF2B5EF4-FFF2-40B4-BE49-F238E27FC236}">
                    <a16:creationId xmlns:a16="http://schemas.microsoft.com/office/drawing/2014/main" id="{1CFC05CE-BA65-409C-B4F8-E6B75D4B4FD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00320" y="7194268"/>
                <a:ext cx="519112" cy="36830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  <a:defRPr/>
                </a:pPr>
                <a:r>
                  <a:rPr lang="fr-FR" altLang="fr-FR" sz="1800">
                    <a:latin typeface="+mn-lt"/>
                    <a:cs typeface="Times New Roman" panose="02020603050405020304" pitchFamily="18" charset="0"/>
                  </a:rPr>
                  <a:t>PG</a:t>
                </a:r>
              </a:p>
            </p:txBody>
          </p:sp>
          <p:grpSp>
            <p:nvGrpSpPr>
              <p:cNvPr id="15476" name="Group 87">
                <a:extLst>
                  <a:ext uri="{FF2B5EF4-FFF2-40B4-BE49-F238E27FC236}">
                    <a16:creationId xmlns:a16="http://schemas.microsoft.com/office/drawing/2014/main" id="{9E39A6C7-8D24-445A-973D-44EA3F6109A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5400000">
                <a:off x="3836011" y="6803790"/>
                <a:ext cx="122172" cy="141163"/>
                <a:chOff x="1071" y="4353"/>
                <a:chExt cx="136" cy="136"/>
              </a:xfrm>
            </p:grpSpPr>
            <p:sp>
              <p:nvSpPr>
                <p:cNvPr id="18501" name="Line 88">
                  <a:extLst>
                    <a:ext uri="{FF2B5EF4-FFF2-40B4-BE49-F238E27FC236}">
                      <a16:creationId xmlns:a16="http://schemas.microsoft.com/office/drawing/2014/main" id="{DF10F006-4650-40CE-B07E-A7256893752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071" y="4421"/>
                  <a:ext cx="136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fr-FR">
                    <a:latin typeface="+mn-lt"/>
                  </a:endParaRPr>
                </a:p>
              </p:txBody>
            </p:sp>
            <p:sp>
              <p:nvSpPr>
                <p:cNvPr id="18502" name="Line 89">
                  <a:extLst>
                    <a:ext uri="{FF2B5EF4-FFF2-40B4-BE49-F238E27FC236}">
                      <a16:creationId xmlns:a16="http://schemas.microsoft.com/office/drawing/2014/main" id="{7E1A9E3D-8BBD-41F0-9632-0106539AED9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5400000">
                  <a:off x="1070" y="4423"/>
                  <a:ext cx="136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fr-FR">
                    <a:latin typeface="+mn-lt"/>
                  </a:endParaRPr>
                </a:p>
              </p:txBody>
            </p:sp>
          </p:grpSp>
          <p:sp>
            <p:nvSpPr>
              <p:cNvPr id="13" name="Line 112">
                <a:extLst>
                  <a:ext uri="{FF2B5EF4-FFF2-40B4-BE49-F238E27FC236}">
                    <a16:creationId xmlns:a16="http://schemas.microsoft.com/office/drawing/2014/main" id="{7A38A0DF-34F3-4E80-8D7C-22CE0CA9CC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86070" y="7822925"/>
                <a:ext cx="0" cy="40640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>
                  <a:defRPr/>
                </a:pPr>
                <a:endParaRPr lang="fr-FR">
                  <a:latin typeface="+mn-lt"/>
                </a:endParaRPr>
              </a:p>
            </p:txBody>
          </p:sp>
        </p:grpSp>
      </p:grpSp>
      <p:grpSp>
        <p:nvGrpSpPr>
          <p:cNvPr id="15377" name="Groupe 9">
            <a:extLst>
              <a:ext uri="{FF2B5EF4-FFF2-40B4-BE49-F238E27FC236}">
                <a16:creationId xmlns:a16="http://schemas.microsoft.com/office/drawing/2014/main" id="{2C5E7329-49E8-45AA-98C7-EF3822F16A79}"/>
              </a:ext>
            </a:extLst>
          </p:cNvPr>
          <p:cNvGrpSpPr>
            <a:grpSpLocks/>
          </p:cNvGrpSpPr>
          <p:nvPr/>
        </p:nvGrpSpPr>
        <p:grpSpPr bwMode="auto">
          <a:xfrm>
            <a:off x="2319338" y="234950"/>
            <a:ext cx="1004887" cy="541338"/>
            <a:chOff x="1765302" y="72115"/>
            <a:chExt cx="1004888" cy="541337"/>
          </a:xfrm>
        </p:grpSpPr>
        <p:sp>
          <p:nvSpPr>
            <p:cNvPr id="18480" name="Rectangle 33">
              <a:extLst>
                <a:ext uri="{FF2B5EF4-FFF2-40B4-BE49-F238E27FC236}">
                  <a16:creationId xmlns:a16="http://schemas.microsoft.com/office/drawing/2014/main" id="{B5CB3A6C-57F2-4F9C-AEB6-32B5E82E2B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5302" y="72115"/>
              <a:ext cx="1004888" cy="541337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endParaRPr lang="en-AU" altLang="fr-FR" sz="180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8481" name="Text Box 34">
              <a:extLst>
                <a:ext uri="{FF2B5EF4-FFF2-40B4-BE49-F238E27FC236}">
                  <a16:creationId xmlns:a16="http://schemas.microsoft.com/office/drawing/2014/main" id="{2F149C56-6AB2-4242-97E0-D68434917D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7664" y="132440"/>
              <a:ext cx="697628" cy="369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fr-FR" altLang="fr-FR" sz="1800" dirty="0" err="1">
                  <a:latin typeface="+mn-lt"/>
                  <a:cs typeface="Times New Roman" panose="02020603050405020304" pitchFamily="18" charset="0"/>
                </a:rPr>
                <a:t>rCnF</a:t>
              </a:r>
              <a:endParaRPr lang="fr-FR" altLang="fr-FR" sz="1800" baseline="-25000" dirty="0">
                <a:latin typeface="+mn-lt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378" name="Groupe 10">
            <a:extLst>
              <a:ext uri="{FF2B5EF4-FFF2-40B4-BE49-F238E27FC236}">
                <a16:creationId xmlns:a16="http://schemas.microsoft.com/office/drawing/2014/main" id="{BFAA60D3-5995-4FB1-A63B-217EF3640D11}"/>
              </a:ext>
            </a:extLst>
          </p:cNvPr>
          <p:cNvGrpSpPr>
            <a:grpSpLocks/>
          </p:cNvGrpSpPr>
          <p:nvPr/>
        </p:nvGrpSpPr>
        <p:grpSpPr bwMode="auto">
          <a:xfrm>
            <a:off x="2330450" y="1050925"/>
            <a:ext cx="1006475" cy="541338"/>
            <a:chOff x="3257502" y="596314"/>
            <a:chExt cx="1006714" cy="541338"/>
          </a:xfrm>
        </p:grpSpPr>
        <p:sp>
          <p:nvSpPr>
            <p:cNvPr id="16" name="Text Box 35">
              <a:extLst>
                <a:ext uri="{FF2B5EF4-FFF2-40B4-BE49-F238E27FC236}">
                  <a16:creationId xmlns:a16="http://schemas.microsoft.com/office/drawing/2014/main" id="{F617E90A-1411-4362-82C6-F69CE7C548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9101" y="648702"/>
              <a:ext cx="834594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fr-FR" altLang="fr-FR" sz="1800" dirty="0" err="1">
                  <a:latin typeface="+mn-lt"/>
                  <a:cs typeface="Times New Roman" panose="02020603050405020304" pitchFamily="18" charset="0"/>
                </a:rPr>
                <a:t>dlPAG</a:t>
              </a:r>
              <a:endParaRPr lang="fr-FR" altLang="fr-FR" sz="1800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8483" name="Rectangle 33">
              <a:extLst>
                <a:ext uri="{FF2B5EF4-FFF2-40B4-BE49-F238E27FC236}">
                  <a16:creationId xmlns:a16="http://schemas.microsoft.com/office/drawing/2014/main" id="{82E477AF-9601-4E12-8235-A14CED994E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7502" y="596314"/>
              <a:ext cx="1006714" cy="541338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endParaRPr lang="en-AU" altLang="fr-FR" sz="1800">
                <a:latin typeface="+mn-lt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379" name="Groupe 2">
            <a:extLst>
              <a:ext uri="{FF2B5EF4-FFF2-40B4-BE49-F238E27FC236}">
                <a16:creationId xmlns:a16="http://schemas.microsoft.com/office/drawing/2014/main" id="{46054AA5-128C-4258-9B44-A838EDA515B6}"/>
              </a:ext>
            </a:extLst>
          </p:cNvPr>
          <p:cNvGrpSpPr>
            <a:grpSpLocks/>
          </p:cNvGrpSpPr>
          <p:nvPr/>
        </p:nvGrpSpPr>
        <p:grpSpPr bwMode="auto">
          <a:xfrm rot="5400000">
            <a:off x="2727326" y="730250"/>
            <a:ext cx="241300" cy="371475"/>
            <a:chOff x="2465388" y="257175"/>
            <a:chExt cx="241300" cy="371475"/>
          </a:xfrm>
        </p:grpSpPr>
        <p:grpSp>
          <p:nvGrpSpPr>
            <p:cNvPr id="15459" name="Group 9">
              <a:extLst>
                <a:ext uri="{FF2B5EF4-FFF2-40B4-BE49-F238E27FC236}">
                  <a16:creationId xmlns:a16="http://schemas.microsoft.com/office/drawing/2014/main" id="{1C7EF29C-A1B3-4CCC-A4C2-34B176E86E2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65388" y="257175"/>
              <a:ext cx="88900" cy="371475"/>
              <a:chOff x="899" y="1323"/>
              <a:chExt cx="100" cy="357"/>
            </a:xfrm>
          </p:grpSpPr>
          <p:sp>
            <p:nvSpPr>
              <p:cNvPr id="18495" name="Line 10">
                <a:extLst>
                  <a:ext uri="{FF2B5EF4-FFF2-40B4-BE49-F238E27FC236}">
                    <a16:creationId xmlns:a16="http://schemas.microsoft.com/office/drawing/2014/main" id="{82203DEF-F318-4C92-A319-4087A4E4BB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10" y="1325"/>
                <a:ext cx="89" cy="18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>
                  <a:latin typeface="+mn-lt"/>
                </a:endParaRPr>
              </a:p>
            </p:txBody>
          </p:sp>
          <p:sp>
            <p:nvSpPr>
              <p:cNvPr id="18496" name="Line 11">
                <a:extLst>
                  <a:ext uri="{FF2B5EF4-FFF2-40B4-BE49-F238E27FC236}">
                    <a16:creationId xmlns:a16="http://schemas.microsoft.com/office/drawing/2014/main" id="{F45B68AF-6672-4F06-A950-C7744C001F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99" y="1502"/>
                <a:ext cx="89" cy="18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>
                  <a:latin typeface="+mn-lt"/>
                </a:endParaRPr>
              </a:p>
            </p:txBody>
          </p:sp>
        </p:grpSp>
        <p:grpSp>
          <p:nvGrpSpPr>
            <p:cNvPr id="15460" name="Group 69">
              <a:extLst>
                <a:ext uri="{FF2B5EF4-FFF2-40B4-BE49-F238E27FC236}">
                  <a16:creationId xmlns:a16="http://schemas.microsoft.com/office/drawing/2014/main" id="{956D390F-8BA9-4B3F-80EF-0898942326EB}"/>
                </a:ext>
              </a:extLst>
            </p:cNvPr>
            <p:cNvGrpSpPr>
              <a:grpSpLocks/>
            </p:cNvGrpSpPr>
            <p:nvPr/>
          </p:nvGrpSpPr>
          <p:grpSpPr bwMode="auto">
            <a:xfrm rot="-189836">
              <a:off x="2573338" y="357188"/>
              <a:ext cx="133350" cy="128587"/>
              <a:chOff x="1071" y="4353"/>
              <a:chExt cx="136" cy="136"/>
            </a:xfrm>
          </p:grpSpPr>
          <p:sp>
            <p:nvSpPr>
              <p:cNvPr id="18" name="Line 70">
                <a:extLst>
                  <a:ext uri="{FF2B5EF4-FFF2-40B4-BE49-F238E27FC236}">
                    <a16:creationId xmlns:a16="http://schemas.microsoft.com/office/drawing/2014/main" id="{91EA930D-34A4-408F-A888-C987B96922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71" y="4422"/>
                <a:ext cx="13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>
                  <a:latin typeface="+mn-lt"/>
                </a:endParaRPr>
              </a:p>
            </p:txBody>
          </p:sp>
          <p:sp>
            <p:nvSpPr>
              <p:cNvPr id="19" name="Line 71">
                <a:extLst>
                  <a:ext uri="{FF2B5EF4-FFF2-40B4-BE49-F238E27FC236}">
                    <a16:creationId xmlns:a16="http://schemas.microsoft.com/office/drawing/2014/main" id="{694051A0-D3E6-442E-8FCB-D56112EEF2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>
                <a:off x="1069" y="4431"/>
                <a:ext cx="13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>
                  <a:latin typeface="+mn-lt"/>
                </a:endParaRPr>
              </a:p>
            </p:txBody>
          </p:sp>
        </p:grpSp>
      </p:grpSp>
      <p:sp>
        <p:nvSpPr>
          <p:cNvPr id="89" name="Rectangle 33">
            <a:extLst>
              <a:ext uri="{FF2B5EF4-FFF2-40B4-BE49-F238E27FC236}">
                <a16:creationId xmlns:a16="http://schemas.microsoft.com/office/drawing/2014/main" id="{19AC26D4-164E-400B-B9A9-11CB5746D3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9600" y="2878138"/>
            <a:ext cx="1146175" cy="541337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en-AU" altLang="fr-FR" sz="1800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90" name="Text Box 34">
            <a:extLst>
              <a:ext uri="{FF2B5EF4-FFF2-40B4-BE49-F238E27FC236}">
                <a16:creationId xmlns:a16="http://schemas.microsoft.com/office/drawing/2014/main" id="{FE4833D6-7807-4B27-B9D0-581F5458BA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4675" y="3057525"/>
            <a:ext cx="615950" cy="3381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600" dirty="0" err="1">
                <a:latin typeface="+mn-lt"/>
                <a:cs typeface="Times New Roman" panose="02020603050405020304" pitchFamily="18" charset="0"/>
              </a:rPr>
              <a:t>RMg</a:t>
            </a:r>
            <a:endParaRPr lang="fr-FR" altLang="fr-FR" sz="1600" dirty="0">
              <a:latin typeface="+mn-lt"/>
              <a:cs typeface="Times New Roman" panose="02020603050405020304" pitchFamily="18" charset="0"/>
            </a:endParaRPr>
          </a:p>
        </p:txBody>
      </p:sp>
      <p:grpSp>
        <p:nvGrpSpPr>
          <p:cNvPr id="15383" name="Groupe 5">
            <a:extLst>
              <a:ext uri="{FF2B5EF4-FFF2-40B4-BE49-F238E27FC236}">
                <a16:creationId xmlns:a16="http://schemas.microsoft.com/office/drawing/2014/main" id="{BA369344-EE41-423B-84F8-193CCBC7BB98}"/>
              </a:ext>
            </a:extLst>
          </p:cNvPr>
          <p:cNvGrpSpPr>
            <a:grpSpLocks/>
          </p:cNvGrpSpPr>
          <p:nvPr/>
        </p:nvGrpSpPr>
        <p:grpSpPr bwMode="auto">
          <a:xfrm>
            <a:off x="3659188" y="2917825"/>
            <a:ext cx="514350" cy="554038"/>
            <a:chOff x="1880396" y="1673700"/>
            <a:chExt cx="514848" cy="554038"/>
          </a:xfrm>
        </p:grpSpPr>
        <p:sp>
          <p:nvSpPr>
            <p:cNvPr id="92" name="Oval 78">
              <a:extLst>
                <a:ext uri="{FF2B5EF4-FFF2-40B4-BE49-F238E27FC236}">
                  <a16:creationId xmlns:a16="http://schemas.microsoft.com/office/drawing/2014/main" id="{045099C0-FA41-4D3D-8B5D-5073D8E0C5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1519" y="1673700"/>
              <a:ext cx="503725" cy="468313"/>
            </a:xfrm>
            <a:prstGeom prst="ellipse">
              <a:avLst/>
            </a:prstGeom>
            <a:solidFill>
              <a:srgbClr val="B2B2B2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endParaRPr lang="en-AU" altLang="fr-FR" sz="2000" b="1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93" name="Text Box 79">
              <a:extLst>
                <a:ext uri="{FF2B5EF4-FFF2-40B4-BE49-F238E27FC236}">
                  <a16:creationId xmlns:a16="http://schemas.microsoft.com/office/drawing/2014/main" id="{483D789C-00F5-46DB-BD3F-1D027ECA27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80396" y="1761013"/>
              <a:ext cx="503724" cy="466725"/>
            </a:xfrm>
            <a:prstGeom prst="rect">
              <a:avLst/>
            </a:prstGeom>
            <a:noFill/>
            <a:ln>
              <a:noFill/>
            </a:ln>
          </p:spPr>
          <p:txBody>
            <a:bodyPr wrap="none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fr-FR" altLang="fr-FR" sz="1600" dirty="0">
                  <a:latin typeface="+mn-lt"/>
                  <a:cs typeface="Times New Roman" panose="02020603050405020304" pitchFamily="18" charset="0"/>
                </a:rPr>
                <a:t>5-HT</a:t>
              </a:r>
            </a:p>
          </p:txBody>
        </p:sp>
      </p:grpSp>
      <p:sp>
        <p:nvSpPr>
          <p:cNvPr id="99" name="Rectangle 33">
            <a:extLst>
              <a:ext uri="{FF2B5EF4-FFF2-40B4-BE49-F238E27FC236}">
                <a16:creationId xmlns:a16="http://schemas.microsoft.com/office/drawing/2014/main" id="{AAE34B39-140B-49DF-B12D-BF0EA8F57B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3813" y="2886075"/>
            <a:ext cx="1144587" cy="541338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en-AU" altLang="fr-FR" sz="1800" dirty="0">
              <a:latin typeface="+mn-lt"/>
              <a:cs typeface="Times New Roman" panose="02020603050405020304" pitchFamily="18" charset="0"/>
            </a:endParaRPr>
          </a:p>
        </p:txBody>
      </p:sp>
      <p:grpSp>
        <p:nvGrpSpPr>
          <p:cNvPr id="15385" name="Groupe 100">
            <a:extLst>
              <a:ext uri="{FF2B5EF4-FFF2-40B4-BE49-F238E27FC236}">
                <a16:creationId xmlns:a16="http://schemas.microsoft.com/office/drawing/2014/main" id="{F944C1C7-9162-46F6-8A0D-CF8DF67BF508}"/>
              </a:ext>
            </a:extLst>
          </p:cNvPr>
          <p:cNvGrpSpPr>
            <a:grpSpLocks/>
          </p:cNvGrpSpPr>
          <p:nvPr/>
        </p:nvGrpSpPr>
        <p:grpSpPr bwMode="auto">
          <a:xfrm>
            <a:off x="1358900" y="2628900"/>
            <a:ext cx="371475" cy="201613"/>
            <a:chOff x="2211729" y="1394300"/>
            <a:chExt cx="371475" cy="201613"/>
          </a:xfrm>
        </p:grpSpPr>
        <p:grpSp>
          <p:nvGrpSpPr>
            <p:cNvPr id="15451" name="Group 69">
              <a:extLst>
                <a:ext uri="{FF2B5EF4-FFF2-40B4-BE49-F238E27FC236}">
                  <a16:creationId xmlns:a16="http://schemas.microsoft.com/office/drawing/2014/main" id="{262D535D-3926-4F5E-B41C-745BA30D8AB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10154" y="1468913"/>
              <a:ext cx="131762" cy="127000"/>
              <a:chOff x="1071" y="4353"/>
              <a:chExt cx="136" cy="136"/>
            </a:xfrm>
          </p:grpSpPr>
          <p:sp>
            <p:nvSpPr>
              <p:cNvPr id="106" name="Line 70">
                <a:extLst>
                  <a:ext uri="{FF2B5EF4-FFF2-40B4-BE49-F238E27FC236}">
                    <a16:creationId xmlns:a16="http://schemas.microsoft.com/office/drawing/2014/main" id="{B74F6263-3B77-4A1F-AC4D-448E90234E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71" y="4423"/>
                <a:ext cx="13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>
                  <a:latin typeface="+mn-lt"/>
                </a:endParaRPr>
              </a:p>
            </p:txBody>
          </p:sp>
          <p:sp>
            <p:nvSpPr>
              <p:cNvPr id="107" name="Line 71">
                <a:extLst>
                  <a:ext uri="{FF2B5EF4-FFF2-40B4-BE49-F238E27FC236}">
                    <a16:creationId xmlns:a16="http://schemas.microsoft.com/office/drawing/2014/main" id="{6A075E9F-0D19-4525-AD38-783EB37337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>
                <a:off x="1070" y="4421"/>
                <a:ext cx="13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>
                  <a:latin typeface="+mn-lt"/>
                </a:endParaRPr>
              </a:p>
            </p:txBody>
          </p:sp>
        </p:grpSp>
        <p:grpSp>
          <p:nvGrpSpPr>
            <p:cNvPr id="15452" name="Group 9">
              <a:extLst>
                <a:ext uri="{FF2B5EF4-FFF2-40B4-BE49-F238E27FC236}">
                  <a16:creationId xmlns:a16="http://schemas.microsoft.com/office/drawing/2014/main" id="{362E8424-055B-4996-BB67-8F4A960C2F5C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>
              <a:off x="2352223" y="1253806"/>
              <a:ext cx="90488" cy="371475"/>
              <a:chOff x="899" y="1323"/>
              <a:chExt cx="100" cy="357"/>
            </a:xfrm>
          </p:grpSpPr>
          <p:sp>
            <p:nvSpPr>
              <p:cNvPr id="104" name="Line 10">
                <a:extLst>
                  <a:ext uri="{FF2B5EF4-FFF2-40B4-BE49-F238E27FC236}">
                    <a16:creationId xmlns:a16="http://schemas.microsoft.com/office/drawing/2014/main" id="{5A0ECBDF-DEA4-4CD1-899B-972556AC3C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10" y="1325"/>
                <a:ext cx="89" cy="18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>
                  <a:latin typeface="+mn-lt"/>
                </a:endParaRPr>
              </a:p>
            </p:txBody>
          </p:sp>
          <p:sp>
            <p:nvSpPr>
              <p:cNvPr id="105" name="Line 11">
                <a:extLst>
                  <a:ext uri="{FF2B5EF4-FFF2-40B4-BE49-F238E27FC236}">
                    <a16:creationId xmlns:a16="http://schemas.microsoft.com/office/drawing/2014/main" id="{9B1BDD0E-3D42-4D79-AB34-953DB45B84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99" y="1505"/>
                <a:ext cx="89" cy="18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>
                  <a:latin typeface="+mn-lt"/>
                </a:endParaRPr>
              </a:p>
            </p:txBody>
          </p:sp>
        </p:grpSp>
      </p:grpSp>
      <p:sp>
        <p:nvSpPr>
          <p:cNvPr id="108" name="Text Box 34">
            <a:extLst>
              <a:ext uri="{FF2B5EF4-FFF2-40B4-BE49-F238E27FC236}">
                <a16:creationId xmlns:a16="http://schemas.microsoft.com/office/drawing/2014/main" id="{C8BE63B3-17B1-4C94-84C9-29C336D0EF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7375" y="3063875"/>
            <a:ext cx="639763" cy="3381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600" dirty="0" err="1">
                <a:latin typeface="+mn-lt"/>
                <a:cs typeface="Times New Roman" panose="02020603050405020304" pitchFamily="18" charset="0"/>
              </a:rPr>
              <a:t>LPGi</a:t>
            </a:r>
            <a:endParaRPr lang="fr-FR" altLang="fr-FR" sz="1600" dirty="0">
              <a:latin typeface="+mn-lt"/>
              <a:cs typeface="Times New Roman" panose="02020603050405020304" pitchFamily="18" charset="0"/>
            </a:endParaRPr>
          </a:p>
        </p:txBody>
      </p:sp>
      <p:grpSp>
        <p:nvGrpSpPr>
          <p:cNvPr id="15387" name="Groupe 4">
            <a:extLst>
              <a:ext uri="{FF2B5EF4-FFF2-40B4-BE49-F238E27FC236}">
                <a16:creationId xmlns:a16="http://schemas.microsoft.com/office/drawing/2014/main" id="{2FE01114-B759-4776-969D-445FB719F24C}"/>
              </a:ext>
            </a:extLst>
          </p:cNvPr>
          <p:cNvGrpSpPr>
            <a:grpSpLocks/>
          </p:cNvGrpSpPr>
          <p:nvPr/>
        </p:nvGrpSpPr>
        <p:grpSpPr bwMode="auto">
          <a:xfrm>
            <a:off x="1392239" y="2921000"/>
            <a:ext cx="511175" cy="542925"/>
            <a:chOff x="799818" y="1638841"/>
            <a:chExt cx="510245" cy="543088"/>
          </a:xfrm>
        </p:grpSpPr>
        <p:sp>
          <p:nvSpPr>
            <p:cNvPr id="111" name="Oval 78">
              <a:extLst>
                <a:ext uri="{FF2B5EF4-FFF2-40B4-BE49-F238E27FC236}">
                  <a16:creationId xmlns:a16="http://schemas.microsoft.com/office/drawing/2014/main" id="{C5483A39-8976-4272-942A-9E90C7F6FA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9818" y="1638841"/>
              <a:ext cx="503907" cy="468453"/>
            </a:xfrm>
            <a:prstGeom prst="ellipse">
              <a:avLst/>
            </a:prstGeom>
            <a:solidFill>
              <a:srgbClr val="B2B2B2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endParaRPr lang="en-AU" altLang="fr-FR" sz="2000" b="1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09" name="Text Box 79">
              <a:extLst>
                <a:ext uri="{FF2B5EF4-FFF2-40B4-BE49-F238E27FC236}">
                  <a16:creationId xmlns:a16="http://schemas.microsoft.com/office/drawing/2014/main" id="{50FE4763-411D-473A-9F3A-1D675510DF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6156" y="1715064"/>
              <a:ext cx="503907" cy="466865"/>
            </a:xfrm>
            <a:prstGeom prst="rect">
              <a:avLst/>
            </a:prstGeom>
            <a:noFill/>
            <a:ln>
              <a:noFill/>
            </a:ln>
          </p:spPr>
          <p:txBody>
            <a:bodyPr wrap="none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fr-FR" altLang="fr-FR" sz="1600" dirty="0">
                  <a:latin typeface="+mn-lt"/>
                  <a:cs typeface="Times New Roman" panose="02020603050405020304" pitchFamily="18" charset="0"/>
                </a:rPr>
                <a:t>5-HT</a:t>
              </a:r>
            </a:p>
          </p:txBody>
        </p:sp>
      </p:grpSp>
      <p:grpSp>
        <p:nvGrpSpPr>
          <p:cNvPr id="15388" name="Groupe 120">
            <a:extLst>
              <a:ext uri="{FF2B5EF4-FFF2-40B4-BE49-F238E27FC236}">
                <a16:creationId xmlns:a16="http://schemas.microsoft.com/office/drawing/2014/main" id="{CFBA0B7F-801A-45D2-BA0A-61B0A7E7639D}"/>
              </a:ext>
            </a:extLst>
          </p:cNvPr>
          <p:cNvGrpSpPr>
            <a:grpSpLocks/>
          </p:cNvGrpSpPr>
          <p:nvPr/>
        </p:nvGrpSpPr>
        <p:grpSpPr bwMode="auto">
          <a:xfrm>
            <a:off x="1719263" y="2625725"/>
            <a:ext cx="371475" cy="201613"/>
            <a:chOff x="2211729" y="1394300"/>
            <a:chExt cx="371475" cy="201613"/>
          </a:xfrm>
        </p:grpSpPr>
        <p:grpSp>
          <p:nvGrpSpPr>
            <p:cNvPr id="15443" name="Group 69">
              <a:extLst>
                <a:ext uri="{FF2B5EF4-FFF2-40B4-BE49-F238E27FC236}">
                  <a16:creationId xmlns:a16="http://schemas.microsoft.com/office/drawing/2014/main" id="{E2C8B4E7-EE21-4508-8518-BD022E913AE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10154" y="1468913"/>
              <a:ext cx="131762" cy="127000"/>
              <a:chOff x="1071" y="4353"/>
              <a:chExt cx="136" cy="136"/>
            </a:xfrm>
          </p:grpSpPr>
          <p:sp>
            <p:nvSpPr>
              <p:cNvPr id="127" name="Line 70">
                <a:extLst>
                  <a:ext uri="{FF2B5EF4-FFF2-40B4-BE49-F238E27FC236}">
                    <a16:creationId xmlns:a16="http://schemas.microsoft.com/office/drawing/2014/main" id="{6A19B06E-4B1B-40D1-9EF7-3255192F2B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71" y="4423"/>
                <a:ext cx="13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>
                  <a:latin typeface="+mn-lt"/>
                </a:endParaRPr>
              </a:p>
            </p:txBody>
          </p:sp>
          <p:sp>
            <p:nvSpPr>
              <p:cNvPr id="128" name="Line 71">
                <a:extLst>
                  <a:ext uri="{FF2B5EF4-FFF2-40B4-BE49-F238E27FC236}">
                    <a16:creationId xmlns:a16="http://schemas.microsoft.com/office/drawing/2014/main" id="{50A2F31A-EB45-4C89-94E6-414FEA7184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>
                <a:off x="1070" y="4421"/>
                <a:ext cx="13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>
                  <a:latin typeface="+mn-lt"/>
                </a:endParaRPr>
              </a:p>
            </p:txBody>
          </p:sp>
        </p:grpSp>
        <p:grpSp>
          <p:nvGrpSpPr>
            <p:cNvPr id="15444" name="Group 9">
              <a:extLst>
                <a:ext uri="{FF2B5EF4-FFF2-40B4-BE49-F238E27FC236}">
                  <a16:creationId xmlns:a16="http://schemas.microsoft.com/office/drawing/2014/main" id="{DDA4F37E-7211-4A29-87FA-A4A999EA5794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>
              <a:off x="2352223" y="1253806"/>
              <a:ext cx="90488" cy="371475"/>
              <a:chOff x="899" y="1323"/>
              <a:chExt cx="100" cy="357"/>
            </a:xfrm>
          </p:grpSpPr>
          <p:sp>
            <p:nvSpPr>
              <p:cNvPr id="125" name="Line 10">
                <a:extLst>
                  <a:ext uri="{FF2B5EF4-FFF2-40B4-BE49-F238E27FC236}">
                    <a16:creationId xmlns:a16="http://schemas.microsoft.com/office/drawing/2014/main" id="{98867C88-C98D-4E5A-8335-57C2FD5300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10" y="1325"/>
                <a:ext cx="89" cy="18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>
                  <a:latin typeface="+mn-lt"/>
                </a:endParaRPr>
              </a:p>
            </p:txBody>
          </p:sp>
          <p:sp>
            <p:nvSpPr>
              <p:cNvPr id="126" name="Line 11">
                <a:extLst>
                  <a:ext uri="{FF2B5EF4-FFF2-40B4-BE49-F238E27FC236}">
                    <a16:creationId xmlns:a16="http://schemas.microsoft.com/office/drawing/2014/main" id="{A1F4B263-5476-4C46-8FF1-0DA484DEF3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99" y="1502"/>
                <a:ext cx="89" cy="18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>
                  <a:latin typeface="+mn-lt"/>
                </a:endParaRPr>
              </a:p>
            </p:txBody>
          </p:sp>
        </p:grpSp>
      </p:grpSp>
      <p:grpSp>
        <p:nvGrpSpPr>
          <p:cNvPr id="15389" name="Groupe 129">
            <a:extLst>
              <a:ext uri="{FF2B5EF4-FFF2-40B4-BE49-F238E27FC236}">
                <a16:creationId xmlns:a16="http://schemas.microsoft.com/office/drawing/2014/main" id="{CB1E2233-D4AB-4C55-A026-445DC85AE66D}"/>
              </a:ext>
            </a:extLst>
          </p:cNvPr>
          <p:cNvGrpSpPr>
            <a:grpSpLocks/>
          </p:cNvGrpSpPr>
          <p:nvPr/>
        </p:nvGrpSpPr>
        <p:grpSpPr bwMode="auto">
          <a:xfrm>
            <a:off x="3940175" y="2616200"/>
            <a:ext cx="371475" cy="201613"/>
            <a:chOff x="2211729" y="1394300"/>
            <a:chExt cx="371475" cy="201613"/>
          </a:xfrm>
        </p:grpSpPr>
        <p:grpSp>
          <p:nvGrpSpPr>
            <p:cNvPr id="15437" name="Group 69">
              <a:extLst>
                <a:ext uri="{FF2B5EF4-FFF2-40B4-BE49-F238E27FC236}">
                  <a16:creationId xmlns:a16="http://schemas.microsoft.com/office/drawing/2014/main" id="{81210DBB-4212-4F85-9DCA-1E409C11F50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10154" y="1468913"/>
              <a:ext cx="131762" cy="127000"/>
              <a:chOff x="1071" y="4353"/>
              <a:chExt cx="136" cy="136"/>
            </a:xfrm>
          </p:grpSpPr>
          <p:sp>
            <p:nvSpPr>
              <p:cNvPr id="136" name="Line 70">
                <a:extLst>
                  <a:ext uri="{FF2B5EF4-FFF2-40B4-BE49-F238E27FC236}">
                    <a16:creationId xmlns:a16="http://schemas.microsoft.com/office/drawing/2014/main" id="{696D6986-D3CA-48ED-BBC4-A324827CAE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71" y="4423"/>
                <a:ext cx="13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 sz="1200">
                  <a:latin typeface="+mn-lt"/>
                </a:endParaRPr>
              </a:p>
            </p:txBody>
          </p:sp>
          <p:sp>
            <p:nvSpPr>
              <p:cNvPr id="137" name="Line 71">
                <a:extLst>
                  <a:ext uri="{FF2B5EF4-FFF2-40B4-BE49-F238E27FC236}">
                    <a16:creationId xmlns:a16="http://schemas.microsoft.com/office/drawing/2014/main" id="{D8156EED-358A-47E1-BB05-952AD0FF72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>
                <a:off x="1070" y="4421"/>
                <a:ext cx="13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 sz="1200">
                  <a:latin typeface="+mn-lt"/>
                </a:endParaRPr>
              </a:p>
            </p:txBody>
          </p:sp>
        </p:grpSp>
        <p:grpSp>
          <p:nvGrpSpPr>
            <p:cNvPr id="15438" name="Group 9">
              <a:extLst>
                <a:ext uri="{FF2B5EF4-FFF2-40B4-BE49-F238E27FC236}">
                  <a16:creationId xmlns:a16="http://schemas.microsoft.com/office/drawing/2014/main" id="{C4840447-A9C9-4283-8FBA-477E8CBE2C39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>
              <a:off x="2352223" y="1253806"/>
              <a:ext cx="90488" cy="371475"/>
              <a:chOff x="899" y="1323"/>
              <a:chExt cx="100" cy="357"/>
            </a:xfrm>
          </p:grpSpPr>
          <p:sp>
            <p:nvSpPr>
              <p:cNvPr id="134" name="Line 10">
                <a:extLst>
                  <a:ext uri="{FF2B5EF4-FFF2-40B4-BE49-F238E27FC236}">
                    <a16:creationId xmlns:a16="http://schemas.microsoft.com/office/drawing/2014/main" id="{A9E925DD-619F-42B7-9573-04C946D2C9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10" y="1325"/>
                <a:ext cx="89" cy="18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 sz="1200">
                  <a:latin typeface="+mn-lt"/>
                </a:endParaRPr>
              </a:p>
            </p:txBody>
          </p:sp>
          <p:sp>
            <p:nvSpPr>
              <p:cNvPr id="135" name="Line 11">
                <a:extLst>
                  <a:ext uri="{FF2B5EF4-FFF2-40B4-BE49-F238E27FC236}">
                    <a16:creationId xmlns:a16="http://schemas.microsoft.com/office/drawing/2014/main" id="{791971E8-CAAF-4814-91C4-7CD3CE3128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99" y="1502"/>
                <a:ext cx="89" cy="18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 sz="1200">
                  <a:latin typeface="+mn-lt"/>
                </a:endParaRPr>
              </a:p>
            </p:txBody>
          </p:sp>
        </p:grpSp>
      </p:grpSp>
      <p:grpSp>
        <p:nvGrpSpPr>
          <p:cNvPr id="15391" name="Groupe 21">
            <a:extLst>
              <a:ext uri="{FF2B5EF4-FFF2-40B4-BE49-F238E27FC236}">
                <a16:creationId xmlns:a16="http://schemas.microsoft.com/office/drawing/2014/main" id="{08F3F1B1-94DA-436F-AE83-27241BC2B8AE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4365625" y="5430838"/>
            <a:ext cx="1157288" cy="368300"/>
            <a:chOff x="4581370" y="5594641"/>
            <a:chExt cx="1157484" cy="369358"/>
          </a:xfrm>
        </p:grpSpPr>
        <p:grpSp>
          <p:nvGrpSpPr>
            <p:cNvPr id="15433" name="Group 13">
              <a:extLst>
                <a:ext uri="{FF2B5EF4-FFF2-40B4-BE49-F238E27FC236}">
                  <a16:creationId xmlns:a16="http://schemas.microsoft.com/office/drawing/2014/main" id="{F5387D75-B441-46EF-BEE3-CC9D352974D3}"/>
                </a:ext>
              </a:extLst>
            </p:cNvPr>
            <p:cNvGrpSpPr>
              <a:grpSpLocks/>
            </p:cNvGrpSpPr>
            <p:nvPr/>
          </p:nvGrpSpPr>
          <p:grpSpPr bwMode="auto">
            <a:xfrm rot="21088653" flipV="1">
              <a:off x="5645509" y="5594641"/>
              <a:ext cx="93345" cy="369358"/>
              <a:chOff x="932" y="1334"/>
              <a:chExt cx="105" cy="349"/>
            </a:xfrm>
          </p:grpSpPr>
          <p:sp>
            <p:nvSpPr>
              <p:cNvPr id="138" name="Line 14">
                <a:extLst>
                  <a:ext uri="{FF2B5EF4-FFF2-40B4-BE49-F238E27FC236}">
                    <a16:creationId xmlns:a16="http://schemas.microsoft.com/office/drawing/2014/main" id="{DC03EA08-AB8C-4F4F-8216-6C1465B528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37" y="1337"/>
                <a:ext cx="86" cy="18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>
                  <a:latin typeface="+mn-lt"/>
                </a:endParaRPr>
              </a:p>
            </p:txBody>
          </p:sp>
          <p:sp>
            <p:nvSpPr>
              <p:cNvPr id="139" name="Line 15">
                <a:extLst>
                  <a:ext uri="{FF2B5EF4-FFF2-40B4-BE49-F238E27FC236}">
                    <a16:creationId xmlns:a16="http://schemas.microsoft.com/office/drawing/2014/main" id="{A32FA073-AB4B-4D5B-BF63-699DA1B202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952" y="1503"/>
                <a:ext cx="89" cy="18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>
                  <a:latin typeface="+mn-lt"/>
                </a:endParaRPr>
              </a:p>
            </p:txBody>
          </p:sp>
        </p:grpSp>
        <p:sp>
          <p:nvSpPr>
            <p:cNvPr id="140" name="Line 186">
              <a:extLst>
                <a:ext uri="{FF2B5EF4-FFF2-40B4-BE49-F238E27FC236}">
                  <a16:creationId xmlns:a16="http://schemas.microsoft.com/office/drawing/2014/main" id="{2763EF80-1475-4753-B97E-D03F368379F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81370" y="5790464"/>
              <a:ext cx="1043165" cy="7961"/>
            </a:xfrm>
            <a:prstGeom prst="line">
              <a:avLst/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>
                <a:latin typeface="+mn-lt"/>
              </a:endParaRPr>
            </a:p>
          </p:txBody>
        </p:sp>
      </p:grpSp>
      <p:sp>
        <p:nvSpPr>
          <p:cNvPr id="141" name="Rectangle 140">
            <a:extLst>
              <a:ext uri="{FF2B5EF4-FFF2-40B4-BE49-F238E27FC236}">
                <a16:creationId xmlns:a16="http://schemas.microsoft.com/office/drawing/2014/main" id="{D0AB3BDE-150F-448E-9B09-0B0448639E8C}"/>
              </a:ext>
            </a:extLst>
          </p:cNvPr>
          <p:cNvSpPr/>
          <p:nvPr/>
        </p:nvSpPr>
        <p:spPr>
          <a:xfrm>
            <a:off x="1206500" y="2878138"/>
            <a:ext cx="3254375" cy="7588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5393" name="ZoneTexte 143">
            <a:extLst>
              <a:ext uri="{FF2B5EF4-FFF2-40B4-BE49-F238E27FC236}">
                <a16:creationId xmlns:a16="http://schemas.microsoft.com/office/drawing/2014/main" id="{4F2D0794-FEDA-439F-B0B0-64DAF8EE36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1925" y="3330575"/>
            <a:ext cx="51809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 sz="1800" dirty="0"/>
              <a:t>iB3</a:t>
            </a:r>
            <a:endParaRPr lang="fr-FR" altLang="fr-FR" sz="1800" baseline="-25000" dirty="0"/>
          </a:p>
        </p:txBody>
      </p:sp>
      <p:sp>
        <p:nvSpPr>
          <p:cNvPr id="18435" name="Oval 16">
            <a:extLst>
              <a:ext uri="{FF2B5EF4-FFF2-40B4-BE49-F238E27FC236}">
                <a16:creationId xmlns:a16="http://schemas.microsoft.com/office/drawing/2014/main" id="{F152F588-3860-41C4-BEFB-BFCC9C419F29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2455863" y="5291138"/>
            <a:ext cx="546100" cy="62865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rot="10800000"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en-AU" altLang="fr-FR" sz="1800" b="1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8438" name="Text Box 20">
            <a:extLst>
              <a:ext uri="{FF2B5EF4-FFF2-40B4-BE49-F238E27FC236}">
                <a16:creationId xmlns:a16="http://schemas.microsoft.com/office/drawing/2014/main" id="{39CA0F00-F310-4F17-AAEE-5B566FB071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9500" y="5411788"/>
            <a:ext cx="757238" cy="3365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600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rPr>
              <a:t>GABA</a:t>
            </a:r>
          </a:p>
        </p:txBody>
      </p:sp>
      <p:sp>
        <p:nvSpPr>
          <p:cNvPr id="18439" name="Text Box 23">
            <a:extLst>
              <a:ext uri="{FF2B5EF4-FFF2-40B4-BE49-F238E27FC236}">
                <a16:creationId xmlns:a16="http://schemas.microsoft.com/office/drawing/2014/main" id="{4472DD3D-559C-4B98-9E8B-C28C4FFD31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3988" y="4594225"/>
            <a:ext cx="901700" cy="3381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600" b="1" dirty="0">
                <a:latin typeface="+mn-lt"/>
                <a:cs typeface="Times New Roman" panose="02020603050405020304" pitchFamily="18" charset="0"/>
              </a:rPr>
              <a:t>5-HT</a:t>
            </a:r>
            <a:r>
              <a:rPr lang="fr-FR" altLang="fr-FR" sz="1600" b="1" baseline="-25000" dirty="0">
                <a:latin typeface="+mn-lt"/>
                <a:cs typeface="Times New Roman" panose="02020603050405020304" pitchFamily="18" charset="0"/>
              </a:rPr>
              <a:t>3 </a:t>
            </a:r>
            <a:r>
              <a:rPr lang="fr-FR" altLang="fr-FR" sz="1600" b="1" dirty="0">
                <a:latin typeface="+mn-lt"/>
                <a:cs typeface="Times New Roman" panose="02020603050405020304" pitchFamily="18" charset="0"/>
              </a:rPr>
              <a:t>R</a:t>
            </a:r>
          </a:p>
        </p:txBody>
      </p:sp>
      <p:sp>
        <p:nvSpPr>
          <p:cNvPr id="18513" name="Line 38">
            <a:extLst>
              <a:ext uri="{FF2B5EF4-FFF2-40B4-BE49-F238E27FC236}">
                <a16:creationId xmlns:a16="http://schemas.microsoft.com/office/drawing/2014/main" id="{2A43DDDD-3172-4107-8534-C95215FD3DDF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2634025" y="5216526"/>
            <a:ext cx="1238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>
              <a:latin typeface="+mn-lt"/>
            </a:endParaRPr>
          </a:p>
        </p:txBody>
      </p:sp>
      <p:sp>
        <p:nvSpPr>
          <p:cNvPr id="18514" name="Line 39">
            <a:extLst>
              <a:ext uri="{FF2B5EF4-FFF2-40B4-BE49-F238E27FC236}">
                <a16:creationId xmlns:a16="http://schemas.microsoft.com/office/drawing/2014/main" id="{4844A448-35A3-4567-9D53-052C4E858ADA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2617397" y="5214705"/>
            <a:ext cx="1444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>
              <a:latin typeface="+mn-lt"/>
            </a:endParaRPr>
          </a:p>
        </p:txBody>
      </p:sp>
      <p:sp>
        <p:nvSpPr>
          <p:cNvPr id="18449" name="Text Box 104">
            <a:extLst>
              <a:ext uri="{FF2B5EF4-FFF2-40B4-BE49-F238E27FC236}">
                <a16:creationId xmlns:a16="http://schemas.microsoft.com/office/drawing/2014/main" id="{D24BDEC2-9726-4CCB-B81F-1A7A55324F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2525" y="4845050"/>
            <a:ext cx="606425" cy="3397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600" dirty="0">
                <a:latin typeface="+mn-lt"/>
                <a:cs typeface="Times New Roman" panose="02020603050405020304" pitchFamily="18" charset="0"/>
              </a:rPr>
              <a:t>GLU</a:t>
            </a:r>
          </a:p>
        </p:txBody>
      </p:sp>
      <p:grpSp>
        <p:nvGrpSpPr>
          <p:cNvPr id="15401" name="Groupe 12">
            <a:extLst>
              <a:ext uri="{FF2B5EF4-FFF2-40B4-BE49-F238E27FC236}">
                <a16:creationId xmlns:a16="http://schemas.microsoft.com/office/drawing/2014/main" id="{3FAD1A76-1788-480A-8563-694CD146A9AF}"/>
              </a:ext>
            </a:extLst>
          </p:cNvPr>
          <p:cNvGrpSpPr>
            <a:grpSpLocks/>
          </p:cNvGrpSpPr>
          <p:nvPr/>
        </p:nvGrpSpPr>
        <p:grpSpPr bwMode="auto">
          <a:xfrm rot="4888653" flipV="1">
            <a:off x="2274094" y="4707732"/>
            <a:ext cx="466725" cy="344487"/>
            <a:chOff x="1884369" y="4377630"/>
            <a:chExt cx="466725" cy="344487"/>
          </a:xfrm>
        </p:grpSpPr>
        <p:sp>
          <p:nvSpPr>
            <p:cNvPr id="18444" name="Freeform 72">
              <a:extLst>
                <a:ext uri="{FF2B5EF4-FFF2-40B4-BE49-F238E27FC236}">
                  <a16:creationId xmlns:a16="http://schemas.microsoft.com/office/drawing/2014/main" id="{1EDA9413-6489-4784-B909-A3770A8BFB1B}"/>
                </a:ext>
              </a:extLst>
            </p:cNvPr>
            <p:cNvSpPr>
              <a:spLocks/>
            </p:cNvSpPr>
            <p:nvPr/>
          </p:nvSpPr>
          <p:spPr bwMode="auto">
            <a:xfrm rot="13259893" flipH="1">
              <a:off x="1864719" y="4535510"/>
              <a:ext cx="185737" cy="173037"/>
            </a:xfrm>
            <a:custGeom>
              <a:avLst/>
              <a:gdLst>
                <a:gd name="T0" fmla="*/ 2147483646 w 192"/>
                <a:gd name="T1" fmla="*/ 2147483646 h 181"/>
                <a:gd name="T2" fmla="*/ 2147483646 w 192"/>
                <a:gd name="T3" fmla="*/ 2147483646 h 181"/>
                <a:gd name="T4" fmla="*/ 2147483646 w 192"/>
                <a:gd name="T5" fmla="*/ 2147483646 h 181"/>
                <a:gd name="T6" fmla="*/ 2147483646 w 192"/>
                <a:gd name="T7" fmla="*/ 2147483646 h 181"/>
                <a:gd name="T8" fmla="*/ 2147483646 w 192"/>
                <a:gd name="T9" fmla="*/ 2147483646 h 181"/>
                <a:gd name="T10" fmla="*/ 2147483646 w 192"/>
                <a:gd name="T11" fmla="*/ 2147483646 h 1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81"/>
                <a:gd name="T20" fmla="*/ 192 w 192"/>
                <a:gd name="T21" fmla="*/ 181 h 1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81">
                  <a:moveTo>
                    <a:pt x="59" y="181"/>
                  </a:moveTo>
                  <a:cubicBezTo>
                    <a:pt x="40" y="173"/>
                    <a:pt x="21" y="164"/>
                    <a:pt x="13" y="141"/>
                  </a:cubicBezTo>
                  <a:cubicBezTo>
                    <a:pt x="5" y="118"/>
                    <a:pt x="0" y="66"/>
                    <a:pt x="13" y="43"/>
                  </a:cubicBezTo>
                  <a:cubicBezTo>
                    <a:pt x="26" y="20"/>
                    <a:pt x="64" y="0"/>
                    <a:pt x="90" y="3"/>
                  </a:cubicBezTo>
                  <a:cubicBezTo>
                    <a:pt x="115" y="7"/>
                    <a:pt x="149" y="34"/>
                    <a:pt x="166" y="63"/>
                  </a:cubicBezTo>
                  <a:cubicBezTo>
                    <a:pt x="183" y="92"/>
                    <a:pt x="187" y="153"/>
                    <a:pt x="192" y="177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rot="10800000"/>
            <a:lstStyle/>
            <a:p>
              <a:pPr>
                <a:defRPr/>
              </a:pPr>
              <a:endParaRPr lang="fr-FR">
                <a:latin typeface="+mn-lt"/>
              </a:endParaRPr>
            </a:p>
          </p:txBody>
        </p:sp>
        <p:grpSp>
          <p:nvGrpSpPr>
            <p:cNvPr id="15421" name="Group 13">
              <a:extLst>
                <a:ext uri="{FF2B5EF4-FFF2-40B4-BE49-F238E27FC236}">
                  <a16:creationId xmlns:a16="http://schemas.microsoft.com/office/drawing/2014/main" id="{DC4F657F-C869-4450-953A-1B7F4BDED3EC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>
              <a:off x="2117732" y="4233167"/>
              <a:ext cx="88900" cy="377825"/>
              <a:chOff x="899" y="1323"/>
              <a:chExt cx="100" cy="357"/>
            </a:xfrm>
          </p:grpSpPr>
          <p:sp>
            <p:nvSpPr>
              <p:cNvPr id="18505" name="Line 14">
                <a:extLst>
                  <a:ext uri="{FF2B5EF4-FFF2-40B4-BE49-F238E27FC236}">
                    <a16:creationId xmlns:a16="http://schemas.microsoft.com/office/drawing/2014/main" id="{56B986C9-7677-4323-A4BF-C6C63CED77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32" y="1351"/>
                <a:ext cx="88" cy="18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>
                  <a:latin typeface="+mn-lt"/>
                </a:endParaRPr>
              </a:p>
            </p:txBody>
          </p:sp>
          <p:sp>
            <p:nvSpPr>
              <p:cNvPr id="18506" name="Line 15">
                <a:extLst>
                  <a:ext uri="{FF2B5EF4-FFF2-40B4-BE49-F238E27FC236}">
                    <a16:creationId xmlns:a16="http://schemas.microsoft.com/office/drawing/2014/main" id="{0D7A7E36-EA98-450A-B5B7-C69C6C97BD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922" y="1530"/>
                <a:ext cx="86" cy="18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>
                  <a:latin typeface="+mn-lt"/>
                </a:endParaRPr>
              </a:p>
            </p:txBody>
          </p:sp>
        </p:grpSp>
        <p:sp>
          <p:nvSpPr>
            <p:cNvPr id="7" name="Oval 22">
              <a:extLst>
                <a:ext uri="{FF2B5EF4-FFF2-40B4-BE49-F238E27FC236}">
                  <a16:creationId xmlns:a16="http://schemas.microsoft.com/office/drawing/2014/main" id="{2345D3F7-D2E7-4C98-BBA5-43276AECA60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1897040" y="4383926"/>
              <a:ext cx="150812" cy="160337"/>
            </a:xfrm>
            <a:prstGeom prst="ellipse">
              <a:avLst/>
            </a:prstGeom>
            <a:solidFill>
              <a:srgbClr val="B2B2B2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rot="10800000" vert="eaVert"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endParaRPr lang="en-AU" altLang="fr-FR" sz="1600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</p:grpSp>
      <p:sp>
        <p:nvSpPr>
          <p:cNvPr id="18465" name="Text Box 175">
            <a:extLst>
              <a:ext uri="{FF2B5EF4-FFF2-40B4-BE49-F238E27FC236}">
                <a16:creationId xmlns:a16="http://schemas.microsoft.com/office/drawing/2014/main" id="{08F9D5EE-67B6-4FA8-A1CA-1BDA1BC72D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00" y="4938713"/>
            <a:ext cx="1050925" cy="5857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600" b="1" dirty="0">
                <a:latin typeface="+mn-lt"/>
                <a:cs typeface="Times New Roman" panose="02020603050405020304" pitchFamily="18" charset="0"/>
              </a:rPr>
              <a:t>GI vagal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600" b="1" dirty="0" err="1">
                <a:latin typeface="+mn-lt"/>
                <a:cs typeface="Times New Roman" panose="02020603050405020304" pitchFamily="18" charset="0"/>
              </a:rPr>
              <a:t>afferents</a:t>
            </a:r>
            <a:endParaRPr lang="fr-FR" altLang="fr-FR" sz="1600" b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8467" name="Line 186">
            <a:extLst>
              <a:ext uri="{FF2B5EF4-FFF2-40B4-BE49-F238E27FC236}">
                <a16:creationId xmlns:a16="http://schemas.microsoft.com/office/drawing/2014/main" id="{72185513-0DEC-47A1-9BF3-8CF745DF70AE}"/>
              </a:ext>
            </a:extLst>
          </p:cNvPr>
          <p:cNvSpPr>
            <a:spLocks noChangeShapeType="1"/>
          </p:cNvSpPr>
          <p:nvPr/>
        </p:nvSpPr>
        <p:spPr bwMode="auto">
          <a:xfrm>
            <a:off x="331788" y="4903788"/>
            <a:ext cx="2017712" cy="3810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>
              <a:latin typeface="+mn-lt"/>
            </a:endParaRPr>
          </a:p>
        </p:txBody>
      </p:sp>
      <p:cxnSp>
        <p:nvCxnSpPr>
          <p:cNvPr id="14" name="Connecteur : en angle 13">
            <a:extLst>
              <a:ext uri="{FF2B5EF4-FFF2-40B4-BE49-F238E27FC236}">
                <a16:creationId xmlns:a16="http://schemas.microsoft.com/office/drawing/2014/main" id="{991E6FA0-8FD0-4479-A91F-989C8254ECFD}"/>
              </a:ext>
            </a:extLst>
          </p:cNvPr>
          <p:cNvCxnSpPr>
            <a:cxnSpLocks/>
            <a:endCxn id="18480" idx="1"/>
          </p:cNvCxnSpPr>
          <p:nvPr/>
        </p:nvCxnSpPr>
        <p:spPr>
          <a:xfrm flipV="1">
            <a:off x="1520825" y="504825"/>
            <a:ext cx="798513" cy="2100263"/>
          </a:xfrm>
          <a:prstGeom prst="bentConnector3">
            <a:avLst>
              <a:gd name="adj1" fmla="val -841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Connecteur : en angle 143">
            <a:extLst>
              <a:ext uri="{FF2B5EF4-FFF2-40B4-BE49-F238E27FC236}">
                <a16:creationId xmlns:a16="http://schemas.microsoft.com/office/drawing/2014/main" id="{54F1BD0F-A226-40B8-9DD6-03285ED660D0}"/>
              </a:ext>
            </a:extLst>
          </p:cNvPr>
          <p:cNvCxnSpPr>
            <a:cxnSpLocks/>
            <a:endCxn id="18483" idx="1"/>
          </p:cNvCxnSpPr>
          <p:nvPr/>
        </p:nvCxnSpPr>
        <p:spPr>
          <a:xfrm rot="5400000" flipH="1" flipV="1">
            <a:off x="1465262" y="1762126"/>
            <a:ext cx="1304925" cy="425450"/>
          </a:xfrm>
          <a:prstGeom prst="bentConnector2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Connecteur : en angle 144">
            <a:extLst>
              <a:ext uri="{FF2B5EF4-FFF2-40B4-BE49-F238E27FC236}">
                <a16:creationId xmlns:a16="http://schemas.microsoft.com/office/drawing/2014/main" id="{FB33E570-254E-4306-BE30-096895407AF0}"/>
              </a:ext>
            </a:extLst>
          </p:cNvPr>
          <p:cNvCxnSpPr>
            <a:cxnSpLocks/>
            <a:endCxn id="18480" idx="3"/>
          </p:cNvCxnSpPr>
          <p:nvPr/>
        </p:nvCxnSpPr>
        <p:spPr>
          <a:xfrm rot="16200000" flipV="1">
            <a:off x="2676525" y="1152525"/>
            <a:ext cx="2093913" cy="798513"/>
          </a:xfrm>
          <a:prstGeom prst="bentConnector2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Connecteur : en angle 145">
            <a:extLst>
              <a:ext uri="{FF2B5EF4-FFF2-40B4-BE49-F238E27FC236}">
                <a16:creationId xmlns:a16="http://schemas.microsoft.com/office/drawing/2014/main" id="{AA761EB7-97A3-448E-9F61-6B32543EFEA1}"/>
              </a:ext>
            </a:extLst>
          </p:cNvPr>
          <p:cNvCxnSpPr>
            <a:cxnSpLocks/>
          </p:cNvCxnSpPr>
          <p:nvPr/>
        </p:nvCxnSpPr>
        <p:spPr>
          <a:xfrm rot="10800000" flipV="1">
            <a:off x="3370264" y="1322387"/>
            <a:ext cx="731836" cy="1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08" name="ZoneTexte 21">
            <a:extLst>
              <a:ext uri="{FF2B5EF4-FFF2-40B4-BE49-F238E27FC236}">
                <a16:creationId xmlns:a16="http://schemas.microsoft.com/office/drawing/2014/main" id="{C7C31FBB-3DD2-4954-95AF-ADDE45DD6D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7775" y="4216400"/>
            <a:ext cx="9667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fr-FR" sz="1800" b="1"/>
              <a:t>5-HT</a:t>
            </a:r>
            <a:endParaRPr lang="fr-FR" altLang="fr-FR" sz="1800" b="1"/>
          </a:p>
        </p:txBody>
      </p:sp>
      <p:cxnSp>
        <p:nvCxnSpPr>
          <p:cNvPr id="27" name="Connecteur droit 26">
            <a:extLst>
              <a:ext uri="{FF2B5EF4-FFF2-40B4-BE49-F238E27FC236}">
                <a16:creationId xmlns:a16="http://schemas.microsoft.com/office/drawing/2014/main" id="{F75C0874-F859-4425-B492-973A1B72FB6D}"/>
              </a:ext>
            </a:extLst>
          </p:cNvPr>
          <p:cNvCxnSpPr>
            <a:cxnSpLocks/>
          </p:cNvCxnSpPr>
          <p:nvPr/>
        </p:nvCxnSpPr>
        <p:spPr>
          <a:xfrm>
            <a:off x="3048000" y="5665788"/>
            <a:ext cx="32385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410" name="Group 13">
            <a:extLst>
              <a:ext uri="{FF2B5EF4-FFF2-40B4-BE49-F238E27FC236}">
                <a16:creationId xmlns:a16="http://schemas.microsoft.com/office/drawing/2014/main" id="{0B7085DB-3AFA-4A45-B461-D587D53D9F1D}"/>
              </a:ext>
            </a:extLst>
          </p:cNvPr>
          <p:cNvGrpSpPr>
            <a:grpSpLocks/>
          </p:cNvGrpSpPr>
          <p:nvPr/>
        </p:nvGrpSpPr>
        <p:grpSpPr bwMode="auto">
          <a:xfrm rot="295470">
            <a:off x="2784475" y="2974975"/>
            <a:ext cx="96838" cy="349250"/>
            <a:chOff x="899" y="1323"/>
            <a:chExt cx="100" cy="357"/>
          </a:xfrm>
        </p:grpSpPr>
        <p:sp>
          <p:nvSpPr>
            <p:cNvPr id="129" name="Line 14">
              <a:extLst>
                <a:ext uri="{FF2B5EF4-FFF2-40B4-BE49-F238E27FC236}">
                  <a16:creationId xmlns:a16="http://schemas.microsoft.com/office/drawing/2014/main" id="{EE6E9D9B-58E3-4B43-AB3B-A56328E3241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00" y="1321"/>
              <a:ext cx="90" cy="18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>
                <a:latin typeface="+mn-lt"/>
              </a:endParaRPr>
            </a:p>
          </p:txBody>
        </p:sp>
        <p:sp>
          <p:nvSpPr>
            <p:cNvPr id="130" name="Line 15">
              <a:extLst>
                <a:ext uri="{FF2B5EF4-FFF2-40B4-BE49-F238E27FC236}">
                  <a16:creationId xmlns:a16="http://schemas.microsoft.com/office/drawing/2014/main" id="{BAAC05CF-9A54-4210-8FFF-F96CCE1F188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897" y="1496"/>
              <a:ext cx="90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>
                <a:latin typeface="+mn-lt"/>
              </a:endParaRPr>
            </a:p>
          </p:txBody>
        </p:sp>
      </p:grpSp>
      <p:cxnSp>
        <p:nvCxnSpPr>
          <p:cNvPr id="132" name="Connecteur droit 131">
            <a:extLst>
              <a:ext uri="{FF2B5EF4-FFF2-40B4-BE49-F238E27FC236}">
                <a16:creationId xmlns:a16="http://schemas.microsoft.com/office/drawing/2014/main" id="{A214BE89-F5CA-4AE4-8458-AD4496C86FC0}"/>
              </a:ext>
            </a:extLst>
          </p:cNvPr>
          <p:cNvCxnSpPr>
            <a:cxnSpLocks/>
          </p:cNvCxnSpPr>
          <p:nvPr/>
        </p:nvCxnSpPr>
        <p:spPr>
          <a:xfrm>
            <a:off x="2470150" y="3155950"/>
            <a:ext cx="32385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Line 88">
            <a:extLst>
              <a:ext uri="{FF2B5EF4-FFF2-40B4-BE49-F238E27FC236}">
                <a16:creationId xmlns:a16="http://schemas.microsoft.com/office/drawing/2014/main" id="{15920556-361F-421E-8D8E-F2E6B295CAD8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2913063" y="3194050"/>
            <a:ext cx="1206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>
              <a:latin typeface="+mn-lt"/>
            </a:endParaRPr>
          </a:p>
        </p:txBody>
      </p:sp>
      <p:sp>
        <p:nvSpPr>
          <p:cNvPr id="149" name="Line 89">
            <a:extLst>
              <a:ext uri="{FF2B5EF4-FFF2-40B4-BE49-F238E27FC236}">
                <a16:creationId xmlns:a16="http://schemas.microsoft.com/office/drawing/2014/main" id="{0A1BCE7B-521B-493E-BFE1-759F5DCE8715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2895600" y="3192463"/>
            <a:ext cx="14128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>
              <a:latin typeface="+mn-lt"/>
            </a:endParaRP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86137386-9B6A-4F1B-A7D2-5DCA615B3A7D}"/>
              </a:ext>
            </a:extLst>
          </p:cNvPr>
          <p:cNvCxnSpPr/>
          <p:nvPr/>
        </p:nvCxnSpPr>
        <p:spPr>
          <a:xfrm>
            <a:off x="2786063" y="3636963"/>
            <a:ext cx="19050" cy="498475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5415" name="Group 9">
            <a:extLst>
              <a:ext uri="{FF2B5EF4-FFF2-40B4-BE49-F238E27FC236}">
                <a16:creationId xmlns:a16="http://schemas.microsoft.com/office/drawing/2014/main" id="{7BB09D4A-334B-4276-9E79-0D5793EB6705}"/>
              </a:ext>
            </a:extLst>
          </p:cNvPr>
          <p:cNvGrpSpPr>
            <a:grpSpLocks/>
          </p:cNvGrpSpPr>
          <p:nvPr/>
        </p:nvGrpSpPr>
        <p:grpSpPr bwMode="auto">
          <a:xfrm rot="5400000">
            <a:off x="2772569" y="4007644"/>
            <a:ext cx="90487" cy="371475"/>
            <a:chOff x="899" y="1323"/>
            <a:chExt cx="100" cy="357"/>
          </a:xfrm>
        </p:grpSpPr>
        <p:sp>
          <p:nvSpPr>
            <p:cNvPr id="153" name="Line 10">
              <a:extLst>
                <a:ext uri="{FF2B5EF4-FFF2-40B4-BE49-F238E27FC236}">
                  <a16:creationId xmlns:a16="http://schemas.microsoft.com/office/drawing/2014/main" id="{E1D024E3-4541-4294-8A99-8966D4CF195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10" y="1325"/>
              <a:ext cx="89" cy="18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>
                <a:latin typeface="+mn-lt"/>
              </a:endParaRPr>
            </a:p>
          </p:txBody>
        </p:sp>
        <p:sp>
          <p:nvSpPr>
            <p:cNvPr id="154" name="Line 11">
              <a:extLst>
                <a:ext uri="{FF2B5EF4-FFF2-40B4-BE49-F238E27FC236}">
                  <a16:creationId xmlns:a16="http://schemas.microsoft.com/office/drawing/2014/main" id="{225A92F7-7483-4A31-8FB3-9D67789E5FD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899" y="1505"/>
              <a:ext cx="89" cy="18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>
                <a:latin typeface="+mn-lt"/>
              </a:endParaRPr>
            </a:p>
          </p:txBody>
        </p:sp>
      </p:grpSp>
      <p:sp>
        <p:nvSpPr>
          <p:cNvPr id="117" name="Rectangle 27" descr="blanc)">
            <a:extLst>
              <a:ext uri="{FF2B5EF4-FFF2-40B4-BE49-F238E27FC236}">
                <a16:creationId xmlns:a16="http://schemas.microsoft.com/office/drawing/2014/main" id="{C5613C57-E38F-44E1-8C27-A827E5A9EC92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2538412" y="5301457"/>
            <a:ext cx="120650" cy="141288"/>
          </a:xfrm>
          <a:prstGeom prst="rect">
            <a:avLst/>
          </a:prstGeom>
          <a:solidFill>
            <a:schemeClr val="accent3">
              <a:lumMod val="85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en-AU" altLang="fr-FR" sz="180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28B6853E-A0C3-4D01-BE73-893A13C551D0}"/>
              </a:ext>
            </a:extLst>
          </p:cNvPr>
          <p:cNvSpPr txBox="1"/>
          <p:nvPr/>
        </p:nvSpPr>
        <p:spPr>
          <a:xfrm>
            <a:off x="5867659" y="0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Figure 8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13443</TotalTime>
  <Words>595</Words>
  <Application>Microsoft Office PowerPoint</Application>
  <PresentationFormat>Affichage à l'écran (4:3)</PresentationFormat>
  <Paragraphs>410</Paragraphs>
  <Slides>8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1" baseType="lpstr">
      <vt:lpstr>Arial</vt:lpstr>
      <vt:lpstr>Calibri</vt:lpstr>
      <vt:lpstr>Modèle par défaut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Caroline</dc:creator>
  <cp:lastModifiedBy>caroline</cp:lastModifiedBy>
  <cp:revision>468</cp:revision>
  <dcterms:created xsi:type="dcterms:W3CDTF">2009-12-23T16:45:22Z</dcterms:created>
  <dcterms:modified xsi:type="dcterms:W3CDTF">2020-10-05T07:59:37Z</dcterms:modified>
</cp:coreProperties>
</file>