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7" r:id="rId3"/>
    <p:sldId id="256" r:id="rId4"/>
    <p:sldId id="259" r:id="rId5"/>
    <p:sldId id="260" r:id="rId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05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D7B73-52FB-364D-AB8D-2DD6284B85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882328-E305-9A4D-A918-CE7E305BEA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6797D3-CE5C-1A42-82B9-3C20B6A7C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1BDD8A-B47C-A84F-A4EF-0B3A17E43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361604-D25D-D04B-874F-B1E4673B0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38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EC103C-4D20-DF40-8580-6EFA858B1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C9438AA-1315-B342-8F5F-4BF19F5A36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DF2D0D-54F1-0C4E-AF95-7C69F97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76D88D-F321-8F42-974C-C521F03E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5135F9-8F0B-E34B-A59D-368A38CD8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385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4FB831C-BEC3-0A47-8F68-DDAB9B9914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F1C7C73-27F6-F449-B4F6-61A378BD33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517A68-7EA8-F249-AE3C-E55817F17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37B1DC-F26C-0249-B9B5-3D23529B1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A3F0CA-97F9-6841-9CAC-CDD8093DD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8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7657E1-C711-184B-A308-A17DE6B0E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9D4436-231A-CF42-A639-27AF4B6F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D70BD9-B82B-3247-990D-D550D8080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095C08-1FF2-7A4F-AB57-EDD4BDA0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81C8FB-F679-E645-B880-6253B7CB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34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0EFF7B-B285-0543-907C-D5383E202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84FD30-692A-524D-A3BF-3D602C345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83BFFA-B514-3341-8F4C-BA840CA3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AEE48B8-970D-8549-85FE-63FFA7AAB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157367-08DB-8B41-8509-55B792849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53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C588AD-5FF4-AE45-AFED-B847D1280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61FF74-B9B9-764A-A776-6442DC525C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D35C53-F399-D644-89EF-7CCADE2C3E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6FD4996-5757-EC40-820D-1F429619C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1D4C97-24C4-2742-BA2C-BE04C117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22B0C11-7720-C34D-AF6D-88C6C65A4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C8BF0-FAFB-394B-A1E5-9AD85219B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974CC3A-82DF-1946-B31F-02BCD06F1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ED2ADB-C623-5746-9BC2-320B28AFD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A53C2AA-690E-314B-ADBE-1B073CC58A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F74B311-C7EE-084C-8275-7B3B3D4598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EE1F77C-E0C1-9D49-91A0-7DE4AB493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CDA11AF-0A3F-4440-9946-D9DC53182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B47AAAE-3051-D74E-BB6C-7FE27A66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12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1474E6-35E3-2E41-95F1-7ABFEE9B9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FC17990-94A4-E24C-88BB-CED64D0B2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C6E577-5018-D148-914A-0A01648F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80A56C3-0E26-8248-8AD6-EC23E7B85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6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0EA46BB-6ED8-5D43-90C4-02F2E5CD8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4CED3A1-4DEA-7348-992E-1514FE157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DB8E7B9-A6EC-3241-8D4A-5D90141F4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9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4D63B3-738E-AC4C-BED8-3F89BE1DD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FF2E79-37D1-9043-A146-CA9FFD71F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8D20920-9BD9-F64F-929F-67B2F73425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61AE09-4BAA-A44A-A0A5-3BC8DBCD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4ACD06E-7D2A-CA42-99EF-47065CBDE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A42283-2FB5-8E40-BEF2-B6988E0BF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8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6AA8FF-17D6-C84E-BF72-2475A0D98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C72B6BB-2B4D-1B41-8999-B98088B8F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DF3571B-E604-4740-BDAD-D7223DF1E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6DC937-5F27-C944-8016-237EA3288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13915C-20E0-214A-B71C-753EA2B1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FF18E8-EF78-CE4C-8C8C-122ACB43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68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F20989-E13D-634C-A990-E64EF6AA0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578DE1A-5D73-214E-BFDF-F0B08E90E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FDCD7A-BC05-A847-AB28-85B396D60A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346BF-6903-DA45-BC08-90518D070812}" type="datetimeFigureOut">
              <a:rPr lang="en-US" smtClean="0"/>
              <a:t>10/14/20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A68C05-8A23-4A4F-B8AC-F2A9D4E5B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CF84B8-45B7-674C-B221-3A1C2A7DD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E548-ECDF-6841-9A37-E2A2D608519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8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>
            <a:extLst>
              <a:ext uri="{FF2B5EF4-FFF2-40B4-BE49-F238E27FC236}">
                <a16:creationId xmlns:a16="http://schemas.microsoft.com/office/drawing/2014/main" id="{A0664AC6-303B-0048-8E66-C05B2B79C3BB}"/>
              </a:ext>
            </a:extLst>
          </p:cNvPr>
          <p:cNvGrpSpPr/>
          <p:nvPr/>
        </p:nvGrpSpPr>
        <p:grpSpPr>
          <a:xfrm>
            <a:off x="974351" y="1139345"/>
            <a:ext cx="10858196" cy="4938018"/>
            <a:chOff x="974351" y="1139345"/>
            <a:chExt cx="10858196" cy="4938018"/>
          </a:xfrm>
        </p:grpSpPr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1F5FB2D7-A6E0-914B-8451-D5CB1B284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0665" t="28700" r="18585" b="9533"/>
            <a:stretch/>
          </p:blipFill>
          <p:spPr>
            <a:xfrm>
              <a:off x="6420201" y="1139345"/>
              <a:ext cx="5412346" cy="4876233"/>
            </a:xfrm>
            <a:prstGeom prst="rect">
              <a:avLst/>
            </a:prstGeom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6CAA1B2E-B5C0-2342-A622-DD122348DB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8169" t="29012" r="18591" b="8596"/>
            <a:stretch/>
          </p:blipFill>
          <p:spPr>
            <a:xfrm>
              <a:off x="974351" y="1139345"/>
              <a:ext cx="5433493" cy="4876233"/>
            </a:xfrm>
            <a:prstGeom prst="rect">
              <a:avLst/>
            </a:prstGeom>
          </p:spPr>
        </p:pic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FEBB9232-674B-B04E-B3FE-4835CFDCF2A8}"/>
                </a:ext>
              </a:extLst>
            </p:cNvPr>
            <p:cNvSpPr txBox="1"/>
            <p:nvPr/>
          </p:nvSpPr>
          <p:spPr>
            <a:xfrm>
              <a:off x="999065" y="5467874"/>
              <a:ext cx="4502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4A7B0FBE-D9A5-1C4F-8FED-9A3B33A5D232}"/>
                </a:ext>
              </a:extLst>
            </p:cNvPr>
            <p:cNvSpPr txBox="1"/>
            <p:nvPr/>
          </p:nvSpPr>
          <p:spPr>
            <a:xfrm>
              <a:off x="6478418" y="5492588"/>
              <a:ext cx="4502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EB76B59D-7B91-8A4D-A64C-785D9A8C3563}"/>
              </a:ext>
            </a:extLst>
          </p:cNvPr>
          <p:cNvSpPr txBox="1"/>
          <p:nvPr/>
        </p:nvSpPr>
        <p:spPr>
          <a:xfrm>
            <a:off x="999065" y="332509"/>
            <a:ext cx="173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FIGURE 1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9D12045-A7FB-874B-ADF1-C8AA356EFC29}"/>
              </a:ext>
            </a:extLst>
          </p:cNvPr>
          <p:cNvSpPr txBox="1"/>
          <p:nvPr/>
        </p:nvSpPr>
        <p:spPr>
          <a:xfrm>
            <a:off x="4053696" y="3492397"/>
            <a:ext cx="36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3EB86A9-2978-DF4C-9A1F-084ABD9DB6FB}"/>
              </a:ext>
            </a:extLst>
          </p:cNvPr>
          <p:cNvSpPr txBox="1"/>
          <p:nvPr/>
        </p:nvSpPr>
        <p:spPr>
          <a:xfrm>
            <a:off x="8708649" y="2938741"/>
            <a:ext cx="36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02869C6-2585-FB41-82A1-9C3DA25EF82F}"/>
              </a:ext>
            </a:extLst>
          </p:cNvPr>
          <p:cNvSpPr txBox="1"/>
          <p:nvPr/>
        </p:nvSpPr>
        <p:spPr>
          <a:xfrm>
            <a:off x="9796668" y="4154083"/>
            <a:ext cx="36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976286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44F7394-9887-564E-90C3-E5F630EF7ED0}"/>
              </a:ext>
            </a:extLst>
          </p:cNvPr>
          <p:cNvSpPr txBox="1"/>
          <p:nvPr/>
        </p:nvSpPr>
        <p:spPr>
          <a:xfrm>
            <a:off x="1310485" y="0"/>
            <a:ext cx="173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FIGURE 2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AE776F2-82AD-6B4F-8516-D8473F7E92F7}"/>
              </a:ext>
            </a:extLst>
          </p:cNvPr>
          <p:cNvGrpSpPr>
            <a:grpSpLocks noChangeAspect="1"/>
          </p:cNvGrpSpPr>
          <p:nvPr/>
        </p:nvGrpSpPr>
        <p:grpSpPr>
          <a:xfrm>
            <a:off x="1484105" y="666715"/>
            <a:ext cx="8754637" cy="5833566"/>
            <a:chOff x="3745363" y="876153"/>
            <a:chExt cx="6473086" cy="4317877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D1271919-12D7-4E46-9C44-932F7C302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3206249" y="1415267"/>
              <a:ext cx="4312905" cy="3234678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5A41CB5E-01F5-0943-A9CB-518B2BC5A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6440306" y="1415888"/>
              <a:ext cx="4317877" cy="32384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5591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A95C546-0EE7-F648-9E7F-D89A75F75F19}"/>
              </a:ext>
            </a:extLst>
          </p:cNvPr>
          <p:cNvSpPr txBox="1"/>
          <p:nvPr/>
        </p:nvSpPr>
        <p:spPr>
          <a:xfrm>
            <a:off x="1606378" y="173621"/>
            <a:ext cx="173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FIGURE 3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C2B6CB44-2B8A-0240-9C70-F0E27D3E591D}"/>
              </a:ext>
            </a:extLst>
          </p:cNvPr>
          <p:cNvGrpSpPr/>
          <p:nvPr/>
        </p:nvGrpSpPr>
        <p:grpSpPr>
          <a:xfrm>
            <a:off x="1698975" y="883273"/>
            <a:ext cx="8093967" cy="5560540"/>
            <a:chOff x="1606377" y="917997"/>
            <a:chExt cx="8093967" cy="5560540"/>
          </a:xfrm>
        </p:grpSpPr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2F433FAB-05A9-D24B-8131-C64CEFE187F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06378" y="917997"/>
              <a:ext cx="8093966" cy="5560540"/>
              <a:chOff x="2730842" y="1828800"/>
              <a:chExt cx="5263980" cy="3521681"/>
            </a:xfrm>
          </p:grpSpPr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2642877A-3232-7240-AB24-55C3405071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6723" t="3782" r="6180" b="6697"/>
              <a:stretch/>
            </p:blipFill>
            <p:spPr>
              <a:xfrm rot="5400000">
                <a:off x="2285997" y="2273645"/>
                <a:ext cx="3521679" cy="2631989"/>
              </a:xfrm>
              <a:prstGeom prst="rect">
                <a:avLst/>
              </a:prstGeom>
            </p:spPr>
          </p:pic>
          <p:pic>
            <p:nvPicPr>
              <p:cNvPr id="11" name="Imagen 10">
                <a:extLst>
                  <a:ext uri="{FF2B5EF4-FFF2-40B4-BE49-F238E27FC236}">
                    <a16:creationId xmlns:a16="http://schemas.microsoft.com/office/drawing/2014/main" id="{D22C6D20-1259-8242-8A4E-A1BA2F4420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1646" t="-583" r="3964"/>
              <a:stretch/>
            </p:blipFill>
            <p:spPr>
              <a:xfrm rot="5400000">
                <a:off x="4917986" y="2273646"/>
                <a:ext cx="3521681" cy="2631990"/>
              </a:xfrm>
              <a:prstGeom prst="rect">
                <a:avLst/>
              </a:prstGeom>
            </p:spPr>
          </p:pic>
        </p:grp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FBB192DA-E5E5-2642-86B6-7BFD82983F9F}"/>
                </a:ext>
              </a:extLst>
            </p:cNvPr>
            <p:cNvGrpSpPr/>
            <p:nvPr/>
          </p:nvGrpSpPr>
          <p:grpSpPr>
            <a:xfrm>
              <a:off x="1606377" y="5893759"/>
              <a:ext cx="4624537" cy="584775"/>
              <a:chOff x="1606377" y="5893759"/>
              <a:chExt cx="4624537" cy="584775"/>
            </a:xfrm>
          </p:grpSpPr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7E41940F-0853-4C47-B97D-423687533A1C}"/>
                  </a:ext>
                </a:extLst>
              </p:cNvPr>
              <p:cNvSpPr txBox="1"/>
              <p:nvPr/>
            </p:nvSpPr>
            <p:spPr>
              <a:xfrm>
                <a:off x="1606377" y="5893759"/>
                <a:ext cx="450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</a:rPr>
                  <a:t>A</a:t>
                </a:r>
              </a:p>
            </p:txBody>
          </p:sp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04CA85BE-26D4-9744-B1B1-0F48CB8D1B74}"/>
                  </a:ext>
                </a:extLst>
              </p:cNvPr>
              <p:cNvSpPr txBox="1"/>
              <p:nvPr/>
            </p:nvSpPr>
            <p:spPr>
              <a:xfrm>
                <a:off x="5780678" y="5893759"/>
                <a:ext cx="450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</a:rPr>
                  <a:t>B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5288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621F241-CAEF-6D4B-88C0-4D9EC6DC796E}"/>
              </a:ext>
            </a:extLst>
          </p:cNvPr>
          <p:cNvSpPr txBox="1"/>
          <p:nvPr/>
        </p:nvSpPr>
        <p:spPr>
          <a:xfrm>
            <a:off x="1849447" y="301254"/>
            <a:ext cx="173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FIGURE 4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C0306F7-930A-8142-A8E1-23A15C68C44D}"/>
              </a:ext>
            </a:extLst>
          </p:cNvPr>
          <p:cNvGrpSpPr/>
          <p:nvPr/>
        </p:nvGrpSpPr>
        <p:grpSpPr>
          <a:xfrm>
            <a:off x="2154158" y="1549900"/>
            <a:ext cx="8124970" cy="4267395"/>
            <a:chOff x="2854802" y="1716155"/>
            <a:chExt cx="8124970" cy="4267395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B48E1DCC-0468-1244-8F29-EC8B568E2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500" t="9450" r="14999" b="12551"/>
            <a:stretch/>
          </p:blipFill>
          <p:spPr>
            <a:xfrm>
              <a:off x="6084891" y="1721921"/>
              <a:ext cx="4894881" cy="4261629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CC8C887E-3DD4-F445-BBBB-4460E257A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7989" t="20164" r="38050" b="20977"/>
            <a:stretch/>
          </p:blipFill>
          <p:spPr>
            <a:xfrm>
              <a:off x="2854802" y="1716155"/>
              <a:ext cx="3230089" cy="42673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093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271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104457</TotalTime>
  <Words>15</Words>
  <Application>Microsoft Macintosh PowerPoint</Application>
  <PresentationFormat>Panorámica</PresentationFormat>
  <Paragraphs>11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Microsoft Office User</dc:creator>
  <cp:keywords/>
  <dc:description/>
  <cp:lastModifiedBy>ALCOCER, JORGE (ICCV)</cp:lastModifiedBy>
  <cp:revision>16</cp:revision>
  <dcterms:created xsi:type="dcterms:W3CDTF">2020-05-02T17:56:43Z</dcterms:created>
  <dcterms:modified xsi:type="dcterms:W3CDTF">2020-11-18T19:21:18Z</dcterms:modified>
  <cp:category/>
</cp:coreProperties>
</file>