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bash" userId="5f86833f4238f63c" providerId="LiveId" clId="{BB07827D-0537-40F7-B73E-2EE7D330EC41}"/>
    <pc:docChg chg="addSld modSld">
      <pc:chgData name="Subash" userId="5f86833f4238f63c" providerId="LiveId" clId="{BB07827D-0537-40F7-B73E-2EE7D330EC41}" dt="2023-06-01T14:06:03.010" v="1" actId="22"/>
      <pc:docMkLst>
        <pc:docMk/>
      </pc:docMkLst>
      <pc:sldChg chg="addSp new mod">
        <pc:chgData name="Subash" userId="5f86833f4238f63c" providerId="LiveId" clId="{BB07827D-0537-40F7-B73E-2EE7D330EC41}" dt="2023-06-01T14:06:03.010" v="1" actId="22"/>
        <pc:sldMkLst>
          <pc:docMk/>
          <pc:sldMk cId="1066181969" sldId="256"/>
        </pc:sldMkLst>
        <pc:picChg chg="add">
          <ac:chgData name="Subash" userId="5f86833f4238f63c" providerId="LiveId" clId="{BB07827D-0537-40F7-B73E-2EE7D330EC41}" dt="2023-06-01T14:06:03.010" v="1" actId="22"/>
          <ac:picMkLst>
            <pc:docMk/>
            <pc:sldMk cId="1066181969" sldId="256"/>
            <ac:picMk id="5" creationId="{66B4A8EA-ACCF-9797-46EA-DE8A6F61FBD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B6A9C-1481-A7DD-EF4A-392168343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8AA436-254F-3B52-DB23-DB2DB5ACA4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34C29-BA94-2E42-7932-61C6A73AE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5A6C6-D869-1AFC-5004-78FC5F94C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00BB8-B103-22DC-5692-E06B61E50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5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89880-8DB8-48C8-D5D1-88ECADFCE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B9193-B325-267E-A037-FF88A7B70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44F4C-06CB-9866-8594-EC40ABD7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5F5D8-A482-B292-C7B9-521AA93E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401B0-3428-E181-F29D-EBE123C55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0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07771C-7CC5-04C5-6C65-A743A8CA03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A7582D-5D03-016E-849C-74179B821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A2D12-C3BC-1CC3-A042-BCB15D6C0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777AD-DF44-E3E7-8CB7-3A05F35D5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62A3B-F101-52FB-52D4-5CA707311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0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5A1D2-FCA2-B0D6-80DC-402DEFC07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F1EA0-6E2B-28BF-B356-E2FF1468E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E593E-3B31-D8C0-C89A-F3527334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11CFA-41C8-C81A-932D-85C053BC7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3FD1B-E6FA-745E-D62A-AB282A8B9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5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59A05-65F2-9270-0355-C5FA826DA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A849B0-62DB-93B6-4FD0-F6284E418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4C428-5BF3-A045-D509-9FB13D9B9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C6FF8-3267-2640-77B4-936E6AD71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F12ED-0079-850A-61F4-7B516361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4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A8B03-12EC-E609-365D-0F7EBA1A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F7997-47B8-B1C7-F84A-846FDF65B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2560C-4DAD-9182-58BE-5EAA03A5B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189E1-6287-DCA3-40FE-AE3E69310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A89CE-7C3B-3720-7884-0630074D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A8B49-9E2B-8C59-6F7D-7828E60D4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73E02-CA11-45E5-D417-B4FEB261F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9AC48-2A09-8EE3-8179-04D708EF6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4232D-93DB-6209-40DC-A810218FC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E21442-C83E-F84B-D8E1-DFCEE6A7A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8FE3B1-96E3-3F7C-EECC-9558DC13ED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E2B8DB-CED1-739C-9DE6-CBBDF8ECA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12C094-013E-D316-F111-7CC503342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091045-CF67-488F-F012-C228C1F0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E04D0-8EFE-DBF9-956A-F735F7984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8A9390-A627-0896-806F-CF37589E9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2B2F9A-777F-40DD-A26E-45FACD421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511B8-9F88-49A5-8237-690FB33AB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2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BBA450-273D-837A-5133-F91FA0420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8B51F-E343-E09E-599B-5C60828B0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419467-1214-F83B-07C9-115F617E6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2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4FD6B-2978-0421-5A01-A1C209AF0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F8A0F-9756-C92F-8D26-96BC89201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1BB16D-65D2-8E2E-1413-BA9B18329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E8184E-7AC7-D371-AACB-716AD7B06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61CD4-0FE3-B16C-17B8-33C04DD27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DAE7C-E9C4-0BD8-4FAB-7778A94D2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2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EDC3E-2274-6821-C137-7C4FE372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BD4063-C9ED-C694-A32C-1C92D90D41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70E605-A004-9334-51FD-FBACB1D0C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ACB651-4CF1-31C0-C855-912402406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A8C3D-7D0D-66B2-8653-82876539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2E4C2-5311-1AC7-8F70-A173BC7DA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8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B8045D-60EE-AE8E-EE92-454D7FC64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42D41-4F7F-B39F-CEA7-A9A9FCC8C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F24DF-E2DD-F436-B7A1-28F283C1C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3323E-4C41-4CB9-B13F-C5217A88DB36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4E536-9D3D-C547-2DDB-3414C1556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62136-F6CA-05E4-7F11-2F92969886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AED94-5998-4C97-AB5F-4A3D94413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7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D7E94-367A-A1AC-35A0-8353F190C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88DD7E-FFE4-4301-7476-18F4883D48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B4A8EA-ACCF-9797-46EA-DE8A6F61F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25" y="909286"/>
            <a:ext cx="9316750" cy="503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8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Subash</dc:creator>
  <cp:lastModifiedBy>Subash</cp:lastModifiedBy>
  <cp:revision>1</cp:revision>
  <dcterms:created xsi:type="dcterms:W3CDTF">2023-06-01T14:05:57Z</dcterms:created>
  <dcterms:modified xsi:type="dcterms:W3CDTF">2023-06-01T14:06:06Z</dcterms:modified>
</cp:coreProperties>
</file>