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86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42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46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78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40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78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155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22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82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78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420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92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992888" cy="52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Přímá spojnice 6"/>
          <p:cNvCxnSpPr/>
          <p:nvPr/>
        </p:nvCxnSpPr>
        <p:spPr>
          <a:xfrm>
            <a:off x="2051720" y="1643959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>
            <a:off x="3419872" y="2076007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4788024" y="1643959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3419872" y="1211911"/>
            <a:ext cx="40324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2483768" y="1397738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cs-CZ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51920" y="1829786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cs-CZ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292080" y="142793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cs-CZ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5076056" y="995887"/>
            <a:ext cx="7104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≤0.0001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5960" y="107340"/>
            <a:ext cx="1007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592622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8</Words>
  <Application>Microsoft Office PowerPoint</Application>
  <PresentationFormat>Předvádění na obrazovce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user</cp:lastModifiedBy>
  <cp:revision>27</cp:revision>
  <dcterms:created xsi:type="dcterms:W3CDTF">2021-01-11T20:47:19Z</dcterms:created>
  <dcterms:modified xsi:type="dcterms:W3CDTF">2021-02-19T22:09:10Z</dcterms:modified>
</cp:coreProperties>
</file>