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86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42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46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78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40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78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4155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22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82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78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420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2FE57-0155-4322-B70C-08362F26EAC7}" type="datetimeFigureOut">
              <a:rPr lang="cs-CZ" smtClean="0"/>
              <a:t>19. 2. 2021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245FE-04D2-48DF-9D45-6E359E0D5E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92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36" y="856149"/>
            <a:ext cx="7639696" cy="509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Přímá spojnice 7"/>
          <p:cNvCxnSpPr/>
          <p:nvPr/>
        </p:nvCxnSpPr>
        <p:spPr>
          <a:xfrm>
            <a:off x="3131840" y="1377281"/>
            <a:ext cx="32403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bdélník 8"/>
          <p:cNvSpPr/>
          <p:nvPr/>
        </p:nvSpPr>
        <p:spPr>
          <a:xfrm>
            <a:off x="4581629" y="1161257"/>
            <a:ext cx="7104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≤0.0001</a:t>
            </a:r>
          </a:p>
        </p:txBody>
      </p:sp>
      <p:sp>
        <p:nvSpPr>
          <p:cNvPr id="6" name="Obdélník 5"/>
          <p:cNvSpPr/>
          <p:nvPr/>
        </p:nvSpPr>
        <p:spPr>
          <a:xfrm>
            <a:off x="35960" y="179348"/>
            <a:ext cx="1007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20371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5</Words>
  <Application>Microsoft Office PowerPoint</Application>
  <PresentationFormat>Předvádění na obrazovce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user</cp:lastModifiedBy>
  <cp:revision>27</cp:revision>
  <dcterms:created xsi:type="dcterms:W3CDTF">2021-01-11T20:47:19Z</dcterms:created>
  <dcterms:modified xsi:type="dcterms:W3CDTF">2021-02-19T22:09:38Z</dcterms:modified>
</cp:coreProperties>
</file>