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867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42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46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6782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240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787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4155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22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5825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78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4205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92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756084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Přímá spojnice 12"/>
          <p:cNvCxnSpPr/>
          <p:nvPr/>
        </p:nvCxnSpPr>
        <p:spPr>
          <a:xfrm>
            <a:off x="3131840" y="1268760"/>
            <a:ext cx="32403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bdélník 14"/>
          <p:cNvSpPr/>
          <p:nvPr/>
        </p:nvSpPr>
        <p:spPr>
          <a:xfrm>
            <a:off x="4355976" y="1022539"/>
            <a:ext cx="7104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≤0.0001</a:t>
            </a:r>
          </a:p>
        </p:txBody>
      </p:sp>
      <p:sp>
        <p:nvSpPr>
          <p:cNvPr id="2" name="Obdélník 1"/>
          <p:cNvSpPr/>
          <p:nvPr/>
        </p:nvSpPr>
        <p:spPr>
          <a:xfrm>
            <a:off x="35960" y="116632"/>
            <a:ext cx="1007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969426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5</Words>
  <Application>Microsoft Office PowerPoint</Application>
  <PresentationFormat>Předvádění na obrazovce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user</cp:lastModifiedBy>
  <cp:revision>27</cp:revision>
  <dcterms:created xsi:type="dcterms:W3CDTF">2021-01-11T20:47:19Z</dcterms:created>
  <dcterms:modified xsi:type="dcterms:W3CDTF">2021-02-19T22:08:38Z</dcterms:modified>
</cp:coreProperties>
</file>