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24/05/2022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24/05/2022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24/05/2022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24/05/2022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24/05/2022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24/05/2022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24/05/2022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24/05/2022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24/05/2022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24/05/2022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24/05/2022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24/05/2022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93513"/>
            <a:ext cx="2412000" cy="24120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5769" y="404664"/>
            <a:ext cx="2412000" cy="24120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04664"/>
            <a:ext cx="2412000" cy="24120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56992"/>
            <a:ext cx="2412000" cy="24120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5769" y="3356992"/>
            <a:ext cx="2412000" cy="2412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356992"/>
            <a:ext cx="2412000" cy="241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95536" y="2894747"/>
            <a:ext cx="2664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Fig1: A right submandibular lymphadenopathy</a:t>
            </a:r>
            <a:endParaRPr lang="fr-FR" sz="1000" dirty="0"/>
          </a:p>
        </p:txBody>
      </p:sp>
      <p:sp>
        <p:nvSpPr>
          <p:cNvPr id="10" name="Rectangle 9"/>
          <p:cNvSpPr/>
          <p:nvPr/>
        </p:nvSpPr>
        <p:spPr>
          <a:xfrm>
            <a:off x="3275856" y="2894747"/>
            <a:ext cx="26642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/>
              <a:t>Fig2: Erythema associated with ulcerations post blister in the lower lip</a:t>
            </a:r>
            <a:endParaRPr lang="fr-FR" sz="1000" dirty="0"/>
          </a:p>
        </p:txBody>
      </p:sp>
      <p:sp>
        <p:nvSpPr>
          <p:cNvPr id="11" name="Rectangle 10"/>
          <p:cNvSpPr/>
          <p:nvPr/>
        </p:nvSpPr>
        <p:spPr>
          <a:xfrm>
            <a:off x="6971977" y="2966755"/>
            <a:ext cx="135646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Fig3: Herpetic </a:t>
            </a:r>
            <a:r>
              <a:rPr lang="en-US" sz="1000" dirty="0" err="1" smtClean="0"/>
              <a:t>withlow</a:t>
            </a:r>
            <a:endParaRPr lang="fr-FR" sz="1000" dirty="0"/>
          </a:p>
        </p:txBody>
      </p:sp>
      <p:sp>
        <p:nvSpPr>
          <p:cNvPr id="12" name="Rectangle 11"/>
          <p:cNvSpPr/>
          <p:nvPr/>
        </p:nvSpPr>
        <p:spPr>
          <a:xfrm>
            <a:off x="461241" y="5949280"/>
            <a:ext cx="241830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Fig4: Marginal hemorrhagic gingivitis</a:t>
            </a:r>
            <a:endParaRPr lang="fr-FR" sz="1000" dirty="0"/>
          </a:p>
        </p:txBody>
      </p:sp>
      <p:sp>
        <p:nvSpPr>
          <p:cNvPr id="13" name="Rectangle 12"/>
          <p:cNvSpPr/>
          <p:nvPr/>
        </p:nvSpPr>
        <p:spPr>
          <a:xfrm>
            <a:off x="3275856" y="5949280"/>
            <a:ext cx="27167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Fig5: Ulcerations on the lateral edges of the tongue</a:t>
            </a:r>
            <a:endParaRPr lang="fr-FR" sz="1000" dirty="0"/>
          </a:p>
        </p:txBody>
      </p:sp>
      <p:sp>
        <p:nvSpPr>
          <p:cNvPr id="14" name="Rectangle 13"/>
          <p:cNvSpPr/>
          <p:nvPr/>
        </p:nvSpPr>
        <p:spPr>
          <a:xfrm>
            <a:off x="6862172" y="5903114"/>
            <a:ext cx="157607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Fig 6: Regression of lesions</a:t>
            </a: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176006279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43</Words>
  <Application>Microsoft Office PowerPoint</Application>
  <PresentationFormat>Affichage à l'écran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Asus-pc</dc:creator>
  <cp:lastModifiedBy>Asus-pc</cp:lastModifiedBy>
  <cp:revision>5</cp:revision>
  <dcterms:created xsi:type="dcterms:W3CDTF">2022-05-24T14:37:18Z</dcterms:created>
  <dcterms:modified xsi:type="dcterms:W3CDTF">2022-05-24T14:42:26Z</dcterms:modified>
</cp:coreProperties>
</file>