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Layouts/slideLayout10.xml" ContentType="application/vnd.openxmlformats-officedocument.presentationml.slideLayout+xml"/>
  <Override PartName="/ppt/theme/theme9.xml" ContentType="application/vnd.openxmlformats-officedocument.theme+xml"/>
  <Override PartName="/ppt/slideLayouts/slideLayout11.xml" ContentType="application/vnd.openxmlformats-officedocument.presentationml.slideLayout+xml"/>
  <Override PartName="/ppt/theme/theme10.xml" ContentType="application/vnd.openxmlformats-officedocument.theme+xml"/>
  <Override PartName="/ppt/slideLayouts/slideLayout12.xml" ContentType="application/vnd.openxmlformats-officedocument.presentationml.slideLayout+xml"/>
  <Override PartName="/ppt/theme/theme11.xml" ContentType="application/vnd.openxmlformats-officedocument.theme+xml"/>
  <Override PartName="/ppt/slideLayouts/slideLayout13.xml" ContentType="application/vnd.openxmlformats-officedocument.presentationml.slideLayout+xml"/>
  <Override PartName="/ppt/theme/theme12.xml" ContentType="application/vnd.openxmlformats-officedocument.theme+xml"/>
  <Override PartName="/ppt/slideLayouts/slideLayout14.xml" ContentType="application/vnd.openxmlformats-officedocument.presentationml.slideLayout+xml"/>
  <Override PartName="/ppt/theme/theme13.xml" ContentType="application/vnd.openxmlformats-officedocument.theme+xml"/>
  <Override PartName="/ppt/slideLayouts/slideLayout15.xml" ContentType="application/vnd.openxmlformats-officedocument.presentationml.slideLayout+xml"/>
  <Override PartName="/ppt/theme/theme14.xml" ContentType="application/vnd.openxmlformats-officedocument.theme+xml"/>
  <Override PartName="/ppt/slideLayouts/slideLayout16.xml" ContentType="application/vnd.openxmlformats-officedocument.presentationml.slideLayout+xml"/>
  <Override PartName="/ppt/theme/theme15.xml" ContentType="application/vnd.openxmlformats-officedocument.theme+xml"/>
  <Override PartName="/ppt/slideLayouts/slideLayout17.xml" ContentType="application/vnd.openxmlformats-officedocument.presentationml.slideLayout+xml"/>
  <Override PartName="/ppt/theme/theme16.xml" ContentType="application/vnd.openxmlformats-officedocument.theme+xml"/>
  <Override PartName="/ppt/slideLayouts/slideLayout18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  <p:sldMasterId id="2147483653" r:id="rId3"/>
    <p:sldMasterId id="2147483655" r:id="rId4"/>
    <p:sldMasterId id="2147483657" r:id="rId5"/>
    <p:sldMasterId id="2147483659" r:id="rId6"/>
    <p:sldMasterId id="2147483661" r:id="rId7"/>
    <p:sldMasterId id="2147483663" r:id="rId8"/>
    <p:sldMasterId id="2147483665" r:id="rId9"/>
    <p:sldMasterId id="2147483667" r:id="rId10"/>
    <p:sldMasterId id="2147483669" r:id="rId11"/>
    <p:sldMasterId id="2147483671" r:id="rId12"/>
    <p:sldMasterId id="2147483673" r:id="rId13"/>
    <p:sldMasterId id="2147483675" r:id="rId14"/>
    <p:sldMasterId id="2147483677" r:id="rId15"/>
    <p:sldMasterId id="2147483679" r:id="rId16"/>
    <p:sldMasterId id="2147483681" r:id="rId17"/>
  </p:sldMasterIdLst>
  <p:notesMasterIdLst>
    <p:notesMasterId r:id="rId19"/>
  </p:notesMasterIdLst>
  <p:sldIdLst>
    <p:sldId id="256" r:id="rId18"/>
  </p:sldIdLst>
  <p:sldSz cx="9180513" cy="7200900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14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u="none" strike="noStrike">
                <a:solidFill>
                  <a:srgbClr val="000000"/>
                </a:solidFill>
                <a:uFillTx/>
                <a:latin typeface="Arial"/>
              </a:rPr>
              <a:t>Cliquez pour déplacer la diapo</a:t>
            </a: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Cliquez pour modifier le format des notes</a:t>
            </a:r>
          </a:p>
        </p:txBody>
      </p:sp>
      <p:sp>
        <p:nvSpPr>
          <p:cNvPr id="8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&lt;en-tête&gt;</a:t>
            </a:r>
          </a:p>
        </p:txBody>
      </p:sp>
      <p:sp>
        <p:nvSpPr>
          <p:cNvPr id="82" name="PlaceHolder 4"/>
          <p:cNvSpPr>
            <a:spLocks noGrp="1"/>
          </p:cNvSpPr>
          <p:nvPr>
            <p:ph type="dt" idx="52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  <p:sp>
        <p:nvSpPr>
          <p:cNvPr id="83" name="PlaceHolder 5"/>
          <p:cNvSpPr>
            <a:spLocks noGrp="1"/>
          </p:cNvSpPr>
          <p:nvPr>
            <p:ph type="ftr" idx="53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84" name="PlaceHolder 6"/>
          <p:cNvSpPr>
            <a:spLocks noGrp="1"/>
          </p:cNvSpPr>
          <p:nvPr>
            <p:ph type="sldNum" idx="54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81CCF5D4-92B0-43AC-A427-6E3EDA13AD03}" type="slidenum"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‹N°›</a:t>
            </a:fld>
            <a:endParaRPr lang="en-US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932200" y="514440"/>
            <a:ext cx="3278880" cy="2571120"/>
          </a:xfrm>
          <a:prstGeom prst="rect">
            <a:avLst/>
          </a:prstGeom>
          <a:ln w="0">
            <a:noFill/>
          </a:ln>
        </p:spPr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914400" y="3257640"/>
            <a:ext cx="7314480" cy="3085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rgbClr val="000000"/>
                </a:solidFill>
                <a:uFillTx/>
                <a:latin typeface="Arial"/>
              </a:rPr>
              <a:t>Fig.1: Aspect en imagerie et en anatomopathologie d’un kyste épithélial odontogénique calcifié (Gorlin)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  <a:tabLst>
                <a:tab pos="0" algn="l"/>
              </a:tabLst>
            </a:pP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sldNum" idx="55"/>
          </p:nvPr>
        </p:nvSpPr>
        <p:spPr>
          <a:xfrm>
            <a:off x="5180040" y="6513480"/>
            <a:ext cx="3961800" cy="342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793D8917-BEC3-467D-A04F-FCB0107A1389}" type="slidenum">
              <a:rPr lang="fr-FR" sz="1200" b="0" u="none" strike="noStrike">
                <a:solidFill>
                  <a:schemeClr val="dk1"/>
                </a:solidFill>
                <a:uFillTx/>
                <a:latin typeface="+mn-lt"/>
                <a:ea typeface="+mn-ea"/>
              </a:rPr>
              <a:t>1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CDE5FE1-5289-4B38-BC7B-932915F82548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lstStyle/>
          <a:p>
            <a:fld id="{E53F57D2-30F4-4816-AFD2-66005360FF96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9000" y="1684800"/>
            <a:ext cx="8261640" cy="41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9"/>
          </p:nvPr>
        </p:nvSpPr>
        <p:spPr/>
        <p:txBody>
          <a:bodyPr/>
          <a:lstStyle/>
          <a:p>
            <a:fld id="{E489EB44-3F81-4008-914E-55CC8AB82CAA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lstStyle/>
          <a:p>
            <a:fld id="{BA2F54FD-9A3F-41ED-A910-7F97B35B8C98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9000" y="1684800"/>
            <a:ext cx="4031640" cy="41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92600" y="1684800"/>
            <a:ext cx="4031640" cy="41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5"/>
          </p:nvPr>
        </p:nvSpPr>
        <p:spPr/>
        <p:txBody>
          <a:bodyPr/>
          <a:lstStyle/>
          <a:p>
            <a:fld id="{2E9B1CCD-79FD-4293-BB05-E66F0AA152A3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8"/>
          </p:nvPr>
        </p:nvSpPr>
        <p:spPr/>
        <p:txBody>
          <a:bodyPr/>
          <a:lstStyle/>
          <a:p>
            <a:fld id="{F66337D0-0038-4E03-B00F-64E3E2CBD63B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1"/>
          </p:nvPr>
        </p:nvSpPr>
        <p:spPr/>
        <p:txBody>
          <a:bodyPr/>
          <a:lstStyle/>
          <a:p>
            <a:fld id="{4C7EAC34-37DB-4A01-80DE-B74A7E09832B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4"/>
          </p:nvPr>
        </p:nvSpPr>
        <p:spPr/>
        <p:txBody>
          <a:bodyPr/>
          <a:lstStyle/>
          <a:p>
            <a:fld id="{A74E7387-05A9-4BAE-8ECF-535A2C52AEA4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7"/>
          </p:nvPr>
        </p:nvSpPr>
        <p:spPr/>
        <p:txBody>
          <a:bodyPr/>
          <a:lstStyle/>
          <a:p>
            <a:fld id="{7E602C73-84FB-45E8-9553-DCE7687D3588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0"/>
          </p:nvPr>
        </p:nvSpPr>
        <p:spPr/>
        <p:txBody>
          <a:bodyPr/>
          <a:lstStyle/>
          <a:p>
            <a:fld id="{D33B8B6A-9D1F-493E-A2BD-879E5892DB92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5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9000" y="1684800"/>
            <a:ext cx="8261640" cy="41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A9B5326-47F5-4953-8C0B-B7CA912BD02C}" type="slidenum">
              <a:t>‹N°›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3991FEF-663C-454E-943B-2E08EEA43C35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tanda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A760099-DAB9-4B40-B47C-D9DB338984C8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Stand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9000" y="1684800"/>
            <a:ext cx="8261640" cy="41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E5EC4DD-2B03-440A-8176-8EF11791945E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tandar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32628307-508F-45C9-9C0C-00B641E698EB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tandar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D731ACBA-9053-4360-B976-D4BDCE240B1B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tandard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9000" y="1684800"/>
            <a:ext cx="4031640" cy="41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692600" y="1684800"/>
            <a:ext cx="4031640" cy="41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2AD82CD8-552C-40CC-A541-E06F92D0BCD2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8E3D4824-E86B-4AFF-8E82-45526AE75B8C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1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2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3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4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5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6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7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8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texte-titre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23CEE35C-9648-4C2F-B175-30522A361236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9000" y="1684800"/>
            <a:ext cx="8261640" cy="417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uFillTx/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texte-titre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9000" y="1684800"/>
            <a:ext cx="8261280" cy="417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Septième niveau de plan</a:t>
            </a:r>
          </a:p>
        </p:txBody>
      </p:sp>
      <p:sp>
        <p:nvSpPr>
          <p:cNvPr id="45" name="PlaceHolder 3"/>
          <p:cNvSpPr>
            <a:spLocks noGrp="1"/>
          </p:cNvSpPr>
          <p:nvPr>
            <p:ph type="ftr" idx="28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sldNum" idx="29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D05624E0-E283-488D-96FD-112739BA4A34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dt" idx="30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ftr" idx="31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51" name="PlaceHolder 2"/>
          <p:cNvSpPr>
            <a:spLocks noGrp="1"/>
          </p:cNvSpPr>
          <p:nvPr>
            <p:ph type="sldNum" idx="32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63A6CF5D-ECD7-4C69-9AEF-34DB03B72AE9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dt" idx="33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texte-titre</a:t>
            </a: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9000" y="1684800"/>
            <a:ext cx="4031280" cy="417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lnSpcReduction="9999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Septième niveau de plan</a:t>
            </a: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92600" y="1684800"/>
            <a:ext cx="4031280" cy="417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lnSpcReduction="9999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Septième niveau de plan</a:t>
            </a:r>
          </a:p>
        </p:txBody>
      </p:sp>
      <p:sp>
        <p:nvSpPr>
          <p:cNvPr id="56" name="PlaceHolder 4"/>
          <p:cNvSpPr>
            <a:spLocks noGrp="1"/>
          </p:cNvSpPr>
          <p:nvPr>
            <p:ph type="ftr" idx="34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57" name="PlaceHolder 5"/>
          <p:cNvSpPr>
            <a:spLocks noGrp="1"/>
          </p:cNvSpPr>
          <p:nvPr>
            <p:ph type="sldNum" idx="35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20A387F4-81A5-4D2B-8CE8-ED6062E91DEA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 type="dt" idx="36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ftr" idx="37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63" name="PlaceHolder 2"/>
          <p:cNvSpPr>
            <a:spLocks noGrp="1"/>
          </p:cNvSpPr>
          <p:nvPr>
            <p:ph type="sldNum" idx="38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20C774E4-E1A7-499E-BC51-921E9D1E7F80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dt" idx="39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texte-titre</a:t>
            </a:r>
          </a:p>
        </p:txBody>
      </p:sp>
      <p:sp>
        <p:nvSpPr>
          <p:cNvPr id="66" name="PlaceHolder 2"/>
          <p:cNvSpPr>
            <a:spLocks noGrp="1"/>
          </p:cNvSpPr>
          <p:nvPr>
            <p:ph type="ftr" idx="40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67" name="PlaceHolder 3"/>
          <p:cNvSpPr>
            <a:spLocks noGrp="1"/>
          </p:cNvSpPr>
          <p:nvPr>
            <p:ph type="sldNum" idx="41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AB7955B4-BC3A-403D-B480-C01CBC1FDD14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dt" idx="42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ftr" idx="43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71" name="PlaceHolder 2"/>
          <p:cNvSpPr>
            <a:spLocks noGrp="1"/>
          </p:cNvSpPr>
          <p:nvPr>
            <p:ph type="sldNum" idx="44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25A32D6A-B6CC-47DD-963A-A0CB93735713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dt" idx="45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ftr" idx="46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74" name="PlaceHolder 2"/>
          <p:cNvSpPr>
            <a:spLocks noGrp="1"/>
          </p:cNvSpPr>
          <p:nvPr>
            <p:ph type="sldNum" idx="47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CA99DCE3-6B81-40BD-A59C-104D7DAECF48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dt" idx="48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ftr" idx="49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sldNum" idx="50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1DD9B4A1-330D-44D9-A54F-EFD815FE4E60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dt" idx="51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ftr" idx="4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sldNum" idx="5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72E853C8-7173-4BA9-B521-25BFBFCD90CB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6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ftr" idx="7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11" name="PlaceHolder 2"/>
          <p:cNvSpPr>
            <a:spLocks noGrp="1"/>
          </p:cNvSpPr>
          <p:nvPr>
            <p:ph type="sldNum" idx="8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6AABCB37-76C4-46DE-8DE0-AF3D019697FF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dt" idx="9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texte-titre</a:t>
            </a: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9000" y="1684800"/>
            <a:ext cx="8261280" cy="417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Septième niveau de plan</a:t>
            </a:r>
          </a:p>
        </p:txBody>
      </p:sp>
      <p:sp>
        <p:nvSpPr>
          <p:cNvPr id="15" name="PlaceHolder 3"/>
          <p:cNvSpPr>
            <a:spLocks noGrp="1"/>
          </p:cNvSpPr>
          <p:nvPr>
            <p:ph type="ftr" idx="10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16" name="PlaceHolder 4"/>
          <p:cNvSpPr>
            <a:spLocks noGrp="1"/>
          </p:cNvSpPr>
          <p:nvPr>
            <p:ph type="sldNum" idx="11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D47D47E1-CFCA-4035-8814-BC633D8F1F48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dt" idx="12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ftr" idx="13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21" name="PlaceHolder 2"/>
          <p:cNvSpPr>
            <a:spLocks noGrp="1"/>
          </p:cNvSpPr>
          <p:nvPr>
            <p:ph type="sldNum" idx="14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6B60955A-1251-4993-B3B6-EB3BFC298168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dt" idx="15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texte-titre</a:t>
            </a:r>
          </a:p>
        </p:txBody>
      </p:sp>
      <p:sp>
        <p:nvSpPr>
          <p:cNvPr id="24" name="PlaceHolder 2"/>
          <p:cNvSpPr>
            <a:spLocks noGrp="1"/>
          </p:cNvSpPr>
          <p:nvPr>
            <p:ph type="ftr" idx="16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  <p:sp>
        <p:nvSpPr>
          <p:cNvPr id="25" name="PlaceHolder 3"/>
          <p:cNvSpPr>
            <a:spLocks noGrp="1"/>
          </p:cNvSpPr>
          <p:nvPr>
            <p:ph type="sldNum" idx="17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B9D4ACB2-A2E3-46D2-9BE3-1448116313F5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dt" idx="18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88680" y="2237040"/>
            <a:ext cx="7802640" cy="154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texte-titre</a:t>
            </a: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9000" y="1684800"/>
            <a:ext cx="4031280" cy="417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lnSpcReduction="9999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Septième niveau de plan</a:t>
            </a: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92600" y="1684800"/>
            <a:ext cx="4031280" cy="417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lnSpcReduction="9999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Septième niveau de plan</a:t>
            </a:r>
          </a:p>
        </p:txBody>
      </p:sp>
      <p:sp>
        <p:nvSpPr>
          <p:cNvPr id="31" name="PlaceHolder 4"/>
          <p:cNvSpPr>
            <a:spLocks noGrp="1"/>
          </p:cNvSpPr>
          <p:nvPr>
            <p:ph type="ftr" idx="19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32" name="PlaceHolder 5"/>
          <p:cNvSpPr>
            <a:spLocks noGrp="1"/>
          </p:cNvSpPr>
          <p:nvPr>
            <p:ph type="sldNum" idx="20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BF693844-3AE9-46C9-A61D-FB86BD51C843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" name="PlaceHolder 6"/>
          <p:cNvSpPr>
            <a:spLocks noGrp="1"/>
          </p:cNvSpPr>
          <p:nvPr>
            <p:ph type="dt" idx="21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ftr" idx="22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38" name="PlaceHolder 2"/>
          <p:cNvSpPr>
            <a:spLocks noGrp="1"/>
          </p:cNvSpPr>
          <p:nvPr>
            <p:ph type="sldNum" idx="23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6BD2017F-C7A0-4F7E-9224-EC0F4B6C9205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dt" idx="24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ftr" idx="25"/>
          </p:nvPr>
        </p:nvSpPr>
        <p:spPr>
          <a:xfrm>
            <a:off x="3136680" y="6674040"/>
            <a:ext cx="2906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sldNum" idx="26"/>
          </p:nvPr>
        </p:nvSpPr>
        <p:spPr>
          <a:xfrm>
            <a:off x="657936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 algn="r" defTabSz="936000">
              <a:lnSpc>
                <a:spcPct val="100000"/>
              </a:lnSpc>
              <a:buNone/>
              <a:tabLst>
                <a:tab pos="0" algn="l"/>
              </a:tabLst>
              <a:def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36000">
              <a:lnSpc>
                <a:spcPct val="100000"/>
              </a:lnSpc>
              <a:buNone/>
              <a:tabLst>
                <a:tab pos="0" algn="l"/>
              </a:tabLst>
            </a:pPr>
            <a:fld id="{77D9013E-BC96-4E8F-8E7D-93EC869704B0}" type="slidenum">
              <a:rPr lang="fr-FR" sz="1200" b="0" u="none" strike="noStrik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‹N°›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 idx="27"/>
          </p:nvPr>
        </p:nvSpPr>
        <p:spPr>
          <a:xfrm>
            <a:off x="459000" y="6674040"/>
            <a:ext cx="2141280" cy="382680"/>
          </a:xfrm>
          <a:prstGeom prst="rect">
            <a:avLst/>
          </a:prstGeom>
          <a:noFill/>
          <a:ln w="0">
            <a:noFill/>
          </a:ln>
        </p:spPr>
        <p:txBody>
          <a:bodyPr lIns="93600" tIns="46800" rIns="93600" bIns="46800" anchor="ctr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e 84"/>
          <p:cNvGrpSpPr/>
          <p:nvPr/>
        </p:nvGrpSpPr>
        <p:grpSpPr>
          <a:xfrm>
            <a:off x="521640" y="228600"/>
            <a:ext cx="8208360" cy="6661800"/>
            <a:chOff x="521640" y="228600"/>
            <a:chExt cx="8208360" cy="6661800"/>
          </a:xfrm>
        </p:grpSpPr>
        <p:pic>
          <p:nvPicPr>
            <p:cNvPr id="86" name="Picture 6"/>
            <p:cNvPicPr/>
            <p:nvPr/>
          </p:nvPicPr>
          <p:blipFill>
            <a:blip r:embed="rId3"/>
            <a:srcRect l="13554" r="19074"/>
            <a:stretch/>
          </p:blipFill>
          <p:spPr>
            <a:xfrm>
              <a:off x="3258000" y="4725000"/>
              <a:ext cx="2687040" cy="2165400"/>
            </a:xfrm>
            <a:prstGeom prst="rect">
              <a:avLst/>
            </a:prstGeom>
            <a:ln w="57150">
              <a:solidFill>
                <a:srgbClr val="FFFFFF"/>
              </a:solidFill>
              <a:miter/>
            </a:ln>
          </p:spPr>
        </p:pic>
        <p:pic>
          <p:nvPicPr>
            <p:cNvPr id="87" name="Picture 2"/>
            <p:cNvPicPr/>
            <p:nvPr/>
          </p:nvPicPr>
          <p:blipFill>
            <a:blip r:embed="rId4"/>
            <a:stretch/>
          </p:blipFill>
          <p:spPr>
            <a:xfrm>
              <a:off x="521640" y="234360"/>
              <a:ext cx="3409920" cy="21744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8" name="Picture 3"/>
            <p:cNvPicPr/>
            <p:nvPr/>
          </p:nvPicPr>
          <p:blipFill>
            <a:blip r:embed="rId5"/>
            <a:stretch/>
          </p:blipFill>
          <p:spPr>
            <a:xfrm>
              <a:off x="3978360" y="230040"/>
              <a:ext cx="2072520" cy="2172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9" name="Picture 4"/>
            <p:cNvPicPr/>
            <p:nvPr/>
          </p:nvPicPr>
          <p:blipFill>
            <a:blip r:embed="rId6"/>
            <a:srcRect l="6745" r="1800" b="11966"/>
            <a:stretch/>
          </p:blipFill>
          <p:spPr>
            <a:xfrm>
              <a:off x="6145200" y="228600"/>
              <a:ext cx="2574360" cy="214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0" name="Picture 5"/>
            <p:cNvPicPr/>
            <p:nvPr/>
          </p:nvPicPr>
          <p:blipFill>
            <a:blip r:embed="rId7"/>
            <a:stretch/>
          </p:blipFill>
          <p:spPr>
            <a:xfrm>
              <a:off x="521640" y="2468160"/>
              <a:ext cx="2640960" cy="2172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1" name="Picture 6"/>
            <p:cNvPicPr/>
            <p:nvPr/>
          </p:nvPicPr>
          <p:blipFill>
            <a:blip r:embed="rId8"/>
            <a:srcRect l="18462" t="6229" b="29822"/>
            <a:stretch/>
          </p:blipFill>
          <p:spPr>
            <a:xfrm>
              <a:off x="521640" y="4713840"/>
              <a:ext cx="2641680" cy="215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2" name="Picture 7"/>
            <p:cNvPicPr/>
            <p:nvPr/>
          </p:nvPicPr>
          <p:blipFill>
            <a:blip r:embed="rId9"/>
            <a:srcRect l="7318" b="8674"/>
            <a:stretch/>
          </p:blipFill>
          <p:spPr>
            <a:xfrm>
              <a:off x="6051240" y="2468160"/>
              <a:ext cx="2678760" cy="2145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3" name="Picture 8"/>
            <p:cNvPicPr/>
            <p:nvPr/>
          </p:nvPicPr>
          <p:blipFill>
            <a:blip r:embed="rId10"/>
            <a:stretch/>
          </p:blipFill>
          <p:spPr>
            <a:xfrm>
              <a:off x="3258000" y="2466720"/>
              <a:ext cx="2687040" cy="21744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4" name="Picture 9"/>
            <p:cNvPicPr/>
            <p:nvPr/>
          </p:nvPicPr>
          <p:blipFill>
            <a:blip r:embed="rId11"/>
            <a:stretch/>
          </p:blipFill>
          <p:spPr>
            <a:xfrm>
              <a:off x="6078240" y="4713480"/>
              <a:ext cx="2640960" cy="21744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5" name="ZoneTexte 20"/>
            <p:cNvSpPr/>
            <p:nvPr/>
          </p:nvSpPr>
          <p:spPr>
            <a:xfrm>
              <a:off x="521640" y="2100960"/>
              <a:ext cx="43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Calibri"/>
                </a:rPr>
                <a:t>(A)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96" name="ZoneTexte 10"/>
            <p:cNvSpPr/>
            <p:nvPr/>
          </p:nvSpPr>
          <p:spPr>
            <a:xfrm>
              <a:off x="593640" y="1617120"/>
              <a:ext cx="359280" cy="273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rgbClr val="F8F3F3"/>
                  </a:solidFill>
                  <a:uFillTx/>
                  <a:latin typeface="Times New Roman"/>
                </a:rPr>
                <a:t>R</a:t>
              </a:r>
              <a:endParaRPr lang="en-US" sz="1200" b="0" u="none" strike="noStrike">
                <a:solidFill>
                  <a:srgbClr val="F8F3F3"/>
                </a:solidFill>
                <a:uFillTx/>
                <a:latin typeface="Arial"/>
              </a:endParaRPr>
            </a:p>
          </p:txBody>
        </p:sp>
        <p:sp>
          <p:nvSpPr>
            <p:cNvPr id="97" name="ZoneTexte 40"/>
            <p:cNvSpPr/>
            <p:nvPr/>
          </p:nvSpPr>
          <p:spPr>
            <a:xfrm>
              <a:off x="4050360" y="249120"/>
              <a:ext cx="359280" cy="273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Times New Roman"/>
                </a:rPr>
                <a:t>R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98" name="ZoneTexte 41"/>
            <p:cNvSpPr/>
            <p:nvPr/>
          </p:nvSpPr>
          <p:spPr>
            <a:xfrm>
              <a:off x="3330000" y="3325680"/>
              <a:ext cx="359280" cy="273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Times New Roman"/>
                </a:rPr>
                <a:t>R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99" name="ZoneTexte 42"/>
            <p:cNvSpPr/>
            <p:nvPr/>
          </p:nvSpPr>
          <p:spPr>
            <a:xfrm>
              <a:off x="521640" y="3417480"/>
              <a:ext cx="359280" cy="273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Times New Roman"/>
                </a:rPr>
                <a:t>R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0" name="ZoneTexte 43"/>
            <p:cNvSpPr/>
            <p:nvPr/>
          </p:nvSpPr>
          <p:spPr>
            <a:xfrm>
              <a:off x="593640" y="4785480"/>
              <a:ext cx="359280" cy="273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Times New Roman"/>
                </a:rPr>
                <a:t>R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1" name="ZoneTexte 34"/>
            <p:cNvSpPr/>
            <p:nvPr/>
          </p:nvSpPr>
          <p:spPr>
            <a:xfrm>
              <a:off x="521640" y="4331520"/>
              <a:ext cx="43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Calibri"/>
                </a:rPr>
                <a:t>(D)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2" name="ZoneTexte 36"/>
            <p:cNvSpPr/>
            <p:nvPr/>
          </p:nvSpPr>
          <p:spPr>
            <a:xfrm>
              <a:off x="6066360" y="4331520"/>
              <a:ext cx="43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Calibri"/>
                </a:rPr>
                <a:t>(F)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3" name="ZoneTexte 38"/>
            <p:cNvSpPr/>
            <p:nvPr/>
          </p:nvSpPr>
          <p:spPr>
            <a:xfrm>
              <a:off x="6066360" y="6563880"/>
              <a:ext cx="43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Calibri"/>
                </a:rPr>
                <a:t>(I)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4" name="ZoneTexte 39"/>
            <p:cNvSpPr/>
            <p:nvPr/>
          </p:nvSpPr>
          <p:spPr>
            <a:xfrm>
              <a:off x="3258000" y="6563880"/>
              <a:ext cx="43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Calibri"/>
                </a:rPr>
                <a:t>(H)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5" name="ZoneTexte 44"/>
            <p:cNvSpPr/>
            <p:nvPr/>
          </p:nvSpPr>
          <p:spPr>
            <a:xfrm>
              <a:off x="521640" y="6563880"/>
              <a:ext cx="43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Calibri"/>
                </a:rPr>
                <a:t>(G)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6" name="ZoneTexte 45"/>
            <p:cNvSpPr/>
            <p:nvPr/>
          </p:nvSpPr>
          <p:spPr>
            <a:xfrm>
              <a:off x="6066360" y="2099160"/>
              <a:ext cx="43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Calibri"/>
                </a:rPr>
                <a:t>(C)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7" name="ZoneTexte 46"/>
            <p:cNvSpPr/>
            <p:nvPr/>
          </p:nvSpPr>
          <p:spPr>
            <a:xfrm>
              <a:off x="3978360" y="2099160"/>
              <a:ext cx="43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Calibri"/>
                </a:rPr>
                <a:t>(B)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8" name="ZoneTexte 47"/>
            <p:cNvSpPr/>
            <p:nvPr/>
          </p:nvSpPr>
          <p:spPr>
            <a:xfrm>
              <a:off x="3258000" y="4331520"/>
              <a:ext cx="43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9360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Calibri"/>
                </a:rPr>
                <a:t>(E)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9" name="Connecteur droit 108"/>
            <p:cNvSpPr/>
            <p:nvPr/>
          </p:nvSpPr>
          <p:spPr>
            <a:xfrm flipV="1">
              <a:off x="1108800" y="1357920"/>
              <a:ext cx="55800" cy="242280"/>
            </a:xfrm>
            <a:prstGeom prst="line">
              <a:avLst/>
            </a:prstGeom>
            <a:ln w="1908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54360" rIns="99360" bIns="5436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0" name="Connecteur droit 109"/>
            <p:cNvSpPr/>
            <p:nvPr/>
          </p:nvSpPr>
          <p:spPr>
            <a:xfrm flipH="1" flipV="1">
              <a:off x="2641680" y="1243080"/>
              <a:ext cx="109800" cy="219600"/>
            </a:xfrm>
            <a:prstGeom prst="line">
              <a:avLst/>
            </a:prstGeom>
            <a:ln w="1908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54360" rIns="99360" bIns="5436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1" name="Connecteur droit 110"/>
            <p:cNvSpPr/>
            <p:nvPr/>
          </p:nvSpPr>
          <p:spPr>
            <a:xfrm flipH="1" flipV="1">
              <a:off x="1882080" y="1362960"/>
              <a:ext cx="109800" cy="219600"/>
            </a:xfrm>
            <a:prstGeom prst="line">
              <a:avLst/>
            </a:prstGeom>
            <a:ln w="1908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54360" rIns="99360" bIns="54360" anchor="ctr">
              <a:noAutofit/>
            </a:bodyPr>
            <a:lstStyle/>
            <a:p>
              <a:endParaRPr lang="en-US" sz="14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2" name="Connecteur droit 111"/>
            <p:cNvSpPr/>
            <p:nvPr/>
          </p:nvSpPr>
          <p:spPr>
            <a:xfrm flipV="1">
              <a:off x="912600" y="3478680"/>
              <a:ext cx="203400" cy="142560"/>
            </a:xfrm>
            <a:prstGeom prst="line">
              <a:avLst/>
            </a:prstGeom>
            <a:ln w="1260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3" name="Connecteur droit 112"/>
            <p:cNvSpPr/>
            <p:nvPr/>
          </p:nvSpPr>
          <p:spPr>
            <a:xfrm flipH="1" flipV="1">
              <a:off x="1873800" y="3845160"/>
              <a:ext cx="54720" cy="201240"/>
            </a:xfrm>
            <a:prstGeom prst="line">
              <a:avLst/>
            </a:prstGeom>
            <a:ln w="1260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4" name="Connecteur droit 113"/>
            <p:cNvSpPr/>
            <p:nvPr/>
          </p:nvSpPr>
          <p:spPr>
            <a:xfrm>
              <a:off x="1461240" y="2542320"/>
              <a:ext cx="109800" cy="219600"/>
            </a:xfrm>
            <a:prstGeom prst="line">
              <a:avLst/>
            </a:prstGeom>
            <a:ln w="1260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5" name="Connecteur droit 114"/>
            <p:cNvSpPr/>
            <p:nvPr/>
          </p:nvSpPr>
          <p:spPr>
            <a:xfrm flipV="1">
              <a:off x="1271160" y="3778200"/>
              <a:ext cx="64440" cy="240120"/>
            </a:xfrm>
            <a:prstGeom prst="line">
              <a:avLst/>
            </a:prstGeom>
            <a:ln w="1260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6" name="Connecteur droit 115"/>
            <p:cNvSpPr/>
            <p:nvPr/>
          </p:nvSpPr>
          <p:spPr>
            <a:xfrm>
              <a:off x="1022760" y="2827080"/>
              <a:ext cx="109800" cy="219600"/>
            </a:xfrm>
            <a:prstGeom prst="line">
              <a:avLst/>
            </a:prstGeom>
            <a:ln w="1260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7" name="Connecteur droit 116"/>
            <p:cNvSpPr/>
            <p:nvPr/>
          </p:nvSpPr>
          <p:spPr>
            <a:xfrm flipH="1">
              <a:off x="1949040" y="3432960"/>
              <a:ext cx="237240" cy="63720"/>
            </a:xfrm>
            <a:prstGeom prst="line">
              <a:avLst/>
            </a:prstGeom>
            <a:ln w="1260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-57600" rIns="96120" bIns="-5760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8" name="Triangle isocèle 117"/>
            <p:cNvSpPr/>
            <p:nvPr/>
          </p:nvSpPr>
          <p:spPr>
            <a:xfrm rot="9459600">
              <a:off x="7140960" y="497880"/>
              <a:ext cx="78480" cy="179640"/>
            </a:xfrm>
            <a:prstGeom prst="triangle">
              <a:avLst>
                <a:gd name="adj" fmla="val 45597"/>
              </a:avLst>
            </a:prstGeom>
            <a:solidFill>
              <a:srgbClr val="FFFFFF"/>
            </a:solidFill>
            <a:ln w="1908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40680" rIns="99360" bIns="4068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6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19" name="Triangle isocèle 118"/>
            <p:cNvSpPr/>
            <p:nvPr/>
          </p:nvSpPr>
          <p:spPr>
            <a:xfrm rot="9036000">
              <a:off x="4209480" y="1062000"/>
              <a:ext cx="74880" cy="174600"/>
            </a:xfrm>
            <a:prstGeom prst="triangle">
              <a:avLst>
                <a:gd name="adj" fmla="val 45597"/>
              </a:avLst>
            </a:prstGeom>
            <a:solidFill>
              <a:srgbClr val="00000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1320" rIns="90000" bIns="3132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600" b="0" u="none" strike="noStrik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20" name="Triangle isocèle 119"/>
            <p:cNvSpPr/>
            <p:nvPr/>
          </p:nvSpPr>
          <p:spPr>
            <a:xfrm rot="9873000">
              <a:off x="4425120" y="923040"/>
              <a:ext cx="85320" cy="184320"/>
            </a:xfrm>
            <a:prstGeom prst="triangle">
              <a:avLst>
                <a:gd name="adj" fmla="val 45597"/>
              </a:avLst>
            </a:prstGeom>
            <a:solidFill>
              <a:srgbClr val="00000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1320" rIns="90000" bIns="3132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600" b="0" u="none" strike="noStrik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21" name="Ellipse 120"/>
            <p:cNvSpPr/>
            <p:nvPr/>
          </p:nvSpPr>
          <p:spPr>
            <a:xfrm>
              <a:off x="2134440" y="4854240"/>
              <a:ext cx="1042200" cy="273960"/>
            </a:xfrm>
            <a:prstGeom prst="ellipse">
              <a:avLst/>
            </a:prstGeom>
            <a:noFill/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2" name="Ellipse 121"/>
            <p:cNvSpPr/>
            <p:nvPr/>
          </p:nvSpPr>
          <p:spPr>
            <a:xfrm>
              <a:off x="2109240" y="5306400"/>
              <a:ext cx="1042200" cy="273960"/>
            </a:xfrm>
            <a:prstGeom prst="ellipse">
              <a:avLst/>
            </a:prstGeom>
            <a:noFill/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3" name="Ellipse 122"/>
            <p:cNvSpPr/>
            <p:nvPr/>
          </p:nvSpPr>
          <p:spPr>
            <a:xfrm>
              <a:off x="2121120" y="5727600"/>
              <a:ext cx="1042200" cy="292320"/>
            </a:xfrm>
            <a:prstGeom prst="ellipse">
              <a:avLst/>
            </a:prstGeom>
            <a:noFill/>
            <a:ln w="126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268880" y="1282680"/>
              <a:ext cx="338760" cy="545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600" b="0" u="none" strike="noStrike">
                  <a:solidFill>
                    <a:srgbClr val="000000"/>
                  </a:solidFill>
                  <a:uFillTx/>
                  <a:latin typeface="Arial"/>
                </a:rPr>
                <a:t>*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7084080" y="3200400"/>
              <a:ext cx="338760" cy="545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600" b="0" u="none" strike="noStrike">
                  <a:solidFill>
                    <a:srgbClr val="F8F3F3"/>
                  </a:solidFill>
                  <a:uFillTx/>
                  <a:latin typeface="Arial"/>
                </a:rPr>
                <a:t>*</a:t>
              </a:r>
              <a:endParaRPr lang="en-US" sz="26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6" name="Triangle isocèle 125"/>
            <p:cNvSpPr/>
            <p:nvPr/>
          </p:nvSpPr>
          <p:spPr>
            <a:xfrm rot="6300000">
              <a:off x="3971520" y="3853800"/>
              <a:ext cx="109440" cy="228240"/>
            </a:xfrm>
            <a:prstGeom prst="triangle">
              <a:avLst>
                <a:gd name="adj" fmla="val 45597"/>
              </a:avLst>
            </a:prstGeom>
            <a:solidFill>
              <a:srgbClr val="FFFFFF"/>
            </a:solidFill>
            <a:ln w="0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1320" rIns="90000" bIns="3132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6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7" name="Connecteur droit 126"/>
            <p:cNvSpPr/>
            <p:nvPr/>
          </p:nvSpPr>
          <p:spPr>
            <a:xfrm flipV="1">
              <a:off x="6357960" y="4276800"/>
              <a:ext cx="136800" cy="237240"/>
            </a:xfrm>
            <a:prstGeom prst="line">
              <a:avLst/>
            </a:prstGeom>
            <a:ln w="1260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8" name="Connecteur droit 127"/>
            <p:cNvSpPr/>
            <p:nvPr/>
          </p:nvSpPr>
          <p:spPr>
            <a:xfrm flipV="1">
              <a:off x="6109200" y="3825000"/>
              <a:ext cx="264600" cy="70920"/>
            </a:xfrm>
            <a:prstGeom prst="line">
              <a:avLst/>
            </a:prstGeom>
            <a:ln w="1260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13320" rIns="96120" bIns="1332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4414680" y="3340080"/>
              <a:ext cx="338760" cy="545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600" b="0" u="none" strike="noStrike">
                  <a:solidFill>
                    <a:srgbClr val="F8F3F3"/>
                  </a:solidFill>
                  <a:uFillTx/>
                  <a:latin typeface="Arial"/>
                </a:rPr>
                <a:t>*</a:t>
              </a:r>
              <a:endParaRPr lang="en-US" sz="26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30" name="Connecteur droit 129"/>
            <p:cNvSpPr/>
            <p:nvPr/>
          </p:nvSpPr>
          <p:spPr>
            <a:xfrm>
              <a:off x="6532560" y="378000"/>
              <a:ext cx="109800" cy="219600"/>
            </a:xfrm>
            <a:prstGeom prst="line">
              <a:avLst/>
            </a:prstGeom>
            <a:ln w="1260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6120" tIns="51120" rIns="96120" bIns="5112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31" name="Connecteur droit 130"/>
            <p:cNvSpPr/>
            <p:nvPr/>
          </p:nvSpPr>
          <p:spPr>
            <a:xfrm flipV="1">
              <a:off x="6567840" y="1112040"/>
              <a:ext cx="109800" cy="219600"/>
            </a:xfrm>
            <a:prstGeom prst="line">
              <a:avLst/>
            </a:prstGeom>
            <a:ln w="1908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54360" rIns="99360" bIns="5436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32" name="Triangle isocèle 131"/>
            <p:cNvSpPr/>
            <p:nvPr/>
          </p:nvSpPr>
          <p:spPr>
            <a:xfrm rot="13200000">
              <a:off x="1806120" y="2680560"/>
              <a:ext cx="78480" cy="179640"/>
            </a:xfrm>
            <a:prstGeom prst="triangle">
              <a:avLst>
                <a:gd name="adj" fmla="val 45597"/>
              </a:avLst>
            </a:prstGeom>
            <a:solidFill>
              <a:srgbClr val="FFFFFF"/>
            </a:solidFill>
            <a:ln w="1908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40680" rIns="99360" bIns="40680" anchor="ctr">
              <a:noAutofit/>
            </a:bodyPr>
            <a:lstStyle/>
            <a:p>
              <a:endParaRPr lang="en-US" sz="6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33" name="Triangle isocèle 132"/>
            <p:cNvSpPr/>
            <p:nvPr/>
          </p:nvSpPr>
          <p:spPr>
            <a:xfrm rot="13800000">
              <a:off x="2562840" y="983160"/>
              <a:ext cx="78480" cy="179640"/>
            </a:xfrm>
            <a:prstGeom prst="triangle">
              <a:avLst>
                <a:gd name="adj" fmla="val 20091"/>
              </a:avLst>
            </a:prstGeom>
            <a:solidFill>
              <a:srgbClr val="FFFFFF"/>
            </a:solidFill>
            <a:ln w="1908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40680" rIns="99360" bIns="40680" anchor="ctr">
              <a:noAutofit/>
            </a:bodyPr>
            <a:lstStyle/>
            <a:p>
              <a:endParaRPr lang="en-US" sz="6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34" name="Triangle isocèle 133"/>
            <p:cNvSpPr/>
            <p:nvPr/>
          </p:nvSpPr>
          <p:spPr>
            <a:xfrm rot="9459600">
              <a:off x="1969200" y="669960"/>
              <a:ext cx="78480" cy="179640"/>
            </a:xfrm>
            <a:prstGeom prst="triangle">
              <a:avLst>
                <a:gd name="adj" fmla="val 45597"/>
              </a:avLst>
            </a:prstGeom>
            <a:solidFill>
              <a:srgbClr val="FFFFFF"/>
            </a:solidFill>
            <a:ln w="1908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40680" rIns="99360" bIns="40680" anchor="ctr">
              <a:noAutofit/>
            </a:bodyPr>
            <a:lstStyle/>
            <a:p>
              <a:endParaRPr lang="en-US" sz="6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35" name="Triangle isocèle 134"/>
            <p:cNvSpPr/>
            <p:nvPr/>
          </p:nvSpPr>
          <p:spPr>
            <a:xfrm rot="9873000">
              <a:off x="4046400" y="3322080"/>
              <a:ext cx="85320" cy="184320"/>
            </a:xfrm>
            <a:prstGeom prst="triangle">
              <a:avLst>
                <a:gd name="adj" fmla="val 45597"/>
              </a:avLst>
            </a:prstGeom>
            <a:solidFill>
              <a:srgbClr val="00000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1320" rIns="90000" bIns="31320" anchor="ctr">
              <a:noAutofit/>
            </a:bodyPr>
            <a:lstStyle/>
            <a:p>
              <a:endParaRPr lang="en-US" sz="600" b="0" u="none" strike="noStrik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36" name="ZoneTexte 135"/>
            <p:cNvSpPr txBox="1"/>
            <p:nvPr/>
          </p:nvSpPr>
          <p:spPr>
            <a:xfrm>
              <a:off x="6113880" y="1040400"/>
              <a:ext cx="290880" cy="2599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tIns="45000" rIns="90000" bIns="45000" anchor="t">
              <a:noAutofit/>
            </a:bodyPr>
            <a:lstStyle/>
            <a:p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Times New Roman"/>
                </a:rPr>
                <a:t>R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37" name="ZoneTexte 136"/>
            <p:cNvSpPr txBox="1"/>
            <p:nvPr/>
          </p:nvSpPr>
          <p:spPr>
            <a:xfrm>
              <a:off x="6015240" y="3061080"/>
              <a:ext cx="290880" cy="2599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tIns="45000" rIns="90000" bIns="45000" anchor="t">
              <a:noAutofit/>
            </a:bodyPr>
            <a:lstStyle/>
            <a:p>
              <a:r>
                <a:rPr lang="fr-FR" sz="1200" b="1" u="none" strike="noStrike">
                  <a:solidFill>
                    <a:schemeClr val="lt1"/>
                  </a:solidFill>
                  <a:uFillTx/>
                  <a:latin typeface="Times New Roman"/>
                </a:rPr>
                <a:t>R</a:t>
              </a:r>
              <a:endParaRPr lang="en-US" sz="12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cxnSp>
          <p:nvCxnSpPr>
            <p:cNvPr id="138" name="Connecteur droit avec flèche 55"/>
            <p:cNvCxnSpPr/>
            <p:nvPr/>
          </p:nvCxnSpPr>
          <p:spPr>
            <a:xfrm>
              <a:off x="5508720" y="6001920"/>
              <a:ext cx="194040" cy="21348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  <a:tailEnd type="arrow" w="med" len="med"/>
            </a:ln>
          </p:spPr>
        </p:cxnSp>
        <p:cxnSp>
          <p:nvCxnSpPr>
            <p:cNvPr id="139" name="Connecteur droit avec flèche 1"/>
            <p:cNvCxnSpPr/>
            <p:nvPr/>
          </p:nvCxnSpPr>
          <p:spPr>
            <a:xfrm flipH="1" flipV="1">
              <a:off x="4635720" y="5363640"/>
              <a:ext cx="283680" cy="5184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  <a:tailEnd type="arrow" w="med" len="med"/>
            </a:ln>
          </p:spPr>
        </p:cxnSp>
        <p:cxnSp>
          <p:nvCxnSpPr>
            <p:cNvPr id="140" name="Connecteur droit avec flèche 2"/>
            <p:cNvCxnSpPr/>
            <p:nvPr/>
          </p:nvCxnSpPr>
          <p:spPr>
            <a:xfrm flipH="1">
              <a:off x="4712760" y="6328800"/>
              <a:ext cx="196200" cy="2113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  <a:tailEnd type="arrow" w="med" len="med"/>
            </a:ln>
          </p:spPr>
        </p:cxnSp>
        <p:cxnSp>
          <p:nvCxnSpPr>
            <p:cNvPr id="141" name="Connecteur droit avec flèche 50"/>
            <p:cNvCxnSpPr/>
            <p:nvPr/>
          </p:nvCxnSpPr>
          <p:spPr>
            <a:xfrm flipH="1">
              <a:off x="7459200" y="6113880"/>
              <a:ext cx="34560" cy="306000"/>
            </a:xfrm>
            <a:prstGeom prst="straightConnector1">
              <a:avLst/>
            </a:prstGeom>
            <a:ln w="28575">
              <a:solidFill>
                <a:srgbClr val="000000"/>
              </a:solidFill>
              <a:prstDash val="sysDash"/>
              <a:round/>
              <a:tailEnd type="arrow" w="med" len="med"/>
            </a:ln>
          </p:spPr>
        </p:cxnSp>
        <p:cxnSp>
          <p:nvCxnSpPr>
            <p:cNvPr id="142" name="Connecteur droit avec flèche 3"/>
            <p:cNvCxnSpPr/>
            <p:nvPr/>
          </p:nvCxnSpPr>
          <p:spPr>
            <a:xfrm>
              <a:off x="6966000" y="6395400"/>
              <a:ext cx="199440" cy="234360"/>
            </a:xfrm>
            <a:prstGeom prst="straightConnector1">
              <a:avLst/>
            </a:prstGeom>
            <a:ln w="28575">
              <a:solidFill>
                <a:srgbClr val="000000"/>
              </a:solidFill>
              <a:prstDash val="sysDash"/>
              <a:round/>
              <a:tailEnd type="arrow" w="med" len="med"/>
            </a:ln>
          </p:spPr>
        </p:cxnSp>
        <p:cxnSp>
          <p:nvCxnSpPr>
            <p:cNvPr id="143" name="Connecteur droit avec flèche 4"/>
            <p:cNvCxnSpPr/>
            <p:nvPr/>
          </p:nvCxnSpPr>
          <p:spPr>
            <a:xfrm flipH="1">
              <a:off x="7760160" y="6495480"/>
              <a:ext cx="277200" cy="134280"/>
            </a:xfrm>
            <a:prstGeom prst="straightConnector1">
              <a:avLst/>
            </a:prstGeom>
            <a:ln w="28575">
              <a:solidFill>
                <a:srgbClr val="000000"/>
              </a:solidFill>
              <a:prstDash val="sysDash"/>
              <a:round/>
              <a:tailEnd type="arrow" w="med" len="med"/>
            </a:ln>
          </p:spPr>
        </p:cxnSp>
        <p:sp>
          <p:nvSpPr>
            <p:cNvPr id="144" name="Connecteur droit 143"/>
            <p:cNvSpPr/>
            <p:nvPr/>
          </p:nvSpPr>
          <p:spPr>
            <a:xfrm flipV="1">
              <a:off x="698400" y="1234440"/>
              <a:ext cx="239040" cy="67680"/>
            </a:xfrm>
            <a:prstGeom prst="line">
              <a:avLst/>
            </a:prstGeom>
            <a:ln w="1908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13320" rIns="99360" bIns="13320" anchor="ctr">
              <a:noAutofit/>
            </a:bodyPr>
            <a:lstStyle/>
            <a:p>
              <a:endParaRPr lang="en-US" sz="180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56</Words>
  <Application>Microsoft Office PowerPoint</Application>
  <PresentationFormat>Personnalisé</PresentationFormat>
  <Paragraphs>21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17</vt:i4>
      </vt:variant>
      <vt:variant>
        <vt:lpstr>Titres des diapositives</vt:lpstr>
      </vt:variant>
      <vt:variant>
        <vt:i4>1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Wingdings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DELL</dc:creator>
  <dc:description/>
  <cp:lastModifiedBy>hp</cp:lastModifiedBy>
  <cp:revision>17</cp:revision>
  <dcterms:created xsi:type="dcterms:W3CDTF">2024-07-23T12:40:23Z</dcterms:created>
  <dcterms:modified xsi:type="dcterms:W3CDTF">2024-10-14T10:34:22Z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Personnalisé</vt:lpwstr>
  </property>
  <property fmtid="{D5CDD505-2E9C-101B-9397-08002B2CF9AE}" pid="4" name="Slides">
    <vt:i4>1</vt:i4>
  </property>
</Properties>
</file>