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31" autoAdjust="0"/>
    <p:restoredTop sz="93258" autoAdjust="0"/>
  </p:normalViewPr>
  <p:slideViewPr>
    <p:cSldViewPr snapToGrid="0">
      <p:cViewPr varScale="1">
        <p:scale>
          <a:sx n="85" d="100"/>
          <a:sy n="85" d="100"/>
        </p:scale>
        <p:origin x="174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B93B7-DD0F-4D8F-B291-785FF112B0B7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E1D22-D381-478F-A59C-8E5CBF1800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6491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AE1D22-D381-478F-A59C-8E5CBF18003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937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7D25-A02B-4E78-B7F4-7A7B4C593B2D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5251A-D715-484F-B77D-41E09E992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64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7D25-A02B-4E78-B7F4-7A7B4C593B2D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5251A-D715-484F-B77D-41E09E992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8103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7D25-A02B-4E78-B7F4-7A7B4C593B2D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5251A-D715-484F-B77D-41E09E992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97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7D25-A02B-4E78-B7F4-7A7B4C593B2D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5251A-D715-484F-B77D-41E09E992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756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7D25-A02B-4E78-B7F4-7A7B4C593B2D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5251A-D715-484F-B77D-41E09E992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202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7D25-A02B-4E78-B7F4-7A7B4C593B2D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5251A-D715-484F-B77D-41E09E992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38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7D25-A02B-4E78-B7F4-7A7B4C593B2D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5251A-D715-484F-B77D-41E09E992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6867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7D25-A02B-4E78-B7F4-7A7B4C593B2D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5251A-D715-484F-B77D-41E09E992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625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7D25-A02B-4E78-B7F4-7A7B4C593B2D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5251A-D715-484F-B77D-41E09E992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469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7D25-A02B-4E78-B7F4-7A7B4C593B2D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5251A-D715-484F-B77D-41E09E992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274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37D25-A02B-4E78-B7F4-7A7B4C593B2D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5251A-D715-484F-B77D-41E09E992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37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37D25-A02B-4E78-B7F4-7A7B4C593B2D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5251A-D715-484F-B77D-41E09E992D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09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tiff"/><Relationship Id="rId5" Type="http://schemas.openxmlformats.org/officeDocument/2006/relationships/image" Target="../media/image2.png"/><Relationship Id="rId10" Type="http://schemas.openxmlformats.org/officeDocument/2006/relationships/image" Target="../media/image7.jpeg"/><Relationship Id="rId4" Type="http://schemas.microsoft.com/office/2007/relationships/hdphoto" Target="../media/hdphoto1.wdp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3E6DA805-39EA-1013-639C-03276549B745}"/>
              </a:ext>
            </a:extLst>
          </p:cNvPr>
          <p:cNvGrpSpPr/>
          <p:nvPr/>
        </p:nvGrpSpPr>
        <p:grpSpPr>
          <a:xfrm>
            <a:off x="757599" y="323551"/>
            <a:ext cx="7423630" cy="6063579"/>
            <a:chOff x="166930" y="163276"/>
            <a:chExt cx="7423630" cy="6063579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157D79CE-F18C-BEE0-04E9-EF0F8B1B49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l="10612" t="21769" r="4827" b="11818"/>
            <a:stretch/>
          </p:blipFill>
          <p:spPr>
            <a:xfrm>
              <a:off x="253299" y="163276"/>
              <a:ext cx="4867329" cy="1980000"/>
            </a:xfrm>
            <a:prstGeom prst="rect">
              <a:avLst/>
            </a:prstGeom>
          </p:spPr>
        </p:pic>
        <p:pic>
          <p:nvPicPr>
            <p:cNvPr id="1026" name="Picture 2"/>
            <p:cNvPicPr preferRelativeResize="0">
              <a:picLocks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30" t="10991" r="6732" b="4923"/>
            <a:stretch/>
          </p:blipFill>
          <p:spPr bwMode="auto">
            <a:xfrm>
              <a:off x="253300" y="4172184"/>
              <a:ext cx="2479014" cy="2029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 preferRelativeResize="0">
              <a:picLocks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17" t="23736" r="33245" b="31797"/>
            <a:stretch/>
          </p:blipFill>
          <p:spPr bwMode="auto">
            <a:xfrm>
              <a:off x="5178560" y="2202781"/>
              <a:ext cx="2412000" cy="1923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1" name="Picture 7" descr="C:\Users\DELL\Desktop\r00001.jpg"/>
            <p:cNvPicPr preferRelativeResize="0">
              <a:picLocks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18" t="31460" r="31755" b="30464"/>
            <a:stretch/>
          </p:blipFill>
          <p:spPr bwMode="auto">
            <a:xfrm>
              <a:off x="2802146" y="2192506"/>
              <a:ext cx="2318481" cy="19333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C:\Users\DELL\Desktop\r00001.jpg"/>
            <p:cNvPicPr preferRelativeResize="0">
              <a:picLocks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74" t="16648" r="33338" b="46394"/>
            <a:stretch/>
          </p:blipFill>
          <p:spPr bwMode="auto">
            <a:xfrm>
              <a:off x="2802146" y="4167685"/>
              <a:ext cx="2332435" cy="20297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 descr="C:\Users\DELL\Desktop\r00001.jpg"/>
            <p:cNvPicPr preferRelativeResize="0">
              <a:picLocks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67" t="18543" r="36604" b="50259"/>
            <a:stretch/>
          </p:blipFill>
          <p:spPr bwMode="auto">
            <a:xfrm>
              <a:off x="5178560" y="163276"/>
              <a:ext cx="2412000" cy="19793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C:\Users\DELL\Desktop\r00001.jpg"/>
            <p:cNvPicPr preferRelativeResize="0">
              <a:picLocks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857" t="18741" r="36789" b="47259"/>
            <a:stretch/>
          </p:blipFill>
          <p:spPr bwMode="auto">
            <a:xfrm>
              <a:off x="253300" y="2192506"/>
              <a:ext cx="2479014" cy="19333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ZoneTexte 1"/>
            <p:cNvSpPr txBox="1"/>
            <p:nvPr/>
          </p:nvSpPr>
          <p:spPr>
            <a:xfrm>
              <a:off x="5100885" y="1825289"/>
              <a:ext cx="8928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>
                  <a:solidFill>
                    <a:schemeClr val="bg1"/>
                  </a:solidFill>
                </a:rPr>
                <a:t>(B)</a:t>
              </a:r>
              <a:endParaRPr lang="fr-FR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187287" y="1837184"/>
              <a:ext cx="8928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>
                  <a:solidFill>
                    <a:schemeClr val="bg1"/>
                  </a:solidFill>
                </a:rPr>
                <a:t>(A)</a:t>
              </a:r>
              <a:endParaRPr lang="fr-FR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70777" y="3830390"/>
              <a:ext cx="8928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>
                  <a:solidFill>
                    <a:schemeClr val="bg1"/>
                  </a:solidFill>
                </a:rPr>
                <a:t>(C)</a:t>
              </a:r>
              <a:endParaRPr lang="fr-FR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2721919" y="3830390"/>
              <a:ext cx="8928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>
                  <a:solidFill>
                    <a:schemeClr val="bg1"/>
                  </a:solidFill>
                </a:rPr>
                <a:t>(D)</a:t>
              </a:r>
              <a:endParaRPr lang="fr-FR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087244" y="3836674"/>
              <a:ext cx="8928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>
                  <a:solidFill>
                    <a:schemeClr val="bg1"/>
                  </a:solidFill>
                </a:rPr>
                <a:t>(E)</a:t>
              </a:r>
              <a:endParaRPr lang="fr-FR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2721919" y="5888301"/>
              <a:ext cx="8928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>
                  <a:solidFill>
                    <a:schemeClr val="bg1"/>
                  </a:solidFill>
                </a:rPr>
                <a:t>(G)</a:t>
              </a:r>
              <a:endParaRPr lang="fr-FR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183468" y="5884522"/>
              <a:ext cx="8928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>
                  <a:solidFill>
                    <a:schemeClr val="bg1"/>
                  </a:solidFill>
                </a:rPr>
                <a:t>(F)</a:t>
              </a:r>
              <a:endParaRPr lang="fr-FR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13F56879-768C-F815-1EE4-08C4C1A30D2B}"/>
                </a:ext>
              </a:extLst>
            </p:cNvPr>
            <p:cNvSpPr txBox="1"/>
            <p:nvPr/>
          </p:nvSpPr>
          <p:spPr>
            <a:xfrm>
              <a:off x="183468" y="640526"/>
              <a:ext cx="4218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470D255-45E1-6FF3-D797-8AF18F3D6DF4}"/>
                </a:ext>
              </a:extLst>
            </p:cNvPr>
            <p:cNvSpPr txBox="1"/>
            <p:nvPr/>
          </p:nvSpPr>
          <p:spPr>
            <a:xfrm>
              <a:off x="2721919" y="4557114"/>
              <a:ext cx="419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AE5D7E4E-2A0F-D35E-D5B4-84A464E2AB13}"/>
                </a:ext>
              </a:extLst>
            </p:cNvPr>
            <p:cNvSpPr txBox="1"/>
            <p:nvPr/>
          </p:nvSpPr>
          <p:spPr>
            <a:xfrm>
              <a:off x="166930" y="4593579"/>
              <a:ext cx="4218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4A868506-26EA-DB27-3485-6D0E0AB8EA71}"/>
                </a:ext>
              </a:extLst>
            </p:cNvPr>
            <p:cNvSpPr txBox="1"/>
            <p:nvPr/>
          </p:nvSpPr>
          <p:spPr>
            <a:xfrm>
              <a:off x="5097377" y="2527617"/>
              <a:ext cx="4218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D3712FD5-C486-7AD5-7BFE-BD0B26D09E36}"/>
                </a:ext>
              </a:extLst>
            </p:cNvPr>
            <p:cNvSpPr txBox="1"/>
            <p:nvPr/>
          </p:nvSpPr>
          <p:spPr>
            <a:xfrm>
              <a:off x="2729986" y="2561380"/>
              <a:ext cx="4218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396B8756-FEE6-41FF-F15E-2A6D62C98A34}"/>
                </a:ext>
              </a:extLst>
            </p:cNvPr>
            <p:cNvSpPr txBox="1"/>
            <p:nvPr/>
          </p:nvSpPr>
          <p:spPr>
            <a:xfrm>
              <a:off x="183467" y="2577142"/>
              <a:ext cx="4218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D08FBF76-02AB-B2FF-85DB-23E0A6E7F82D}"/>
                </a:ext>
              </a:extLst>
            </p:cNvPr>
            <p:cNvSpPr txBox="1"/>
            <p:nvPr/>
          </p:nvSpPr>
          <p:spPr>
            <a:xfrm>
              <a:off x="5107792" y="626238"/>
              <a:ext cx="4218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R</a:t>
              </a:r>
            </a:p>
          </p:txBody>
        </p:sp>
      </p:grpSp>
      <p:sp>
        <p:nvSpPr>
          <p:cNvPr id="3" name="Flèche droite 2"/>
          <p:cNvSpPr/>
          <p:nvPr/>
        </p:nvSpPr>
        <p:spPr>
          <a:xfrm rot="3158519">
            <a:off x="5856091" y="1306350"/>
            <a:ext cx="130073" cy="69236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6" name="Flèche droite 25"/>
          <p:cNvSpPr/>
          <p:nvPr/>
        </p:nvSpPr>
        <p:spPr>
          <a:xfrm rot="3158519">
            <a:off x="5789828" y="1508445"/>
            <a:ext cx="130073" cy="69236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7" name="Flèche droite 26"/>
          <p:cNvSpPr/>
          <p:nvPr/>
        </p:nvSpPr>
        <p:spPr>
          <a:xfrm rot="3158519">
            <a:off x="1237716" y="3208037"/>
            <a:ext cx="130073" cy="6923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8" name="Flèche droite 27"/>
          <p:cNvSpPr/>
          <p:nvPr/>
        </p:nvSpPr>
        <p:spPr>
          <a:xfrm rot="3158519">
            <a:off x="1181397" y="3320681"/>
            <a:ext cx="130073" cy="6923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9" name="Flèche droite 28"/>
          <p:cNvSpPr/>
          <p:nvPr/>
        </p:nvSpPr>
        <p:spPr>
          <a:xfrm rot="3158519">
            <a:off x="6227153" y="3307427"/>
            <a:ext cx="130073" cy="6923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30" name="Flèche droite 29"/>
          <p:cNvSpPr/>
          <p:nvPr/>
        </p:nvSpPr>
        <p:spPr>
          <a:xfrm rot="3158519">
            <a:off x="6217210" y="3446574"/>
            <a:ext cx="130073" cy="6923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31" name="Flèche droite 30"/>
          <p:cNvSpPr/>
          <p:nvPr/>
        </p:nvSpPr>
        <p:spPr>
          <a:xfrm rot="3158519">
            <a:off x="3543592" y="3188159"/>
            <a:ext cx="130073" cy="6923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32" name="Flèche droite 31"/>
          <p:cNvSpPr/>
          <p:nvPr/>
        </p:nvSpPr>
        <p:spPr>
          <a:xfrm rot="3158519">
            <a:off x="3523711" y="3337244"/>
            <a:ext cx="130073" cy="6923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309423" y="3242655"/>
            <a:ext cx="131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6" name="Rectangle 5"/>
          <p:cNvSpPr/>
          <p:nvPr/>
        </p:nvSpPr>
        <p:spPr>
          <a:xfrm>
            <a:off x="3628922" y="3273739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236972" y="5399326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23" name="Triangle isocèle 22"/>
          <p:cNvSpPr/>
          <p:nvPr/>
        </p:nvSpPr>
        <p:spPr>
          <a:xfrm rot="12653847">
            <a:off x="3890960" y="3063815"/>
            <a:ext cx="60043" cy="12437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998905" y="5366394"/>
            <a:ext cx="144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3560787" y="5306993"/>
            <a:ext cx="144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1232969" y="5047326"/>
            <a:ext cx="244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fr-F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8" r="17168"/>
          <a:stretch/>
        </p:blipFill>
        <p:spPr>
          <a:xfrm>
            <a:off x="5769229" y="4335502"/>
            <a:ext cx="2426504" cy="2022247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5686642" y="6001631"/>
            <a:ext cx="495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(H)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08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434</TotalTime>
  <Words>38</Words>
  <Application>Microsoft Office PowerPoint</Application>
  <PresentationFormat>Affichage à l'écran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Dentaire</dc:creator>
  <cp:lastModifiedBy>FMDM</cp:lastModifiedBy>
  <cp:revision>21</cp:revision>
  <dcterms:created xsi:type="dcterms:W3CDTF">2022-08-31T21:16:50Z</dcterms:created>
  <dcterms:modified xsi:type="dcterms:W3CDTF">2022-10-12T14:51:25Z</dcterms:modified>
</cp:coreProperties>
</file>