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1245" r:id="rId4"/>
    <p:sldId id="1246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onia Vlahou" initials="AV" lastIdx="2" clrIdx="0">
    <p:extLst>
      <p:ext uri="{19B8F6BF-5375-455C-9EA6-DF929625EA0E}">
        <p15:presenceInfo xmlns:p15="http://schemas.microsoft.com/office/powerpoint/2012/main" userId="1b52a87b8677318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3BAFEB-B6A1-4714-9E8F-843330A15A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F96692E-24B4-4A2C-A820-DC7A557DD4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24A7D13-23F8-47C5-A977-DB3E8F0AE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0E8-089B-4DEF-854E-D9B2A5482BC9}" type="datetimeFigureOut">
              <a:rPr lang="de-DE" smtClean="0"/>
              <a:t>02.12.2024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FCA927-AFB8-40DA-9B24-AF0B43CAC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B17470-AACD-474C-9EC0-4B180AE8F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D8E4-101E-42CF-8B66-65D7A61234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7934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14561C-8C7C-4C06-90D9-E411B86CB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E392299-3FCF-4B2B-BECA-643AE6A772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CA60C7-0BE0-4F82-AE31-F16EEB7D8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0E8-089B-4DEF-854E-D9B2A5482BC9}" type="datetimeFigureOut">
              <a:rPr lang="de-DE" smtClean="0"/>
              <a:t>02.12.2024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CC01D9A-22CD-4DAE-AB9F-E7082E910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BBD4D8-2694-4B30-B9F0-1E125E459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D8E4-101E-42CF-8B66-65D7A61234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6946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B95CB2D-399D-4024-9A16-3CD414162E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5A579D2-0CBC-44D0-AA17-1EFCF02C77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A15072D-B04B-427F-B4F7-7EDD4F9FF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0E8-089B-4DEF-854E-D9B2A5482BC9}" type="datetimeFigureOut">
              <a:rPr lang="de-DE" smtClean="0"/>
              <a:t>02.12.2024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A8D503-9D82-4CB8-93AD-C73B25F45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AB85CD-67E5-4E28-BBF3-B6834111F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D8E4-101E-42CF-8B66-65D7A61234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30001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827"/>
            <a:ext cx="10363200" cy="147062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7118"/>
            <a:ext cx="8534400" cy="1752059"/>
          </a:xfrm>
        </p:spPr>
        <p:txBody>
          <a:bodyPr/>
          <a:lstStyle>
            <a:lvl1pPr marL="0" indent="0" algn="ctr">
              <a:buNone/>
              <a:defRPr/>
            </a:lvl1pPr>
            <a:lvl2pPr marL="536387" indent="0" algn="ctr">
              <a:buNone/>
              <a:defRPr/>
            </a:lvl2pPr>
            <a:lvl3pPr marL="1072774" indent="0" algn="ctr">
              <a:buNone/>
              <a:defRPr/>
            </a:lvl3pPr>
            <a:lvl4pPr marL="1609161" indent="0" algn="ctr">
              <a:buNone/>
              <a:defRPr/>
            </a:lvl4pPr>
            <a:lvl5pPr marL="2145548" indent="0" algn="ctr">
              <a:buNone/>
              <a:defRPr/>
            </a:lvl5pPr>
            <a:lvl6pPr marL="2681935" indent="0" algn="ctr">
              <a:buNone/>
              <a:defRPr/>
            </a:lvl6pPr>
            <a:lvl7pPr marL="3218322" indent="0" algn="ctr">
              <a:buNone/>
              <a:defRPr/>
            </a:lvl7pPr>
            <a:lvl8pPr marL="3754709" indent="0" algn="ctr">
              <a:buNone/>
              <a:defRPr/>
            </a:lvl8pPr>
            <a:lvl9pPr marL="4291096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FFD4528-F457-FB46-A059-E91E20CBDDBA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xfrm>
            <a:off x="8737600" y="6243638"/>
            <a:ext cx="2843213" cy="4746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C472C3D-389B-E640-9EE3-90C6E1E20182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928848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D373AB1-0713-264C-B96B-9F71726F7947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xfrm>
            <a:off x="8737600" y="6243638"/>
            <a:ext cx="2843213" cy="4746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7967FC3-2690-954B-B6D4-D4836AD48DC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732272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7656"/>
            <a:ext cx="10363200" cy="1360596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7402"/>
            <a:ext cx="10363200" cy="1500254"/>
          </a:xfrm>
        </p:spPr>
        <p:txBody>
          <a:bodyPr anchor="b"/>
          <a:lstStyle>
            <a:lvl1pPr marL="0" indent="0">
              <a:buNone/>
              <a:defRPr sz="2300"/>
            </a:lvl1pPr>
            <a:lvl2pPr marL="536387" indent="0">
              <a:buNone/>
              <a:defRPr sz="2100"/>
            </a:lvl2pPr>
            <a:lvl3pPr marL="1072774" indent="0">
              <a:buNone/>
              <a:defRPr sz="1900"/>
            </a:lvl3pPr>
            <a:lvl4pPr marL="1609161" indent="0">
              <a:buNone/>
              <a:defRPr sz="1600"/>
            </a:lvl4pPr>
            <a:lvl5pPr marL="2145548" indent="0">
              <a:buNone/>
              <a:defRPr sz="1600"/>
            </a:lvl5pPr>
            <a:lvl6pPr marL="2681935" indent="0">
              <a:buNone/>
              <a:defRPr sz="1600"/>
            </a:lvl6pPr>
            <a:lvl7pPr marL="3218322" indent="0">
              <a:buNone/>
              <a:defRPr sz="1600"/>
            </a:lvl7pPr>
            <a:lvl8pPr marL="3754709" indent="0">
              <a:buNone/>
              <a:defRPr sz="1600"/>
            </a:lvl8pPr>
            <a:lvl9pPr marL="4291096" indent="0">
              <a:buNone/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BF44C93-9AF8-DC4B-948A-975B531D4416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xfrm>
            <a:off x="8737600" y="6243638"/>
            <a:ext cx="2843213" cy="4746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B34845C-410C-4D4C-BB76-E3FBB302ED4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767594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1" y="1599707"/>
            <a:ext cx="5382684" cy="4521921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5484" y="1599707"/>
            <a:ext cx="5384800" cy="4521921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04ADC4F-F252-8943-8D82-A08078464F48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xfrm>
            <a:off x="8737600" y="6243638"/>
            <a:ext cx="2843213" cy="4746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D88C54F-1942-2547-B265-A4EC91D65BE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390872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5083"/>
            <a:ext cx="10972800" cy="1142647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4112"/>
            <a:ext cx="5386917" cy="64115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6387" indent="0">
              <a:buNone/>
              <a:defRPr sz="2300" b="1"/>
            </a:lvl2pPr>
            <a:lvl3pPr marL="1072774" indent="0">
              <a:buNone/>
              <a:defRPr sz="2100" b="1"/>
            </a:lvl3pPr>
            <a:lvl4pPr marL="1609161" indent="0">
              <a:buNone/>
              <a:defRPr sz="1900" b="1"/>
            </a:lvl4pPr>
            <a:lvl5pPr marL="2145548" indent="0">
              <a:buNone/>
              <a:defRPr sz="1900" b="1"/>
            </a:lvl5pPr>
            <a:lvl6pPr marL="2681935" indent="0">
              <a:buNone/>
              <a:defRPr sz="1900" b="1"/>
            </a:lvl6pPr>
            <a:lvl7pPr marL="3218322" indent="0">
              <a:buNone/>
              <a:defRPr sz="1900" b="1"/>
            </a:lvl7pPr>
            <a:lvl8pPr marL="3754709" indent="0">
              <a:buNone/>
              <a:defRPr sz="1900" b="1"/>
            </a:lvl8pPr>
            <a:lvl9pPr marL="4291096" indent="0">
              <a:buNone/>
              <a:defRPr sz="19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5262"/>
            <a:ext cx="5386917" cy="395059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7" y="1534112"/>
            <a:ext cx="5389034" cy="64115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6387" indent="0">
              <a:buNone/>
              <a:defRPr sz="2300" b="1"/>
            </a:lvl2pPr>
            <a:lvl3pPr marL="1072774" indent="0">
              <a:buNone/>
              <a:defRPr sz="2100" b="1"/>
            </a:lvl3pPr>
            <a:lvl4pPr marL="1609161" indent="0">
              <a:buNone/>
              <a:defRPr sz="1900" b="1"/>
            </a:lvl4pPr>
            <a:lvl5pPr marL="2145548" indent="0">
              <a:buNone/>
              <a:defRPr sz="1900" b="1"/>
            </a:lvl5pPr>
            <a:lvl6pPr marL="2681935" indent="0">
              <a:buNone/>
              <a:defRPr sz="1900" b="1"/>
            </a:lvl6pPr>
            <a:lvl7pPr marL="3218322" indent="0">
              <a:buNone/>
              <a:defRPr sz="1900" b="1"/>
            </a:lvl7pPr>
            <a:lvl8pPr marL="3754709" indent="0">
              <a:buNone/>
              <a:defRPr sz="1900" b="1"/>
            </a:lvl8pPr>
            <a:lvl9pPr marL="4291096" indent="0">
              <a:buNone/>
              <a:defRPr sz="19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7" y="2175262"/>
            <a:ext cx="5389034" cy="395059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EFBEE67-BFE8-9F40-91D4-3D493A7BA66B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xfrm>
            <a:off x="8737600" y="6243638"/>
            <a:ext cx="2843213" cy="4746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99C70369-8C30-7642-8B8B-02C94D7B2459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111471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A3FEC04-5736-2241-8554-7A057BDC373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xfrm>
            <a:off x="8737600" y="6243638"/>
            <a:ext cx="2843213" cy="4746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CBC1C59-A78B-3043-B8D9-F6E30CBDAED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053364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5743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2968"/>
            <a:ext cx="4011084" cy="116169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4" y="272968"/>
            <a:ext cx="6815666" cy="5852893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4657"/>
            <a:ext cx="4011084" cy="4691202"/>
          </a:xfrm>
        </p:spPr>
        <p:txBody>
          <a:bodyPr/>
          <a:lstStyle>
            <a:lvl1pPr marL="0" indent="0">
              <a:buNone/>
              <a:defRPr sz="1600"/>
            </a:lvl1pPr>
            <a:lvl2pPr marL="536387" indent="0">
              <a:buNone/>
              <a:defRPr sz="1400"/>
            </a:lvl2pPr>
            <a:lvl3pPr marL="1072774" indent="0">
              <a:buNone/>
              <a:defRPr sz="1200"/>
            </a:lvl3pPr>
            <a:lvl4pPr marL="1609161" indent="0">
              <a:buNone/>
              <a:defRPr sz="1100"/>
            </a:lvl4pPr>
            <a:lvl5pPr marL="2145548" indent="0">
              <a:buNone/>
              <a:defRPr sz="1100"/>
            </a:lvl5pPr>
            <a:lvl6pPr marL="2681935" indent="0">
              <a:buNone/>
              <a:defRPr sz="1100"/>
            </a:lvl6pPr>
            <a:lvl7pPr marL="3218322" indent="0">
              <a:buNone/>
              <a:defRPr sz="1100"/>
            </a:lvl7pPr>
            <a:lvl8pPr marL="3754709" indent="0">
              <a:buNone/>
              <a:defRPr sz="1100"/>
            </a:lvl8pPr>
            <a:lvl9pPr marL="4291096" indent="0">
              <a:buNone/>
              <a:defRPr sz="11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477A3F6-1A5C-7849-B605-401B1629D079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xfrm>
            <a:off x="8737600" y="6243638"/>
            <a:ext cx="2843213" cy="4746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5C46B7C-02A9-6647-A525-BAFAA8E1493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938124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5048C1-DDE3-4E49-B172-E1FC3A32B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09A0513-FAAD-4D17-B127-FADBEAB90D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81154BA-682A-408E-939C-601E97EA4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0E8-089B-4DEF-854E-D9B2A5482BC9}" type="datetimeFigureOut">
              <a:rPr lang="de-DE" smtClean="0"/>
              <a:t>02.12.2024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23A03C-F4EB-4F8E-807D-26F6C1E40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407B7D-1A05-4D1C-9E97-931963FEC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D8E4-101E-42CF-8B66-65D7A61234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51747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1235"/>
            <a:ext cx="7315200" cy="567092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3644"/>
            <a:ext cx="7315200" cy="4113530"/>
          </a:xfrm>
        </p:spPr>
        <p:txBody>
          <a:bodyPr/>
          <a:lstStyle>
            <a:lvl1pPr marL="0" indent="0">
              <a:buNone/>
              <a:defRPr sz="3800"/>
            </a:lvl1pPr>
            <a:lvl2pPr marL="536387" indent="0">
              <a:buNone/>
              <a:defRPr sz="3300"/>
            </a:lvl2pPr>
            <a:lvl3pPr marL="1072774" indent="0">
              <a:buNone/>
              <a:defRPr sz="2800"/>
            </a:lvl3pPr>
            <a:lvl4pPr marL="1609161" indent="0">
              <a:buNone/>
              <a:defRPr sz="2300"/>
            </a:lvl4pPr>
            <a:lvl5pPr marL="2145548" indent="0">
              <a:buNone/>
              <a:defRPr sz="2300"/>
            </a:lvl5pPr>
            <a:lvl6pPr marL="2681935" indent="0">
              <a:buNone/>
              <a:defRPr sz="2300"/>
            </a:lvl6pPr>
            <a:lvl7pPr marL="3218322" indent="0">
              <a:buNone/>
              <a:defRPr sz="2300"/>
            </a:lvl7pPr>
            <a:lvl8pPr marL="3754709" indent="0">
              <a:buNone/>
              <a:defRPr sz="2300"/>
            </a:lvl8pPr>
            <a:lvl9pPr marL="4291096" indent="0">
              <a:buNone/>
              <a:defRPr sz="23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8328"/>
            <a:ext cx="7315200" cy="804085"/>
          </a:xfrm>
        </p:spPr>
        <p:txBody>
          <a:bodyPr/>
          <a:lstStyle>
            <a:lvl1pPr marL="0" indent="0">
              <a:buNone/>
              <a:defRPr sz="1600"/>
            </a:lvl1pPr>
            <a:lvl2pPr marL="536387" indent="0">
              <a:buNone/>
              <a:defRPr sz="1400"/>
            </a:lvl2pPr>
            <a:lvl3pPr marL="1072774" indent="0">
              <a:buNone/>
              <a:defRPr sz="1200"/>
            </a:lvl3pPr>
            <a:lvl4pPr marL="1609161" indent="0">
              <a:buNone/>
              <a:defRPr sz="1100"/>
            </a:lvl4pPr>
            <a:lvl5pPr marL="2145548" indent="0">
              <a:buNone/>
              <a:defRPr sz="1100"/>
            </a:lvl5pPr>
            <a:lvl6pPr marL="2681935" indent="0">
              <a:buNone/>
              <a:defRPr sz="1100"/>
            </a:lvl6pPr>
            <a:lvl7pPr marL="3218322" indent="0">
              <a:buNone/>
              <a:defRPr sz="1100"/>
            </a:lvl7pPr>
            <a:lvl8pPr marL="3754709" indent="0">
              <a:buNone/>
              <a:defRPr sz="1100"/>
            </a:lvl8pPr>
            <a:lvl9pPr marL="4291096" indent="0">
              <a:buNone/>
              <a:defRPr sz="11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23D15BB-598A-1242-9414-FE30E9B71B12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xfrm>
            <a:off x="8737600" y="6243638"/>
            <a:ext cx="2843213" cy="4746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4687EB4-0438-3E49-8649-810E66B3882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317414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84012D9-23B3-2948-B3D2-37ED8959BF52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xfrm>
            <a:off x="8737600" y="6243638"/>
            <a:ext cx="2843213" cy="4746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DF8FDC4C-BF68-7449-BEFF-BB0D200FFE3E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606262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1" y="275082"/>
            <a:ext cx="2741084" cy="5846546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5082"/>
            <a:ext cx="8026400" cy="5846546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8B9999A-7D81-1F42-A78F-6811D77A30F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xfrm>
            <a:off x="8737600" y="6243638"/>
            <a:ext cx="2843213" cy="4746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0438647A-113E-8C46-89D5-9B6F157E9128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840858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"/>
          <p:cNvSpPr txBox="1">
            <a:spLocks noGrp="1"/>
          </p:cNvSpPr>
          <p:nvPr>
            <p:ph type="sldNum" sz="quarter" idx="10"/>
          </p:nvPr>
        </p:nvSpPr>
        <p:spPr>
          <a:xfrm>
            <a:off x="5892800" y="6356350"/>
            <a:ext cx="2844800" cy="3683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913E5B5-D13C-4829-906C-0F9512BAB1D2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19386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751D83-7225-4615-B41B-45972FB89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FD9EB6-8E5A-4FEA-A1ED-30B9BBFB23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6E6C69-06AD-4E37-B7B1-08436E8B2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0E8-089B-4DEF-854E-D9B2A5482BC9}" type="datetimeFigureOut">
              <a:rPr lang="de-DE" smtClean="0"/>
              <a:t>02.12.2024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0D05A9-DEDC-4BC7-8492-034319E44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5B892A-22E3-47F9-94A4-E3192037D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D8E4-101E-42CF-8B66-65D7A61234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562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0DFE02-3249-4F44-9DC7-02C90E0FD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C8A74CD-BF1C-49E9-A385-0566D6B7A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F086854-5AA2-40EB-81A2-5B3610A567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7239E45-A20C-411C-82E3-5EAA2F42F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0E8-089B-4DEF-854E-D9B2A5482BC9}" type="datetimeFigureOut">
              <a:rPr lang="de-DE" smtClean="0"/>
              <a:t>02.12.2024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57FE638-1B5E-445D-93DD-90D85E8BB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96B7236-AB2A-4D3C-BE93-CAA1E5B65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D8E4-101E-42CF-8B66-65D7A61234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394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EAB4DE-835A-4588-8529-DA2FC20CD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C827F9A-E645-4BF9-8C41-8F9EFFA66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1D24E3-EEF3-488C-B76C-9453C02FA8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C21E67-8BC4-4400-8617-387B5A05F1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F2BF00D-BBCD-4D46-9E0C-97AB84E97F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A663AA6-4D48-4ACF-8DCA-130C0125F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0E8-089B-4DEF-854E-D9B2A5482BC9}" type="datetimeFigureOut">
              <a:rPr lang="de-DE" smtClean="0"/>
              <a:t>02.12.2024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1425BD2-9E13-412F-8B58-C6570A852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B4D216B-B523-4768-931E-4A10B3546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D8E4-101E-42CF-8B66-65D7A61234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167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C5AEDF-C066-415E-BC1C-D896940E5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DB9589A-B650-4799-85DD-82DFC350C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0E8-089B-4DEF-854E-D9B2A5482BC9}" type="datetimeFigureOut">
              <a:rPr lang="de-DE" smtClean="0"/>
              <a:t>02.12.2024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DFF746C-9252-4B4D-8BA9-867D545D1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1D2CB24-6BE9-4448-9408-B7C45B81C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D8E4-101E-42CF-8B66-65D7A61234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4723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9040223-1288-4B1F-884F-1E443F496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0E8-089B-4DEF-854E-D9B2A5482BC9}" type="datetimeFigureOut">
              <a:rPr lang="de-DE" smtClean="0"/>
              <a:t>02.12.2024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F9EF4B9-3060-43F6-9B8F-73569B449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6F1DC08-415D-4ACD-B314-F4008F18F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D8E4-101E-42CF-8B66-65D7A61234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1764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559DF8-AC40-4F4D-A796-F0EB904B1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8E1DEEF-6F8B-4463-BF97-D3C8345424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13D8BE2-8FC6-4F6E-A6D3-F03BC6413F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22CD071-F88F-48D1-B75C-8F541E46A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0E8-089B-4DEF-854E-D9B2A5482BC9}" type="datetimeFigureOut">
              <a:rPr lang="de-DE" smtClean="0"/>
              <a:t>02.12.2024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21A3DD9-F43D-4032-AD03-C9EDAEDFC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D0952A0-6529-4ED9-AA1C-EE6A447E5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D8E4-101E-42CF-8B66-65D7A61234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9491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9E8E8-1FDE-4899-A4F5-39489F1FF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ECE1DFB-13AD-4B7E-9E7B-5CAEE19BB9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397B341-BC63-4080-B137-77F6B231DB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B9DCEBF-FCCA-4799-8840-9AB551BB0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0E8-089B-4DEF-854E-D9B2A5482BC9}" type="datetimeFigureOut">
              <a:rPr lang="de-DE" smtClean="0"/>
              <a:t>02.12.2024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90C6129-6553-43E7-BBBB-BD4E385D2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F2FFEDF-57DE-4BED-B484-E8DDF419A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BD8E4-101E-42CF-8B66-65D7A61234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9819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3327D5-BBB8-4FDF-BA64-6E0DD9A81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F47B5FD-6C35-4D14-AC4F-E23413E0F2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150CFD7-7438-4553-A143-FE5AD89AD2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2F0E8-089B-4DEF-854E-D9B2A5482BC9}" type="datetimeFigureOut">
              <a:rPr lang="de-DE" smtClean="0"/>
              <a:t>02.12.2024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056A87-625C-4CD7-A468-0F2259103B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F4B050C-E9C1-4195-87DF-D3516ADBC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BD8E4-101E-42CF-8B66-65D7A61234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9772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AB970609-BD5A-6240-9327-D70AFD75A9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1213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05588" tIns="54906" rIns="105588" bIns="54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Format des Titeltextes durch Klicken bearbeiten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51DF4CBF-7233-3E4B-A2AF-8026CC1373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1213" cy="452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05588" tIns="54906" rIns="105588" bIns="54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dirty="0"/>
              <a:t>Format des </a:t>
            </a:r>
            <a:r>
              <a:rPr lang="en-GB" altLang="de-DE" dirty="0" err="1"/>
              <a:t>Gliederungstextes</a:t>
            </a:r>
            <a:r>
              <a:rPr lang="en-GB" altLang="de-DE" dirty="0"/>
              <a:t> </a:t>
            </a:r>
            <a:r>
              <a:rPr lang="en-GB" altLang="de-DE" dirty="0" err="1"/>
              <a:t>durch</a:t>
            </a:r>
            <a:r>
              <a:rPr lang="en-GB" altLang="de-DE" dirty="0"/>
              <a:t> </a:t>
            </a:r>
            <a:r>
              <a:rPr lang="en-GB" altLang="de-DE" dirty="0" err="1"/>
              <a:t>Klicken</a:t>
            </a:r>
            <a:r>
              <a:rPr lang="en-GB" altLang="de-DE" dirty="0"/>
              <a:t> </a:t>
            </a:r>
            <a:r>
              <a:rPr lang="en-GB" altLang="de-DE" dirty="0" err="1"/>
              <a:t>bearbeiten</a:t>
            </a:r>
            <a:endParaRPr lang="en-GB" altLang="de-DE" dirty="0"/>
          </a:p>
          <a:p>
            <a:pPr lvl="1"/>
            <a:r>
              <a:rPr lang="en-GB" altLang="de-DE" dirty="0" err="1"/>
              <a:t>Zweite</a:t>
            </a:r>
            <a:r>
              <a:rPr lang="en-GB" altLang="de-DE" dirty="0"/>
              <a:t> </a:t>
            </a:r>
            <a:r>
              <a:rPr lang="en-GB" altLang="de-DE" dirty="0" err="1"/>
              <a:t>Gliederungsebene</a:t>
            </a:r>
            <a:endParaRPr lang="en-GB" altLang="de-DE" dirty="0"/>
          </a:p>
          <a:p>
            <a:pPr lvl="2"/>
            <a:r>
              <a:rPr lang="en-GB" altLang="de-DE" dirty="0" err="1"/>
              <a:t>Dritte</a:t>
            </a:r>
            <a:r>
              <a:rPr lang="en-GB" altLang="de-DE" dirty="0"/>
              <a:t> </a:t>
            </a:r>
            <a:r>
              <a:rPr lang="en-GB" altLang="de-DE" dirty="0" err="1"/>
              <a:t>Gliederungsebene</a:t>
            </a:r>
            <a:endParaRPr lang="en-GB" altLang="de-DE" dirty="0"/>
          </a:p>
          <a:p>
            <a:pPr lvl="3"/>
            <a:r>
              <a:rPr lang="en-GB" altLang="de-DE" dirty="0" err="1"/>
              <a:t>Vierte</a:t>
            </a:r>
            <a:r>
              <a:rPr lang="en-GB" altLang="de-DE" dirty="0"/>
              <a:t> </a:t>
            </a:r>
            <a:r>
              <a:rPr lang="en-GB" altLang="de-DE" dirty="0" err="1"/>
              <a:t>Gliederungsebene</a:t>
            </a:r>
            <a:endParaRPr lang="en-GB" altLang="de-DE" dirty="0"/>
          </a:p>
          <a:p>
            <a:pPr lvl="4"/>
            <a:r>
              <a:rPr lang="en-GB" altLang="de-DE" dirty="0" err="1"/>
              <a:t>Fünfte</a:t>
            </a:r>
            <a:r>
              <a:rPr lang="en-GB" altLang="de-DE" dirty="0"/>
              <a:t> </a:t>
            </a:r>
            <a:r>
              <a:rPr lang="en-GB" altLang="de-DE" dirty="0" err="1"/>
              <a:t>Gliederungsebene</a:t>
            </a:r>
            <a:endParaRPr lang="en-GB" altLang="de-DE" dirty="0"/>
          </a:p>
          <a:p>
            <a:pPr lvl="4"/>
            <a:r>
              <a:rPr lang="en-GB" altLang="de-DE" dirty="0" err="1"/>
              <a:t>Sechste</a:t>
            </a:r>
            <a:r>
              <a:rPr lang="en-GB" altLang="de-DE" dirty="0"/>
              <a:t> </a:t>
            </a:r>
            <a:r>
              <a:rPr lang="en-GB" altLang="de-DE" dirty="0" err="1"/>
              <a:t>Gliederungsebene</a:t>
            </a:r>
            <a:endParaRPr lang="en-GB" altLang="de-DE" dirty="0"/>
          </a:p>
          <a:p>
            <a:pPr lvl="4"/>
            <a:r>
              <a:rPr lang="en-GB" altLang="de-DE" dirty="0" err="1"/>
              <a:t>Siebte</a:t>
            </a:r>
            <a:r>
              <a:rPr lang="en-GB" altLang="de-DE" dirty="0"/>
              <a:t> </a:t>
            </a:r>
            <a:r>
              <a:rPr lang="en-GB" altLang="de-DE" dirty="0" err="1"/>
              <a:t>Gliederungsebene</a:t>
            </a:r>
            <a:endParaRPr lang="en-GB" altLang="de-DE" dirty="0"/>
          </a:p>
        </p:txBody>
      </p:sp>
      <p:sp>
        <p:nvSpPr>
          <p:cNvPr id="1028" name="Text Box 3">
            <a:extLst>
              <a:ext uri="{FF2B5EF4-FFF2-40B4-BE49-F238E27FC236}">
                <a16:creationId xmlns:a16="http://schemas.microsoft.com/office/drawing/2014/main" id="{973928D0-41E3-F44C-95EB-E568D9D78F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243638"/>
            <a:ext cx="284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07277" tIns="53639" rIns="107277" bIns="53639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1029" name="Text Box 4">
            <a:extLst>
              <a:ext uri="{FF2B5EF4-FFF2-40B4-BE49-F238E27FC236}">
                <a16:creationId xmlns:a16="http://schemas.microsoft.com/office/drawing/2014/main" id="{4E1FB79A-1AF6-774F-867D-CFC8312950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5600" y="6243638"/>
            <a:ext cx="3860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07277" tIns="53639" rIns="107277" bIns="53639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7AD6CD3-F838-5027-E9B9-4AA86921C807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4230" y="6121400"/>
            <a:ext cx="1464717" cy="791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2127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52705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2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52705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200">
          <a:solidFill>
            <a:srgbClr val="000000"/>
          </a:solidFill>
          <a:latin typeface="Arial" pitchFamily="34" charset="0"/>
        </a:defRPr>
      </a:lvl2pPr>
      <a:lvl3pPr algn="ctr" defTabSz="52705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200">
          <a:solidFill>
            <a:srgbClr val="000000"/>
          </a:solidFill>
          <a:latin typeface="Arial" pitchFamily="34" charset="0"/>
        </a:defRPr>
      </a:lvl3pPr>
      <a:lvl4pPr algn="ctr" defTabSz="52705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200">
          <a:solidFill>
            <a:srgbClr val="000000"/>
          </a:solidFill>
          <a:latin typeface="Arial" pitchFamily="34" charset="0"/>
        </a:defRPr>
      </a:lvl4pPr>
      <a:lvl5pPr algn="ctr" defTabSz="52705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200">
          <a:solidFill>
            <a:srgbClr val="000000"/>
          </a:solidFill>
          <a:latin typeface="Arial" pitchFamily="34" charset="0"/>
        </a:defRPr>
      </a:lvl5pPr>
      <a:lvl6pPr marL="2950129" indent="-268194" algn="ctr" defTabSz="5270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5200">
          <a:solidFill>
            <a:srgbClr val="000000"/>
          </a:solidFill>
          <a:latin typeface="Arial" pitchFamily="34" charset="0"/>
        </a:defRPr>
      </a:lvl6pPr>
      <a:lvl7pPr marL="3486516" indent="-268194" algn="ctr" defTabSz="5270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5200">
          <a:solidFill>
            <a:srgbClr val="000000"/>
          </a:solidFill>
          <a:latin typeface="Arial" pitchFamily="34" charset="0"/>
        </a:defRPr>
      </a:lvl7pPr>
      <a:lvl8pPr marL="4022903" indent="-268194" algn="ctr" defTabSz="5270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5200">
          <a:solidFill>
            <a:srgbClr val="000000"/>
          </a:solidFill>
          <a:latin typeface="Arial" pitchFamily="34" charset="0"/>
        </a:defRPr>
      </a:lvl8pPr>
      <a:lvl9pPr marL="4559290" indent="-268194" algn="ctr" defTabSz="5270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5200">
          <a:solidFill>
            <a:srgbClr val="000000"/>
          </a:solidFill>
          <a:latin typeface="Arial" pitchFamily="34" charset="0"/>
        </a:defRPr>
      </a:lvl9pPr>
    </p:titleStyle>
    <p:bodyStyle>
      <a:lvl1pPr marL="401638" indent="-401638" algn="l" defTabSz="527050" rtl="0" eaLnBrk="0" fontAlgn="base" hangingPunct="0">
        <a:spcBef>
          <a:spcPts val="9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800">
          <a:solidFill>
            <a:srgbClr val="000000"/>
          </a:solidFill>
          <a:latin typeface="+mn-lt"/>
          <a:ea typeface="+mn-ea"/>
          <a:cs typeface="+mn-cs"/>
        </a:defRPr>
      </a:lvl1pPr>
      <a:lvl2pPr marL="871538" indent="-334963" algn="l" defTabSz="527050" rtl="0" eaLnBrk="0" fontAlgn="base" hangingPunct="0">
        <a:spcBef>
          <a:spcPts val="8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300">
          <a:solidFill>
            <a:srgbClr val="000000"/>
          </a:solidFill>
          <a:latin typeface="+mn-lt"/>
        </a:defRPr>
      </a:lvl2pPr>
      <a:lvl3pPr marL="1339850" indent="-266700" algn="l" defTabSz="52705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3pPr>
      <a:lvl4pPr marL="1876425" indent="-266700" algn="l" defTabSz="527050" rtl="0" eaLnBrk="0" fontAlgn="base" hangingPunct="0">
        <a:spcBef>
          <a:spcPts val="5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300">
          <a:solidFill>
            <a:srgbClr val="000000"/>
          </a:solidFill>
          <a:latin typeface="+mn-lt"/>
        </a:defRPr>
      </a:lvl4pPr>
      <a:lvl5pPr marL="2413000" indent="-266700" algn="l" defTabSz="527050" rtl="0" eaLnBrk="0" fontAlgn="base" hangingPunct="0">
        <a:spcBef>
          <a:spcPts val="5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300">
          <a:solidFill>
            <a:srgbClr val="000000"/>
          </a:solidFill>
          <a:latin typeface="+mn-lt"/>
        </a:defRPr>
      </a:lvl5pPr>
      <a:lvl6pPr marL="2950129" indent="-268194" algn="l" defTabSz="527075" rtl="0" eaLnBrk="0" fontAlgn="base" hangingPunct="0">
        <a:spcBef>
          <a:spcPts val="587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6pPr>
      <a:lvl7pPr marL="3486516" indent="-268194" algn="l" defTabSz="527075" rtl="0" eaLnBrk="0" fontAlgn="base" hangingPunct="0">
        <a:spcBef>
          <a:spcPts val="587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7pPr>
      <a:lvl8pPr marL="4022903" indent="-268194" algn="l" defTabSz="527075" rtl="0" eaLnBrk="0" fontAlgn="base" hangingPunct="0">
        <a:spcBef>
          <a:spcPts val="587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8pPr>
      <a:lvl9pPr marL="4559290" indent="-268194" algn="l" defTabSz="527075" rtl="0" eaLnBrk="0" fontAlgn="base" hangingPunct="0">
        <a:spcBef>
          <a:spcPts val="587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10727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6387" algn="l" defTabSz="10727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2774" algn="l" defTabSz="10727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9161" algn="l" defTabSz="10727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5548" algn="l" defTabSz="10727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1935" algn="l" defTabSz="10727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8322" algn="l" defTabSz="10727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54709" algn="l" defTabSz="10727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91096" algn="l" defTabSz="10727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12D542C7-5DA1-43A6-97FA-268C45052738}"/>
              </a:ext>
            </a:extLst>
          </p:cNvPr>
          <p:cNvSpPr txBox="1"/>
          <p:nvPr/>
        </p:nvSpPr>
        <p:spPr>
          <a:xfrm>
            <a:off x="137160" y="192024"/>
            <a:ext cx="1197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Figure 1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B0C87DD-0D31-4642-A43B-A21A510000BB}"/>
              </a:ext>
            </a:extLst>
          </p:cNvPr>
          <p:cNvGrpSpPr/>
          <p:nvPr/>
        </p:nvGrpSpPr>
        <p:grpSpPr>
          <a:xfrm>
            <a:off x="2113045" y="1019692"/>
            <a:ext cx="7965910" cy="4181871"/>
            <a:chOff x="2113045" y="1019692"/>
            <a:chExt cx="7965910" cy="4181871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47C86268-89BF-4ABA-9AFB-8921DEE3379C}"/>
                </a:ext>
              </a:extLst>
            </p:cNvPr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840"/>
            <a:stretch/>
          </p:blipFill>
          <p:spPr bwMode="auto">
            <a:xfrm>
              <a:off x="2113045" y="1019692"/>
              <a:ext cx="7348153" cy="4039426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5485F2D4-0369-4480-82A5-9C9E00223CDF}"/>
                </a:ext>
              </a:extLst>
            </p:cNvPr>
            <p:cNvSpPr txBox="1"/>
            <p:nvPr/>
          </p:nvSpPr>
          <p:spPr>
            <a:xfrm>
              <a:off x="5260054" y="2637978"/>
              <a:ext cx="52706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Pac1</a:t>
              </a: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39DC232C-C968-465B-A887-CB1D0029DCDE}"/>
                </a:ext>
              </a:extLst>
            </p:cNvPr>
            <p:cNvSpPr txBox="1"/>
            <p:nvPr/>
          </p:nvSpPr>
          <p:spPr>
            <a:xfrm>
              <a:off x="2308194" y="4565974"/>
              <a:ext cx="168675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Pac1A</a:t>
              </a:r>
            </a:p>
            <a:p>
              <a:r>
                <a:rPr lang="de-DE" sz="1400" dirty="0"/>
                <a:t>alternative </a:t>
              </a:r>
              <a:r>
                <a:rPr lang="de-DE" sz="1400" dirty="0" err="1"/>
                <a:t>function</a:t>
              </a:r>
              <a:r>
                <a:rPr lang="de-DE" sz="1400" dirty="0"/>
                <a:t> 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A0A7A3E-4079-4A3D-B3B8-241361A38143}"/>
                </a:ext>
              </a:extLst>
            </p:cNvPr>
            <p:cNvSpPr txBox="1"/>
            <p:nvPr/>
          </p:nvSpPr>
          <p:spPr>
            <a:xfrm>
              <a:off x="4223689" y="4510767"/>
              <a:ext cx="1036365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Pac1B</a:t>
              </a:r>
            </a:p>
            <a:p>
              <a:r>
                <a:rPr lang="de-DE" sz="1400" dirty="0" err="1"/>
                <a:t>No</a:t>
              </a:r>
              <a:r>
                <a:rPr lang="de-DE" sz="1400" dirty="0"/>
                <a:t> </a:t>
              </a:r>
              <a:r>
                <a:rPr lang="de-DE" sz="1400" dirty="0" err="1"/>
                <a:t>activity</a:t>
              </a:r>
              <a:endParaRPr lang="de-DE" sz="1400" dirty="0"/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645A0794-F500-4933-8FDF-92D47388D996}"/>
                </a:ext>
              </a:extLst>
            </p:cNvPr>
            <p:cNvSpPr txBox="1"/>
            <p:nvPr/>
          </p:nvSpPr>
          <p:spPr>
            <a:xfrm>
              <a:off x="5305337" y="4572157"/>
              <a:ext cx="95878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Pac2A</a:t>
              </a:r>
            </a:p>
            <a:p>
              <a:r>
                <a:rPr lang="de-DE" sz="1400" dirty="0" err="1"/>
                <a:t>inhibitory</a:t>
              </a:r>
              <a:endParaRPr lang="de-DE" sz="1400" dirty="0"/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69CB10B2-C328-4961-9C3C-A2B4230F4C83}"/>
                </a:ext>
              </a:extLst>
            </p:cNvPr>
            <p:cNvSpPr txBox="1"/>
            <p:nvPr/>
          </p:nvSpPr>
          <p:spPr>
            <a:xfrm>
              <a:off x="6134316" y="4429712"/>
              <a:ext cx="172834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Pac2B</a:t>
              </a:r>
            </a:p>
            <a:p>
              <a:r>
                <a:rPr lang="de-DE" sz="1400" dirty="0" err="1"/>
                <a:t>weak</a:t>
              </a:r>
              <a:r>
                <a:rPr lang="de-DE" sz="1400" dirty="0"/>
                <a:t> </a:t>
              </a:r>
              <a:r>
                <a:rPr lang="de-DE" sz="1400" dirty="0" err="1"/>
                <a:t>inhibitor</a:t>
              </a:r>
              <a:endParaRPr lang="de-DE" sz="1400" dirty="0"/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C2820C30-0252-42BA-9C2C-B7989D86E179}"/>
                </a:ext>
              </a:extLst>
            </p:cNvPr>
            <p:cNvSpPr txBox="1"/>
            <p:nvPr/>
          </p:nvSpPr>
          <p:spPr>
            <a:xfrm>
              <a:off x="7735250" y="4678343"/>
              <a:ext cx="2343705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Pac1A1</a:t>
              </a:r>
            </a:p>
            <a:p>
              <a:r>
                <a:rPr lang="de-DE" sz="1400" dirty="0" err="1"/>
                <a:t>functional</a:t>
              </a:r>
              <a:r>
                <a:rPr lang="de-DE" sz="1400" dirty="0"/>
                <a:t> </a:t>
              </a:r>
              <a:r>
                <a:rPr lang="de-DE" sz="1400" dirty="0" err="1"/>
                <a:t>protein</a:t>
              </a:r>
              <a:r>
                <a:rPr lang="de-DE" sz="1400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5891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">
            <a:extLst>
              <a:ext uri="{FF2B5EF4-FFF2-40B4-BE49-F238E27FC236}">
                <a16:creationId xmlns:a16="http://schemas.microsoft.com/office/drawing/2014/main" id="{4D92B992-AFF0-4CC6-A692-69AD75FF24A5}"/>
              </a:ext>
            </a:extLst>
          </p:cNvPr>
          <p:cNvSpPr txBox="1">
            <a:spLocks/>
          </p:cNvSpPr>
          <p:nvPr/>
        </p:nvSpPr>
        <p:spPr>
          <a:xfrm>
            <a:off x="6876288" y="1455662"/>
            <a:ext cx="4928568" cy="5560084"/>
          </a:xfrm>
          <a:prstGeom prst="rect">
            <a:avLst/>
          </a:prstGeom>
        </p:spPr>
        <p:txBody>
          <a:bodyPr>
            <a:normAutofit/>
          </a:bodyPr>
          <a:lstStyle>
            <a:lvl1pPr marL="401638" indent="-401638" algn="l" defTabSz="527050" rtl="0" eaLnBrk="0" fontAlgn="base" hangingPunct="0">
              <a:spcBef>
                <a:spcPts val="9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871538" indent="-334963" algn="l" defTabSz="527050" rtl="0" eaLnBrk="0" fontAlgn="base" hangingPunct="0">
              <a:spcBef>
                <a:spcPts val="82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300">
                <a:solidFill>
                  <a:srgbClr val="000000"/>
                </a:solidFill>
                <a:latin typeface="+mn-lt"/>
              </a:defRPr>
            </a:lvl2pPr>
            <a:lvl3pPr marL="1339850" indent="-266700" algn="l" defTabSz="527050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+mn-lt"/>
              </a:defRPr>
            </a:lvl3pPr>
            <a:lvl4pPr marL="1876425" indent="-266700" algn="l" defTabSz="527050" rtl="0" eaLnBrk="0" fontAlgn="base" hangingPunct="0">
              <a:spcBef>
                <a:spcPts val="5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>
                <a:solidFill>
                  <a:srgbClr val="000000"/>
                </a:solidFill>
                <a:latin typeface="+mn-lt"/>
              </a:defRPr>
            </a:lvl4pPr>
            <a:lvl5pPr marL="2413000" indent="-266700" algn="l" defTabSz="527050" rtl="0" eaLnBrk="0" fontAlgn="base" hangingPunct="0">
              <a:spcBef>
                <a:spcPts val="5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>
                <a:solidFill>
                  <a:srgbClr val="000000"/>
                </a:solidFill>
                <a:latin typeface="+mn-lt"/>
              </a:defRPr>
            </a:lvl5pPr>
            <a:lvl6pPr marL="2950129" indent="-268194" algn="l" defTabSz="527075" rtl="0" eaLnBrk="0" fontAlgn="base" hangingPunct="0">
              <a:spcBef>
                <a:spcPts val="587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300">
                <a:solidFill>
                  <a:srgbClr val="000000"/>
                </a:solidFill>
                <a:latin typeface="+mn-lt"/>
              </a:defRPr>
            </a:lvl6pPr>
            <a:lvl7pPr marL="3486516" indent="-268194" algn="l" defTabSz="527075" rtl="0" eaLnBrk="0" fontAlgn="base" hangingPunct="0">
              <a:spcBef>
                <a:spcPts val="587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300">
                <a:solidFill>
                  <a:srgbClr val="000000"/>
                </a:solidFill>
                <a:latin typeface="+mn-lt"/>
              </a:defRPr>
            </a:lvl7pPr>
            <a:lvl8pPr marL="4022903" indent="-268194" algn="l" defTabSz="527075" rtl="0" eaLnBrk="0" fontAlgn="base" hangingPunct="0">
              <a:spcBef>
                <a:spcPts val="587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300">
                <a:solidFill>
                  <a:srgbClr val="000000"/>
                </a:solidFill>
                <a:latin typeface="+mn-lt"/>
              </a:defRPr>
            </a:lvl8pPr>
            <a:lvl9pPr marL="4559290" indent="-268194" algn="l" defTabSz="527075" rtl="0" eaLnBrk="0" fontAlgn="base" hangingPunct="0">
              <a:spcBef>
                <a:spcPts val="587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300">
                <a:solidFill>
                  <a:srgbClr val="000000"/>
                </a:solidFill>
                <a:latin typeface="+mn-lt"/>
              </a:defRPr>
            </a:lvl9pPr>
          </a:lstStyle>
          <a:p>
            <a:pPr marL="401638" marR="0" lvl="0" indent="-401638" algn="l" defTabSz="527050" rtl="0" eaLnBrk="0" fontAlgn="base" latinLnBrk="0" hangingPunct="0">
              <a:lnSpc>
                <a:spcPct val="100000"/>
              </a:lnSpc>
              <a:spcBef>
                <a:spcPts val="9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en-US" sz="1625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</p:txBody>
      </p:sp>
      <p:pic>
        <p:nvPicPr>
          <p:cNvPr id="5" name="Picture 2" descr="https://mosaiques-diagnostics.de/mosaiques-diagnostics/sites/default/files/pictures/ClinProt002.jpg">
            <a:extLst>
              <a:ext uri="{FF2B5EF4-FFF2-40B4-BE49-F238E27FC236}">
                <a16:creationId xmlns:a16="http://schemas.microsoft.com/office/drawing/2014/main" id="{C8CEFDA6-B3B3-4A7D-A344-BDB20B91BA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413" y="651720"/>
            <a:ext cx="7374159" cy="555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22DF9ABA-82E9-483D-B727-FFB0B0EDA174}"/>
              </a:ext>
            </a:extLst>
          </p:cNvPr>
          <p:cNvSpPr txBox="1"/>
          <p:nvPr/>
        </p:nvSpPr>
        <p:spPr>
          <a:xfrm>
            <a:off x="137160" y="192024"/>
            <a:ext cx="1266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Figure 2 </a:t>
            </a:r>
            <a:endParaRPr lang="de-DE" sz="2400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982213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ruppieren 96">
            <a:extLst>
              <a:ext uri="{FF2B5EF4-FFF2-40B4-BE49-F238E27FC236}">
                <a16:creationId xmlns:a16="http://schemas.microsoft.com/office/drawing/2014/main" id="{8F48F4C9-ADE1-496B-9CF4-74F4215FD8FC}"/>
              </a:ext>
            </a:extLst>
          </p:cNvPr>
          <p:cNvGrpSpPr/>
          <p:nvPr/>
        </p:nvGrpSpPr>
        <p:grpSpPr>
          <a:xfrm>
            <a:off x="1910994" y="835196"/>
            <a:ext cx="8469546" cy="5261570"/>
            <a:chOff x="1910994" y="835196"/>
            <a:chExt cx="8469546" cy="5261570"/>
          </a:xfrm>
        </p:grpSpPr>
        <p:sp>
          <p:nvSpPr>
            <p:cNvPr id="98" name="Freihandform: Form 6">
              <a:extLst>
                <a:ext uri="{FF2B5EF4-FFF2-40B4-BE49-F238E27FC236}">
                  <a16:creationId xmlns:a16="http://schemas.microsoft.com/office/drawing/2014/main" id="{F340B060-5581-4C22-8883-6C1674E5F304}"/>
                </a:ext>
              </a:extLst>
            </p:cNvPr>
            <p:cNvSpPr/>
            <p:nvPr/>
          </p:nvSpPr>
          <p:spPr>
            <a:xfrm>
              <a:off x="2047313" y="1140123"/>
              <a:ext cx="8333227" cy="4926872"/>
            </a:xfrm>
            <a:custGeom>
              <a:avLst/>
              <a:gdLst>
                <a:gd name="connsiteX0" fmla="*/ 237278 w 11053537"/>
                <a:gd name="connsiteY0" fmla="*/ 0 h 5029136"/>
                <a:gd name="connsiteX1" fmla="*/ 246288 w 11053537"/>
                <a:gd name="connsiteY1" fmla="*/ 0 h 5029136"/>
                <a:gd name="connsiteX2" fmla="*/ 630789 w 11053537"/>
                <a:gd name="connsiteY2" fmla="*/ 0 h 5029136"/>
                <a:gd name="connsiteX3" fmla="*/ 3307614 w 11053537"/>
                <a:gd name="connsiteY3" fmla="*/ 0 h 5029136"/>
                <a:gd name="connsiteX4" fmla="*/ 4961676 w 11053537"/>
                <a:gd name="connsiteY4" fmla="*/ 0 h 5029136"/>
                <a:gd name="connsiteX5" fmla="*/ 8032012 w 11053537"/>
                <a:gd name="connsiteY5" fmla="*/ 0 h 5029136"/>
                <a:gd name="connsiteX6" fmla="*/ 11053537 w 11053537"/>
                <a:gd name="connsiteY6" fmla="*/ 0 h 5029136"/>
                <a:gd name="connsiteX7" fmla="*/ 11053537 w 11053537"/>
                <a:gd name="connsiteY7" fmla="*/ 7556 h 5029136"/>
                <a:gd name="connsiteX8" fmla="*/ 11053537 w 11053537"/>
                <a:gd name="connsiteY8" fmla="*/ 302150 h 5029136"/>
                <a:gd name="connsiteX9" fmla="*/ 11053537 w 11053537"/>
                <a:gd name="connsiteY9" fmla="*/ 701069 h 5029136"/>
                <a:gd name="connsiteX10" fmla="*/ 11053537 w 11053537"/>
                <a:gd name="connsiteY10" fmla="*/ 861628 h 5029136"/>
                <a:gd name="connsiteX11" fmla="*/ 11053537 w 11053537"/>
                <a:gd name="connsiteY11" fmla="*/ 863217 h 5029136"/>
                <a:gd name="connsiteX12" fmla="*/ 11053537 w 11053537"/>
                <a:gd name="connsiteY12" fmla="*/ 1555141 h 5029136"/>
                <a:gd name="connsiteX13" fmla="*/ 11053537 w 11053537"/>
                <a:gd name="connsiteY13" fmla="*/ 1556730 h 5029136"/>
                <a:gd name="connsiteX14" fmla="*/ 11051524 w 11053537"/>
                <a:gd name="connsiteY14" fmla="*/ 1556730 h 5029136"/>
                <a:gd name="connsiteX15" fmla="*/ 11049425 w 11053537"/>
                <a:gd name="connsiteY15" fmla="*/ 1558387 h 5029136"/>
                <a:gd name="connsiteX16" fmla="*/ 11049425 w 11053537"/>
                <a:gd name="connsiteY16" fmla="*/ 1565245 h 5029136"/>
                <a:gd name="connsiteX17" fmla="*/ 11053537 w 11053537"/>
                <a:gd name="connsiteY17" fmla="*/ 1565245 h 5029136"/>
                <a:gd name="connsiteX18" fmla="*/ 11053537 w 11053537"/>
                <a:gd name="connsiteY18" fmla="*/ 2419317 h 5029136"/>
                <a:gd name="connsiteX19" fmla="*/ 11053537 w 11053537"/>
                <a:gd name="connsiteY19" fmla="*/ 2420906 h 5029136"/>
                <a:gd name="connsiteX20" fmla="*/ 11051524 w 11053537"/>
                <a:gd name="connsiteY20" fmla="*/ 2420906 h 5029136"/>
                <a:gd name="connsiteX21" fmla="*/ 11049425 w 11053537"/>
                <a:gd name="connsiteY21" fmla="*/ 2422563 h 5029136"/>
                <a:gd name="connsiteX22" fmla="*/ 11049425 w 11053537"/>
                <a:gd name="connsiteY22" fmla="*/ 2430048 h 5029136"/>
                <a:gd name="connsiteX23" fmla="*/ 11053537 w 11053537"/>
                <a:gd name="connsiteY23" fmla="*/ 2430048 h 5029136"/>
                <a:gd name="connsiteX24" fmla="*/ 11053537 w 11053537"/>
                <a:gd name="connsiteY24" fmla="*/ 3123561 h 5029136"/>
                <a:gd name="connsiteX25" fmla="*/ 11053537 w 11053537"/>
                <a:gd name="connsiteY25" fmla="*/ 3284120 h 5029136"/>
                <a:gd name="connsiteX26" fmla="*/ 11053537 w 11053537"/>
                <a:gd name="connsiteY26" fmla="*/ 3285709 h 5029136"/>
                <a:gd name="connsiteX27" fmla="*/ 11053537 w 11053537"/>
                <a:gd name="connsiteY27" fmla="*/ 3977633 h 5029136"/>
                <a:gd name="connsiteX28" fmla="*/ 11053537 w 11053537"/>
                <a:gd name="connsiteY28" fmla="*/ 3979222 h 5029136"/>
                <a:gd name="connsiteX29" fmla="*/ 11051524 w 11053537"/>
                <a:gd name="connsiteY29" fmla="*/ 3979222 h 5029136"/>
                <a:gd name="connsiteX30" fmla="*/ 11040739 w 11053537"/>
                <a:gd name="connsiteY30" fmla="*/ 3987737 h 5029136"/>
                <a:gd name="connsiteX31" fmla="*/ 11053537 w 11053537"/>
                <a:gd name="connsiteY31" fmla="*/ 3987737 h 5029136"/>
                <a:gd name="connsiteX32" fmla="*/ 11053537 w 11053537"/>
                <a:gd name="connsiteY32" fmla="*/ 4841809 h 5029136"/>
                <a:gd name="connsiteX33" fmla="*/ 11053537 w 11053537"/>
                <a:gd name="connsiteY33" fmla="*/ 4843398 h 5029136"/>
                <a:gd name="connsiteX34" fmla="*/ 11051524 w 11053537"/>
                <a:gd name="connsiteY34" fmla="*/ 4843398 h 5029136"/>
                <a:gd name="connsiteX35" fmla="*/ 10816261 w 11053537"/>
                <a:gd name="connsiteY35" fmla="*/ 5029136 h 5029136"/>
                <a:gd name="connsiteX36" fmla="*/ 7745925 w 11053537"/>
                <a:gd name="connsiteY36" fmla="*/ 5029136 h 5029136"/>
                <a:gd name="connsiteX37" fmla="*/ 7508649 w 11053537"/>
                <a:gd name="connsiteY37" fmla="*/ 5029136 h 5029136"/>
                <a:gd name="connsiteX38" fmla="*/ 7508649 w 11053537"/>
                <a:gd name="connsiteY38" fmla="*/ 5028161 h 5029136"/>
                <a:gd name="connsiteX39" fmla="*/ 6093096 w 11053537"/>
                <a:gd name="connsiteY39" fmla="*/ 5028161 h 5029136"/>
                <a:gd name="connsiteX40" fmla="*/ 6091861 w 11053537"/>
                <a:gd name="connsiteY40" fmla="*/ 5029136 h 5029136"/>
                <a:gd name="connsiteX41" fmla="*/ 3021525 w 11053537"/>
                <a:gd name="connsiteY41" fmla="*/ 5029136 h 5029136"/>
                <a:gd name="connsiteX42" fmla="*/ 2784249 w 11053537"/>
                <a:gd name="connsiteY42" fmla="*/ 5029136 h 5029136"/>
                <a:gd name="connsiteX43" fmla="*/ 2784249 w 11053537"/>
                <a:gd name="connsiteY43" fmla="*/ 5028161 h 5029136"/>
                <a:gd name="connsiteX44" fmla="*/ 237276 w 11053537"/>
                <a:gd name="connsiteY44" fmla="*/ 5028161 h 5029136"/>
                <a:gd name="connsiteX45" fmla="*/ 0 w 11053537"/>
                <a:gd name="connsiteY45" fmla="*/ 5028161 h 5029136"/>
                <a:gd name="connsiteX46" fmla="*/ 0 w 11053537"/>
                <a:gd name="connsiteY46" fmla="*/ 4348793 h 5029136"/>
                <a:gd name="connsiteX47" fmla="*/ 0 w 11053537"/>
                <a:gd name="connsiteY47" fmla="*/ 4173292 h 5029136"/>
                <a:gd name="connsiteX48" fmla="*/ 0 w 11053537"/>
                <a:gd name="connsiteY48" fmla="*/ 4172500 h 5029136"/>
                <a:gd name="connsiteX49" fmla="*/ 0 w 11053537"/>
                <a:gd name="connsiteY49" fmla="*/ 4157385 h 5029136"/>
                <a:gd name="connsiteX50" fmla="*/ 0 w 11053537"/>
                <a:gd name="connsiteY50" fmla="*/ 3985965 h 5029136"/>
                <a:gd name="connsiteX51" fmla="*/ 0 w 11053537"/>
                <a:gd name="connsiteY51" fmla="*/ 3948683 h 5029136"/>
                <a:gd name="connsiteX52" fmla="*/ 0 w 11053537"/>
                <a:gd name="connsiteY52" fmla="*/ 3463892 h 5029136"/>
                <a:gd name="connsiteX53" fmla="*/ 0 w 11053537"/>
                <a:gd name="connsiteY53" fmla="*/ 3302516 h 5029136"/>
                <a:gd name="connsiteX54" fmla="*/ 0 w 11053537"/>
                <a:gd name="connsiteY54" fmla="*/ 3301724 h 5029136"/>
                <a:gd name="connsiteX55" fmla="*/ 0 w 11053537"/>
                <a:gd name="connsiteY55" fmla="*/ 3115189 h 5029136"/>
                <a:gd name="connsiteX56" fmla="*/ 0 w 11053537"/>
                <a:gd name="connsiteY56" fmla="*/ 2775966 h 5029136"/>
                <a:gd name="connsiteX57" fmla="*/ 0 w 11053537"/>
                <a:gd name="connsiteY57" fmla="*/ 2608231 h 5029136"/>
                <a:gd name="connsiteX58" fmla="*/ 0 w 11053537"/>
                <a:gd name="connsiteY58" fmla="*/ 2375856 h 5029136"/>
                <a:gd name="connsiteX59" fmla="*/ 2 w 11053537"/>
                <a:gd name="connsiteY59" fmla="*/ 2375856 h 5029136"/>
                <a:gd name="connsiteX60" fmla="*/ 2 w 11053537"/>
                <a:gd name="connsiteY60" fmla="*/ 1919868 h 5029136"/>
                <a:gd name="connsiteX61" fmla="*/ 0 w 11053537"/>
                <a:gd name="connsiteY61" fmla="*/ 1919868 h 5029136"/>
                <a:gd name="connsiteX62" fmla="*/ 0 w 11053537"/>
                <a:gd name="connsiteY62" fmla="*/ 1519758 h 5029136"/>
                <a:gd name="connsiteX63" fmla="*/ 2 w 11053537"/>
                <a:gd name="connsiteY63" fmla="*/ 1519758 h 5029136"/>
                <a:gd name="connsiteX64" fmla="*/ 2 w 11053537"/>
                <a:gd name="connsiteY64" fmla="*/ 1041400 h 5029136"/>
                <a:gd name="connsiteX65" fmla="*/ 2 w 11053537"/>
                <a:gd name="connsiteY65" fmla="*/ 880024 h 5029136"/>
                <a:gd name="connsiteX66" fmla="*/ 2 w 11053537"/>
                <a:gd name="connsiteY66" fmla="*/ 879232 h 5029136"/>
                <a:gd name="connsiteX67" fmla="*/ 2 w 11053537"/>
                <a:gd name="connsiteY67" fmla="*/ 692697 h 5029136"/>
                <a:gd name="connsiteX68" fmla="*/ 2 w 11053537"/>
                <a:gd name="connsiteY68" fmla="*/ 187327 h 5029136"/>
                <a:gd name="connsiteX69" fmla="*/ 0 w 11053537"/>
                <a:gd name="connsiteY69" fmla="*/ 187327 h 5029136"/>
                <a:gd name="connsiteX70" fmla="*/ 2 w 11053537"/>
                <a:gd name="connsiteY70" fmla="*/ 187326 h 5029136"/>
                <a:gd name="connsiteX71" fmla="*/ 2 w 11053537"/>
                <a:gd name="connsiteY71" fmla="*/ 185739 h 5029136"/>
                <a:gd name="connsiteX72" fmla="*/ 2088 w 11053537"/>
                <a:gd name="connsiteY72" fmla="*/ 185739 h 5029136"/>
                <a:gd name="connsiteX73" fmla="*/ 237278 w 11053537"/>
                <a:gd name="connsiteY73" fmla="*/ 6853 h 5029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11053537" h="5029136">
                  <a:moveTo>
                    <a:pt x="237278" y="0"/>
                  </a:moveTo>
                  <a:lnTo>
                    <a:pt x="246288" y="0"/>
                  </a:lnTo>
                  <a:lnTo>
                    <a:pt x="630789" y="0"/>
                  </a:lnTo>
                  <a:lnTo>
                    <a:pt x="3307614" y="0"/>
                  </a:lnTo>
                  <a:lnTo>
                    <a:pt x="4961676" y="0"/>
                  </a:lnTo>
                  <a:lnTo>
                    <a:pt x="8032012" y="0"/>
                  </a:lnTo>
                  <a:lnTo>
                    <a:pt x="11053537" y="0"/>
                  </a:lnTo>
                  <a:lnTo>
                    <a:pt x="11053537" y="7556"/>
                  </a:lnTo>
                  <a:lnTo>
                    <a:pt x="11053537" y="302150"/>
                  </a:lnTo>
                  <a:lnTo>
                    <a:pt x="11053537" y="701069"/>
                  </a:lnTo>
                  <a:lnTo>
                    <a:pt x="11053537" y="861628"/>
                  </a:lnTo>
                  <a:lnTo>
                    <a:pt x="11053537" y="863217"/>
                  </a:lnTo>
                  <a:lnTo>
                    <a:pt x="11053537" y="1555141"/>
                  </a:lnTo>
                  <a:lnTo>
                    <a:pt x="11053537" y="1556730"/>
                  </a:lnTo>
                  <a:lnTo>
                    <a:pt x="11051524" y="1556730"/>
                  </a:lnTo>
                  <a:lnTo>
                    <a:pt x="11049425" y="1558387"/>
                  </a:lnTo>
                  <a:lnTo>
                    <a:pt x="11049425" y="1565245"/>
                  </a:lnTo>
                  <a:lnTo>
                    <a:pt x="11053537" y="1565245"/>
                  </a:lnTo>
                  <a:lnTo>
                    <a:pt x="11053537" y="2419317"/>
                  </a:lnTo>
                  <a:lnTo>
                    <a:pt x="11053537" y="2420906"/>
                  </a:lnTo>
                  <a:lnTo>
                    <a:pt x="11051524" y="2420906"/>
                  </a:lnTo>
                  <a:lnTo>
                    <a:pt x="11049425" y="2422563"/>
                  </a:lnTo>
                  <a:lnTo>
                    <a:pt x="11049425" y="2430048"/>
                  </a:lnTo>
                  <a:lnTo>
                    <a:pt x="11053537" y="2430048"/>
                  </a:lnTo>
                  <a:lnTo>
                    <a:pt x="11053537" y="3123561"/>
                  </a:lnTo>
                  <a:lnTo>
                    <a:pt x="11053537" y="3284120"/>
                  </a:lnTo>
                  <a:lnTo>
                    <a:pt x="11053537" y="3285709"/>
                  </a:lnTo>
                  <a:lnTo>
                    <a:pt x="11053537" y="3977633"/>
                  </a:lnTo>
                  <a:lnTo>
                    <a:pt x="11053537" y="3979222"/>
                  </a:lnTo>
                  <a:lnTo>
                    <a:pt x="11051524" y="3979222"/>
                  </a:lnTo>
                  <a:lnTo>
                    <a:pt x="11040739" y="3987737"/>
                  </a:lnTo>
                  <a:lnTo>
                    <a:pt x="11053537" y="3987737"/>
                  </a:lnTo>
                  <a:lnTo>
                    <a:pt x="11053537" y="4841809"/>
                  </a:lnTo>
                  <a:lnTo>
                    <a:pt x="11053537" y="4843398"/>
                  </a:lnTo>
                  <a:lnTo>
                    <a:pt x="11051524" y="4843398"/>
                  </a:lnTo>
                  <a:lnTo>
                    <a:pt x="10816261" y="5029136"/>
                  </a:lnTo>
                  <a:lnTo>
                    <a:pt x="7745925" y="5029136"/>
                  </a:lnTo>
                  <a:lnTo>
                    <a:pt x="7508649" y="5029136"/>
                  </a:lnTo>
                  <a:lnTo>
                    <a:pt x="7508649" y="5028161"/>
                  </a:lnTo>
                  <a:lnTo>
                    <a:pt x="6093096" y="5028161"/>
                  </a:lnTo>
                  <a:lnTo>
                    <a:pt x="6091861" y="5029136"/>
                  </a:lnTo>
                  <a:lnTo>
                    <a:pt x="3021525" y="5029136"/>
                  </a:lnTo>
                  <a:lnTo>
                    <a:pt x="2784249" y="5029136"/>
                  </a:lnTo>
                  <a:lnTo>
                    <a:pt x="2784249" y="5028161"/>
                  </a:lnTo>
                  <a:lnTo>
                    <a:pt x="237276" y="5028161"/>
                  </a:lnTo>
                  <a:lnTo>
                    <a:pt x="0" y="5028161"/>
                  </a:lnTo>
                  <a:lnTo>
                    <a:pt x="0" y="4348793"/>
                  </a:lnTo>
                  <a:lnTo>
                    <a:pt x="0" y="4173292"/>
                  </a:lnTo>
                  <a:lnTo>
                    <a:pt x="0" y="4172500"/>
                  </a:lnTo>
                  <a:lnTo>
                    <a:pt x="0" y="4157385"/>
                  </a:lnTo>
                  <a:lnTo>
                    <a:pt x="0" y="3985965"/>
                  </a:lnTo>
                  <a:lnTo>
                    <a:pt x="0" y="3948683"/>
                  </a:lnTo>
                  <a:lnTo>
                    <a:pt x="0" y="3463892"/>
                  </a:lnTo>
                  <a:lnTo>
                    <a:pt x="0" y="3302516"/>
                  </a:lnTo>
                  <a:lnTo>
                    <a:pt x="0" y="3301724"/>
                  </a:lnTo>
                  <a:lnTo>
                    <a:pt x="0" y="3115189"/>
                  </a:lnTo>
                  <a:lnTo>
                    <a:pt x="0" y="2775966"/>
                  </a:lnTo>
                  <a:lnTo>
                    <a:pt x="0" y="2608231"/>
                  </a:lnTo>
                  <a:lnTo>
                    <a:pt x="0" y="2375856"/>
                  </a:lnTo>
                  <a:lnTo>
                    <a:pt x="2" y="2375856"/>
                  </a:lnTo>
                  <a:lnTo>
                    <a:pt x="2" y="1919868"/>
                  </a:lnTo>
                  <a:lnTo>
                    <a:pt x="0" y="1919868"/>
                  </a:lnTo>
                  <a:lnTo>
                    <a:pt x="0" y="1519758"/>
                  </a:lnTo>
                  <a:lnTo>
                    <a:pt x="2" y="1519758"/>
                  </a:lnTo>
                  <a:lnTo>
                    <a:pt x="2" y="1041400"/>
                  </a:lnTo>
                  <a:lnTo>
                    <a:pt x="2" y="880024"/>
                  </a:lnTo>
                  <a:lnTo>
                    <a:pt x="2" y="879232"/>
                  </a:lnTo>
                  <a:lnTo>
                    <a:pt x="2" y="692697"/>
                  </a:lnTo>
                  <a:lnTo>
                    <a:pt x="2" y="187327"/>
                  </a:lnTo>
                  <a:lnTo>
                    <a:pt x="0" y="187327"/>
                  </a:lnTo>
                  <a:lnTo>
                    <a:pt x="2" y="187326"/>
                  </a:lnTo>
                  <a:lnTo>
                    <a:pt x="2" y="185739"/>
                  </a:lnTo>
                  <a:lnTo>
                    <a:pt x="2088" y="185739"/>
                  </a:lnTo>
                  <a:lnTo>
                    <a:pt x="237278" y="68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9" name="Grafik 98">
              <a:extLst>
                <a:ext uri="{FF2B5EF4-FFF2-40B4-BE49-F238E27FC236}">
                  <a16:creationId xmlns:a16="http://schemas.microsoft.com/office/drawing/2014/main" id="{CB3EC8D4-378B-4AEB-9571-F4310BAD20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0545" r="50000"/>
            <a:stretch/>
          </p:blipFill>
          <p:spPr>
            <a:xfrm>
              <a:off x="5530831" y="2880295"/>
              <a:ext cx="680401" cy="600873"/>
            </a:xfrm>
            <a:prstGeom prst="rect">
              <a:avLst/>
            </a:prstGeom>
          </p:spPr>
        </p:pic>
        <p:pic>
          <p:nvPicPr>
            <p:cNvPr id="100" name="Picture 3">
              <a:extLst>
                <a:ext uri="{FF2B5EF4-FFF2-40B4-BE49-F238E27FC236}">
                  <a16:creationId xmlns:a16="http://schemas.microsoft.com/office/drawing/2014/main" id="{7385CDD1-B402-4A79-B549-E37B0EAB88E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63" t="8448" r="52755" b="22781"/>
            <a:stretch/>
          </p:blipFill>
          <p:spPr bwMode="auto">
            <a:xfrm>
              <a:off x="7426990" y="1632141"/>
              <a:ext cx="627176" cy="945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1" name="Rectangle 4">
              <a:extLst>
                <a:ext uri="{FF2B5EF4-FFF2-40B4-BE49-F238E27FC236}">
                  <a16:creationId xmlns:a16="http://schemas.microsoft.com/office/drawing/2014/main" id="{948479F9-AB48-4026-99BF-8C37898191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2386" y="1606366"/>
              <a:ext cx="4763" cy="6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02" name="AutoShape 5">
              <a:extLst>
                <a:ext uri="{FF2B5EF4-FFF2-40B4-BE49-F238E27FC236}">
                  <a16:creationId xmlns:a16="http://schemas.microsoft.com/office/drawing/2014/main" id="{AB0B888E-9C19-4DDE-B214-104E06DD8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9403" y="2482667"/>
              <a:ext cx="864394" cy="496773"/>
            </a:xfrm>
            <a:prstGeom prst="rightArrow">
              <a:avLst>
                <a:gd name="adj1" fmla="val 50000"/>
                <a:gd name="adj2" fmla="val 39629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pic>
          <p:nvPicPr>
            <p:cNvPr id="103" name="Picture 7">
              <a:extLst>
                <a:ext uri="{FF2B5EF4-FFF2-40B4-BE49-F238E27FC236}">
                  <a16:creationId xmlns:a16="http://schemas.microsoft.com/office/drawing/2014/main" id="{B0997F77-FC1F-48C9-A1FE-5087E15F50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89" t="57350" r="31969" b="11314"/>
            <a:stretch>
              <a:fillRect/>
            </a:stretch>
          </p:blipFill>
          <p:spPr bwMode="auto">
            <a:xfrm>
              <a:off x="3583603" y="1538104"/>
              <a:ext cx="1434703" cy="1160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28189" t="57350" r="31969" b="11314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04" name="Picture 8">
              <a:extLst>
                <a:ext uri="{FF2B5EF4-FFF2-40B4-BE49-F238E27FC236}">
                  <a16:creationId xmlns:a16="http://schemas.microsoft.com/office/drawing/2014/main" id="{DDA45596-00BE-47B9-9202-5EA94783AB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4F6FA"/>
                </a:clrFrom>
                <a:clrTo>
                  <a:srgbClr val="F4F6F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4662" y="1523817"/>
              <a:ext cx="665560" cy="1069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5" name="Text Box 9">
              <a:extLst>
                <a:ext uri="{FF2B5EF4-FFF2-40B4-BE49-F238E27FC236}">
                  <a16:creationId xmlns:a16="http://schemas.microsoft.com/office/drawing/2014/main" id="{86900028-C511-4DDD-B769-6004874057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25475" y="838371"/>
              <a:ext cx="1974055" cy="8331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de-DE" sz="1200" b="1" dirty="0">
                  <a:solidFill>
                    <a:srgbClr val="000000"/>
                  </a:solidFill>
                </a:rPr>
                <a:t>molecular alterations due to risk </a:t>
              </a:r>
              <a:r>
                <a:rPr lang="de-DE" altLang="de-DE" sz="1200" b="1" dirty="0">
                  <a:solidFill>
                    <a:srgbClr val="000000"/>
                  </a:solidFill>
                </a:rPr>
                <a:t>f</a:t>
              </a:r>
              <a:r>
                <a:rPr lang="en-US" altLang="de-DE" sz="1200" b="1" dirty="0">
                  <a:solidFill>
                    <a:srgbClr val="000000"/>
                  </a:solidFill>
                </a:rPr>
                <a:t>actors, beginning of chronic disease or cancer</a:t>
              </a:r>
            </a:p>
          </p:txBody>
        </p:sp>
        <p:sp>
          <p:nvSpPr>
            <p:cNvPr id="106" name="Text Box 10">
              <a:extLst>
                <a:ext uri="{FF2B5EF4-FFF2-40B4-BE49-F238E27FC236}">
                  <a16:creationId xmlns:a16="http://schemas.microsoft.com/office/drawing/2014/main" id="{66CC294E-1E33-406F-B282-72A03EA88A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8198" y="838371"/>
              <a:ext cx="988069" cy="4638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de-DE" sz="1200" b="1" dirty="0">
                  <a:solidFill>
                    <a:srgbClr val="000000"/>
                  </a:solidFill>
                </a:rPr>
                <a:t>healthy </a:t>
              </a:r>
            </a:p>
            <a:p>
              <a:pPr algn="ctr" eaLnBrk="1" hangingPunct="1"/>
              <a:r>
                <a:rPr lang="en-US" altLang="de-DE" sz="1200" b="1" dirty="0">
                  <a:solidFill>
                    <a:srgbClr val="000000"/>
                  </a:solidFill>
                </a:rPr>
                <a:t>individuals</a:t>
              </a:r>
            </a:p>
          </p:txBody>
        </p:sp>
        <p:sp>
          <p:nvSpPr>
            <p:cNvPr id="107" name="Line 11">
              <a:extLst>
                <a:ext uri="{FF2B5EF4-FFF2-40B4-BE49-F238E27FC236}">
                  <a16:creationId xmlns:a16="http://schemas.microsoft.com/office/drawing/2014/main" id="{8914C0BF-0237-4679-AACE-4A027DAE20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9055" y="1177743"/>
              <a:ext cx="0" cy="213936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Text Box 12">
              <a:extLst>
                <a:ext uri="{FF2B5EF4-FFF2-40B4-BE49-F238E27FC236}">
                  <a16:creationId xmlns:a16="http://schemas.microsoft.com/office/drawing/2014/main" id="{90A87769-210D-4AD2-B556-81846FAA29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53022" y="836783"/>
              <a:ext cx="810815" cy="4638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de-DE" sz="1200" b="1" dirty="0">
                  <a:solidFill>
                    <a:srgbClr val="000000"/>
                  </a:solidFill>
                </a:rPr>
                <a:t>organ failure</a:t>
              </a:r>
            </a:p>
          </p:txBody>
        </p:sp>
        <p:sp>
          <p:nvSpPr>
            <p:cNvPr id="109" name="Text Box 13">
              <a:extLst>
                <a:ext uri="{FF2B5EF4-FFF2-40B4-BE49-F238E27FC236}">
                  <a16:creationId xmlns:a16="http://schemas.microsoft.com/office/drawing/2014/main" id="{49C4EAB8-AAB2-4704-ADD0-6DE8093398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07415" y="835196"/>
              <a:ext cx="1512094" cy="8331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de-DE" sz="1200" b="1" dirty="0">
                  <a:solidFill>
                    <a:srgbClr val="000000"/>
                  </a:solidFill>
                </a:rPr>
                <a:t>beginning structural / functional alterations</a:t>
              </a:r>
            </a:p>
          </p:txBody>
        </p:sp>
        <p:sp>
          <p:nvSpPr>
            <p:cNvPr id="110" name="Text Box 14">
              <a:extLst>
                <a:ext uri="{FF2B5EF4-FFF2-40B4-BE49-F238E27FC236}">
                  <a16:creationId xmlns:a16="http://schemas.microsoft.com/office/drawing/2014/main" id="{EB076CA7-1FE8-4B54-97CE-44B0A89736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5696" y="835196"/>
              <a:ext cx="1495425" cy="4638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de-DE" sz="1200" b="1" dirty="0">
                  <a:solidFill>
                    <a:srgbClr val="000000"/>
                  </a:solidFill>
                </a:rPr>
                <a:t>advanced organ </a:t>
              </a:r>
            </a:p>
            <a:p>
              <a:pPr algn="ctr" eaLnBrk="1" hangingPunct="1"/>
              <a:r>
                <a:rPr lang="en-US" altLang="de-DE" sz="1200" b="1" dirty="0">
                  <a:solidFill>
                    <a:srgbClr val="000000"/>
                  </a:solidFill>
                </a:rPr>
                <a:t>damages</a:t>
              </a:r>
            </a:p>
          </p:txBody>
        </p:sp>
        <p:sp>
          <p:nvSpPr>
            <p:cNvPr id="111" name="Line 16">
              <a:extLst>
                <a:ext uri="{FF2B5EF4-FFF2-40B4-BE49-F238E27FC236}">
                  <a16:creationId xmlns:a16="http://schemas.microsoft.com/office/drawing/2014/main" id="{06E4BE17-6C5F-40BD-AE8F-9C9DDE1D7F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09531" y="4199965"/>
              <a:ext cx="0" cy="16557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Line 17">
              <a:extLst>
                <a:ext uri="{FF2B5EF4-FFF2-40B4-BE49-F238E27FC236}">
                  <a16:creationId xmlns:a16="http://schemas.microsoft.com/office/drawing/2014/main" id="{E8C31601-430D-4333-A0AD-40B1AECC48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09530" y="5855727"/>
              <a:ext cx="529232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Freeform 21">
              <a:extLst>
                <a:ext uri="{FF2B5EF4-FFF2-40B4-BE49-F238E27FC236}">
                  <a16:creationId xmlns:a16="http://schemas.microsoft.com/office/drawing/2014/main" id="{BD355621-415A-4987-ADBB-14373DD18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0841" y="5103252"/>
              <a:ext cx="2381" cy="749300"/>
            </a:xfrm>
            <a:custGeom>
              <a:avLst/>
              <a:gdLst>
                <a:gd name="T0" fmla="*/ 0 w 2"/>
                <a:gd name="T1" fmla="*/ 0 h 472"/>
                <a:gd name="T2" fmla="*/ 2147483646 w 2"/>
                <a:gd name="T3" fmla="*/ 2147483646 h 47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" h="472">
                  <a:moveTo>
                    <a:pt x="0" y="0"/>
                  </a:moveTo>
                  <a:lnTo>
                    <a:pt x="2" y="47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22">
              <a:extLst>
                <a:ext uri="{FF2B5EF4-FFF2-40B4-BE49-F238E27FC236}">
                  <a16:creationId xmlns:a16="http://schemas.microsoft.com/office/drawing/2014/main" id="{AE50D5E7-C8FE-492F-9E2B-4FF3975D9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6196" y="4315852"/>
              <a:ext cx="4763" cy="1530350"/>
            </a:xfrm>
            <a:custGeom>
              <a:avLst/>
              <a:gdLst>
                <a:gd name="T0" fmla="*/ 2147483646 w 4"/>
                <a:gd name="T1" fmla="*/ 0 h 964"/>
                <a:gd name="T2" fmla="*/ 0 w 4"/>
                <a:gd name="T3" fmla="*/ 2147483646 h 96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" h="964">
                  <a:moveTo>
                    <a:pt x="4" y="0"/>
                  </a:moveTo>
                  <a:lnTo>
                    <a:pt x="0" y="964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Text Box 23">
              <a:extLst>
                <a:ext uri="{FF2B5EF4-FFF2-40B4-BE49-F238E27FC236}">
                  <a16:creationId xmlns:a16="http://schemas.microsoft.com/office/drawing/2014/main" id="{F9E86C3D-E6AE-4DFE-A143-B8A589CC15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04227" y="5696977"/>
              <a:ext cx="728267" cy="2791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de-DE" sz="1200" b="1" dirty="0">
                  <a:solidFill>
                    <a:srgbClr val="000000"/>
                  </a:solidFill>
                </a:rPr>
                <a:t>death</a:t>
              </a:r>
            </a:p>
          </p:txBody>
        </p:sp>
        <p:grpSp>
          <p:nvGrpSpPr>
            <p:cNvPr id="116" name="Gruppieren 115">
              <a:extLst>
                <a:ext uri="{FF2B5EF4-FFF2-40B4-BE49-F238E27FC236}">
                  <a16:creationId xmlns:a16="http://schemas.microsoft.com/office/drawing/2014/main" id="{E455D6D6-0665-4D0A-9F0A-57229655847D}"/>
                </a:ext>
              </a:extLst>
            </p:cNvPr>
            <p:cNvGrpSpPr/>
            <p:nvPr/>
          </p:nvGrpSpPr>
          <p:grpSpPr>
            <a:xfrm>
              <a:off x="2788100" y="4195202"/>
              <a:ext cx="5322093" cy="1660526"/>
              <a:chOff x="1867965" y="4899564"/>
              <a:chExt cx="5322093" cy="1660526"/>
            </a:xfrm>
          </p:grpSpPr>
          <p:sp>
            <p:nvSpPr>
              <p:cNvPr id="140" name="Freeform 18">
                <a:extLst>
                  <a:ext uri="{FF2B5EF4-FFF2-40B4-BE49-F238E27FC236}">
                    <a16:creationId xmlns:a16="http://schemas.microsoft.com/office/drawing/2014/main" id="{5DC95932-EE28-4DD2-A234-2D97BAFC7E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7965" y="4899564"/>
                <a:ext cx="1918097" cy="115888"/>
              </a:xfrm>
              <a:custGeom>
                <a:avLst/>
                <a:gdLst>
                  <a:gd name="T0" fmla="*/ 2147483646 w 2065"/>
                  <a:gd name="T1" fmla="*/ 0 h 73"/>
                  <a:gd name="T2" fmla="*/ 2147483646 w 2065"/>
                  <a:gd name="T3" fmla="*/ 2147483646 h 73"/>
                  <a:gd name="T4" fmla="*/ 2147483646 w 2065"/>
                  <a:gd name="T5" fmla="*/ 2147483646 h 73"/>
                  <a:gd name="T6" fmla="*/ 2147483646 w 2065"/>
                  <a:gd name="T7" fmla="*/ 2147483646 h 73"/>
                  <a:gd name="T8" fmla="*/ 2147483646 w 2065"/>
                  <a:gd name="T9" fmla="*/ 2147483646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65" h="73">
                    <a:moveTo>
                      <a:pt x="24" y="0"/>
                    </a:moveTo>
                    <a:cubicBezTo>
                      <a:pt x="0" y="4"/>
                      <a:pt x="24" y="2"/>
                      <a:pt x="180" y="5"/>
                    </a:cubicBezTo>
                    <a:cubicBezTo>
                      <a:pt x="336" y="8"/>
                      <a:pt x="740" y="10"/>
                      <a:pt x="963" y="16"/>
                    </a:cubicBezTo>
                    <a:cubicBezTo>
                      <a:pt x="1187" y="22"/>
                      <a:pt x="1341" y="31"/>
                      <a:pt x="1523" y="40"/>
                    </a:cubicBezTo>
                    <a:cubicBezTo>
                      <a:pt x="1706" y="49"/>
                      <a:pt x="1953" y="66"/>
                      <a:pt x="2065" y="73"/>
                    </a:cubicBezTo>
                  </a:path>
                </a:pathLst>
              </a:cu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9">
                <a:extLst>
                  <a:ext uri="{FF2B5EF4-FFF2-40B4-BE49-F238E27FC236}">
                    <a16:creationId xmlns:a16="http://schemas.microsoft.com/office/drawing/2014/main" id="{3EA480FA-B478-4372-8CE2-EC809D33A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924" y="5261514"/>
                <a:ext cx="1295400" cy="552450"/>
              </a:xfrm>
              <a:custGeom>
                <a:avLst/>
                <a:gdLst>
                  <a:gd name="T0" fmla="*/ 0 w 957"/>
                  <a:gd name="T1" fmla="*/ 0 h 348"/>
                  <a:gd name="T2" fmla="*/ 2147483646 w 957"/>
                  <a:gd name="T3" fmla="*/ 2147483646 h 348"/>
                  <a:gd name="T4" fmla="*/ 2147483646 w 957"/>
                  <a:gd name="T5" fmla="*/ 2147483646 h 348"/>
                  <a:gd name="T6" fmla="*/ 2147483646 w 957"/>
                  <a:gd name="T7" fmla="*/ 2147483646 h 348"/>
                  <a:gd name="T8" fmla="*/ 2147483646 w 957"/>
                  <a:gd name="T9" fmla="*/ 2147483646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57" h="348">
                    <a:moveTo>
                      <a:pt x="0" y="0"/>
                    </a:moveTo>
                    <a:cubicBezTo>
                      <a:pt x="47" y="10"/>
                      <a:pt x="195" y="34"/>
                      <a:pt x="285" y="58"/>
                    </a:cubicBezTo>
                    <a:cubicBezTo>
                      <a:pt x="375" y="82"/>
                      <a:pt x="454" y="107"/>
                      <a:pt x="541" y="142"/>
                    </a:cubicBezTo>
                    <a:cubicBezTo>
                      <a:pt x="628" y="177"/>
                      <a:pt x="738" y="234"/>
                      <a:pt x="807" y="268"/>
                    </a:cubicBezTo>
                    <a:cubicBezTo>
                      <a:pt x="876" y="302"/>
                      <a:pt x="926" y="331"/>
                      <a:pt x="957" y="348"/>
                    </a:cubicBezTo>
                  </a:path>
                </a:pathLst>
              </a:cu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20">
                <a:extLst>
                  <a:ext uri="{FF2B5EF4-FFF2-40B4-BE49-F238E27FC236}">
                    <a16:creationId xmlns:a16="http://schemas.microsoft.com/office/drawing/2014/main" id="{611D990F-69DD-4B84-A94C-C1A16B8980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7133" y="5813965"/>
                <a:ext cx="542925" cy="746125"/>
              </a:xfrm>
              <a:custGeom>
                <a:avLst/>
                <a:gdLst>
                  <a:gd name="T0" fmla="*/ 0 w 456"/>
                  <a:gd name="T1" fmla="*/ 0 h 470"/>
                  <a:gd name="T2" fmla="*/ 2147483646 w 456"/>
                  <a:gd name="T3" fmla="*/ 2147483646 h 470"/>
                  <a:gd name="T4" fmla="*/ 2147483646 w 456"/>
                  <a:gd name="T5" fmla="*/ 2147483646 h 470"/>
                  <a:gd name="T6" fmla="*/ 2147483646 w 456"/>
                  <a:gd name="T7" fmla="*/ 2147483646 h 47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56" h="470">
                    <a:moveTo>
                      <a:pt x="0" y="0"/>
                    </a:moveTo>
                    <a:cubicBezTo>
                      <a:pt x="32" y="22"/>
                      <a:pt x="130" y="81"/>
                      <a:pt x="192" y="132"/>
                    </a:cubicBezTo>
                    <a:cubicBezTo>
                      <a:pt x="254" y="183"/>
                      <a:pt x="326" y="252"/>
                      <a:pt x="370" y="308"/>
                    </a:cubicBezTo>
                    <a:cubicBezTo>
                      <a:pt x="414" y="364"/>
                      <a:pt x="438" y="436"/>
                      <a:pt x="456" y="470"/>
                    </a:cubicBezTo>
                  </a:path>
                </a:pathLst>
              </a:cu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24">
                <a:extLst>
                  <a:ext uri="{FF2B5EF4-FFF2-40B4-BE49-F238E27FC236}">
                    <a16:creationId xmlns:a16="http://schemas.microsoft.com/office/drawing/2014/main" id="{46EAF2A2-920E-4BE6-9C8D-33A28B955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6061" y="5020214"/>
                <a:ext cx="1566863" cy="241300"/>
              </a:xfrm>
              <a:custGeom>
                <a:avLst/>
                <a:gdLst>
                  <a:gd name="T0" fmla="*/ 0 w 1206"/>
                  <a:gd name="T1" fmla="*/ 0 h 152"/>
                  <a:gd name="T2" fmla="*/ 2147483646 w 1206"/>
                  <a:gd name="T3" fmla="*/ 2147483646 h 152"/>
                  <a:gd name="T4" fmla="*/ 2147483646 w 1206"/>
                  <a:gd name="T5" fmla="*/ 2147483646 h 152"/>
                  <a:gd name="T6" fmla="*/ 2147483646 w 1206"/>
                  <a:gd name="T7" fmla="*/ 2147483646 h 15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06" h="152">
                    <a:moveTo>
                      <a:pt x="0" y="0"/>
                    </a:moveTo>
                    <a:cubicBezTo>
                      <a:pt x="68" y="6"/>
                      <a:pt x="274" y="23"/>
                      <a:pt x="410" y="38"/>
                    </a:cubicBezTo>
                    <a:cubicBezTo>
                      <a:pt x="546" y="53"/>
                      <a:pt x="681" y="71"/>
                      <a:pt x="814" y="90"/>
                    </a:cubicBezTo>
                    <a:cubicBezTo>
                      <a:pt x="947" y="109"/>
                      <a:pt x="1124" y="139"/>
                      <a:pt x="1206" y="152"/>
                    </a:cubicBezTo>
                  </a:path>
                </a:pathLst>
              </a:cu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7" name="Freeform 25">
              <a:extLst>
                <a:ext uri="{FF2B5EF4-FFF2-40B4-BE49-F238E27FC236}">
                  <a16:creationId xmlns:a16="http://schemas.microsoft.com/office/drawing/2014/main" id="{8272D477-F7AD-4AA6-A965-46DE1F1D9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3060" y="4557153"/>
              <a:ext cx="2381" cy="1298575"/>
            </a:xfrm>
            <a:custGeom>
              <a:avLst/>
              <a:gdLst>
                <a:gd name="T0" fmla="*/ 0 w 2"/>
                <a:gd name="T1" fmla="*/ 0 h 818"/>
                <a:gd name="T2" fmla="*/ 2147483646 w 2"/>
                <a:gd name="T3" fmla="*/ 2147483646 h 81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" h="818">
                  <a:moveTo>
                    <a:pt x="0" y="0"/>
                  </a:moveTo>
                  <a:lnTo>
                    <a:pt x="2" y="818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Text Box 34">
              <a:extLst>
                <a:ext uri="{FF2B5EF4-FFF2-40B4-BE49-F238E27FC236}">
                  <a16:creationId xmlns:a16="http://schemas.microsoft.com/office/drawing/2014/main" id="{9B71B73E-D163-4669-BAA2-83FACF146D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0253" y="4383987"/>
              <a:ext cx="1782365" cy="10178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de-DE" sz="1200" b="1" dirty="0">
                  <a:solidFill>
                    <a:srgbClr val="000000"/>
                  </a:solidFill>
                </a:rPr>
                <a:t>high risk for chronic disease and cancer</a:t>
              </a:r>
            </a:p>
            <a:p>
              <a:pPr algn="ctr" eaLnBrk="1" hangingPunct="1"/>
              <a:endParaRPr lang="en-US" altLang="de-DE" sz="1200" b="1" dirty="0">
                <a:solidFill>
                  <a:srgbClr val="000000"/>
                </a:solidFill>
              </a:endParaRPr>
            </a:p>
            <a:p>
              <a:pPr algn="ctr" eaLnBrk="1" hangingPunct="1"/>
              <a:endParaRPr lang="en-US" altLang="de-DE" sz="1200" b="1" dirty="0">
                <a:solidFill>
                  <a:srgbClr val="000000"/>
                </a:solidFill>
              </a:endParaRPr>
            </a:p>
            <a:p>
              <a:pPr algn="ctr" eaLnBrk="1" hangingPunct="1"/>
              <a:r>
                <a:rPr lang="en-US" altLang="de-DE" sz="1200" b="1" dirty="0">
                  <a:solidFill>
                    <a:srgbClr val="000000"/>
                  </a:solidFill>
                </a:rPr>
                <a:t>no structural disease</a:t>
              </a:r>
            </a:p>
          </p:txBody>
        </p:sp>
        <p:sp>
          <p:nvSpPr>
            <p:cNvPr id="119" name="Text Box 35">
              <a:extLst>
                <a:ext uri="{FF2B5EF4-FFF2-40B4-BE49-F238E27FC236}">
                  <a16:creationId xmlns:a16="http://schemas.microsoft.com/office/drawing/2014/main" id="{8A9AD158-3600-49D5-9516-913D841747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7622" y="4534928"/>
              <a:ext cx="1620440" cy="8331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de-DE" sz="1200" b="1" dirty="0">
                  <a:solidFill>
                    <a:srgbClr val="000000"/>
                  </a:solidFill>
                </a:rPr>
                <a:t>preclinical  dysfunction without signs and symptoms</a:t>
              </a:r>
            </a:p>
          </p:txBody>
        </p:sp>
        <p:sp>
          <p:nvSpPr>
            <p:cNvPr id="120" name="Text Box 36">
              <a:extLst>
                <a:ext uri="{FF2B5EF4-FFF2-40B4-BE49-F238E27FC236}">
                  <a16:creationId xmlns:a16="http://schemas.microsoft.com/office/drawing/2014/main" id="{EC90F264-30B8-4D6D-822B-716579DD7F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10994" y="4093306"/>
              <a:ext cx="939404" cy="4638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de-DE" sz="1200" b="1" dirty="0">
                  <a:solidFill>
                    <a:srgbClr val="000000"/>
                  </a:solidFill>
                </a:rPr>
                <a:t>Organ function</a:t>
              </a:r>
            </a:p>
          </p:txBody>
        </p:sp>
        <p:sp>
          <p:nvSpPr>
            <p:cNvPr id="121" name="Line 37">
              <a:extLst>
                <a:ext uri="{FF2B5EF4-FFF2-40B4-BE49-F238E27FC236}">
                  <a16:creationId xmlns:a16="http://schemas.microsoft.com/office/drawing/2014/main" id="{C0BFEE3E-E89A-4FA5-817B-80546A0691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25008" y="4091480"/>
              <a:ext cx="3473054" cy="0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Text Box 38">
              <a:extLst>
                <a:ext uri="{FF2B5EF4-FFF2-40B4-BE49-F238E27FC236}">
                  <a16:creationId xmlns:a16="http://schemas.microsoft.com/office/drawing/2014/main" id="{89A24472-D70C-4E79-B196-18BD98789D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8198" y="3595369"/>
              <a:ext cx="3973419" cy="525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US" altLang="de-DE" sz="1400" b="1" dirty="0">
                  <a:solidFill>
                    <a:srgbClr val="0070C0"/>
                  </a:solidFill>
                </a:rPr>
                <a:t>Time of efficient therapeutic                  interventions guided by proteomics</a:t>
              </a:r>
            </a:p>
          </p:txBody>
        </p:sp>
        <p:sp>
          <p:nvSpPr>
            <p:cNvPr id="123" name="Text Box 39">
              <a:extLst>
                <a:ext uri="{FF2B5EF4-FFF2-40B4-BE49-F238E27FC236}">
                  <a16:creationId xmlns:a16="http://schemas.microsoft.com/office/drawing/2014/main" id="{8F076E76-93A1-4B17-952E-944F59B224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04078" y="5817586"/>
              <a:ext cx="754856" cy="2791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de-DE" sz="1200" b="1" dirty="0">
                  <a:solidFill>
                    <a:srgbClr val="000000"/>
                  </a:solidFill>
                </a:rPr>
                <a:t>time</a:t>
              </a:r>
            </a:p>
          </p:txBody>
        </p:sp>
        <p:pic>
          <p:nvPicPr>
            <p:cNvPr id="124" name="Picture 42">
              <a:extLst>
                <a:ext uri="{FF2B5EF4-FFF2-40B4-BE49-F238E27FC236}">
                  <a16:creationId xmlns:a16="http://schemas.microsoft.com/office/drawing/2014/main" id="{461B33E9-4A8F-4954-A8CD-E12564A6B0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4103" y="1616711"/>
              <a:ext cx="602456" cy="1019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5" name="Picture 43">
              <a:extLst>
                <a:ext uri="{FF2B5EF4-FFF2-40B4-BE49-F238E27FC236}">
                  <a16:creationId xmlns:a16="http://schemas.microsoft.com/office/drawing/2014/main" id="{2EA5C690-05A5-424B-8BEE-DA96E7086B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67897" y="1610370"/>
              <a:ext cx="602456" cy="1019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6" name="Text Box 35">
              <a:extLst>
                <a:ext uri="{FF2B5EF4-FFF2-40B4-BE49-F238E27FC236}">
                  <a16:creationId xmlns:a16="http://schemas.microsoft.com/office/drawing/2014/main" id="{0AE6C7B4-2412-4ADA-A8EF-95CC8A2E1A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09943" y="5015941"/>
              <a:ext cx="1620441" cy="648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49263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de-DE" sz="1200" b="1" dirty="0">
                  <a:solidFill>
                    <a:srgbClr val="000000"/>
                  </a:solidFill>
                </a:rPr>
                <a:t>Irreversible reduced organ function</a:t>
              </a:r>
            </a:p>
          </p:txBody>
        </p:sp>
        <p:sp>
          <p:nvSpPr>
            <p:cNvPr id="127" name="Rechteck 126">
              <a:extLst>
                <a:ext uri="{FF2B5EF4-FFF2-40B4-BE49-F238E27FC236}">
                  <a16:creationId xmlns:a16="http://schemas.microsoft.com/office/drawing/2014/main" id="{0904AE7A-B7AD-4A74-A161-00970AD3DFF5}"/>
                </a:ext>
              </a:extLst>
            </p:cNvPr>
            <p:cNvSpPr/>
            <p:nvPr/>
          </p:nvSpPr>
          <p:spPr>
            <a:xfrm>
              <a:off x="6463260" y="3565955"/>
              <a:ext cx="3462931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Proteomics guided intervention results in multiple high quality life-years</a:t>
              </a:r>
            </a:p>
          </p:txBody>
        </p:sp>
        <p:grpSp>
          <p:nvGrpSpPr>
            <p:cNvPr id="128" name="Gruppieren 127">
              <a:extLst>
                <a:ext uri="{FF2B5EF4-FFF2-40B4-BE49-F238E27FC236}">
                  <a16:creationId xmlns:a16="http://schemas.microsoft.com/office/drawing/2014/main" id="{5EC4D8E0-2643-455C-A6C1-D42405C476E9}"/>
                </a:ext>
              </a:extLst>
            </p:cNvPr>
            <p:cNvGrpSpPr/>
            <p:nvPr/>
          </p:nvGrpSpPr>
          <p:grpSpPr>
            <a:xfrm>
              <a:off x="2779764" y="4164723"/>
              <a:ext cx="6785357" cy="485775"/>
              <a:chOff x="1867965" y="4899564"/>
              <a:chExt cx="5322093" cy="1660526"/>
            </a:xfrm>
          </p:grpSpPr>
          <p:sp>
            <p:nvSpPr>
              <p:cNvPr id="136" name="Freeform 18">
                <a:extLst>
                  <a:ext uri="{FF2B5EF4-FFF2-40B4-BE49-F238E27FC236}">
                    <a16:creationId xmlns:a16="http://schemas.microsoft.com/office/drawing/2014/main" id="{1B9DEEA3-179C-4BD6-B530-4C325C38CC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7965" y="4899564"/>
                <a:ext cx="1918097" cy="115888"/>
              </a:xfrm>
              <a:custGeom>
                <a:avLst/>
                <a:gdLst>
                  <a:gd name="T0" fmla="*/ 2147483646 w 2065"/>
                  <a:gd name="T1" fmla="*/ 0 h 73"/>
                  <a:gd name="T2" fmla="*/ 2147483646 w 2065"/>
                  <a:gd name="T3" fmla="*/ 2147483646 h 73"/>
                  <a:gd name="T4" fmla="*/ 2147483646 w 2065"/>
                  <a:gd name="T5" fmla="*/ 2147483646 h 73"/>
                  <a:gd name="T6" fmla="*/ 2147483646 w 2065"/>
                  <a:gd name="T7" fmla="*/ 2147483646 h 73"/>
                  <a:gd name="T8" fmla="*/ 2147483646 w 2065"/>
                  <a:gd name="T9" fmla="*/ 2147483646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65" h="73">
                    <a:moveTo>
                      <a:pt x="24" y="0"/>
                    </a:moveTo>
                    <a:cubicBezTo>
                      <a:pt x="0" y="4"/>
                      <a:pt x="24" y="2"/>
                      <a:pt x="180" y="5"/>
                    </a:cubicBezTo>
                    <a:cubicBezTo>
                      <a:pt x="336" y="8"/>
                      <a:pt x="740" y="10"/>
                      <a:pt x="963" y="16"/>
                    </a:cubicBezTo>
                    <a:cubicBezTo>
                      <a:pt x="1187" y="22"/>
                      <a:pt x="1341" y="31"/>
                      <a:pt x="1523" y="40"/>
                    </a:cubicBezTo>
                    <a:cubicBezTo>
                      <a:pt x="1706" y="49"/>
                      <a:pt x="1953" y="66"/>
                      <a:pt x="2065" y="73"/>
                    </a:cubicBezTo>
                  </a:path>
                </a:pathLst>
              </a:custGeom>
              <a:noFill/>
              <a:ln w="31750">
                <a:solidFill>
                  <a:srgbClr val="00B05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9">
                <a:extLst>
                  <a:ext uri="{FF2B5EF4-FFF2-40B4-BE49-F238E27FC236}">
                    <a16:creationId xmlns:a16="http://schemas.microsoft.com/office/drawing/2014/main" id="{11DC3843-4813-48D7-9511-E3A1D63B4B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2924" y="5261514"/>
                <a:ext cx="1295400" cy="552450"/>
              </a:xfrm>
              <a:custGeom>
                <a:avLst/>
                <a:gdLst>
                  <a:gd name="T0" fmla="*/ 0 w 957"/>
                  <a:gd name="T1" fmla="*/ 0 h 348"/>
                  <a:gd name="T2" fmla="*/ 2147483646 w 957"/>
                  <a:gd name="T3" fmla="*/ 2147483646 h 348"/>
                  <a:gd name="T4" fmla="*/ 2147483646 w 957"/>
                  <a:gd name="T5" fmla="*/ 2147483646 h 348"/>
                  <a:gd name="T6" fmla="*/ 2147483646 w 957"/>
                  <a:gd name="T7" fmla="*/ 2147483646 h 348"/>
                  <a:gd name="T8" fmla="*/ 2147483646 w 957"/>
                  <a:gd name="T9" fmla="*/ 2147483646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57" h="348">
                    <a:moveTo>
                      <a:pt x="0" y="0"/>
                    </a:moveTo>
                    <a:cubicBezTo>
                      <a:pt x="47" y="10"/>
                      <a:pt x="195" y="34"/>
                      <a:pt x="285" y="58"/>
                    </a:cubicBezTo>
                    <a:cubicBezTo>
                      <a:pt x="375" y="82"/>
                      <a:pt x="454" y="107"/>
                      <a:pt x="541" y="142"/>
                    </a:cubicBezTo>
                    <a:cubicBezTo>
                      <a:pt x="628" y="177"/>
                      <a:pt x="738" y="234"/>
                      <a:pt x="807" y="268"/>
                    </a:cubicBezTo>
                    <a:cubicBezTo>
                      <a:pt x="876" y="302"/>
                      <a:pt x="926" y="331"/>
                      <a:pt x="957" y="348"/>
                    </a:cubicBezTo>
                  </a:path>
                </a:pathLst>
              </a:custGeom>
              <a:noFill/>
              <a:ln w="31750">
                <a:solidFill>
                  <a:srgbClr val="00B05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20">
                <a:extLst>
                  <a:ext uri="{FF2B5EF4-FFF2-40B4-BE49-F238E27FC236}">
                    <a16:creationId xmlns:a16="http://schemas.microsoft.com/office/drawing/2014/main" id="{4A0C76D4-ABB6-4384-9833-B6B7B2AF3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7133" y="5813965"/>
                <a:ext cx="542925" cy="746125"/>
              </a:xfrm>
              <a:custGeom>
                <a:avLst/>
                <a:gdLst>
                  <a:gd name="T0" fmla="*/ 0 w 456"/>
                  <a:gd name="T1" fmla="*/ 0 h 470"/>
                  <a:gd name="T2" fmla="*/ 2147483646 w 456"/>
                  <a:gd name="T3" fmla="*/ 2147483646 h 470"/>
                  <a:gd name="T4" fmla="*/ 2147483646 w 456"/>
                  <a:gd name="T5" fmla="*/ 2147483646 h 470"/>
                  <a:gd name="T6" fmla="*/ 2147483646 w 456"/>
                  <a:gd name="T7" fmla="*/ 2147483646 h 47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56" h="470">
                    <a:moveTo>
                      <a:pt x="0" y="0"/>
                    </a:moveTo>
                    <a:cubicBezTo>
                      <a:pt x="32" y="22"/>
                      <a:pt x="130" y="81"/>
                      <a:pt x="192" y="132"/>
                    </a:cubicBezTo>
                    <a:cubicBezTo>
                      <a:pt x="254" y="183"/>
                      <a:pt x="326" y="252"/>
                      <a:pt x="370" y="308"/>
                    </a:cubicBezTo>
                    <a:cubicBezTo>
                      <a:pt x="414" y="364"/>
                      <a:pt x="438" y="436"/>
                      <a:pt x="456" y="470"/>
                    </a:cubicBezTo>
                  </a:path>
                </a:pathLst>
              </a:custGeom>
              <a:noFill/>
              <a:ln w="31750">
                <a:solidFill>
                  <a:srgbClr val="00B05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24">
                <a:extLst>
                  <a:ext uri="{FF2B5EF4-FFF2-40B4-BE49-F238E27FC236}">
                    <a16:creationId xmlns:a16="http://schemas.microsoft.com/office/drawing/2014/main" id="{DDFA511D-937C-469D-B16E-2304114D57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6061" y="5020214"/>
                <a:ext cx="1566863" cy="241300"/>
              </a:xfrm>
              <a:custGeom>
                <a:avLst/>
                <a:gdLst>
                  <a:gd name="T0" fmla="*/ 0 w 1206"/>
                  <a:gd name="T1" fmla="*/ 0 h 152"/>
                  <a:gd name="T2" fmla="*/ 2147483646 w 1206"/>
                  <a:gd name="T3" fmla="*/ 2147483646 h 152"/>
                  <a:gd name="T4" fmla="*/ 2147483646 w 1206"/>
                  <a:gd name="T5" fmla="*/ 2147483646 h 152"/>
                  <a:gd name="T6" fmla="*/ 2147483646 w 1206"/>
                  <a:gd name="T7" fmla="*/ 2147483646 h 15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06" h="152">
                    <a:moveTo>
                      <a:pt x="0" y="0"/>
                    </a:moveTo>
                    <a:cubicBezTo>
                      <a:pt x="68" y="6"/>
                      <a:pt x="274" y="23"/>
                      <a:pt x="410" y="38"/>
                    </a:cubicBezTo>
                    <a:cubicBezTo>
                      <a:pt x="546" y="53"/>
                      <a:pt x="681" y="71"/>
                      <a:pt x="814" y="90"/>
                    </a:cubicBezTo>
                    <a:cubicBezTo>
                      <a:pt x="947" y="109"/>
                      <a:pt x="1124" y="139"/>
                      <a:pt x="1206" y="152"/>
                    </a:cubicBezTo>
                  </a:path>
                </a:pathLst>
              </a:custGeom>
              <a:noFill/>
              <a:ln w="31750">
                <a:solidFill>
                  <a:srgbClr val="00B05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29" name="Textfeld 128">
              <a:extLst>
                <a:ext uri="{FF2B5EF4-FFF2-40B4-BE49-F238E27FC236}">
                  <a16:creationId xmlns:a16="http://schemas.microsoft.com/office/drawing/2014/main" id="{34581121-1E82-4F8E-A36F-A65016E4BE50}"/>
                </a:ext>
              </a:extLst>
            </p:cNvPr>
            <p:cNvSpPr txBox="1"/>
            <p:nvPr/>
          </p:nvSpPr>
          <p:spPr>
            <a:xfrm>
              <a:off x="7819430" y="5003998"/>
              <a:ext cx="18662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Current</a:t>
              </a:r>
              <a:r>
                <a:rPr lang="de-DE" sz="1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b="1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state</a:t>
              </a:r>
              <a:r>
                <a:rPr lang="de-DE" sz="1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de-DE" sz="1200" b="1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</a:t>
              </a:r>
              <a:r>
                <a:rPr lang="de-DE" sz="1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de-DE" sz="1200" b="1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</a:t>
              </a:r>
              <a:r>
                <a:rPr lang="de-DE" sz="1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-art</a:t>
              </a:r>
              <a:endParaRPr lang="en-GB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30" name="Picture 2">
              <a:extLst>
                <a:ext uri="{FF2B5EF4-FFF2-40B4-BE49-F238E27FC236}">
                  <a16:creationId xmlns:a16="http://schemas.microsoft.com/office/drawing/2014/main" id="{C67DB090-2DB8-4A13-853F-E509D17A877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18116" r="72933" b="7377"/>
            <a:stretch/>
          </p:blipFill>
          <p:spPr bwMode="auto">
            <a:xfrm>
              <a:off x="5487569" y="1751785"/>
              <a:ext cx="557805" cy="7967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1" name="Grafik 130">
              <a:extLst>
                <a:ext uri="{FF2B5EF4-FFF2-40B4-BE49-F238E27FC236}">
                  <a16:creationId xmlns:a16="http://schemas.microsoft.com/office/drawing/2014/main" id="{0DA0C4F6-67FD-43DF-BAAB-A7F084A4F0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0451" t="10545"/>
            <a:stretch/>
          </p:blipFill>
          <p:spPr>
            <a:xfrm>
              <a:off x="7437820" y="2861186"/>
              <a:ext cx="667003" cy="594400"/>
            </a:xfrm>
            <a:prstGeom prst="rect">
              <a:avLst/>
            </a:prstGeom>
          </p:spPr>
        </p:pic>
        <p:pic>
          <p:nvPicPr>
            <p:cNvPr id="132" name="Picture 2" descr="Stage of bladder cancer">
              <a:extLst>
                <a:ext uri="{FF2B5EF4-FFF2-40B4-BE49-F238E27FC236}">
                  <a16:creationId xmlns:a16="http://schemas.microsoft.com/office/drawing/2014/main" id="{359382E5-74D3-4919-B387-BB80B16E178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630" t="54453" r="49033" b="42376"/>
            <a:stretch/>
          </p:blipFill>
          <p:spPr bwMode="auto">
            <a:xfrm rot="14096997">
              <a:off x="5747195" y="3070181"/>
              <a:ext cx="75972" cy="867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" name="Grafik 132">
              <a:extLst>
                <a:ext uri="{FF2B5EF4-FFF2-40B4-BE49-F238E27FC236}">
                  <a16:creationId xmlns:a16="http://schemas.microsoft.com/office/drawing/2014/main" id="{2168FE0E-5DFA-444F-A3CA-326CD6317A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r="72774" b="13260"/>
            <a:stretch/>
          </p:blipFill>
          <p:spPr>
            <a:xfrm>
              <a:off x="6225785" y="2832473"/>
              <a:ext cx="582083" cy="754154"/>
            </a:xfrm>
            <a:prstGeom prst="rect">
              <a:avLst/>
            </a:prstGeom>
          </p:spPr>
        </p:pic>
        <p:pic>
          <p:nvPicPr>
            <p:cNvPr id="134" name="Grafik 133">
              <a:extLst>
                <a:ext uri="{FF2B5EF4-FFF2-40B4-BE49-F238E27FC236}">
                  <a16:creationId xmlns:a16="http://schemas.microsoft.com/office/drawing/2014/main" id="{C0D4BF0F-D21B-466C-92DB-236C67BEEF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75861" b="13260"/>
            <a:stretch/>
          </p:blipFill>
          <p:spPr>
            <a:xfrm>
              <a:off x="8083553" y="2819174"/>
              <a:ext cx="526095" cy="768777"/>
            </a:xfrm>
            <a:prstGeom prst="rect">
              <a:avLst/>
            </a:prstGeom>
          </p:spPr>
        </p:pic>
        <p:sp>
          <p:nvSpPr>
            <p:cNvPr id="135" name="Rectangle 6">
              <a:extLst>
                <a:ext uri="{FF2B5EF4-FFF2-40B4-BE49-F238E27FC236}">
                  <a16:creationId xmlns:a16="http://schemas.microsoft.com/office/drawing/2014/main" id="{4D4D8B98-8D4F-4150-B3A0-500497EBD1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4661" y="2597880"/>
              <a:ext cx="6206729" cy="255503"/>
            </a:xfrm>
            <a:prstGeom prst="rect">
              <a:avLst/>
            </a:prstGeom>
            <a:gradFill rotWithShape="1">
              <a:gsLst>
                <a:gs pos="0">
                  <a:srgbClr val="00CC00"/>
                </a:gs>
                <a:gs pos="100000">
                  <a:srgbClr val="FF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  <p:sp>
        <p:nvSpPr>
          <p:cNvPr id="144" name="Textfeld 143">
            <a:extLst>
              <a:ext uri="{FF2B5EF4-FFF2-40B4-BE49-F238E27FC236}">
                <a16:creationId xmlns:a16="http://schemas.microsoft.com/office/drawing/2014/main" id="{9DA7A57B-F22C-4506-85B7-26AFA74925E8}"/>
              </a:ext>
            </a:extLst>
          </p:cNvPr>
          <p:cNvSpPr txBox="1"/>
          <p:nvPr/>
        </p:nvSpPr>
        <p:spPr>
          <a:xfrm>
            <a:off x="137160" y="192024"/>
            <a:ext cx="1266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Figure 3 </a:t>
            </a:r>
            <a:endParaRPr lang="de-DE" sz="2400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048495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</Words>
  <Application>Microsoft Office PowerPoint</Application>
  <PresentationFormat>Breitbild</PresentationFormat>
  <Paragraphs>34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</vt:lpstr>
      <vt:lpstr>Standarddesign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Harald Mischak</dc:creator>
  <cp:lastModifiedBy>Harald Mischak</cp:lastModifiedBy>
  <cp:revision>15</cp:revision>
  <dcterms:created xsi:type="dcterms:W3CDTF">2024-11-25T11:00:55Z</dcterms:created>
  <dcterms:modified xsi:type="dcterms:W3CDTF">2024-12-02T13:23:28Z</dcterms:modified>
</cp:coreProperties>
</file>