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1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1.xml"/><Relationship Id="rId3" Type="http://schemas.openxmlformats.org/officeDocument/2006/relationships/presProps" Target="presProps1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2.xml"/><Relationship Id="rId7" Type="http://schemas.openxmlformats.org/officeDocument/2006/relationships/slide" Target="slides/slide1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1bdad3cf9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1bdad3cf9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1bdad3cf9b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1bdad3cf9b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1bdad3cf9b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1bdad3cf9b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1bdad3cf9b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1bdad3cf9b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1bdad3cf9b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1bdad3cf9b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3926025"/>
            <a:ext cx="8520600" cy="114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Fig a: Pituitary MRI image of </a:t>
            </a:r>
            <a:r>
              <a:rPr lang="en"/>
              <a:t>sagittal</a:t>
            </a:r>
            <a:r>
              <a:rPr lang="en"/>
              <a:t> T1 shows diffuse hypointense signal in anterior pituitary (red arrow) with normal hyperintense signal in posterior pituitary (yellow arrow). Diffuse hypointense signals in bone marrow (white arrow).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Coronal T1 post contrast (b) and coronal T2 (c) shows </a:t>
            </a:r>
            <a:r>
              <a:rPr lang="en"/>
              <a:t>similar</a:t>
            </a:r>
            <a:r>
              <a:rPr lang="en"/>
              <a:t> hypointense signals in anterior pituitary as shown by blue and green arrows.</a:t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99588" y="56250"/>
            <a:ext cx="2676624" cy="3416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6250"/>
            <a:ext cx="3258275" cy="341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65125" y="56250"/>
            <a:ext cx="2676625" cy="3416399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396700" y="3556675"/>
            <a:ext cx="8435700" cy="4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600" u="sng">
                <a:solidFill>
                  <a:schemeClr val="dk2"/>
                </a:solidFill>
              </a:rPr>
              <a:t>Figure 1</a:t>
            </a:r>
            <a:r>
              <a:rPr b="1" lang="en" sz="1600" u="sng">
                <a:solidFill>
                  <a:schemeClr val="dk2"/>
                </a:solidFill>
              </a:rPr>
              <a:t>:</a:t>
            </a:r>
            <a:endParaRPr b="1" sz="1600" u="sng">
              <a:solidFill>
                <a:schemeClr val="dk2"/>
              </a:solidFill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152400" y="56250"/>
            <a:ext cx="396600" cy="4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</a:rPr>
              <a:t>(a)</a:t>
            </a:r>
            <a:endParaRPr sz="1300">
              <a:solidFill>
                <a:schemeClr val="lt1"/>
              </a:solidFill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3499600" y="56250"/>
            <a:ext cx="396600" cy="4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</a:rPr>
              <a:t>(b)</a:t>
            </a:r>
            <a:endParaRPr sz="1300">
              <a:solidFill>
                <a:schemeClr val="lt1"/>
              </a:solidFill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6265125" y="56250"/>
            <a:ext cx="396600" cy="2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1"/>
                </a:solidFill>
              </a:rPr>
              <a:t>(c)</a:t>
            </a:r>
            <a:endParaRPr sz="13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