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304" r:id="rId2"/>
  </p:sldIdLst>
  <p:sldSz cx="9144000" cy="6858000" type="screen4x3"/>
  <p:notesSz cx="6858000" cy="9947275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044" autoAdjust="0"/>
    <p:restoredTop sz="94660"/>
  </p:normalViewPr>
  <p:slideViewPr>
    <p:cSldViewPr>
      <p:cViewPr varScale="1">
        <p:scale>
          <a:sx n="102" d="100"/>
          <a:sy n="102" d="100"/>
        </p:scale>
        <p:origin x="288" y="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97364"/>
          </a:xfrm>
          <a:prstGeom prst="rect">
            <a:avLst/>
          </a:prstGeom>
        </p:spPr>
        <p:txBody>
          <a:bodyPr vert="horz" lIns="91879" tIns="45939" rIns="91879" bIns="45939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84614" y="0"/>
            <a:ext cx="2971800" cy="497364"/>
          </a:xfrm>
          <a:prstGeom prst="rect">
            <a:avLst/>
          </a:prstGeom>
        </p:spPr>
        <p:txBody>
          <a:bodyPr vert="horz" lIns="91879" tIns="45939" rIns="91879" bIns="45939" rtlCol="0"/>
          <a:lstStyle>
            <a:lvl1pPr algn="r">
              <a:defRPr sz="1200"/>
            </a:lvl1pPr>
          </a:lstStyle>
          <a:p>
            <a:fld id="{CF6937C3-C09D-4A8E-8A07-A4156CA97BBD}" type="datetimeFigureOut">
              <a:rPr lang="ko-KR" altLang="en-US" smtClean="0"/>
              <a:pPr/>
              <a:t>2024-05-03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941388" y="746125"/>
            <a:ext cx="4975225" cy="37306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879" tIns="45939" rIns="91879" bIns="45939" rtlCol="0" anchor="ctr"/>
          <a:lstStyle/>
          <a:p>
            <a:endParaRPr lang="ko-KR" altLang="en-US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85801" y="4724956"/>
            <a:ext cx="5486400" cy="4476274"/>
          </a:xfrm>
          <a:prstGeom prst="rect">
            <a:avLst/>
          </a:prstGeom>
        </p:spPr>
        <p:txBody>
          <a:bodyPr vert="horz" lIns="91879" tIns="45939" rIns="91879" bIns="45939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9448184"/>
            <a:ext cx="2971800" cy="497364"/>
          </a:xfrm>
          <a:prstGeom prst="rect">
            <a:avLst/>
          </a:prstGeom>
        </p:spPr>
        <p:txBody>
          <a:bodyPr vert="horz" lIns="91879" tIns="45939" rIns="91879" bIns="45939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84614" y="9448184"/>
            <a:ext cx="2971800" cy="497364"/>
          </a:xfrm>
          <a:prstGeom prst="rect">
            <a:avLst/>
          </a:prstGeom>
        </p:spPr>
        <p:txBody>
          <a:bodyPr vert="horz" lIns="91879" tIns="45939" rIns="91879" bIns="45939" rtlCol="0" anchor="b"/>
          <a:lstStyle>
            <a:lvl1pPr algn="r">
              <a:defRPr sz="1200"/>
            </a:lvl1pPr>
          </a:lstStyle>
          <a:p>
            <a:fld id="{DF16DA03-2909-46E7-B101-E83935209F5A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32062177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 algn="just">
              <a:spcAft>
                <a:spcPct val="0"/>
              </a:spcAft>
              <a:buSzPct val="45000"/>
              <a:buNone/>
            </a:pPr>
            <a:r>
              <a:rPr lang="en-GB" altLang="ko-KR" sz="1200" b="1" smtClean="0">
                <a:ea typeface="굴림" panose="020B0600000101010101" pitchFamily="50" charset="-127"/>
                <a:cs typeface="Times New Roman" panose="02020603050405020304" pitchFamily="18" charset="0"/>
              </a:rPr>
              <a:t>FIGURE 3 </a:t>
            </a:r>
            <a:r>
              <a:rPr lang="en-GB" altLang="ko-KR" sz="1200" dirty="0" smtClean="0">
                <a:ea typeface="굴림" panose="020B0600000101010101" pitchFamily="50" charset="-127"/>
                <a:cs typeface="Times New Roman" panose="02020603050405020304" pitchFamily="18" charset="0"/>
              </a:rPr>
              <a:t>M</a:t>
            </a:r>
            <a:r>
              <a:rPr lang="en-US" altLang="ko-KR" sz="1200" dirty="0" err="1" smtClean="0">
                <a:ea typeface="굴림" panose="020B0600000101010101" pitchFamily="50" charset="-127"/>
                <a:cs typeface="Times New Roman" panose="02020603050405020304" pitchFamily="18" charset="0"/>
              </a:rPr>
              <a:t>utation</a:t>
            </a:r>
            <a:r>
              <a:rPr lang="en-US" altLang="ko-KR" sz="1200" dirty="0" smtClean="0">
                <a:ea typeface="굴림" panose="020B0600000101010101" pitchFamily="50" charset="-127"/>
                <a:cs typeface="Times New Roman" panose="02020603050405020304" pitchFamily="18" charset="0"/>
              </a:rPr>
              <a:t> alterations of full-length VP1 of </a:t>
            </a:r>
            <a:r>
              <a:rPr lang="en-US" altLang="ko-KR" sz="1200" dirty="0" err="1" smtClean="0">
                <a:ea typeface="굴림" panose="020B0600000101010101" pitchFamily="50" charset="-127"/>
                <a:cs typeface="Times New Roman" panose="02020603050405020304" pitchFamily="18" charset="0"/>
              </a:rPr>
              <a:t>MCPyV</a:t>
            </a:r>
            <a:r>
              <a:rPr lang="en-US" altLang="ko-KR" sz="1200" dirty="0" smtClean="0">
                <a:ea typeface="굴림" panose="020B0600000101010101" pitchFamily="50" charset="-127"/>
                <a:cs typeface="Times New Roman" panose="02020603050405020304" pitchFamily="18" charset="0"/>
              </a:rPr>
              <a:t>. </a:t>
            </a:r>
            <a:r>
              <a:rPr lang="en-GB" altLang="ko-KR" sz="1200" b="1" dirty="0" smtClean="0">
                <a:ea typeface="굴림" panose="020B0600000101010101" pitchFamily="50" charset="-127"/>
                <a:cs typeface="Times New Roman" panose="02020603050405020304" pitchFamily="18" charset="0"/>
              </a:rPr>
              <a:t>A</a:t>
            </a:r>
            <a:r>
              <a:rPr lang="en-GB" altLang="ko-KR" sz="1200" dirty="0" smtClean="0">
                <a:ea typeface="굴림" panose="020B0600000101010101" pitchFamily="50" charset="-127"/>
                <a:cs typeface="Times New Roman" panose="02020603050405020304" pitchFamily="18" charset="0"/>
              </a:rPr>
              <a:t>. Structures of six </a:t>
            </a:r>
            <a:r>
              <a:rPr lang="en-GB" altLang="ko-KR" sz="1200" dirty="0" err="1" smtClean="0">
                <a:ea typeface="굴림" panose="020B0600000101010101" pitchFamily="50" charset="-127"/>
                <a:cs typeface="Times New Roman" panose="02020603050405020304" pitchFamily="18" charset="0"/>
              </a:rPr>
              <a:t>MCPyV</a:t>
            </a:r>
            <a:r>
              <a:rPr lang="en-GB" altLang="ko-KR" sz="1200" dirty="0" smtClean="0">
                <a:ea typeface="굴림" panose="020B0600000101010101" pitchFamily="50" charset="-127"/>
                <a:cs typeface="Times New Roman" panose="02020603050405020304" pitchFamily="18" charset="0"/>
              </a:rPr>
              <a:t> strains: MCC350 (</a:t>
            </a:r>
            <a:r>
              <a:rPr lang="en-GB" altLang="ko-KR" sz="1200" dirty="0" err="1" smtClean="0">
                <a:ea typeface="굴림" panose="020B0600000101010101" pitchFamily="50" charset="-127"/>
                <a:cs typeface="Times New Roman" panose="02020603050405020304" pitchFamily="18" charset="0"/>
              </a:rPr>
              <a:t>GenBank</a:t>
            </a:r>
            <a:r>
              <a:rPr lang="en-GB" altLang="ko-KR" sz="1200" dirty="0" smtClean="0">
                <a:ea typeface="굴림" panose="020B0600000101010101" pitchFamily="50" charset="-127"/>
                <a:cs typeface="Times New Roman" panose="02020603050405020304" pitchFamily="18" charset="0"/>
              </a:rPr>
              <a:t>, accession no. EU375803.1); MCC 339 (</a:t>
            </a:r>
            <a:r>
              <a:rPr lang="en-GB" altLang="ko-KR" sz="1200" dirty="0" err="1" smtClean="0">
                <a:ea typeface="굴림" panose="020B0600000101010101" pitchFamily="50" charset="-127"/>
                <a:cs typeface="Times New Roman" panose="02020603050405020304" pitchFamily="18" charset="0"/>
              </a:rPr>
              <a:t>GenBank</a:t>
            </a:r>
            <a:r>
              <a:rPr lang="en-GB" altLang="ko-KR" sz="1200" dirty="0" smtClean="0">
                <a:ea typeface="굴림" panose="020B0600000101010101" pitchFamily="50" charset="-127"/>
                <a:cs typeface="Times New Roman" panose="02020603050405020304" pitchFamily="18" charset="0"/>
              </a:rPr>
              <a:t>, accession no. EU375804.1); MKL–1 (</a:t>
            </a:r>
            <a:r>
              <a:rPr lang="en-GB" altLang="ko-KR" sz="1200" dirty="0" err="1" smtClean="0">
                <a:ea typeface="굴림" panose="020B0600000101010101" pitchFamily="50" charset="-127"/>
                <a:cs typeface="Times New Roman" panose="02020603050405020304" pitchFamily="18" charset="0"/>
              </a:rPr>
              <a:t>GenBank</a:t>
            </a:r>
            <a:r>
              <a:rPr lang="en-GB" altLang="ko-KR" sz="1200" dirty="0" smtClean="0">
                <a:ea typeface="굴림" panose="020B0600000101010101" pitchFamily="50" charset="-127"/>
                <a:cs typeface="Times New Roman" panose="02020603050405020304" pitchFamily="18" charset="0"/>
              </a:rPr>
              <a:t>, accession no. FJ173815); HB039C (</a:t>
            </a:r>
            <a:r>
              <a:rPr lang="en-GB" altLang="ko-KR" sz="1200" dirty="0" err="1" smtClean="0">
                <a:ea typeface="굴림" panose="020B0600000101010101" pitchFamily="50" charset="-127"/>
                <a:cs typeface="Times New Roman" panose="02020603050405020304" pitchFamily="18" charset="0"/>
              </a:rPr>
              <a:t>GenBank</a:t>
            </a:r>
            <a:r>
              <a:rPr lang="en-GB" altLang="ko-KR" sz="1200" dirty="0" smtClean="0">
                <a:ea typeface="굴림" panose="020B0600000101010101" pitchFamily="50" charset="-127"/>
                <a:cs typeface="Times New Roman" panose="02020603050405020304" pitchFamily="18" charset="0"/>
              </a:rPr>
              <a:t>, accession no. KC571692.1); TKS (</a:t>
            </a:r>
            <a:r>
              <a:rPr lang="en-GB" altLang="ko-KR" sz="1200" dirty="0" err="1" smtClean="0">
                <a:ea typeface="굴림" panose="020B0600000101010101" pitchFamily="50" charset="-127"/>
                <a:cs typeface="Times New Roman" panose="02020603050405020304" pitchFamily="18" charset="0"/>
              </a:rPr>
              <a:t>GenBank</a:t>
            </a:r>
            <a:r>
              <a:rPr lang="en-GB" altLang="ko-KR" sz="1200" dirty="0" smtClean="0">
                <a:ea typeface="굴림" panose="020B0600000101010101" pitchFamily="50" charset="-127"/>
                <a:cs typeface="Times New Roman" panose="02020603050405020304" pitchFamily="18" charset="0"/>
              </a:rPr>
              <a:t>, accession no. FJ464337); and KIB (</a:t>
            </a:r>
            <a:r>
              <a:rPr lang="en-GB" altLang="ko-KR" sz="1200" dirty="0" err="1" smtClean="0">
                <a:ea typeface="굴림" panose="020B0600000101010101" pitchFamily="50" charset="-127"/>
                <a:cs typeface="Times New Roman" panose="02020603050405020304" pitchFamily="18" charset="0"/>
              </a:rPr>
              <a:t>GenBank</a:t>
            </a:r>
            <a:r>
              <a:rPr lang="en-GB" altLang="ko-KR" sz="1200" dirty="0" smtClean="0">
                <a:ea typeface="굴림" panose="020B0600000101010101" pitchFamily="50" charset="-127"/>
                <a:cs typeface="Times New Roman" panose="02020603050405020304" pitchFamily="18" charset="0"/>
              </a:rPr>
              <a:t>, accession no. MK561422). </a:t>
            </a:r>
            <a:r>
              <a:rPr lang="en-US" altLang="ko-KR" sz="1200" b="1" dirty="0" smtClean="0">
                <a:ea typeface="굴림" panose="020B0600000101010101" pitchFamily="50" charset="-127"/>
                <a:cs typeface="Times New Roman" panose="02020603050405020304" pitchFamily="18" charset="0"/>
              </a:rPr>
              <a:t>B</a:t>
            </a:r>
            <a:r>
              <a:rPr lang="en-US" altLang="ko-KR" sz="1200" dirty="0" smtClean="0">
                <a:ea typeface="굴림" panose="020B0600000101010101" pitchFamily="50" charset="-127"/>
                <a:cs typeface="Times New Roman" panose="02020603050405020304" pitchFamily="18" charset="0"/>
              </a:rPr>
              <a:t>. Eight of 34 DNA sequences of lung cancers showed a single-nucleotide substitution: specifically, three samples, BL1, BL4, and BL28, show mutations in </a:t>
            </a:r>
            <a:r>
              <a:rPr lang="en-US" altLang="ko-KR" sz="1200" dirty="0" err="1" smtClean="0">
                <a:ea typeface="굴림" panose="020B0600000101010101" pitchFamily="50" charset="-127"/>
                <a:cs typeface="Times New Roman" panose="02020603050405020304" pitchFamily="18" charset="0"/>
              </a:rPr>
              <a:t>MCPyV</a:t>
            </a:r>
            <a:r>
              <a:rPr lang="en-US" altLang="ko-KR" sz="1200" dirty="0" smtClean="0">
                <a:ea typeface="굴림" panose="020B0600000101010101" pitchFamily="50" charset="-127"/>
                <a:cs typeface="Times New Roman" panose="02020603050405020304" pitchFamily="18" charset="0"/>
              </a:rPr>
              <a:t> specific to  Korean strains (at positions 4,152 and 4,153 in BL1-filled ovals). In the case of positions 4,362 and 4,368, they existed in a mixed form (open ovals and filled ovals) (see Figure S2).</a:t>
            </a:r>
            <a:endParaRPr lang="en-GB" altLang="ko-KR" sz="1200" strike="sngStrike" dirty="0">
              <a:ea typeface="굴림" panose="020B0600000101010101" pitchFamily="50" charset="-127"/>
              <a:cs typeface="Times New Roman" panose="02020603050405020304" pitchFamily="18" charset="0"/>
            </a:endParaRPr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F16DA03-2909-46E7-B101-E83935209F5A}" type="slidenum">
              <a:rPr lang="ko-KR" altLang="en-US" smtClean="0"/>
              <a:pPr/>
              <a:t>1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98261047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A3509C-A8DC-4CCF-87CD-5410E43A7F57}" type="datetimeFigureOut">
              <a:rPr lang="ko-KR" altLang="en-US" smtClean="0"/>
              <a:pPr/>
              <a:t>2024-05-03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062C52-F64E-4BCB-BB1C-4391C2E67305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A3509C-A8DC-4CCF-87CD-5410E43A7F57}" type="datetimeFigureOut">
              <a:rPr lang="ko-KR" altLang="en-US" smtClean="0"/>
              <a:pPr/>
              <a:t>2024-05-03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062C52-F64E-4BCB-BB1C-4391C2E67305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A3509C-A8DC-4CCF-87CD-5410E43A7F57}" type="datetimeFigureOut">
              <a:rPr lang="ko-KR" altLang="en-US" smtClean="0"/>
              <a:pPr/>
              <a:t>2024-05-03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062C52-F64E-4BCB-BB1C-4391C2E67305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A3509C-A8DC-4CCF-87CD-5410E43A7F57}" type="datetimeFigureOut">
              <a:rPr lang="ko-KR" altLang="en-US" smtClean="0"/>
              <a:pPr/>
              <a:t>2024-05-03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062C52-F64E-4BCB-BB1C-4391C2E67305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A3509C-A8DC-4CCF-87CD-5410E43A7F57}" type="datetimeFigureOut">
              <a:rPr lang="ko-KR" altLang="en-US" smtClean="0"/>
              <a:pPr/>
              <a:t>2024-05-03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062C52-F64E-4BCB-BB1C-4391C2E67305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A3509C-A8DC-4CCF-87CD-5410E43A7F57}" type="datetimeFigureOut">
              <a:rPr lang="ko-KR" altLang="en-US" smtClean="0"/>
              <a:pPr/>
              <a:t>2024-05-03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062C52-F64E-4BCB-BB1C-4391C2E67305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A3509C-A8DC-4CCF-87CD-5410E43A7F57}" type="datetimeFigureOut">
              <a:rPr lang="ko-KR" altLang="en-US" smtClean="0"/>
              <a:pPr/>
              <a:t>2024-05-03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062C52-F64E-4BCB-BB1C-4391C2E67305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A3509C-A8DC-4CCF-87CD-5410E43A7F57}" type="datetimeFigureOut">
              <a:rPr lang="ko-KR" altLang="en-US" smtClean="0"/>
              <a:pPr/>
              <a:t>2024-05-03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062C52-F64E-4BCB-BB1C-4391C2E67305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A3509C-A8DC-4CCF-87CD-5410E43A7F57}" type="datetimeFigureOut">
              <a:rPr lang="ko-KR" altLang="en-US" smtClean="0"/>
              <a:pPr/>
              <a:t>2024-05-03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062C52-F64E-4BCB-BB1C-4391C2E67305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A3509C-A8DC-4CCF-87CD-5410E43A7F57}" type="datetimeFigureOut">
              <a:rPr lang="ko-KR" altLang="en-US" smtClean="0"/>
              <a:pPr/>
              <a:t>2024-05-03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062C52-F64E-4BCB-BB1C-4391C2E67305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A3509C-A8DC-4CCF-87CD-5410E43A7F57}" type="datetimeFigureOut">
              <a:rPr lang="ko-KR" altLang="en-US" smtClean="0"/>
              <a:pPr/>
              <a:t>2024-05-03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062C52-F64E-4BCB-BB1C-4391C2E67305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CA3509C-A8DC-4CCF-87CD-5410E43A7F57}" type="datetimeFigureOut">
              <a:rPr lang="ko-KR" altLang="en-US" smtClean="0"/>
              <a:pPr/>
              <a:t>2024-05-03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F062C52-F64E-4BCB-BB1C-4391C2E67305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1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Rectangle 23"/>
          <p:cNvSpPr>
            <a:spLocks noChangeArrowheads="1"/>
          </p:cNvSpPr>
          <p:nvPr/>
        </p:nvSpPr>
        <p:spPr bwMode="auto">
          <a:xfrm>
            <a:off x="107504" y="260648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grpSp>
        <p:nvGrpSpPr>
          <p:cNvPr id="5" name="그룹 4"/>
          <p:cNvGrpSpPr/>
          <p:nvPr/>
        </p:nvGrpSpPr>
        <p:grpSpPr>
          <a:xfrm>
            <a:off x="1110728" y="1124744"/>
            <a:ext cx="7709744" cy="4818731"/>
            <a:chOff x="789801" y="410302"/>
            <a:chExt cx="7709744" cy="4818731"/>
          </a:xfrm>
        </p:grpSpPr>
        <p:sp>
          <p:nvSpPr>
            <p:cNvPr id="265" name="Text Box 9"/>
            <p:cNvSpPr txBox="1">
              <a:spLocks/>
            </p:cNvSpPr>
            <p:nvPr/>
          </p:nvSpPr>
          <p:spPr bwMode="auto">
            <a:xfrm>
              <a:off x="836554" y="3427314"/>
              <a:ext cx="486490" cy="34667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ko-KR" sz="1600" b="1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rPr>
                <a:t>B</a:t>
              </a:r>
            </a:p>
          </p:txBody>
        </p:sp>
        <p:sp>
          <p:nvSpPr>
            <p:cNvPr id="274" name="직사각형 273"/>
            <p:cNvSpPr/>
            <p:nvPr/>
          </p:nvSpPr>
          <p:spPr>
            <a:xfrm>
              <a:off x="2276536" y="3710717"/>
              <a:ext cx="4851208" cy="225271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 dirty="0" smtClean="0"/>
            </a:p>
          </p:txBody>
        </p:sp>
        <p:sp>
          <p:nvSpPr>
            <p:cNvPr id="267" name="Text Box 9"/>
            <p:cNvSpPr txBox="1">
              <a:spLocks/>
            </p:cNvSpPr>
            <p:nvPr/>
          </p:nvSpPr>
          <p:spPr bwMode="auto">
            <a:xfrm>
              <a:off x="1225377" y="3680023"/>
              <a:ext cx="920752" cy="31684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lang="en-US" altLang="ko-KR" sz="1400" b="1" dirty="0" smtClean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BL1</a:t>
              </a:r>
              <a:endParaRPr kumimoji="0" lang="en-US" altLang="ko-KR" sz="1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70" name="타원 269"/>
            <p:cNvSpPr/>
            <p:nvPr/>
          </p:nvSpPr>
          <p:spPr>
            <a:xfrm flipH="1">
              <a:off x="2915816" y="3729673"/>
              <a:ext cx="85133" cy="184115"/>
            </a:xfrm>
            <a:prstGeom prst="ellipse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 dirty="0" smtClean="0"/>
            </a:p>
          </p:txBody>
        </p:sp>
        <p:sp>
          <p:nvSpPr>
            <p:cNvPr id="271" name="타원 270"/>
            <p:cNvSpPr/>
            <p:nvPr/>
          </p:nvSpPr>
          <p:spPr>
            <a:xfrm flipH="1">
              <a:off x="3203848" y="3729673"/>
              <a:ext cx="85133" cy="184115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 dirty="0" smtClean="0"/>
            </a:p>
          </p:txBody>
        </p:sp>
        <p:sp>
          <p:nvSpPr>
            <p:cNvPr id="272" name="타원 271"/>
            <p:cNvSpPr/>
            <p:nvPr/>
          </p:nvSpPr>
          <p:spPr>
            <a:xfrm flipH="1">
              <a:off x="4211960" y="3729673"/>
              <a:ext cx="85133" cy="184115"/>
            </a:xfrm>
            <a:prstGeom prst="ellipse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 dirty="0" smtClean="0"/>
            </a:p>
          </p:txBody>
        </p:sp>
        <p:sp>
          <p:nvSpPr>
            <p:cNvPr id="273" name="Text Box 9"/>
            <p:cNvSpPr txBox="1">
              <a:spLocks/>
            </p:cNvSpPr>
            <p:nvPr/>
          </p:nvSpPr>
          <p:spPr bwMode="auto">
            <a:xfrm>
              <a:off x="2555776" y="3815847"/>
              <a:ext cx="2691148" cy="30893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lvl="0" eaLnBrk="0" fontAlgn="base" latinLnBrk="0" hangingPunct="0">
                <a:spcBef>
                  <a:spcPct val="0"/>
                </a:spcBef>
                <a:spcAft>
                  <a:spcPct val="0"/>
                </a:spcAft>
              </a:pPr>
              <a:r>
                <a:rPr lang="en-GB" altLang="ko-KR" sz="1600" dirty="0" smtClean="0">
                  <a:latin typeface="Arial" panose="020B0604020202020204" pitchFamily="34" charset="0"/>
                  <a:ea typeface="굴림" panose="020B0600000101010101" pitchFamily="50" charset="-127"/>
                  <a:cs typeface="Arial" panose="020B0604020202020204" pitchFamily="34" charset="0"/>
                </a:rPr>
                <a:t>               </a:t>
              </a:r>
              <a:r>
                <a:rPr lang="en-GB" altLang="ko-KR" sz="1000" b="1" dirty="0">
                  <a:latin typeface="Arial" panose="020B0604020202020204" pitchFamily="34" charset="0"/>
                  <a:ea typeface="굴림" panose="020B0600000101010101" pitchFamily="50" charset="-127"/>
                  <a:cs typeface="Arial" panose="020B0604020202020204" pitchFamily="34" charset="0"/>
                </a:rPr>
                <a:t>    </a:t>
              </a:r>
              <a:r>
                <a:rPr lang="en-GB" altLang="ko-KR" sz="1000" b="1" dirty="0" smtClean="0">
                  <a:latin typeface="Arial" panose="020B0604020202020204" pitchFamily="34" charset="0"/>
                  <a:ea typeface="굴림" panose="020B0600000101010101" pitchFamily="50" charset="-127"/>
                  <a:cs typeface="Arial" panose="020B0604020202020204" pitchFamily="34" charset="0"/>
                </a:rPr>
                <a:t>         G </a:t>
              </a:r>
              <a:r>
                <a:rPr lang="en-GB" altLang="ko-KR" sz="1000" b="1" dirty="0">
                  <a:latin typeface="Arial" panose="020B0604020202020204" pitchFamily="34" charset="0"/>
                  <a:ea typeface="굴림" panose="020B0600000101010101" pitchFamily="50" charset="-127"/>
                  <a:cs typeface="Arial" panose="020B0604020202020204" pitchFamily="34" charset="0"/>
                </a:rPr>
                <a:t>&gt; </a:t>
              </a:r>
              <a:r>
                <a:rPr lang="en-GB" altLang="ko-KR" sz="1000" b="1" dirty="0" smtClean="0">
                  <a:latin typeface="Arial" panose="020B0604020202020204" pitchFamily="34" charset="0"/>
                  <a:ea typeface="굴림" panose="020B0600000101010101" pitchFamily="50" charset="-127"/>
                  <a:cs typeface="Arial" panose="020B0604020202020204" pitchFamily="34" charset="0"/>
                </a:rPr>
                <a:t>A </a:t>
              </a:r>
              <a:r>
                <a:rPr lang="en-GB" altLang="ko-KR" sz="1000" b="1" dirty="0">
                  <a:latin typeface="Arial" panose="020B0604020202020204" pitchFamily="34" charset="0"/>
                  <a:ea typeface="굴림" panose="020B0600000101010101" pitchFamily="50" charset="-127"/>
                  <a:cs typeface="Arial" panose="020B0604020202020204" pitchFamily="34" charset="0"/>
                </a:rPr>
                <a:t> </a:t>
              </a:r>
              <a:r>
                <a:rPr lang="en-GB" altLang="ko-KR" sz="1000" b="1" dirty="0" smtClean="0">
                  <a:latin typeface="Arial" panose="020B0604020202020204" pitchFamily="34" charset="0"/>
                  <a:ea typeface="굴림" panose="020B0600000101010101" pitchFamily="50" charset="-127"/>
                  <a:cs typeface="Arial" panose="020B0604020202020204" pitchFamily="34" charset="0"/>
                </a:rPr>
                <a:t>T </a:t>
              </a:r>
              <a:r>
                <a:rPr lang="en-GB" altLang="ko-KR" sz="1000" b="1" dirty="0">
                  <a:latin typeface="Arial" panose="020B0604020202020204" pitchFamily="34" charset="0"/>
                  <a:ea typeface="굴림" panose="020B0600000101010101" pitchFamily="50" charset="-127"/>
                  <a:cs typeface="Arial" panose="020B0604020202020204" pitchFamily="34" charset="0"/>
                </a:rPr>
                <a:t>&gt; </a:t>
              </a:r>
              <a:r>
                <a:rPr lang="en-GB" altLang="ko-KR" sz="1000" b="1" dirty="0" smtClean="0">
                  <a:latin typeface="Arial" panose="020B0604020202020204" pitchFamily="34" charset="0"/>
                  <a:ea typeface="굴림" panose="020B0600000101010101" pitchFamily="50" charset="-127"/>
                  <a:cs typeface="Arial" panose="020B0604020202020204" pitchFamily="34" charset="0"/>
                </a:rPr>
                <a:t>G    </a:t>
              </a:r>
              <a:endParaRPr kumimoji="0" lang="en-US" altLang="ko-KR" sz="10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49" name="타원 148"/>
            <p:cNvSpPr/>
            <p:nvPr/>
          </p:nvSpPr>
          <p:spPr>
            <a:xfrm flipH="1">
              <a:off x="4355976" y="3729673"/>
              <a:ext cx="85133" cy="184115"/>
            </a:xfrm>
            <a:prstGeom prst="ellipse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 dirty="0" smtClean="0"/>
            </a:p>
          </p:txBody>
        </p:sp>
        <p:sp>
          <p:nvSpPr>
            <p:cNvPr id="292" name="직사각형 291"/>
            <p:cNvSpPr/>
            <p:nvPr/>
          </p:nvSpPr>
          <p:spPr>
            <a:xfrm>
              <a:off x="2283646" y="4129963"/>
              <a:ext cx="4851208" cy="225271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 dirty="0" smtClean="0"/>
            </a:p>
          </p:txBody>
        </p:sp>
        <p:sp>
          <p:nvSpPr>
            <p:cNvPr id="293" name="Text Box 9"/>
            <p:cNvSpPr txBox="1">
              <a:spLocks/>
            </p:cNvSpPr>
            <p:nvPr/>
          </p:nvSpPr>
          <p:spPr bwMode="auto">
            <a:xfrm>
              <a:off x="1138198" y="4095033"/>
              <a:ext cx="920752" cy="31684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lang="en-US" altLang="ko-KR" sz="1400" b="1" dirty="0" smtClean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BL13</a:t>
              </a:r>
              <a:endParaRPr kumimoji="0" lang="en-US" altLang="ko-KR" sz="1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95" name="타원 294"/>
            <p:cNvSpPr/>
            <p:nvPr/>
          </p:nvSpPr>
          <p:spPr>
            <a:xfrm flipH="1">
              <a:off x="2915816" y="4148171"/>
              <a:ext cx="85133" cy="184115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 dirty="0" smtClean="0"/>
            </a:p>
          </p:txBody>
        </p:sp>
        <p:sp>
          <p:nvSpPr>
            <p:cNvPr id="296" name="타원 295"/>
            <p:cNvSpPr/>
            <p:nvPr/>
          </p:nvSpPr>
          <p:spPr>
            <a:xfrm flipH="1">
              <a:off x="3203848" y="4148342"/>
              <a:ext cx="85133" cy="184115"/>
            </a:xfrm>
            <a:prstGeom prst="ellipse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 dirty="0" smtClean="0"/>
            </a:p>
          </p:txBody>
        </p:sp>
        <p:sp>
          <p:nvSpPr>
            <p:cNvPr id="297" name="타원 296"/>
            <p:cNvSpPr/>
            <p:nvPr/>
          </p:nvSpPr>
          <p:spPr>
            <a:xfrm flipH="1">
              <a:off x="4211960" y="4148342"/>
              <a:ext cx="85133" cy="184115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 dirty="0" smtClean="0"/>
            </a:p>
          </p:txBody>
        </p:sp>
        <p:sp>
          <p:nvSpPr>
            <p:cNvPr id="151" name="타원 150"/>
            <p:cNvSpPr/>
            <p:nvPr/>
          </p:nvSpPr>
          <p:spPr>
            <a:xfrm flipH="1">
              <a:off x="4355976" y="4150040"/>
              <a:ext cx="85133" cy="184115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 dirty="0" smtClean="0"/>
            </a:p>
          </p:txBody>
        </p:sp>
        <p:sp>
          <p:nvSpPr>
            <p:cNvPr id="308" name="직사각형 307"/>
            <p:cNvSpPr/>
            <p:nvPr/>
          </p:nvSpPr>
          <p:spPr>
            <a:xfrm>
              <a:off x="2283646" y="4540217"/>
              <a:ext cx="4851208" cy="225271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 dirty="0" smtClean="0"/>
            </a:p>
          </p:txBody>
        </p:sp>
        <p:sp>
          <p:nvSpPr>
            <p:cNvPr id="309" name="Text Box 9"/>
            <p:cNvSpPr txBox="1">
              <a:spLocks/>
            </p:cNvSpPr>
            <p:nvPr/>
          </p:nvSpPr>
          <p:spPr bwMode="auto">
            <a:xfrm>
              <a:off x="1138198" y="4489178"/>
              <a:ext cx="920752" cy="31684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lang="en-US" altLang="ko-KR" sz="1400" b="1" dirty="0" smtClean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BL26</a:t>
              </a:r>
              <a:endParaRPr kumimoji="0" lang="en-US" altLang="ko-KR" sz="1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311" name="타원 310"/>
            <p:cNvSpPr/>
            <p:nvPr/>
          </p:nvSpPr>
          <p:spPr>
            <a:xfrm flipH="1">
              <a:off x="2915816" y="4559986"/>
              <a:ext cx="85133" cy="184115"/>
            </a:xfrm>
            <a:prstGeom prst="ellipse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 dirty="0" smtClean="0"/>
            </a:p>
          </p:txBody>
        </p:sp>
        <p:sp>
          <p:nvSpPr>
            <p:cNvPr id="312" name="타원 311"/>
            <p:cNvSpPr/>
            <p:nvPr/>
          </p:nvSpPr>
          <p:spPr>
            <a:xfrm flipH="1">
              <a:off x="3203848" y="4559986"/>
              <a:ext cx="85133" cy="184115"/>
            </a:xfrm>
            <a:prstGeom prst="ellipse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 dirty="0" smtClean="0"/>
            </a:p>
          </p:txBody>
        </p:sp>
        <p:sp>
          <p:nvSpPr>
            <p:cNvPr id="313" name="타원 312"/>
            <p:cNvSpPr/>
            <p:nvPr/>
          </p:nvSpPr>
          <p:spPr>
            <a:xfrm flipH="1">
              <a:off x="4211960" y="4559986"/>
              <a:ext cx="85133" cy="184115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 dirty="0" smtClean="0"/>
            </a:p>
          </p:txBody>
        </p:sp>
        <p:sp>
          <p:nvSpPr>
            <p:cNvPr id="153" name="타원 152"/>
            <p:cNvSpPr/>
            <p:nvPr/>
          </p:nvSpPr>
          <p:spPr>
            <a:xfrm flipH="1">
              <a:off x="4355976" y="4559986"/>
              <a:ext cx="85133" cy="184115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 dirty="0" smtClean="0"/>
            </a:p>
          </p:txBody>
        </p:sp>
        <p:grpSp>
          <p:nvGrpSpPr>
            <p:cNvPr id="7" name="그룹 6"/>
            <p:cNvGrpSpPr/>
            <p:nvPr/>
          </p:nvGrpSpPr>
          <p:grpSpPr>
            <a:xfrm>
              <a:off x="790836" y="410302"/>
              <a:ext cx="7708709" cy="764468"/>
              <a:chOff x="790836" y="410302"/>
              <a:chExt cx="7708709" cy="764468"/>
            </a:xfrm>
          </p:grpSpPr>
          <p:sp>
            <p:nvSpPr>
              <p:cNvPr id="242" name="Text Box 9"/>
              <p:cNvSpPr txBox="1">
                <a:spLocks/>
              </p:cNvSpPr>
              <p:nvPr/>
            </p:nvSpPr>
            <p:spPr bwMode="auto">
              <a:xfrm>
                <a:off x="790836" y="410302"/>
                <a:ext cx="486490" cy="346679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lang="en-US" altLang="ko-KR" sz="1600" b="1" dirty="0" smtClean="0">
                    <a:solidFill>
                      <a:srgbClr val="000000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A</a:t>
                </a:r>
                <a:endParaRPr kumimoji="0" lang="en-US" altLang="ko-KR" sz="1600" b="1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grpSp>
            <p:nvGrpSpPr>
              <p:cNvPr id="36" name="그룹 35"/>
              <p:cNvGrpSpPr/>
              <p:nvPr/>
            </p:nvGrpSpPr>
            <p:grpSpPr>
              <a:xfrm>
                <a:off x="1891180" y="760653"/>
                <a:ext cx="5624023" cy="225271"/>
                <a:chOff x="2376373" y="754853"/>
                <a:chExt cx="5624023" cy="341747"/>
              </a:xfrm>
            </p:grpSpPr>
            <p:sp>
              <p:nvSpPr>
                <p:cNvPr id="9" name="직사각형 8"/>
                <p:cNvSpPr/>
                <p:nvPr/>
              </p:nvSpPr>
              <p:spPr>
                <a:xfrm>
                  <a:off x="2762081" y="754853"/>
                  <a:ext cx="4851208" cy="341747"/>
                </a:xfrm>
                <a:prstGeom prst="rect">
                  <a:avLst/>
                </a:prstGeom>
                <a:solidFill>
                  <a:schemeClr val="bg1">
                    <a:lumMod val="75000"/>
                  </a:schemeClr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 dirty="0" smtClean="0"/>
                </a:p>
              </p:txBody>
            </p:sp>
            <p:sp>
              <p:nvSpPr>
                <p:cNvPr id="14" name="뺄셈 기호 13"/>
                <p:cNvSpPr/>
                <p:nvPr/>
              </p:nvSpPr>
              <p:spPr>
                <a:xfrm>
                  <a:off x="2376373" y="883839"/>
                  <a:ext cx="418848" cy="110644"/>
                </a:xfrm>
                <a:prstGeom prst="mathMinus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 dirty="0" smtClean="0"/>
                </a:p>
              </p:txBody>
            </p:sp>
            <p:sp>
              <p:nvSpPr>
                <p:cNvPr id="26" name="뺄셈 기호 25"/>
                <p:cNvSpPr/>
                <p:nvPr/>
              </p:nvSpPr>
              <p:spPr>
                <a:xfrm>
                  <a:off x="7577818" y="883741"/>
                  <a:ext cx="422578" cy="68298"/>
                </a:xfrm>
                <a:prstGeom prst="mathMinus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 dirty="0" smtClean="0"/>
                </a:p>
              </p:txBody>
            </p:sp>
            <p:cxnSp>
              <p:nvCxnSpPr>
                <p:cNvPr id="29" name="직선 연결선 28"/>
                <p:cNvCxnSpPr/>
                <p:nvPr/>
              </p:nvCxnSpPr>
              <p:spPr>
                <a:xfrm>
                  <a:off x="2454575" y="857204"/>
                  <a:ext cx="109181" cy="168294"/>
                </a:xfrm>
                <a:prstGeom prst="line">
                  <a:avLst/>
                </a:prstGeom>
                <a:ln w="28575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2" name="직선 연결선 31"/>
                <p:cNvCxnSpPr/>
                <p:nvPr/>
              </p:nvCxnSpPr>
              <p:spPr>
                <a:xfrm>
                  <a:off x="2510478" y="852901"/>
                  <a:ext cx="109181" cy="168294"/>
                </a:xfrm>
                <a:prstGeom prst="line">
                  <a:avLst/>
                </a:prstGeom>
                <a:ln w="28575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3" name="직선 연결선 32"/>
                <p:cNvCxnSpPr/>
                <p:nvPr/>
              </p:nvCxnSpPr>
              <p:spPr>
                <a:xfrm>
                  <a:off x="7781490" y="836711"/>
                  <a:ext cx="109181" cy="168294"/>
                </a:xfrm>
                <a:prstGeom prst="line">
                  <a:avLst/>
                </a:prstGeom>
                <a:ln w="28575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4" name="직선 연결선 33"/>
                <p:cNvCxnSpPr/>
                <p:nvPr/>
              </p:nvCxnSpPr>
              <p:spPr>
                <a:xfrm>
                  <a:off x="7831701" y="833054"/>
                  <a:ext cx="109181" cy="185125"/>
                </a:xfrm>
                <a:prstGeom prst="line">
                  <a:avLst/>
                </a:prstGeom>
                <a:ln w="28575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sp>
            <p:nvSpPr>
              <p:cNvPr id="39" name="Text Box 9"/>
              <p:cNvSpPr txBox="1">
                <a:spLocks/>
              </p:cNvSpPr>
              <p:nvPr/>
            </p:nvSpPr>
            <p:spPr bwMode="auto">
              <a:xfrm>
                <a:off x="797268" y="715063"/>
                <a:ext cx="920752" cy="31684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lang="en-US" altLang="ko-KR" sz="1400" b="1" dirty="0" smtClean="0">
                    <a:solidFill>
                      <a:srgbClr val="000000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MCC</a:t>
                </a:r>
                <a:r>
                  <a:rPr kumimoji="0" lang="en-US" altLang="ko-KR" sz="1400" b="1" i="0" u="none" strike="noStrike" cap="none" normalizeH="0" baseline="0" dirty="0" smtClean="0">
                    <a:ln>
                      <a:noFill/>
                    </a:ln>
                    <a:solidFill>
                      <a:srgbClr val="000000"/>
                    </a:solidFill>
                    <a:effectLst/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 350  </a:t>
                </a:r>
                <a:endParaRPr kumimoji="0" lang="en-US" altLang="ko-KR" sz="1400" b="1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7" name="Text Box 9"/>
              <p:cNvSpPr txBox="1">
                <a:spLocks/>
              </p:cNvSpPr>
              <p:nvPr/>
            </p:nvSpPr>
            <p:spPr bwMode="auto">
              <a:xfrm>
                <a:off x="1835694" y="529826"/>
                <a:ext cx="6663851" cy="29650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lang="en-US" altLang="ko-KR" sz="1200" b="1" dirty="0" smtClean="0">
                    <a:solidFill>
                      <a:srgbClr val="000000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      4427                                                                                                                     3156</a:t>
                </a:r>
                <a:r>
                  <a:rPr kumimoji="0" lang="en-US" altLang="ko-KR" sz="1200" b="0" i="0" u="none" strike="noStrike" cap="none" normalizeH="0" baseline="0" dirty="0" smtClean="0">
                    <a:ln>
                      <a:noFill/>
                    </a:ln>
                    <a:solidFill>
                      <a:srgbClr val="000000"/>
                    </a:solidFill>
                    <a:effectLst/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 </a:t>
                </a:r>
                <a:endParaRPr kumimoji="0" lang="en-US" altLang="ko-KR" sz="18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03" name="Text Box 9"/>
              <p:cNvSpPr txBox="1">
                <a:spLocks/>
              </p:cNvSpPr>
              <p:nvPr/>
            </p:nvSpPr>
            <p:spPr bwMode="auto">
              <a:xfrm>
                <a:off x="2644898" y="548680"/>
                <a:ext cx="2470605" cy="256353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lang="en-US" altLang="ko-KR" sz="1000" b="1" dirty="0" smtClean="0">
                    <a:solidFill>
                      <a:srgbClr val="000000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   4370  4364                     4155 4154</a:t>
                </a:r>
                <a:endParaRPr kumimoji="0" lang="en-US" altLang="ko-KR" sz="10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06" name="타원 105"/>
              <p:cNvSpPr/>
              <p:nvPr/>
            </p:nvSpPr>
            <p:spPr>
              <a:xfrm flipH="1">
                <a:off x="2915816" y="780425"/>
                <a:ext cx="85133" cy="184115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ko-KR" altLang="en-US" dirty="0" smtClean="0"/>
              </a:p>
            </p:txBody>
          </p:sp>
          <p:sp>
            <p:nvSpPr>
              <p:cNvPr id="129" name="타원 128"/>
              <p:cNvSpPr/>
              <p:nvPr/>
            </p:nvSpPr>
            <p:spPr>
              <a:xfrm flipH="1">
                <a:off x="3203848" y="778660"/>
                <a:ext cx="85133" cy="184115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ko-KR" altLang="en-US" dirty="0" smtClean="0"/>
              </a:p>
            </p:txBody>
          </p:sp>
          <p:sp>
            <p:nvSpPr>
              <p:cNvPr id="136" name="타원 135"/>
              <p:cNvSpPr/>
              <p:nvPr/>
            </p:nvSpPr>
            <p:spPr>
              <a:xfrm flipH="1">
                <a:off x="4211960" y="777798"/>
                <a:ext cx="85133" cy="184115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ko-KR" altLang="en-US" dirty="0" smtClean="0"/>
              </a:p>
            </p:txBody>
          </p:sp>
          <p:sp>
            <p:nvSpPr>
              <p:cNvPr id="184" name="Text Box 9"/>
              <p:cNvSpPr txBox="1">
                <a:spLocks/>
              </p:cNvSpPr>
              <p:nvPr/>
            </p:nvSpPr>
            <p:spPr bwMode="auto">
              <a:xfrm>
                <a:off x="2579470" y="865833"/>
                <a:ext cx="2667454" cy="30893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lvl="0" eaLnBrk="0" fontAlgn="base" latinLnBrk="0" hangingPunct="0">
                  <a:spcBef>
                    <a:spcPct val="0"/>
                  </a:spcBef>
                  <a:spcAft>
                    <a:spcPct val="0"/>
                  </a:spcAft>
                </a:pPr>
                <a:r>
                  <a:rPr lang="en-GB" altLang="ko-KR" sz="1600" dirty="0" smtClean="0">
                    <a:latin typeface="Arial" panose="020B0604020202020204" pitchFamily="34" charset="0"/>
                    <a:ea typeface="굴림" panose="020B0600000101010101" pitchFamily="50" charset="-127"/>
                    <a:cs typeface="Arial" panose="020B0604020202020204" pitchFamily="34" charset="0"/>
                  </a:rPr>
                  <a:t> </a:t>
                </a:r>
                <a:r>
                  <a:rPr lang="en-GB" altLang="ko-KR" sz="1000" b="1" dirty="0" smtClean="0">
                    <a:latin typeface="Arial" panose="020B0604020202020204" pitchFamily="34" charset="0"/>
                    <a:ea typeface="굴림" panose="020B0600000101010101" pitchFamily="50" charset="-127"/>
                    <a:cs typeface="Arial" panose="020B0604020202020204" pitchFamily="34" charset="0"/>
                  </a:rPr>
                  <a:t>G &gt; A  G </a:t>
                </a:r>
                <a:r>
                  <a:rPr lang="en-GB" altLang="ko-KR" sz="1000" b="1" dirty="0">
                    <a:latin typeface="Arial" panose="020B0604020202020204" pitchFamily="34" charset="0"/>
                    <a:ea typeface="굴림" panose="020B0600000101010101" pitchFamily="50" charset="-127"/>
                    <a:cs typeface="Arial" panose="020B0604020202020204" pitchFamily="34" charset="0"/>
                  </a:rPr>
                  <a:t>&gt; </a:t>
                </a:r>
                <a:r>
                  <a:rPr lang="en-GB" altLang="ko-KR" sz="1000" b="1" dirty="0" smtClean="0">
                    <a:latin typeface="Arial" panose="020B0604020202020204" pitchFamily="34" charset="0"/>
                    <a:ea typeface="굴림" panose="020B0600000101010101" pitchFamily="50" charset="-127"/>
                    <a:cs typeface="Arial" panose="020B0604020202020204" pitchFamily="34" charset="0"/>
                  </a:rPr>
                  <a:t>A              </a:t>
                </a:r>
                <a:r>
                  <a:rPr lang="en-GB" altLang="ko-KR" sz="1000" b="1" dirty="0" err="1" smtClean="0">
                    <a:latin typeface="Arial" panose="020B0604020202020204" pitchFamily="34" charset="0"/>
                    <a:ea typeface="굴림" panose="020B0600000101010101" pitchFamily="50" charset="-127"/>
                    <a:cs typeface="Arial" panose="020B0604020202020204" pitchFamily="34" charset="0"/>
                  </a:rPr>
                  <a:t>A</a:t>
                </a:r>
                <a:r>
                  <a:rPr lang="en-GB" altLang="ko-KR" sz="1000" b="1" dirty="0" smtClean="0">
                    <a:latin typeface="Arial" panose="020B0604020202020204" pitchFamily="34" charset="0"/>
                    <a:ea typeface="굴림" panose="020B0600000101010101" pitchFamily="50" charset="-127"/>
                    <a:cs typeface="Arial" panose="020B0604020202020204" pitchFamily="34" charset="0"/>
                  </a:rPr>
                  <a:t> </a:t>
                </a:r>
                <a:r>
                  <a:rPr lang="en-GB" altLang="ko-KR" sz="1000" b="1" dirty="0">
                    <a:latin typeface="Arial" panose="020B0604020202020204" pitchFamily="34" charset="0"/>
                    <a:ea typeface="굴림" panose="020B0600000101010101" pitchFamily="50" charset="-127"/>
                    <a:cs typeface="Arial" panose="020B0604020202020204" pitchFamily="34" charset="0"/>
                  </a:rPr>
                  <a:t>&gt; </a:t>
                </a:r>
                <a:r>
                  <a:rPr lang="en-GB" altLang="ko-KR" sz="1000" b="1" dirty="0" smtClean="0">
                    <a:latin typeface="Arial" panose="020B0604020202020204" pitchFamily="34" charset="0"/>
                    <a:ea typeface="굴림" panose="020B0600000101010101" pitchFamily="50" charset="-127"/>
                    <a:cs typeface="Arial" panose="020B0604020202020204" pitchFamily="34" charset="0"/>
                  </a:rPr>
                  <a:t>G  </a:t>
                </a:r>
                <a:r>
                  <a:rPr lang="en-GB" altLang="ko-KR" sz="1000" b="1" dirty="0" err="1" smtClean="0">
                    <a:latin typeface="Arial" panose="020B0604020202020204" pitchFamily="34" charset="0"/>
                    <a:ea typeface="굴림" panose="020B0600000101010101" pitchFamily="50" charset="-127"/>
                    <a:cs typeface="Arial" panose="020B0604020202020204" pitchFamily="34" charset="0"/>
                  </a:rPr>
                  <a:t>G</a:t>
                </a:r>
                <a:r>
                  <a:rPr lang="en-GB" altLang="ko-KR" sz="1000" b="1" dirty="0" smtClean="0">
                    <a:latin typeface="Arial" panose="020B0604020202020204" pitchFamily="34" charset="0"/>
                    <a:ea typeface="굴림" panose="020B0600000101010101" pitchFamily="50" charset="-127"/>
                    <a:cs typeface="Arial" panose="020B0604020202020204" pitchFamily="34" charset="0"/>
                  </a:rPr>
                  <a:t> </a:t>
                </a:r>
                <a:r>
                  <a:rPr lang="en-GB" altLang="ko-KR" sz="1000" b="1" dirty="0">
                    <a:latin typeface="Arial" panose="020B0604020202020204" pitchFamily="34" charset="0"/>
                    <a:ea typeface="굴림" panose="020B0600000101010101" pitchFamily="50" charset="-127"/>
                    <a:cs typeface="Arial" panose="020B0604020202020204" pitchFamily="34" charset="0"/>
                  </a:rPr>
                  <a:t>&gt; </a:t>
                </a:r>
                <a:r>
                  <a:rPr lang="en-GB" altLang="ko-KR" sz="1000" b="1" dirty="0" smtClean="0">
                    <a:latin typeface="Arial" panose="020B0604020202020204" pitchFamily="34" charset="0"/>
                    <a:ea typeface="굴림" panose="020B0600000101010101" pitchFamily="50" charset="-127"/>
                    <a:cs typeface="Arial" panose="020B0604020202020204" pitchFamily="34" charset="0"/>
                  </a:rPr>
                  <a:t>T    </a:t>
                </a:r>
                <a:endParaRPr kumimoji="0" lang="en-US" altLang="ko-KR" sz="1000" b="1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41" name="타원 140"/>
              <p:cNvSpPr/>
              <p:nvPr/>
            </p:nvSpPr>
            <p:spPr>
              <a:xfrm flipH="1">
                <a:off x="4355976" y="777590"/>
                <a:ext cx="85133" cy="184115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ko-KR" altLang="en-US" dirty="0" smtClean="0"/>
              </a:p>
            </p:txBody>
          </p:sp>
        </p:grpSp>
        <p:grpSp>
          <p:nvGrpSpPr>
            <p:cNvPr id="125" name="그룹 124"/>
            <p:cNvGrpSpPr/>
            <p:nvPr/>
          </p:nvGrpSpPr>
          <p:grpSpPr>
            <a:xfrm>
              <a:off x="789801" y="1130382"/>
              <a:ext cx="6725402" cy="316847"/>
              <a:chOff x="789801" y="735237"/>
              <a:chExt cx="6725402" cy="316847"/>
            </a:xfrm>
          </p:grpSpPr>
          <p:grpSp>
            <p:nvGrpSpPr>
              <p:cNvPr id="143" name="그룹 142"/>
              <p:cNvGrpSpPr/>
              <p:nvPr/>
            </p:nvGrpSpPr>
            <p:grpSpPr>
              <a:xfrm>
                <a:off x="1891180" y="784388"/>
                <a:ext cx="5624023" cy="225271"/>
                <a:chOff x="2376373" y="790867"/>
                <a:chExt cx="5624023" cy="341748"/>
              </a:xfrm>
            </p:grpSpPr>
            <p:sp>
              <p:nvSpPr>
                <p:cNvPr id="194" name="직사각형 193"/>
                <p:cNvSpPr/>
                <p:nvPr/>
              </p:nvSpPr>
              <p:spPr>
                <a:xfrm>
                  <a:off x="2762081" y="790867"/>
                  <a:ext cx="4851208" cy="341748"/>
                </a:xfrm>
                <a:prstGeom prst="rect">
                  <a:avLst/>
                </a:prstGeom>
                <a:solidFill>
                  <a:schemeClr val="bg1">
                    <a:lumMod val="75000"/>
                  </a:schemeClr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 dirty="0" smtClean="0"/>
                </a:p>
              </p:txBody>
            </p:sp>
            <p:sp>
              <p:nvSpPr>
                <p:cNvPr id="197" name="뺄셈 기호 196"/>
                <p:cNvSpPr/>
                <p:nvPr/>
              </p:nvSpPr>
              <p:spPr>
                <a:xfrm>
                  <a:off x="2376373" y="910986"/>
                  <a:ext cx="418848" cy="110645"/>
                </a:xfrm>
                <a:prstGeom prst="mathMinus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 dirty="0" smtClean="0"/>
                </a:p>
              </p:txBody>
            </p:sp>
            <p:sp>
              <p:nvSpPr>
                <p:cNvPr id="198" name="뺄셈 기호 197"/>
                <p:cNvSpPr/>
                <p:nvPr/>
              </p:nvSpPr>
              <p:spPr>
                <a:xfrm>
                  <a:off x="7577818" y="910986"/>
                  <a:ext cx="422578" cy="68298"/>
                </a:xfrm>
                <a:prstGeom prst="mathMinus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 dirty="0" smtClean="0"/>
                </a:p>
              </p:txBody>
            </p:sp>
            <p:cxnSp>
              <p:nvCxnSpPr>
                <p:cNvPr id="199" name="직선 연결선 198"/>
                <p:cNvCxnSpPr/>
                <p:nvPr/>
              </p:nvCxnSpPr>
              <p:spPr>
                <a:xfrm>
                  <a:off x="2454575" y="882418"/>
                  <a:ext cx="109181" cy="168294"/>
                </a:xfrm>
                <a:prstGeom prst="line">
                  <a:avLst/>
                </a:prstGeom>
                <a:ln w="28575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00" name="직선 연결선 199"/>
                <p:cNvCxnSpPr/>
                <p:nvPr/>
              </p:nvCxnSpPr>
              <p:spPr>
                <a:xfrm>
                  <a:off x="2504240" y="867175"/>
                  <a:ext cx="109181" cy="168294"/>
                </a:xfrm>
                <a:prstGeom prst="line">
                  <a:avLst/>
                </a:prstGeom>
                <a:ln w="28575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01" name="직선 연결선 200"/>
                <p:cNvCxnSpPr/>
                <p:nvPr/>
              </p:nvCxnSpPr>
              <p:spPr>
                <a:xfrm>
                  <a:off x="7784560" y="867175"/>
                  <a:ext cx="109181" cy="168294"/>
                </a:xfrm>
                <a:prstGeom prst="line">
                  <a:avLst/>
                </a:prstGeom>
                <a:ln w="28575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02" name="직선 연결선 201"/>
                <p:cNvCxnSpPr/>
                <p:nvPr/>
              </p:nvCxnSpPr>
              <p:spPr>
                <a:xfrm>
                  <a:off x="7836701" y="867175"/>
                  <a:ext cx="109181" cy="168294"/>
                </a:xfrm>
                <a:prstGeom prst="line">
                  <a:avLst/>
                </a:prstGeom>
                <a:ln w="28575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sp>
            <p:nvSpPr>
              <p:cNvPr id="159" name="Text Box 9"/>
              <p:cNvSpPr txBox="1">
                <a:spLocks/>
              </p:cNvSpPr>
              <p:nvPr/>
            </p:nvSpPr>
            <p:spPr bwMode="auto">
              <a:xfrm>
                <a:off x="789801" y="735237"/>
                <a:ext cx="920752" cy="31684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lang="en-US" altLang="ko-KR" sz="1400" b="1" dirty="0" smtClean="0">
                    <a:solidFill>
                      <a:srgbClr val="000000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MCC</a:t>
                </a:r>
                <a:r>
                  <a:rPr kumimoji="0" lang="en-US" altLang="ko-KR" sz="1400" b="1" i="0" u="none" strike="noStrike" cap="none" normalizeH="0" baseline="0" dirty="0" smtClean="0">
                    <a:ln>
                      <a:noFill/>
                    </a:ln>
                    <a:solidFill>
                      <a:srgbClr val="000000"/>
                    </a:solidFill>
                    <a:effectLst/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 339 </a:t>
                </a:r>
                <a:endParaRPr kumimoji="0" lang="en-US" altLang="ko-KR" sz="1400" b="1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</p:grpSp>
        <p:grpSp>
          <p:nvGrpSpPr>
            <p:cNvPr id="203" name="그룹 202"/>
            <p:cNvGrpSpPr/>
            <p:nvPr/>
          </p:nvGrpSpPr>
          <p:grpSpPr>
            <a:xfrm>
              <a:off x="1205352" y="1201776"/>
              <a:ext cx="6319619" cy="2094695"/>
              <a:chOff x="1198113" y="-586943"/>
              <a:chExt cx="6319619" cy="2094695"/>
            </a:xfrm>
          </p:grpSpPr>
          <p:grpSp>
            <p:nvGrpSpPr>
              <p:cNvPr id="208" name="그룹 207"/>
              <p:cNvGrpSpPr/>
              <p:nvPr/>
            </p:nvGrpSpPr>
            <p:grpSpPr>
              <a:xfrm>
                <a:off x="1894198" y="1085723"/>
                <a:ext cx="5623534" cy="225276"/>
                <a:chOff x="2379391" y="1247977"/>
                <a:chExt cx="5623534" cy="341752"/>
              </a:xfrm>
            </p:grpSpPr>
            <p:sp>
              <p:nvSpPr>
                <p:cNvPr id="219" name="직사각형 218"/>
                <p:cNvSpPr/>
                <p:nvPr/>
              </p:nvSpPr>
              <p:spPr>
                <a:xfrm>
                  <a:off x="2763986" y="1247977"/>
                  <a:ext cx="4851208" cy="341752"/>
                </a:xfrm>
                <a:prstGeom prst="rect">
                  <a:avLst/>
                </a:prstGeom>
                <a:solidFill>
                  <a:schemeClr val="bg1">
                    <a:lumMod val="75000"/>
                  </a:schemeClr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 dirty="0" smtClean="0"/>
                </a:p>
              </p:txBody>
            </p:sp>
            <p:sp>
              <p:nvSpPr>
                <p:cNvPr id="220" name="뺄셈 기호 219"/>
                <p:cNvSpPr/>
                <p:nvPr/>
              </p:nvSpPr>
              <p:spPr>
                <a:xfrm>
                  <a:off x="2379391" y="1354064"/>
                  <a:ext cx="418848" cy="110644"/>
                </a:xfrm>
                <a:prstGeom prst="mathMinus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 dirty="0" smtClean="0"/>
                </a:p>
              </p:txBody>
            </p:sp>
            <p:sp>
              <p:nvSpPr>
                <p:cNvPr id="221" name="뺄셈 기호 220"/>
                <p:cNvSpPr/>
                <p:nvPr/>
              </p:nvSpPr>
              <p:spPr>
                <a:xfrm>
                  <a:off x="7580347" y="1368007"/>
                  <a:ext cx="422578" cy="68299"/>
                </a:xfrm>
                <a:prstGeom prst="mathMinus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 dirty="0" smtClean="0"/>
                </a:p>
              </p:txBody>
            </p:sp>
            <p:cxnSp>
              <p:nvCxnSpPr>
                <p:cNvPr id="225" name="직선 연결선 224"/>
                <p:cNvCxnSpPr/>
                <p:nvPr/>
              </p:nvCxnSpPr>
              <p:spPr>
                <a:xfrm>
                  <a:off x="2458086" y="1326180"/>
                  <a:ext cx="109181" cy="168292"/>
                </a:xfrm>
                <a:prstGeom prst="line">
                  <a:avLst/>
                </a:prstGeom>
                <a:ln w="28575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28" name="직선 연결선 227"/>
                <p:cNvCxnSpPr/>
                <p:nvPr/>
              </p:nvCxnSpPr>
              <p:spPr>
                <a:xfrm>
                  <a:off x="2514288" y="1324537"/>
                  <a:ext cx="109181" cy="168292"/>
                </a:xfrm>
                <a:prstGeom prst="line">
                  <a:avLst/>
                </a:prstGeom>
                <a:ln w="28575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30" name="직선 연결선 229"/>
                <p:cNvCxnSpPr/>
                <p:nvPr/>
              </p:nvCxnSpPr>
              <p:spPr>
                <a:xfrm>
                  <a:off x="7829639" y="1316395"/>
                  <a:ext cx="109181" cy="168292"/>
                </a:xfrm>
                <a:prstGeom prst="line">
                  <a:avLst/>
                </a:prstGeom>
                <a:ln w="28575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31" name="직선 연결선 230"/>
                <p:cNvCxnSpPr/>
                <p:nvPr/>
              </p:nvCxnSpPr>
              <p:spPr>
                <a:xfrm>
                  <a:off x="7777519" y="1311192"/>
                  <a:ext cx="109181" cy="168296"/>
                </a:xfrm>
                <a:prstGeom prst="line">
                  <a:avLst/>
                </a:prstGeom>
                <a:ln w="28575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sp>
            <p:nvSpPr>
              <p:cNvPr id="211" name="Text Box 9"/>
              <p:cNvSpPr txBox="1">
                <a:spLocks/>
              </p:cNvSpPr>
              <p:nvPr/>
            </p:nvSpPr>
            <p:spPr bwMode="auto">
              <a:xfrm>
                <a:off x="1198113" y="1020147"/>
                <a:ext cx="608944" cy="31684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lang="en-US" altLang="ko-KR" sz="1400" b="1" dirty="0" smtClean="0">
                    <a:solidFill>
                      <a:srgbClr val="000000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KIB</a:t>
                </a:r>
                <a:endParaRPr kumimoji="0" lang="en-US" altLang="ko-KR" sz="1400" b="1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12" name="Text Box 9"/>
              <p:cNvSpPr txBox="1">
                <a:spLocks/>
              </p:cNvSpPr>
              <p:nvPr/>
            </p:nvSpPr>
            <p:spPr bwMode="auto">
              <a:xfrm>
                <a:off x="1835695" y="853831"/>
                <a:ext cx="5512540" cy="29650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lang="en-US" altLang="ko-KR" sz="1200" b="1" dirty="0" smtClean="0">
                    <a:solidFill>
                      <a:srgbClr val="000000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      4427                                                                                                                     3156</a:t>
                </a:r>
                <a:r>
                  <a:rPr kumimoji="0" lang="en-US" altLang="ko-KR" sz="1200" b="0" i="0" u="none" strike="noStrike" cap="none" normalizeH="0" baseline="0" dirty="0" smtClean="0">
                    <a:ln>
                      <a:noFill/>
                    </a:ln>
                    <a:solidFill>
                      <a:srgbClr val="000000"/>
                    </a:solidFill>
                    <a:effectLst/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 </a:t>
                </a:r>
                <a:endParaRPr kumimoji="0" lang="en-US" altLang="ko-KR" sz="18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14" name="Text Box 9"/>
              <p:cNvSpPr txBox="1">
                <a:spLocks/>
              </p:cNvSpPr>
              <p:nvPr/>
            </p:nvSpPr>
            <p:spPr bwMode="auto">
              <a:xfrm>
                <a:off x="2637659" y="867477"/>
                <a:ext cx="2470605" cy="256353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lang="en-US" altLang="ko-KR" sz="1000" b="1" dirty="0" smtClean="0">
                    <a:solidFill>
                      <a:srgbClr val="000000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   4368 </a:t>
                </a:r>
                <a:r>
                  <a:rPr lang="en-US" altLang="ko-KR" sz="1000" b="1" dirty="0">
                    <a:solidFill>
                      <a:srgbClr val="000000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 </a:t>
                </a:r>
                <a:r>
                  <a:rPr lang="en-US" altLang="ko-KR" sz="1000" b="1" dirty="0" smtClean="0">
                    <a:solidFill>
                      <a:srgbClr val="000000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4362                     4153 4152</a:t>
                </a:r>
                <a:endParaRPr kumimoji="0" lang="en-US" altLang="ko-KR" sz="10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15" name="타원 214"/>
              <p:cNvSpPr/>
              <p:nvPr/>
            </p:nvSpPr>
            <p:spPr>
              <a:xfrm flipH="1">
                <a:off x="2908577" y="1101764"/>
                <a:ext cx="85133" cy="184115"/>
              </a:xfrm>
              <a:prstGeom prst="ellipse">
                <a:avLst/>
              </a:prstGeom>
              <a:solidFill>
                <a:schemeClr val="tx1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ko-KR" altLang="en-US" dirty="0" smtClean="0"/>
              </a:p>
            </p:txBody>
          </p:sp>
          <p:sp>
            <p:nvSpPr>
              <p:cNvPr id="216" name="타원 215"/>
              <p:cNvSpPr/>
              <p:nvPr/>
            </p:nvSpPr>
            <p:spPr>
              <a:xfrm flipH="1">
                <a:off x="3196609" y="1101764"/>
                <a:ext cx="85133" cy="184115"/>
              </a:xfrm>
              <a:prstGeom prst="ellipse">
                <a:avLst/>
              </a:prstGeom>
              <a:solidFill>
                <a:schemeClr val="tx1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ko-KR" altLang="en-US" dirty="0" smtClean="0"/>
              </a:p>
            </p:txBody>
          </p:sp>
          <p:sp>
            <p:nvSpPr>
              <p:cNvPr id="217" name="타원 216"/>
              <p:cNvSpPr/>
              <p:nvPr/>
            </p:nvSpPr>
            <p:spPr>
              <a:xfrm flipH="1">
                <a:off x="4204721" y="1101764"/>
                <a:ext cx="85133" cy="184115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ko-KR" altLang="en-US" dirty="0" smtClean="0"/>
              </a:p>
            </p:txBody>
          </p:sp>
          <p:sp>
            <p:nvSpPr>
              <p:cNvPr id="218" name="Text Box 9"/>
              <p:cNvSpPr txBox="1">
                <a:spLocks/>
              </p:cNvSpPr>
              <p:nvPr/>
            </p:nvSpPr>
            <p:spPr bwMode="auto">
              <a:xfrm>
                <a:off x="2572231" y="1198815"/>
                <a:ext cx="2271136" cy="30893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lvl="0" eaLnBrk="0" fontAlgn="base" latinLnBrk="0" hangingPunct="0">
                  <a:spcBef>
                    <a:spcPct val="0"/>
                  </a:spcBef>
                  <a:spcAft>
                    <a:spcPct val="0"/>
                  </a:spcAft>
                </a:pPr>
                <a:r>
                  <a:rPr lang="en-GB" altLang="ko-KR" sz="1600" dirty="0" smtClean="0">
                    <a:latin typeface="Arial" panose="020B0604020202020204" pitchFamily="34" charset="0"/>
                    <a:ea typeface="굴림" panose="020B0600000101010101" pitchFamily="50" charset="-127"/>
                    <a:cs typeface="Arial" panose="020B0604020202020204" pitchFamily="34" charset="0"/>
                  </a:rPr>
                  <a:t> </a:t>
                </a:r>
                <a:r>
                  <a:rPr lang="en-GB" altLang="ko-KR" sz="1000" b="1" dirty="0">
                    <a:latin typeface="Arial" panose="020B0604020202020204" pitchFamily="34" charset="0"/>
                    <a:ea typeface="굴림" panose="020B0600000101010101" pitchFamily="50" charset="-127"/>
                    <a:cs typeface="Arial" panose="020B0604020202020204" pitchFamily="34" charset="0"/>
                  </a:rPr>
                  <a:t>A</a:t>
                </a:r>
                <a:r>
                  <a:rPr lang="en-GB" altLang="ko-KR" sz="1000" b="1" dirty="0" smtClean="0">
                    <a:latin typeface="Arial" panose="020B0604020202020204" pitchFamily="34" charset="0"/>
                    <a:ea typeface="굴림" panose="020B0600000101010101" pitchFamily="50" charset="-127"/>
                    <a:cs typeface="Arial" panose="020B0604020202020204" pitchFamily="34" charset="0"/>
                  </a:rPr>
                  <a:t> &gt; G  A </a:t>
                </a:r>
                <a:r>
                  <a:rPr lang="en-GB" altLang="ko-KR" sz="1000" b="1" dirty="0">
                    <a:latin typeface="Arial" panose="020B0604020202020204" pitchFamily="34" charset="0"/>
                    <a:ea typeface="굴림" panose="020B0600000101010101" pitchFamily="50" charset="-127"/>
                    <a:cs typeface="Arial" panose="020B0604020202020204" pitchFamily="34" charset="0"/>
                  </a:rPr>
                  <a:t>&gt; </a:t>
                </a:r>
                <a:r>
                  <a:rPr lang="en-GB" altLang="ko-KR" sz="1000" b="1" dirty="0" smtClean="0">
                    <a:latin typeface="Arial" panose="020B0604020202020204" pitchFamily="34" charset="0"/>
                    <a:ea typeface="굴림" panose="020B0600000101010101" pitchFamily="50" charset="-127"/>
                    <a:cs typeface="Arial" panose="020B0604020202020204" pitchFamily="34" charset="0"/>
                  </a:rPr>
                  <a:t>G    </a:t>
                </a:r>
                <a:r>
                  <a:rPr lang="ko-KR" altLang="en-US" sz="1000" b="1" dirty="0">
                    <a:latin typeface="Arial" panose="020B0604020202020204" pitchFamily="34" charset="0"/>
                    <a:ea typeface="굴림" panose="020B0600000101010101" pitchFamily="50" charset="-127"/>
                    <a:cs typeface="Arial" panose="020B0604020202020204" pitchFamily="34" charset="0"/>
                  </a:rPr>
                  <a:t> </a:t>
                </a:r>
                <a:r>
                  <a:rPr lang="ko-KR" altLang="en-US" sz="1000" b="1" dirty="0" smtClean="0">
                    <a:latin typeface="Arial" panose="020B0604020202020204" pitchFamily="34" charset="0"/>
                    <a:ea typeface="굴림" panose="020B0600000101010101" pitchFamily="50" charset="-127"/>
                    <a:cs typeface="Arial" panose="020B0604020202020204" pitchFamily="34" charset="0"/>
                  </a:rPr>
                  <a:t>         </a:t>
                </a:r>
                <a:r>
                  <a:rPr lang="en-GB" altLang="ko-KR" sz="1000" b="1" dirty="0" smtClean="0">
                    <a:latin typeface="Arial" panose="020B0604020202020204" pitchFamily="34" charset="0"/>
                    <a:ea typeface="굴림" panose="020B0600000101010101" pitchFamily="50" charset="-127"/>
                    <a:cs typeface="Arial" panose="020B0604020202020204" pitchFamily="34" charset="0"/>
                  </a:rPr>
                  <a:t>A </a:t>
                </a:r>
                <a:r>
                  <a:rPr lang="en-GB" altLang="ko-KR" sz="1000" b="1" dirty="0">
                    <a:latin typeface="Arial" panose="020B0604020202020204" pitchFamily="34" charset="0"/>
                    <a:ea typeface="굴림" panose="020B0600000101010101" pitchFamily="50" charset="-127"/>
                    <a:cs typeface="Arial" panose="020B0604020202020204" pitchFamily="34" charset="0"/>
                  </a:rPr>
                  <a:t>&gt; G </a:t>
                </a:r>
                <a:r>
                  <a:rPr lang="en-GB" altLang="ko-KR" sz="1000" b="1" dirty="0" smtClean="0">
                    <a:latin typeface="Arial" panose="020B0604020202020204" pitchFamily="34" charset="0"/>
                    <a:ea typeface="굴림" panose="020B0600000101010101" pitchFamily="50" charset="-127"/>
                    <a:cs typeface="Arial" panose="020B0604020202020204" pitchFamily="34" charset="0"/>
                  </a:rPr>
                  <a:t> </a:t>
                </a:r>
                <a:r>
                  <a:rPr lang="en-GB" altLang="ko-KR" sz="1000" b="1" dirty="0" err="1" smtClean="0">
                    <a:latin typeface="Arial" panose="020B0604020202020204" pitchFamily="34" charset="0"/>
                    <a:ea typeface="굴림" panose="020B0600000101010101" pitchFamily="50" charset="-127"/>
                    <a:cs typeface="Arial" panose="020B0604020202020204" pitchFamily="34" charset="0"/>
                  </a:rPr>
                  <a:t>G</a:t>
                </a:r>
                <a:r>
                  <a:rPr lang="en-GB" altLang="ko-KR" sz="1000" b="1" dirty="0" smtClean="0">
                    <a:latin typeface="Arial" panose="020B0604020202020204" pitchFamily="34" charset="0"/>
                    <a:ea typeface="굴림" panose="020B0600000101010101" pitchFamily="50" charset="-127"/>
                    <a:cs typeface="Arial" panose="020B0604020202020204" pitchFamily="34" charset="0"/>
                  </a:rPr>
                  <a:t> </a:t>
                </a:r>
                <a:r>
                  <a:rPr lang="en-GB" altLang="ko-KR" sz="1000" b="1" dirty="0">
                    <a:latin typeface="Arial" panose="020B0604020202020204" pitchFamily="34" charset="0"/>
                    <a:ea typeface="굴림" panose="020B0600000101010101" pitchFamily="50" charset="-127"/>
                    <a:cs typeface="Arial" panose="020B0604020202020204" pitchFamily="34" charset="0"/>
                  </a:rPr>
                  <a:t>&gt; </a:t>
                </a:r>
                <a:r>
                  <a:rPr lang="en-GB" altLang="ko-KR" sz="1000" b="1" dirty="0" smtClean="0">
                    <a:latin typeface="Arial" panose="020B0604020202020204" pitchFamily="34" charset="0"/>
                    <a:ea typeface="굴림" panose="020B0600000101010101" pitchFamily="50" charset="-127"/>
                    <a:cs typeface="Arial" panose="020B0604020202020204" pitchFamily="34" charset="0"/>
                  </a:rPr>
                  <a:t>T    </a:t>
                </a:r>
                <a:endParaRPr kumimoji="0" lang="en-US" altLang="ko-KR" sz="1000" b="1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338" name="타원 337"/>
              <p:cNvSpPr/>
              <p:nvPr/>
            </p:nvSpPr>
            <p:spPr>
              <a:xfrm flipH="1">
                <a:off x="2908577" y="-586943"/>
                <a:ext cx="85133" cy="184115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ko-KR" altLang="en-US" dirty="0" smtClean="0"/>
              </a:p>
            </p:txBody>
          </p:sp>
          <p:sp>
            <p:nvSpPr>
              <p:cNvPr id="345" name="타원 344"/>
              <p:cNvSpPr/>
              <p:nvPr/>
            </p:nvSpPr>
            <p:spPr>
              <a:xfrm flipH="1">
                <a:off x="3196609" y="-586943"/>
                <a:ext cx="85133" cy="184115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ko-KR" altLang="en-US" dirty="0" smtClean="0"/>
              </a:p>
            </p:txBody>
          </p:sp>
          <p:sp>
            <p:nvSpPr>
              <p:cNvPr id="350" name="타원 349"/>
              <p:cNvSpPr/>
              <p:nvPr/>
            </p:nvSpPr>
            <p:spPr>
              <a:xfrm flipH="1">
                <a:off x="4204721" y="-586943"/>
                <a:ext cx="85133" cy="184115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ko-KR" altLang="en-US" dirty="0" smtClean="0"/>
              </a:p>
            </p:txBody>
          </p:sp>
          <p:sp>
            <p:nvSpPr>
              <p:cNvPr id="142" name="타원 141"/>
              <p:cNvSpPr/>
              <p:nvPr/>
            </p:nvSpPr>
            <p:spPr>
              <a:xfrm flipH="1">
                <a:off x="4348737" y="-586943"/>
                <a:ext cx="85133" cy="184115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ko-KR" altLang="en-US" dirty="0" smtClean="0"/>
              </a:p>
            </p:txBody>
          </p:sp>
          <p:sp>
            <p:nvSpPr>
              <p:cNvPr id="148" name="타원 147"/>
              <p:cNvSpPr/>
              <p:nvPr/>
            </p:nvSpPr>
            <p:spPr>
              <a:xfrm flipH="1">
                <a:off x="4348737" y="1101764"/>
                <a:ext cx="85133" cy="184115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ko-KR" altLang="en-US" dirty="0" smtClean="0"/>
              </a:p>
            </p:txBody>
          </p:sp>
        </p:grpSp>
        <p:grpSp>
          <p:nvGrpSpPr>
            <p:cNvPr id="232" name="그룹 231"/>
            <p:cNvGrpSpPr/>
            <p:nvPr/>
          </p:nvGrpSpPr>
          <p:grpSpPr>
            <a:xfrm>
              <a:off x="972100" y="1533615"/>
              <a:ext cx="6543142" cy="316847"/>
              <a:chOff x="969687" y="818147"/>
              <a:chExt cx="6543142" cy="316847"/>
            </a:xfrm>
          </p:grpSpPr>
          <p:grpSp>
            <p:nvGrpSpPr>
              <p:cNvPr id="233" name="그룹 232"/>
              <p:cNvGrpSpPr/>
              <p:nvPr/>
            </p:nvGrpSpPr>
            <p:grpSpPr>
              <a:xfrm>
                <a:off x="1887370" y="878641"/>
                <a:ext cx="5625459" cy="225271"/>
                <a:chOff x="2372563" y="933861"/>
                <a:chExt cx="5625459" cy="341748"/>
              </a:xfrm>
            </p:grpSpPr>
            <p:sp>
              <p:nvSpPr>
                <p:cNvPr id="235" name="직사각형 234"/>
                <p:cNvSpPr/>
                <p:nvPr/>
              </p:nvSpPr>
              <p:spPr>
                <a:xfrm>
                  <a:off x="2759668" y="933861"/>
                  <a:ext cx="4851208" cy="341748"/>
                </a:xfrm>
                <a:prstGeom prst="rect">
                  <a:avLst/>
                </a:prstGeom>
                <a:solidFill>
                  <a:schemeClr val="bg1">
                    <a:lumMod val="75000"/>
                  </a:schemeClr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 dirty="0" smtClean="0"/>
                </a:p>
              </p:txBody>
            </p:sp>
            <p:sp>
              <p:nvSpPr>
                <p:cNvPr id="236" name="뺄셈 기호 235"/>
                <p:cNvSpPr/>
                <p:nvPr/>
              </p:nvSpPr>
              <p:spPr>
                <a:xfrm>
                  <a:off x="2372563" y="1048594"/>
                  <a:ext cx="418848" cy="110645"/>
                </a:xfrm>
                <a:prstGeom prst="mathMinus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 dirty="0" smtClean="0"/>
                </a:p>
              </p:txBody>
            </p:sp>
            <p:sp>
              <p:nvSpPr>
                <p:cNvPr id="237" name="뺄셈 기호 236"/>
                <p:cNvSpPr/>
                <p:nvPr/>
              </p:nvSpPr>
              <p:spPr>
                <a:xfrm>
                  <a:off x="7575444" y="1049999"/>
                  <a:ext cx="422578" cy="68298"/>
                </a:xfrm>
                <a:prstGeom prst="mathMinus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 dirty="0" smtClean="0"/>
                </a:p>
              </p:txBody>
            </p:sp>
            <p:cxnSp>
              <p:nvCxnSpPr>
                <p:cNvPr id="238" name="직선 연결선 237"/>
                <p:cNvCxnSpPr/>
                <p:nvPr/>
              </p:nvCxnSpPr>
              <p:spPr>
                <a:xfrm>
                  <a:off x="2454575" y="1001734"/>
                  <a:ext cx="109181" cy="168293"/>
                </a:xfrm>
                <a:prstGeom prst="line">
                  <a:avLst/>
                </a:prstGeom>
                <a:ln w="28575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39" name="직선 연결선 238"/>
                <p:cNvCxnSpPr/>
                <p:nvPr/>
              </p:nvCxnSpPr>
              <p:spPr>
                <a:xfrm>
                  <a:off x="2514288" y="1001733"/>
                  <a:ext cx="109181" cy="168295"/>
                </a:xfrm>
                <a:prstGeom prst="line">
                  <a:avLst/>
                </a:prstGeom>
                <a:ln w="28575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40" name="직선 연결선 239"/>
                <p:cNvCxnSpPr/>
                <p:nvPr/>
              </p:nvCxnSpPr>
              <p:spPr>
                <a:xfrm>
                  <a:off x="7782538" y="995042"/>
                  <a:ext cx="109181" cy="168294"/>
                </a:xfrm>
                <a:prstGeom prst="line">
                  <a:avLst/>
                </a:prstGeom>
                <a:ln w="28575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41" name="직선 연결선 240"/>
                <p:cNvCxnSpPr/>
                <p:nvPr/>
              </p:nvCxnSpPr>
              <p:spPr>
                <a:xfrm>
                  <a:off x="7832399" y="1001129"/>
                  <a:ext cx="109181" cy="168293"/>
                </a:xfrm>
                <a:prstGeom prst="line">
                  <a:avLst/>
                </a:prstGeom>
                <a:ln w="28575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sp>
            <p:nvSpPr>
              <p:cNvPr id="234" name="Text Box 9"/>
              <p:cNvSpPr txBox="1">
                <a:spLocks/>
              </p:cNvSpPr>
              <p:nvPr/>
            </p:nvSpPr>
            <p:spPr bwMode="auto">
              <a:xfrm>
                <a:off x="969687" y="818147"/>
                <a:ext cx="920752" cy="31684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lang="en-US" altLang="ko-KR" sz="1400" b="1" dirty="0" smtClean="0">
                    <a:solidFill>
                      <a:srgbClr val="000000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MKL-1</a:t>
                </a:r>
                <a:endParaRPr kumimoji="0" lang="en-US" altLang="ko-KR" sz="1400" b="1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</p:grpSp>
        <p:grpSp>
          <p:nvGrpSpPr>
            <p:cNvPr id="244" name="그룹 243"/>
            <p:cNvGrpSpPr/>
            <p:nvPr/>
          </p:nvGrpSpPr>
          <p:grpSpPr>
            <a:xfrm>
              <a:off x="882515" y="1957197"/>
              <a:ext cx="6637388" cy="316847"/>
              <a:chOff x="877689" y="921406"/>
              <a:chExt cx="6637388" cy="316847"/>
            </a:xfrm>
          </p:grpSpPr>
          <p:grpSp>
            <p:nvGrpSpPr>
              <p:cNvPr id="245" name="그룹 244"/>
              <p:cNvGrpSpPr/>
              <p:nvPr/>
            </p:nvGrpSpPr>
            <p:grpSpPr>
              <a:xfrm>
                <a:off x="1886578" y="973192"/>
                <a:ext cx="5628499" cy="225268"/>
                <a:chOff x="2371771" y="1077314"/>
                <a:chExt cx="5628499" cy="341746"/>
              </a:xfrm>
            </p:grpSpPr>
            <p:sp>
              <p:nvSpPr>
                <p:cNvPr id="247" name="직사각형 246"/>
                <p:cNvSpPr/>
                <p:nvPr/>
              </p:nvSpPr>
              <p:spPr>
                <a:xfrm>
                  <a:off x="2760234" y="1077314"/>
                  <a:ext cx="4851208" cy="341746"/>
                </a:xfrm>
                <a:prstGeom prst="rect">
                  <a:avLst/>
                </a:prstGeom>
                <a:solidFill>
                  <a:schemeClr val="bg1">
                    <a:lumMod val="75000"/>
                  </a:schemeClr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 dirty="0" smtClean="0"/>
                </a:p>
              </p:txBody>
            </p:sp>
            <p:sp>
              <p:nvSpPr>
                <p:cNvPr id="248" name="뺄셈 기호 247"/>
                <p:cNvSpPr/>
                <p:nvPr/>
              </p:nvSpPr>
              <p:spPr>
                <a:xfrm>
                  <a:off x="2371771" y="1191744"/>
                  <a:ext cx="418848" cy="110644"/>
                </a:xfrm>
                <a:prstGeom prst="mathMinus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 dirty="0" smtClean="0"/>
                </a:p>
              </p:txBody>
            </p:sp>
            <p:sp>
              <p:nvSpPr>
                <p:cNvPr id="249" name="뺄셈 기호 248"/>
                <p:cNvSpPr/>
                <p:nvPr/>
              </p:nvSpPr>
              <p:spPr>
                <a:xfrm>
                  <a:off x="7577692" y="1200812"/>
                  <a:ext cx="422578" cy="68300"/>
                </a:xfrm>
                <a:prstGeom prst="mathMinus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 dirty="0" smtClean="0"/>
                </a:p>
              </p:txBody>
            </p:sp>
            <p:cxnSp>
              <p:nvCxnSpPr>
                <p:cNvPr id="250" name="직선 연결선 249"/>
                <p:cNvCxnSpPr/>
                <p:nvPr/>
              </p:nvCxnSpPr>
              <p:spPr>
                <a:xfrm>
                  <a:off x="2454575" y="1164548"/>
                  <a:ext cx="109181" cy="168295"/>
                </a:xfrm>
                <a:prstGeom prst="line">
                  <a:avLst/>
                </a:prstGeom>
                <a:ln w="28575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51" name="직선 연결선 250"/>
                <p:cNvCxnSpPr/>
                <p:nvPr/>
              </p:nvCxnSpPr>
              <p:spPr>
                <a:xfrm>
                  <a:off x="2510478" y="1164546"/>
                  <a:ext cx="109181" cy="168295"/>
                </a:xfrm>
                <a:prstGeom prst="line">
                  <a:avLst/>
                </a:prstGeom>
                <a:ln w="28575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52" name="직선 연결선 251"/>
                <p:cNvCxnSpPr/>
                <p:nvPr/>
              </p:nvCxnSpPr>
              <p:spPr>
                <a:xfrm>
                  <a:off x="7782713" y="1155482"/>
                  <a:ext cx="109181" cy="168296"/>
                </a:xfrm>
                <a:prstGeom prst="line">
                  <a:avLst/>
                </a:prstGeom>
                <a:ln w="28575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53" name="직선 연결선 252"/>
                <p:cNvCxnSpPr/>
                <p:nvPr/>
              </p:nvCxnSpPr>
              <p:spPr>
                <a:xfrm>
                  <a:off x="7835840" y="1152501"/>
                  <a:ext cx="109181" cy="168294"/>
                </a:xfrm>
                <a:prstGeom prst="line">
                  <a:avLst/>
                </a:prstGeom>
                <a:ln w="28575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sp>
            <p:nvSpPr>
              <p:cNvPr id="246" name="Text Box 9"/>
              <p:cNvSpPr txBox="1">
                <a:spLocks/>
              </p:cNvSpPr>
              <p:nvPr/>
            </p:nvSpPr>
            <p:spPr bwMode="auto">
              <a:xfrm>
                <a:off x="877689" y="921406"/>
                <a:ext cx="920752" cy="31684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lang="en-US" altLang="ko-KR" sz="1400" b="1" dirty="0" smtClean="0">
                    <a:solidFill>
                      <a:srgbClr val="000000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HB039C</a:t>
                </a:r>
                <a:endParaRPr kumimoji="0" lang="en-US" altLang="ko-KR" sz="1400" b="1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</p:grpSp>
        <p:grpSp>
          <p:nvGrpSpPr>
            <p:cNvPr id="255" name="그룹 254"/>
            <p:cNvGrpSpPr/>
            <p:nvPr/>
          </p:nvGrpSpPr>
          <p:grpSpPr>
            <a:xfrm>
              <a:off x="1897529" y="2415555"/>
              <a:ext cx="5627442" cy="225274"/>
              <a:chOff x="2375483" y="1208148"/>
              <a:chExt cx="5627442" cy="341756"/>
            </a:xfrm>
          </p:grpSpPr>
          <p:sp>
            <p:nvSpPr>
              <p:cNvPr id="257" name="직사각형 256"/>
              <p:cNvSpPr/>
              <p:nvPr/>
            </p:nvSpPr>
            <p:spPr>
              <a:xfrm>
                <a:off x="2763986" y="1208148"/>
                <a:ext cx="4851208" cy="341756"/>
              </a:xfrm>
              <a:prstGeom prst="rect">
                <a:avLst/>
              </a:prstGeom>
              <a:solidFill>
                <a:schemeClr val="bg1">
                  <a:lumMod val="75000"/>
                </a:schemeClr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ko-KR" altLang="en-US" dirty="0" smtClean="0"/>
              </a:p>
            </p:txBody>
          </p:sp>
          <p:sp>
            <p:nvSpPr>
              <p:cNvPr id="258" name="뺄셈 기호 257"/>
              <p:cNvSpPr/>
              <p:nvPr/>
            </p:nvSpPr>
            <p:spPr>
              <a:xfrm>
                <a:off x="2375483" y="1316243"/>
                <a:ext cx="418848" cy="110644"/>
              </a:xfrm>
              <a:prstGeom prst="mathMinus">
                <a:avLst/>
              </a:prstGeom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ko-KR" altLang="en-US" dirty="0" smtClean="0"/>
              </a:p>
            </p:txBody>
          </p:sp>
          <p:sp>
            <p:nvSpPr>
              <p:cNvPr id="259" name="뺄셈 기호 258"/>
              <p:cNvSpPr/>
              <p:nvPr/>
            </p:nvSpPr>
            <p:spPr>
              <a:xfrm>
                <a:off x="7580347" y="1339958"/>
                <a:ext cx="422578" cy="68298"/>
              </a:xfrm>
              <a:prstGeom prst="mathMinus">
                <a:avLst/>
              </a:prstGeom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ko-KR" altLang="en-US" dirty="0" smtClean="0"/>
              </a:p>
            </p:txBody>
          </p:sp>
          <p:cxnSp>
            <p:nvCxnSpPr>
              <p:cNvPr id="260" name="직선 연결선 259"/>
              <p:cNvCxnSpPr/>
              <p:nvPr/>
            </p:nvCxnSpPr>
            <p:spPr>
              <a:xfrm>
                <a:off x="2454575" y="1274975"/>
                <a:ext cx="109181" cy="168296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61" name="직선 연결선 260"/>
              <p:cNvCxnSpPr/>
              <p:nvPr/>
            </p:nvCxnSpPr>
            <p:spPr>
              <a:xfrm>
                <a:off x="2514288" y="1274976"/>
                <a:ext cx="109181" cy="168294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62" name="직선 연결선 261"/>
              <p:cNvCxnSpPr/>
              <p:nvPr/>
            </p:nvCxnSpPr>
            <p:spPr>
              <a:xfrm>
                <a:off x="7780501" y="1287486"/>
                <a:ext cx="109181" cy="168294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63" name="직선 연결선 262"/>
              <p:cNvCxnSpPr/>
              <p:nvPr/>
            </p:nvCxnSpPr>
            <p:spPr>
              <a:xfrm>
                <a:off x="7829617" y="1287482"/>
                <a:ext cx="109181" cy="168296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256" name="Text Box 9"/>
            <p:cNvSpPr txBox="1">
              <a:spLocks/>
            </p:cNvSpPr>
            <p:nvPr/>
          </p:nvSpPr>
          <p:spPr bwMode="auto">
            <a:xfrm>
              <a:off x="1177470" y="2354518"/>
              <a:ext cx="562671" cy="31684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lang="en-US" altLang="ko-KR" sz="1400" b="1" dirty="0" smtClean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TKS</a:t>
              </a:r>
              <a:endParaRPr kumimoji="0" lang="en-US" altLang="ko-KR" sz="1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342" name="타원 341"/>
            <p:cNvSpPr/>
            <p:nvPr/>
          </p:nvSpPr>
          <p:spPr>
            <a:xfrm flipH="1">
              <a:off x="2915816" y="2028266"/>
              <a:ext cx="85133" cy="184115"/>
            </a:xfrm>
            <a:prstGeom prst="ellipse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 dirty="0" smtClean="0"/>
            </a:p>
          </p:txBody>
        </p:sp>
        <p:sp>
          <p:nvSpPr>
            <p:cNvPr id="343" name="타원 342"/>
            <p:cNvSpPr/>
            <p:nvPr/>
          </p:nvSpPr>
          <p:spPr>
            <a:xfrm flipH="1">
              <a:off x="2915816" y="1613728"/>
              <a:ext cx="85133" cy="184115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 dirty="0" smtClean="0"/>
            </a:p>
          </p:txBody>
        </p:sp>
        <p:sp>
          <p:nvSpPr>
            <p:cNvPr id="344" name="타원 343"/>
            <p:cNvSpPr/>
            <p:nvPr/>
          </p:nvSpPr>
          <p:spPr>
            <a:xfrm flipH="1">
              <a:off x="2915816" y="2436410"/>
              <a:ext cx="85133" cy="184115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 dirty="0" smtClean="0"/>
            </a:p>
          </p:txBody>
        </p:sp>
        <p:sp>
          <p:nvSpPr>
            <p:cNvPr id="346" name="타원 345"/>
            <p:cNvSpPr/>
            <p:nvPr/>
          </p:nvSpPr>
          <p:spPr>
            <a:xfrm flipH="1">
              <a:off x="3203848" y="1613728"/>
              <a:ext cx="85133" cy="184115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 dirty="0" smtClean="0"/>
            </a:p>
          </p:txBody>
        </p:sp>
        <p:sp>
          <p:nvSpPr>
            <p:cNvPr id="347" name="타원 346"/>
            <p:cNvSpPr/>
            <p:nvPr/>
          </p:nvSpPr>
          <p:spPr>
            <a:xfrm flipH="1">
              <a:off x="3203848" y="2028266"/>
              <a:ext cx="85133" cy="184115"/>
            </a:xfrm>
            <a:prstGeom prst="ellipse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 dirty="0" smtClean="0"/>
            </a:p>
          </p:txBody>
        </p:sp>
        <p:sp>
          <p:nvSpPr>
            <p:cNvPr id="349" name="타원 348"/>
            <p:cNvSpPr/>
            <p:nvPr/>
          </p:nvSpPr>
          <p:spPr>
            <a:xfrm flipH="1">
              <a:off x="3203848" y="2436410"/>
              <a:ext cx="85133" cy="184115"/>
            </a:xfrm>
            <a:prstGeom prst="ellipse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 dirty="0" smtClean="0"/>
            </a:p>
          </p:txBody>
        </p:sp>
        <p:sp>
          <p:nvSpPr>
            <p:cNvPr id="351" name="타원 350"/>
            <p:cNvSpPr/>
            <p:nvPr/>
          </p:nvSpPr>
          <p:spPr>
            <a:xfrm flipH="1">
              <a:off x="4211960" y="1613728"/>
              <a:ext cx="85133" cy="184115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 dirty="0" smtClean="0"/>
            </a:p>
          </p:txBody>
        </p:sp>
        <p:sp>
          <p:nvSpPr>
            <p:cNvPr id="352" name="타원 351"/>
            <p:cNvSpPr/>
            <p:nvPr/>
          </p:nvSpPr>
          <p:spPr>
            <a:xfrm flipH="1">
              <a:off x="4211960" y="2028266"/>
              <a:ext cx="85133" cy="184115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 dirty="0" smtClean="0"/>
            </a:p>
          </p:txBody>
        </p:sp>
        <p:sp>
          <p:nvSpPr>
            <p:cNvPr id="353" name="타원 352"/>
            <p:cNvSpPr/>
            <p:nvPr/>
          </p:nvSpPr>
          <p:spPr>
            <a:xfrm flipH="1">
              <a:off x="4211960" y="2436410"/>
              <a:ext cx="85133" cy="184115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 dirty="0" smtClean="0"/>
            </a:p>
          </p:txBody>
        </p:sp>
        <p:sp>
          <p:nvSpPr>
            <p:cNvPr id="144" name="타원 143"/>
            <p:cNvSpPr/>
            <p:nvPr/>
          </p:nvSpPr>
          <p:spPr>
            <a:xfrm flipH="1">
              <a:off x="4355976" y="1613728"/>
              <a:ext cx="85133" cy="184115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 dirty="0" smtClean="0"/>
            </a:p>
          </p:txBody>
        </p:sp>
        <p:sp>
          <p:nvSpPr>
            <p:cNvPr id="145" name="타원 144"/>
            <p:cNvSpPr/>
            <p:nvPr/>
          </p:nvSpPr>
          <p:spPr>
            <a:xfrm flipH="1">
              <a:off x="4355976" y="2028266"/>
              <a:ext cx="85133" cy="184115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 dirty="0" smtClean="0"/>
            </a:p>
          </p:txBody>
        </p:sp>
        <p:sp>
          <p:nvSpPr>
            <p:cNvPr id="146" name="타원 145"/>
            <p:cNvSpPr/>
            <p:nvPr/>
          </p:nvSpPr>
          <p:spPr>
            <a:xfrm flipH="1">
              <a:off x="4355976" y="2436410"/>
              <a:ext cx="85133" cy="184115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 dirty="0" smtClean="0"/>
            </a:p>
          </p:txBody>
        </p:sp>
        <p:sp>
          <p:nvSpPr>
            <p:cNvPr id="116" name="직사각형 115"/>
            <p:cNvSpPr/>
            <p:nvPr/>
          </p:nvSpPr>
          <p:spPr>
            <a:xfrm>
              <a:off x="2287780" y="4945833"/>
              <a:ext cx="4851208" cy="225271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 dirty="0" smtClean="0"/>
            </a:p>
          </p:txBody>
        </p:sp>
        <p:sp>
          <p:nvSpPr>
            <p:cNvPr id="117" name="Text Box 9"/>
            <p:cNvSpPr txBox="1">
              <a:spLocks/>
            </p:cNvSpPr>
            <p:nvPr/>
          </p:nvSpPr>
          <p:spPr bwMode="auto">
            <a:xfrm>
              <a:off x="1085979" y="4912186"/>
              <a:ext cx="920752" cy="31684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lang="en-US" altLang="ko-KR" sz="1400" b="1" dirty="0" smtClean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JL143</a:t>
              </a:r>
              <a:endParaRPr kumimoji="0" lang="en-US" altLang="ko-KR" sz="1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118" name="타원 117"/>
            <p:cNvSpPr/>
            <p:nvPr/>
          </p:nvSpPr>
          <p:spPr>
            <a:xfrm flipH="1">
              <a:off x="2918895" y="4965448"/>
              <a:ext cx="85133" cy="184115"/>
            </a:xfrm>
            <a:prstGeom prst="ellipse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 dirty="0" smtClean="0"/>
            </a:p>
          </p:txBody>
        </p:sp>
        <p:sp>
          <p:nvSpPr>
            <p:cNvPr id="119" name="타원 118"/>
            <p:cNvSpPr/>
            <p:nvPr/>
          </p:nvSpPr>
          <p:spPr>
            <a:xfrm flipH="1">
              <a:off x="3203039" y="4965281"/>
              <a:ext cx="85133" cy="184115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 dirty="0" smtClean="0"/>
            </a:p>
          </p:txBody>
        </p:sp>
        <p:sp>
          <p:nvSpPr>
            <p:cNvPr id="120" name="타원 119"/>
            <p:cNvSpPr/>
            <p:nvPr/>
          </p:nvSpPr>
          <p:spPr>
            <a:xfrm flipH="1">
              <a:off x="4217309" y="4965448"/>
              <a:ext cx="85133" cy="184115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 dirty="0" smtClean="0"/>
            </a:p>
          </p:txBody>
        </p:sp>
        <p:sp>
          <p:nvSpPr>
            <p:cNvPr id="121" name="타원 120"/>
            <p:cNvSpPr/>
            <p:nvPr/>
          </p:nvSpPr>
          <p:spPr>
            <a:xfrm flipH="1">
              <a:off x="4355976" y="4965448"/>
              <a:ext cx="85133" cy="184115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 dirty="0" smtClean="0"/>
            </a:p>
          </p:txBody>
        </p:sp>
      </p:grpSp>
      <p:sp>
        <p:nvSpPr>
          <p:cNvPr id="123" name="Text Box 10"/>
          <p:cNvSpPr txBox="1">
            <a:spLocks/>
          </p:cNvSpPr>
          <p:nvPr/>
        </p:nvSpPr>
        <p:spPr bwMode="auto">
          <a:xfrm>
            <a:off x="191559" y="409559"/>
            <a:ext cx="1033698" cy="358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defPPr>
              <a:defRPr lang="ko-KR"/>
            </a:defPPr>
            <a:lvl1pPr marL="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1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eaLnBrk="0" fontAlgn="base" latinLnBrk="0" hangingPunct="0">
              <a:spcBef>
                <a:spcPct val="0"/>
              </a:spcBef>
              <a:spcAft>
                <a:spcPct val="0"/>
              </a:spcAft>
            </a:pPr>
            <a:r>
              <a:rPr kumimoji="0" lang="en-US" altLang="ko-KR" sz="1200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altLang="ko-KR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FIGURE </a:t>
            </a:r>
            <a:r>
              <a:rPr lang="en-US" altLang="ko-KR" sz="1200" b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3</a:t>
            </a:r>
            <a:endParaRPr kumimoji="0" lang="en-US" altLang="ko-KR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98555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 rtlCol="0" anchor="ctr"/>
      <a:lstStyle>
        <a:defPPr algn="ctr">
          <a:defRPr dirty="0" smtClean="0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16473</TotalTime>
  <Words>214</Words>
  <Application>Microsoft Office PowerPoint</Application>
  <PresentationFormat>화면 슬라이드 쇼(4:3)</PresentationFormat>
  <Paragraphs>22</Paragraphs>
  <Slides>1</Slides>
  <Notes>1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6" baseType="lpstr">
      <vt:lpstr>굴림</vt:lpstr>
      <vt:lpstr>맑은 고딕</vt:lpstr>
      <vt:lpstr>Arial</vt:lpstr>
      <vt:lpstr>Times New Roman</vt:lpstr>
      <vt:lpstr>Office 테마</vt:lpstr>
      <vt:lpstr>PowerPoint 프레젠테이션</vt:lpstr>
    </vt:vector>
  </TitlesOfParts>
  <Manager/>
  <Company/>
  <LinksUpToDate>false</LinksUpToDate>
  <SharedDoc>false</SharedDoc>
  <HyperlinkBase/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hallym</dc:creator>
  <cp:lastModifiedBy>진형태</cp:lastModifiedBy>
  <cp:revision>282</cp:revision>
  <cp:lastPrinted>2021-08-30T09:00:24Z</cp:lastPrinted>
  <dcterms:modified xsi:type="dcterms:W3CDTF">2024-05-03T06:01:54Z</dcterms:modified>
</cp:coreProperties>
</file>

<file path=docProps/thumbnail.jpeg>
</file>