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99" r:id="rId2"/>
  </p:sldIdLst>
  <p:sldSz cx="9144000" cy="6858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4" autoAdjust="0"/>
    <p:restoredTop sz="94660"/>
  </p:normalViewPr>
  <p:slideViewPr>
    <p:cSldViewPr>
      <p:cViewPr varScale="1">
        <p:scale>
          <a:sx n="102" d="100"/>
          <a:sy n="102" d="100"/>
        </p:scale>
        <p:origin x="288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6937C3-C09D-4A8E-8A07-A4156CA97BBD}" type="datetimeFigureOut">
              <a:rPr lang="ko-KR" altLang="en-US" smtClean="0"/>
              <a:pPr/>
              <a:t>2024-05-03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16DA03-2909-46E7-B101-E83935209F5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0621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 algn="just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ko-KR" sz="12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FIGURE 4 </a:t>
            </a:r>
            <a:r>
              <a:rPr lang="en-US" altLang="ko-K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Analysis of amplified </a:t>
            </a:r>
            <a:r>
              <a:rPr lang="en-US" altLang="ko-K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MCPyV</a:t>
            </a:r>
            <a:r>
              <a:rPr lang="en-US" altLang="ko-K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NCCR</a:t>
            </a:r>
            <a:r>
              <a:rPr lang="en-US" altLang="ko-KR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ko-KR" sz="1200" b="1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A</a:t>
            </a:r>
            <a:r>
              <a:rPr lang="en-US" altLang="ko-KR" sz="1200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 amplified with ORIF2/ORIR2 primers, PCR products were visualized after staining with ethidium bromide and photographed with UV light. Lane </a:t>
            </a:r>
            <a:r>
              <a:rPr kumimoji="0" lang="en-US" altLang="ko-KR" sz="120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M:</a:t>
            </a:r>
            <a:r>
              <a:rPr kumimoji="0" lang="en-US" altLang="ko-KR" sz="12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molecular weight markers. </a:t>
            </a:r>
            <a:r>
              <a:rPr kumimoji="0" lang="en-US" altLang="ko-KR" sz="120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Lane N:</a:t>
            </a:r>
            <a:r>
              <a:rPr kumimoji="0" lang="en-US" altLang="ko-KR" sz="12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distilled water as a negative control. Only two subtypes </a:t>
            </a:r>
            <a:r>
              <a:rPr lang="en-US" altLang="ko-K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the </a:t>
            </a:r>
            <a:r>
              <a:rPr lang="en-US" altLang="ko-K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MCPyV</a:t>
            </a:r>
            <a:r>
              <a:rPr lang="en-US" altLang="ko-K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NCCR were identified, lane 1 (236 </a:t>
            </a:r>
            <a:r>
              <a:rPr lang="en-US" altLang="ko-K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bp</a:t>
            </a:r>
            <a:r>
              <a:rPr lang="en-US" altLang="ko-K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and lane 2 (229 </a:t>
            </a:r>
            <a:r>
              <a:rPr lang="en-US" altLang="ko-K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bp</a:t>
            </a:r>
            <a:r>
              <a:rPr lang="en-US" altLang="ko-K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16DA03-2909-46E7-B101-E83935209F5A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240032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3509C-A8DC-4CCF-87CD-5410E43A7F57}" type="datetimeFigureOut">
              <a:rPr lang="ko-KR" altLang="en-US" smtClean="0"/>
              <a:pPr/>
              <a:t>2024-05-03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62C52-F64E-4BCB-BB1C-4391C2E67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3509C-A8DC-4CCF-87CD-5410E43A7F57}" type="datetimeFigureOut">
              <a:rPr lang="ko-KR" altLang="en-US" smtClean="0"/>
              <a:pPr/>
              <a:t>2024-05-03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62C52-F64E-4BCB-BB1C-4391C2E67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3509C-A8DC-4CCF-87CD-5410E43A7F57}" type="datetimeFigureOut">
              <a:rPr lang="ko-KR" altLang="en-US" smtClean="0"/>
              <a:pPr/>
              <a:t>2024-05-03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62C52-F64E-4BCB-BB1C-4391C2E67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3509C-A8DC-4CCF-87CD-5410E43A7F57}" type="datetimeFigureOut">
              <a:rPr lang="ko-KR" altLang="en-US" smtClean="0"/>
              <a:pPr/>
              <a:t>2024-05-03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62C52-F64E-4BCB-BB1C-4391C2E67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3509C-A8DC-4CCF-87CD-5410E43A7F57}" type="datetimeFigureOut">
              <a:rPr lang="ko-KR" altLang="en-US" smtClean="0"/>
              <a:pPr/>
              <a:t>2024-05-03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62C52-F64E-4BCB-BB1C-4391C2E67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3509C-A8DC-4CCF-87CD-5410E43A7F57}" type="datetimeFigureOut">
              <a:rPr lang="ko-KR" altLang="en-US" smtClean="0"/>
              <a:pPr/>
              <a:t>2024-05-03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62C52-F64E-4BCB-BB1C-4391C2E67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3509C-A8DC-4CCF-87CD-5410E43A7F57}" type="datetimeFigureOut">
              <a:rPr lang="ko-KR" altLang="en-US" smtClean="0"/>
              <a:pPr/>
              <a:t>2024-05-03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62C52-F64E-4BCB-BB1C-4391C2E67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3509C-A8DC-4CCF-87CD-5410E43A7F57}" type="datetimeFigureOut">
              <a:rPr lang="ko-KR" altLang="en-US" smtClean="0"/>
              <a:pPr/>
              <a:t>2024-05-03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62C52-F64E-4BCB-BB1C-4391C2E67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3509C-A8DC-4CCF-87CD-5410E43A7F57}" type="datetimeFigureOut">
              <a:rPr lang="ko-KR" altLang="en-US" smtClean="0"/>
              <a:pPr/>
              <a:t>2024-05-03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62C52-F64E-4BCB-BB1C-4391C2E67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3509C-A8DC-4CCF-87CD-5410E43A7F57}" type="datetimeFigureOut">
              <a:rPr lang="ko-KR" altLang="en-US" smtClean="0"/>
              <a:pPr/>
              <a:t>2024-05-03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62C52-F64E-4BCB-BB1C-4391C2E67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3509C-A8DC-4CCF-87CD-5410E43A7F57}" type="datetimeFigureOut">
              <a:rPr lang="ko-KR" altLang="en-US" smtClean="0"/>
              <a:pPr/>
              <a:t>2024-05-03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62C52-F64E-4BCB-BB1C-4391C2E67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A3509C-A8DC-4CCF-87CD-5410E43A7F57}" type="datetimeFigureOut">
              <a:rPr lang="ko-KR" altLang="en-US" smtClean="0"/>
              <a:pPr/>
              <a:t>2024-05-03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62C52-F64E-4BCB-BB1C-4391C2E67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3"/>
          <p:cNvSpPr>
            <a:spLocks noChangeArrowheads="1"/>
          </p:cNvSpPr>
          <p:nvPr/>
        </p:nvSpPr>
        <p:spPr bwMode="auto">
          <a:xfrm>
            <a:off x="0" y="47667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8" name="그룹 7"/>
          <p:cNvGrpSpPr/>
          <p:nvPr/>
        </p:nvGrpSpPr>
        <p:grpSpPr>
          <a:xfrm>
            <a:off x="3036659" y="1875677"/>
            <a:ext cx="2951499" cy="2201395"/>
            <a:chOff x="3036659" y="1011581"/>
            <a:chExt cx="2951499" cy="2201395"/>
          </a:xfrm>
        </p:grpSpPr>
        <p:sp>
          <p:nvSpPr>
            <p:cNvPr id="18" name="Text Box 1"/>
            <p:cNvSpPr txBox="1">
              <a:spLocks/>
            </p:cNvSpPr>
            <p:nvPr/>
          </p:nvSpPr>
          <p:spPr bwMode="auto">
            <a:xfrm>
              <a:off x="3379827" y="2239164"/>
              <a:ext cx="439531" cy="2336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500</a:t>
              </a:r>
              <a:r>
                <a:rPr kumimoji="0" lang="en-US" altLang="ko-KR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endParaRPr kumimoji="0" lang="en-US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" name="Text Box 6"/>
            <p:cNvSpPr txBox="1">
              <a:spLocks/>
            </p:cNvSpPr>
            <p:nvPr/>
          </p:nvSpPr>
          <p:spPr bwMode="auto">
            <a:xfrm>
              <a:off x="3036659" y="1011581"/>
              <a:ext cx="2951499" cy="2134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        M     N     1      2          </a:t>
              </a:r>
              <a:endParaRPr kumimoji="0" lang="en-US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" name="Text Box 1"/>
            <p:cNvSpPr txBox="1">
              <a:spLocks/>
            </p:cNvSpPr>
            <p:nvPr/>
          </p:nvSpPr>
          <p:spPr bwMode="auto">
            <a:xfrm>
              <a:off x="3379827" y="2383320"/>
              <a:ext cx="439531" cy="2336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ko-KR" sz="1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r>
                <a:rPr kumimoji="0" lang="en-US" altLang="ko-KR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00</a:t>
              </a:r>
              <a:r>
                <a:rPr kumimoji="0" lang="en-US" altLang="ko-KR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endParaRPr kumimoji="0" lang="en-US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" name="Text Box 1"/>
            <p:cNvSpPr txBox="1">
              <a:spLocks/>
            </p:cNvSpPr>
            <p:nvPr/>
          </p:nvSpPr>
          <p:spPr bwMode="auto">
            <a:xfrm>
              <a:off x="3385572" y="2521314"/>
              <a:ext cx="439531" cy="2336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ko-KR" sz="1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kumimoji="0" lang="en-US" altLang="ko-KR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00</a:t>
              </a:r>
              <a:r>
                <a:rPr kumimoji="0" lang="en-US" altLang="ko-KR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endParaRPr kumimoji="0" lang="en-US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" name="Text Box 1"/>
            <p:cNvSpPr txBox="1">
              <a:spLocks/>
            </p:cNvSpPr>
            <p:nvPr/>
          </p:nvSpPr>
          <p:spPr bwMode="auto">
            <a:xfrm>
              <a:off x="3384108" y="2671212"/>
              <a:ext cx="439531" cy="2336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ko-KR" sz="1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kumimoji="0" lang="en-US" altLang="ko-KR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00</a:t>
              </a:r>
              <a:r>
                <a:rPr kumimoji="0" lang="en-US" altLang="ko-KR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endParaRPr kumimoji="0" lang="en-US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" name="Text Box 1"/>
            <p:cNvSpPr txBox="1">
              <a:spLocks/>
            </p:cNvSpPr>
            <p:nvPr/>
          </p:nvSpPr>
          <p:spPr bwMode="auto">
            <a:xfrm>
              <a:off x="3384108" y="2862363"/>
              <a:ext cx="439531" cy="2336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ko-KR" sz="10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kumimoji="0" lang="en-US" altLang="ko-KR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00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ko-KR" sz="10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lang="en-US" altLang="ko-KR" sz="1000" dirty="0" err="1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bp</a:t>
              </a:r>
              <a:r>
                <a:rPr lang="en-US" altLang="ko-KR" sz="10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r>
                <a:rPr kumimoji="0" lang="en-US" altLang="ko-KR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endParaRPr kumimoji="0" lang="en-US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pic>
          <p:nvPicPr>
            <p:cNvPr id="6" name="그림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05435" y="1268760"/>
              <a:ext cx="1514635" cy="1944216"/>
            </a:xfrm>
            <a:prstGeom prst="rect">
              <a:avLst/>
            </a:prstGeom>
          </p:spPr>
        </p:pic>
      </p:grpSp>
      <p:sp>
        <p:nvSpPr>
          <p:cNvPr id="13" name="Text Box 10"/>
          <p:cNvSpPr txBox="1">
            <a:spLocks/>
          </p:cNvSpPr>
          <p:nvPr/>
        </p:nvSpPr>
        <p:spPr bwMode="auto">
          <a:xfrm>
            <a:off x="1115616" y="996787"/>
            <a:ext cx="1033698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ko-KR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altLang="ko-KR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kumimoji="0" lang="en-US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5572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6265</TotalTime>
  <Words>91</Words>
  <Application>Microsoft Office PowerPoint</Application>
  <PresentationFormat>화면 슬라이드 쇼(4:3)</PresentationFormat>
  <Paragraphs>15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맑은 고딕</vt:lpstr>
      <vt:lpstr>Arial</vt:lpstr>
      <vt:lpstr>Times New Roman</vt:lpstr>
      <vt:lpstr>Office 테마</vt:lpstr>
      <vt:lpstr>PowerPoint 프레젠테이션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hallym</dc:creator>
  <cp:lastModifiedBy>진형태</cp:lastModifiedBy>
  <cp:revision>95</cp:revision>
  <cp:lastPrinted>2019-01-24T08:27:52Z</cp:lastPrinted>
  <dcterms:modified xsi:type="dcterms:W3CDTF">2024-05-03T06:03:27Z</dcterms:modified>
</cp:coreProperties>
</file>