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4" r:id="rId2"/>
  </p:sldIdLst>
  <p:sldSz cx="9144000" cy="6858000" type="screen4x3"/>
  <p:notesSz cx="6858000" cy="99472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102" d="100"/>
          <a:sy n="102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CF6937C3-C09D-4A8E-8A07-A4156CA97BBD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879" tIns="45939" rIns="91879" bIns="4593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DF16DA03-2909-46E7-B101-E83935209F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62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ct val="0"/>
              </a:spcAft>
              <a:buSzPct val="45000"/>
              <a:buNone/>
            </a:pPr>
            <a:r>
              <a:rPr lang="en-GB" altLang="ko-KR" sz="1200" b="1" smtClean="0">
                <a:ea typeface="굴림" panose="020B0600000101010101" pitchFamily="50" charset="-127"/>
                <a:cs typeface="Times New Roman" panose="02020603050405020304" pitchFamily="18" charset="0"/>
              </a:rPr>
              <a:t>FIGURE 3 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M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utation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alterations of full-length VP1 of 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</a:t>
            </a:r>
            <a:r>
              <a:rPr lang="en-GB" altLang="ko-KR" sz="1200" b="1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A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Structures of six 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strains: MCC350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EU375803.1); MCC 339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EU375804.1); MKL–1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FJ173815); HB039C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KC571692.1); TKS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FJ464337); and KIB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MK561422). </a:t>
            </a:r>
            <a:r>
              <a:rPr lang="en-US" altLang="ko-KR" sz="1200" b="1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B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Eight of 34 DNA sequences of lung cancers showed a single-nucleotide substitution: specifically, three samples, BL1, BL4, and BL28, show mutations in 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specific to  Korean strains (at positions 4,152 and 4,153 in BL1-filled ovals). In the case of positions 4,362 and 4,368, they existed in a mixed form (open ovals and filled ovals) (see Figure S2).</a:t>
            </a:r>
            <a:endParaRPr lang="en-GB" altLang="ko-KR" sz="1200" strike="sngStrike" dirty="0"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6DA03-2909-46E7-B101-E83935209F5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261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107504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1110728" y="1124744"/>
            <a:ext cx="7709744" cy="4818731"/>
            <a:chOff x="789801" y="410302"/>
            <a:chExt cx="7709744" cy="4818731"/>
          </a:xfrm>
        </p:grpSpPr>
        <p:sp>
          <p:nvSpPr>
            <p:cNvPr id="265" name="Text Box 9"/>
            <p:cNvSpPr txBox="1">
              <a:spLocks/>
            </p:cNvSpPr>
            <p:nvPr/>
          </p:nvSpPr>
          <p:spPr bwMode="auto">
            <a:xfrm>
              <a:off x="836554" y="3427314"/>
              <a:ext cx="486490" cy="346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B</a:t>
              </a:r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2276536" y="3710717"/>
              <a:ext cx="4851208" cy="225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67" name="Text Box 9"/>
            <p:cNvSpPr txBox="1">
              <a:spLocks/>
            </p:cNvSpPr>
            <p:nvPr/>
          </p:nvSpPr>
          <p:spPr bwMode="auto">
            <a:xfrm>
              <a:off x="1225377" y="3680023"/>
              <a:ext cx="920752" cy="31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BL1</a:t>
              </a:r>
              <a:endPara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타원 269"/>
            <p:cNvSpPr/>
            <p:nvPr/>
          </p:nvSpPr>
          <p:spPr>
            <a:xfrm flipH="1">
              <a:off x="2915816" y="3729673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71" name="타원 270"/>
            <p:cNvSpPr/>
            <p:nvPr/>
          </p:nvSpPr>
          <p:spPr>
            <a:xfrm flipH="1">
              <a:off x="3203848" y="3729673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72" name="타원 271"/>
            <p:cNvSpPr/>
            <p:nvPr/>
          </p:nvSpPr>
          <p:spPr>
            <a:xfrm flipH="1">
              <a:off x="4211960" y="3729673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73" name="Text Box 9"/>
            <p:cNvSpPr txBox="1">
              <a:spLocks/>
            </p:cNvSpPr>
            <p:nvPr/>
          </p:nvSpPr>
          <p:spPr bwMode="auto">
            <a:xfrm>
              <a:off x="2555776" y="3815847"/>
              <a:ext cx="2691148" cy="30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ko-KR" sz="1600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          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     G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A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G    </a:t>
              </a:r>
              <a:endPara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타원 148"/>
            <p:cNvSpPr/>
            <p:nvPr/>
          </p:nvSpPr>
          <p:spPr>
            <a:xfrm flipH="1">
              <a:off x="4355976" y="3729673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2283646" y="4129963"/>
              <a:ext cx="4851208" cy="225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93" name="Text Box 9"/>
            <p:cNvSpPr txBox="1">
              <a:spLocks/>
            </p:cNvSpPr>
            <p:nvPr/>
          </p:nvSpPr>
          <p:spPr bwMode="auto">
            <a:xfrm>
              <a:off x="1138198" y="4095033"/>
              <a:ext cx="920752" cy="31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BL13</a:t>
              </a:r>
              <a:endPara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5" name="타원 294"/>
            <p:cNvSpPr/>
            <p:nvPr/>
          </p:nvSpPr>
          <p:spPr>
            <a:xfrm flipH="1">
              <a:off x="2915816" y="414817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96" name="타원 295"/>
            <p:cNvSpPr/>
            <p:nvPr/>
          </p:nvSpPr>
          <p:spPr>
            <a:xfrm flipH="1">
              <a:off x="3203848" y="4148342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297" name="타원 296"/>
            <p:cNvSpPr/>
            <p:nvPr/>
          </p:nvSpPr>
          <p:spPr>
            <a:xfrm flipH="1">
              <a:off x="4211960" y="4148342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51" name="타원 150"/>
            <p:cNvSpPr/>
            <p:nvPr/>
          </p:nvSpPr>
          <p:spPr>
            <a:xfrm flipH="1">
              <a:off x="4355976" y="415004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08" name="직사각형 307"/>
            <p:cNvSpPr/>
            <p:nvPr/>
          </p:nvSpPr>
          <p:spPr>
            <a:xfrm>
              <a:off x="2283646" y="4540217"/>
              <a:ext cx="4851208" cy="225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09" name="Text Box 9"/>
            <p:cNvSpPr txBox="1">
              <a:spLocks/>
            </p:cNvSpPr>
            <p:nvPr/>
          </p:nvSpPr>
          <p:spPr bwMode="auto">
            <a:xfrm>
              <a:off x="1138198" y="4489178"/>
              <a:ext cx="920752" cy="31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BL26</a:t>
              </a:r>
              <a:endPara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" name="타원 310"/>
            <p:cNvSpPr/>
            <p:nvPr/>
          </p:nvSpPr>
          <p:spPr>
            <a:xfrm flipH="1">
              <a:off x="2915816" y="4559986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12" name="타원 311"/>
            <p:cNvSpPr/>
            <p:nvPr/>
          </p:nvSpPr>
          <p:spPr>
            <a:xfrm flipH="1">
              <a:off x="3203848" y="4559986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13" name="타원 312"/>
            <p:cNvSpPr/>
            <p:nvPr/>
          </p:nvSpPr>
          <p:spPr>
            <a:xfrm flipH="1">
              <a:off x="4211960" y="4559986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53" name="타원 152"/>
            <p:cNvSpPr/>
            <p:nvPr/>
          </p:nvSpPr>
          <p:spPr>
            <a:xfrm flipH="1">
              <a:off x="4355976" y="4559986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790836" y="410302"/>
              <a:ext cx="7708709" cy="764468"/>
              <a:chOff x="790836" y="410302"/>
              <a:chExt cx="7708709" cy="764468"/>
            </a:xfrm>
          </p:grpSpPr>
          <p:sp>
            <p:nvSpPr>
              <p:cNvPr id="242" name="Text Box 9"/>
              <p:cNvSpPr txBox="1">
                <a:spLocks/>
              </p:cNvSpPr>
              <p:nvPr/>
            </p:nvSpPr>
            <p:spPr bwMode="auto">
              <a:xfrm>
                <a:off x="790836" y="410302"/>
                <a:ext cx="486490" cy="346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kumimoji="0" lang="en-US" altLang="ko-K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36" name="그룹 35"/>
              <p:cNvGrpSpPr/>
              <p:nvPr/>
            </p:nvGrpSpPr>
            <p:grpSpPr>
              <a:xfrm>
                <a:off x="1891180" y="760653"/>
                <a:ext cx="5624023" cy="225271"/>
                <a:chOff x="2376373" y="754853"/>
                <a:chExt cx="5624023" cy="341747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2762081" y="754853"/>
                  <a:ext cx="4851208" cy="34174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14" name="뺄셈 기호 13"/>
                <p:cNvSpPr/>
                <p:nvPr/>
              </p:nvSpPr>
              <p:spPr>
                <a:xfrm>
                  <a:off x="2376373" y="883839"/>
                  <a:ext cx="418848" cy="110644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6" name="뺄셈 기호 25"/>
                <p:cNvSpPr/>
                <p:nvPr/>
              </p:nvSpPr>
              <p:spPr>
                <a:xfrm>
                  <a:off x="7577818" y="883741"/>
                  <a:ext cx="422578" cy="68298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cxnSp>
              <p:nvCxnSpPr>
                <p:cNvPr id="29" name="직선 연결선 28"/>
                <p:cNvCxnSpPr/>
                <p:nvPr/>
              </p:nvCxnSpPr>
              <p:spPr>
                <a:xfrm>
                  <a:off x="2454575" y="857204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직선 연결선 31"/>
                <p:cNvCxnSpPr/>
                <p:nvPr/>
              </p:nvCxnSpPr>
              <p:spPr>
                <a:xfrm>
                  <a:off x="2510478" y="852901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>
                  <a:off x="7781490" y="836711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>
                  <a:off x="7831701" y="833054"/>
                  <a:ext cx="109181" cy="18512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Text Box 9"/>
              <p:cNvSpPr txBox="1">
                <a:spLocks/>
              </p:cNvSpPr>
              <p:nvPr/>
            </p:nvSpPr>
            <p:spPr bwMode="auto">
              <a:xfrm>
                <a:off x="797268" y="715063"/>
                <a:ext cx="920752" cy="316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MCC</a:t>
                </a:r>
                <a:r>
                  <a: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350  </a:t>
                </a:r>
                <a:endPara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" name="Text Box 9"/>
              <p:cNvSpPr txBox="1">
                <a:spLocks/>
              </p:cNvSpPr>
              <p:nvPr/>
            </p:nvSpPr>
            <p:spPr bwMode="auto">
              <a:xfrm>
                <a:off x="1835694" y="529826"/>
                <a:ext cx="6663851" cy="29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4427                                                                                                                     3156</a:t>
                </a:r>
                <a:r>
                  <a:rPr kumimoji="0" lang="en-US" altLang="ko-KR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en-US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Text Box 9"/>
              <p:cNvSpPr txBox="1">
                <a:spLocks/>
              </p:cNvSpPr>
              <p:nvPr/>
            </p:nvSpPr>
            <p:spPr bwMode="auto">
              <a:xfrm>
                <a:off x="2644898" y="548680"/>
                <a:ext cx="2470605" cy="256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4370  4364                     4155 4154</a:t>
                </a:r>
                <a:endPara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타원 105"/>
              <p:cNvSpPr/>
              <p:nvPr/>
            </p:nvSpPr>
            <p:spPr>
              <a:xfrm flipH="1">
                <a:off x="2915816" y="780425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129" name="타원 128"/>
              <p:cNvSpPr/>
              <p:nvPr/>
            </p:nvSpPr>
            <p:spPr>
              <a:xfrm flipH="1">
                <a:off x="3203848" y="778660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136" name="타원 135"/>
              <p:cNvSpPr/>
              <p:nvPr/>
            </p:nvSpPr>
            <p:spPr>
              <a:xfrm flipH="1">
                <a:off x="4211960" y="777798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184" name="Text Box 9"/>
              <p:cNvSpPr txBox="1">
                <a:spLocks/>
              </p:cNvSpPr>
              <p:nvPr/>
            </p:nvSpPr>
            <p:spPr bwMode="auto">
              <a:xfrm>
                <a:off x="2579470" y="865833"/>
                <a:ext cx="2667454" cy="308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altLang="ko-KR" sz="1600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G &gt; A  G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A              </a:t>
                </a:r>
                <a:r>
                  <a:rPr lang="en-GB" altLang="ko-KR" sz="1000" b="1" dirty="0" err="1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A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G  </a:t>
                </a:r>
                <a:r>
                  <a:rPr lang="en-GB" altLang="ko-KR" sz="1000" b="1" dirty="0" err="1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G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T    </a:t>
                </a:r>
                <a:endPara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타원 140"/>
              <p:cNvSpPr/>
              <p:nvPr/>
            </p:nvSpPr>
            <p:spPr>
              <a:xfrm flipH="1">
                <a:off x="4355976" y="777590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</p:grpSp>
        <p:grpSp>
          <p:nvGrpSpPr>
            <p:cNvPr id="125" name="그룹 124"/>
            <p:cNvGrpSpPr/>
            <p:nvPr/>
          </p:nvGrpSpPr>
          <p:grpSpPr>
            <a:xfrm>
              <a:off x="789801" y="1130382"/>
              <a:ext cx="6725402" cy="316847"/>
              <a:chOff x="789801" y="735237"/>
              <a:chExt cx="6725402" cy="316847"/>
            </a:xfrm>
          </p:grpSpPr>
          <p:grpSp>
            <p:nvGrpSpPr>
              <p:cNvPr id="143" name="그룹 142"/>
              <p:cNvGrpSpPr/>
              <p:nvPr/>
            </p:nvGrpSpPr>
            <p:grpSpPr>
              <a:xfrm>
                <a:off x="1891180" y="784388"/>
                <a:ext cx="5624023" cy="225271"/>
                <a:chOff x="2376373" y="790867"/>
                <a:chExt cx="5624023" cy="341748"/>
              </a:xfrm>
            </p:grpSpPr>
            <p:sp>
              <p:nvSpPr>
                <p:cNvPr id="194" name="직사각형 193"/>
                <p:cNvSpPr/>
                <p:nvPr/>
              </p:nvSpPr>
              <p:spPr>
                <a:xfrm>
                  <a:off x="2762081" y="790867"/>
                  <a:ext cx="4851208" cy="3417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197" name="뺄셈 기호 196"/>
                <p:cNvSpPr/>
                <p:nvPr/>
              </p:nvSpPr>
              <p:spPr>
                <a:xfrm>
                  <a:off x="2376373" y="910986"/>
                  <a:ext cx="418848" cy="110645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198" name="뺄셈 기호 197"/>
                <p:cNvSpPr/>
                <p:nvPr/>
              </p:nvSpPr>
              <p:spPr>
                <a:xfrm>
                  <a:off x="7577818" y="910986"/>
                  <a:ext cx="422578" cy="68298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cxnSp>
              <p:nvCxnSpPr>
                <p:cNvPr id="199" name="직선 연결선 198"/>
                <p:cNvCxnSpPr/>
                <p:nvPr/>
              </p:nvCxnSpPr>
              <p:spPr>
                <a:xfrm>
                  <a:off x="2454575" y="882418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직선 연결선 199"/>
                <p:cNvCxnSpPr/>
                <p:nvPr/>
              </p:nvCxnSpPr>
              <p:spPr>
                <a:xfrm>
                  <a:off x="2504240" y="867175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직선 연결선 200"/>
                <p:cNvCxnSpPr/>
                <p:nvPr/>
              </p:nvCxnSpPr>
              <p:spPr>
                <a:xfrm>
                  <a:off x="7784560" y="867175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/>
                <p:cNvCxnSpPr/>
                <p:nvPr/>
              </p:nvCxnSpPr>
              <p:spPr>
                <a:xfrm>
                  <a:off x="7836701" y="867175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9" name="Text Box 9"/>
              <p:cNvSpPr txBox="1">
                <a:spLocks/>
              </p:cNvSpPr>
              <p:nvPr/>
            </p:nvSpPr>
            <p:spPr bwMode="auto">
              <a:xfrm>
                <a:off x="789801" y="735237"/>
                <a:ext cx="920752" cy="316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MCC</a:t>
                </a:r>
                <a:r>
                  <a: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339 </a:t>
                </a:r>
                <a:endPara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03" name="그룹 202"/>
            <p:cNvGrpSpPr/>
            <p:nvPr/>
          </p:nvGrpSpPr>
          <p:grpSpPr>
            <a:xfrm>
              <a:off x="1205352" y="1201776"/>
              <a:ext cx="6319619" cy="2094695"/>
              <a:chOff x="1198113" y="-586943"/>
              <a:chExt cx="6319619" cy="2094695"/>
            </a:xfrm>
          </p:grpSpPr>
          <p:grpSp>
            <p:nvGrpSpPr>
              <p:cNvPr id="208" name="그룹 207"/>
              <p:cNvGrpSpPr/>
              <p:nvPr/>
            </p:nvGrpSpPr>
            <p:grpSpPr>
              <a:xfrm>
                <a:off x="1894198" y="1085723"/>
                <a:ext cx="5623534" cy="225276"/>
                <a:chOff x="2379391" y="1247977"/>
                <a:chExt cx="5623534" cy="341752"/>
              </a:xfrm>
            </p:grpSpPr>
            <p:sp>
              <p:nvSpPr>
                <p:cNvPr id="219" name="직사각형 218"/>
                <p:cNvSpPr/>
                <p:nvPr/>
              </p:nvSpPr>
              <p:spPr>
                <a:xfrm>
                  <a:off x="2763986" y="1247977"/>
                  <a:ext cx="4851208" cy="34175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20" name="뺄셈 기호 219"/>
                <p:cNvSpPr/>
                <p:nvPr/>
              </p:nvSpPr>
              <p:spPr>
                <a:xfrm>
                  <a:off x="2379391" y="1354064"/>
                  <a:ext cx="418848" cy="110644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21" name="뺄셈 기호 220"/>
                <p:cNvSpPr/>
                <p:nvPr/>
              </p:nvSpPr>
              <p:spPr>
                <a:xfrm>
                  <a:off x="7580347" y="1368007"/>
                  <a:ext cx="422578" cy="68299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cxnSp>
              <p:nvCxnSpPr>
                <p:cNvPr id="225" name="직선 연결선 224"/>
                <p:cNvCxnSpPr/>
                <p:nvPr/>
              </p:nvCxnSpPr>
              <p:spPr>
                <a:xfrm>
                  <a:off x="2458086" y="1326180"/>
                  <a:ext cx="109181" cy="1682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직선 연결선 227"/>
                <p:cNvCxnSpPr/>
                <p:nvPr/>
              </p:nvCxnSpPr>
              <p:spPr>
                <a:xfrm>
                  <a:off x="2514288" y="1324537"/>
                  <a:ext cx="109181" cy="1682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직선 연결선 229"/>
                <p:cNvCxnSpPr/>
                <p:nvPr/>
              </p:nvCxnSpPr>
              <p:spPr>
                <a:xfrm>
                  <a:off x="7829639" y="1316395"/>
                  <a:ext cx="109181" cy="1682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직선 연결선 230"/>
                <p:cNvCxnSpPr/>
                <p:nvPr/>
              </p:nvCxnSpPr>
              <p:spPr>
                <a:xfrm>
                  <a:off x="7777519" y="1311192"/>
                  <a:ext cx="109181" cy="16829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1" name="Text Box 9"/>
              <p:cNvSpPr txBox="1">
                <a:spLocks/>
              </p:cNvSpPr>
              <p:nvPr/>
            </p:nvSpPr>
            <p:spPr bwMode="auto">
              <a:xfrm>
                <a:off x="1198113" y="1020147"/>
                <a:ext cx="608944" cy="316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KIB</a:t>
                </a:r>
                <a:endPara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2" name="Text Box 9"/>
              <p:cNvSpPr txBox="1">
                <a:spLocks/>
              </p:cNvSpPr>
              <p:nvPr/>
            </p:nvSpPr>
            <p:spPr bwMode="auto">
              <a:xfrm>
                <a:off x="1835695" y="853831"/>
                <a:ext cx="5512540" cy="296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2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4427                                                                                                                     3156</a:t>
                </a:r>
                <a:r>
                  <a:rPr kumimoji="0" lang="en-US" altLang="ko-KR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kumimoji="0" lang="en-US" altLang="ko-K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4" name="Text Box 9"/>
              <p:cNvSpPr txBox="1">
                <a:spLocks/>
              </p:cNvSpPr>
              <p:nvPr/>
            </p:nvSpPr>
            <p:spPr bwMode="auto">
              <a:xfrm>
                <a:off x="2637659" y="867477"/>
                <a:ext cx="2470605" cy="256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4368 </a:t>
                </a:r>
                <a:r>
                  <a:rPr lang="en-US" altLang="ko-KR" sz="10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0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4362                     4153 4152</a:t>
                </a:r>
                <a:endPara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5" name="타원 214"/>
              <p:cNvSpPr/>
              <p:nvPr/>
            </p:nvSpPr>
            <p:spPr>
              <a:xfrm flipH="1">
                <a:off x="2908577" y="1101764"/>
                <a:ext cx="85133" cy="1841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216" name="타원 215"/>
              <p:cNvSpPr/>
              <p:nvPr/>
            </p:nvSpPr>
            <p:spPr>
              <a:xfrm flipH="1">
                <a:off x="3196609" y="1101764"/>
                <a:ext cx="85133" cy="18411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217" name="타원 216"/>
              <p:cNvSpPr/>
              <p:nvPr/>
            </p:nvSpPr>
            <p:spPr>
              <a:xfrm flipH="1">
                <a:off x="4204721" y="1101764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218" name="Text Box 9"/>
              <p:cNvSpPr txBox="1">
                <a:spLocks/>
              </p:cNvSpPr>
              <p:nvPr/>
            </p:nvSpPr>
            <p:spPr bwMode="auto">
              <a:xfrm>
                <a:off x="2572231" y="1198815"/>
                <a:ext cx="2271136" cy="308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altLang="ko-KR" sz="1600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A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&gt; G  A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G    </a:t>
                </a:r>
                <a:r>
                  <a:rPr lang="ko-KR" altLang="en-US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ko-KR" altLang="en-US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       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A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G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 err="1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G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</a:t>
                </a:r>
                <a:r>
                  <a:rPr lang="en-GB" altLang="ko-KR" sz="1000" b="1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&gt; </a:t>
                </a:r>
                <a:r>
                  <a:rPr lang="en-GB" altLang="ko-KR" sz="1000" b="1" dirty="0" smtClean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T    </a:t>
                </a:r>
                <a:endPara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" name="타원 337"/>
              <p:cNvSpPr/>
              <p:nvPr/>
            </p:nvSpPr>
            <p:spPr>
              <a:xfrm flipH="1">
                <a:off x="2908577" y="-586943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345" name="타원 344"/>
              <p:cNvSpPr/>
              <p:nvPr/>
            </p:nvSpPr>
            <p:spPr>
              <a:xfrm flipH="1">
                <a:off x="3196609" y="-586943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350" name="타원 349"/>
              <p:cNvSpPr/>
              <p:nvPr/>
            </p:nvSpPr>
            <p:spPr>
              <a:xfrm flipH="1">
                <a:off x="4204721" y="-586943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142" name="타원 141"/>
              <p:cNvSpPr/>
              <p:nvPr/>
            </p:nvSpPr>
            <p:spPr>
              <a:xfrm flipH="1">
                <a:off x="4348737" y="-586943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148" name="타원 147"/>
              <p:cNvSpPr/>
              <p:nvPr/>
            </p:nvSpPr>
            <p:spPr>
              <a:xfrm flipH="1">
                <a:off x="4348737" y="1101764"/>
                <a:ext cx="85133" cy="18411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</p:grpSp>
        <p:grpSp>
          <p:nvGrpSpPr>
            <p:cNvPr id="232" name="그룹 231"/>
            <p:cNvGrpSpPr/>
            <p:nvPr/>
          </p:nvGrpSpPr>
          <p:grpSpPr>
            <a:xfrm>
              <a:off x="972100" y="1533615"/>
              <a:ext cx="6543142" cy="316847"/>
              <a:chOff x="969687" y="818147"/>
              <a:chExt cx="6543142" cy="316847"/>
            </a:xfrm>
          </p:grpSpPr>
          <p:grpSp>
            <p:nvGrpSpPr>
              <p:cNvPr id="233" name="그룹 232"/>
              <p:cNvGrpSpPr/>
              <p:nvPr/>
            </p:nvGrpSpPr>
            <p:grpSpPr>
              <a:xfrm>
                <a:off x="1887370" y="878641"/>
                <a:ext cx="5625459" cy="225271"/>
                <a:chOff x="2372563" y="933861"/>
                <a:chExt cx="5625459" cy="341748"/>
              </a:xfrm>
            </p:grpSpPr>
            <p:sp>
              <p:nvSpPr>
                <p:cNvPr id="235" name="직사각형 234"/>
                <p:cNvSpPr/>
                <p:nvPr/>
              </p:nvSpPr>
              <p:spPr>
                <a:xfrm>
                  <a:off x="2759668" y="933861"/>
                  <a:ext cx="4851208" cy="34174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36" name="뺄셈 기호 235"/>
                <p:cNvSpPr/>
                <p:nvPr/>
              </p:nvSpPr>
              <p:spPr>
                <a:xfrm>
                  <a:off x="2372563" y="1048594"/>
                  <a:ext cx="418848" cy="110645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37" name="뺄셈 기호 236"/>
                <p:cNvSpPr/>
                <p:nvPr/>
              </p:nvSpPr>
              <p:spPr>
                <a:xfrm>
                  <a:off x="7575444" y="1049999"/>
                  <a:ext cx="422578" cy="68298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cxnSp>
              <p:nvCxnSpPr>
                <p:cNvPr id="238" name="직선 연결선 237"/>
                <p:cNvCxnSpPr/>
                <p:nvPr/>
              </p:nvCxnSpPr>
              <p:spPr>
                <a:xfrm>
                  <a:off x="2454575" y="1001734"/>
                  <a:ext cx="109181" cy="1682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직선 연결선 238"/>
                <p:cNvCxnSpPr/>
                <p:nvPr/>
              </p:nvCxnSpPr>
              <p:spPr>
                <a:xfrm>
                  <a:off x="2514288" y="1001733"/>
                  <a:ext cx="109181" cy="16829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직선 연결선 239"/>
                <p:cNvCxnSpPr/>
                <p:nvPr/>
              </p:nvCxnSpPr>
              <p:spPr>
                <a:xfrm>
                  <a:off x="7782538" y="995042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직선 연결선 240"/>
                <p:cNvCxnSpPr/>
                <p:nvPr/>
              </p:nvCxnSpPr>
              <p:spPr>
                <a:xfrm>
                  <a:off x="7832399" y="1001129"/>
                  <a:ext cx="109181" cy="1682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4" name="Text Box 9"/>
              <p:cNvSpPr txBox="1">
                <a:spLocks/>
              </p:cNvSpPr>
              <p:nvPr/>
            </p:nvSpPr>
            <p:spPr bwMode="auto">
              <a:xfrm>
                <a:off x="969687" y="818147"/>
                <a:ext cx="920752" cy="316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MKL-1</a:t>
                </a:r>
                <a:endPara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44" name="그룹 243"/>
            <p:cNvGrpSpPr/>
            <p:nvPr/>
          </p:nvGrpSpPr>
          <p:grpSpPr>
            <a:xfrm>
              <a:off x="882515" y="1957197"/>
              <a:ext cx="6637388" cy="316847"/>
              <a:chOff x="877689" y="921406"/>
              <a:chExt cx="6637388" cy="316847"/>
            </a:xfrm>
          </p:grpSpPr>
          <p:grpSp>
            <p:nvGrpSpPr>
              <p:cNvPr id="245" name="그룹 244"/>
              <p:cNvGrpSpPr/>
              <p:nvPr/>
            </p:nvGrpSpPr>
            <p:grpSpPr>
              <a:xfrm>
                <a:off x="1886578" y="973192"/>
                <a:ext cx="5628499" cy="225268"/>
                <a:chOff x="2371771" y="1077314"/>
                <a:chExt cx="5628499" cy="341746"/>
              </a:xfrm>
            </p:grpSpPr>
            <p:sp>
              <p:nvSpPr>
                <p:cNvPr id="247" name="직사각형 246"/>
                <p:cNvSpPr/>
                <p:nvPr/>
              </p:nvSpPr>
              <p:spPr>
                <a:xfrm>
                  <a:off x="2760234" y="1077314"/>
                  <a:ext cx="4851208" cy="341746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48" name="뺄셈 기호 247"/>
                <p:cNvSpPr/>
                <p:nvPr/>
              </p:nvSpPr>
              <p:spPr>
                <a:xfrm>
                  <a:off x="2371771" y="1191744"/>
                  <a:ext cx="418848" cy="110644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sp>
              <p:nvSpPr>
                <p:cNvPr id="249" name="뺄셈 기호 248"/>
                <p:cNvSpPr/>
                <p:nvPr/>
              </p:nvSpPr>
              <p:spPr>
                <a:xfrm>
                  <a:off x="7577692" y="1200812"/>
                  <a:ext cx="422578" cy="68300"/>
                </a:xfrm>
                <a:prstGeom prst="mathMinus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 smtClean="0"/>
                </a:p>
              </p:txBody>
            </p:sp>
            <p:cxnSp>
              <p:nvCxnSpPr>
                <p:cNvPr id="250" name="직선 연결선 249"/>
                <p:cNvCxnSpPr/>
                <p:nvPr/>
              </p:nvCxnSpPr>
              <p:spPr>
                <a:xfrm>
                  <a:off x="2454575" y="1164548"/>
                  <a:ext cx="109181" cy="16829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직선 연결선 250"/>
                <p:cNvCxnSpPr/>
                <p:nvPr/>
              </p:nvCxnSpPr>
              <p:spPr>
                <a:xfrm>
                  <a:off x="2510478" y="1164546"/>
                  <a:ext cx="109181" cy="16829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직선 연결선 251"/>
                <p:cNvCxnSpPr/>
                <p:nvPr/>
              </p:nvCxnSpPr>
              <p:spPr>
                <a:xfrm>
                  <a:off x="7782713" y="1155482"/>
                  <a:ext cx="109181" cy="16829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직선 연결선 252"/>
                <p:cNvCxnSpPr/>
                <p:nvPr/>
              </p:nvCxnSpPr>
              <p:spPr>
                <a:xfrm>
                  <a:off x="7835840" y="1152501"/>
                  <a:ext cx="109181" cy="16829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6" name="Text Box 9"/>
              <p:cNvSpPr txBox="1">
                <a:spLocks/>
              </p:cNvSpPr>
              <p:nvPr/>
            </p:nvSpPr>
            <p:spPr bwMode="auto">
              <a:xfrm>
                <a:off x="877689" y="921406"/>
                <a:ext cx="920752" cy="316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1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HB039C</a:t>
                </a:r>
                <a:endPara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55" name="그룹 254"/>
            <p:cNvGrpSpPr/>
            <p:nvPr/>
          </p:nvGrpSpPr>
          <p:grpSpPr>
            <a:xfrm>
              <a:off x="1897529" y="2415555"/>
              <a:ext cx="5627442" cy="225274"/>
              <a:chOff x="2375483" y="1208148"/>
              <a:chExt cx="5627442" cy="341756"/>
            </a:xfrm>
          </p:grpSpPr>
          <p:sp>
            <p:nvSpPr>
              <p:cNvPr id="257" name="직사각형 256"/>
              <p:cNvSpPr/>
              <p:nvPr/>
            </p:nvSpPr>
            <p:spPr>
              <a:xfrm>
                <a:off x="2763986" y="1208148"/>
                <a:ext cx="4851208" cy="34175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258" name="뺄셈 기호 257"/>
              <p:cNvSpPr/>
              <p:nvPr/>
            </p:nvSpPr>
            <p:spPr>
              <a:xfrm>
                <a:off x="2375483" y="1316243"/>
                <a:ext cx="418848" cy="110644"/>
              </a:xfrm>
              <a:prstGeom prst="mathMinus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sp>
            <p:nvSpPr>
              <p:cNvPr id="259" name="뺄셈 기호 258"/>
              <p:cNvSpPr/>
              <p:nvPr/>
            </p:nvSpPr>
            <p:spPr>
              <a:xfrm>
                <a:off x="7580347" y="1339958"/>
                <a:ext cx="422578" cy="68298"/>
              </a:xfrm>
              <a:prstGeom prst="mathMinus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 smtClean="0"/>
              </a:p>
            </p:txBody>
          </p:sp>
          <p:cxnSp>
            <p:nvCxnSpPr>
              <p:cNvPr id="260" name="직선 연결선 259"/>
              <p:cNvCxnSpPr/>
              <p:nvPr/>
            </p:nvCxnSpPr>
            <p:spPr>
              <a:xfrm>
                <a:off x="2454575" y="1274975"/>
                <a:ext cx="109181" cy="16829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직선 연결선 260"/>
              <p:cNvCxnSpPr/>
              <p:nvPr/>
            </p:nvCxnSpPr>
            <p:spPr>
              <a:xfrm>
                <a:off x="2514288" y="1274976"/>
                <a:ext cx="109181" cy="1682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직선 연결선 261"/>
              <p:cNvCxnSpPr/>
              <p:nvPr/>
            </p:nvCxnSpPr>
            <p:spPr>
              <a:xfrm>
                <a:off x="7780501" y="1287486"/>
                <a:ext cx="109181" cy="1682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직선 연결선 262"/>
              <p:cNvCxnSpPr/>
              <p:nvPr/>
            </p:nvCxnSpPr>
            <p:spPr>
              <a:xfrm>
                <a:off x="7829617" y="1287482"/>
                <a:ext cx="109181" cy="16829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6" name="Text Box 9"/>
            <p:cNvSpPr txBox="1">
              <a:spLocks/>
            </p:cNvSpPr>
            <p:nvPr/>
          </p:nvSpPr>
          <p:spPr bwMode="auto">
            <a:xfrm>
              <a:off x="1177470" y="2354518"/>
              <a:ext cx="562671" cy="31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TKS</a:t>
              </a:r>
              <a:endPara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타원 341"/>
            <p:cNvSpPr/>
            <p:nvPr/>
          </p:nvSpPr>
          <p:spPr>
            <a:xfrm flipH="1">
              <a:off x="2915816" y="2028266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43" name="타원 342"/>
            <p:cNvSpPr/>
            <p:nvPr/>
          </p:nvSpPr>
          <p:spPr>
            <a:xfrm flipH="1">
              <a:off x="2915816" y="161372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44" name="타원 343"/>
            <p:cNvSpPr/>
            <p:nvPr/>
          </p:nvSpPr>
          <p:spPr>
            <a:xfrm flipH="1">
              <a:off x="2915816" y="243641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46" name="타원 345"/>
            <p:cNvSpPr/>
            <p:nvPr/>
          </p:nvSpPr>
          <p:spPr>
            <a:xfrm flipH="1">
              <a:off x="3203848" y="161372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47" name="타원 346"/>
            <p:cNvSpPr/>
            <p:nvPr/>
          </p:nvSpPr>
          <p:spPr>
            <a:xfrm flipH="1">
              <a:off x="3203848" y="2028266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49" name="타원 348"/>
            <p:cNvSpPr/>
            <p:nvPr/>
          </p:nvSpPr>
          <p:spPr>
            <a:xfrm flipH="1">
              <a:off x="3203848" y="2436410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51" name="타원 350"/>
            <p:cNvSpPr/>
            <p:nvPr/>
          </p:nvSpPr>
          <p:spPr>
            <a:xfrm flipH="1">
              <a:off x="4211960" y="161372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52" name="타원 351"/>
            <p:cNvSpPr/>
            <p:nvPr/>
          </p:nvSpPr>
          <p:spPr>
            <a:xfrm flipH="1">
              <a:off x="4211960" y="2028266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353" name="타원 352"/>
            <p:cNvSpPr/>
            <p:nvPr/>
          </p:nvSpPr>
          <p:spPr>
            <a:xfrm flipH="1">
              <a:off x="4211960" y="243641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4" name="타원 143"/>
            <p:cNvSpPr/>
            <p:nvPr/>
          </p:nvSpPr>
          <p:spPr>
            <a:xfrm flipH="1">
              <a:off x="4355976" y="161372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5" name="타원 144"/>
            <p:cNvSpPr/>
            <p:nvPr/>
          </p:nvSpPr>
          <p:spPr>
            <a:xfrm flipH="1">
              <a:off x="4355976" y="2028266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6" name="타원 145"/>
            <p:cNvSpPr/>
            <p:nvPr/>
          </p:nvSpPr>
          <p:spPr>
            <a:xfrm flipH="1">
              <a:off x="4355976" y="243641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2287780" y="4945833"/>
              <a:ext cx="4851208" cy="22527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17" name="Text Box 9"/>
            <p:cNvSpPr txBox="1">
              <a:spLocks/>
            </p:cNvSpPr>
            <p:nvPr/>
          </p:nvSpPr>
          <p:spPr bwMode="auto">
            <a:xfrm>
              <a:off x="1085979" y="4912186"/>
              <a:ext cx="920752" cy="31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JL143</a:t>
              </a:r>
              <a:endPara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타원 117"/>
            <p:cNvSpPr/>
            <p:nvPr/>
          </p:nvSpPr>
          <p:spPr>
            <a:xfrm flipH="1">
              <a:off x="2918895" y="4965448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19" name="타원 118"/>
            <p:cNvSpPr/>
            <p:nvPr/>
          </p:nvSpPr>
          <p:spPr>
            <a:xfrm flipH="1">
              <a:off x="3203039" y="496528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20" name="타원 119"/>
            <p:cNvSpPr/>
            <p:nvPr/>
          </p:nvSpPr>
          <p:spPr>
            <a:xfrm flipH="1">
              <a:off x="4217309" y="496544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21" name="타원 120"/>
            <p:cNvSpPr/>
            <p:nvPr/>
          </p:nvSpPr>
          <p:spPr>
            <a:xfrm flipH="1">
              <a:off x="4355976" y="4965448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</p:grpSp>
      <p:sp>
        <p:nvSpPr>
          <p:cNvPr id="123" name="Text Box 10"/>
          <p:cNvSpPr txBox="1">
            <a:spLocks/>
          </p:cNvSpPr>
          <p:nvPr/>
        </p:nvSpPr>
        <p:spPr bwMode="auto">
          <a:xfrm>
            <a:off x="191559" y="409559"/>
            <a:ext cx="103369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16473</TotalTime>
  <Words>214</Words>
  <Application>Microsoft Office PowerPoint</Application>
  <PresentationFormat>화면 슬라이드 쇼(4:3)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Times New Roman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hallym</dc:creator>
  <cp:lastModifiedBy>진형태</cp:lastModifiedBy>
  <cp:revision>282</cp:revision>
  <cp:lastPrinted>2021-08-30T09:00:24Z</cp:lastPrinted>
  <dcterms:modified xsi:type="dcterms:W3CDTF">2024-05-03T06:01:54Z</dcterms:modified>
</cp:coreProperties>
</file>