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2CF73C-2FCE-F21D-6B6B-E9E6968ED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C5B3FF-0FDA-2CF4-29CA-E18899F737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B8C7F-BB4F-94EC-550A-0F9F66A57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73BAE5-8DCD-0110-F66E-3841A77D1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94E6C7-42C7-83B6-DA6B-D789927D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9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996754-42FA-7ED1-9CE4-5E44F4574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2FC8ED2-C5BC-699D-EC69-7BE71F8B19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8BA014-F1B3-9BA7-1DB1-B82C4906C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B757D8-B764-5FEE-86AB-5789AA4C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EBA0A3-D3E8-AF70-9672-2537F6FCB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33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CA6F10-DF53-E57C-E080-94A87ABD1A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E8CAA0-5F08-31D9-F994-0041CED809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CBEE6D-BC49-B767-99DB-B7206F565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0D256C-BB5C-0FE2-AD83-84732E9A8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773345-3FA1-A664-4D38-23C2F3BBE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947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F645F8-6D07-C5EF-89F8-3AC0CBC81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78938C-57F2-4A14-E7F0-160BD1027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45BC91-5C9F-8866-E92A-613203BA7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80F8F0-1F3A-C478-245A-0D07075D8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BDCC9D-15C9-730C-F564-E4FD63B53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54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CB4A97-0B9C-C205-A957-8C69BD8D3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5B8DA6-9F08-93E5-1EA0-513036E05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84E8DF-088B-5513-8866-13D2D702C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0F5363-7F3C-FFBF-307A-375933D9B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66FAFA-34E1-173A-E64B-1570E5886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961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CE71C5-2D4F-1ED1-C947-AF3FD354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DE0E72-E2EE-5254-B41B-ACF3E09C8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05F063-1D37-3131-5040-3F43258AAF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0C4368-7DA1-7E0E-FF2E-77C70DA16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C5F91F-35F8-2970-1D71-85D1F28EB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BCE93DC-A43C-A2E3-7373-08BB5E54F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767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6F7D2-16C9-EA9A-658B-D777DBAB5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E7E851-0AF0-1F8C-D346-47ABC99CCB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CB2B6B-0A62-66ED-6890-988189012D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72BB516-13DB-12B4-35A2-A2903403F0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9A90C1B-D59B-3903-7D4F-F2C729C84B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4AC5D30-242D-77A8-B6E4-3E69070EB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019CC14-6FE9-AD43-2C03-95EA49898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E073BF5-5EF5-EA86-38D9-5DA2022ED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715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A21E82-7D53-01AC-6CC3-2FF6A44FF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D97601B-7FC5-F963-011A-6ABF8F6A8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F97AF48-EF64-C855-15BB-6E21498CB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E5B108-6BB2-7E52-ADA6-78C0641C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9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D200C28-1312-20BB-EE95-EB2B6B818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C403C19-F76A-F768-7172-00AF4DC22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B85511-F20F-F6D6-EA25-E76F8154D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65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F25DE6-D811-568A-B0B0-BF15CA77F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C1E8B7-53CA-68DB-6E3E-43217E594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D2779A-F9CD-08C4-6294-090954D952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6D73B3-2EB6-90F0-5CA2-B4129A4D6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8A6C4E-A64C-9521-6721-9A8A5E00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5C6D38-5946-DB1C-B4A6-EC51EFC18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071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60164C-61DF-00DE-EDE7-F2E495047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333B8F-8302-CA2C-4E9D-99E7E38CB3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49A3F3-36D1-30F6-7347-6015DBC31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9273B3-E5CD-7E84-A26B-8D7098958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8EA6DCF-5505-BEFC-B8A3-9EFB1DFAB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5FEDD3-3F51-BE56-74E6-9703F236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84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A975316-B42C-76D9-CC80-8B6DAA570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806610-8411-F545-488C-0796D8AA5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95467C-9392-7AD1-9D92-8F1E6BF97A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20C4A-6344-46E7-851A-22193615A30A}" type="datetimeFigureOut">
              <a:rPr lang="zh-CN" altLang="en-US" smtClean="0"/>
              <a:t>2024/4/12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42EEFC-8CCA-B54B-9981-DF56583DB2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613061-FB32-7C50-20CF-B25C9FE0CD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6229F-8627-4ACC-835E-CA4F7181C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99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DB9511E-5163-39E4-526C-D3495FCCE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1" t="4164" r="13206" b="7408"/>
          <a:stretch/>
        </p:blipFill>
        <p:spPr>
          <a:xfrm>
            <a:off x="1311707" y="1021775"/>
            <a:ext cx="3805258" cy="2160000"/>
          </a:xfrm>
        </p:spPr>
      </p:pic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034D333F-53B6-ADDC-24A5-79BF3CAEC0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617"/>
          <a:stretch/>
        </p:blipFill>
        <p:spPr>
          <a:xfrm>
            <a:off x="5219390" y="1021775"/>
            <a:ext cx="3660593" cy="2160000"/>
          </a:xfrm>
          <a:prstGeom prst="rect">
            <a:avLst/>
          </a:prstGeom>
        </p:spPr>
      </p:pic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BADFE1DC-A137-0EFD-1F4F-F23D41342E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6" r="115"/>
          <a:stretch/>
        </p:blipFill>
        <p:spPr>
          <a:xfrm>
            <a:off x="1311707" y="3264183"/>
            <a:ext cx="3805258" cy="2160000"/>
          </a:xfrm>
          <a:prstGeom prst="rect">
            <a:avLst/>
          </a:prstGeom>
        </p:spPr>
      </p:pic>
      <p:pic>
        <p:nvPicPr>
          <p:cNvPr id="7" name="内容占位符 4">
            <a:extLst>
              <a:ext uri="{FF2B5EF4-FFF2-40B4-BE49-F238E27FC236}">
                <a16:creationId xmlns:a16="http://schemas.microsoft.com/office/drawing/2014/main" id="{495E0700-78B7-B9B4-7DAD-89285F8CF8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"/>
          <a:stretch/>
        </p:blipFill>
        <p:spPr>
          <a:xfrm>
            <a:off x="5219390" y="3264183"/>
            <a:ext cx="3660593" cy="2160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28F980A-C282-5672-12F0-9F52EB84C800}"/>
              </a:ext>
            </a:extLst>
          </p:cNvPr>
          <p:cNvSpPr txBox="1"/>
          <p:nvPr/>
        </p:nvSpPr>
        <p:spPr>
          <a:xfrm>
            <a:off x="5250414" y="1021775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056F53-8B4F-7FA7-C0B1-220D8580C839}"/>
              </a:ext>
            </a:extLst>
          </p:cNvPr>
          <p:cNvSpPr txBox="1"/>
          <p:nvPr/>
        </p:nvSpPr>
        <p:spPr>
          <a:xfrm>
            <a:off x="5250414" y="3268186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02C640-D262-5572-87B5-638640770925}"/>
              </a:ext>
            </a:extLst>
          </p:cNvPr>
          <p:cNvSpPr txBox="1"/>
          <p:nvPr/>
        </p:nvSpPr>
        <p:spPr>
          <a:xfrm>
            <a:off x="1323205" y="3268186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FFF1C85-AB34-E778-5BD3-1CA159663D11}"/>
              </a:ext>
            </a:extLst>
          </p:cNvPr>
          <p:cNvSpPr txBox="1"/>
          <p:nvPr/>
        </p:nvSpPr>
        <p:spPr>
          <a:xfrm>
            <a:off x="1323205" y="1021775"/>
            <a:ext cx="489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653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4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zhou</dc:creator>
  <cp:lastModifiedBy>yang zhou</cp:lastModifiedBy>
  <cp:revision>9</cp:revision>
  <dcterms:created xsi:type="dcterms:W3CDTF">2024-04-09T13:00:42Z</dcterms:created>
  <dcterms:modified xsi:type="dcterms:W3CDTF">2024-04-12T09:23:28Z</dcterms:modified>
</cp:coreProperties>
</file>