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8"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54"/>
    <p:restoredTop sz="94737"/>
  </p:normalViewPr>
  <p:slideViewPr>
    <p:cSldViewPr snapToGrid="0" snapToObjects="1">
      <p:cViewPr varScale="1">
        <p:scale>
          <a:sx n="65" d="100"/>
          <a:sy n="65" d="100"/>
        </p:scale>
        <p:origin x="208" y="10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8F4EA-BC94-7641-8F49-DFE77024626D}" type="datetimeFigureOut">
              <a:rPr lang="fr-FR" smtClean="0"/>
              <a:t>18/01/2024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3CF45C-DAD7-A34F-9CD4-10E15B28A96C}" type="slidenum">
              <a:rPr lang="fr-FR" smtClean="0"/>
              <a:t>‹N°›</a:t>
            </a:fld>
            <a:endParaRPr lang="fr-FR"/>
          </a:p>
        </p:txBody>
      </p:sp>
    </p:spTree>
    <p:extLst>
      <p:ext uri="{BB962C8B-B14F-4D97-AF65-F5344CB8AC3E}">
        <p14:creationId xmlns:p14="http://schemas.microsoft.com/office/powerpoint/2010/main" val="3573986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E3F10-5CCE-144F-82A5-F05AD6968A0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2C882A7-2CCD-9B48-BE3C-CB27817B54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9823834-FF2F-3243-86BD-EE65ED01948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A9C1F55E-9646-D844-B0D2-7FECC03D6E5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CE32F50-6AB6-9842-B321-DB71EA6A3A09}"/>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1644687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E82510-C79C-8A46-9A88-6D8E6F74C2E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28077B0-6C5F-B149-AC0C-988E46ED080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74E800F-E186-2E4B-AEBE-528CD749982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F55E4619-7B9C-5849-80B1-2EB81BB78F8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0291D7-192D-E441-82F0-FF2E6EE09855}"/>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00135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A9CA0E9-63ED-594B-81D9-0A0BBD65500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5E41822-066D-DB4F-9E92-D60CAE9C354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E6F1BCB-A1A2-4E44-8984-5CD395C35938}"/>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0E50F864-BD12-5443-BE63-719B044E666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7B91CCD-EE9A-EE41-A3EC-ECD1F58AA17F}"/>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87878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19346D-FBEC-D447-86EE-981224B6F0C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83D0C8B-36CB-C94E-A81F-ED09216D21F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9862CBD-4128-7449-A7D4-0E4F46AE760D}"/>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511BE0C8-CBE3-6146-8AC7-D93A9A1970F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5BB6140-2425-B146-8B1D-51678D53E2F3}"/>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3285533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F81C12-6187-014F-A53E-8CAAD87AC53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651CB7D-8196-3048-B8AC-70E8F1E3A0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A75A6E4-7522-E046-BCD8-D4E3EF95767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E55E20CD-ED38-2246-AA2F-8C94A8C9D33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C0EEBB1-71AF-734E-BE38-A1494918C92F}"/>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281101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01BE6C-EC54-064F-8191-67232097464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9FE8D31-6E56-9B45-BE16-B12A403BA80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9F62553-D821-E046-A7B6-DD23E49DBCF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19E96DD-DB5C-6C4D-98C3-DA3AEF486012}"/>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D09E931F-6A93-574A-A63D-8C05F968224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B482D98-2E2C-474C-B6A8-B2CB878B912C}"/>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3420436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FAEA2F-9A47-C844-8151-C3DD3ED2607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767EACE-41BB-014D-9DC7-F8AA10F294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4B18984-F166-774B-B2F8-9F71336E400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6240FA3-B25B-5046-B753-BE5251E08C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7C53F4F1-44F9-DB46-B910-8BE27D22BD0F}"/>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8658831-6BAA-0F4F-A68B-3C2DA7919449}"/>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8" name="Espace réservé du pied de page 7">
            <a:extLst>
              <a:ext uri="{FF2B5EF4-FFF2-40B4-BE49-F238E27FC236}">
                <a16:creationId xmlns:a16="http://schemas.microsoft.com/office/drawing/2014/main" id="{374BEEF4-9BFC-354A-AF8E-16966DD780E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3633CA1-1D20-C642-9027-C12C93A55128}"/>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66628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188616-11E0-DE41-95D0-F561BB0D595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F9D86D5-F361-E243-9A8E-F8E3A4D05B69}"/>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4" name="Espace réservé du pied de page 3">
            <a:extLst>
              <a:ext uri="{FF2B5EF4-FFF2-40B4-BE49-F238E27FC236}">
                <a16:creationId xmlns:a16="http://schemas.microsoft.com/office/drawing/2014/main" id="{5A1E4FA4-386E-EC42-A388-C52D8D3EB62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FFB5BB10-8E94-4E43-96E4-6E90FF0FE416}"/>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278897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EF208E6-4E85-C54A-93DC-EA25087C4174}"/>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3" name="Espace réservé du pied de page 2">
            <a:extLst>
              <a:ext uri="{FF2B5EF4-FFF2-40B4-BE49-F238E27FC236}">
                <a16:creationId xmlns:a16="http://schemas.microsoft.com/office/drawing/2014/main" id="{FA8794AC-2EA3-BC42-AD83-80681ADCB26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8357300-BD9A-A24E-9924-90E2DB30E1CE}"/>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4576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A65753-4498-4E46-84A6-55FA65F0F4B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1B88B46-934D-F046-89BB-DF251D6766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13B77F0-6001-7845-80F6-7E15E4B872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DB7C3F0-0212-A347-AF95-8065FBC6F040}"/>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943A329A-FBDB-5C48-9D50-5B5E68E24E3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4E7ED6-4F03-F747-A285-F05DD6511A2D}"/>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137026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8CB226-331C-2B41-AAAE-6CF750840E4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EE3F8E3-F974-6B4A-9CA2-1813483B79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605DD6C-AA52-8C46-9A91-436B3728B4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73B7E67-97D0-E04D-B393-C1C481CBBE0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752D3C25-B834-F24F-80B2-E6A05C1920D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CE3E74A-1433-594F-8CD8-A16F4E3FE64D}"/>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1610169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6BA1A99-498F-BA47-A0BA-5FEF45823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6DAFB52-06A2-BD43-950E-C10A48E094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C60FF54-31B6-A948-9245-63D3133492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DE4E157A-8BC9-E743-A075-62904A2208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FACC64C-DC2A-D74E-A3B9-B456F4FF7E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A7F4E-4F82-604E-BC69-79ABF184366D}" type="slidenum">
              <a:rPr lang="fr-FR" smtClean="0"/>
              <a:t>‹N°›</a:t>
            </a:fld>
            <a:endParaRPr lang="fr-FR"/>
          </a:p>
        </p:txBody>
      </p:sp>
    </p:spTree>
    <p:extLst>
      <p:ext uri="{BB962C8B-B14F-4D97-AF65-F5344CB8AC3E}">
        <p14:creationId xmlns:p14="http://schemas.microsoft.com/office/powerpoint/2010/main" val="3323180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80F1B53-FACC-CF48-B03B-6A1D2DFD304A}"/>
              </a:ext>
            </a:extLst>
          </p:cNvPr>
          <p:cNvPicPr/>
          <p:nvPr/>
        </p:nvPicPr>
        <p:blipFill rotWithShape="1">
          <a:blip r:embed="rId2">
            <a:extLst>
              <a:ext uri="{28A0092B-C50C-407E-A947-70E740481C1C}">
                <a14:useLocalDpi xmlns:a14="http://schemas.microsoft.com/office/drawing/2010/main" val="0"/>
              </a:ext>
            </a:extLst>
          </a:blip>
          <a:srcRect t="6793" b="26896"/>
          <a:stretch/>
        </p:blipFill>
        <p:spPr bwMode="auto">
          <a:xfrm rot="16200000">
            <a:off x="-143539" y="143539"/>
            <a:ext cx="6858000" cy="6570921"/>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CFDF9133-D9D8-444E-8960-37456C5238C8}"/>
              </a:ext>
            </a:extLst>
          </p:cNvPr>
          <p:cNvSpPr/>
          <p:nvPr/>
        </p:nvSpPr>
        <p:spPr>
          <a:xfrm rot="16200000">
            <a:off x="3847436" y="2921168"/>
            <a:ext cx="6858003" cy="1015663"/>
          </a:xfrm>
          <a:prstGeom prst="rect">
            <a:avLst/>
          </a:prstGeom>
        </p:spPr>
        <p:txBody>
          <a:bodyPr wrap="square">
            <a:spAutoFit/>
          </a:bodyPr>
          <a:lstStyle/>
          <a:p>
            <a:pPr algn="just">
              <a:spcAft>
                <a:spcPts val="0"/>
              </a:spcAft>
            </a:pPr>
            <a:r>
              <a:rPr lang="en-US" sz="1000" dirty="0">
                <a:latin typeface="Calibri Light" panose="020F0302020204030204" pitchFamily="34" charset="0"/>
                <a:ea typeface="Calibri" panose="020F0502020204030204" pitchFamily="34" charset="0"/>
                <a:cs typeface="Calibri Light" panose="020F0302020204030204" pitchFamily="34" charset="0"/>
              </a:rPr>
              <a:t>Figure 2. Off-line 2D preparative LC/LC separation protocol. A concentrated urine sample was prepared and concentrated using protein precipitation. This prepared sample was then subjected to separation through preparative LC. The fractions obtained from this separation were subsequently assessed for their CTX concentration, and an elution profile was established.</a:t>
            </a:r>
            <a:endParaRPr lang="fr-BE" sz="1000" dirty="0">
              <a:latin typeface="Calibri Light" panose="020F0302020204030204" pitchFamily="34" charset="0"/>
              <a:ea typeface="Calibri" panose="020F0502020204030204" pitchFamily="34" charset="0"/>
              <a:cs typeface="Calibri Light" panose="020F0302020204030204" pitchFamily="34" charset="0"/>
            </a:endParaRPr>
          </a:p>
          <a:p>
            <a:pPr algn="just">
              <a:spcAft>
                <a:spcPts val="0"/>
              </a:spcAft>
            </a:pPr>
            <a:r>
              <a:rPr lang="en-US" sz="1000" dirty="0">
                <a:latin typeface="Calibri Light" panose="020F0302020204030204" pitchFamily="34" charset="0"/>
                <a:ea typeface="Calibri" panose="020F0502020204030204" pitchFamily="34" charset="0"/>
                <a:cs typeface="Calibri Light" panose="020F0302020204030204" pitchFamily="34" charset="0"/>
              </a:rPr>
              <a:t>Fractions with CTX concentrations exceeding 1 ng/mL were singled out for a second round of preparative LC. The fractions from each of these selected fractions, which exceeded 1 ng/mL, were subjected to a second run of preparative LC. The results obtained from this process were compiled into a comprehensive elution profile.</a:t>
            </a:r>
            <a:endParaRPr lang="fr-BE" sz="1000" dirty="0">
              <a:latin typeface="Calibri Light" panose="020F0302020204030204" pitchFamily="34"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186999845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117</Words>
  <Application>Microsoft Macintosh PowerPoint</Application>
  <PresentationFormat>Grand écran</PresentationFormat>
  <Paragraphs>2</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Calibri Light</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véronique raeven</dc:creator>
  <cp:lastModifiedBy>véronique raeven</cp:lastModifiedBy>
  <cp:revision>2</cp:revision>
  <dcterms:created xsi:type="dcterms:W3CDTF">2024-01-18T09:28:16Z</dcterms:created>
  <dcterms:modified xsi:type="dcterms:W3CDTF">2024-01-18T09:30:00Z</dcterms:modified>
</cp:coreProperties>
</file>