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54"/>
    <p:restoredTop sz="94737"/>
  </p:normalViewPr>
  <p:slideViewPr>
    <p:cSldViewPr snapToGrid="0" snapToObjects="1">
      <p:cViewPr varScale="1">
        <p:scale>
          <a:sx n="65" d="100"/>
          <a:sy n="65" d="100"/>
        </p:scale>
        <p:origin x="208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8F4EA-BC94-7641-8F49-DFE77024626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CF45C-DAD7-A34F-9CD4-10E15B28A9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986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FE3F10-5CCE-144F-82A5-F05AD6968A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2C882A7-2CCD-9B48-BE3C-CB27817B54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823834-FF2F-3243-86BD-EE65ED019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C1F55E-9646-D844-B0D2-7FECC03D6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E32F50-6AB6-9842-B321-DB71EA6A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687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E82510-C79C-8A46-9A88-6D8E6F74C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28077B0-6C5F-B149-AC0C-988E46ED08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4E800F-E186-2E4B-AEBE-528CD7499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5E4619-7B9C-5849-80B1-2EB81BB78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0291D7-192D-E441-82F0-FF2E6EE0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35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A9CA0E9-63ED-594B-81D9-0A0BBD6550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5E41822-066D-DB4F-9E92-D60CAE9C35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6F1BCB-A1A2-4E44-8984-5CD395C35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50F864-BD12-5443-BE63-719B044E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B91CCD-EE9A-EE41-A3EC-ECD1F58AA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78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19346D-FBEC-D447-86EE-981224B6F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3D0C8B-36CB-C94E-A81F-ED09216D2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862CBD-4128-7449-A7D4-0E4F46AE7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1BE0C8-CBE3-6146-8AC7-D93A9A197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BB6140-2425-B146-8B1D-51678D53E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53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F81C12-6187-014F-A53E-8CAAD87AC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51CB7D-8196-3048-B8AC-70E8F1E3A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75A6E4-7522-E046-BCD8-D4E3EF957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5E20CD-ED38-2246-AA2F-8C94A8C9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0EEBB1-71AF-734E-BE38-A1494918C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101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01BE6C-EC54-064F-8191-672320974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FE8D31-6E56-9B45-BE16-B12A403BA8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F62553-D821-E046-A7B6-DD23E49DB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9E96DD-DB5C-6C4D-98C3-DA3AEF486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9E931F-6A93-574A-A63D-8C05F9682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482D98-2E2C-474C-B6A8-B2CB878B9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43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FAEA2F-9A47-C844-8151-C3DD3ED2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67EACE-41BB-014D-9DC7-F8AA10F29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B18984-F166-774B-B2F8-9F71336E4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6240FA3-B25B-5046-B753-BE5251E08C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C53F4F1-44F9-DB46-B910-8BE27D22BD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8658831-6BAA-0F4F-A68B-3C2DA791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74BEEF4-9BFC-354A-AF8E-16966DD78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3633CA1-1D20-C642-9027-C12C93A55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28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188616-11E0-DE41-95D0-F561BB0D5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9D86D5-F361-E243-9A8E-F8E3A4D05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A1E4FA4-386E-EC42-A388-C52D8D3EB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FB5BB10-8E94-4E43-96E4-6E90FF0FE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89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F208E6-4E85-C54A-93DC-EA25087C4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8794AC-2EA3-BC42-AD83-80681ADCB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357300-BD9A-A24E-9924-90E2DB30E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76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A65753-4498-4E46-84A6-55FA65F0F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B88B46-934D-F046-89BB-DF251D676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3B77F0-6001-7845-80F6-7E15E4B872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B7C3F0-0212-A347-AF95-8065FBC6F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3A329A-FBDB-5C48-9D50-5B5E68E24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4E7ED6-4F03-F747-A285-F05DD6511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02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8CB226-331C-2B41-AAAE-6CF750840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EE3F8E3-F974-6B4A-9CA2-1813483B79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05DD6C-AA52-8C46-9A91-436B3728B4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73B7E67-97D0-E04D-B393-C1C481CBB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52D3C25-B834-F24F-80B2-E6A05C192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E3E74A-1433-594F-8CD8-A16F4E3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16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BA1A99-498F-BA47-A0BA-5FEF45823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DAFB52-06A2-BD43-950E-C10A48E094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60FF54-31B6-A948-9245-63D3133492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4E157A-8BC9-E743-A075-62904A220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ACC64C-DC2A-D74E-A3B9-B456F4FF7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18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8D6BA10-BD8F-B241-AFC5-B5E3A654316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04950" y="-1504950"/>
            <a:ext cx="6858000" cy="98679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4949DDB-67C0-7B41-9491-F2249A584128}"/>
              </a:ext>
            </a:extLst>
          </p:cNvPr>
          <p:cNvSpPr/>
          <p:nvPr/>
        </p:nvSpPr>
        <p:spPr>
          <a:xfrm rot="16200000">
            <a:off x="6796072" y="3228944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 algn="just"/>
            <a:r>
              <a:rPr lang="en-US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Figure 4. Elution profile obtained by off-line 2D preparative LC/LC separation of concentrated urine samples. A) First run of preparative LC B) second run of preparative LC. </a:t>
            </a:r>
            <a:endParaRPr lang="fr-BE" sz="1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6159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34</Words>
  <Application>Microsoft Macintosh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véronique raeven</dc:creator>
  <cp:lastModifiedBy>véronique raeven</cp:lastModifiedBy>
  <cp:revision>4</cp:revision>
  <dcterms:created xsi:type="dcterms:W3CDTF">2024-01-18T09:28:16Z</dcterms:created>
  <dcterms:modified xsi:type="dcterms:W3CDTF">2024-01-18T09:32:17Z</dcterms:modified>
</cp:coreProperties>
</file>