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60" r:id="rId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254"/>
    <p:restoredTop sz="94737"/>
  </p:normalViewPr>
  <p:slideViewPr>
    <p:cSldViewPr snapToGrid="0" snapToObjects="1">
      <p:cViewPr varScale="1">
        <p:scale>
          <a:sx n="65" d="100"/>
          <a:sy n="65" d="100"/>
        </p:scale>
        <p:origin x="208" y="10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68F4EA-BC94-7641-8F49-DFE77024626D}" type="datetimeFigureOut">
              <a:rPr lang="fr-FR" smtClean="0"/>
              <a:t>18/01/2024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3CF45C-DAD7-A34F-9CD4-10E15B28A96C}" type="slidenum">
              <a:rPr lang="fr-FR" smtClean="0"/>
              <a:t>‹N°›</a:t>
            </a:fld>
            <a:endParaRPr lang="fr-FR"/>
          </a:p>
        </p:txBody>
      </p:sp>
    </p:spTree>
    <p:extLst>
      <p:ext uri="{BB962C8B-B14F-4D97-AF65-F5344CB8AC3E}">
        <p14:creationId xmlns:p14="http://schemas.microsoft.com/office/powerpoint/2010/main" val="35739864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FE3F10-5CCE-144F-82A5-F05AD6968A0B}"/>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D2C882A7-2CCD-9B48-BE3C-CB27817B54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F9823834-FF2F-3243-86BD-EE65ED01948E}"/>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5" name="Espace réservé du pied de page 4">
            <a:extLst>
              <a:ext uri="{FF2B5EF4-FFF2-40B4-BE49-F238E27FC236}">
                <a16:creationId xmlns:a16="http://schemas.microsoft.com/office/drawing/2014/main" id="{A9C1F55E-9646-D844-B0D2-7FECC03D6E5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CE32F50-6AB6-9842-B321-DB71EA6A3A09}"/>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1644687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8E82510-C79C-8A46-9A88-6D8E6F74C2E4}"/>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328077B0-6C5F-B149-AC0C-988E46ED080E}"/>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74E800F-E186-2E4B-AEBE-528CD749982E}"/>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5" name="Espace réservé du pied de page 4">
            <a:extLst>
              <a:ext uri="{FF2B5EF4-FFF2-40B4-BE49-F238E27FC236}">
                <a16:creationId xmlns:a16="http://schemas.microsoft.com/office/drawing/2014/main" id="{F55E4619-7B9C-5849-80B1-2EB81BB78F8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B0291D7-192D-E441-82F0-FF2E6EE09855}"/>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40013580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0A9CA0E9-63ED-594B-81D9-0A0BBD655005}"/>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85E41822-066D-DB4F-9E92-D60CAE9C3547}"/>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E6F1BCB-A1A2-4E44-8984-5CD395C35938}"/>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5" name="Espace réservé du pied de page 4">
            <a:extLst>
              <a:ext uri="{FF2B5EF4-FFF2-40B4-BE49-F238E27FC236}">
                <a16:creationId xmlns:a16="http://schemas.microsoft.com/office/drawing/2014/main" id="{0E50F864-BD12-5443-BE63-719B044E666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7B91CCD-EE9A-EE41-A3EC-ECD1F58AA17F}"/>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878789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319346D-FBEC-D447-86EE-981224B6F0C1}"/>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F83D0C8B-36CB-C94E-A81F-ED09216D21F4}"/>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9862CBD-4128-7449-A7D4-0E4F46AE760D}"/>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5" name="Espace réservé du pied de page 4">
            <a:extLst>
              <a:ext uri="{FF2B5EF4-FFF2-40B4-BE49-F238E27FC236}">
                <a16:creationId xmlns:a16="http://schemas.microsoft.com/office/drawing/2014/main" id="{511BE0C8-CBE3-6146-8AC7-D93A9A1970F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5BB6140-2425-B146-8B1D-51678D53E2F3}"/>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3285533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0F81C12-6187-014F-A53E-8CAAD87AC53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4651CB7D-8196-3048-B8AC-70E8F1E3A06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5A75A6E4-7522-E046-BCD8-D4E3EF95767E}"/>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5" name="Espace réservé du pied de page 4">
            <a:extLst>
              <a:ext uri="{FF2B5EF4-FFF2-40B4-BE49-F238E27FC236}">
                <a16:creationId xmlns:a16="http://schemas.microsoft.com/office/drawing/2014/main" id="{E55E20CD-ED38-2246-AA2F-8C94A8C9D33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C0EEBB1-71AF-734E-BE38-A1494918C92F}"/>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2281101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201BE6C-EC54-064F-8191-67232097464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A9FE8D31-6E56-9B45-BE16-B12A403BA806}"/>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99F62553-D821-E046-A7B6-DD23E49DBCFF}"/>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19E96DD-DB5C-6C4D-98C3-DA3AEF486012}"/>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6" name="Espace réservé du pied de page 5">
            <a:extLst>
              <a:ext uri="{FF2B5EF4-FFF2-40B4-BE49-F238E27FC236}">
                <a16:creationId xmlns:a16="http://schemas.microsoft.com/office/drawing/2014/main" id="{D09E931F-6A93-574A-A63D-8C05F968224C}"/>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B482D98-2E2C-474C-B6A8-B2CB878B912C}"/>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3420436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AFAEA2F-9A47-C844-8151-C3DD3ED2607F}"/>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4767EACE-41BB-014D-9DC7-F8AA10F2944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F4B18984-F166-774B-B2F8-9F71336E4005}"/>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F6240FA3-B25B-5046-B753-BE5251E08C3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7C53F4F1-44F9-DB46-B910-8BE27D22BD0F}"/>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48658831-6BAA-0F4F-A68B-3C2DA7919449}"/>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8" name="Espace réservé du pied de page 7">
            <a:extLst>
              <a:ext uri="{FF2B5EF4-FFF2-40B4-BE49-F238E27FC236}">
                <a16:creationId xmlns:a16="http://schemas.microsoft.com/office/drawing/2014/main" id="{374BEEF4-9BFC-354A-AF8E-16966DD780EA}"/>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F3633CA1-1D20-C642-9027-C12C93A55128}"/>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2666289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2188616-11E0-DE41-95D0-F561BB0D595E}"/>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0F9D86D5-F361-E243-9A8E-F8E3A4D05B69}"/>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4" name="Espace réservé du pied de page 3">
            <a:extLst>
              <a:ext uri="{FF2B5EF4-FFF2-40B4-BE49-F238E27FC236}">
                <a16:creationId xmlns:a16="http://schemas.microsoft.com/office/drawing/2014/main" id="{5A1E4FA4-386E-EC42-A388-C52D8D3EB624}"/>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FFB5BB10-8E94-4E43-96E4-6E90FF0FE416}"/>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2278897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CEF208E6-4E85-C54A-93DC-EA25087C4174}"/>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3" name="Espace réservé du pied de page 2">
            <a:extLst>
              <a:ext uri="{FF2B5EF4-FFF2-40B4-BE49-F238E27FC236}">
                <a16:creationId xmlns:a16="http://schemas.microsoft.com/office/drawing/2014/main" id="{FA8794AC-2EA3-BC42-AD83-80681ADCB261}"/>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58357300-BD9A-A24E-9924-90E2DB30E1CE}"/>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445761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8A65753-4498-4E46-84A6-55FA65F0F4B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51B88B46-934D-F046-89BB-DF251D67667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813B77F0-6001-7845-80F6-7E15E4B872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EDB7C3F0-0212-A347-AF95-8065FBC6F040}"/>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6" name="Espace réservé du pied de page 5">
            <a:extLst>
              <a:ext uri="{FF2B5EF4-FFF2-40B4-BE49-F238E27FC236}">
                <a16:creationId xmlns:a16="http://schemas.microsoft.com/office/drawing/2014/main" id="{943A329A-FBDB-5C48-9D50-5B5E68E24E3A}"/>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14E7ED6-4F03-F747-A285-F05DD6511A2D}"/>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4137026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D8CB226-331C-2B41-AAAE-6CF750840E4A}"/>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4EE3F8E3-F974-6B4A-9CA2-1813483B79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9605DD6C-AA52-8C46-9A91-436B3728B4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A73B7E67-97D0-E04D-B393-C1C481CBBE0E}"/>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6" name="Espace réservé du pied de page 5">
            <a:extLst>
              <a:ext uri="{FF2B5EF4-FFF2-40B4-BE49-F238E27FC236}">
                <a16:creationId xmlns:a16="http://schemas.microsoft.com/office/drawing/2014/main" id="{752D3C25-B834-F24F-80B2-E6A05C1920D6}"/>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CE3E74A-1433-594F-8CD8-A16F4E3FE64D}"/>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1610169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86BA1A99-498F-BA47-A0BA-5FEF458235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86DAFB52-06A2-BD43-950E-C10A48E094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C60FF54-31B6-A948-9245-63D3133492C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29ED48-3D56-E240-8438-A073512282ED}" type="datetimeFigureOut">
              <a:rPr lang="fr-FR" smtClean="0"/>
              <a:t>18/01/2024</a:t>
            </a:fld>
            <a:endParaRPr lang="fr-FR"/>
          </a:p>
        </p:txBody>
      </p:sp>
      <p:sp>
        <p:nvSpPr>
          <p:cNvPr id="5" name="Espace réservé du pied de page 4">
            <a:extLst>
              <a:ext uri="{FF2B5EF4-FFF2-40B4-BE49-F238E27FC236}">
                <a16:creationId xmlns:a16="http://schemas.microsoft.com/office/drawing/2014/main" id="{DE4E157A-8BC9-E743-A075-62904A2208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FACC64C-DC2A-D74E-A3B9-B456F4FF7E0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2A7F4E-4F82-604E-BC69-79ABF184366D}" type="slidenum">
              <a:rPr lang="fr-FR" smtClean="0"/>
              <a:t>‹N°›</a:t>
            </a:fld>
            <a:endParaRPr lang="fr-FR"/>
          </a:p>
        </p:txBody>
      </p:sp>
    </p:spTree>
    <p:extLst>
      <p:ext uri="{BB962C8B-B14F-4D97-AF65-F5344CB8AC3E}">
        <p14:creationId xmlns:p14="http://schemas.microsoft.com/office/powerpoint/2010/main" val="33231809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00240244-7563-724E-84DF-183C4EAD79D4}"/>
              </a:ext>
            </a:extLst>
          </p:cNvPr>
          <p:cNvPicPr/>
          <p:nvPr/>
        </p:nvPicPr>
        <p:blipFill rotWithShape="1">
          <a:blip r:embed="rId2">
            <a:extLst>
              <a:ext uri="{28A0092B-C50C-407E-A947-70E740481C1C}">
                <a14:useLocalDpi xmlns:a14="http://schemas.microsoft.com/office/drawing/2010/main" val="0"/>
              </a:ext>
            </a:extLst>
          </a:blip>
          <a:srcRect l="2775" t="1526" r="29989"/>
          <a:stretch/>
        </p:blipFill>
        <p:spPr bwMode="auto">
          <a:xfrm rot="16200000">
            <a:off x="2362199" y="-2057402"/>
            <a:ext cx="6553202" cy="11277601"/>
          </a:xfrm>
          <a:prstGeom prst="rect">
            <a:avLst/>
          </a:prstGeom>
          <a:ln>
            <a:noFill/>
          </a:ln>
          <a:extLst>
            <a:ext uri="{53640926-AAD7-44D8-BBD7-CCE9431645EC}">
              <a14:shadowObscured xmlns:a14="http://schemas.microsoft.com/office/drawing/2010/main"/>
            </a:ext>
          </a:extLst>
        </p:spPr>
      </p:pic>
      <p:sp>
        <p:nvSpPr>
          <p:cNvPr id="5" name="Rectangle 4">
            <a:extLst>
              <a:ext uri="{FF2B5EF4-FFF2-40B4-BE49-F238E27FC236}">
                <a16:creationId xmlns:a16="http://schemas.microsoft.com/office/drawing/2014/main" id="{B21D6E8D-DF45-544F-B7C6-CD0F445A8C83}"/>
              </a:ext>
            </a:extLst>
          </p:cNvPr>
          <p:cNvSpPr/>
          <p:nvPr/>
        </p:nvSpPr>
        <p:spPr>
          <a:xfrm rot="16200000">
            <a:off x="8125600" y="3228945"/>
            <a:ext cx="6858000" cy="400110"/>
          </a:xfrm>
          <a:prstGeom prst="rect">
            <a:avLst/>
          </a:prstGeom>
        </p:spPr>
        <p:txBody>
          <a:bodyPr wrap="square">
            <a:spAutoFit/>
          </a:bodyPr>
          <a:lstStyle/>
          <a:p>
            <a:pPr algn="just">
              <a:spcAft>
                <a:spcPts val="0"/>
              </a:spcAft>
            </a:pPr>
            <a:r>
              <a:rPr lang="en-US" sz="1000" dirty="0">
                <a:latin typeface="Calibri Light" panose="020F0302020204030204" pitchFamily="34" charset="0"/>
                <a:ea typeface="Calibri" panose="020F0502020204030204" pitchFamily="34" charset="0"/>
                <a:cs typeface="Calibri Light" panose="020F0302020204030204" pitchFamily="34" charset="0"/>
              </a:rPr>
              <a:t>Figure 5. Chromatograms obtained from a) Plasma sample captured by antibody 1M0161, b) Plasma sample captured by antibody 1M0122, c) Serum sample captured by antibody 1M0161 and d) Serum samples captured by antibody 1M0122</a:t>
            </a:r>
            <a:endParaRPr lang="fr-BE" sz="1000" dirty="0">
              <a:latin typeface="Calibri Light" panose="020F0302020204030204" pitchFamily="34" charset="0"/>
              <a:ea typeface="Calibri" panose="020F0502020204030204" pitchFamily="34" charset="0"/>
              <a:cs typeface="Calibri Light" panose="020F0302020204030204" pitchFamily="34" charset="0"/>
            </a:endParaRPr>
          </a:p>
        </p:txBody>
      </p:sp>
    </p:spTree>
    <p:extLst>
      <p:ext uri="{BB962C8B-B14F-4D97-AF65-F5344CB8AC3E}">
        <p14:creationId xmlns:p14="http://schemas.microsoft.com/office/powerpoint/2010/main" val="2632309459"/>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41</Words>
  <Application>Microsoft Macintosh PowerPoint</Application>
  <PresentationFormat>Grand écran</PresentationFormat>
  <Paragraphs>1</Paragraphs>
  <Slides>1</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vt:i4>
      </vt:variant>
    </vt:vector>
  </HeadingPairs>
  <TitlesOfParts>
    <vt:vector size="5" baseType="lpstr">
      <vt:lpstr>Arial</vt:lpstr>
      <vt:lpstr>Calibri</vt:lpstr>
      <vt:lpstr>Calibri Light</vt:lpstr>
      <vt:lpstr>Thème Office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véronique raeven</dc:creator>
  <cp:lastModifiedBy>véronique raeven</cp:lastModifiedBy>
  <cp:revision>5</cp:revision>
  <dcterms:created xsi:type="dcterms:W3CDTF">2024-01-18T09:28:16Z</dcterms:created>
  <dcterms:modified xsi:type="dcterms:W3CDTF">2024-01-18T09:34:39Z</dcterms:modified>
</cp:coreProperties>
</file>