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12192000" cy="6137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96197"/>
  </p:normalViewPr>
  <p:slideViewPr>
    <p:cSldViewPr snapToGrid="0">
      <p:cViewPr varScale="1">
        <p:scale>
          <a:sx n="117" d="100"/>
          <a:sy n="117" d="100"/>
        </p:scale>
        <p:origin x="18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Lee" userId="c00d8afc-4d54-4513-bdae-4d8630ba4353" providerId="ADAL" clId="{9CD0F9FF-4F95-0C42-8F8C-530F17312916}"/>
    <pc:docChg chg="delSld modSld modMainMaster">
      <pc:chgData name="Charlotte Lee" userId="c00d8afc-4d54-4513-bdae-4d8630ba4353" providerId="ADAL" clId="{9CD0F9FF-4F95-0C42-8F8C-530F17312916}" dt="2024-09-24T11:59:48.572" v="13" actId="1036"/>
      <pc:docMkLst>
        <pc:docMk/>
      </pc:docMkLst>
      <pc:sldChg chg="del">
        <pc:chgData name="Charlotte Lee" userId="c00d8afc-4d54-4513-bdae-4d8630ba4353" providerId="ADAL" clId="{9CD0F9FF-4F95-0C42-8F8C-530F17312916}" dt="2024-09-24T11:58:48.978" v="0" actId="2696"/>
        <pc:sldMkLst>
          <pc:docMk/>
          <pc:sldMk cId="1720264178" sldId="256"/>
        </pc:sldMkLst>
      </pc:sldChg>
      <pc:sldChg chg="del">
        <pc:chgData name="Charlotte Lee" userId="c00d8afc-4d54-4513-bdae-4d8630ba4353" providerId="ADAL" clId="{9CD0F9FF-4F95-0C42-8F8C-530F17312916}" dt="2024-09-24T11:58:53.051" v="1" actId="2696"/>
        <pc:sldMkLst>
          <pc:docMk/>
          <pc:sldMk cId="73308565" sldId="257"/>
        </pc:sldMkLst>
      </pc:sldChg>
      <pc:sldChg chg="del">
        <pc:chgData name="Charlotte Lee" userId="c00d8afc-4d54-4513-bdae-4d8630ba4353" providerId="ADAL" clId="{9CD0F9FF-4F95-0C42-8F8C-530F17312916}" dt="2024-09-24T11:58:48.978" v="0" actId="2696"/>
        <pc:sldMkLst>
          <pc:docMk/>
          <pc:sldMk cId="2856748915" sldId="258"/>
        </pc:sldMkLst>
      </pc:sldChg>
      <pc:sldChg chg="del">
        <pc:chgData name="Charlotte Lee" userId="c00d8afc-4d54-4513-bdae-4d8630ba4353" providerId="ADAL" clId="{9CD0F9FF-4F95-0C42-8F8C-530F17312916}" dt="2024-09-24T11:58:48.978" v="0" actId="2696"/>
        <pc:sldMkLst>
          <pc:docMk/>
          <pc:sldMk cId="174149666" sldId="259"/>
        </pc:sldMkLst>
      </pc:sldChg>
      <pc:sldChg chg="del">
        <pc:chgData name="Charlotte Lee" userId="c00d8afc-4d54-4513-bdae-4d8630ba4353" providerId="ADAL" clId="{9CD0F9FF-4F95-0C42-8F8C-530F17312916}" dt="2024-09-24T11:58:48.978" v="0" actId="2696"/>
        <pc:sldMkLst>
          <pc:docMk/>
          <pc:sldMk cId="1128666263" sldId="260"/>
        </pc:sldMkLst>
      </pc:sldChg>
      <pc:sldChg chg="del">
        <pc:chgData name="Charlotte Lee" userId="c00d8afc-4d54-4513-bdae-4d8630ba4353" providerId="ADAL" clId="{9CD0F9FF-4F95-0C42-8F8C-530F17312916}" dt="2024-09-24T11:58:48.978" v="0" actId="2696"/>
        <pc:sldMkLst>
          <pc:docMk/>
          <pc:sldMk cId="3649486250" sldId="261"/>
        </pc:sldMkLst>
      </pc:sldChg>
      <pc:sldChg chg="modSp mod">
        <pc:chgData name="Charlotte Lee" userId="c00d8afc-4d54-4513-bdae-4d8630ba4353" providerId="ADAL" clId="{9CD0F9FF-4F95-0C42-8F8C-530F17312916}" dt="2024-09-24T11:59:48.572" v="13" actId="1036"/>
        <pc:sldMkLst>
          <pc:docMk/>
          <pc:sldMk cId="1857494044" sldId="262"/>
        </pc:sldMkLst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5" creationId="{3E854829-C421-C0C0-7869-073B1CF0039F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6" creationId="{6FE0C886-6729-6E90-72E6-CDFCCE377D19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7" creationId="{42FFE41C-7084-8FB4-7F94-9DDFE146C5CE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8" creationId="{B756F9B7-85F1-4FCD-C439-C425B45C9E96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9" creationId="{25686A20-F60B-17A6-CBB0-96B92BE48E14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12" creationId="{0AE7D382-9204-AC31-5D4B-ED7994A77751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28" creationId="{B32EF628-1F87-8856-B021-10534DCECBA5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29" creationId="{D877A20D-8707-10E1-6434-740CB9E2C101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31" creationId="{CA199BDB-FAEF-EB88-1FA3-DF265FF82AB7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32" creationId="{75D8F9B4-BC27-307F-B012-C57B1A4728D9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35" creationId="{9800043F-2C94-C313-A16A-93F41AE7DDF2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37" creationId="{20CFE459-F5A4-EA3D-BA46-5A6B70BDA010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41" creationId="{782DE553-1CD1-0F74-B24F-878A882E7A9D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46" creationId="{844CAECA-5803-CFAD-D0C1-DC04B3984579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47" creationId="{32A9808B-2EEA-75FF-465E-FC42ACF48E6E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48" creationId="{1694B063-EE7A-CA07-38E2-1D7159CA7DA5}"/>
          </ac:spMkLst>
        </pc:spChg>
        <pc:spChg chg="mod">
          <ac:chgData name="Charlotte Lee" userId="c00d8afc-4d54-4513-bdae-4d8630ba4353" providerId="ADAL" clId="{9CD0F9FF-4F95-0C42-8F8C-530F17312916}" dt="2024-09-24T11:59:48.572" v="13" actId="1036"/>
          <ac:spMkLst>
            <pc:docMk/>
            <pc:sldMk cId="1857494044" sldId="262"/>
            <ac:spMk id="49" creationId="{547831A2-AE2B-4A25-AA68-80420F532AE9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51" creationId="{236C3AA6-FFB4-0406-EDB3-7A3AA2DF8363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57" creationId="{840B465A-CBDA-C708-B2BD-DBD401D1B629}"/>
          </ac:spMkLst>
        </pc:spChg>
        <pc:spChg chg="mod">
          <ac:chgData name="Charlotte Lee" userId="c00d8afc-4d54-4513-bdae-4d8630ba4353" providerId="ADAL" clId="{9CD0F9FF-4F95-0C42-8F8C-530F17312916}" dt="2024-09-24T11:59:48.572" v="13" actId="1036"/>
          <ac:spMkLst>
            <pc:docMk/>
            <pc:sldMk cId="1857494044" sldId="262"/>
            <ac:spMk id="75" creationId="{62FF4705-F43F-06AB-5F76-5BB334C30C71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76" creationId="{9E6A09E4-98E1-EE7D-6138-020645B08356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k cId="1857494044" sldId="262"/>
            <ac:spMk id="77" creationId="{D6B03E06-B427-DFDD-1EE7-6ABF333B4E38}"/>
          </ac:spMkLst>
        </pc:spChg>
        <pc:spChg chg="mod">
          <ac:chgData name="Charlotte Lee" userId="c00d8afc-4d54-4513-bdae-4d8630ba4353" providerId="ADAL" clId="{9CD0F9FF-4F95-0C42-8F8C-530F17312916}" dt="2024-09-24T11:59:48.572" v="13" actId="1036"/>
          <ac:spMkLst>
            <pc:docMk/>
            <pc:sldMk cId="1857494044" sldId="262"/>
            <ac:spMk id="82" creationId="{579DD5EA-E4DD-5A4E-7868-771190DD228C}"/>
          </ac:spMkLst>
        </pc:spChg>
        <pc:spChg chg="mod">
          <ac:chgData name="Charlotte Lee" userId="c00d8afc-4d54-4513-bdae-4d8630ba4353" providerId="ADAL" clId="{9CD0F9FF-4F95-0C42-8F8C-530F17312916}" dt="2024-09-24T11:59:48.572" v="13" actId="1036"/>
          <ac:spMkLst>
            <pc:docMk/>
            <pc:sldMk cId="1857494044" sldId="262"/>
            <ac:spMk id="83" creationId="{16842B2B-7EFF-0CD6-0474-FF5D8A28C627}"/>
          </ac:spMkLst>
        </pc:spChg>
        <pc:grpChg chg="mod">
          <ac:chgData name="Charlotte Lee" userId="c00d8afc-4d54-4513-bdae-4d8630ba4353" providerId="ADAL" clId="{9CD0F9FF-4F95-0C42-8F8C-530F17312916}" dt="2024-09-24T11:59:48.572" v="13" actId="1036"/>
          <ac:grpSpMkLst>
            <pc:docMk/>
            <pc:sldMk cId="1857494044" sldId="262"/>
            <ac:grpSpMk id="3" creationId="{E425C2C1-BEE4-E1AF-F1BC-466E7E2E6809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4" creationId="{2FB0EE45-EB5A-8CE0-C599-6CF553CD2F87}"/>
          </ac:grpSpMkLst>
        </pc:grpChg>
        <pc:grpChg chg="mod">
          <ac:chgData name="Charlotte Lee" userId="c00d8afc-4d54-4513-bdae-4d8630ba4353" providerId="ADAL" clId="{9CD0F9FF-4F95-0C42-8F8C-530F17312916}" dt="2024-09-24T11:59:48.572" v="13" actId="1036"/>
          <ac:grpSpMkLst>
            <pc:docMk/>
            <pc:sldMk cId="1857494044" sldId="262"/>
            <ac:grpSpMk id="10" creationId="{2AEAD8B6-BF87-C848-743B-D710EFF0131E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11" creationId="{CA3FE062-28EB-4274-86F2-DEEAD02E8C4F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26" creationId="{6F286E36-4D7B-77BE-F69B-8A1221FDE7F8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27" creationId="{640AEDCF-1D85-7876-1CFC-CAD842D6D893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30" creationId="{7D435720-895E-8FE7-D030-22196F4C0CEA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38" creationId="{220D48EA-C768-8DC1-6D14-9BD138BF057C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45" creationId="{4691CAD4-6707-56C8-0EBC-00A5A2FF0734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50" creationId="{DDFCBA7D-0EEA-3243-40F7-8A89C3FAE7F5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54" creationId="{1CA71416-9C6C-CBA1-51FE-7AF777626244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55" creationId="{A0884B49-7DE6-ABD2-23DD-D4E6A5AEB74A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56" creationId="{7722BA00-341F-2420-F4B0-F456E0FF28C8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58" creationId="{402D3EA4-B6E3-7B05-899A-03BC34EB0D39}"/>
          </ac:grpSpMkLst>
        </pc:grpChg>
        <pc:grpChg chg="mod">
          <ac:chgData name="Charlotte Lee" userId="c00d8afc-4d54-4513-bdae-4d8630ba4353" providerId="ADAL" clId="{9CD0F9FF-4F95-0C42-8F8C-530F17312916}" dt="2024-09-24T11:59:40.226" v="3"/>
          <ac:grpSpMkLst>
            <pc:docMk/>
            <pc:sldMk cId="1857494044" sldId="262"/>
            <ac:grpSpMk id="78" creationId="{6A912B0E-2929-80FE-F76E-BDE0FD9FF401}"/>
          </ac:grpSpMkLst>
        </pc:grpChg>
        <pc:grpChg chg="mod">
          <ac:chgData name="Charlotte Lee" userId="c00d8afc-4d54-4513-bdae-4d8630ba4353" providerId="ADAL" clId="{9CD0F9FF-4F95-0C42-8F8C-530F17312916}" dt="2024-09-24T11:59:48.572" v="13" actId="1036"/>
          <ac:grpSpMkLst>
            <pc:docMk/>
            <pc:sldMk cId="1857494044" sldId="262"/>
            <ac:grpSpMk id="79" creationId="{9F331ED8-D458-C0D8-FC03-BF6BFB8D18AF}"/>
          </ac:grpSpMkLst>
        </pc:grpChg>
        <pc:picChg chg="mod">
          <ac:chgData name="Charlotte Lee" userId="c00d8afc-4d54-4513-bdae-4d8630ba4353" providerId="ADAL" clId="{9CD0F9FF-4F95-0C42-8F8C-530F17312916}" dt="2024-09-24T11:59:48.572" v="13" actId="1036"/>
          <ac:picMkLst>
            <pc:docMk/>
            <pc:sldMk cId="1857494044" sldId="262"/>
            <ac:picMk id="2" creationId="{1ACBA867-7866-63CF-5045-A60374FA9560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13" creationId="{8CE5B7F4-5796-F107-4EA2-42120E59C6B1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14" creationId="{C8B00575-8D8C-CE66-1C76-6C6428E6C9A4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21" creationId="{2DE6A699-343C-D8E6-5B50-E20C505647A8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22" creationId="{D9D26387-4388-0214-C0C5-2D60CC584D6A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24" creationId="{1C3B12DE-A8B7-3DFA-9117-BEB490AF3660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25" creationId="{CFF17164-9782-DDBD-A39E-85DB7539EBF5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33" creationId="{FC8AE3BF-8018-0C8C-4F9E-28E17E337557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34" creationId="{21147A67-44FF-5520-C79D-E2E3762CA7E4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36" creationId="{ED2ABE84-E600-2500-3104-B3C80DAE66F5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39" creationId="{816B1794-9B71-04E4-661C-9E1C5638DDE4}"/>
          </ac:picMkLst>
        </pc:picChg>
        <pc:picChg chg="mod">
          <ac:chgData name="Charlotte Lee" userId="c00d8afc-4d54-4513-bdae-4d8630ba4353" providerId="ADAL" clId="{9CD0F9FF-4F95-0C42-8F8C-530F17312916}" dt="2024-09-24T11:59:40.226" v="3"/>
          <ac:picMkLst>
            <pc:docMk/>
            <pc:sldMk cId="1857494044" sldId="262"/>
            <ac:picMk id="40" creationId="{673BB98C-C149-7B1C-438B-0C1AE88DC338}"/>
          </ac:picMkLst>
        </pc:picChg>
        <pc:picChg chg="mod">
          <ac:chgData name="Charlotte Lee" userId="c00d8afc-4d54-4513-bdae-4d8630ba4353" providerId="ADAL" clId="{9CD0F9FF-4F95-0C42-8F8C-530F17312916}" dt="2024-09-24T11:59:48.572" v="13" actId="1036"/>
          <ac:picMkLst>
            <pc:docMk/>
            <pc:sldMk cId="1857494044" sldId="262"/>
            <ac:picMk id="60" creationId="{0EA963E9-D079-9AC5-5149-B1EB0FCF4512}"/>
          </ac:picMkLst>
        </pc:picChg>
        <pc:picChg chg="mod">
          <ac:chgData name="Charlotte Lee" userId="c00d8afc-4d54-4513-bdae-4d8630ba4353" providerId="ADAL" clId="{9CD0F9FF-4F95-0C42-8F8C-530F17312916}" dt="2024-09-24T11:59:48.572" v="13" actId="1036"/>
          <ac:picMkLst>
            <pc:docMk/>
            <pc:sldMk cId="1857494044" sldId="262"/>
            <ac:picMk id="71" creationId="{67C4DA6F-EC9B-715A-55F1-74FF489665D8}"/>
          </ac:picMkLst>
        </pc:picChg>
        <pc:picChg chg="mod">
          <ac:chgData name="Charlotte Lee" userId="c00d8afc-4d54-4513-bdae-4d8630ba4353" providerId="ADAL" clId="{9CD0F9FF-4F95-0C42-8F8C-530F17312916}" dt="2024-09-24T11:59:48.572" v="13" actId="1036"/>
          <ac:picMkLst>
            <pc:docMk/>
            <pc:sldMk cId="1857494044" sldId="262"/>
            <ac:picMk id="80" creationId="{BEBCBC26-19F6-3881-3345-93105825DA4F}"/>
          </ac:picMkLst>
        </pc:picChg>
        <pc:picChg chg="mod">
          <ac:chgData name="Charlotte Lee" userId="c00d8afc-4d54-4513-bdae-4d8630ba4353" providerId="ADAL" clId="{9CD0F9FF-4F95-0C42-8F8C-530F17312916}" dt="2024-09-24T11:59:48.572" v="13" actId="1036"/>
          <ac:picMkLst>
            <pc:docMk/>
            <pc:sldMk cId="1857494044" sldId="262"/>
            <ac:picMk id="81" creationId="{35CC6F12-67B1-B70A-37AC-B1B784DAF698}"/>
          </ac:picMkLst>
        </pc:picChg>
        <pc:cxnChg chg="mod">
          <ac:chgData name="Charlotte Lee" userId="c00d8afc-4d54-4513-bdae-4d8630ba4353" providerId="ADAL" clId="{9CD0F9FF-4F95-0C42-8F8C-530F17312916}" dt="2024-09-24T11:59:48.572" v="13" actId="1036"/>
          <ac:cxnSpMkLst>
            <pc:docMk/>
            <pc:sldMk cId="1857494044" sldId="262"/>
            <ac:cxnSpMk id="15" creationId="{FBA1053B-C1E4-80E6-D619-685205127AFA}"/>
          </ac:cxnSpMkLst>
        </pc:cxnChg>
        <pc:cxnChg chg="mod">
          <ac:chgData name="Charlotte Lee" userId="c00d8afc-4d54-4513-bdae-4d8630ba4353" providerId="ADAL" clId="{9CD0F9FF-4F95-0C42-8F8C-530F17312916}" dt="2024-09-24T11:59:48.572" v="13" actId="1036"/>
          <ac:cxnSpMkLst>
            <pc:docMk/>
            <pc:sldMk cId="1857494044" sldId="262"/>
            <ac:cxnSpMk id="16" creationId="{0CED5C33-34E6-60F0-A1C0-DF1D3C7EB8D3}"/>
          </ac:cxnSpMkLst>
        </pc:cxnChg>
        <pc:cxnChg chg="mod">
          <ac:chgData name="Charlotte Lee" userId="c00d8afc-4d54-4513-bdae-4d8630ba4353" providerId="ADAL" clId="{9CD0F9FF-4F95-0C42-8F8C-530F17312916}" dt="2024-09-24T11:59:48.572" v="13" actId="1036"/>
          <ac:cxnSpMkLst>
            <pc:docMk/>
            <pc:sldMk cId="1857494044" sldId="262"/>
            <ac:cxnSpMk id="17" creationId="{3B630340-484D-3CFF-58F7-A8B7BCA93BA5}"/>
          </ac:cxnSpMkLst>
        </pc:cxnChg>
        <pc:cxnChg chg="mod">
          <ac:chgData name="Charlotte Lee" userId="c00d8afc-4d54-4513-bdae-4d8630ba4353" providerId="ADAL" clId="{9CD0F9FF-4F95-0C42-8F8C-530F17312916}" dt="2024-09-24T11:59:40.226" v="3"/>
          <ac:cxnSpMkLst>
            <pc:docMk/>
            <pc:sldMk cId="1857494044" sldId="262"/>
            <ac:cxnSpMk id="52" creationId="{A81E22CC-0F89-BF94-7010-B21DB4EC6C95}"/>
          </ac:cxnSpMkLst>
        </pc:cxnChg>
        <pc:cxnChg chg="mod">
          <ac:chgData name="Charlotte Lee" userId="c00d8afc-4d54-4513-bdae-4d8630ba4353" providerId="ADAL" clId="{9CD0F9FF-4F95-0C42-8F8C-530F17312916}" dt="2024-09-24T11:59:48.572" v="13" actId="1036"/>
          <ac:cxnSpMkLst>
            <pc:docMk/>
            <pc:sldMk cId="1857494044" sldId="262"/>
            <ac:cxnSpMk id="61" creationId="{DFB8DA9F-CA2D-D590-AEE4-D86E046EA2A3}"/>
          </ac:cxnSpMkLst>
        </pc:cxnChg>
        <pc:cxnChg chg="mod">
          <ac:chgData name="Charlotte Lee" userId="c00d8afc-4d54-4513-bdae-4d8630ba4353" providerId="ADAL" clId="{9CD0F9FF-4F95-0C42-8F8C-530F17312916}" dt="2024-09-24T11:59:48.572" v="13" actId="1036"/>
          <ac:cxnSpMkLst>
            <pc:docMk/>
            <pc:sldMk cId="1857494044" sldId="262"/>
            <ac:cxnSpMk id="63" creationId="{E17B6949-AAF9-F0D8-F6B3-6EE93679505D}"/>
          </ac:cxnSpMkLst>
        </pc:cxnChg>
      </pc:sldChg>
      <pc:sldMasterChg chg="modSp modSldLayout">
        <pc:chgData name="Charlotte Lee" userId="c00d8afc-4d54-4513-bdae-4d8630ba4353" providerId="ADAL" clId="{9CD0F9FF-4F95-0C42-8F8C-530F17312916}" dt="2024-09-24T11:59:28.136" v="2"/>
        <pc:sldMasterMkLst>
          <pc:docMk/>
          <pc:sldMasterMk cId="1838140786" sldId="2147483648"/>
        </pc:sldMasterMkLst>
        <pc:spChg chg="mod">
          <ac:chgData name="Charlotte Lee" userId="c00d8afc-4d54-4513-bdae-4d8630ba4353" providerId="ADAL" clId="{9CD0F9FF-4F95-0C42-8F8C-530F17312916}" dt="2024-09-24T11:59:28.136" v="2"/>
          <ac:spMkLst>
            <pc:docMk/>
            <pc:sldMasterMk cId="1838140786" sldId="2147483648"/>
            <ac:spMk id="2" creationId="{EF41AB09-EE86-BCB9-6488-CC4E121E858B}"/>
          </ac:spMkLst>
        </pc:spChg>
        <pc:spChg chg="mod">
          <ac:chgData name="Charlotte Lee" userId="c00d8afc-4d54-4513-bdae-4d8630ba4353" providerId="ADAL" clId="{9CD0F9FF-4F95-0C42-8F8C-530F17312916}" dt="2024-09-24T11:59:28.136" v="2"/>
          <ac:spMkLst>
            <pc:docMk/>
            <pc:sldMasterMk cId="1838140786" sldId="2147483648"/>
            <ac:spMk id="3" creationId="{5C509719-EB23-3741-4986-B6D5E565DD0D}"/>
          </ac:spMkLst>
        </pc:spChg>
        <pc:spChg chg="mod">
          <ac:chgData name="Charlotte Lee" userId="c00d8afc-4d54-4513-bdae-4d8630ba4353" providerId="ADAL" clId="{9CD0F9FF-4F95-0C42-8F8C-530F17312916}" dt="2024-09-24T11:59:28.136" v="2"/>
          <ac:spMkLst>
            <pc:docMk/>
            <pc:sldMasterMk cId="1838140786" sldId="2147483648"/>
            <ac:spMk id="4" creationId="{B4BD3E80-AAB9-B141-9BB4-E4DEFC16922B}"/>
          </ac:spMkLst>
        </pc:spChg>
        <pc:spChg chg="mod">
          <ac:chgData name="Charlotte Lee" userId="c00d8afc-4d54-4513-bdae-4d8630ba4353" providerId="ADAL" clId="{9CD0F9FF-4F95-0C42-8F8C-530F17312916}" dt="2024-09-24T11:59:28.136" v="2"/>
          <ac:spMkLst>
            <pc:docMk/>
            <pc:sldMasterMk cId="1838140786" sldId="2147483648"/>
            <ac:spMk id="5" creationId="{5FDCBAD0-E009-4DF0-E672-0F74E5845910}"/>
          </ac:spMkLst>
        </pc:spChg>
        <pc:spChg chg="mod">
          <ac:chgData name="Charlotte Lee" userId="c00d8afc-4d54-4513-bdae-4d8630ba4353" providerId="ADAL" clId="{9CD0F9FF-4F95-0C42-8F8C-530F17312916}" dt="2024-09-24T11:59:28.136" v="2"/>
          <ac:spMkLst>
            <pc:docMk/>
            <pc:sldMasterMk cId="1838140786" sldId="2147483648"/>
            <ac:spMk id="6" creationId="{5B60052F-5B3D-A04F-74F3-AB0EE68256DE}"/>
          </ac:spMkLst>
        </pc:sp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922405392" sldId="2147483649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922405392" sldId="2147483649"/>
              <ac:spMk id="2" creationId="{BADD38F7-97A1-5FB7-6ACF-123A7C6C6F16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922405392" sldId="2147483649"/>
              <ac:spMk id="3" creationId="{FECE64CE-88E0-886B-FFE8-E1FC0520829D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1837437957" sldId="2147483651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1837437957" sldId="2147483651"/>
              <ac:spMk id="2" creationId="{78590303-15A4-D7B5-9E9C-96CE7616684C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1837437957" sldId="2147483651"/>
              <ac:spMk id="3" creationId="{6A81C2A4-4EF3-B371-12D2-04F9A54C498B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2567946730" sldId="2147483652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2567946730" sldId="2147483652"/>
              <ac:spMk id="3" creationId="{5A36475B-1940-0056-26D8-EEA236DF9864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2567946730" sldId="2147483652"/>
              <ac:spMk id="4" creationId="{BB05683A-63B6-EE9F-D37A-B9AD7ADC4A33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3165995483" sldId="2147483653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165995483" sldId="2147483653"/>
              <ac:spMk id="2" creationId="{4A0173EC-73F8-3D03-EDA9-6E9B0738BE24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165995483" sldId="2147483653"/>
              <ac:spMk id="3" creationId="{CB8EE576-882E-7DA8-93CB-C9D94817BF46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165995483" sldId="2147483653"/>
              <ac:spMk id="4" creationId="{DDC24FB4-4104-B3B3-5A02-E951B19A5D3C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165995483" sldId="2147483653"/>
              <ac:spMk id="5" creationId="{F0431C1A-F3D7-099C-868A-8A2714009923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165995483" sldId="2147483653"/>
              <ac:spMk id="6" creationId="{76FCF5EA-FC4A-ED2B-373A-CA80D45E5A62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1720231640" sldId="2147483656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1720231640" sldId="2147483656"/>
              <ac:spMk id="2" creationId="{D95F171F-5998-A3C4-508C-E191173514F0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1720231640" sldId="2147483656"/>
              <ac:spMk id="3" creationId="{11BADE3E-BD88-0B3C-78A7-CD08D10CC751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1720231640" sldId="2147483656"/>
              <ac:spMk id="4" creationId="{4E07FD75-A437-9BF9-4A5D-462AA6AEAB64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3509644488" sldId="2147483657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509644488" sldId="2147483657"/>
              <ac:spMk id="2" creationId="{D35E2F33-DDDF-2C7F-358F-BCD0265E9047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509644488" sldId="2147483657"/>
              <ac:spMk id="3" creationId="{A44F77CA-9B97-FE4A-58B0-6ABBF9E3C604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3509644488" sldId="2147483657"/>
              <ac:spMk id="4" creationId="{CCDB4574-6170-BC7A-7ECB-EC052D8B1773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28.136" v="2"/>
          <pc:sldLayoutMkLst>
            <pc:docMk/>
            <pc:sldMasterMk cId="1838140786" sldId="2147483648"/>
            <pc:sldLayoutMk cId="4187072370" sldId="2147483659"/>
          </pc:sldLayoutMkLst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4187072370" sldId="2147483659"/>
              <ac:spMk id="2" creationId="{67AB9BBD-9687-D65D-7A33-4CEB663A213B}"/>
            </ac:spMkLst>
          </pc:spChg>
          <pc:spChg chg="mod">
            <ac:chgData name="Charlotte Lee" userId="c00d8afc-4d54-4513-bdae-4d8630ba4353" providerId="ADAL" clId="{9CD0F9FF-4F95-0C42-8F8C-530F17312916}" dt="2024-09-24T11:59:28.136" v="2"/>
            <ac:spMkLst>
              <pc:docMk/>
              <pc:sldMasterMk cId="1838140786" sldId="2147483648"/>
              <pc:sldLayoutMk cId="4187072370" sldId="2147483659"/>
              <ac:spMk id="3" creationId="{1E60D465-AA8F-D7D4-9B3F-F10D5C8C4A77}"/>
            </ac:spMkLst>
          </pc:spChg>
        </pc:sldLayoutChg>
      </pc:sldMasterChg>
      <pc:sldMasterChg chg="modSp modSldLayout">
        <pc:chgData name="Charlotte Lee" userId="c00d8afc-4d54-4513-bdae-4d8630ba4353" providerId="ADAL" clId="{9CD0F9FF-4F95-0C42-8F8C-530F17312916}" dt="2024-09-24T11:59:40.226" v="3"/>
        <pc:sldMasterMkLst>
          <pc:docMk/>
          <pc:sldMasterMk cId="2123386469" sldId="2147483660"/>
        </pc:sldMasterMkLst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asterMk cId="2123386469" sldId="2147483660"/>
            <ac:spMk id="2" creationId="{00000000-0000-0000-0000-000000000000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asterMk cId="2123386469" sldId="2147483660"/>
            <ac:spMk id="3" creationId="{00000000-0000-0000-0000-000000000000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asterMk cId="2123386469" sldId="2147483660"/>
            <ac:spMk id="4" creationId="{00000000-0000-0000-0000-000000000000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asterMk cId="2123386469" sldId="2147483660"/>
            <ac:spMk id="5" creationId="{00000000-0000-0000-0000-000000000000}"/>
          </ac:spMkLst>
        </pc:spChg>
        <pc:spChg chg="mod">
          <ac:chgData name="Charlotte Lee" userId="c00d8afc-4d54-4513-bdae-4d8630ba4353" providerId="ADAL" clId="{9CD0F9FF-4F95-0C42-8F8C-530F17312916}" dt="2024-09-24T11:59:40.226" v="3"/>
          <ac:spMkLst>
            <pc:docMk/>
            <pc:sldMasterMk cId="2123386469" sldId="2147483660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3720148258" sldId="2147483661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3720148258" sldId="214748366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3720148258" sldId="214748366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2800041829" sldId="2147483663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800041829" sldId="214748366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800041829" sldId="214748366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1030388588" sldId="2147483664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1030388588" sldId="214748366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1030388588" sldId="214748366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4085957253" sldId="2147483665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4085957253" sldId="214748366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4085957253" sldId="214748366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4085957253" sldId="2147483665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4085957253" sldId="2147483665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4085957253" sldId="2147483665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2990449924" sldId="2147483668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990449924" sldId="2147483668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990449924" sldId="214748366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990449924" sldId="214748366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1594502605" sldId="2147483669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1594502605" sldId="214748366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1594502605" sldId="214748366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1594502605" sldId="2147483669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9CD0F9FF-4F95-0C42-8F8C-530F17312916}" dt="2024-09-24T11:59:40.226" v="3"/>
          <pc:sldLayoutMkLst>
            <pc:docMk/>
            <pc:sldMasterMk cId="2123386469" sldId="2147483660"/>
            <pc:sldLayoutMk cId="2953422066" sldId="2147483671"/>
          </pc:sldLayoutMkLst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953422066" sldId="214748367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9CD0F9FF-4F95-0C42-8F8C-530F17312916}" dt="2024-09-24T11:59:40.226" v="3"/>
            <ac:spMkLst>
              <pc:docMk/>
              <pc:sldMasterMk cId="2123386469" sldId="2147483660"/>
              <pc:sldLayoutMk cId="2953422066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Charlotte Lee" userId="c00d8afc-4d54-4513-bdae-4d8630ba4353" providerId="ADAL" clId="{100980CF-917B-41D2-BB14-F90DB0208FD9}"/>
    <pc:docChg chg="custSel addSld modSld">
      <pc:chgData name="Charlotte Lee" userId="c00d8afc-4d54-4513-bdae-4d8630ba4353" providerId="ADAL" clId="{100980CF-917B-41D2-BB14-F90DB0208FD9}" dt="2024-02-15T17:22:03.370" v="226" actId="478"/>
      <pc:docMkLst>
        <pc:docMk/>
      </pc:docMkLst>
      <pc:sldChg chg="addSp delSp modSp mod">
        <pc:chgData name="Charlotte Lee" userId="c00d8afc-4d54-4513-bdae-4d8630ba4353" providerId="ADAL" clId="{100980CF-917B-41D2-BB14-F90DB0208FD9}" dt="2024-02-15T17:22:03.370" v="226" actId="478"/>
        <pc:sldMkLst>
          <pc:docMk/>
          <pc:sldMk cId="1720264178" sldId="256"/>
        </pc:sldMkLst>
        <pc:spChg chg="add del mod">
          <ac:chgData name="Charlotte Lee" userId="c00d8afc-4d54-4513-bdae-4d8630ba4353" providerId="ADAL" clId="{100980CF-917B-41D2-BB14-F90DB0208FD9}" dt="2024-02-15T17:22:03.370" v="226" actId="478"/>
          <ac:spMkLst>
            <pc:docMk/>
            <pc:sldMk cId="1720264178" sldId="256"/>
            <ac:spMk id="2" creationId="{829B537E-8CBE-04A7-D058-AAD1DB071D34}"/>
          </ac:spMkLst>
        </pc:spChg>
        <pc:spChg chg="del">
          <ac:chgData name="Charlotte Lee" userId="c00d8afc-4d54-4513-bdae-4d8630ba4353" providerId="ADAL" clId="{100980CF-917B-41D2-BB14-F90DB0208FD9}" dt="2024-02-12T13:56:27.529" v="0" actId="478"/>
          <ac:spMkLst>
            <pc:docMk/>
            <pc:sldMk cId="1720264178" sldId="256"/>
            <ac:spMk id="2" creationId="{CBF345FF-0896-FE9E-8834-3D6394F4B4B9}"/>
          </ac:spMkLst>
        </pc:spChg>
        <pc:spChg chg="del">
          <ac:chgData name="Charlotte Lee" userId="c00d8afc-4d54-4513-bdae-4d8630ba4353" providerId="ADAL" clId="{100980CF-917B-41D2-BB14-F90DB0208FD9}" dt="2024-02-12T13:56:29.714" v="1" actId="478"/>
          <ac:spMkLst>
            <pc:docMk/>
            <pc:sldMk cId="1720264178" sldId="256"/>
            <ac:spMk id="3" creationId="{DA91AE67-6822-D2C9-3FA6-FE84891FEDB8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18" creationId="{B617A020-9DAF-85F8-E993-77E98394FFF4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19" creationId="{05883122-CA59-FAC5-EE50-0F18626A9C73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20" creationId="{622663CE-AE9C-B9E9-3D00-20233983427C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21" creationId="{A8A8BAC8-E13F-2864-4776-05710915D890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22" creationId="{6683B956-DAF6-D097-5A63-B71182DD7C3D}"/>
          </ac:spMkLst>
        </pc:spChg>
        <pc:spChg chg="mod">
          <ac:chgData name="Charlotte Lee" userId="c00d8afc-4d54-4513-bdae-4d8630ba4353" providerId="ADAL" clId="{100980CF-917B-41D2-BB14-F90DB0208FD9}" dt="2024-02-12T14:30:50.271" v="76"/>
          <ac:spMkLst>
            <pc:docMk/>
            <pc:sldMk cId="1720264178" sldId="256"/>
            <ac:spMk id="25" creationId="{DF0A5CBD-992B-15E4-5231-FDD93EA36A6F}"/>
          </ac:spMkLst>
        </pc:spChg>
        <pc:spChg chg="add mod">
          <ac:chgData name="Charlotte Lee" userId="c00d8afc-4d54-4513-bdae-4d8630ba4353" providerId="ADAL" clId="{100980CF-917B-41D2-BB14-F90DB0208FD9}" dt="2024-02-12T14:34:10.849" v="110" actId="1036"/>
          <ac:spMkLst>
            <pc:docMk/>
            <pc:sldMk cId="1720264178" sldId="256"/>
            <ac:spMk id="33" creationId="{55B8F5CB-4207-BDE5-2181-3CC2AFCD5D00}"/>
          </ac:spMkLst>
        </pc:spChg>
        <pc:spChg chg="add mod">
          <ac:chgData name="Charlotte Lee" userId="c00d8afc-4d54-4513-bdae-4d8630ba4353" providerId="ADAL" clId="{100980CF-917B-41D2-BB14-F90DB0208FD9}" dt="2024-02-12T14:34:16.542" v="112" actId="1036"/>
          <ac:spMkLst>
            <pc:docMk/>
            <pc:sldMk cId="1720264178" sldId="256"/>
            <ac:spMk id="34" creationId="{756ECD5C-E3F0-6B98-1249-2705D824BBA1}"/>
          </ac:spMkLst>
        </pc:spChg>
        <pc:grpChg chg="add mod">
          <ac:chgData name="Charlotte Lee" userId="c00d8afc-4d54-4513-bdae-4d8630ba4353" providerId="ADAL" clId="{100980CF-917B-41D2-BB14-F90DB0208FD9}" dt="2024-02-12T14:30:58.223" v="77" actId="1076"/>
          <ac:grpSpMkLst>
            <pc:docMk/>
            <pc:sldMk cId="1720264178" sldId="256"/>
            <ac:grpSpMk id="16" creationId="{0870EE13-9867-697A-7917-C2071EB21C52}"/>
          </ac:grpSpMkLst>
        </pc:grpChg>
        <pc:grpChg chg="mod">
          <ac:chgData name="Charlotte Lee" userId="c00d8afc-4d54-4513-bdae-4d8630ba4353" providerId="ADAL" clId="{100980CF-917B-41D2-BB14-F90DB0208FD9}" dt="2024-02-12T14:30:50.271" v="76"/>
          <ac:grpSpMkLst>
            <pc:docMk/>
            <pc:sldMk cId="1720264178" sldId="256"/>
            <ac:grpSpMk id="17" creationId="{27C5B9D8-F7F8-7F9D-B22C-31CC799C4B5F}"/>
          </ac:grpSpMkLst>
        </pc:grpChg>
        <pc:grpChg chg="add mod">
          <ac:chgData name="Charlotte Lee" userId="c00d8afc-4d54-4513-bdae-4d8630ba4353" providerId="ADAL" clId="{100980CF-917B-41D2-BB14-F90DB0208FD9}" dt="2024-02-12T14:30:58.223" v="77" actId="1076"/>
          <ac:grpSpMkLst>
            <pc:docMk/>
            <pc:sldMk cId="1720264178" sldId="256"/>
            <ac:grpSpMk id="23" creationId="{F260BB4D-9D46-F93F-4A92-1BE286E09C59}"/>
          </ac:grpSpMkLst>
        </pc:grpChg>
        <pc:grpChg chg="mod">
          <ac:chgData name="Charlotte Lee" userId="c00d8afc-4d54-4513-bdae-4d8630ba4353" providerId="ADAL" clId="{100980CF-917B-41D2-BB14-F90DB0208FD9}" dt="2024-02-12T14:30:50.271" v="76"/>
          <ac:grpSpMkLst>
            <pc:docMk/>
            <pc:sldMk cId="1720264178" sldId="256"/>
            <ac:grpSpMk id="24" creationId="{24331527-3C92-414D-536B-78511402A60B}"/>
          </ac:grpSpMkLst>
        </pc:grpChg>
        <pc:picChg chg="add del mod">
          <ac:chgData name="Charlotte Lee" userId="c00d8afc-4d54-4513-bdae-4d8630ba4353" providerId="ADAL" clId="{100980CF-917B-41D2-BB14-F90DB0208FD9}" dt="2024-02-12T14:23:14.059" v="10" actId="478"/>
          <ac:picMkLst>
            <pc:docMk/>
            <pc:sldMk cId="1720264178" sldId="256"/>
            <ac:picMk id="4" creationId="{02E60E73-C6E1-8EF7-6A7A-95C7A4BB4211}"/>
          </ac:picMkLst>
        </pc:picChg>
        <pc:picChg chg="add del mod">
          <ac:chgData name="Charlotte Lee" userId="c00d8afc-4d54-4513-bdae-4d8630ba4353" providerId="ADAL" clId="{100980CF-917B-41D2-BB14-F90DB0208FD9}" dt="2024-02-12T13:59:42.872" v="7" actId="478"/>
          <ac:picMkLst>
            <pc:docMk/>
            <pc:sldMk cId="1720264178" sldId="256"/>
            <ac:picMk id="5" creationId="{DDB4CB58-0BE5-E6A0-E2A5-EC3179055919}"/>
          </ac:picMkLst>
        </pc:picChg>
        <pc:picChg chg="add del mod modCrop">
          <ac:chgData name="Charlotte Lee" userId="c00d8afc-4d54-4513-bdae-4d8630ba4353" providerId="ADAL" clId="{100980CF-917B-41D2-BB14-F90DB0208FD9}" dt="2024-02-12T14:28:11.729" v="70" actId="478"/>
          <ac:picMkLst>
            <pc:docMk/>
            <pc:sldMk cId="1720264178" sldId="256"/>
            <ac:picMk id="7" creationId="{EADD2EF0-745F-C824-7278-3FE61F924F64}"/>
          </ac:picMkLst>
        </pc:picChg>
        <pc:picChg chg="add mod modCrop">
          <ac:chgData name="Charlotte Lee" userId="c00d8afc-4d54-4513-bdae-4d8630ba4353" providerId="ADAL" clId="{100980CF-917B-41D2-BB14-F90DB0208FD9}" dt="2024-02-12T14:31:26.120" v="81" actId="1076"/>
          <ac:picMkLst>
            <pc:docMk/>
            <pc:sldMk cId="1720264178" sldId="256"/>
            <ac:picMk id="8" creationId="{9E0AB0C6-22FA-527E-84B2-7DF4EE9B7063}"/>
          </ac:picMkLst>
        </pc:picChg>
        <pc:picChg chg="add mod">
          <ac:chgData name="Charlotte Lee" userId="c00d8afc-4d54-4513-bdae-4d8630ba4353" providerId="ADAL" clId="{100980CF-917B-41D2-BB14-F90DB0208FD9}" dt="2024-02-12T14:24:25.267" v="35" actId="1076"/>
          <ac:picMkLst>
            <pc:docMk/>
            <pc:sldMk cId="1720264178" sldId="256"/>
            <ac:picMk id="9" creationId="{6D81B401-577D-E9DF-CDD6-229D23AC7C80}"/>
          </ac:picMkLst>
        </pc:picChg>
        <pc:picChg chg="add mod modCrop">
          <ac:chgData name="Charlotte Lee" userId="c00d8afc-4d54-4513-bdae-4d8630ba4353" providerId="ADAL" clId="{100980CF-917B-41D2-BB14-F90DB0208FD9}" dt="2024-02-12T14:33:46.675" v="107" actId="1076"/>
          <ac:picMkLst>
            <pc:docMk/>
            <pc:sldMk cId="1720264178" sldId="256"/>
            <ac:picMk id="13" creationId="{6A0AA47C-B370-A497-3A1C-B39DA1B66136}"/>
          </ac:picMkLst>
        </pc:picChg>
        <pc:picChg chg="add mod ord modCrop">
          <ac:chgData name="Charlotte Lee" userId="c00d8afc-4d54-4513-bdae-4d8630ba4353" providerId="ADAL" clId="{100980CF-917B-41D2-BB14-F90DB0208FD9}" dt="2024-02-12T14:28:29.658" v="75" actId="1076"/>
          <ac:picMkLst>
            <pc:docMk/>
            <pc:sldMk cId="1720264178" sldId="256"/>
            <ac:picMk id="15" creationId="{186C4476-1ACA-069B-1E7E-0410B90C7078}"/>
          </ac:picMkLst>
        </pc:picChg>
        <pc:picChg chg="mod">
          <ac:chgData name="Charlotte Lee" userId="c00d8afc-4d54-4513-bdae-4d8630ba4353" providerId="ADAL" clId="{100980CF-917B-41D2-BB14-F90DB0208FD9}" dt="2024-02-12T14:30:50.271" v="76"/>
          <ac:picMkLst>
            <pc:docMk/>
            <pc:sldMk cId="1720264178" sldId="256"/>
            <ac:picMk id="26" creationId="{9BDA9D4C-74BC-0A9C-133B-CA2EA930627A}"/>
          </ac:picMkLst>
        </pc:picChg>
        <pc:picChg chg="mod">
          <ac:chgData name="Charlotte Lee" userId="c00d8afc-4d54-4513-bdae-4d8630ba4353" providerId="ADAL" clId="{100980CF-917B-41D2-BB14-F90DB0208FD9}" dt="2024-02-12T14:30:50.271" v="76"/>
          <ac:picMkLst>
            <pc:docMk/>
            <pc:sldMk cId="1720264178" sldId="256"/>
            <ac:picMk id="27" creationId="{41490F49-AF80-D517-15D1-CEE5F290FCFA}"/>
          </ac:picMkLst>
        </pc:picChg>
        <pc:picChg chg="add mod">
          <ac:chgData name="Charlotte Lee" userId="c00d8afc-4d54-4513-bdae-4d8630ba4353" providerId="ADAL" clId="{100980CF-917B-41D2-BB14-F90DB0208FD9}" dt="2024-02-12T14:34:10.849" v="110" actId="1036"/>
          <ac:picMkLst>
            <pc:docMk/>
            <pc:sldMk cId="1720264178" sldId="256"/>
            <ac:picMk id="32" creationId="{D103A04D-E5CA-DA96-332E-EC4802A04794}"/>
          </ac:picMkLst>
        </pc:picChg>
        <pc:cxnChg chg="add mod">
          <ac:chgData name="Charlotte Lee" userId="c00d8afc-4d54-4513-bdae-4d8630ba4353" providerId="ADAL" clId="{100980CF-917B-41D2-BB14-F90DB0208FD9}" dt="2024-02-12T14:28:11.729" v="70" actId="478"/>
          <ac:cxnSpMkLst>
            <pc:docMk/>
            <pc:sldMk cId="1720264178" sldId="256"/>
            <ac:cxnSpMk id="11" creationId="{EBA60BE7-1FA3-2307-B23D-4251653F50CE}"/>
          </ac:cxnSpMkLst>
        </pc:cxnChg>
        <pc:cxnChg chg="add mod">
          <ac:chgData name="Charlotte Lee" userId="c00d8afc-4d54-4513-bdae-4d8630ba4353" providerId="ADAL" clId="{100980CF-917B-41D2-BB14-F90DB0208FD9}" dt="2024-02-12T14:32:46.656" v="97" actId="692"/>
          <ac:cxnSpMkLst>
            <pc:docMk/>
            <pc:sldMk cId="1720264178" sldId="256"/>
            <ac:cxnSpMk id="28" creationId="{885C6693-E85F-25A2-2717-9410B6A464EA}"/>
          </ac:cxnSpMkLst>
        </pc:cxnChg>
        <pc:cxnChg chg="add mod">
          <ac:chgData name="Charlotte Lee" userId="c00d8afc-4d54-4513-bdae-4d8630ba4353" providerId="ADAL" clId="{100980CF-917B-41D2-BB14-F90DB0208FD9}" dt="2024-02-12T14:31:37.944" v="84" actId="1076"/>
          <ac:cxnSpMkLst>
            <pc:docMk/>
            <pc:sldMk cId="1720264178" sldId="256"/>
            <ac:cxnSpMk id="29" creationId="{1CA3C762-F440-EA3D-79DC-92E16108CF17}"/>
          </ac:cxnSpMkLst>
        </pc:cxnChg>
        <pc:cxnChg chg="add mod">
          <ac:chgData name="Charlotte Lee" userId="c00d8afc-4d54-4513-bdae-4d8630ba4353" providerId="ADAL" clId="{100980CF-917B-41D2-BB14-F90DB0208FD9}" dt="2024-02-12T14:31:52.069" v="88" actId="1076"/>
          <ac:cxnSpMkLst>
            <pc:docMk/>
            <pc:sldMk cId="1720264178" sldId="256"/>
            <ac:cxnSpMk id="31" creationId="{299D877F-BA91-5070-187B-416F35DA670C}"/>
          </ac:cxnSpMkLst>
        </pc:cxnChg>
      </pc:sldChg>
      <pc:sldChg chg="addSp delSp modSp new mod">
        <pc:chgData name="Charlotte Lee" userId="c00d8afc-4d54-4513-bdae-4d8630ba4353" providerId="ADAL" clId="{100980CF-917B-41D2-BB14-F90DB0208FD9}" dt="2024-02-15T17:21:59.191" v="225" actId="5793"/>
        <pc:sldMkLst>
          <pc:docMk/>
          <pc:sldMk cId="73308565" sldId="257"/>
        </pc:sldMkLst>
        <pc:spChg chg="del">
          <ac:chgData name="Charlotte Lee" userId="c00d8afc-4d54-4513-bdae-4d8630ba4353" providerId="ADAL" clId="{100980CF-917B-41D2-BB14-F90DB0208FD9}" dt="2024-02-15T17:21:55.885" v="224"/>
          <ac:spMkLst>
            <pc:docMk/>
            <pc:sldMk cId="73308565" sldId="257"/>
            <ac:spMk id="3" creationId="{A4FD4EAC-5720-F232-869B-9D02F91C225C}"/>
          </ac:spMkLst>
        </pc:spChg>
        <pc:spChg chg="add mod">
          <ac:chgData name="Charlotte Lee" userId="c00d8afc-4d54-4513-bdae-4d8630ba4353" providerId="ADAL" clId="{100980CF-917B-41D2-BB14-F90DB0208FD9}" dt="2024-02-15T17:21:59.191" v="225" actId="5793"/>
          <ac:spMkLst>
            <pc:docMk/>
            <pc:sldMk cId="73308565" sldId="257"/>
            <ac:spMk id="4" creationId="{95BD4D92-6E3C-3FE3-7EDF-2DE73BD277CD}"/>
          </ac:spMkLst>
        </pc:spChg>
      </pc:sldChg>
    </pc:docChg>
  </pc:docChgLst>
  <pc:docChgLst>
    <pc:chgData name="Charlotte Lee" userId="c00d8afc-4d54-4513-bdae-4d8630ba4353" providerId="ADAL" clId="{98BF3E6B-2504-5F47-9064-9F7D94C156BC}"/>
    <pc:docChg chg="modSld">
      <pc:chgData name="Charlotte Lee" userId="c00d8afc-4d54-4513-bdae-4d8630ba4353" providerId="ADAL" clId="{98BF3E6B-2504-5F47-9064-9F7D94C156BC}" dt="2024-09-26T10:10:16.851" v="2" actId="20577"/>
      <pc:docMkLst>
        <pc:docMk/>
      </pc:docMkLst>
      <pc:sldChg chg="modSp mod">
        <pc:chgData name="Charlotte Lee" userId="c00d8afc-4d54-4513-bdae-4d8630ba4353" providerId="ADAL" clId="{98BF3E6B-2504-5F47-9064-9F7D94C156BC}" dt="2024-09-26T10:10:16.851" v="2" actId="20577"/>
        <pc:sldMkLst>
          <pc:docMk/>
          <pc:sldMk cId="1857494044" sldId="262"/>
        </pc:sldMkLst>
        <pc:spChg chg="mod">
          <ac:chgData name="Charlotte Lee" userId="c00d8afc-4d54-4513-bdae-4d8630ba4353" providerId="ADAL" clId="{98BF3E6B-2504-5F47-9064-9F7D94C156BC}" dt="2024-09-26T10:10:14.345" v="1" actId="20577"/>
          <ac:spMkLst>
            <pc:docMk/>
            <pc:sldMk cId="1857494044" sldId="262"/>
            <ac:spMk id="46" creationId="{844CAECA-5803-CFAD-D0C1-DC04B3984579}"/>
          </ac:spMkLst>
        </pc:spChg>
        <pc:spChg chg="mod">
          <ac:chgData name="Charlotte Lee" userId="c00d8afc-4d54-4513-bdae-4d8630ba4353" providerId="ADAL" clId="{98BF3E6B-2504-5F47-9064-9F7D94C156BC}" dt="2024-09-26T10:10:16.851" v="2" actId="20577"/>
          <ac:spMkLst>
            <pc:docMk/>
            <pc:sldMk cId="1857494044" sldId="262"/>
            <ac:spMk id="49" creationId="{547831A2-AE2B-4A25-AA68-80420F532AE9}"/>
          </ac:spMkLst>
        </pc:spChg>
      </pc:sldChg>
    </pc:docChg>
  </pc:docChgLst>
  <pc:docChgLst>
    <pc:chgData name="Charlotte Lee" userId="c00d8afc-4d54-4513-bdae-4d8630ba4353" providerId="ADAL" clId="{5ADB3E80-9D8F-BA45-9224-BAAFE0E11F60}"/>
    <pc:docChg chg="undo custSel addSld modSld">
      <pc:chgData name="Charlotte Lee" userId="c00d8afc-4d54-4513-bdae-4d8630ba4353" providerId="ADAL" clId="{5ADB3E80-9D8F-BA45-9224-BAAFE0E11F60}" dt="2024-03-26T16:27:28.441" v="1090" actId="1038"/>
      <pc:docMkLst>
        <pc:docMk/>
      </pc:docMkLst>
      <pc:sldChg chg="modSp mod">
        <pc:chgData name="Charlotte Lee" userId="c00d8afc-4d54-4513-bdae-4d8630ba4353" providerId="ADAL" clId="{5ADB3E80-9D8F-BA45-9224-BAAFE0E11F60}" dt="2024-03-26T15:51:16.031" v="364" actId="1076"/>
        <pc:sldMkLst>
          <pc:docMk/>
          <pc:sldMk cId="1720264178" sldId="256"/>
        </pc:sldMkLst>
        <pc:picChg chg="mod">
          <ac:chgData name="Charlotte Lee" userId="c00d8afc-4d54-4513-bdae-4d8630ba4353" providerId="ADAL" clId="{5ADB3E80-9D8F-BA45-9224-BAAFE0E11F60}" dt="2024-03-26T15:51:16.031" v="364" actId="1076"/>
          <ac:picMkLst>
            <pc:docMk/>
            <pc:sldMk cId="1720264178" sldId="256"/>
            <ac:picMk id="15" creationId="{186C4476-1ACA-069B-1E7E-0410B90C7078}"/>
          </ac:picMkLst>
        </pc:picChg>
      </pc:sldChg>
      <pc:sldChg chg="add">
        <pc:chgData name="Charlotte Lee" userId="c00d8afc-4d54-4513-bdae-4d8630ba4353" providerId="ADAL" clId="{5ADB3E80-9D8F-BA45-9224-BAAFE0E11F60}" dt="2024-03-26T14:52:38.593" v="0" actId="2890"/>
        <pc:sldMkLst>
          <pc:docMk/>
          <pc:sldMk cId="2856748915" sldId="258"/>
        </pc:sldMkLst>
      </pc:sldChg>
      <pc:sldChg chg="addSp delSp modSp new mod">
        <pc:chgData name="Charlotte Lee" userId="c00d8afc-4d54-4513-bdae-4d8630ba4353" providerId="ADAL" clId="{5ADB3E80-9D8F-BA45-9224-BAAFE0E11F60}" dt="2024-03-26T15:13:28.645" v="15" actId="962"/>
        <pc:sldMkLst>
          <pc:docMk/>
          <pc:sldMk cId="174149666" sldId="259"/>
        </pc:sldMkLst>
        <pc:spChg chg="del">
          <ac:chgData name="Charlotte Lee" userId="c00d8afc-4d54-4513-bdae-4d8630ba4353" providerId="ADAL" clId="{5ADB3E80-9D8F-BA45-9224-BAAFE0E11F60}" dt="2024-03-26T14:59:05.567" v="2" actId="478"/>
          <ac:spMkLst>
            <pc:docMk/>
            <pc:sldMk cId="174149666" sldId="259"/>
            <ac:spMk id="2" creationId="{84EA751A-41C4-6291-57E1-505510CFAF61}"/>
          </ac:spMkLst>
        </pc:spChg>
        <pc:spChg chg="del">
          <ac:chgData name="Charlotte Lee" userId="c00d8afc-4d54-4513-bdae-4d8630ba4353" providerId="ADAL" clId="{5ADB3E80-9D8F-BA45-9224-BAAFE0E11F60}" dt="2024-03-26T14:59:07.413" v="3" actId="478"/>
          <ac:spMkLst>
            <pc:docMk/>
            <pc:sldMk cId="174149666" sldId="259"/>
            <ac:spMk id="3" creationId="{2CB2E6C4-0ECC-2307-513E-53621FBE22F7}"/>
          </ac:spMkLst>
        </pc:spChg>
        <pc:picChg chg="add mod">
          <ac:chgData name="Charlotte Lee" userId="c00d8afc-4d54-4513-bdae-4d8630ba4353" providerId="ADAL" clId="{5ADB3E80-9D8F-BA45-9224-BAAFE0E11F60}" dt="2024-03-26T15:08:51.293" v="11" actId="1076"/>
          <ac:picMkLst>
            <pc:docMk/>
            <pc:sldMk cId="174149666" sldId="259"/>
            <ac:picMk id="5" creationId="{980DEA9D-21D5-D0F4-4F0D-A824A3E53B75}"/>
          </ac:picMkLst>
        </pc:picChg>
        <pc:picChg chg="add mod">
          <ac:chgData name="Charlotte Lee" userId="c00d8afc-4d54-4513-bdae-4d8630ba4353" providerId="ADAL" clId="{5ADB3E80-9D8F-BA45-9224-BAAFE0E11F60}" dt="2024-03-26T15:09:35.564" v="12" actId="1076"/>
          <ac:picMkLst>
            <pc:docMk/>
            <pc:sldMk cId="174149666" sldId="259"/>
            <ac:picMk id="7" creationId="{E0DCBE86-8143-8A1D-57D6-41CCE97B1383}"/>
          </ac:picMkLst>
        </pc:picChg>
        <pc:picChg chg="add mod">
          <ac:chgData name="Charlotte Lee" userId="c00d8afc-4d54-4513-bdae-4d8630ba4353" providerId="ADAL" clId="{5ADB3E80-9D8F-BA45-9224-BAAFE0E11F60}" dt="2024-03-26T15:13:28.645" v="15" actId="962"/>
          <ac:picMkLst>
            <pc:docMk/>
            <pc:sldMk cId="174149666" sldId="259"/>
            <ac:picMk id="9" creationId="{321E87DD-513D-A4AD-0B9C-817CAA9BE9A6}"/>
          </ac:picMkLst>
        </pc:picChg>
      </pc:sldChg>
      <pc:sldChg chg="addSp delSp modSp new mod">
        <pc:chgData name="Charlotte Lee" userId="c00d8afc-4d54-4513-bdae-4d8630ba4353" providerId="ADAL" clId="{5ADB3E80-9D8F-BA45-9224-BAAFE0E11F60}" dt="2024-03-26T15:23:59.817" v="52" actId="1076"/>
        <pc:sldMkLst>
          <pc:docMk/>
          <pc:sldMk cId="1128666263" sldId="260"/>
        </pc:sldMkLst>
        <pc:spChg chg="del">
          <ac:chgData name="Charlotte Lee" userId="c00d8afc-4d54-4513-bdae-4d8630ba4353" providerId="ADAL" clId="{5ADB3E80-9D8F-BA45-9224-BAAFE0E11F60}" dt="2024-03-26T15:17:03.371" v="17" actId="478"/>
          <ac:spMkLst>
            <pc:docMk/>
            <pc:sldMk cId="1128666263" sldId="260"/>
            <ac:spMk id="2" creationId="{B7227DD2-C627-2E20-7F36-47B0B477AD57}"/>
          </ac:spMkLst>
        </pc:spChg>
        <pc:spChg chg="del">
          <ac:chgData name="Charlotte Lee" userId="c00d8afc-4d54-4513-bdae-4d8630ba4353" providerId="ADAL" clId="{5ADB3E80-9D8F-BA45-9224-BAAFE0E11F60}" dt="2024-03-26T15:17:04.457" v="18" actId="478"/>
          <ac:spMkLst>
            <pc:docMk/>
            <pc:sldMk cId="1128666263" sldId="260"/>
            <ac:spMk id="3" creationId="{96C498B0-6140-063A-EBA5-F0BA7017C4E7}"/>
          </ac:spMkLst>
        </pc:spChg>
        <pc:spChg chg="add del">
          <ac:chgData name="Charlotte Lee" userId="c00d8afc-4d54-4513-bdae-4d8630ba4353" providerId="ADAL" clId="{5ADB3E80-9D8F-BA45-9224-BAAFE0E11F60}" dt="2024-03-26T15:17:36.373" v="21" actId="478"/>
          <ac:spMkLst>
            <pc:docMk/>
            <pc:sldMk cId="1128666263" sldId="260"/>
            <ac:spMk id="5" creationId="{0E714DFA-B0BE-3B52-DF5C-4AB0C3B94A56}"/>
          </ac:spMkLst>
        </pc:spChg>
        <pc:spChg chg="add del">
          <ac:chgData name="Charlotte Lee" userId="c00d8afc-4d54-4513-bdae-4d8630ba4353" providerId="ADAL" clId="{5ADB3E80-9D8F-BA45-9224-BAAFE0E11F60}" dt="2024-03-26T15:18:44.034" v="23"/>
          <ac:spMkLst>
            <pc:docMk/>
            <pc:sldMk cId="1128666263" sldId="260"/>
            <ac:spMk id="6" creationId="{29A841E3-16C4-0B66-1F70-8544DCABCF80}"/>
          </ac:spMkLst>
        </pc:spChg>
        <pc:spChg chg="add del mod">
          <ac:chgData name="Charlotte Lee" userId="c00d8afc-4d54-4513-bdae-4d8630ba4353" providerId="ADAL" clId="{5ADB3E80-9D8F-BA45-9224-BAAFE0E11F60}" dt="2024-03-26T15:19:25.632" v="32"/>
          <ac:spMkLst>
            <pc:docMk/>
            <pc:sldMk cId="1128666263" sldId="260"/>
            <ac:spMk id="8" creationId="{43B5265E-D741-59F5-E650-D316F14041BE}"/>
          </ac:spMkLst>
        </pc:spChg>
        <pc:spChg chg="add del">
          <ac:chgData name="Charlotte Lee" userId="c00d8afc-4d54-4513-bdae-4d8630ba4353" providerId="ADAL" clId="{5ADB3E80-9D8F-BA45-9224-BAAFE0E11F60}" dt="2024-03-26T15:21:50.568" v="40"/>
          <ac:spMkLst>
            <pc:docMk/>
            <pc:sldMk cId="1128666263" sldId="260"/>
            <ac:spMk id="11" creationId="{A10836ED-CD93-0D5D-8168-C41C5D8FF370}"/>
          </ac:spMkLst>
        </pc:spChg>
        <pc:spChg chg="add del">
          <ac:chgData name="Charlotte Lee" userId="c00d8afc-4d54-4513-bdae-4d8630ba4353" providerId="ADAL" clId="{5ADB3E80-9D8F-BA45-9224-BAAFE0E11F60}" dt="2024-03-26T15:23:42.503" v="47"/>
          <ac:spMkLst>
            <pc:docMk/>
            <pc:sldMk cId="1128666263" sldId="260"/>
            <ac:spMk id="14" creationId="{0EF858F4-FAA0-1F16-24E2-7331D04AB3FB}"/>
          </ac:spMkLst>
        </pc:spChg>
        <pc:picChg chg="add del mod">
          <ac:chgData name="Charlotte Lee" userId="c00d8afc-4d54-4513-bdae-4d8630ba4353" providerId="ADAL" clId="{5ADB3E80-9D8F-BA45-9224-BAAFE0E11F60}" dt="2024-03-26T15:18:44.034" v="23"/>
          <ac:picMkLst>
            <pc:docMk/>
            <pc:sldMk cId="1128666263" sldId="260"/>
            <ac:picMk id="4" creationId="{7668FC64-2554-D4E7-3C25-0E68C2702C25}"/>
          </ac:picMkLst>
        </pc:picChg>
        <pc:picChg chg="del mod">
          <ac:chgData name="Charlotte Lee" userId="c00d8afc-4d54-4513-bdae-4d8630ba4353" providerId="ADAL" clId="{5ADB3E80-9D8F-BA45-9224-BAAFE0E11F60}" dt="2024-03-26T15:19:25.632" v="32"/>
          <ac:picMkLst>
            <pc:docMk/>
            <pc:sldMk cId="1128666263" sldId="260"/>
            <ac:picMk id="7" creationId="{CC74D3C8-762A-B307-1BC4-BB181796B07E}"/>
          </ac:picMkLst>
        </pc:picChg>
        <pc:picChg chg="mod">
          <ac:chgData name="Charlotte Lee" userId="c00d8afc-4d54-4513-bdae-4d8630ba4353" providerId="ADAL" clId="{5ADB3E80-9D8F-BA45-9224-BAAFE0E11F60}" dt="2024-03-26T15:23:59.817" v="52" actId="1076"/>
          <ac:picMkLst>
            <pc:docMk/>
            <pc:sldMk cId="1128666263" sldId="260"/>
            <ac:picMk id="9" creationId="{04A70FE6-488F-8D9D-3E39-796750CDBD6D}"/>
          </ac:picMkLst>
        </pc:picChg>
        <pc:picChg chg="add del mod">
          <ac:chgData name="Charlotte Lee" userId="c00d8afc-4d54-4513-bdae-4d8630ba4353" providerId="ADAL" clId="{5ADB3E80-9D8F-BA45-9224-BAAFE0E11F60}" dt="2024-03-26T15:21:50.568" v="40"/>
          <ac:picMkLst>
            <pc:docMk/>
            <pc:sldMk cId="1128666263" sldId="260"/>
            <ac:picMk id="10" creationId="{A613B7B2-324F-0D33-B7C0-95AEE1930ABC}"/>
          </ac:picMkLst>
        </pc:picChg>
        <pc:picChg chg="mod">
          <ac:chgData name="Charlotte Lee" userId="c00d8afc-4d54-4513-bdae-4d8630ba4353" providerId="ADAL" clId="{5ADB3E80-9D8F-BA45-9224-BAAFE0E11F60}" dt="2024-03-26T15:23:57.854" v="51" actId="1076"/>
          <ac:picMkLst>
            <pc:docMk/>
            <pc:sldMk cId="1128666263" sldId="260"/>
            <ac:picMk id="12" creationId="{B613B542-1993-202C-1696-52B32D43F5D7}"/>
          </ac:picMkLst>
        </pc:picChg>
        <pc:picChg chg="add del mod">
          <ac:chgData name="Charlotte Lee" userId="c00d8afc-4d54-4513-bdae-4d8630ba4353" providerId="ADAL" clId="{5ADB3E80-9D8F-BA45-9224-BAAFE0E11F60}" dt="2024-03-26T15:23:42.503" v="47"/>
          <ac:picMkLst>
            <pc:docMk/>
            <pc:sldMk cId="1128666263" sldId="260"/>
            <ac:picMk id="13" creationId="{89E4785B-6EEC-06F7-41F8-DA8B33554AE0}"/>
          </ac:picMkLst>
        </pc:picChg>
        <pc:picChg chg="mod">
          <ac:chgData name="Charlotte Lee" userId="c00d8afc-4d54-4513-bdae-4d8630ba4353" providerId="ADAL" clId="{5ADB3E80-9D8F-BA45-9224-BAAFE0E11F60}" dt="2024-03-26T15:23:51.002" v="48" actId="1076"/>
          <ac:picMkLst>
            <pc:docMk/>
            <pc:sldMk cId="1128666263" sldId="260"/>
            <ac:picMk id="15" creationId="{D0259B27-0EDD-315C-5FBC-2417038D8CEE}"/>
          </ac:picMkLst>
        </pc:picChg>
      </pc:sldChg>
      <pc:sldChg chg="addSp delSp modSp new mod">
        <pc:chgData name="Charlotte Lee" userId="c00d8afc-4d54-4513-bdae-4d8630ba4353" providerId="ADAL" clId="{5ADB3E80-9D8F-BA45-9224-BAAFE0E11F60}" dt="2024-03-26T15:59:31.364" v="485" actId="1035"/>
        <pc:sldMkLst>
          <pc:docMk/>
          <pc:sldMk cId="3649486250" sldId="261"/>
        </pc:sldMkLst>
        <pc:spChg chg="del">
          <ac:chgData name="Charlotte Lee" userId="c00d8afc-4d54-4513-bdae-4d8630ba4353" providerId="ADAL" clId="{5ADB3E80-9D8F-BA45-9224-BAAFE0E11F60}" dt="2024-03-26T15:24:09.830" v="54" actId="478"/>
          <ac:spMkLst>
            <pc:docMk/>
            <pc:sldMk cId="3649486250" sldId="261"/>
            <ac:spMk id="2" creationId="{665115D5-7E06-4FBD-D546-5D719814B8A5}"/>
          </ac:spMkLst>
        </pc:spChg>
        <pc:spChg chg="del">
          <ac:chgData name="Charlotte Lee" userId="c00d8afc-4d54-4513-bdae-4d8630ba4353" providerId="ADAL" clId="{5ADB3E80-9D8F-BA45-9224-BAAFE0E11F60}" dt="2024-03-26T15:24:11.807" v="55" actId="478"/>
          <ac:spMkLst>
            <pc:docMk/>
            <pc:sldMk cId="3649486250" sldId="261"/>
            <ac:spMk id="3" creationId="{37071B00-1961-9402-A0F9-2467D8BA022F}"/>
          </ac:spMkLst>
        </pc:spChg>
        <pc:spChg chg="add del mod">
          <ac:chgData name="Charlotte Lee" userId="c00d8afc-4d54-4513-bdae-4d8630ba4353" providerId="ADAL" clId="{5ADB3E80-9D8F-BA45-9224-BAAFE0E11F60}" dt="2024-03-26T15:36:20.040" v="132"/>
          <ac:spMkLst>
            <pc:docMk/>
            <pc:sldMk cId="3649486250" sldId="261"/>
            <ac:spMk id="12" creationId="{D64A62B0-D67D-5389-085E-1C0982D6A883}"/>
          </ac:spMkLst>
        </pc:spChg>
        <pc:spChg chg="add del">
          <ac:chgData name="Charlotte Lee" userId="c00d8afc-4d54-4513-bdae-4d8630ba4353" providerId="ADAL" clId="{5ADB3E80-9D8F-BA45-9224-BAAFE0E11F60}" dt="2024-03-26T15:38:52.552" v="287" actId="478"/>
          <ac:spMkLst>
            <pc:docMk/>
            <pc:sldMk cId="3649486250" sldId="261"/>
            <ac:spMk id="17" creationId="{4B9772FB-9581-29C4-7E7E-96ACC5379B93}"/>
          </ac:spMkLst>
        </pc:spChg>
        <pc:spChg chg="add mod">
          <ac:chgData name="Charlotte Lee" userId="c00d8afc-4d54-4513-bdae-4d8630ba4353" providerId="ADAL" clId="{5ADB3E80-9D8F-BA45-9224-BAAFE0E11F60}" dt="2024-03-26T15:45:46.971" v="337" actId="208"/>
          <ac:spMkLst>
            <pc:docMk/>
            <pc:sldMk cId="3649486250" sldId="261"/>
            <ac:spMk id="18" creationId="{69EC6F30-72AE-485B-896E-B4E21235CBA4}"/>
          </ac:spMkLst>
        </pc:spChg>
        <pc:spChg chg="add del mod">
          <ac:chgData name="Charlotte Lee" userId="c00d8afc-4d54-4513-bdae-4d8630ba4353" providerId="ADAL" clId="{5ADB3E80-9D8F-BA45-9224-BAAFE0E11F60}" dt="2024-03-26T15:40:34.047" v="292"/>
          <ac:spMkLst>
            <pc:docMk/>
            <pc:sldMk cId="3649486250" sldId="261"/>
            <ac:spMk id="19" creationId="{FDBF710D-1C75-17EB-BD35-7D7064C4DF9D}"/>
          </ac:spMkLst>
        </pc:spChg>
        <pc:spChg chg="add del">
          <ac:chgData name="Charlotte Lee" userId="c00d8afc-4d54-4513-bdae-4d8630ba4353" providerId="ADAL" clId="{5ADB3E80-9D8F-BA45-9224-BAAFE0E11F60}" dt="2024-03-26T15:42:22.083" v="305" actId="478"/>
          <ac:spMkLst>
            <pc:docMk/>
            <pc:sldMk cId="3649486250" sldId="261"/>
            <ac:spMk id="22" creationId="{A2C2A1CB-05D1-5777-7681-3DDA7171EE25}"/>
          </ac:spMkLst>
        </pc:spChg>
        <pc:spChg chg="add del">
          <ac:chgData name="Charlotte Lee" userId="c00d8afc-4d54-4513-bdae-4d8630ba4353" providerId="ADAL" clId="{5ADB3E80-9D8F-BA45-9224-BAAFE0E11F60}" dt="2024-03-26T15:42:37.407" v="307" actId="478"/>
          <ac:spMkLst>
            <pc:docMk/>
            <pc:sldMk cId="3649486250" sldId="261"/>
            <ac:spMk id="23" creationId="{88DF9A81-8CD8-EA38-56FC-CD2B45893A12}"/>
          </ac:spMkLst>
        </pc:spChg>
        <pc:spChg chg="add del">
          <ac:chgData name="Charlotte Lee" userId="c00d8afc-4d54-4513-bdae-4d8630ba4353" providerId="ADAL" clId="{5ADB3E80-9D8F-BA45-9224-BAAFE0E11F60}" dt="2024-03-26T15:43:51.876" v="311"/>
          <ac:spMkLst>
            <pc:docMk/>
            <pc:sldMk cId="3649486250" sldId="261"/>
            <ac:spMk id="26" creationId="{0058FF82-46CA-3DAF-CB60-A5602CAE1B13}"/>
          </ac:spMkLst>
        </pc:spChg>
        <pc:spChg chg="add mod">
          <ac:chgData name="Charlotte Lee" userId="c00d8afc-4d54-4513-bdae-4d8630ba4353" providerId="ADAL" clId="{5ADB3E80-9D8F-BA45-9224-BAAFE0E11F60}" dt="2024-03-26T15:51:35.395" v="388" actId="1036"/>
          <ac:spMkLst>
            <pc:docMk/>
            <pc:sldMk cId="3649486250" sldId="261"/>
            <ac:spMk id="32" creationId="{6994393B-D285-739D-28EF-B63F56F0C2C4}"/>
          </ac:spMkLst>
        </pc:spChg>
        <pc:spChg chg="add mod">
          <ac:chgData name="Charlotte Lee" userId="c00d8afc-4d54-4513-bdae-4d8630ba4353" providerId="ADAL" clId="{5ADB3E80-9D8F-BA45-9224-BAAFE0E11F60}" dt="2024-03-26T15:51:35.395" v="388" actId="1036"/>
          <ac:spMkLst>
            <pc:docMk/>
            <pc:sldMk cId="3649486250" sldId="261"/>
            <ac:spMk id="33" creationId="{569A226E-DDCE-1386-75D5-D2AF8DD035D9}"/>
          </ac:spMkLst>
        </pc:spChg>
        <pc:spChg chg="add mod">
          <ac:chgData name="Charlotte Lee" userId="c00d8afc-4d54-4513-bdae-4d8630ba4353" providerId="ADAL" clId="{5ADB3E80-9D8F-BA45-9224-BAAFE0E11F60}" dt="2024-03-26T15:48:07.552" v="354"/>
          <ac:spMkLst>
            <pc:docMk/>
            <pc:sldMk cId="3649486250" sldId="261"/>
            <ac:spMk id="34" creationId="{42775350-8C87-3EC8-112B-61ED4CE4DF14}"/>
          </ac:spMkLst>
        </pc:spChg>
        <pc:spChg chg="add mod">
          <ac:chgData name="Charlotte Lee" userId="c00d8afc-4d54-4513-bdae-4d8630ba4353" providerId="ADAL" clId="{5ADB3E80-9D8F-BA45-9224-BAAFE0E11F60}" dt="2024-03-26T15:48:07.552" v="354"/>
          <ac:spMkLst>
            <pc:docMk/>
            <pc:sldMk cId="3649486250" sldId="261"/>
            <ac:spMk id="35" creationId="{2E266099-0AE0-E6F8-11BA-021CA731B2EE}"/>
          </ac:spMkLst>
        </pc:spChg>
        <pc:spChg chg="add mod">
          <ac:chgData name="Charlotte Lee" userId="c00d8afc-4d54-4513-bdae-4d8630ba4353" providerId="ADAL" clId="{5ADB3E80-9D8F-BA45-9224-BAAFE0E11F60}" dt="2024-03-26T15:59:31.364" v="485" actId="1035"/>
          <ac:spMkLst>
            <pc:docMk/>
            <pc:sldMk cId="3649486250" sldId="261"/>
            <ac:spMk id="37" creationId="{8F7AF6F4-9EF9-5523-1444-96EC6B7FFD6D}"/>
          </ac:spMkLst>
        </pc:spChg>
        <pc:spChg chg="add mod">
          <ac:chgData name="Charlotte Lee" userId="c00d8afc-4d54-4513-bdae-4d8630ba4353" providerId="ADAL" clId="{5ADB3E80-9D8F-BA45-9224-BAAFE0E11F60}" dt="2024-03-26T15:59:31.364" v="485" actId="1035"/>
          <ac:spMkLst>
            <pc:docMk/>
            <pc:sldMk cId="3649486250" sldId="261"/>
            <ac:spMk id="40" creationId="{C5533410-4851-5B91-EB9E-A8FBFB78589B}"/>
          </ac:spMkLst>
        </pc:spChg>
        <pc:spChg chg="add del mod">
          <ac:chgData name="Charlotte Lee" userId="c00d8afc-4d54-4513-bdae-4d8630ba4353" providerId="ADAL" clId="{5ADB3E80-9D8F-BA45-9224-BAAFE0E11F60}" dt="2024-03-26T15:56:57.498" v="452" actId="478"/>
          <ac:spMkLst>
            <pc:docMk/>
            <pc:sldMk cId="3649486250" sldId="261"/>
            <ac:spMk id="43" creationId="{792C6383-1105-9D25-129D-F8E996BF1435}"/>
          </ac:spMkLst>
        </pc:spChg>
        <pc:grpChg chg="add mod">
          <ac:chgData name="Charlotte Lee" userId="c00d8afc-4d54-4513-bdae-4d8630ba4353" providerId="ADAL" clId="{5ADB3E80-9D8F-BA45-9224-BAAFE0E11F60}" dt="2024-03-26T15:51:35.395" v="388" actId="1036"/>
          <ac:grpSpMkLst>
            <pc:docMk/>
            <pc:sldMk cId="3649486250" sldId="261"/>
            <ac:grpSpMk id="28" creationId="{B8E5AE92-E58D-43E8-AD58-1E1C4B519637}"/>
          </ac:grpSpMkLst>
        </pc:grpChg>
        <pc:grpChg chg="add mod">
          <ac:chgData name="Charlotte Lee" userId="c00d8afc-4d54-4513-bdae-4d8630ba4353" providerId="ADAL" clId="{5ADB3E80-9D8F-BA45-9224-BAAFE0E11F60}" dt="2024-03-26T15:51:35.395" v="388" actId="1036"/>
          <ac:grpSpMkLst>
            <pc:docMk/>
            <pc:sldMk cId="3649486250" sldId="261"/>
            <ac:grpSpMk id="36" creationId="{9A2D57B7-E8D1-9771-4FF9-0B93839D3AD3}"/>
          </ac:grpSpMkLst>
        </pc:grpChg>
        <pc:grpChg chg="add mod">
          <ac:chgData name="Charlotte Lee" userId="c00d8afc-4d54-4513-bdae-4d8630ba4353" providerId="ADAL" clId="{5ADB3E80-9D8F-BA45-9224-BAAFE0E11F60}" dt="2024-03-26T15:59:31.364" v="485" actId="1035"/>
          <ac:grpSpMkLst>
            <pc:docMk/>
            <pc:sldMk cId="3649486250" sldId="261"/>
            <ac:grpSpMk id="41" creationId="{6B1F5E54-5426-ED5A-665B-EFFC8CD67F6C}"/>
          </ac:grpSpMkLst>
        </pc:grpChg>
        <pc:grpChg chg="add mod">
          <ac:chgData name="Charlotte Lee" userId="c00d8afc-4d54-4513-bdae-4d8630ba4353" providerId="ADAL" clId="{5ADB3E80-9D8F-BA45-9224-BAAFE0E11F60}" dt="2024-03-26T15:59:31.364" v="485" actId="1035"/>
          <ac:grpSpMkLst>
            <pc:docMk/>
            <pc:sldMk cId="3649486250" sldId="261"/>
            <ac:grpSpMk id="42" creationId="{9CBED789-46B3-0F16-D237-3AF4E4AFB42D}"/>
          </ac:grpSpMkLst>
        </pc:grpChg>
        <pc:picChg chg="add mod">
          <ac:chgData name="Charlotte Lee" userId="c00d8afc-4d54-4513-bdae-4d8630ba4353" providerId="ADAL" clId="{5ADB3E80-9D8F-BA45-9224-BAAFE0E11F60}" dt="2024-03-26T15:51:35.395" v="388" actId="1036"/>
          <ac:picMkLst>
            <pc:docMk/>
            <pc:sldMk cId="3649486250" sldId="261"/>
            <ac:picMk id="4" creationId="{AB0C75F0-61E3-9934-D3D0-568366B020B4}"/>
          </ac:picMkLst>
        </pc:picChg>
        <pc:picChg chg="add mod">
          <ac:chgData name="Charlotte Lee" userId="c00d8afc-4d54-4513-bdae-4d8630ba4353" providerId="ADAL" clId="{5ADB3E80-9D8F-BA45-9224-BAAFE0E11F60}" dt="2024-03-26T15:59:08.082" v="476" actId="1076"/>
          <ac:picMkLst>
            <pc:docMk/>
            <pc:sldMk cId="3649486250" sldId="261"/>
            <ac:picMk id="5" creationId="{2C9C1EFB-BA92-BBCF-5379-CC5C08D5EC5A}"/>
          </ac:picMkLst>
        </pc:picChg>
        <pc:picChg chg="add mod">
          <ac:chgData name="Charlotte Lee" userId="c00d8afc-4d54-4513-bdae-4d8630ba4353" providerId="ADAL" clId="{5ADB3E80-9D8F-BA45-9224-BAAFE0E11F60}" dt="2024-03-26T15:51:35.395" v="388" actId="1036"/>
          <ac:picMkLst>
            <pc:docMk/>
            <pc:sldMk cId="3649486250" sldId="261"/>
            <ac:picMk id="8" creationId="{01BE72DC-CE83-050F-1A81-0AF233106B11}"/>
          </ac:picMkLst>
        </pc:picChg>
        <pc:picChg chg="add mod">
          <ac:chgData name="Charlotte Lee" userId="c00d8afc-4d54-4513-bdae-4d8630ba4353" providerId="ADAL" clId="{5ADB3E80-9D8F-BA45-9224-BAAFE0E11F60}" dt="2024-03-26T15:59:31.364" v="485" actId="1035"/>
          <ac:picMkLst>
            <pc:docMk/>
            <pc:sldMk cId="3649486250" sldId="261"/>
            <ac:picMk id="9" creationId="{98EAB90C-D056-FD2E-E86A-BCD33831AA1B}"/>
          </ac:picMkLst>
        </pc:picChg>
        <pc:picChg chg="add del mod">
          <ac:chgData name="Charlotte Lee" userId="c00d8afc-4d54-4513-bdae-4d8630ba4353" providerId="ADAL" clId="{5ADB3E80-9D8F-BA45-9224-BAAFE0E11F60}" dt="2024-03-26T15:36:20.040" v="132"/>
          <ac:picMkLst>
            <pc:docMk/>
            <pc:sldMk cId="3649486250" sldId="261"/>
            <ac:picMk id="11" creationId="{2DD7111F-6EC4-C3EA-B5E4-EE0EF9BB1B42}"/>
          </ac:picMkLst>
        </pc:picChg>
        <pc:picChg chg="mod">
          <ac:chgData name="Charlotte Lee" userId="c00d8afc-4d54-4513-bdae-4d8630ba4353" providerId="ADAL" clId="{5ADB3E80-9D8F-BA45-9224-BAAFE0E11F60}" dt="2024-03-26T15:37:17.789" v="151" actId="1076"/>
          <ac:picMkLst>
            <pc:docMk/>
            <pc:sldMk cId="3649486250" sldId="261"/>
            <ac:picMk id="13" creationId="{DDEC5ADD-8FDC-B9E0-87CB-95F3AF2925BE}"/>
          </ac:picMkLst>
        </pc:picChg>
        <pc:picChg chg="add del mod">
          <ac:chgData name="Charlotte Lee" userId="c00d8afc-4d54-4513-bdae-4d8630ba4353" providerId="ADAL" clId="{5ADB3E80-9D8F-BA45-9224-BAAFE0E11F60}" dt="2024-03-26T15:36:33.253" v="137" actId="478"/>
          <ac:picMkLst>
            <pc:docMk/>
            <pc:sldMk cId="3649486250" sldId="261"/>
            <ac:picMk id="14" creationId="{172129BE-22F7-64FA-0FD6-0005A3A4EC5F}"/>
          </ac:picMkLst>
        </pc:picChg>
        <pc:picChg chg="add mod modCrop">
          <ac:chgData name="Charlotte Lee" userId="c00d8afc-4d54-4513-bdae-4d8630ba4353" providerId="ADAL" clId="{5ADB3E80-9D8F-BA45-9224-BAAFE0E11F60}" dt="2024-03-26T15:38:12.037" v="285" actId="29295"/>
          <ac:picMkLst>
            <pc:docMk/>
            <pc:sldMk cId="3649486250" sldId="261"/>
            <ac:picMk id="16" creationId="{343DFBB1-823A-76E8-2413-1010E5012574}"/>
          </ac:picMkLst>
        </pc:picChg>
        <pc:picChg chg="add del mod modCrop">
          <ac:chgData name="Charlotte Lee" userId="c00d8afc-4d54-4513-bdae-4d8630ba4353" providerId="ADAL" clId="{5ADB3E80-9D8F-BA45-9224-BAAFE0E11F60}" dt="2024-03-26T15:43:51.876" v="311"/>
          <ac:picMkLst>
            <pc:docMk/>
            <pc:sldMk cId="3649486250" sldId="261"/>
            <ac:picMk id="21" creationId="{C60D3863-82AF-49FF-1BEF-8142A3C45E47}"/>
          </ac:picMkLst>
        </pc:picChg>
        <pc:picChg chg="mod">
          <ac:chgData name="Charlotte Lee" userId="c00d8afc-4d54-4513-bdae-4d8630ba4353" providerId="ADAL" clId="{5ADB3E80-9D8F-BA45-9224-BAAFE0E11F60}" dt="2024-03-26T15:46:27.819" v="341" actId="1038"/>
          <ac:picMkLst>
            <pc:docMk/>
            <pc:sldMk cId="3649486250" sldId="261"/>
            <ac:picMk id="27" creationId="{06B091C6-C92E-2DF3-C898-2172560F14D2}"/>
          </ac:picMkLst>
        </pc:picChg>
        <pc:picChg chg="add mod">
          <ac:chgData name="Charlotte Lee" userId="c00d8afc-4d54-4513-bdae-4d8630ba4353" providerId="ADAL" clId="{5ADB3E80-9D8F-BA45-9224-BAAFE0E11F60}" dt="2024-03-26T15:54:00.169" v="422" actId="1038"/>
          <ac:picMkLst>
            <pc:docMk/>
            <pc:sldMk cId="3649486250" sldId="261"/>
            <ac:picMk id="38" creationId="{3ECC7C31-A0E5-838C-732C-A0BF8C7AC1BC}"/>
          </ac:picMkLst>
        </pc:picChg>
        <pc:picChg chg="add mod">
          <ac:chgData name="Charlotte Lee" userId="c00d8afc-4d54-4513-bdae-4d8630ba4353" providerId="ADAL" clId="{5ADB3E80-9D8F-BA45-9224-BAAFE0E11F60}" dt="2024-03-26T15:53:16.762" v="403" actId="14100"/>
          <ac:picMkLst>
            <pc:docMk/>
            <pc:sldMk cId="3649486250" sldId="261"/>
            <ac:picMk id="39" creationId="{30AE16BD-33D8-9BC6-09BD-235B1327F498}"/>
          </ac:picMkLst>
        </pc:picChg>
        <pc:cxnChg chg="add mod">
          <ac:chgData name="Charlotte Lee" userId="c00d8afc-4d54-4513-bdae-4d8630ba4353" providerId="ADAL" clId="{5ADB3E80-9D8F-BA45-9224-BAAFE0E11F60}" dt="2024-03-26T15:51:35.395" v="388" actId="1036"/>
          <ac:cxnSpMkLst>
            <pc:docMk/>
            <pc:sldMk cId="3649486250" sldId="261"/>
            <ac:cxnSpMk id="6" creationId="{4BB5F24B-1CBF-569A-C625-DD2732BB9126}"/>
          </ac:cxnSpMkLst>
        </pc:cxnChg>
        <pc:cxnChg chg="add del">
          <ac:chgData name="Charlotte Lee" userId="c00d8afc-4d54-4513-bdae-4d8630ba4353" providerId="ADAL" clId="{5ADB3E80-9D8F-BA45-9224-BAAFE0E11F60}" dt="2024-03-26T15:42:45.045" v="309" actId="478"/>
          <ac:cxnSpMkLst>
            <pc:docMk/>
            <pc:sldMk cId="3649486250" sldId="261"/>
            <ac:cxnSpMk id="25" creationId="{0992EC94-F3AB-3443-FB94-D0A033C8EE4C}"/>
          </ac:cxnSpMkLst>
        </pc:cxnChg>
        <pc:cxnChg chg="add del mod">
          <ac:chgData name="Charlotte Lee" userId="c00d8afc-4d54-4513-bdae-4d8630ba4353" providerId="ADAL" clId="{5ADB3E80-9D8F-BA45-9224-BAAFE0E11F60}" dt="2024-03-26T15:55:38.747" v="434" actId="478"/>
          <ac:cxnSpMkLst>
            <pc:docMk/>
            <pc:sldMk cId="3649486250" sldId="261"/>
            <ac:cxnSpMk id="29" creationId="{25A5C68E-7528-FD73-EB3C-E39F1A7EFC7F}"/>
          </ac:cxnSpMkLst>
        </pc:cxnChg>
        <pc:cxnChg chg="add del">
          <ac:chgData name="Charlotte Lee" userId="c00d8afc-4d54-4513-bdae-4d8630ba4353" providerId="ADAL" clId="{5ADB3E80-9D8F-BA45-9224-BAAFE0E11F60}" dt="2024-03-26T15:47:05.681" v="343" actId="478"/>
          <ac:cxnSpMkLst>
            <pc:docMk/>
            <pc:sldMk cId="3649486250" sldId="261"/>
            <ac:cxnSpMk id="31" creationId="{E77AEC30-85CC-B130-6831-BFB9DDCD0E11}"/>
          </ac:cxnSpMkLst>
        </pc:cxnChg>
      </pc:sldChg>
      <pc:sldChg chg="addSp delSp modSp new mod">
        <pc:chgData name="Charlotte Lee" userId="c00d8afc-4d54-4513-bdae-4d8630ba4353" providerId="ADAL" clId="{5ADB3E80-9D8F-BA45-9224-BAAFE0E11F60}" dt="2024-03-26T16:27:28.441" v="1090" actId="1038"/>
        <pc:sldMkLst>
          <pc:docMk/>
          <pc:sldMk cId="1857494044" sldId="262"/>
        </pc:sldMkLst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5" creationId="{3E854829-C421-C0C0-7869-073B1CF0039F}"/>
          </ac:spMkLst>
        </pc:spChg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6" creationId="{6FE0C886-6729-6E90-72E6-CDFCCE377D19}"/>
          </ac:spMkLst>
        </pc:spChg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7" creationId="{42FFE41C-7084-8FB4-7F94-9DDFE146C5CE}"/>
          </ac:spMkLst>
        </pc:spChg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8" creationId="{B756F9B7-85F1-4FCD-C439-C425B45C9E96}"/>
          </ac:spMkLst>
        </pc:spChg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9" creationId="{25686A20-F60B-17A6-CBB0-96B92BE48E14}"/>
          </ac:spMkLst>
        </pc:spChg>
        <pc:spChg chg="mod">
          <ac:chgData name="Charlotte Lee" userId="c00d8afc-4d54-4513-bdae-4d8630ba4353" providerId="ADAL" clId="{5ADB3E80-9D8F-BA45-9224-BAAFE0E11F60}" dt="2024-03-26T15:58:28.042" v="473"/>
          <ac:spMkLst>
            <pc:docMk/>
            <pc:sldMk cId="1857494044" sldId="262"/>
            <ac:spMk id="12" creationId="{0AE7D382-9204-AC31-5D4B-ED7994A77751}"/>
          </ac:spMkLst>
        </pc:spChg>
        <pc:spChg chg="mod">
          <ac:chgData name="Charlotte Lee" userId="c00d8afc-4d54-4513-bdae-4d8630ba4353" providerId="ADAL" clId="{5ADB3E80-9D8F-BA45-9224-BAAFE0E11F60}" dt="2024-03-26T15:59:52.544" v="486"/>
          <ac:spMkLst>
            <pc:docMk/>
            <pc:sldMk cId="1857494044" sldId="262"/>
            <ac:spMk id="28" creationId="{B32EF628-1F87-8856-B021-10534DCECBA5}"/>
          </ac:spMkLst>
        </pc:spChg>
        <pc:spChg chg="mod">
          <ac:chgData name="Charlotte Lee" userId="c00d8afc-4d54-4513-bdae-4d8630ba4353" providerId="ADAL" clId="{5ADB3E80-9D8F-BA45-9224-BAAFE0E11F60}" dt="2024-03-26T15:59:52.544" v="486"/>
          <ac:spMkLst>
            <pc:docMk/>
            <pc:sldMk cId="1857494044" sldId="262"/>
            <ac:spMk id="29" creationId="{D877A20D-8707-10E1-6434-740CB9E2C101}"/>
          </ac:spMkLst>
        </pc:spChg>
        <pc:spChg chg="mod">
          <ac:chgData name="Charlotte Lee" userId="c00d8afc-4d54-4513-bdae-4d8630ba4353" providerId="ADAL" clId="{5ADB3E80-9D8F-BA45-9224-BAAFE0E11F60}" dt="2024-03-26T15:59:52.544" v="486"/>
          <ac:spMkLst>
            <pc:docMk/>
            <pc:sldMk cId="1857494044" sldId="262"/>
            <ac:spMk id="31" creationId="{CA199BDB-FAEF-EB88-1FA3-DF265FF82AB7}"/>
          </ac:spMkLst>
        </pc:spChg>
        <pc:spChg chg="mod">
          <ac:chgData name="Charlotte Lee" userId="c00d8afc-4d54-4513-bdae-4d8630ba4353" providerId="ADAL" clId="{5ADB3E80-9D8F-BA45-9224-BAAFE0E11F60}" dt="2024-03-26T15:59:52.544" v="486"/>
          <ac:spMkLst>
            <pc:docMk/>
            <pc:sldMk cId="1857494044" sldId="262"/>
            <ac:spMk id="32" creationId="{75D8F9B4-BC27-307F-B012-C57B1A4728D9}"/>
          </ac:spMkLst>
        </pc:spChg>
        <pc:spChg chg="mod">
          <ac:chgData name="Charlotte Lee" userId="c00d8afc-4d54-4513-bdae-4d8630ba4353" providerId="ADAL" clId="{5ADB3E80-9D8F-BA45-9224-BAAFE0E11F60}" dt="2024-03-26T15:59:52.544" v="486"/>
          <ac:spMkLst>
            <pc:docMk/>
            <pc:sldMk cId="1857494044" sldId="262"/>
            <ac:spMk id="35" creationId="{9800043F-2C94-C313-A16A-93F41AE7DDF2}"/>
          </ac:spMkLst>
        </pc:spChg>
        <pc:spChg chg="add mod">
          <ac:chgData name="Charlotte Lee" userId="c00d8afc-4d54-4513-bdae-4d8630ba4353" providerId="ADAL" clId="{5ADB3E80-9D8F-BA45-9224-BAAFE0E11F60}" dt="2024-03-26T16:16:28.426" v="726" actId="208"/>
          <ac:spMkLst>
            <pc:docMk/>
            <pc:sldMk cId="1857494044" sldId="262"/>
            <ac:spMk id="37" creationId="{20CFE459-F5A4-EA3D-BA46-5A6B70BDA010}"/>
          </ac:spMkLst>
        </pc:spChg>
        <pc:spChg chg="add mod">
          <ac:chgData name="Charlotte Lee" userId="c00d8afc-4d54-4513-bdae-4d8630ba4353" providerId="ADAL" clId="{5ADB3E80-9D8F-BA45-9224-BAAFE0E11F60}" dt="2024-03-26T16:16:30.844" v="727" actId="208"/>
          <ac:spMkLst>
            <pc:docMk/>
            <pc:sldMk cId="1857494044" sldId="262"/>
            <ac:spMk id="41" creationId="{782DE553-1CD1-0F74-B24F-878A882E7A9D}"/>
          </ac:spMkLst>
        </pc:spChg>
        <pc:spChg chg="add del mod">
          <ac:chgData name="Charlotte Lee" userId="c00d8afc-4d54-4513-bdae-4d8630ba4353" providerId="ADAL" clId="{5ADB3E80-9D8F-BA45-9224-BAAFE0E11F60}" dt="2024-03-26T16:01:19.379" v="527"/>
          <ac:spMkLst>
            <pc:docMk/>
            <pc:sldMk cId="1857494044" sldId="262"/>
            <ac:spMk id="43" creationId="{B1AC171F-6E0B-6AC0-078C-69F829F9D4BB}"/>
          </ac:spMkLst>
        </pc:spChg>
        <pc:spChg chg="add del mod">
          <ac:chgData name="Charlotte Lee" userId="c00d8afc-4d54-4513-bdae-4d8630ba4353" providerId="ADAL" clId="{5ADB3E80-9D8F-BA45-9224-BAAFE0E11F60}" dt="2024-03-26T16:01:32.016" v="531" actId="478"/>
          <ac:spMkLst>
            <pc:docMk/>
            <pc:sldMk cId="1857494044" sldId="262"/>
            <ac:spMk id="44" creationId="{6BCAFF48-22F1-E944-59A8-2C51668AED3F}"/>
          </ac:spMkLst>
        </pc:spChg>
        <pc:spChg chg="add mod">
          <ac:chgData name="Charlotte Lee" userId="c00d8afc-4d54-4513-bdae-4d8630ba4353" providerId="ADAL" clId="{5ADB3E80-9D8F-BA45-9224-BAAFE0E11F60}" dt="2024-03-26T16:04:04.102" v="605" actId="688"/>
          <ac:spMkLst>
            <pc:docMk/>
            <pc:sldMk cId="1857494044" sldId="262"/>
            <ac:spMk id="46" creationId="{844CAECA-5803-CFAD-D0C1-DC04B3984579}"/>
          </ac:spMkLst>
        </pc:spChg>
        <pc:spChg chg="add mod">
          <ac:chgData name="Charlotte Lee" userId="c00d8afc-4d54-4513-bdae-4d8630ba4353" providerId="ADAL" clId="{5ADB3E80-9D8F-BA45-9224-BAAFE0E11F60}" dt="2024-03-26T16:04:11.983" v="606" actId="207"/>
          <ac:spMkLst>
            <pc:docMk/>
            <pc:sldMk cId="1857494044" sldId="262"/>
            <ac:spMk id="47" creationId="{32A9808B-2EEA-75FF-465E-FC42ACF48E6E}"/>
          </ac:spMkLst>
        </pc:spChg>
        <pc:spChg chg="add mod">
          <ac:chgData name="Charlotte Lee" userId="c00d8afc-4d54-4513-bdae-4d8630ba4353" providerId="ADAL" clId="{5ADB3E80-9D8F-BA45-9224-BAAFE0E11F60}" dt="2024-03-26T16:04:27.784" v="614" actId="207"/>
          <ac:spMkLst>
            <pc:docMk/>
            <pc:sldMk cId="1857494044" sldId="262"/>
            <ac:spMk id="48" creationId="{1694B063-EE7A-CA07-38E2-1D7159CA7DA5}"/>
          </ac:spMkLst>
        </pc:spChg>
        <pc:spChg chg="add mod">
          <ac:chgData name="Charlotte Lee" userId="c00d8afc-4d54-4513-bdae-4d8630ba4353" providerId="ADAL" clId="{5ADB3E80-9D8F-BA45-9224-BAAFE0E11F60}" dt="2024-03-26T16:21:05.041" v="884" actId="1037"/>
          <ac:spMkLst>
            <pc:docMk/>
            <pc:sldMk cId="1857494044" sldId="262"/>
            <ac:spMk id="49" creationId="{547831A2-AE2B-4A25-AA68-80420F532AE9}"/>
          </ac:spMkLst>
        </pc:spChg>
        <pc:spChg chg="add mod">
          <ac:chgData name="Charlotte Lee" userId="c00d8afc-4d54-4513-bdae-4d8630ba4353" providerId="ADAL" clId="{5ADB3E80-9D8F-BA45-9224-BAAFE0E11F60}" dt="2024-03-26T16:24:46.775" v="971" actId="1036"/>
          <ac:spMkLst>
            <pc:docMk/>
            <pc:sldMk cId="1857494044" sldId="262"/>
            <ac:spMk id="51" creationId="{236C3AA6-FFB4-0406-EDB3-7A3AA2DF8363}"/>
          </ac:spMkLst>
        </pc:spChg>
        <pc:spChg chg="add mod">
          <ac:chgData name="Charlotte Lee" userId="c00d8afc-4d54-4513-bdae-4d8630ba4353" providerId="ADAL" clId="{5ADB3E80-9D8F-BA45-9224-BAAFE0E11F60}" dt="2024-03-26T16:24:34.210" v="959" actId="14100"/>
          <ac:spMkLst>
            <pc:docMk/>
            <pc:sldMk cId="1857494044" sldId="262"/>
            <ac:spMk id="57" creationId="{840B465A-CBDA-C708-B2BD-DBD401D1B629}"/>
          </ac:spMkLst>
        </pc:spChg>
        <pc:spChg chg="add del mod">
          <ac:chgData name="Charlotte Lee" userId="c00d8afc-4d54-4513-bdae-4d8630ba4353" providerId="ADAL" clId="{5ADB3E80-9D8F-BA45-9224-BAAFE0E11F60}" dt="2024-03-26T16:18:39.541" v="786"/>
          <ac:spMkLst>
            <pc:docMk/>
            <pc:sldMk cId="1857494044" sldId="262"/>
            <ac:spMk id="66" creationId="{DD7F69AB-65B6-06D3-BD89-F95903D29EA0}"/>
          </ac:spMkLst>
        </pc:spChg>
        <pc:spChg chg="mod">
          <ac:chgData name="Charlotte Lee" userId="c00d8afc-4d54-4513-bdae-4d8630ba4353" providerId="ADAL" clId="{5ADB3E80-9D8F-BA45-9224-BAAFE0E11F60}" dt="2024-03-26T16:18:23.703" v="783"/>
          <ac:spMkLst>
            <pc:docMk/>
            <pc:sldMk cId="1857494044" sldId="262"/>
            <ac:spMk id="68" creationId="{89DD4A98-EE98-C870-E7E7-8D483B2DFEC8}"/>
          </ac:spMkLst>
        </pc:spChg>
        <pc:spChg chg="mod">
          <ac:chgData name="Charlotte Lee" userId="c00d8afc-4d54-4513-bdae-4d8630ba4353" providerId="ADAL" clId="{5ADB3E80-9D8F-BA45-9224-BAAFE0E11F60}" dt="2024-03-26T16:18:31.520" v="785"/>
          <ac:spMkLst>
            <pc:docMk/>
            <pc:sldMk cId="1857494044" sldId="262"/>
            <ac:spMk id="69" creationId="{3D1F68D7-384A-63EF-82E6-99A77740D264}"/>
          </ac:spMkLst>
        </pc:spChg>
        <pc:spChg chg="add mod">
          <ac:chgData name="Charlotte Lee" userId="c00d8afc-4d54-4513-bdae-4d8630ba4353" providerId="ADAL" clId="{5ADB3E80-9D8F-BA45-9224-BAAFE0E11F60}" dt="2024-03-26T16:22:01.242" v="925" actId="1076"/>
          <ac:spMkLst>
            <pc:docMk/>
            <pc:sldMk cId="1857494044" sldId="262"/>
            <ac:spMk id="75" creationId="{62FF4705-F43F-06AB-5F76-5BB334C30C71}"/>
          </ac:spMkLst>
        </pc:spChg>
        <pc:spChg chg="add mod">
          <ac:chgData name="Charlotte Lee" userId="c00d8afc-4d54-4513-bdae-4d8630ba4353" providerId="ADAL" clId="{5ADB3E80-9D8F-BA45-9224-BAAFE0E11F60}" dt="2024-03-26T16:22:53.244" v="958" actId="1038"/>
          <ac:spMkLst>
            <pc:docMk/>
            <pc:sldMk cId="1857494044" sldId="262"/>
            <ac:spMk id="76" creationId="{9E6A09E4-98E1-EE7D-6138-020645B08356}"/>
          </ac:spMkLst>
        </pc:spChg>
        <pc:spChg chg="add mod">
          <ac:chgData name="Charlotte Lee" userId="c00d8afc-4d54-4513-bdae-4d8630ba4353" providerId="ADAL" clId="{5ADB3E80-9D8F-BA45-9224-BAAFE0E11F60}" dt="2024-03-26T16:25:07.855" v="981" actId="1036"/>
          <ac:spMkLst>
            <pc:docMk/>
            <pc:sldMk cId="1857494044" sldId="262"/>
            <ac:spMk id="77" creationId="{D6B03E06-B427-DFDD-1EE7-6ABF333B4E38}"/>
          </ac:spMkLst>
        </pc:spChg>
        <pc:spChg chg="add mod">
          <ac:chgData name="Charlotte Lee" userId="c00d8afc-4d54-4513-bdae-4d8630ba4353" providerId="ADAL" clId="{5ADB3E80-9D8F-BA45-9224-BAAFE0E11F60}" dt="2024-03-26T16:27:28.441" v="1090" actId="1038"/>
          <ac:spMkLst>
            <pc:docMk/>
            <pc:sldMk cId="1857494044" sldId="262"/>
            <ac:spMk id="82" creationId="{579DD5EA-E4DD-5A4E-7868-771190DD228C}"/>
          </ac:spMkLst>
        </pc:spChg>
        <pc:spChg chg="add mod">
          <ac:chgData name="Charlotte Lee" userId="c00d8afc-4d54-4513-bdae-4d8630ba4353" providerId="ADAL" clId="{5ADB3E80-9D8F-BA45-9224-BAAFE0E11F60}" dt="2024-03-26T16:27:28.441" v="1090" actId="1038"/>
          <ac:spMkLst>
            <pc:docMk/>
            <pc:sldMk cId="1857494044" sldId="262"/>
            <ac:spMk id="83" creationId="{16842B2B-7EFF-0CD6-0474-FF5D8A28C627}"/>
          </ac:spMkLst>
        </pc:spChg>
        <pc:grpChg chg="add mod">
          <ac:chgData name="Charlotte Lee" userId="c00d8afc-4d54-4513-bdae-4d8630ba4353" providerId="ADAL" clId="{5ADB3E80-9D8F-BA45-9224-BAAFE0E11F60}" dt="2024-03-26T16:21:05.041" v="884" actId="1037"/>
          <ac:grpSpMkLst>
            <pc:docMk/>
            <pc:sldMk cId="1857494044" sldId="262"/>
            <ac:grpSpMk id="3" creationId="{E425C2C1-BEE4-E1AF-F1BC-466E7E2E6809}"/>
          </ac:grpSpMkLst>
        </pc:grpChg>
        <pc:grpChg chg="mod">
          <ac:chgData name="Charlotte Lee" userId="c00d8afc-4d54-4513-bdae-4d8630ba4353" providerId="ADAL" clId="{5ADB3E80-9D8F-BA45-9224-BAAFE0E11F60}" dt="2024-03-26T15:58:28.042" v="473"/>
          <ac:grpSpMkLst>
            <pc:docMk/>
            <pc:sldMk cId="1857494044" sldId="262"/>
            <ac:grpSpMk id="4" creationId="{2FB0EE45-EB5A-8CE0-C599-6CF553CD2F87}"/>
          </ac:grpSpMkLst>
        </pc:grpChg>
        <pc:grpChg chg="add mod">
          <ac:chgData name="Charlotte Lee" userId="c00d8afc-4d54-4513-bdae-4d8630ba4353" providerId="ADAL" clId="{5ADB3E80-9D8F-BA45-9224-BAAFE0E11F60}" dt="2024-03-26T16:21:05.041" v="884" actId="1037"/>
          <ac:grpSpMkLst>
            <pc:docMk/>
            <pc:sldMk cId="1857494044" sldId="262"/>
            <ac:grpSpMk id="10" creationId="{2AEAD8B6-BF87-C848-743B-D710EFF0131E}"/>
          </ac:grpSpMkLst>
        </pc:grpChg>
        <pc:grpChg chg="mod">
          <ac:chgData name="Charlotte Lee" userId="c00d8afc-4d54-4513-bdae-4d8630ba4353" providerId="ADAL" clId="{5ADB3E80-9D8F-BA45-9224-BAAFE0E11F60}" dt="2024-03-26T15:58:28.042" v="473"/>
          <ac:grpSpMkLst>
            <pc:docMk/>
            <pc:sldMk cId="1857494044" sldId="262"/>
            <ac:grpSpMk id="11" creationId="{CA3FE062-28EB-4274-86F2-DEEAD02E8C4F}"/>
          </ac:grpSpMkLst>
        </pc:grpChg>
        <pc:grpChg chg="add mod">
          <ac:chgData name="Charlotte Lee" userId="c00d8afc-4d54-4513-bdae-4d8630ba4353" providerId="ADAL" clId="{5ADB3E80-9D8F-BA45-9224-BAAFE0E11F60}" dt="2024-03-26T16:00:35.216" v="488" actId="14100"/>
          <ac:grpSpMkLst>
            <pc:docMk/>
            <pc:sldMk cId="1857494044" sldId="262"/>
            <ac:grpSpMk id="26" creationId="{6F286E36-4D7B-77BE-F69B-8A1221FDE7F8}"/>
          </ac:grpSpMkLst>
        </pc:grpChg>
        <pc:grpChg chg="mod">
          <ac:chgData name="Charlotte Lee" userId="c00d8afc-4d54-4513-bdae-4d8630ba4353" providerId="ADAL" clId="{5ADB3E80-9D8F-BA45-9224-BAAFE0E11F60}" dt="2024-03-26T15:59:52.544" v="486"/>
          <ac:grpSpMkLst>
            <pc:docMk/>
            <pc:sldMk cId="1857494044" sldId="262"/>
            <ac:grpSpMk id="27" creationId="{640AEDCF-1D85-7876-1CFC-CAD842D6D893}"/>
          </ac:grpSpMkLst>
        </pc:grpChg>
        <pc:grpChg chg="mod">
          <ac:chgData name="Charlotte Lee" userId="c00d8afc-4d54-4513-bdae-4d8630ba4353" providerId="ADAL" clId="{5ADB3E80-9D8F-BA45-9224-BAAFE0E11F60}" dt="2024-03-26T15:59:52.544" v="486"/>
          <ac:grpSpMkLst>
            <pc:docMk/>
            <pc:sldMk cId="1857494044" sldId="262"/>
            <ac:grpSpMk id="30" creationId="{7D435720-895E-8FE7-D030-22196F4C0CEA}"/>
          </ac:grpSpMkLst>
        </pc:grpChg>
        <pc:grpChg chg="add mod">
          <ac:chgData name="Charlotte Lee" userId="c00d8afc-4d54-4513-bdae-4d8630ba4353" providerId="ADAL" clId="{5ADB3E80-9D8F-BA45-9224-BAAFE0E11F60}" dt="2024-03-26T16:00:35.216" v="488" actId="14100"/>
          <ac:grpSpMkLst>
            <pc:docMk/>
            <pc:sldMk cId="1857494044" sldId="262"/>
            <ac:grpSpMk id="38" creationId="{220D48EA-C768-8DC1-6D14-9BD138BF057C}"/>
          </ac:grpSpMkLst>
        </pc:grpChg>
        <pc:grpChg chg="add mod">
          <ac:chgData name="Charlotte Lee" userId="c00d8afc-4d54-4513-bdae-4d8630ba4353" providerId="ADAL" clId="{5ADB3E80-9D8F-BA45-9224-BAAFE0E11F60}" dt="2024-03-26T16:01:57.466" v="546" actId="1076"/>
          <ac:grpSpMkLst>
            <pc:docMk/>
            <pc:sldMk cId="1857494044" sldId="262"/>
            <ac:grpSpMk id="45" creationId="{4691CAD4-6707-56C8-0EBC-00A5A2FF0734}"/>
          </ac:grpSpMkLst>
        </pc:grpChg>
        <pc:grpChg chg="add mod">
          <ac:chgData name="Charlotte Lee" userId="c00d8afc-4d54-4513-bdae-4d8630ba4353" providerId="ADAL" clId="{5ADB3E80-9D8F-BA45-9224-BAAFE0E11F60}" dt="2024-03-26T16:07:28.670" v="676" actId="1037"/>
          <ac:grpSpMkLst>
            <pc:docMk/>
            <pc:sldMk cId="1857494044" sldId="262"/>
            <ac:grpSpMk id="50" creationId="{DDFCBA7D-0EEA-3243-40F7-8A89C3FAE7F5}"/>
          </ac:grpSpMkLst>
        </pc:grpChg>
        <pc:grpChg chg="add mod">
          <ac:chgData name="Charlotte Lee" userId="c00d8afc-4d54-4513-bdae-4d8630ba4353" providerId="ADAL" clId="{5ADB3E80-9D8F-BA45-9224-BAAFE0E11F60}" dt="2024-03-26T16:07:28.670" v="676" actId="1037"/>
          <ac:grpSpMkLst>
            <pc:docMk/>
            <pc:sldMk cId="1857494044" sldId="262"/>
            <ac:grpSpMk id="54" creationId="{1CA71416-9C6C-CBA1-51FE-7AF777626244}"/>
          </ac:grpSpMkLst>
        </pc:grpChg>
        <pc:grpChg chg="add mod">
          <ac:chgData name="Charlotte Lee" userId="c00d8afc-4d54-4513-bdae-4d8630ba4353" providerId="ADAL" clId="{5ADB3E80-9D8F-BA45-9224-BAAFE0E11F60}" dt="2024-03-26T16:07:28.670" v="676" actId="1037"/>
          <ac:grpSpMkLst>
            <pc:docMk/>
            <pc:sldMk cId="1857494044" sldId="262"/>
            <ac:grpSpMk id="55" creationId="{A0884B49-7DE6-ABD2-23DD-D4E6A5AEB74A}"/>
          </ac:grpSpMkLst>
        </pc:grpChg>
        <pc:grpChg chg="add mod">
          <ac:chgData name="Charlotte Lee" userId="c00d8afc-4d54-4513-bdae-4d8630ba4353" providerId="ADAL" clId="{5ADB3E80-9D8F-BA45-9224-BAAFE0E11F60}" dt="2024-03-26T16:08:15.698" v="688" actId="1076"/>
          <ac:grpSpMkLst>
            <pc:docMk/>
            <pc:sldMk cId="1857494044" sldId="262"/>
            <ac:grpSpMk id="56" creationId="{7722BA00-341F-2420-F4B0-F456E0FF28C8}"/>
          </ac:grpSpMkLst>
        </pc:grpChg>
        <pc:grpChg chg="add mod">
          <ac:chgData name="Charlotte Lee" userId="c00d8afc-4d54-4513-bdae-4d8630ba4353" providerId="ADAL" clId="{5ADB3E80-9D8F-BA45-9224-BAAFE0E11F60}" dt="2024-03-26T16:25:30.659" v="983" actId="1036"/>
          <ac:grpSpMkLst>
            <pc:docMk/>
            <pc:sldMk cId="1857494044" sldId="262"/>
            <ac:grpSpMk id="58" creationId="{402D3EA4-B6E3-7B05-899A-03BC34EB0D39}"/>
          </ac:grpSpMkLst>
        </pc:grpChg>
        <pc:grpChg chg="add">
          <ac:chgData name="Charlotte Lee" userId="c00d8afc-4d54-4513-bdae-4d8630ba4353" providerId="ADAL" clId="{5ADB3E80-9D8F-BA45-9224-BAAFE0E11F60}" dt="2024-03-26T16:25:36.271" v="984" actId="164"/>
          <ac:grpSpMkLst>
            <pc:docMk/>
            <pc:sldMk cId="1857494044" sldId="262"/>
            <ac:grpSpMk id="78" creationId="{6A912B0E-2929-80FE-F76E-BDE0FD9FF401}"/>
          </ac:grpSpMkLst>
        </pc:grpChg>
        <pc:grpChg chg="add mod">
          <ac:chgData name="Charlotte Lee" userId="c00d8afc-4d54-4513-bdae-4d8630ba4353" providerId="ADAL" clId="{5ADB3E80-9D8F-BA45-9224-BAAFE0E11F60}" dt="2024-03-26T16:26:04.989" v="992" actId="1036"/>
          <ac:grpSpMkLst>
            <pc:docMk/>
            <pc:sldMk cId="1857494044" sldId="262"/>
            <ac:grpSpMk id="79" creationId="{9F331ED8-D458-C0D8-FC03-BF6BFB8D18AF}"/>
          </ac:grpSpMkLst>
        </pc:grpChg>
        <pc:picChg chg="add mod">
          <ac:chgData name="Charlotte Lee" userId="c00d8afc-4d54-4513-bdae-4d8630ba4353" providerId="ADAL" clId="{5ADB3E80-9D8F-BA45-9224-BAAFE0E11F60}" dt="2024-03-26T16:21:05.041" v="884" actId="1037"/>
          <ac:picMkLst>
            <pc:docMk/>
            <pc:sldMk cId="1857494044" sldId="262"/>
            <ac:picMk id="2" creationId="{1ACBA867-7866-63CF-5045-A60374FA9560}"/>
          </ac:picMkLst>
        </pc:picChg>
        <pc:picChg chg="mod">
          <ac:chgData name="Charlotte Lee" userId="c00d8afc-4d54-4513-bdae-4d8630ba4353" providerId="ADAL" clId="{5ADB3E80-9D8F-BA45-9224-BAAFE0E11F60}" dt="2024-03-26T15:58:28.042" v="473"/>
          <ac:picMkLst>
            <pc:docMk/>
            <pc:sldMk cId="1857494044" sldId="262"/>
            <ac:picMk id="13" creationId="{8CE5B7F4-5796-F107-4EA2-42120E59C6B1}"/>
          </ac:picMkLst>
        </pc:picChg>
        <pc:picChg chg="mod">
          <ac:chgData name="Charlotte Lee" userId="c00d8afc-4d54-4513-bdae-4d8630ba4353" providerId="ADAL" clId="{5ADB3E80-9D8F-BA45-9224-BAAFE0E11F60}" dt="2024-03-26T15:58:28.042" v="473"/>
          <ac:picMkLst>
            <pc:docMk/>
            <pc:sldMk cId="1857494044" sldId="262"/>
            <ac:picMk id="14" creationId="{C8B00575-8D8C-CE66-1C76-6C6428E6C9A4}"/>
          </ac:picMkLst>
        </pc:picChg>
        <pc:picChg chg="add mod">
          <ac:chgData name="Charlotte Lee" userId="c00d8afc-4d54-4513-bdae-4d8630ba4353" providerId="ADAL" clId="{5ADB3E80-9D8F-BA45-9224-BAAFE0E11F60}" dt="2024-03-26T16:24:46.775" v="971" actId="1036"/>
          <ac:picMkLst>
            <pc:docMk/>
            <pc:sldMk cId="1857494044" sldId="262"/>
            <ac:picMk id="21" creationId="{2DE6A699-343C-D8E6-5B50-E20C505647A8}"/>
          </ac:picMkLst>
        </pc:picChg>
        <pc:picChg chg="add mod">
          <ac:chgData name="Charlotte Lee" userId="c00d8afc-4d54-4513-bdae-4d8630ba4353" providerId="ADAL" clId="{5ADB3E80-9D8F-BA45-9224-BAAFE0E11F60}" dt="2024-03-26T16:24:46.775" v="971" actId="1036"/>
          <ac:picMkLst>
            <pc:docMk/>
            <pc:sldMk cId="1857494044" sldId="262"/>
            <ac:picMk id="22" creationId="{D9D26387-4388-0214-C0C5-2D60CC584D6A}"/>
          </ac:picMkLst>
        </pc:picChg>
        <pc:picChg chg="add mod">
          <ac:chgData name="Charlotte Lee" userId="c00d8afc-4d54-4513-bdae-4d8630ba4353" providerId="ADAL" clId="{5ADB3E80-9D8F-BA45-9224-BAAFE0E11F60}" dt="2024-03-26T16:24:46.775" v="971" actId="1036"/>
          <ac:picMkLst>
            <pc:docMk/>
            <pc:sldMk cId="1857494044" sldId="262"/>
            <ac:picMk id="24" creationId="{1C3B12DE-A8B7-3DFA-9117-BEB490AF3660}"/>
          </ac:picMkLst>
        </pc:picChg>
        <pc:picChg chg="add mod">
          <ac:chgData name="Charlotte Lee" userId="c00d8afc-4d54-4513-bdae-4d8630ba4353" providerId="ADAL" clId="{5ADB3E80-9D8F-BA45-9224-BAAFE0E11F60}" dt="2024-03-26T16:02:46.244" v="577" actId="1035"/>
          <ac:picMkLst>
            <pc:docMk/>
            <pc:sldMk cId="1857494044" sldId="262"/>
            <ac:picMk id="25" creationId="{CFF17164-9782-DDBD-A39E-85DB7539EBF5}"/>
          </ac:picMkLst>
        </pc:picChg>
        <pc:picChg chg="mod">
          <ac:chgData name="Charlotte Lee" userId="c00d8afc-4d54-4513-bdae-4d8630ba4353" providerId="ADAL" clId="{5ADB3E80-9D8F-BA45-9224-BAAFE0E11F60}" dt="2024-03-26T15:59:52.544" v="486"/>
          <ac:picMkLst>
            <pc:docMk/>
            <pc:sldMk cId="1857494044" sldId="262"/>
            <ac:picMk id="33" creationId="{FC8AE3BF-8018-0C8C-4F9E-28E17E337557}"/>
          </ac:picMkLst>
        </pc:picChg>
        <pc:picChg chg="mod">
          <ac:chgData name="Charlotte Lee" userId="c00d8afc-4d54-4513-bdae-4d8630ba4353" providerId="ADAL" clId="{5ADB3E80-9D8F-BA45-9224-BAAFE0E11F60}" dt="2024-03-26T15:59:52.544" v="486"/>
          <ac:picMkLst>
            <pc:docMk/>
            <pc:sldMk cId="1857494044" sldId="262"/>
            <ac:picMk id="34" creationId="{21147A67-44FF-5520-C79D-E2E3762CA7E4}"/>
          </ac:picMkLst>
        </pc:picChg>
        <pc:picChg chg="mod">
          <ac:chgData name="Charlotte Lee" userId="c00d8afc-4d54-4513-bdae-4d8630ba4353" providerId="ADAL" clId="{5ADB3E80-9D8F-BA45-9224-BAAFE0E11F60}" dt="2024-03-26T15:59:52.544" v="486"/>
          <ac:picMkLst>
            <pc:docMk/>
            <pc:sldMk cId="1857494044" sldId="262"/>
            <ac:picMk id="36" creationId="{ED2ABE84-E600-2500-3104-B3C80DAE66F5}"/>
          </ac:picMkLst>
        </pc:picChg>
        <pc:picChg chg="mod">
          <ac:chgData name="Charlotte Lee" userId="c00d8afc-4d54-4513-bdae-4d8630ba4353" providerId="ADAL" clId="{5ADB3E80-9D8F-BA45-9224-BAAFE0E11F60}" dt="2024-03-26T15:59:52.544" v="486"/>
          <ac:picMkLst>
            <pc:docMk/>
            <pc:sldMk cId="1857494044" sldId="262"/>
            <ac:picMk id="39" creationId="{816B1794-9B71-04E4-661C-9E1C5638DDE4}"/>
          </ac:picMkLst>
        </pc:picChg>
        <pc:picChg chg="mod">
          <ac:chgData name="Charlotte Lee" userId="c00d8afc-4d54-4513-bdae-4d8630ba4353" providerId="ADAL" clId="{5ADB3E80-9D8F-BA45-9224-BAAFE0E11F60}" dt="2024-03-26T16:15:44.707" v="724" actId="1037"/>
          <ac:picMkLst>
            <pc:docMk/>
            <pc:sldMk cId="1857494044" sldId="262"/>
            <ac:picMk id="40" creationId="{673BB98C-C149-7B1C-438B-0C1AE88DC338}"/>
          </ac:picMkLst>
        </pc:picChg>
        <pc:picChg chg="add mod modCrop">
          <ac:chgData name="Charlotte Lee" userId="c00d8afc-4d54-4513-bdae-4d8630ba4353" providerId="ADAL" clId="{5ADB3E80-9D8F-BA45-9224-BAAFE0E11F60}" dt="2024-03-26T16:21:05.041" v="884" actId="1037"/>
          <ac:picMkLst>
            <pc:docMk/>
            <pc:sldMk cId="1857494044" sldId="262"/>
            <ac:picMk id="60" creationId="{0EA963E9-D079-9AC5-5149-B1EB0FCF4512}"/>
          </ac:picMkLst>
        </pc:picChg>
        <pc:picChg chg="add del mod">
          <ac:chgData name="Charlotte Lee" userId="c00d8afc-4d54-4513-bdae-4d8630ba4353" providerId="ADAL" clId="{5ADB3E80-9D8F-BA45-9224-BAAFE0E11F60}" dt="2024-03-26T16:18:39.541" v="786"/>
          <ac:picMkLst>
            <pc:docMk/>
            <pc:sldMk cId="1857494044" sldId="262"/>
            <ac:picMk id="65" creationId="{AE204FE4-159B-93EC-3603-A85AA983B916}"/>
          </ac:picMkLst>
        </pc:picChg>
        <pc:picChg chg="mod">
          <ac:chgData name="Charlotte Lee" userId="c00d8afc-4d54-4513-bdae-4d8630ba4353" providerId="ADAL" clId="{5ADB3E80-9D8F-BA45-9224-BAAFE0E11F60}" dt="2024-03-26T16:17:55.727" v="771"/>
          <ac:picMkLst>
            <pc:docMk/>
            <pc:sldMk cId="1857494044" sldId="262"/>
            <ac:picMk id="67" creationId="{DA383EDF-149B-0E17-6DD9-1EB73FF7EA37}"/>
          </ac:picMkLst>
        </pc:picChg>
        <pc:picChg chg="del mod">
          <ac:chgData name="Charlotte Lee" userId="c00d8afc-4d54-4513-bdae-4d8630ba4353" providerId="ADAL" clId="{5ADB3E80-9D8F-BA45-9224-BAAFE0E11F60}" dt="2024-03-26T16:18:49.217" v="788" actId="478"/>
          <ac:picMkLst>
            <pc:docMk/>
            <pc:sldMk cId="1857494044" sldId="262"/>
            <ac:picMk id="70" creationId="{57DA765F-1518-6A30-78C3-DAC5E71730E5}"/>
          </ac:picMkLst>
        </pc:picChg>
        <pc:picChg chg="add mod">
          <ac:chgData name="Charlotte Lee" userId="c00d8afc-4d54-4513-bdae-4d8630ba4353" providerId="ADAL" clId="{5ADB3E80-9D8F-BA45-9224-BAAFE0E11F60}" dt="2024-03-26T16:21:18.458" v="887" actId="1038"/>
          <ac:picMkLst>
            <pc:docMk/>
            <pc:sldMk cId="1857494044" sldId="262"/>
            <ac:picMk id="71" creationId="{67C4DA6F-EC9B-715A-55F1-74FF489665D8}"/>
          </ac:picMkLst>
        </pc:picChg>
        <pc:picChg chg="add mod">
          <ac:chgData name="Charlotte Lee" userId="c00d8afc-4d54-4513-bdae-4d8630ba4353" providerId="ADAL" clId="{5ADB3E80-9D8F-BA45-9224-BAAFE0E11F60}" dt="2024-03-26T16:27:28.441" v="1090" actId="1038"/>
          <ac:picMkLst>
            <pc:docMk/>
            <pc:sldMk cId="1857494044" sldId="262"/>
            <ac:picMk id="80" creationId="{BEBCBC26-19F6-3881-3345-93105825DA4F}"/>
          </ac:picMkLst>
        </pc:picChg>
        <pc:picChg chg="add mod">
          <ac:chgData name="Charlotte Lee" userId="c00d8afc-4d54-4513-bdae-4d8630ba4353" providerId="ADAL" clId="{5ADB3E80-9D8F-BA45-9224-BAAFE0E11F60}" dt="2024-03-26T16:27:28.441" v="1090" actId="1038"/>
          <ac:picMkLst>
            <pc:docMk/>
            <pc:sldMk cId="1857494044" sldId="262"/>
            <ac:picMk id="81" creationId="{35CC6F12-67B1-B70A-37AC-B1B784DAF698}"/>
          </ac:picMkLst>
        </pc:picChg>
        <pc:cxnChg chg="add mod">
          <ac:chgData name="Charlotte Lee" userId="c00d8afc-4d54-4513-bdae-4d8630ba4353" providerId="ADAL" clId="{5ADB3E80-9D8F-BA45-9224-BAAFE0E11F60}" dt="2024-03-26T16:21:05.041" v="884" actId="1037"/>
          <ac:cxnSpMkLst>
            <pc:docMk/>
            <pc:sldMk cId="1857494044" sldId="262"/>
            <ac:cxnSpMk id="15" creationId="{FBA1053B-C1E4-80E6-D619-685205127AFA}"/>
          </ac:cxnSpMkLst>
        </pc:cxnChg>
        <pc:cxnChg chg="add mod">
          <ac:chgData name="Charlotte Lee" userId="c00d8afc-4d54-4513-bdae-4d8630ba4353" providerId="ADAL" clId="{5ADB3E80-9D8F-BA45-9224-BAAFE0E11F60}" dt="2024-03-26T16:21:05.041" v="884" actId="1037"/>
          <ac:cxnSpMkLst>
            <pc:docMk/>
            <pc:sldMk cId="1857494044" sldId="262"/>
            <ac:cxnSpMk id="16" creationId="{0CED5C33-34E6-60F0-A1C0-DF1D3C7EB8D3}"/>
          </ac:cxnSpMkLst>
        </pc:cxnChg>
        <pc:cxnChg chg="add mod">
          <ac:chgData name="Charlotte Lee" userId="c00d8afc-4d54-4513-bdae-4d8630ba4353" providerId="ADAL" clId="{5ADB3E80-9D8F-BA45-9224-BAAFE0E11F60}" dt="2024-03-26T16:21:05.041" v="884" actId="1037"/>
          <ac:cxnSpMkLst>
            <pc:docMk/>
            <pc:sldMk cId="1857494044" sldId="262"/>
            <ac:cxnSpMk id="17" creationId="{3B630340-484D-3CFF-58F7-A8B7BCA93BA5}"/>
          </ac:cxnSpMkLst>
        </pc:cxnChg>
        <pc:cxnChg chg="add del mod">
          <ac:chgData name="Charlotte Lee" userId="c00d8afc-4d54-4513-bdae-4d8630ba4353" providerId="ADAL" clId="{5ADB3E80-9D8F-BA45-9224-BAAFE0E11F60}" dt="2024-03-26T16:01:32.016" v="531" actId="478"/>
          <ac:cxnSpMkLst>
            <pc:docMk/>
            <pc:sldMk cId="1857494044" sldId="262"/>
            <ac:cxnSpMk id="23" creationId="{64D23A83-66EF-1C6E-6DAF-C55A7388EC9A}"/>
          </ac:cxnSpMkLst>
        </pc:cxnChg>
        <pc:cxnChg chg="add mod">
          <ac:chgData name="Charlotte Lee" userId="c00d8afc-4d54-4513-bdae-4d8630ba4353" providerId="ADAL" clId="{5ADB3E80-9D8F-BA45-9224-BAAFE0E11F60}" dt="2024-03-26T16:24:46.775" v="971" actId="1036"/>
          <ac:cxnSpMkLst>
            <pc:docMk/>
            <pc:sldMk cId="1857494044" sldId="262"/>
            <ac:cxnSpMk id="52" creationId="{A81E22CC-0F89-BF94-7010-B21DB4EC6C95}"/>
          </ac:cxnSpMkLst>
        </pc:cxnChg>
        <pc:cxnChg chg="add mod">
          <ac:chgData name="Charlotte Lee" userId="c00d8afc-4d54-4513-bdae-4d8630ba4353" providerId="ADAL" clId="{5ADB3E80-9D8F-BA45-9224-BAAFE0E11F60}" dt="2024-03-26T16:21:05.041" v="884" actId="1037"/>
          <ac:cxnSpMkLst>
            <pc:docMk/>
            <pc:sldMk cId="1857494044" sldId="262"/>
            <ac:cxnSpMk id="61" creationId="{DFB8DA9F-CA2D-D590-AEE4-D86E046EA2A3}"/>
          </ac:cxnSpMkLst>
        </pc:cxnChg>
        <pc:cxnChg chg="add mod">
          <ac:chgData name="Charlotte Lee" userId="c00d8afc-4d54-4513-bdae-4d8630ba4353" providerId="ADAL" clId="{5ADB3E80-9D8F-BA45-9224-BAAFE0E11F60}" dt="2024-03-26T16:21:05.041" v="884" actId="1037"/>
          <ac:cxnSpMkLst>
            <pc:docMk/>
            <pc:sldMk cId="1857494044" sldId="262"/>
            <ac:cxnSpMk id="63" creationId="{E17B6949-AAF9-F0D8-F6B3-6EE93679505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4411"/>
            <a:ext cx="9144000" cy="2136681"/>
          </a:xfrm>
        </p:spPr>
        <p:txBody>
          <a:bodyPr anchor="b"/>
          <a:lstStyle>
            <a:lvl1pPr algn="ctr">
              <a:defRPr sz="536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23490"/>
            <a:ext cx="9144000" cy="1481754"/>
          </a:xfrm>
        </p:spPr>
        <p:txBody>
          <a:bodyPr/>
          <a:lstStyle>
            <a:lvl1pPr marL="0" indent="0" algn="ctr">
              <a:buNone/>
              <a:defRPr sz="2148"/>
            </a:lvl1pPr>
            <a:lvl2pPr marL="409148" indent="0" algn="ctr">
              <a:buNone/>
              <a:defRPr sz="1790"/>
            </a:lvl2pPr>
            <a:lvl3pPr marL="818297" indent="0" algn="ctr">
              <a:buNone/>
              <a:defRPr sz="1611"/>
            </a:lvl3pPr>
            <a:lvl4pPr marL="1227445" indent="0" algn="ctr">
              <a:buNone/>
              <a:defRPr sz="1432"/>
            </a:lvl4pPr>
            <a:lvl5pPr marL="1636593" indent="0" algn="ctr">
              <a:buNone/>
              <a:defRPr sz="1432"/>
            </a:lvl5pPr>
            <a:lvl6pPr marL="2045741" indent="0" algn="ctr">
              <a:buNone/>
              <a:defRPr sz="1432"/>
            </a:lvl6pPr>
            <a:lvl7pPr marL="2454890" indent="0" algn="ctr">
              <a:buNone/>
              <a:defRPr sz="1432"/>
            </a:lvl7pPr>
            <a:lvl8pPr marL="2864038" indent="0" algn="ctr">
              <a:buNone/>
              <a:defRPr sz="1432"/>
            </a:lvl8pPr>
            <a:lvl9pPr marL="3273186" indent="0" algn="ctr">
              <a:buNone/>
              <a:defRPr sz="1432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56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49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26753"/>
            <a:ext cx="2628900" cy="520105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26753"/>
            <a:ext cx="7734300" cy="520105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88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14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530058"/>
            <a:ext cx="10515600" cy="2552935"/>
          </a:xfrm>
        </p:spPr>
        <p:txBody>
          <a:bodyPr anchor="b"/>
          <a:lstStyle>
            <a:lvl1pPr>
              <a:defRPr sz="536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107145"/>
            <a:ext cx="10515600" cy="1342528"/>
          </a:xfrm>
        </p:spPr>
        <p:txBody>
          <a:bodyPr/>
          <a:lstStyle>
            <a:lvl1pPr marL="0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1pPr>
            <a:lvl2pPr marL="409148" indent="0">
              <a:buNone/>
              <a:defRPr sz="1790">
                <a:solidFill>
                  <a:schemeClr val="tx1">
                    <a:tint val="75000"/>
                  </a:schemeClr>
                </a:solidFill>
              </a:defRPr>
            </a:lvl2pPr>
            <a:lvl3pPr marL="818297" indent="0">
              <a:buNone/>
              <a:defRPr sz="1611">
                <a:solidFill>
                  <a:schemeClr val="tx1">
                    <a:tint val="75000"/>
                  </a:schemeClr>
                </a:solidFill>
              </a:defRPr>
            </a:lvl3pPr>
            <a:lvl4pPr marL="1227445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4pPr>
            <a:lvl5pPr marL="1636593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5pPr>
            <a:lvl6pPr marL="2045741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6pPr>
            <a:lvl7pPr marL="2454890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7pPr>
            <a:lvl8pPr marL="2864038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8pPr>
            <a:lvl9pPr marL="3273186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068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33765"/>
            <a:ext cx="5181600" cy="38940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33765"/>
            <a:ext cx="5181600" cy="389404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77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26754"/>
            <a:ext cx="10515600" cy="11862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04485"/>
            <a:ext cx="5157787" cy="737325"/>
          </a:xfrm>
        </p:spPr>
        <p:txBody>
          <a:bodyPr anchor="b"/>
          <a:lstStyle>
            <a:lvl1pPr marL="0" indent="0">
              <a:buNone/>
              <a:defRPr sz="2148" b="1"/>
            </a:lvl1pPr>
            <a:lvl2pPr marL="409148" indent="0">
              <a:buNone/>
              <a:defRPr sz="1790" b="1"/>
            </a:lvl2pPr>
            <a:lvl3pPr marL="818297" indent="0">
              <a:buNone/>
              <a:defRPr sz="1611" b="1"/>
            </a:lvl3pPr>
            <a:lvl4pPr marL="1227445" indent="0">
              <a:buNone/>
              <a:defRPr sz="1432" b="1"/>
            </a:lvl4pPr>
            <a:lvl5pPr marL="1636593" indent="0">
              <a:buNone/>
              <a:defRPr sz="1432" b="1"/>
            </a:lvl5pPr>
            <a:lvl6pPr marL="2045741" indent="0">
              <a:buNone/>
              <a:defRPr sz="1432" b="1"/>
            </a:lvl6pPr>
            <a:lvl7pPr marL="2454890" indent="0">
              <a:buNone/>
              <a:defRPr sz="1432" b="1"/>
            </a:lvl7pPr>
            <a:lvl8pPr marL="2864038" indent="0">
              <a:buNone/>
              <a:defRPr sz="1432" b="1"/>
            </a:lvl8pPr>
            <a:lvl9pPr marL="3273186" indent="0">
              <a:buNone/>
              <a:defRPr sz="14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241810"/>
            <a:ext cx="5157787" cy="32973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04485"/>
            <a:ext cx="5183188" cy="737325"/>
          </a:xfrm>
        </p:spPr>
        <p:txBody>
          <a:bodyPr anchor="b"/>
          <a:lstStyle>
            <a:lvl1pPr marL="0" indent="0">
              <a:buNone/>
              <a:defRPr sz="2148" b="1"/>
            </a:lvl1pPr>
            <a:lvl2pPr marL="409148" indent="0">
              <a:buNone/>
              <a:defRPr sz="1790" b="1"/>
            </a:lvl2pPr>
            <a:lvl3pPr marL="818297" indent="0">
              <a:buNone/>
              <a:defRPr sz="1611" b="1"/>
            </a:lvl3pPr>
            <a:lvl4pPr marL="1227445" indent="0">
              <a:buNone/>
              <a:defRPr sz="1432" b="1"/>
            </a:lvl4pPr>
            <a:lvl5pPr marL="1636593" indent="0">
              <a:buNone/>
              <a:defRPr sz="1432" b="1"/>
            </a:lvl5pPr>
            <a:lvl6pPr marL="2045741" indent="0">
              <a:buNone/>
              <a:defRPr sz="1432" b="1"/>
            </a:lvl6pPr>
            <a:lvl7pPr marL="2454890" indent="0">
              <a:buNone/>
              <a:defRPr sz="1432" b="1"/>
            </a:lvl7pPr>
            <a:lvl8pPr marL="2864038" indent="0">
              <a:buNone/>
              <a:defRPr sz="1432" b="1"/>
            </a:lvl8pPr>
            <a:lvl9pPr marL="3273186" indent="0">
              <a:buNone/>
              <a:defRPr sz="143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41810"/>
            <a:ext cx="5183188" cy="329736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13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671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06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9152"/>
            <a:ext cx="3932237" cy="1432031"/>
          </a:xfrm>
        </p:spPr>
        <p:txBody>
          <a:bodyPr anchor="b"/>
          <a:lstStyle>
            <a:lvl1pPr>
              <a:defRPr sz="28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883654"/>
            <a:ext cx="6172200" cy="4361443"/>
          </a:xfrm>
        </p:spPr>
        <p:txBody>
          <a:bodyPr/>
          <a:lstStyle>
            <a:lvl1pPr>
              <a:defRPr sz="2864"/>
            </a:lvl1pPr>
            <a:lvl2pPr>
              <a:defRPr sz="2506"/>
            </a:lvl2pPr>
            <a:lvl3pPr>
              <a:defRPr sz="2148"/>
            </a:lvl3pPr>
            <a:lvl4pPr>
              <a:defRPr sz="1790"/>
            </a:lvl4pPr>
            <a:lvl5pPr>
              <a:defRPr sz="1790"/>
            </a:lvl5pPr>
            <a:lvl6pPr>
              <a:defRPr sz="1790"/>
            </a:lvl6pPr>
            <a:lvl7pPr>
              <a:defRPr sz="1790"/>
            </a:lvl7pPr>
            <a:lvl8pPr>
              <a:defRPr sz="1790"/>
            </a:lvl8pPr>
            <a:lvl9pPr>
              <a:defRPr sz="179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41183"/>
            <a:ext cx="3932237" cy="3411018"/>
          </a:xfrm>
        </p:spPr>
        <p:txBody>
          <a:bodyPr/>
          <a:lstStyle>
            <a:lvl1pPr marL="0" indent="0">
              <a:buNone/>
              <a:defRPr sz="1432"/>
            </a:lvl1pPr>
            <a:lvl2pPr marL="409148" indent="0">
              <a:buNone/>
              <a:defRPr sz="1253"/>
            </a:lvl2pPr>
            <a:lvl3pPr marL="818297" indent="0">
              <a:buNone/>
              <a:defRPr sz="1074"/>
            </a:lvl3pPr>
            <a:lvl4pPr marL="1227445" indent="0">
              <a:buNone/>
              <a:defRPr sz="895"/>
            </a:lvl4pPr>
            <a:lvl5pPr marL="1636593" indent="0">
              <a:buNone/>
              <a:defRPr sz="895"/>
            </a:lvl5pPr>
            <a:lvl6pPr marL="2045741" indent="0">
              <a:buNone/>
              <a:defRPr sz="895"/>
            </a:lvl6pPr>
            <a:lvl7pPr marL="2454890" indent="0">
              <a:buNone/>
              <a:defRPr sz="895"/>
            </a:lvl7pPr>
            <a:lvl8pPr marL="2864038" indent="0">
              <a:buNone/>
              <a:defRPr sz="895"/>
            </a:lvl8pPr>
            <a:lvl9pPr marL="3273186" indent="0">
              <a:buNone/>
              <a:defRPr sz="89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8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09152"/>
            <a:ext cx="3932237" cy="1432031"/>
          </a:xfrm>
        </p:spPr>
        <p:txBody>
          <a:bodyPr anchor="b"/>
          <a:lstStyle>
            <a:lvl1pPr>
              <a:defRPr sz="286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883654"/>
            <a:ext cx="6172200" cy="4361443"/>
          </a:xfrm>
        </p:spPr>
        <p:txBody>
          <a:bodyPr anchor="t"/>
          <a:lstStyle>
            <a:lvl1pPr marL="0" indent="0">
              <a:buNone/>
              <a:defRPr sz="2864"/>
            </a:lvl1pPr>
            <a:lvl2pPr marL="409148" indent="0">
              <a:buNone/>
              <a:defRPr sz="2506"/>
            </a:lvl2pPr>
            <a:lvl3pPr marL="818297" indent="0">
              <a:buNone/>
              <a:defRPr sz="2148"/>
            </a:lvl3pPr>
            <a:lvl4pPr marL="1227445" indent="0">
              <a:buNone/>
              <a:defRPr sz="1790"/>
            </a:lvl4pPr>
            <a:lvl5pPr marL="1636593" indent="0">
              <a:buNone/>
              <a:defRPr sz="1790"/>
            </a:lvl5pPr>
            <a:lvl6pPr marL="2045741" indent="0">
              <a:buNone/>
              <a:defRPr sz="1790"/>
            </a:lvl6pPr>
            <a:lvl7pPr marL="2454890" indent="0">
              <a:buNone/>
              <a:defRPr sz="1790"/>
            </a:lvl7pPr>
            <a:lvl8pPr marL="2864038" indent="0">
              <a:buNone/>
              <a:defRPr sz="1790"/>
            </a:lvl8pPr>
            <a:lvl9pPr marL="3273186" indent="0">
              <a:buNone/>
              <a:defRPr sz="179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841183"/>
            <a:ext cx="3932237" cy="3411018"/>
          </a:xfrm>
        </p:spPr>
        <p:txBody>
          <a:bodyPr/>
          <a:lstStyle>
            <a:lvl1pPr marL="0" indent="0">
              <a:buNone/>
              <a:defRPr sz="1432"/>
            </a:lvl1pPr>
            <a:lvl2pPr marL="409148" indent="0">
              <a:buNone/>
              <a:defRPr sz="1253"/>
            </a:lvl2pPr>
            <a:lvl3pPr marL="818297" indent="0">
              <a:buNone/>
              <a:defRPr sz="1074"/>
            </a:lvl3pPr>
            <a:lvl4pPr marL="1227445" indent="0">
              <a:buNone/>
              <a:defRPr sz="895"/>
            </a:lvl4pPr>
            <a:lvl5pPr marL="1636593" indent="0">
              <a:buNone/>
              <a:defRPr sz="895"/>
            </a:lvl5pPr>
            <a:lvl6pPr marL="2045741" indent="0">
              <a:buNone/>
              <a:defRPr sz="895"/>
            </a:lvl6pPr>
            <a:lvl7pPr marL="2454890" indent="0">
              <a:buNone/>
              <a:defRPr sz="895"/>
            </a:lvl7pPr>
            <a:lvl8pPr marL="2864038" indent="0">
              <a:buNone/>
              <a:defRPr sz="895"/>
            </a:lvl8pPr>
            <a:lvl9pPr marL="3273186" indent="0">
              <a:buNone/>
              <a:defRPr sz="89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88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26754"/>
            <a:ext cx="10515600" cy="1186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33765"/>
            <a:ext cx="10515600" cy="3894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5688345"/>
            <a:ext cx="2743200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C8DBD-81C2-41DF-A2FA-7F0D3550B502}" type="datetimeFigureOut">
              <a:rPr lang="en-GB" smtClean="0"/>
              <a:t>26/09/2024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5688345"/>
            <a:ext cx="4114800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5688345"/>
            <a:ext cx="2743200" cy="326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E947A-8105-459E-A11C-E22C0DB72D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0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18297" rtl="0" eaLnBrk="1" latinLnBrk="0" hangingPunct="1">
        <a:lnSpc>
          <a:spcPct val="90000"/>
        </a:lnSpc>
        <a:spcBef>
          <a:spcPct val="0"/>
        </a:spcBef>
        <a:buNone/>
        <a:defRPr sz="39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574" indent="-204574" algn="l" defTabSz="818297" rtl="0" eaLnBrk="1" latinLnBrk="0" hangingPunct="1">
        <a:lnSpc>
          <a:spcPct val="90000"/>
        </a:lnSpc>
        <a:spcBef>
          <a:spcPts val="895"/>
        </a:spcBef>
        <a:buFont typeface="Arial" panose="020B0604020202020204" pitchFamily="34" charset="0"/>
        <a:buChar char="•"/>
        <a:defRPr sz="2506" kern="1200">
          <a:solidFill>
            <a:schemeClr val="tx1"/>
          </a:solidFill>
          <a:latin typeface="+mn-lt"/>
          <a:ea typeface="+mn-ea"/>
          <a:cs typeface="+mn-cs"/>
        </a:defRPr>
      </a:lvl1pPr>
      <a:lvl2pPr marL="613722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22871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790" kern="1200">
          <a:solidFill>
            <a:schemeClr val="tx1"/>
          </a:solidFill>
          <a:latin typeface="+mn-lt"/>
          <a:ea typeface="+mn-ea"/>
          <a:cs typeface="+mn-cs"/>
        </a:defRPr>
      </a:lvl3pPr>
      <a:lvl4pPr marL="1432019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4pPr>
      <a:lvl5pPr marL="1841167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5pPr>
      <a:lvl6pPr marL="2250316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6pPr>
      <a:lvl7pPr marL="2659464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7pPr>
      <a:lvl8pPr marL="3068612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8pPr>
      <a:lvl9pPr marL="3477760" indent="-204574" algn="l" defTabSz="818297" rtl="0" eaLnBrk="1" latinLnBrk="0" hangingPunct="1">
        <a:lnSpc>
          <a:spcPct val="90000"/>
        </a:lnSpc>
        <a:spcBef>
          <a:spcPts val="447"/>
        </a:spcBef>
        <a:buFont typeface="Arial" panose="020B0604020202020204" pitchFamily="34" charset="0"/>
        <a:buChar char="•"/>
        <a:defRPr sz="16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1pPr>
      <a:lvl2pPr marL="409148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2pPr>
      <a:lvl3pPr marL="818297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3pPr>
      <a:lvl4pPr marL="1227445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4pPr>
      <a:lvl5pPr marL="1636593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5pPr>
      <a:lvl6pPr marL="2045741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6pPr>
      <a:lvl7pPr marL="2454890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7pPr>
      <a:lvl8pPr marL="2864038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8pPr>
      <a:lvl9pPr marL="3273186" algn="l" defTabSz="818297" rtl="0" eaLnBrk="1" latinLnBrk="0" hangingPunct="1">
        <a:defRPr sz="16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 descr="A diagram of a dna sequence&#10;&#10;Description automatically generated with medium confidence">
            <a:extLst>
              <a:ext uri="{FF2B5EF4-FFF2-40B4-BE49-F238E27FC236}">
                <a16:creationId xmlns:a16="http://schemas.microsoft.com/office/drawing/2014/main" id="{67C4DA6F-EC9B-715A-55F1-74FF489665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" t="66949" r="81588" b="13141"/>
          <a:stretch/>
        </p:blipFill>
        <p:spPr>
          <a:xfrm rot="8283346">
            <a:off x="3524442" y="2381355"/>
            <a:ext cx="721438" cy="674413"/>
          </a:xfrm>
          <a:prstGeom prst="rect">
            <a:avLst/>
          </a:prstGeom>
        </p:spPr>
      </p:pic>
      <p:pic>
        <p:nvPicPr>
          <p:cNvPr id="2" name="Picture 1" descr="A diagram of a dna sequence&#10;&#10;Description automatically generated with medium confidence">
            <a:extLst>
              <a:ext uri="{FF2B5EF4-FFF2-40B4-BE49-F238E27FC236}">
                <a16:creationId xmlns:a16="http://schemas.microsoft.com/office/drawing/2014/main" id="{1ACBA867-7866-63CF-5045-A60374FA95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" t="7333" r="6233" b="32666"/>
          <a:stretch/>
        </p:blipFill>
        <p:spPr>
          <a:xfrm>
            <a:off x="4372167" y="1844486"/>
            <a:ext cx="5454801" cy="249838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425C2C1-BEE4-E1AF-F1BC-466E7E2E6809}"/>
              </a:ext>
            </a:extLst>
          </p:cNvPr>
          <p:cNvGrpSpPr/>
          <p:nvPr/>
        </p:nvGrpSpPr>
        <p:grpSpPr>
          <a:xfrm>
            <a:off x="10279169" y="3430762"/>
            <a:ext cx="1967206" cy="1456336"/>
            <a:chOff x="10238469" y="4316422"/>
            <a:chExt cx="2137931" cy="158272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FB0EE45-EB5A-8CE0-C599-6CF553CD2F87}"/>
                </a:ext>
              </a:extLst>
            </p:cNvPr>
            <p:cNvGrpSpPr/>
            <p:nvPr/>
          </p:nvGrpSpPr>
          <p:grpSpPr>
            <a:xfrm>
              <a:off x="10485940" y="4316422"/>
              <a:ext cx="1629036" cy="1582725"/>
              <a:chOff x="1890750" y="1078234"/>
              <a:chExt cx="5159758" cy="5013073"/>
            </a:xfrm>
          </p:grpSpPr>
          <p:sp>
            <p:nvSpPr>
              <p:cNvPr id="6" name="Rectangle: Rounded Corners 18">
                <a:extLst>
                  <a:ext uri="{FF2B5EF4-FFF2-40B4-BE49-F238E27FC236}">
                    <a16:creationId xmlns:a16="http://schemas.microsoft.com/office/drawing/2014/main" id="{6FE0C886-6729-6E90-72E6-CDFCCE377D19}"/>
                  </a:ext>
                </a:extLst>
              </p:cNvPr>
              <p:cNvSpPr/>
              <p:nvPr/>
            </p:nvSpPr>
            <p:spPr>
              <a:xfrm>
                <a:off x="1890750" y="1078234"/>
                <a:ext cx="2155956" cy="4191598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lt1">
                      <a:alpha val="63000"/>
                    </a:schemeClr>
                  </a:solidFill>
                </a:endParaRPr>
              </a:p>
            </p:txBody>
          </p:sp>
          <p:sp>
            <p:nvSpPr>
              <p:cNvPr id="7" name="Rectangle: Rounded Corners 19">
                <a:extLst>
                  <a:ext uri="{FF2B5EF4-FFF2-40B4-BE49-F238E27FC236}">
                    <a16:creationId xmlns:a16="http://schemas.microsoft.com/office/drawing/2014/main" id="{42FFE41C-7084-8FB4-7F94-9DDFE146C5CE}"/>
                  </a:ext>
                </a:extLst>
              </p:cNvPr>
              <p:cNvSpPr/>
              <p:nvPr/>
            </p:nvSpPr>
            <p:spPr>
              <a:xfrm>
                <a:off x="3414752" y="1899709"/>
                <a:ext cx="2155956" cy="4191598"/>
              </a:xfrm>
              <a:prstGeom prst="roundRect">
                <a:avLst/>
              </a:pr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lt1">
                      <a:alpha val="63000"/>
                    </a:schemeClr>
                  </a:solidFill>
                </a:endParaRPr>
              </a:p>
            </p:txBody>
          </p:sp>
          <p:sp>
            <p:nvSpPr>
              <p:cNvPr id="8" name="Rectangle: Rounded Corners 20">
                <a:extLst>
                  <a:ext uri="{FF2B5EF4-FFF2-40B4-BE49-F238E27FC236}">
                    <a16:creationId xmlns:a16="http://schemas.microsoft.com/office/drawing/2014/main" id="{B756F9B7-85F1-4FCD-C439-C425B45C9E96}"/>
                  </a:ext>
                </a:extLst>
              </p:cNvPr>
              <p:cNvSpPr/>
              <p:nvPr/>
            </p:nvSpPr>
            <p:spPr>
              <a:xfrm rot="16200000">
                <a:off x="2907379" y="61607"/>
                <a:ext cx="2155956" cy="4189212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lt1">
                      <a:alpha val="63000"/>
                    </a:schemeClr>
                  </a:solidFill>
                </a:endParaRPr>
              </a:p>
            </p:txBody>
          </p:sp>
          <p:sp>
            <p:nvSpPr>
              <p:cNvPr id="9" name="Rectangle: Rounded Corners 21">
                <a:extLst>
                  <a:ext uri="{FF2B5EF4-FFF2-40B4-BE49-F238E27FC236}">
                    <a16:creationId xmlns:a16="http://schemas.microsoft.com/office/drawing/2014/main" id="{25686A20-F60B-17A6-CBB0-96B92BE48E14}"/>
                  </a:ext>
                </a:extLst>
              </p:cNvPr>
              <p:cNvSpPr/>
              <p:nvPr/>
            </p:nvSpPr>
            <p:spPr>
              <a:xfrm rot="16200000">
                <a:off x="3877925" y="1527667"/>
                <a:ext cx="2155956" cy="4189210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lt1">
                      <a:alpha val="63000"/>
                    </a:schemeClr>
                  </a:solidFill>
                </a:endParaRPr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E854829-C421-C0C0-7869-073B1CF0039F}"/>
                </a:ext>
              </a:extLst>
            </p:cNvPr>
            <p:cNvSpPr txBox="1"/>
            <p:nvPr/>
          </p:nvSpPr>
          <p:spPr>
            <a:xfrm>
              <a:off x="10238469" y="4881667"/>
              <a:ext cx="2137931" cy="702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Metaproteomic</a:t>
              </a:r>
            </a:p>
            <a:p>
              <a:pPr algn="ctr"/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characterisation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AEAD8B6-BF87-C848-743B-D710EFF0131E}"/>
              </a:ext>
            </a:extLst>
          </p:cNvPr>
          <p:cNvGrpSpPr/>
          <p:nvPr/>
        </p:nvGrpSpPr>
        <p:grpSpPr>
          <a:xfrm>
            <a:off x="10245318" y="1142180"/>
            <a:ext cx="1967206" cy="1616331"/>
            <a:chOff x="10323832" y="399175"/>
            <a:chExt cx="1967206" cy="161633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A3FE062-28EB-4274-86F2-DEEAD02E8C4F}"/>
                </a:ext>
              </a:extLst>
            </p:cNvPr>
            <p:cNvGrpSpPr/>
            <p:nvPr/>
          </p:nvGrpSpPr>
          <p:grpSpPr>
            <a:xfrm>
              <a:off x="10485939" y="399175"/>
              <a:ext cx="1587569" cy="1616331"/>
              <a:chOff x="3643583" y="992291"/>
              <a:chExt cx="5050218" cy="5141715"/>
            </a:xfrm>
          </p:grpSpPr>
          <p:pic>
            <p:nvPicPr>
              <p:cNvPr id="13" name="Picture 12" descr="A circular object with different colors&#10;&#10;Description automatically generated">
                <a:extLst>
                  <a:ext uri="{FF2B5EF4-FFF2-40B4-BE49-F238E27FC236}">
                    <a16:creationId xmlns:a16="http://schemas.microsoft.com/office/drawing/2014/main" id="{8CE5B7F4-5796-F107-4EA2-42120E59C6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alphaModFix amt="50000"/>
              </a:blip>
              <a:srcRect l="12760" t="14468" r="13601" b="10558"/>
              <a:stretch/>
            </p:blipFill>
            <p:spPr>
              <a:xfrm>
                <a:off x="3643583" y="992291"/>
                <a:ext cx="5050218" cy="5141715"/>
              </a:xfrm>
              <a:prstGeom prst="rect">
                <a:avLst/>
              </a:prstGeom>
            </p:spPr>
          </p:pic>
          <p:pic>
            <p:nvPicPr>
              <p:cNvPr id="14" name="Picture 13" descr="A circular chart with different colors&#10;&#10;Description automatically generated">
                <a:extLst>
                  <a:ext uri="{FF2B5EF4-FFF2-40B4-BE49-F238E27FC236}">
                    <a16:creationId xmlns:a16="http://schemas.microsoft.com/office/drawing/2014/main" id="{C8B00575-8D8C-CE66-1C76-6C6428E6C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alphaModFix amt="50000"/>
              </a:blip>
              <a:srcRect l="9630" t="9630" r="9630" b="9630"/>
              <a:stretch>
                <a:fillRect/>
              </a:stretch>
            </p:blipFill>
            <p:spPr>
              <a:xfrm>
                <a:off x="4430315" y="1655763"/>
                <a:ext cx="3540522" cy="3540522"/>
              </a:xfrm>
              <a:custGeom>
                <a:avLst/>
                <a:gdLst>
                  <a:gd name="connsiteX0" fmla="*/ 2768600 w 5537200"/>
                  <a:gd name="connsiteY0" fmla="*/ 0 h 5537200"/>
                  <a:gd name="connsiteX1" fmla="*/ 5537200 w 5537200"/>
                  <a:gd name="connsiteY1" fmla="*/ 2768600 h 5537200"/>
                  <a:gd name="connsiteX2" fmla="*/ 2768600 w 5537200"/>
                  <a:gd name="connsiteY2" fmla="*/ 5537200 h 5537200"/>
                  <a:gd name="connsiteX3" fmla="*/ 0 w 5537200"/>
                  <a:gd name="connsiteY3" fmla="*/ 2768600 h 5537200"/>
                  <a:gd name="connsiteX4" fmla="*/ 2768600 w 5537200"/>
                  <a:gd name="connsiteY4" fmla="*/ 0 h 553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37200" h="5537200">
                    <a:moveTo>
                      <a:pt x="2768600" y="0"/>
                    </a:moveTo>
                    <a:cubicBezTo>
                      <a:pt x="4297656" y="0"/>
                      <a:pt x="5537200" y="1239544"/>
                      <a:pt x="5537200" y="2768600"/>
                    </a:cubicBezTo>
                    <a:cubicBezTo>
                      <a:pt x="5537200" y="4297656"/>
                      <a:pt x="4297656" y="5537200"/>
                      <a:pt x="2768600" y="5537200"/>
                    </a:cubicBezTo>
                    <a:cubicBezTo>
                      <a:pt x="1239544" y="5537200"/>
                      <a:pt x="0" y="4297656"/>
                      <a:pt x="0" y="2768600"/>
                    </a:cubicBezTo>
                    <a:cubicBezTo>
                      <a:pt x="0" y="1239544"/>
                      <a:pt x="1239544" y="0"/>
                      <a:pt x="2768600" y="0"/>
                    </a:cubicBezTo>
                    <a:close/>
                  </a:path>
                </a:pathLst>
              </a:cu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E7D382-9204-AC31-5D4B-ED7994A77751}"/>
                </a:ext>
              </a:extLst>
            </p:cNvPr>
            <p:cNvSpPr txBox="1"/>
            <p:nvPr/>
          </p:nvSpPr>
          <p:spPr>
            <a:xfrm>
              <a:off x="10323832" y="867858"/>
              <a:ext cx="19672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Metagenomic</a:t>
              </a:r>
            </a:p>
            <a:p>
              <a:pPr algn="ctr"/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characterisation</a:t>
              </a:r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BA1053B-C1E4-80E6-D619-685205127AFA}"/>
              </a:ext>
            </a:extLst>
          </p:cNvPr>
          <p:cNvCxnSpPr>
            <a:cxnSpLocks/>
          </p:cNvCxnSpPr>
          <p:nvPr/>
        </p:nvCxnSpPr>
        <p:spPr>
          <a:xfrm>
            <a:off x="11133199" y="2803585"/>
            <a:ext cx="0" cy="548640"/>
          </a:xfrm>
          <a:prstGeom prst="straightConnector1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CED5C33-34E6-60F0-A1C0-DF1D3C7EB8D3}"/>
              </a:ext>
            </a:extLst>
          </p:cNvPr>
          <p:cNvCxnSpPr>
            <a:cxnSpLocks/>
          </p:cNvCxnSpPr>
          <p:nvPr/>
        </p:nvCxnSpPr>
        <p:spPr>
          <a:xfrm>
            <a:off x="9793634" y="3743923"/>
            <a:ext cx="551243" cy="1562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630340-484D-3CFF-58F7-A8B7BCA93BA5}"/>
              </a:ext>
            </a:extLst>
          </p:cNvPr>
          <p:cNvCxnSpPr>
            <a:cxnSpLocks/>
          </p:cNvCxnSpPr>
          <p:nvPr/>
        </p:nvCxnSpPr>
        <p:spPr>
          <a:xfrm flipV="1">
            <a:off x="9760523" y="2292724"/>
            <a:ext cx="551243" cy="1562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47831A2-AE2B-4A25-AA68-80420F532AE9}"/>
              </a:ext>
            </a:extLst>
          </p:cNvPr>
          <p:cNvSpPr txBox="1"/>
          <p:nvPr/>
        </p:nvSpPr>
        <p:spPr>
          <a:xfrm rot="17282018">
            <a:off x="3921900" y="3249955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BHB+v</a:t>
            </a:r>
            <a:endParaRPr lang="en-US" sz="1600" b="1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0" name="Picture 59" descr="A close-up of a test tube&#10;&#10;Description automatically generated">
            <a:extLst>
              <a:ext uri="{FF2B5EF4-FFF2-40B4-BE49-F238E27FC236}">
                <a16:creationId xmlns:a16="http://schemas.microsoft.com/office/drawing/2014/main" id="{0EA963E9-D079-9AC5-5149-B1EB0FCF451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5" t="31703" r="11072" b="35873"/>
          <a:stretch/>
        </p:blipFill>
        <p:spPr>
          <a:xfrm rot="17374882">
            <a:off x="2830602" y="2908306"/>
            <a:ext cx="769383" cy="222425"/>
          </a:xfrm>
          <a:prstGeom prst="rect">
            <a:avLst/>
          </a:prstGeom>
        </p:spPr>
      </p:pic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FB8DA9F-CA2D-D590-AEE4-D86E046EA2A3}"/>
              </a:ext>
            </a:extLst>
          </p:cNvPr>
          <p:cNvCxnSpPr>
            <a:cxnSpLocks/>
          </p:cNvCxnSpPr>
          <p:nvPr/>
        </p:nvCxnSpPr>
        <p:spPr>
          <a:xfrm>
            <a:off x="2450725" y="3000800"/>
            <a:ext cx="573771" cy="0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17B6949-AAF9-F0D8-F6B3-6EE93679505D}"/>
              </a:ext>
            </a:extLst>
          </p:cNvPr>
          <p:cNvCxnSpPr>
            <a:cxnSpLocks/>
          </p:cNvCxnSpPr>
          <p:nvPr/>
        </p:nvCxnSpPr>
        <p:spPr>
          <a:xfrm>
            <a:off x="3454027" y="3000800"/>
            <a:ext cx="876703" cy="0"/>
          </a:xfrm>
          <a:prstGeom prst="straightConnector1">
            <a:avLst/>
          </a:prstGeom>
          <a:ln w="571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2FF4705-F43F-06AB-5F76-5BB334C30C71}"/>
              </a:ext>
            </a:extLst>
          </p:cNvPr>
          <p:cNvSpPr txBox="1"/>
          <p:nvPr/>
        </p:nvSpPr>
        <p:spPr>
          <a:xfrm>
            <a:off x="2809243" y="3448034"/>
            <a:ext cx="1279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Stock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F331ED8-D458-C0D8-FC03-BF6BFB8D18AF}"/>
              </a:ext>
            </a:extLst>
          </p:cNvPr>
          <p:cNvGrpSpPr/>
          <p:nvPr/>
        </p:nvGrpSpPr>
        <p:grpSpPr>
          <a:xfrm>
            <a:off x="41538" y="219811"/>
            <a:ext cx="2627498" cy="5640729"/>
            <a:chOff x="41538" y="519439"/>
            <a:chExt cx="2627498" cy="5640729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E6A09E4-98E1-EE7D-6138-020645B08356}"/>
                </a:ext>
              </a:extLst>
            </p:cNvPr>
            <p:cNvSpPr txBox="1"/>
            <p:nvPr/>
          </p:nvSpPr>
          <p:spPr>
            <a:xfrm>
              <a:off x="67837" y="519439"/>
              <a:ext cx="18774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Pre-enrichment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A912B0E-2929-80FE-F76E-BDE0FD9FF401}"/>
                </a:ext>
              </a:extLst>
            </p:cNvPr>
            <p:cNvGrpSpPr/>
            <p:nvPr/>
          </p:nvGrpSpPr>
          <p:grpSpPr>
            <a:xfrm>
              <a:off x="41538" y="881072"/>
              <a:ext cx="2627498" cy="5279096"/>
              <a:chOff x="41538" y="881072"/>
              <a:chExt cx="2627498" cy="5279096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402D3EA4-B6E3-7B05-899A-03BC34EB0D39}"/>
                  </a:ext>
                </a:extLst>
              </p:cNvPr>
              <p:cNvGrpSpPr/>
              <p:nvPr/>
            </p:nvGrpSpPr>
            <p:grpSpPr>
              <a:xfrm>
                <a:off x="41538" y="881072"/>
                <a:ext cx="2627498" cy="5279096"/>
                <a:chOff x="692101" y="849249"/>
                <a:chExt cx="2627498" cy="5279096"/>
              </a:xfrm>
            </p:grpSpPr>
            <p:grpSp>
              <p:nvGrpSpPr>
                <p:cNvPr id="56" name="Group 55">
                  <a:extLst>
                    <a:ext uri="{FF2B5EF4-FFF2-40B4-BE49-F238E27FC236}">
                      <a16:creationId xmlns:a16="http://schemas.microsoft.com/office/drawing/2014/main" id="{7722BA00-341F-2420-F4B0-F456E0FF28C8}"/>
                    </a:ext>
                  </a:extLst>
                </p:cNvPr>
                <p:cNvGrpSpPr/>
                <p:nvPr/>
              </p:nvGrpSpPr>
              <p:grpSpPr>
                <a:xfrm>
                  <a:off x="692101" y="1019195"/>
                  <a:ext cx="2534689" cy="5012114"/>
                  <a:chOff x="495781" y="1401175"/>
                  <a:chExt cx="2534689" cy="5012114"/>
                </a:xfrm>
              </p:grpSpPr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4691CAD4-6707-56C8-0EBC-00A5A2FF0734}"/>
                      </a:ext>
                    </a:extLst>
                  </p:cNvPr>
                  <p:cNvGrpSpPr/>
                  <p:nvPr/>
                </p:nvGrpSpPr>
                <p:grpSpPr>
                  <a:xfrm>
                    <a:off x="660780" y="5045357"/>
                    <a:ext cx="2352393" cy="1367932"/>
                    <a:chOff x="186560" y="5358462"/>
                    <a:chExt cx="2352393" cy="1367932"/>
                  </a:xfrm>
                </p:grpSpPr>
                <p:pic>
                  <p:nvPicPr>
                    <p:cNvPr id="21" name="Picture 20" descr="A body of water with a rocky shore and buildings on the side&#10;&#10;Description automatically generated">
                      <a:extLst>
                        <a:ext uri="{FF2B5EF4-FFF2-40B4-BE49-F238E27FC236}">
                          <a16:creationId xmlns:a16="http://schemas.microsoft.com/office/drawing/2014/main" id="{2DE6A699-343C-D8E6-5B50-E20C505647A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5164" t="61069" r="30651" b="12792"/>
                    <a:stretch>
                      <a:fillRect/>
                    </a:stretch>
                  </p:blipFill>
                  <p:spPr>
                    <a:xfrm>
                      <a:off x="186560" y="5377338"/>
                      <a:ext cx="2352393" cy="1349056"/>
                    </a:xfrm>
                    <a:custGeom>
                      <a:avLst/>
                      <a:gdLst>
                        <a:gd name="connsiteX0" fmla="*/ 291025 w 3044757"/>
                        <a:gd name="connsiteY0" fmla="*/ 0 h 1746115"/>
                        <a:gd name="connsiteX1" fmla="*/ 2753732 w 3044757"/>
                        <a:gd name="connsiteY1" fmla="*/ 0 h 1746115"/>
                        <a:gd name="connsiteX2" fmla="*/ 3044757 w 3044757"/>
                        <a:gd name="connsiteY2" fmla="*/ 291025 h 1746115"/>
                        <a:gd name="connsiteX3" fmla="*/ 3044757 w 3044757"/>
                        <a:gd name="connsiteY3" fmla="*/ 1455090 h 1746115"/>
                        <a:gd name="connsiteX4" fmla="*/ 2753732 w 3044757"/>
                        <a:gd name="connsiteY4" fmla="*/ 1746115 h 1746115"/>
                        <a:gd name="connsiteX5" fmla="*/ 291025 w 3044757"/>
                        <a:gd name="connsiteY5" fmla="*/ 1746115 h 1746115"/>
                        <a:gd name="connsiteX6" fmla="*/ 0 w 3044757"/>
                        <a:gd name="connsiteY6" fmla="*/ 1455090 h 1746115"/>
                        <a:gd name="connsiteX7" fmla="*/ 0 w 3044757"/>
                        <a:gd name="connsiteY7" fmla="*/ 291025 h 1746115"/>
                        <a:gd name="connsiteX8" fmla="*/ 291025 w 3044757"/>
                        <a:gd name="connsiteY8" fmla="*/ 0 h 17461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044757" h="1746115">
                          <a:moveTo>
                            <a:pt x="291025" y="0"/>
                          </a:moveTo>
                          <a:lnTo>
                            <a:pt x="2753732" y="0"/>
                          </a:lnTo>
                          <a:cubicBezTo>
                            <a:pt x="2914461" y="0"/>
                            <a:pt x="3044757" y="130296"/>
                            <a:pt x="3044757" y="291025"/>
                          </a:cubicBezTo>
                          <a:lnTo>
                            <a:pt x="3044757" y="1455090"/>
                          </a:lnTo>
                          <a:cubicBezTo>
                            <a:pt x="3044757" y="1615819"/>
                            <a:pt x="2914461" y="1746115"/>
                            <a:pt x="2753732" y="1746115"/>
                          </a:cubicBezTo>
                          <a:lnTo>
                            <a:pt x="291025" y="1746115"/>
                          </a:lnTo>
                          <a:cubicBezTo>
                            <a:pt x="130296" y="1746115"/>
                            <a:pt x="0" y="1615819"/>
                            <a:pt x="0" y="1455090"/>
                          </a:cubicBezTo>
                          <a:lnTo>
                            <a:pt x="0" y="291025"/>
                          </a:lnTo>
                          <a:cubicBezTo>
                            <a:pt x="0" y="130296"/>
                            <a:pt x="130296" y="0"/>
                            <a:pt x="291025" y="0"/>
                          </a:cubicBezTo>
                          <a:close/>
                        </a:path>
                      </a:pathLst>
                    </a:custGeom>
                  </p:spPr>
                </p:pic>
                <p:pic>
                  <p:nvPicPr>
                    <p:cNvPr id="22" name="Picture 21" descr="Plastic bags on a white surface&#10;&#10;Description automatically generated">
                      <a:extLst>
                        <a:ext uri="{FF2B5EF4-FFF2-40B4-BE49-F238E27FC236}">
                          <a16:creationId xmlns:a16="http://schemas.microsoft.com/office/drawing/2014/main" id="{D9D26387-4388-0214-C0C5-2D60CC584D6A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8466" t="357" r="29644" b="43639"/>
                    <a:stretch>
                      <a:fillRect/>
                    </a:stretch>
                  </p:blipFill>
                  <p:spPr>
                    <a:xfrm rot="4095126" flipV="1">
                      <a:off x="628882" y="5357310"/>
                      <a:ext cx="857839" cy="860144"/>
                    </a:xfrm>
                    <a:custGeom>
                      <a:avLst/>
                      <a:gdLst>
                        <a:gd name="connsiteX0" fmla="*/ 0 w 2872807"/>
                        <a:gd name="connsiteY0" fmla="*/ 443986 h 2880527"/>
                        <a:gd name="connsiteX1" fmla="*/ 9841 w 2872807"/>
                        <a:gd name="connsiteY1" fmla="*/ 433767 h 2880527"/>
                        <a:gd name="connsiteX2" fmla="*/ 82508 w 2872807"/>
                        <a:gd name="connsiteY2" fmla="*/ 385322 h 2880527"/>
                        <a:gd name="connsiteX3" fmla="*/ 609348 w 2872807"/>
                        <a:gd name="connsiteY3" fmla="*/ 173375 h 2880527"/>
                        <a:gd name="connsiteX4" fmla="*/ 797073 w 2872807"/>
                        <a:gd name="connsiteY4" fmla="*/ 52262 h 2880527"/>
                        <a:gd name="connsiteX5" fmla="*/ 863685 w 2872807"/>
                        <a:gd name="connsiteY5" fmla="*/ 15928 h 2880527"/>
                        <a:gd name="connsiteX6" fmla="*/ 1251245 w 2872807"/>
                        <a:gd name="connsiteY6" fmla="*/ 9873 h 2880527"/>
                        <a:gd name="connsiteX7" fmla="*/ 1317857 w 2872807"/>
                        <a:gd name="connsiteY7" fmla="*/ 149152 h 2880527"/>
                        <a:gd name="connsiteX8" fmla="*/ 1560082 w 2872807"/>
                        <a:gd name="connsiteY8" fmla="*/ 760771 h 2880527"/>
                        <a:gd name="connsiteX9" fmla="*/ 1663028 w 2872807"/>
                        <a:gd name="connsiteY9" fmla="*/ 863716 h 2880527"/>
                        <a:gd name="connsiteX10" fmla="*/ 1820474 w 2872807"/>
                        <a:gd name="connsiteY10" fmla="*/ 803160 h 2880527"/>
                        <a:gd name="connsiteX11" fmla="*/ 1862863 w 2872807"/>
                        <a:gd name="connsiteY11" fmla="*/ 603324 h 2880527"/>
                        <a:gd name="connsiteX12" fmla="*/ 1905253 w 2872807"/>
                        <a:gd name="connsiteY12" fmla="*/ 609380 h 2880527"/>
                        <a:gd name="connsiteX13" fmla="*/ 2002143 w 2872807"/>
                        <a:gd name="connsiteY13" fmla="*/ 718381 h 2880527"/>
                        <a:gd name="connsiteX14" fmla="*/ 2274646 w 2872807"/>
                        <a:gd name="connsiteY14" fmla="*/ 754715 h 2880527"/>
                        <a:gd name="connsiteX15" fmla="*/ 2395759 w 2872807"/>
                        <a:gd name="connsiteY15" fmla="*/ 748659 h 2880527"/>
                        <a:gd name="connsiteX16" fmla="*/ 2559261 w 2872807"/>
                        <a:gd name="connsiteY16" fmla="*/ 784993 h 2880527"/>
                        <a:gd name="connsiteX17" fmla="*/ 2765152 w 2872807"/>
                        <a:gd name="connsiteY17" fmla="*/ 809216 h 2880527"/>
                        <a:gd name="connsiteX18" fmla="*/ 2849931 w 2872807"/>
                        <a:gd name="connsiteY18" fmla="*/ 833438 h 2880527"/>
                        <a:gd name="connsiteX19" fmla="*/ 2862042 w 2872807"/>
                        <a:gd name="connsiteY19" fmla="*/ 863716 h 2880527"/>
                        <a:gd name="connsiteX20" fmla="*/ 2710651 w 2872807"/>
                        <a:gd name="connsiteY20" fmla="*/ 1257332 h 2880527"/>
                        <a:gd name="connsiteX21" fmla="*/ 2601650 w 2872807"/>
                        <a:gd name="connsiteY21" fmla="*/ 1554058 h 2880527"/>
                        <a:gd name="connsiteX22" fmla="*/ 2535038 w 2872807"/>
                        <a:gd name="connsiteY22" fmla="*/ 1699393 h 2880527"/>
                        <a:gd name="connsiteX23" fmla="*/ 2377592 w 2872807"/>
                        <a:gd name="connsiteY23" fmla="*/ 1723616 h 2880527"/>
                        <a:gd name="connsiteX24" fmla="*/ 2323091 w 2872807"/>
                        <a:gd name="connsiteY24" fmla="*/ 1747838 h 2880527"/>
                        <a:gd name="connsiteX25" fmla="*/ 2389703 w 2872807"/>
                        <a:gd name="connsiteY25" fmla="*/ 1814450 h 2880527"/>
                        <a:gd name="connsiteX26" fmla="*/ 2377592 w 2872807"/>
                        <a:gd name="connsiteY26" fmla="*/ 1953730 h 2880527"/>
                        <a:gd name="connsiteX27" fmla="*/ 2474482 w 2872807"/>
                        <a:gd name="connsiteY27" fmla="*/ 1971896 h 2880527"/>
                        <a:gd name="connsiteX28" fmla="*/ 2438148 w 2872807"/>
                        <a:gd name="connsiteY28" fmla="*/ 2032453 h 2880527"/>
                        <a:gd name="connsiteX29" fmla="*/ 2347314 w 2872807"/>
                        <a:gd name="connsiteY29" fmla="*/ 2111176 h 2880527"/>
                        <a:gd name="connsiteX30" fmla="*/ 2286757 w 2872807"/>
                        <a:gd name="connsiteY30" fmla="*/ 2171732 h 2880527"/>
                        <a:gd name="connsiteX31" fmla="*/ 2347314 w 2872807"/>
                        <a:gd name="connsiteY31" fmla="*/ 2238344 h 2880527"/>
                        <a:gd name="connsiteX32" fmla="*/ 2426037 w 2872807"/>
                        <a:gd name="connsiteY32" fmla="*/ 2389735 h 2880527"/>
                        <a:gd name="connsiteX33" fmla="*/ 2395759 w 2872807"/>
                        <a:gd name="connsiteY33" fmla="*/ 2432124 h 2880527"/>
                        <a:gd name="connsiteX34" fmla="*/ 2353369 w 2872807"/>
                        <a:gd name="connsiteY34" fmla="*/ 2516903 h 2880527"/>
                        <a:gd name="connsiteX35" fmla="*/ 2541094 w 2872807"/>
                        <a:gd name="connsiteY35" fmla="*/ 2631960 h 2880527"/>
                        <a:gd name="connsiteX36" fmla="*/ 2595594 w 2872807"/>
                        <a:gd name="connsiteY36" fmla="*/ 2625904 h 2880527"/>
                        <a:gd name="connsiteX37" fmla="*/ 2528983 w 2872807"/>
                        <a:gd name="connsiteY37" fmla="*/ 2686461 h 2880527"/>
                        <a:gd name="connsiteX38" fmla="*/ 2274646 w 2872807"/>
                        <a:gd name="connsiteY38" fmla="*/ 2734906 h 2880527"/>
                        <a:gd name="connsiteX39" fmla="*/ 1693306 w 2872807"/>
                        <a:gd name="connsiteY39" fmla="*/ 2825740 h 2880527"/>
                        <a:gd name="connsiteX40" fmla="*/ 1499526 w 2872807"/>
                        <a:gd name="connsiteY40" fmla="*/ 2880241 h 2880527"/>
                        <a:gd name="connsiteX41" fmla="*/ 1487414 w 2872807"/>
                        <a:gd name="connsiteY41" fmla="*/ 2837851 h 2880527"/>
                        <a:gd name="connsiteX42" fmla="*/ 1420802 w 2872807"/>
                        <a:gd name="connsiteY42" fmla="*/ 2662238 h 2880527"/>
                        <a:gd name="connsiteX43" fmla="*/ 1287579 w 2872807"/>
                        <a:gd name="connsiteY43" fmla="*/ 2250455 h 2880527"/>
                        <a:gd name="connsiteX44" fmla="*/ 1275467 w 2872807"/>
                        <a:gd name="connsiteY44" fmla="*/ 2032453 h 2880527"/>
                        <a:gd name="connsiteX45" fmla="*/ 1390524 w 2872807"/>
                        <a:gd name="connsiteY45" fmla="*/ 1826561 h 2880527"/>
                        <a:gd name="connsiteX46" fmla="*/ 1541915 w 2872807"/>
                        <a:gd name="connsiteY46" fmla="*/ 1535891 h 2880527"/>
                        <a:gd name="connsiteX47" fmla="*/ 1620638 w 2872807"/>
                        <a:gd name="connsiteY47" fmla="*/ 1245221 h 2880527"/>
                        <a:gd name="connsiteX48" fmla="*/ 1608527 w 2872807"/>
                        <a:gd name="connsiteY48" fmla="*/ 1081719 h 2880527"/>
                        <a:gd name="connsiteX49" fmla="*/ 1469247 w 2872807"/>
                        <a:gd name="connsiteY49" fmla="*/ 1069608 h 2880527"/>
                        <a:gd name="connsiteX50" fmla="*/ 1336024 w 2872807"/>
                        <a:gd name="connsiteY50" fmla="*/ 1105941 h 2880527"/>
                        <a:gd name="connsiteX51" fmla="*/ 1202800 w 2872807"/>
                        <a:gd name="connsiteY51" fmla="*/ 1136220 h 2880527"/>
                        <a:gd name="connsiteX52" fmla="*/ 984797 w 2872807"/>
                        <a:gd name="connsiteY52" fmla="*/ 1027218 h 2880527"/>
                        <a:gd name="connsiteX53" fmla="*/ 893963 w 2872807"/>
                        <a:gd name="connsiteY53" fmla="*/ 1154387 h 2880527"/>
                        <a:gd name="connsiteX54" fmla="*/ 694127 w 2872807"/>
                        <a:gd name="connsiteY54" fmla="*/ 1360278 h 2880527"/>
                        <a:gd name="connsiteX55" fmla="*/ 548792 w 2872807"/>
                        <a:gd name="connsiteY55" fmla="*/ 1432945 h 2880527"/>
                        <a:gd name="connsiteX56" fmla="*/ 361067 w 2872807"/>
                        <a:gd name="connsiteY56" fmla="*/ 1239165 h 2880527"/>
                        <a:gd name="connsiteX57" fmla="*/ 149120 w 2872807"/>
                        <a:gd name="connsiteY57" fmla="*/ 863716 h 2880527"/>
                        <a:gd name="connsiteX58" fmla="*/ 15896 w 2872807"/>
                        <a:gd name="connsiteY58" fmla="*/ 494323 h 2880527"/>
                        <a:gd name="connsiteX59" fmla="*/ 0 w 2872807"/>
                        <a:gd name="connsiteY59" fmla="*/ 443986 h 28805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</a:cxnLst>
                      <a:rect l="l" t="t" r="r" b="b"/>
                      <a:pathLst>
                        <a:path w="2872807" h="2880527">
                          <a:moveTo>
                            <a:pt x="0" y="443986"/>
                          </a:moveTo>
                          <a:cubicBezTo>
                            <a:pt x="1" y="440075"/>
                            <a:pt x="4290" y="442851"/>
                            <a:pt x="9841" y="433767"/>
                          </a:cubicBezTo>
                          <a:cubicBezTo>
                            <a:pt x="20943" y="415600"/>
                            <a:pt x="-17410" y="428721"/>
                            <a:pt x="82508" y="385322"/>
                          </a:cubicBezTo>
                          <a:cubicBezTo>
                            <a:pt x="182426" y="341923"/>
                            <a:pt x="490254" y="228885"/>
                            <a:pt x="609348" y="173375"/>
                          </a:cubicBezTo>
                          <a:cubicBezTo>
                            <a:pt x="728442" y="117865"/>
                            <a:pt x="754684" y="78503"/>
                            <a:pt x="797073" y="52262"/>
                          </a:cubicBezTo>
                          <a:cubicBezTo>
                            <a:pt x="839462" y="26021"/>
                            <a:pt x="787990" y="22993"/>
                            <a:pt x="863685" y="15928"/>
                          </a:cubicBezTo>
                          <a:cubicBezTo>
                            <a:pt x="939380" y="8863"/>
                            <a:pt x="1175550" y="-12331"/>
                            <a:pt x="1251245" y="9873"/>
                          </a:cubicBezTo>
                          <a:cubicBezTo>
                            <a:pt x="1326940" y="32077"/>
                            <a:pt x="1266384" y="24002"/>
                            <a:pt x="1317857" y="149152"/>
                          </a:cubicBezTo>
                          <a:cubicBezTo>
                            <a:pt x="1369330" y="274302"/>
                            <a:pt x="1502554" y="641677"/>
                            <a:pt x="1560082" y="760771"/>
                          </a:cubicBezTo>
                          <a:cubicBezTo>
                            <a:pt x="1617610" y="879865"/>
                            <a:pt x="1619629" y="856651"/>
                            <a:pt x="1663028" y="863716"/>
                          </a:cubicBezTo>
                          <a:cubicBezTo>
                            <a:pt x="1706427" y="870781"/>
                            <a:pt x="1787168" y="846559"/>
                            <a:pt x="1820474" y="803160"/>
                          </a:cubicBezTo>
                          <a:cubicBezTo>
                            <a:pt x="1853780" y="759761"/>
                            <a:pt x="1848733" y="635621"/>
                            <a:pt x="1862863" y="603324"/>
                          </a:cubicBezTo>
                          <a:cubicBezTo>
                            <a:pt x="1876993" y="571027"/>
                            <a:pt x="1882040" y="590204"/>
                            <a:pt x="1905253" y="609380"/>
                          </a:cubicBezTo>
                          <a:cubicBezTo>
                            <a:pt x="1928466" y="628556"/>
                            <a:pt x="1940578" y="694158"/>
                            <a:pt x="2002143" y="718381"/>
                          </a:cubicBezTo>
                          <a:cubicBezTo>
                            <a:pt x="2063709" y="742603"/>
                            <a:pt x="2209043" y="749669"/>
                            <a:pt x="2274646" y="754715"/>
                          </a:cubicBezTo>
                          <a:cubicBezTo>
                            <a:pt x="2340249" y="759761"/>
                            <a:pt x="2348323" y="743613"/>
                            <a:pt x="2395759" y="748659"/>
                          </a:cubicBezTo>
                          <a:cubicBezTo>
                            <a:pt x="2443195" y="753705"/>
                            <a:pt x="2497695" y="774900"/>
                            <a:pt x="2559261" y="784993"/>
                          </a:cubicBezTo>
                          <a:cubicBezTo>
                            <a:pt x="2620827" y="795086"/>
                            <a:pt x="2716707" y="801142"/>
                            <a:pt x="2765152" y="809216"/>
                          </a:cubicBezTo>
                          <a:cubicBezTo>
                            <a:pt x="2813597" y="817290"/>
                            <a:pt x="2833783" y="824355"/>
                            <a:pt x="2849931" y="833438"/>
                          </a:cubicBezTo>
                          <a:cubicBezTo>
                            <a:pt x="2866079" y="842521"/>
                            <a:pt x="2885255" y="793067"/>
                            <a:pt x="2862042" y="863716"/>
                          </a:cubicBezTo>
                          <a:lnTo>
                            <a:pt x="2710651" y="1257332"/>
                          </a:lnTo>
                          <a:cubicBezTo>
                            <a:pt x="2710651" y="1257332"/>
                            <a:pt x="2630919" y="1480381"/>
                            <a:pt x="2601650" y="1554058"/>
                          </a:cubicBezTo>
                          <a:cubicBezTo>
                            <a:pt x="2572381" y="1627735"/>
                            <a:pt x="2572381" y="1671133"/>
                            <a:pt x="2535038" y="1699393"/>
                          </a:cubicBezTo>
                          <a:cubicBezTo>
                            <a:pt x="2497695" y="1727653"/>
                            <a:pt x="2412916" y="1715542"/>
                            <a:pt x="2377592" y="1723616"/>
                          </a:cubicBezTo>
                          <a:cubicBezTo>
                            <a:pt x="2342268" y="1731690"/>
                            <a:pt x="2321073" y="1732699"/>
                            <a:pt x="2323091" y="1747838"/>
                          </a:cubicBezTo>
                          <a:cubicBezTo>
                            <a:pt x="2325110" y="1762977"/>
                            <a:pt x="2380620" y="1780135"/>
                            <a:pt x="2389703" y="1814450"/>
                          </a:cubicBezTo>
                          <a:cubicBezTo>
                            <a:pt x="2398786" y="1848765"/>
                            <a:pt x="2363462" y="1927489"/>
                            <a:pt x="2377592" y="1953730"/>
                          </a:cubicBezTo>
                          <a:cubicBezTo>
                            <a:pt x="2391722" y="1979971"/>
                            <a:pt x="2464389" y="1958776"/>
                            <a:pt x="2474482" y="1971896"/>
                          </a:cubicBezTo>
                          <a:cubicBezTo>
                            <a:pt x="2484575" y="1985016"/>
                            <a:pt x="2459343" y="2009240"/>
                            <a:pt x="2438148" y="2032453"/>
                          </a:cubicBezTo>
                          <a:cubicBezTo>
                            <a:pt x="2416953" y="2055666"/>
                            <a:pt x="2372546" y="2087963"/>
                            <a:pt x="2347314" y="2111176"/>
                          </a:cubicBezTo>
                          <a:cubicBezTo>
                            <a:pt x="2322082" y="2134389"/>
                            <a:pt x="2286757" y="2150537"/>
                            <a:pt x="2286757" y="2171732"/>
                          </a:cubicBezTo>
                          <a:cubicBezTo>
                            <a:pt x="2286757" y="2192927"/>
                            <a:pt x="2324101" y="2202010"/>
                            <a:pt x="2347314" y="2238344"/>
                          </a:cubicBezTo>
                          <a:cubicBezTo>
                            <a:pt x="2370527" y="2274678"/>
                            <a:pt x="2417963" y="2357438"/>
                            <a:pt x="2426037" y="2389735"/>
                          </a:cubicBezTo>
                          <a:cubicBezTo>
                            <a:pt x="2434111" y="2422032"/>
                            <a:pt x="2407870" y="2410929"/>
                            <a:pt x="2395759" y="2432124"/>
                          </a:cubicBezTo>
                          <a:cubicBezTo>
                            <a:pt x="2383648" y="2453319"/>
                            <a:pt x="2329147" y="2483597"/>
                            <a:pt x="2353369" y="2516903"/>
                          </a:cubicBezTo>
                          <a:cubicBezTo>
                            <a:pt x="2377591" y="2550209"/>
                            <a:pt x="2500723" y="2613793"/>
                            <a:pt x="2541094" y="2631960"/>
                          </a:cubicBezTo>
                          <a:cubicBezTo>
                            <a:pt x="2581465" y="2650127"/>
                            <a:pt x="2597612" y="2616821"/>
                            <a:pt x="2595594" y="2625904"/>
                          </a:cubicBezTo>
                          <a:cubicBezTo>
                            <a:pt x="2593576" y="2634987"/>
                            <a:pt x="2582474" y="2668294"/>
                            <a:pt x="2528983" y="2686461"/>
                          </a:cubicBezTo>
                          <a:cubicBezTo>
                            <a:pt x="2475492" y="2704628"/>
                            <a:pt x="2413925" y="2711693"/>
                            <a:pt x="2274646" y="2734906"/>
                          </a:cubicBezTo>
                          <a:cubicBezTo>
                            <a:pt x="2135367" y="2758119"/>
                            <a:pt x="1822493" y="2801518"/>
                            <a:pt x="1693306" y="2825740"/>
                          </a:cubicBezTo>
                          <a:cubicBezTo>
                            <a:pt x="1564119" y="2849963"/>
                            <a:pt x="1533841" y="2878223"/>
                            <a:pt x="1499526" y="2880241"/>
                          </a:cubicBezTo>
                          <a:cubicBezTo>
                            <a:pt x="1465211" y="2882259"/>
                            <a:pt x="1500535" y="2874185"/>
                            <a:pt x="1487414" y="2837851"/>
                          </a:cubicBezTo>
                          <a:cubicBezTo>
                            <a:pt x="1474293" y="2801517"/>
                            <a:pt x="1454108" y="2760137"/>
                            <a:pt x="1420802" y="2662238"/>
                          </a:cubicBezTo>
                          <a:cubicBezTo>
                            <a:pt x="1387496" y="2564339"/>
                            <a:pt x="1311801" y="2355419"/>
                            <a:pt x="1287579" y="2250455"/>
                          </a:cubicBezTo>
                          <a:cubicBezTo>
                            <a:pt x="1263357" y="2145491"/>
                            <a:pt x="1259319" y="2105121"/>
                            <a:pt x="1275467" y="2032453"/>
                          </a:cubicBezTo>
                          <a:cubicBezTo>
                            <a:pt x="1291615" y="1959785"/>
                            <a:pt x="1346116" y="1909321"/>
                            <a:pt x="1390524" y="1826561"/>
                          </a:cubicBezTo>
                          <a:cubicBezTo>
                            <a:pt x="1434932" y="1743801"/>
                            <a:pt x="1503563" y="1632781"/>
                            <a:pt x="1541915" y="1535891"/>
                          </a:cubicBezTo>
                          <a:cubicBezTo>
                            <a:pt x="1580267" y="1439001"/>
                            <a:pt x="1609536" y="1320916"/>
                            <a:pt x="1620638" y="1245221"/>
                          </a:cubicBezTo>
                          <a:cubicBezTo>
                            <a:pt x="1631740" y="1169526"/>
                            <a:pt x="1633759" y="1110988"/>
                            <a:pt x="1608527" y="1081719"/>
                          </a:cubicBezTo>
                          <a:cubicBezTo>
                            <a:pt x="1583295" y="1052450"/>
                            <a:pt x="1514664" y="1065571"/>
                            <a:pt x="1469247" y="1069608"/>
                          </a:cubicBezTo>
                          <a:cubicBezTo>
                            <a:pt x="1423830" y="1073645"/>
                            <a:pt x="1380432" y="1094839"/>
                            <a:pt x="1336024" y="1105941"/>
                          </a:cubicBezTo>
                          <a:cubicBezTo>
                            <a:pt x="1291616" y="1117043"/>
                            <a:pt x="1261338" y="1149340"/>
                            <a:pt x="1202800" y="1136220"/>
                          </a:cubicBezTo>
                          <a:cubicBezTo>
                            <a:pt x="1144262" y="1123099"/>
                            <a:pt x="1036270" y="1024190"/>
                            <a:pt x="984797" y="1027218"/>
                          </a:cubicBezTo>
                          <a:cubicBezTo>
                            <a:pt x="933324" y="1030246"/>
                            <a:pt x="942408" y="1098877"/>
                            <a:pt x="893963" y="1154387"/>
                          </a:cubicBezTo>
                          <a:cubicBezTo>
                            <a:pt x="845518" y="1209897"/>
                            <a:pt x="751656" y="1313852"/>
                            <a:pt x="694127" y="1360278"/>
                          </a:cubicBezTo>
                          <a:cubicBezTo>
                            <a:pt x="636598" y="1406704"/>
                            <a:pt x="604302" y="1453131"/>
                            <a:pt x="548792" y="1432945"/>
                          </a:cubicBezTo>
                          <a:cubicBezTo>
                            <a:pt x="493282" y="1412759"/>
                            <a:pt x="427679" y="1334037"/>
                            <a:pt x="361067" y="1239165"/>
                          </a:cubicBezTo>
                          <a:cubicBezTo>
                            <a:pt x="294455" y="1144293"/>
                            <a:pt x="206648" y="987856"/>
                            <a:pt x="149120" y="863716"/>
                          </a:cubicBezTo>
                          <a:cubicBezTo>
                            <a:pt x="91592" y="739576"/>
                            <a:pt x="39109" y="565981"/>
                            <a:pt x="15896" y="494323"/>
                          </a:cubicBezTo>
                          <a:cubicBezTo>
                            <a:pt x="4290" y="458494"/>
                            <a:pt x="0" y="447897"/>
                            <a:pt x="0" y="443986"/>
                          </a:cubicBezTo>
                          <a:close/>
                        </a:path>
                      </a:pathLst>
                    </a:custGeom>
                  </p:spPr>
                </p:pic>
              </p:grpSp>
              <p:pic>
                <p:nvPicPr>
                  <p:cNvPr id="24" name="Picture 23" descr="Plastic bags on a white surface&#10;&#10;Description automatically generated">
                    <a:extLst>
                      <a:ext uri="{FF2B5EF4-FFF2-40B4-BE49-F238E27FC236}">
                        <a16:creationId xmlns:a16="http://schemas.microsoft.com/office/drawing/2014/main" id="{1C3B12DE-A8B7-3DFA-9117-BEB490AF36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466" t="357" r="29644" b="43639"/>
                  <a:stretch>
                    <a:fillRect/>
                  </a:stretch>
                </p:blipFill>
                <p:spPr>
                  <a:xfrm rot="18920718" flipV="1">
                    <a:off x="495781" y="4209792"/>
                    <a:ext cx="705875" cy="707772"/>
                  </a:xfrm>
                  <a:custGeom>
                    <a:avLst/>
                    <a:gdLst>
                      <a:gd name="connsiteX0" fmla="*/ 0 w 2872807"/>
                      <a:gd name="connsiteY0" fmla="*/ 443986 h 2880527"/>
                      <a:gd name="connsiteX1" fmla="*/ 9841 w 2872807"/>
                      <a:gd name="connsiteY1" fmla="*/ 433767 h 2880527"/>
                      <a:gd name="connsiteX2" fmla="*/ 82508 w 2872807"/>
                      <a:gd name="connsiteY2" fmla="*/ 385322 h 2880527"/>
                      <a:gd name="connsiteX3" fmla="*/ 609348 w 2872807"/>
                      <a:gd name="connsiteY3" fmla="*/ 173375 h 2880527"/>
                      <a:gd name="connsiteX4" fmla="*/ 797073 w 2872807"/>
                      <a:gd name="connsiteY4" fmla="*/ 52262 h 2880527"/>
                      <a:gd name="connsiteX5" fmla="*/ 863685 w 2872807"/>
                      <a:gd name="connsiteY5" fmla="*/ 15928 h 2880527"/>
                      <a:gd name="connsiteX6" fmla="*/ 1251245 w 2872807"/>
                      <a:gd name="connsiteY6" fmla="*/ 9873 h 2880527"/>
                      <a:gd name="connsiteX7" fmla="*/ 1317857 w 2872807"/>
                      <a:gd name="connsiteY7" fmla="*/ 149152 h 2880527"/>
                      <a:gd name="connsiteX8" fmla="*/ 1560082 w 2872807"/>
                      <a:gd name="connsiteY8" fmla="*/ 760771 h 2880527"/>
                      <a:gd name="connsiteX9" fmla="*/ 1663028 w 2872807"/>
                      <a:gd name="connsiteY9" fmla="*/ 863716 h 2880527"/>
                      <a:gd name="connsiteX10" fmla="*/ 1820474 w 2872807"/>
                      <a:gd name="connsiteY10" fmla="*/ 803160 h 2880527"/>
                      <a:gd name="connsiteX11" fmla="*/ 1862863 w 2872807"/>
                      <a:gd name="connsiteY11" fmla="*/ 603324 h 2880527"/>
                      <a:gd name="connsiteX12" fmla="*/ 1905253 w 2872807"/>
                      <a:gd name="connsiteY12" fmla="*/ 609380 h 2880527"/>
                      <a:gd name="connsiteX13" fmla="*/ 2002143 w 2872807"/>
                      <a:gd name="connsiteY13" fmla="*/ 718381 h 2880527"/>
                      <a:gd name="connsiteX14" fmla="*/ 2274646 w 2872807"/>
                      <a:gd name="connsiteY14" fmla="*/ 754715 h 2880527"/>
                      <a:gd name="connsiteX15" fmla="*/ 2395759 w 2872807"/>
                      <a:gd name="connsiteY15" fmla="*/ 748659 h 2880527"/>
                      <a:gd name="connsiteX16" fmla="*/ 2559261 w 2872807"/>
                      <a:gd name="connsiteY16" fmla="*/ 784993 h 2880527"/>
                      <a:gd name="connsiteX17" fmla="*/ 2765152 w 2872807"/>
                      <a:gd name="connsiteY17" fmla="*/ 809216 h 2880527"/>
                      <a:gd name="connsiteX18" fmla="*/ 2849931 w 2872807"/>
                      <a:gd name="connsiteY18" fmla="*/ 833438 h 2880527"/>
                      <a:gd name="connsiteX19" fmla="*/ 2862042 w 2872807"/>
                      <a:gd name="connsiteY19" fmla="*/ 863716 h 2880527"/>
                      <a:gd name="connsiteX20" fmla="*/ 2710651 w 2872807"/>
                      <a:gd name="connsiteY20" fmla="*/ 1257332 h 2880527"/>
                      <a:gd name="connsiteX21" fmla="*/ 2601650 w 2872807"/>
                      <a:gd name="connsiteY21" fmla="*/ 1554058 h 2880527"/>
                      <a:gd name="connsiteX22" fmla="*/ 2535038 w 2872807"/>
                      <a:gd name="connsiteY22" fmla="*/ 1699393 h 2880527"/>
                      <a:gd name="connsiteX23" fmla="*/ 2377592 w 2872807"/>
                      <a:gd name="connsiteY23" fmla="*/ 1723616 h 2880527"/>
                      <a:gd name="connsiteX24" fmla="*/ 2323091 w 2872807"/>
                      <a:gd name="connsiteY24" fmla="*/ 1747838 h 2880527"/>
                      <a:gd name="connsiteX25" fmla="*/ 2389703 w 2872807"/>
                      <a:gd name="connsiteY25" fmla="*/ 1814450 h 2880527"/>
                      <a:gd name="connsiteX26" fmla="*/ 2377592 w 2872807"/>
                      <a:gd name="connsiteY26" fmla="*/ 1953730 h 2880527"/>
                      <a:gd name="connsiteX27" fmla="*/ 2474482 w 2872807"/>
                      <a:gd name="connsiteY27" fmla="*/ 1971896 h 2880527"/>
                      <a:gd name="connsiteX28" fmla="*/ 2438148 w 2872807"/>
                      <a:gd name="connsiteY28" fmla="*/ 2032453 h 2880527"/>
                      <a:gd name="connsiteX29" fmla="*/ 2347314 w 2872807"/>
                      <a:gd name="connsiteY29" fmla="*/ 2111176 h 2880527"/>
                      <a:gd name="connsiteX30" fmla="*/ 2286757 w 2872807"/>
                      <a:gd name="connsiteY30" fmla="*/ 2171732 h 2880527"/>
                      <a:gd name="connsiteX31" fmla="*/ 2347314 w 2872807"/>
                      <a:gd name="connsiteY31" fmla="*/ 2238344 h 2880527"/>
                      <a:gd name="connsiteX32" fmla="*/ 2426037 w 2872807"/>
                      <a:gd name="connsiteY32" fmla="*/ 2389735 h 2880527"/>
                      <a:gd name="connsiteX33" fmla="*/ 2395759 w 2872807"/>
                      <a:gd name="connsiteY33" fmla="*/ 2432124 h 2880527"/>
                      <a:gd name="connsiteX34" fmla="*/ 2353369 w 2872807"/>
                      <a:gd name="connsiteY34" fmla="*/ 2516903 h 2880527"/>
                      <a:gd name="connsiteX35" fmla="*/ 2541094 w 2872807"/>
                      <a:gd name="connsiteY35" fmla="*/ 2631960 h 2880527"/>
                      <a:gd name="connsiteX36" fmla="*/ 2595594 w 2872807"/>
                      <a:gd name="connsiteY36" fmla="*/ 2625904 h 2880527"/>
                      <a:gd name="connsiteX37" fmla="*/ 2528983 w 2872807"/>
                      <a:gd name="connsiteY37" fmla="*/ 2686461 h 2880527"/>
                      <a:gd name="connsiteX38" fmla="*/ 2274646 w 2872807"/>
                      <a:gd name="connsiteY38" fmla="*/ 2734906 h 2880527"/>
                      <a:gd name="connsiteX39" fmla="*/ 1693306 w 2872807"/>
                      <a:gd name="connsiteY39" fmla="*/ 2825740 h 2880527"/>
                      <a:gd name="connsiteX40" fmla="*/ 1499526 w 2872807"/>
                      <a:gd name="connsiteY40" fmla="*/ 2880241 h 2880527"/>
                      <a:gd name="connsiteX41" fmla="*/ 1487414 w 2872807"/>
                      <a:gd name="connsiteY41" fmla="*/ 2837851 h 2880527"/>
                      <a:gd name="connsiteX42" fmla="*/ 1420802 w 2872807"/>
                      <a:gd name="connsiteY42" fmla="*/ 2662238 h 2880527"/>
                      <a:gd name="connsiteX43" fmla="*/ 1287579 w 2872807"/>
                      <a:gd name="connsiteY43" fmla="*/ 2250455 h 2880527"/>
                      <a:gd name="connsiteX44" fmla="*/ 1275467 w 2872807"/>
                      <a:gd name="connsiteY44" fmla="*/ 2032453 h 2880527"/>
                      <a:gd name="connsiteX45" fmla="*/ 1390524 w 2872807"/>
                      <a:gd name="connsiteY45" fmla="*/ 1826561 h 2880527"/>
                      <a:gd name="connsiteX46" fmla="*/ 1541915 w 2872807"/>
                      <a:gd name="connsiteY46" fmla="*/ 1535891 h 2880527"/>
                      <a:gd name="connsiteX47" fmla="*/ 1620638 w 2872807"/>
                      <a:gd name="connsiteY47" fmla="*/ 1245221 h 2880527"/>
                      <a:gd name="connsiteX48" fmla="*/ 1608527 w 2872807"/>
                      <a:gd name="connsiteY48" fmla="*/ 1081719 h 2880527"/>
                      <a:gd name="connsiteX49" fmla="*/ 1469247 w 2872807"/>
                      <a:gd name="connsiteY49" fmla="*/ 1069608 h 2880527"/>
                      <a:gd name="connsiteX50" fmla="*/ 1336024 w 2872807"/>
                      <a:gd name="connsiteY50" fmla="*/ 1105941 h 2880527"/>
                      <a:gd name="connsiteX51" fmla="*/ 1202800 w 2872807"/>
                      <a:gd name="connsiteY51" fmla="*/ 1136220 h 2880527"/>
                      <a:gd name="connsiteX52" fmla="*/ 984797 w 2872807"/>
                      <a:gd name="connsiteY52" fmla="*/ 1027218 h 2880527"/>
                      <a:gd name="connsiteX53" fmla="*/ 893963 w 2872807"/>
                      <a:gd name="connsiteY53" fmla="*/ 1154387 h 2880527"/>
                      <a:gd name="connsiteX54" fmla="*/ 694127 w 2872807"/>
                      <a:gd name="connsiteY54" fmla="*/ 1360278 h 2880527"/>
                      <a:gd name="connsiteX55" fmla="*/ 548792 w 2872807"/>
                      <a:gd name="connsiteY55" fmla="*/ 1432945 h 2880527"/>
                      <a:gd name="connsiteX56" fmla="*/ 361067 w 2872807"/>
                      <a:gd name="connsiteY56" fmla="*/ 1239165 h 2880527"/>
                      <a:gd name="connsiteX57" fmla="*/ 149120 w 2872807"/>
                      <a:gd name="connsiteY57" fmla="*/ 863716 h 2880527"/>
                      <a:gd name="connsiteX58" fmla="*/ 15896 w 2872807"/>
                      <a:gd name="connsiteY58" fmla="*/ 494323 h 2880527"/>
                      <a:gd name="connsiteX59" fmla="*/ 0 w 2872807"/>
                      <a:gd name="connsiteY59" fmla="*/ 443986 h 2880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2872807" h="2880527">
                        <a:moveTo>
                          <a:pt x="0" y="443986"/>
                        </a:moveTo>
                        <a:cubicBezTo>
                          <a:pt x="1" y="440075"/>
                          <a:pt x="4290" y="442851"/>
                          <a:pt x="9841" y="433767"/>
                        </a:cubicBezTo>
                        <a:cubicBezTo>
                          <a:pt x="20943" y="415600"/>
                          <a:pt x="-17410" y="428721"/>
                          <a:pt x="82508" y="385322"/>
                        </a:cubicBezTo>
                        <a:cubicBezTo>
                          <a:pt x="182426" y="341923"/>
                          <a:pt x="490254" y="228885"/>
                          <a:pt x="609348" y="173375"/>
                        </a:cubicBezTo>
                        <a:cubicBezTo>
                          <a:pt x="728442" y="117865"/>
                          <a:pt x="754684" y="78503"/>
                          <a:pt x="797073" y="52262"/>
                        </a:cubicBezTo>
                        <a:cubicBezTo>
                          <a:pt x="839462" y="26021"/>
                          <a:pt x="787990" y="22993"/>
                          <a:pt x="863685" y="15928"/>
                        </a:cubicBezTo>
                        <a:cubicBezTo>
                          <a:pt x="939380" y="8863"/>
                          <a:pt x="1175550" y="-12331"/>
                          <a:pt x="1251245" y="9873"/>
                        </a:cubicBezTo>
                        <a:cubicBezTo>
                          <a:pt x="1326940" y="32077"/>
                          <a:pt x="1266384" y="24002"/>
                          <a:pt x="1317857" y="149152"/>
                        </a:cubicBezTo>
                        <a:cubicBezTo>
                          <a:pt x="1369330" y="274302"/>
                          <a:pt x="1502554" y="641677"/>
                          <a:pt x="1560082" y="760771"/>
                        </a:cubicBezTo>
                        <a:cubicBezTo>
                          <a:pt x="1617610" y="879865"/>
                          <a:pt x="1619629" y="856651"/>
                          <a:pt x="1663028" y="863716"/>
                        </a:cubicBezTo>
                        <a:cubicBezTo>
                          <a:pt x="1706427" y="870781"/>
                          <a:pt x="1787168" y="846559"/>
                          <a:pt x="1820474" y="803160"/>
                        </a:cubicBezTo>
                        <a:cubicBezTo>
                          <a:pt x="1853780" y="759761"/>
                          <a:pt x="1848733" y="635621"/>
                          <a:pt x="1862863" y="603324"/>
                        </a:cubicBezTo>
                        <a:cubicBezTo>
                          <a:pt x="1876993" y="571027"/>
                          <a:pt x="1882040" y="590204"/>
                          <a:pt x="1905253" y="609380"/>
                        </a:cubicBezTo>
                        <a:cubicBezTo>
                          <a:pt x="1928466" y="628556"/>
                          <a:pt x="1940578" y="694158"/>
                          <a:pt x="2002143" y="718381"/>
                        </a:cubicBezTo>
                        <a:cubicBezTo>
                          <a:pt x="2063709" y="742603"/>
                          <a:pt x="2209043" y="749669"/>
                          <a:pt x="2274646" y="754715"/>
                        </a:cubicBezTo>
                        <a:cubicBezTo>
                          <a:pt x="2340249" y="759761"/>
                          <a:pt x="2348323" y="743613"/>
                          <a:pt x="2395759" y="748659"/>
                        </a:cubicBezTo>
                        <a:cubicBezTo>
                          <a:pt x="2443195" y="753705"/>
                          <a:pt x="2497695" y="774900"/>
                          <a:pt x="2559261" y="784993"/>
                        </a:cubicBezTo>
                        <a:cubicBezTo>
                          <a:pt x="2620827" y="795086"/>
                          <a:pt x="2716707" y="801142"/>
                          <a:pt x="2765152" y="809216"/>
                        </a:cubicBezTo>
                        <a:cubicBezTo>
                          <a:pt x="2813597" y="817290"/>
                          <a:pt x="2833783" y="824355"/>
                          <a:pt x="2849931" y="833438"/>
                        </a:cubicBezTo>
                        <a:cubicBezTo>
                          <a:pt x="2866079" y="842521"/>
                          <a:pt x="2885255" y="793067"/>
                          <a:pt x="2862042" y="863716"/>
                        </a:cubicBezTo>
                        <a:lnTo>
                          <a:pt x="2710651" y="1257332"/>
                        </a:lnTo>
                        <a:cubicBezTo>
                          <a:pt x="2710651" y="1257332"/>
                          <a:pt x="2630919" y="1480381"/>
                          <a:pt x="2601650" y="1554058"/>
                        </a:cubicBezTo>
                        <a:cubicBezTo>
                          <a:pt x="2572381" y="1627735"/>
                          <a:pt x="2572381" y="1671133"/>
                          <a:pt x="2535038" y="1699393"/>
                        </a:cubicBezTo>
                        <a:cubicBezTo>
                          <a:pt x="2497695" y="1727653"/>
                          <a:pt x="2412916" y="1715542"/>
                          <a:pt x="2377592" y="1723616"/>
                        </a:cubicBezTo>
                        <a:cubicBezTo>
                          <a:pt x="2342268" y="1731690"/>
                          <a:pt x="2321073" y="1732699"/>
                          <a:pt x="2323091" y="1747838"/>
                        </a:cubicBezTo>
                        <a:cubicBezTo>
                          <a:pt x="2325110" y="1762977"/>
                          <a:pt x="2380620" y="1780135"/>
                          <a:pt x="2389703" y="1814450"/>
                        </a:cubicBezTo>
                        <a:cubicBezTo>
                          <a:pt x="2398786" y="1848765"/>
                          <a:pt x="2363462" y="1927489"/>
                          <a:pt x="2377592" y="1953730"/>
                        </a:cubicBezTo>
                        <a:cubicBezTo>
                          <a:pt x="2391722" y="1979971"/>
                          <a:pt x="2464389" y="1958776"/>
                          <a:pt x="2474482" y="1971896"/>
                        </a:cubicBezTo>
                        <a:cubicBezTo>
                          <a:pt x="2484575" y="1985016"/>
                          <a:pt x="2459343" y="2009240"/>
                          <a:pt x="2438148" y="2032453"/>
                        </a:cubicBezTo>
                        <a:cubicBezTo>
                          <a:pt x="2416953" y="2055666"/>
                          <a:pt x="2372546" y="2087963"/>
                          <a:pt x="2347314" y="2111176"/>
                        </a:cubicBezTo>
                        <a:cubicBezTo>
                          <a:pt x="2322082" y="2134389"/>
                          <a:pt x="2286757" y="2150537"/>
                          <a:pt x="2286757" y="2171732"/>
                        </a:cubicBezTo>
                        <a:cubicBezTo>
                          <a:pt x="2286757" y="2192927"/>
                          <a:pt x="2324101" y="2202010"/>
                          <a:pt x="2347314" y="2238344"/>
                        </a:cubicBezTo>
                        <a:cubicBezTo>
                          <a:pt x="2370527" y="2274678"/>
                          <a:pt x="2417963" y="2357438"/>
                          <a:pt x="2426037" y="2389735"/>
                        </a:cubicBezTo>
                        <a:cubicBezTo>
                          <a:pt x="2434111" y="2422032"/>
                          <a:pt x="2407870" y="2410929"/>
                          <a:pt x="2395759" y="2432124"/>
                        </a:cubicBezTo>
                        <a:cubicBezTo>
                          <a:pt x="2383648" y="2453319"/>
                          <a:pt x="2329147" y="2483597"/>
                          <a:pt x="2353369" y="2516903"/>
                        </a:cubicBezTo>
                        <a:cubicBezTo>
                          <a:pt x="2377591" y="2550209"/>
                          <a:pt x="2500723" y="2613793"/>
                          <a:pt x="2541094" y="2631960"/>
                        </a:cubicBezTo>
                        <a:cubicBezTo>
                          <a:pt x="2581465" y="2650127"/>
                          <a:pt x="2597612" y="2616821"/>
                          <a:pt x="2595594" y="2625904"/>
                        </a:cubicBezTo>
                        <a:cubicBezTo>
                          <a:pt x="2593576" y="2634987"/>
                          <a:pt x="2582474" y="2668294"/>
                          <a:pt x="2528983" y="2686461"/>
                        </a:cubicBezTo>
                        <a:cubicBezTo>
                          <a:pt x="2475492" y="2704628"/>
                          <a:pt x="2413925" y="2711693"/>
                          <a:pt x="2274646" y="2734906"/>
                        </a:cubicBezTo>
                        <a:cubicBezTo>
                          <a:pt x="2135367" y="2758119"/>
                          <a:pt x="1822493" y="2801518"/>
                          <a:pt x="1693306" y="2825740"/>
                        </a:cubicBezTo>
                        <a:cubicBezTo>
                          <a:pt x="1564119" y="2849963"/>
                          <a:pt x="1533841" y="2878223"/>
                          <a:pt x="1499526" y="2880241"/>
                        </a:cubicBezTo>
                        <a:cubicBezTo>
                          <a:pt x="1465211" y="2882259"/>
                          <a:pt x="1500535" y="2874185"/>
                          <a:pt x="1487414" y="2837851"/>
                        </a:cubicBezTo>
                        <a:cubicBezTo>
                          <a:pt x="1474293" y="2801517"/>
                          <a:pt x="1454108" y="2760137"/>
                          <a:pt x="1420802" y="2662238"/>
                        </a:cubicBezTo>
                        <a:cubicBezTo>
                          <a:pt x="1387496" y="2564339"/>
                          <a:pt x="1311801" y="2355419"/>
                          <a:pt x="1287579" y="2250455"/>
                        </a:cubicBezTo>
                        <a:cubicBezTo>
                          <a:pt x="1263357" y="2145491"/>
                          <a:pt x="1259319" y="2105121"/>
                          <a:pt x="1275467" y="2032453"/>
                        </a:cubicBezTo>
                        <a:cubicBezTo>
                          <a:pt x="1291615" y="1959785"/>
                          <a:pt x="1346116" y="1909321"/>
                          <a:pt x="1390524" y="1826561"/>
                        </a:cubicBezTo>
                        <a:cubicBezTo>
                          <a:pt x="1434932" y="1743801"/>
                          <a:pt x="1503563" y="1632781"/>
                          <a:pt x="1541915" y="1535891"/>
                        </a:cubicBezTo>
                        <a:cubicBezTo>
                          <a:pt x="1580267" y="1439001"/>
                          <a:pt x="1609536" y="1320916"/>
                          <a:pt x="1620638" y="1245221"/>
                        </a:cubicBezTo>
                        <a:cubicBezTo>
                          <a:pt x="1631740" y="1169526"/>
                          <a:pt x="1633759" y="1110988"/>
                          <a:pt x="1608527" y="1081719"/>
                        </a:cubicBezTo>
                        <a:cubicBezTo>
                          <a:pt x="1583295" y="1052450"/>
                          <a:pt x="1514664" y="1065571"/>
                          <a:pt x="1469247" y="1069608"/>
                        </a:cubicBezTo>
                        <a:cubicBezTo>
                          <a:pt x="1423830" y="1073645"/>
                          <a:pt x="1380432" y="1094839"/>
                          <a:pt x="1336024" y="1105941"/>
                        </a:cubicBezTo>
                        <a:cubicBezTo>
                          <a:pt x="1291616" y="1117043"/>
                          <a:pt x="1261338" y="1149340"/>
                          <a:pt x="1202800" y="1136220"/>
                        </a:cubicBezTo>
                        <a:cubicBezTo>
                          <a:pt x="1144262" y="1123099"/>
                          <a:pt x="1036270" y="1024190"/>
                          <a:pt x="984797" y="1027218"/>
                        </a:cubicBezTo>
                        <a:cubicBezTo>
                          <a:pt x="933324" y="1030246"/>
                          <a:pt x="942408" y="1098877"/>
                          <a:pt x="893963" y="1154387"/>
                        </a:cubicBezTo>
                        <a:cubicBezTo>
                          <a:pt x="845518" y="1209897"/>
                          <a:pt x="751656" y="1313852"/>
                          <a:pt x="694127" y="1360278"/>
                        </a:cubicBezTo>
                        <a:cubicBezTo>
                          <a:pt x="636598" y="1406704"/>
                          <a:pt x="604302" y="1453131"/>
                          <a:pt x="548792" y="1432945"/>
                        </a:cubicBezTo>
                        <a:cubicBezTo>
                          <a:pt x="493282" y="1412759"/>
                          <a:pt x="427679" y="1334037"/>
                          <a:pt x="361067" y="1239165"/>
                        </a:cubicBezTo>
                        <a:cubicBezTo>
                          <a:pt x="294455" y="1144293"/>
                          <a:pt x="206648" y="987856"/>
                          <a:pt x="149120" y="863716"/>
                        </a:cubicBezTo>
                        <a:cubicBezTo>
                          <a:pt x="91592" y="739576"/>
                          <a:pt x="39109" y="565981"/>
                          <a:pt x="15896" y="494323"/>
                        </a:cubicBezTo>
                        <a:cubicBezTo>
                          <a:pt x="4290" y="458494"/>
                          <a:pt x="0" y="447897"/>
                          <a:pt x="0" y="443986"/>
                        </a:cubicBezTo>
                        <a:close/>
                      </a:path>
                    </a:pathLst>
                  </a:custGeom>
                </p:spPr>
              </p:pic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20CFE459-F5A4-EA3D-BA46-5A6B70BDA010}"/>
                      </a:ext>
                    </a:extLst>
                  </p:cNvPr>
                  <p:cNvSpPr/>
                  <p:nvPr/>
                </p:nvSpPr>
                <p:spPr>
                  <a:xfrm rot="20858430">
                    <a:off x="1097240" y="2142672"/>
                    <a:ext cx="502531" cy="412102"/>
                  </a:xfrm>
                  <a:custGeom>
                    <a:avLst/>
                    <a:gdLst>
                      <a:gd name="connsiteX0" fmla="*/ 0 w 383458"/>
                      <a:gd name="connsiteY0" fmla="*/ 412955 h 412955"/>
                      <a:gd name="connsiteX1" fmla="*/ 137652 w 383458"/>
                      <a:gd name="connsiteY1" fmla="*/ 117987 h 412955"/>
                      <a:gd name="connsiteX2" fmla="*/ 383458 w 383458"/>
                      <a:gd name="connsiteY2" fmla="*/ 0 h 41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83458" h="412955">
                        <a:moveTo>
                          <a:pt x="0" y="412955"/>
                        </a:moveTo>
                        <a:cubicBezTo>
                          <a:pt x="36871" y="299884"/>
                          <a:pt x="73742" y="186813"/>
                          <a:pt x="137652" y="117987"/>
                        </a:cubicBezTo>
                        <a:cubicBezTo>
                          <a:pt x="201562" y="49161"/>
                          <a:pt x="292510" y="24580"/>
                          <a:pt x="383458" y="0"/>
                        </a:cubicBezTo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Freeform 40">
                    <a:extLst>
                      <a:ext uri="{FF2B5EF4-FFF2-40B4-BE49-F238E27FC236}">
                        <a16:creationId xmlns:a16="http://schemas.microsoft.com/office/drawing/2014/main" id="{782DE553-1CD1-0F74-B24F-878A882E7A9D}"/>
                      </a:ext>
                    </a:extLst>
                  </p:cNvPr>
                  <p:cNvSpPr/>
                  <p:nvPr/>
                </p:nvSpPr>
                <p:spPr>
                  <a:xfrm rot="6383275">
                    <a:off x="2463437" y="2167280"/>
                    <a:ext cx="502531" cy="412102"/>
                  </a:xfrm>
                  <a:custGeom>
                    <a:avLst/>
                    <a:gdLst>
                      <a:gd name="connsiteX0" fmla="*/ 0 w 383458"/>
                      <a:gd name="connsiteY0" fmla="*/ 412955 h 412955"/>
                      <a:gd name="connsiteX1" fmla="*/ 137652 w 383458"/>
                      <a:gd name="connsiteY1" fmla="*/ 117987 h 412955"/>
                      <a:gd name="connsiteX2" fmla="*/ 383458 w 383458"/>
                      <a:gd name="connsiteY2" fmla="*/ 0 h 41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83458" h="412955">
                        <a:moveTo>
                          <a:pt x="0" y="412955"/>
                        </a:moveTo>
                        <a:cubicBezTo>
                          <a:pt x="36871" y="299884"/>
                          <a:pt x="73742" y="186813"/>
                          <a:pt x="137652" y="117987"/>
                        </a:cubicBezTo>
                        <a:cubicBezTo>
                          <a:pt x="201562" y="49161"/>
                          <a:pt x="292510" y="24580"/>
                          <a:pt x="383458" y="0"/>
                        </a:cubicBezTo>
                      </a:path>
                    </a:pathLst>
                  </a:custGeom>
                  <a:noFill/>
                  <a:ln w="571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DDFCBA7D-0EEA-3243-40F7-8A89C3FAE7F5}"/>
                      </a:ext>
                    </a:extLst>
                  </p:cNvPr>
                  <p:cNvGrpSpPr/>
                  <p:nvPr/>
                </p:nvGrpSpPr>
                <p:grpSpPr>
                  <a:xfrm>
                    <a:off x="682022" y="2756585"/>
                    <a:ext cx="1229761" cy="1127272"/>
                    <a:chOff x="682022" y="2570844"/>
                    <a:chExt cx="1229761" cy="1127272"/>
                  </a:xfrm>
                </p:grpSpPr>
                <p:pic>
                  <p:nvPicPr>
                    <p:cNvPr id="25" name="Picture 24" descr="A glass jar on a metal surface&#10;&#10;Description automatically generated">
                      <a:extLst>
                        <a:ext uri="{FF2B5EF4-FFF2-40B4-BE49-F238E27FC236}">
                          <a16:creationId xmlns:a16="http://schemas.microsoft.com/office/drawing/2014/main" id="{CFF17164-9782-DDBD-A39E-85DB7539EBF5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29271" t="41656" r="40998" b="32031"/>
                    <a:stretch>
                      <a:fillRect/>
                    </a:stretch>
                  </p:blipFill>
                  <p:spPr>
                    <a:xfrm>
                      <a:off x="682022" y="2570844"/>
                      <a:ext cx="955251" cy="1127272"/>
                    </a:xfrm>
                    <a:custGeom>
                      <a:avLst/>
                      <a:gdLst>
                        <a:gd name="connsiteX0" fmla="*/ 766917 w 1415938"/>
                        <a:gd name="connsiteY0" fmla="*/ 1038 h 1670920"/>
                        <a:gd name="connsiteX1" fmla="*/ 958646 w 1415938"/>
                        <a:gd name="connsiteY1" fmla="*/ 30534 h 1670920"/>
                        <a:gd name="connsiteX2" fmla="*/ 1120878 w 1415938"/>
                        <a:gd name="connsiteY2" fmla="*/ 99360 h 1670920"/>
                        <a:gd name="connsiteX3" fmla="*/ 1253613 w 1415938"/>
                        <a:gd name="connsiteY3" fmla="*/ 207515 h 1670920"/>
                        <a:gd name="connsiteX4" fmla="*/ 1317523 w 1415938"/>
                        <a:gd name="connsiteY4" fmla="*/ 296005 h 1670920"/>
                        <a:gd name="connsiteX5" fmla="*/ 1351936 w 1415938"/>
                        <a:gd name="connsiteY5" fmla="*/ 433657 h 1670920"/>
                        <a:gd name="connsiteX6" fmla="*/ 1386349 w 1415938"/>
                        <a:gd name="connsiteY6" fmla="*/ 502483 h 1670920"/>
                        <a:gd name="connsiteX7" fmla="*/ 1415846 w 1415938"/>
                        <a:gd name="connsiteY7" fmla="*/ 689296 h 1670920"/>
                        <a:gd name="connsiteX8" fmla="*/ 1376517 w 1415938"/>
                        <a:gd name="connsiteY8" fmla="*/ 964599 h 1670920"/>
                        <a:gd name="connsiteX9" fmla="*/ 1347020 w 1415938"/>
                        <a:gd name="connsiteY9" fmla="*/ 1239902 h 1670920"/>
                        <a:gd name="connsiteX10" fmla="*/ 1317523 w 1415938"/>
                        <a:gd name="connsiteY10" fmla="*/ 1348057 h 1670920"/>
                        <a:gd name="connsiteX11" fmla="*/ 1179871 w 1415938"/>
                        <a:gd name="connsiteY11" fmla="*/ 1510289 h 1670920"/>
                        <a:gd name="connsiteX12" fmla="*/ 983226 w 1415938"/>
                        <a:gd name="connsiteY12" fmla="*/ 1643025 h 1670920"/>
                        <a:gd name="connsiteX13" fmla="*/ 644013 w 1415938"/>
                        <a:gd name="connsiteY13" fmla="*/ 1667605 h 1670920"/>
                        <a:gd name="connsiteX14" fmla="*/ 408039 w 1415938"/>
                        <a:gd name="connsiteY14" fmla="*/ 1593863 h 1670920"/>
                        <a:gd name="connsiteX15" fmla="*/ 216310 w 1415938"/>
                        <a:gd name="connsiteY15" fmla="*/ 1461128 h 1670920"/>
                        <a:gd name="connsiteX16" fmla="*/ 108155 w 1415938"/>
                        <a:gd name="connsiteY16" fmla="*/ 1333309 h 1670920"/>
                        <a:gd name="connsiteX17" fmla="*/ 88491 w 1415938"/>
                        <a:gd name="connsiteY17" fmla="*/ 1249734 h 1670920"/>
                        <a:gd name="connsiteX18" fmla="*/ 14749 w 1415938"/>
                        <a:gd name="connsiteY18" fmla="*/ 782702 h 1670920"/>
                        <a:gd name="connsiteX19" fmla="*/ 0 w 1415938"/>
                        <a:gd name="connsiteY19" fmla="*/ 674547 h 1670920"/>
                        <a:gd name="connsiteX20" fmla="*/ 19665 w 1415938"/>
                        <a:gd name="connsiteY20" fmla="*/ 551644 h 1670920"/>
                        <a:gd name="connsiteX21" fmla="*/ 39330 w 1415938"/>
                        <a:gd name="connsiteY21" fmla="*/ 512315 h 1670920"/>
                        <a:gd name="connsiteX22" fmla="*/ 63910 w 1415938"/>
                        <a:gd name="connsiteY22" fmla="*/ 384496 h 1670920"/>
                        <a:gd name="connsiteX23" fmla="*/ 142568 w 1415938"/>
                        <a:gd name="connsiteY23" fmla="*/ 232096 h 1670920"/>
                        <a:gd name="connsiteX24" fmla="*/ 304800 w 1415938"/>
                        <a:gd name="connsiteY24" fmla="*/ 99360 h 1670920"/>
                        <a:gd name="connsiteX25" fmla="*/ 526026 w 1415938"/>
                        <a:gd name="connsiteY25" fmla="*/ 15786 h 1670920"/>
                        <a:gd name="connsiteX26" fmla="*/ 766917 w 1415938"/>
                        <a:gd name="connsiteY26" fmla="*/ 1038 h 16709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415938" h="1670920">
                          <a:moveTo>
                            <a:pt x="766917" y="1038"/>
                          </a:moveTo>
                          <a:cubicBezTo>
                            <a:pt x="839020" y="3496"/>
                            <a:pt x="899653" y="14147"/>
                            <a:pt x="958646" y="30534"/>
                          </a:cubicBezTo>
                          <a:cubicBezTo>
                            <a:pt x="1017639" y="46921"/>
                            <a:pt x="1071717" y="69863"/>
                            <a:pt x="1120878" y="99360"/>
                          </a:cubicBezTo>
                          <a:cubicBezTo>
                            <a:pt x="1170039" y="128857"/>
                            <a:pt x="1220839" y="174741"/>
                            <a:pt x="1253613" y="207515"/>
                          </a:cubicBezTo>
                          <a:cubicBezTo>
                            <a:pt x="1286387" y="240289"/>
                            <a:pt x="1301136" y="258315"/>
                            <a:pt x="1317523" y="296005"/>
                          </a:cubicBezTo>
                          <a:cubicBezTo>
                            <a:pt x="1333910" y="333695"/>
                            <a:pt x="1340465" y="399244"/>
                            <a:pt x="1351936" y="433657"/>
                          </a:cubicBezTo>
                          <a:cubicBezTo>
                            <a:pt x="1363407" y="468070"/>
                            <a:pt x="1375697" y="459877"/>
                            <a:pt x="1386349" y="502483"/>
                          </a:cubicBezTo>
                          <a:cubicBezTo>
                            <a:pt x="1397001" y="545089"/>
                            <a:pt x="1417485" y="612277"/>
                            <a:pt x="1415846" y="689296"/>
                          </a:cubicBezTo>
                          <a:cubicBezTo>
                            <a:pt x="1414207" y="766315"/>
                            <a:pt x="1387988" y="872831"/>
                            <a:pt x="1376517" y="964599"/>
                          </a:cubicBezTo>
                          <a:cubicBezTo>
                            <a:pt x="1365046" y="1056367"/>
                            <a:pt x="1356852" y="1175992"/>
                            <a:pt x="1347020" y="1239902"/>
                          </a:cubicBezTo>
                          <a:cubicBezTo>
                            <a:pt x="1337188" y="1303812"/>
                            <a:pt x="1345381" y="1302992"/>
                            <a:pt x="1317523" y="1348057"/>
                          </a:cubicBezTo>
                          <a:cubicBezTo>
                            <a:pt x="1289665" y="1393122"/>
                            <a:pt x="1235587" y="1461128"/>
                            <a:pt x="1179871" y="1510289"/>
                          </a:cubicBezTo>
                          <a:cubicBezTo>
                            <a:pt x="1124155" y="1559450"/>
                            <a:pt x="1072536" y="1616806"/>
                            <a:pt x="983226" y="1643025"/>
                          </a:cubicBezTo>
                          <a:cubicBezTo>
                            <a:pt x="893916" y="1669244"/>
                            <a:pt x="739877" y="1675799"/>
                            <a:pt x="644013" y="1667605"/>
                          </a:cubicBezTo>
                          <a:cubicBezTo>
                            <a:pt x="548149" y="1659411"/>
                            <a:pt x="479323" y="1628276"/>
                            <a:pt x="408039" y="1593863"/>
                          </a:cubicBezTo>
                          <a:cubicBezTo>
                            <a:pt x="336755" y="1559450"/>
                            <a:pt x="266291" y="1504554"/>
                            <a:pt x="216310" y="1461128"/>
                          </a:cubicBezTo>
                          <a:cubicBezTo>
                            <a:pt x="166329" y="1417702"/>
                            <a:pt x="129458" y="1368541"/>
                            <a:pt x="108155" y="1333309"/>
                          </a:cubicBezTo>
                          <a:cubicBezTo>
                            <a:pt x="86852" y="1298077"/>
                            <a:pt x="104059" y="1341502"/>
                            <a:pt x="88491" y="1249734"/>
                          </a:cubicBezTo>
                          <a:cubicBezTo>
                            <a:pt x="72923" y="1157966"/>
                            <a:pt x="29497" y="878566"/>
                            <a:pt x="14749" y="782702"/>
                          </a:cubicBezTo>
                          <a:cubicBezTo>
                            <a:pt x="1" y="686838"/>
                            <a:pt x="0" y="716334"/>
                            <a:pt x="0" y="674547"/>
                          </a:cubicBezTo>
                          <a:cubicBezTo>
                            <a:pt x="0" y="632760"/>
                            <a:pt x="13110" y="578683"/>
                            <a:pt x="19665" y="551644"/>
                          </a:cubicBezTo>
                          <a:cubicBezTo>
                            <a:pt x="26220" y="524605"/>
                            <a:pt x="31956" y="540173"/>
                            <a:pt x="39330" y="512315"/>
                          </a:cubicBezTo>
                          <a:cubicBezTo>
                            <a:pt x="46704" y="484457"/>
                            <a:pt x="46704" y="431199"/>
                            <a:pt x="63910" y="384496"/>
                          </a:cubicBezTo>
                          <a:cubicBezTo>
                            <a:pt x="81116" y="337793"/>
                            <a:pt x="102420" y="279618"/>
                            <a:pt x="142568" y="232096"/>
                          </a:cubicBezTo>
                          <a:cubicBezTo>
                            <a:pt x="182716" y="184574"/>
                            <a:pt x="240890" y="135412"/>
                            <a:pt x="304800" y="99360"/>
                          </a:cubicBezTo>
                          <a:cubicBezTo>
                            <a:pt x="368710" y="63308"/>
                            <a:pt x="449007" y="32173"/>
                            <a:pt x="526026" y="15786"/>
                          </a:cubicBezTo>
                          <a:cubicBezTo>
                            <a:pt x="603045" y="-601"/>
                            <a:pt x="694814" y="-1420"/>
                            <a:pt x="766917" y="1038"/>
                          </a:cubicBezTo>
                          <a:close/>
                        </a:path>
                      </a:pathLst>
                    </a:custGeom>
                  </p:spPr>
                </p:pic>
                <p:sp>
                  <p:nvSpPr>
                    <p:cNvPr id="46" name="TextBox 45">
                      <a:extLst>
                        <a:ext uri="{FF2B5EF4-FFF2-40B4-BE49-F238E27FC236}">
                          <a16:creationId xmlns:a16="http://schemas.microsoft.com/office/drawing/2014/main" id="{844CAECA-5803-CFAD-D0C1-DC04B3984579}"/>
                        </a:ext>
                      </a:extLst>
                    </p:cNvPr>
                    <p:cNvSpPr txBox="1"/>
                    <p:nvPr/>
                  </p:nvSpPr>
                  <p:spPr>
                    <a:xfrm rot="5847910">
                      <a:off x="1271062" y="3048961"/>
                      <a:ext cx="94288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ASW+G</a:t>
                      </a:r>
                    </a:p>
                  </p:txBody>
                </p:sp>
              </p:grpSp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1CA71416-9C6C-CBA1-51FE-7AF777626244}"/>
                      </a:ext>
                    </a:extLst>
                  </p:cNvPr>
                  <p:cNvGrpSpPr/>
                  <p:nvPr/>
                </p:nvGrpSpPr>
                <p:grpSpPr>
                  <a:xfrm>
                    <a:off x="1455935" y="1401175"/>
                    <a:ext cx="1115177" cy="1236801"/>
                    <a:chOff x="1455935" y="1215434"/>
                    <a:chExt cx="1115177" cy="1236801"/>
                  </a:xfrm>
                </p:grpSpPr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6F286E36-4D7B-77BE-F69B-8A1221FDE7F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99490" y="1215434"/>
                      <a:ext cx="957787" cy="945894"/>
                      <a:chOff x="1371434" y="1552715"/>
                      <a:chExt cx="959770" cy="947852"/>
                    </a:xfrm>
                  </p:grpSpPr>
                  <p:grpSp>
                    <p:nvGrpSpPr>
                      <p:cNvPr id="27" name="Group 26">
                        <a:extLst>
                          <a:ext uri="{FF2B5EF4-FFF2-40B4-BE49-F238E27FC236}">
                            <a16:creationId xmlns:a16="http://schemas.microsoft.com/office/drawing/2014/main" id="{640AEDCF-1D85-7876-1CFC-CAD842D6D89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680887" y="1552715"/>
                        <a:ext cx="582912" cy="947852"/>
                        <a:chOff x="5493456" y="338904"/>
                        <a:chExt cx="3339578" cy="5430363"/>
                      </a:xfrm>
                    </p:grpSpPr>
                    <p:pic>
                      <p:nvPicPr>
                        <p:cNvPr id="33" name="Picture 32" descr="Plastic bags on a white surface&#10;&#10;Description automatically generated">
                          <a:extLst>
                            <a:ext uri="{FF2B5EF4-FFF2-40B4-BE49-F238E27FC236}">
                              <a16:creationId xmlns:a16="http://schemas.microsoft.com/office/drawing/2014/main" id="{FC8AE3BF-8018-0C8C-4F9E-28E17E337557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8466" t="357" r="49097" b="76786"/>
                        <a:stretch>
                          <a:fillRect/>
                        </a:stretch>
                      </p:blipFill>
                      <p:spPr>
                        <a:xfrm rot="19347147">
                          <a:off x="5527451" y="3326782"/>
                          <a:ext cx="2086938" cy="930954"/>
                        </a:xfrm>
                        <a:custGeom>
                          <a:avLst/>
                          <a:gdLst>
                            <a:gd name="connsiteX0" fmla="*/ 13380 w 1599809"/>
                            <a:gd name="connsiteY0" fmla="*/ 435647 h 1222326"/>
                            <a:gd name="connsiteX1" fmla="*/ 85785 w 1599809"/>
                            <a:gd name="connsiteY1" fmla="*/ 400625 h 1222326"/>
                            <a:gd name="connsiteX2" fmla="*/ 633548 w 1599809"/>
                            <a:gd name="connsiteY2" fmla="*/ 180261 h 1222326"/>
                            <a:gd name="connsiteX3" fmla="*/ 828728 w 1599809"/>
                            <a:gd name="connsiteY3" fmla="*/ 54338 h 1222326"/>
                            <a:gd name="connsiteX4" fmla="*/ 897986 w 1599809"/>
                            <a:gd name="connsiteY4" fmla="*/ 16561 h 1222326"/>
                            <a:gd name="connsiteX5" fmla="*/ 1300938 w 1599809"/>
                            <a:gd name="connsiteY5" fmla="*/ 10265 h 1222326"/>
                            <a:gd name="connsiteX6" fmla="*/ 1370196 w 1599809"/>
                            <a:gd name="connsiteY6" fmla="*/ 155075 h 1222326"/>
                            <a:gd name="connsiteX7" fmla="*/ 1596241 w 1599809"/>
                            <a:gd name="connsiteY7" fmla="*/ 733447 h 1222326"/>
                            <a:gd name="connsiteX8" fmla="*/ 1599809 w 1599809"/>
                            <a:gd name="connsiteY8" fmla="*/ 741405 h 1222326"/>
                            <a:gd name="connsiteX9" fmla="*/ 332206 w 1599809"/>
                            <a:gd name="connsiteY9" fmla="*/ 1222326 h 1222326"/>
                            <a:gd name="connsiteX10" fmla="*/ 320168 w 1599809"/>
                            <a:gd name="connsiteY10" fmla="*/ 1203921 h 1222326"/>
                            <a:gd name="connsiteX11" fmla="*/ 155042 w 1599809"/>
                            <a:gd name="connsiteY11" fmla="*/ 898018 h 1222326"/>
                            <a:gd name="connsiteX12" fmla="*/ 16527 w 1599809"/>
                            <a:gd name="connsiteY12" fmla="*/ 513955 h 1222326"/>
                            <a:gd name="connsiteX13" fmla="*/ 0 w 1599809"/>
                            <a:gd name="connsiteY13" fmla="*/ 461619 h 1222326"/>
                            <a:gd name="connsiteX14" fmla="*/ 10232 w 1599809"/>
                            <a:gd name="connsiteY14" fmla="*/ 450994 h 1222326"/>
                            <a:gd name="connsiteX15" fmla="*/ 13380 w 1599809"/>
                            <a:gd name="connsiteY15" fmla="*/ 435647 h 122232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1599809" h="1222326">
                              <a:moveTo>
                                <a:pt x="13380" y="435647"/>
                              </a:moveTo>
                              <a:cubicBezTo>
                                <a:pt x="17839" y="431056"/>
                                <a:pt x="33842" y="423186"/>
                                <a:pt x="85785" y="400625"/>
                              </a:cubicBezTo>
                              <a:cubicBezTo>
                                <a:pt x="189671" y="355502"/>
                                <a:pt x="509725" y="237975"/>
                                <a:pt x="633548" y="180261"/>
                              </a:cubicBezTo>
                              <a:cubicBezTo>
                                <a:pt x="757372" y="122546"/>
                                <a:pt x="784656" y="81621"/>
                                <a:pt x="828728" y="54338"/>
                              </a:cubicBezTo>
                              <a:cubicBezTo>
                                <a:pt x="872801" y="27055"/>
                                <a:pt x="819285" y="23906"/>
                                <a:pt x="897986" y="16561"/>
                              </a:cubicBezTo>
                              <a:cubicBezTo>
                                <a:pt x="976687" y="9215"/>
                                <a:pt x="1222237" y="-12821"/>
                                <a:pt x="1300938" y="10265"/>
                              </a:cubicBezTo>
                              <a:cubicBezTo>
                                <a:pt x="1379639" y="33351"/>
                                <a:pt x="1316678" y="24955"/>
                                <a:pt x="1370196" y="155075"/>
                              </a:cubicBezTo>
                              <a:cubicBezTo>
                                <a:pt x="1417023" y="268931"/>
                                <a:pt x="1528927" y="575605"/>
                                <a:pt x="1596241" y="733447"/>
                              </a:cubicBezTo>
                              <a:lnTo>
                                <a:pt x="1599809" y="741405"/>
                              </a:lnTo>
                              <a:lnTo>
                                <a:pt x="332206" y="1222326"/>
                              </a:lnTo>
                              <a:lnTo>
                                <a:pt x="320168" y="1203921"/>
                              </a:lnTo>
                              <a:cubicBezTo>
                                <a:pt x="262470" y="1110512"/>
                                <a:pt x="199902" y="994821"/>
                                <a:pt x="155042" y="898018"/>
                              </a:cubicBezTo>
                              <a:cubicBezTo>
                                <a:pt x="95229" y="768948"/>
                                <a:pt x="40662" y="588459"/>
                                <a:pt x="16527" y="513955"/>
                              </a:cubicBezTo>
                              <a:cubicBezTo>
                                <a:pt x="4460" y="476703"/>
                                <a:pt x="0" y="465685"/>
                                <a:pt x="0" y="461619"/>
                              </a:cubicBezTo>
                              <a:cubicBezTo>
                                <a:pt x="1" y="457553"/>
                                <a:pt x="4460" y="460439"/>
                                <a:pt x="10232" y="450994"/>
                              </a:cubicBezTo>
                              <a:cubicBezTo>
                                <a:pt x="16004" y="441549"/>
                                <a:pt x="8920" y="440238"/>
                                <a:pt x="13380" y="435647"/>
                              </a:cubicBezTo>
                              <a:close/>
                            </a:path>
                          </a:pathLst>
                        </a:custGeom>
                      </p:spPr>
                    </p:pic>
                    <p:pic>
                      <p:nvPicPr>
                        <p:cNvPr id="34" name="Picture 33" descr="A close-up of a test tube&#10;&#10;Description automatically generated">
                          <a:extLst>
                            <a:ext uri="{FF2B5EF4-FFF2-40B4-BE49-F238E27FC236}">
                              <a16:creationId xmlns:a16="http://schemas.microsoft.com/office/drawing/2014/main" id="{21147A67-44FF-5520-C79D-E2E3762CA7E4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10">
                          <a:alphaModFix amt="23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2566" t="47889" r="6879" b="16616"/>
                        <a:stretch/>
                      </p:blipFill>
                      <p:spPr>
                        <a:xfrm rot="17813132">
                          <a:off x="4218258" y="2230554"/>
                          <a:ext cx="5409710" cy="1667715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35" name="Freeform 34">
                          <a:extLst>
                            <a:ext uri="{FF2B5EF4-FFF2-40B4-BE49-F238E27FC236}">
                              <a16:creationId xmlns:a16="http://schemas.microsoft.com/office/drawing/2014/main" id="{9800043F-2C94-C313-A16A-93F41AE7DDF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93456" y="945995"/>
                          <a:ext cx="2963459" cy="4445128"/>
                        </a:xfrm>
                        <a:custGeom>
                          <a:avLst/>
                          <a:gdLst>
                            <a:gd name="connsiteX0" fmla="*/ 1567302 w 2963459"/>
                            <a:gd name="connsiteY0" fmla="*/ 302361 h 4444993"/>
                            <a:gd name="connsiteX1" fmla="*/ 509779 w 2963459"/>
                            <a:gd name="connsiteY1" fmla="*/ 2385603 h 4444993"/>
                            <a:gd name="connsiteX2" fmla="*/ 96311 w 2963459"/>
                            <a:gd name="connsiteY2" fmla="*/ 3196636 h 4444993"/>
                            <a:gd name="connsiteX3" fmla="*/ 16798 w 2963459"/>
                            <a:gd name="connsiteY3" fmla="*/ 3371564 h 4444993"/>
                            <a:gd name="connsiteX4" fmla="*/ 895 w 2963459"/>
                            <a:gd name="connsiteY4" fmla="*/ 3506736 h 4444993"/>
                            <a:gd name="connsiteX5" fmla="*/ 32701 w 2963459"/>
                            <a:gd name="connsiteY5" fmla="*/ 3777081 h 4444993"/>
                            <a:gd name="connsiteX6" fmla="*/ 136067 w 2963459"/>
                            <a:gd name="connsiteY6" fmla="*/ 4246208 h 4444993"/>
                            <a:gd name="connsiteX7" fmla="*/ 159921 w 2963459"/>
                            <a:gd name="connsiteY7" fmla="*/ 4357526 h 4444993"/>
                            <a:gd name="connsiteX8" fmla="*/ 207629 w 2963459"/>
                            <a:gd name="connsiteY8" fmla="*/ 4397283 h 4444993"/>
                            <a:gd name="connsiteX9" fmla="*/ 287142 w 2963459"/>
                            <a:gd name="connsiteY9" fmla="*/ 4444990 h 4444993"/>
                            <a:gd name="connsiteX10" fmla="*/ 470022 w 2963459"/>
                            <a:gd name="connsiteY10" fmla="*/ 4397283 h 4444993"/>
                            <a:gd name="connsiteX11" fmla="*/ 978906 w 2963459"/>
                            <a:gd name="connsiteY11" fmla="*/ 4150792 h 4444993"/>
                            <a:gd name="connsiteX12" fmla="*/ 1177688 w 2963459"/>
                            <a:gd name="connsiteY12" fmla="*/ 4023571 h 4444993"/>
                            <a:gd name="connsiteX13" fmla="*/ 1304909 w 2963459"/>
                            <a:gd name="connsiteY13" fmla="*/ 3816837 h 4444993"/>
                            <a:gd name="connsiteX14" fmla="*/ 1686572 w 2963459"/>
                            <a:gd name="connsiteY14" fmla="*/ 3061463 h 4444993"/>
                            <a:gd name="connsiteX15" fmla="*/ 2370384 w 2963459"/>
                            <a:gd name="connsiteY15" fmla="*/ 1717693 h 4444993"/>
                            <a:gd name="connsiteX16" fmla="*/ 2688436 w 2963459"/>
                            <a:gd name="connsiteY16" fmla="*/ 1081589 h 4444993"/>
                            <a:gd name="connsiteX17" fmla="*/ 2847462 w 2963459"/>
                            <a:gd name="connsiteY17" fmla="*/ 739683 h 4444993"/>
                            <a:gd name="connsiteX18" fmla="*/ 2958781 w 2963459"/>
                            <a:gd name="connsiteY18" fmla="*/ 437533 h 4444993"/>
                            <a:gd name="connsiteX19" fmla="*/ 2688436 w 2963459"/>
                            <a:gd name="connsiteY19" fmla="*/ 183091 h 4444993"/>
                            <a:gd name="connsiteX20" fmla="*/ 2179553 w 2963459"/>
                            <a:gd name="connsiteY20" fmla="*/ 79724 h 4444993"/>
                            <a:gd name="connsiteX21" fmla="*/ 1758134 w 2963459"/>
                            <a:gd name="connsiteY21" fmla="*/ 211 h 4444993"/>
                            <a:gd name="connsiteX22" fmla="*/ 1630913 w 2963459"/>
                            <a:gd name="connsiteY22" fmla="*/ 103578 h 4444993"/>
                            <a:gd name="connsiteX23" fmla="*/ 1567302 w 2963459"/>
                            <a:gd name="connsiteY23" fmla="*/ 302361 h 4444993"/>
                            <a:gd name="connsiteX0" fmla="*/ 1567302 w 2963459"/>
                            <a:gd name="connsiteY0" fmla="*/ 302361 h 4445128"/>
                            <a:gd name="connsiteX1" fmla="*/ 509779 w 2963459"/>
                            <a:gd name="connsiteY1" fmla="*/ 2385603 h 4445128"/>
                            <a:gd name="connsiteX2" fmla="*/ 96311 w 2963459"/>
                            <a:gd name="connsiteY2" fmla="*/ 3196636 h 4445128"/>
                            <a:gd name="connsiteX3" fmla="*/ 16798 w 2963459"/>
                            <a:gd name="connsiteY3" fmla="*/ 3371564 h 4445128"/>
                            <a:gd name="connsiteX4" fmla="*/ 895 w 2963459"/>
                            <a:gd name="connsiteY4" fmla="*/ 3506736 h 4445128"/>
                            <a:gd name="connsiteX5" fmla="*/ 32701 w 2963459"/>
                            <a:gd name="connsiteY5" fmla="*/ 3777081 h 4445128"/>
                            <a:gd name="connsiteX6" fmla="*/ 136067 w 2963459"/>
                            <a:gd name="connsiteY6" fmla="*/ 4246208 h 4445128"/>
                            <a:gd name="connsiteX7" fmla="*/ 159921 w 2963459"/>
                            <a:gd name="connsiteY7" fmla="*/ 4357526 h 4445128"/>
                            <a:gd name="connsiteX8" fmla="*/ 198104 w 2963459"/>
                            <a:gd name="connsiteY8" fmla="*/ 4409983 h 4445128"/>
                            <a:gd name="connsiteX9" fmla="*/ 287142 w 2963459"/>
                            <a:gd name="connsiteY9" fmla="*/ 4444990 h 4445128"/>
                            <a:gd name="connsiteX10" fmla="*/ 470022 w 2963459"/>
                            <a:gd name="connsiteY10" fmla="*/ 4397283 h 4445128"/>
                            <a:gd name="connsiteX11" fmla="*/ 978906 w 2963459"/>
                            <a:gd name="connsiteY11" fmla="*/ 4150792 h 4445128"/>
                            <a:gd name="connsiteX12" fmla="*/ 1177688 w 2963459"/>
                            <a:gd name="connsiteY12" fmla="*/ 4023571 h 4445128"/>
                            <a:gd name="connsiteX13" fmla="*/ 1304909 w 2963459"/>
                            <a:gd name="connsiteY13" fmla="*/ 3816837 h 4445128"/>
                            <a:gd name="connsiteX14" fmla="*/ 1686572 w 2963459"/>
                            <a:gd name="connsiteY14" fmla="*/ 3061463 h 4445128"/>
                            <a:gd name="connsiteX15" fmla="*/ 2370384 w 2963459"/>
                            <a:gd name="connsiteY15" fmla="*/ 1717693 h 4445128"/>
                            <a:gd name="connsiteX16" fmla="*/ 2688436 w 2963459"/>
                            <a:gd name="connsiteY16" fmla="*/ 1081589 h 4445128"/>
                            <a:gd name="connsiteX17" fmla="*/ 2847462 w 2963459"/>
                            <a:gd name="connsiteY17" fmla="*/ 739683 h 4445128"/>
                            <a:gd name="connsiteX18" fmla="*/ 2958781 w 2963459"/>
                            <a:gd name="connsiteY18" fmla="*/ 437533 h 4445128"/>
                            <a:gd name="connsiteX19" fmla="*/ 2688436 w 2963459"/>
                            <a:gd name="connsiteY19" fmla="*/ 183091 h 4445128"/>
                            <a:gd name="connsiteX20" fmla="*/ 2179553 w 2963459"/>
                            <a:gd name="connsiteY20" fmla="*/ 79724 h 4445128"/>
                            <a:gd name="connsiteX21" fmla="*/ 1758134 w 2963459"/>
                            <a:gd name="connsiteY21" fmla="*/ 211 h 4445128"/>
                            <a:gd name="connsiteX22" fmla="*/ 1630913 w 2963459"/>
                            <a:gd name="connsiteY22" fmla="*/ 103578 h 4445128"/>
                            <a:gd name="connsiteX23" fmla="*/ 1567302 w 2963459"/>
                            <a:gd name="connsiteY23" fmla="*/ 302361 h 44451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</a:cxnLst>
                          <a:rect l="l" t="t" r="r" b="b"/>
                          <a:pathLst>
                            <a:path w="2963459" h="4445128">
                              <a:moveTo>
                                <a:pt x="1567302" y="302361"/>
                              </a:moveTo>
                              <a:lnTo>
                                <a:pt x="509779" y="2385603"/>
                              </a:lnTo>
                              <a:lnTo>
                                <a:pt x="96311" y="3196636"/>
                              </a:lnTo>
                              <a:cubicBezTo>
                                <a:pt x="14148" y="3360963"/>
                                <a:pt x="32701" y="3319881"/>
                                <a:pt x="16798" y="3371564"/>
                              </a:cubicBezTo>
                              <a:cubicBezTo>
                                <a:pt x="895" y="3423247"/>
                                <a:pt x="-1756" y="3439150"/>
                                <a:pt x="895" y="3506736"/>
                              </a:cubicBezTo>
                              <a:cubicBezTo>
                                <a:pt x="3545" y="3574322"/>
                                <a:pt x="10172" y="3653836"/>
                                <a:pt x="32701" y="3777081"/>
                              </a:cubicBezTo>
                              <a:cubicBezTo>
                                <a:pt x="55230" y="3900326"/>
                                <a:pt x="114864" y="4149467"/>
                                <a:pt x="136067" y="4246208"/>
                              </a:cubicBezTo>
                              <a:cubicBezTo>
                                <a:pt x="157270" y="4342949"/>
                                <a:pt x="149582" y="4330230"/>
                                <a:pt x="159921" y="4357526"/>
                              </a:cubicBezTo>
                              <a:cubicBezTo>
                                <a:pt x="170260" y="4384822"/>
                                <a:pt x="176900" y="4395406"/>
                                <a:pt x="198104" y="4409983"/>
                              </a:cubicBezTo>
                              <a:cubicBezTo>
                                <a:pt x="219308" y="4424560"/>
                                <a:pt x="241822" y="4447107"/>
                                <a:pt x="287142" y="4444990"/>
                              </a:cubicBezTo>
                              <a:cubicBezTo>
                                <a:pt x="332462" y="4442873"/>
                                <a:pt x="354728" y="4446316"/>
                                <a:pt x="470022" y="4397283"/>
                              </a:cubicBezTo>
                              <a:cubicBezTo>
                                <a:pt x="585316" y="4348250"/>
                                <a:pt x="860962" y="4213077"/>
                                <a:pt x="978906" y="4150792"/>
                              </a:cubicBezTo>
                              <a:cubicBezTo>
                                <a:pt x="1096850" y="4088507"/>
                                <a:pt x="1123354" y="4079230"/>
                                <a:pt x="1177688" y="4023571"/>
                              </a:cubicBezTo>
                              <a:cubicBezTo>
                                <a:pt x="1232022" y="3967912"/>
                                <a:pt x="1220095" y="3977188"/>
                                <a:pt x="1304909" y="3816837"/>
                              </a:cubicBezTo>
                              <a:cubicBezTo>
                                <a:pt x="1389723" y="3656486"/>
                                <a:pt x="1686572" y="3061463"/>
                                <a:pt x="1686572" y="3061463"/>
                              </a:cubicBezTo>
                              <a:lnTo>
                                <a:pt x="2370384" y="1717693"/>
                              </a:lnTo>
                              <a:cubicBezTo>
                                <a:pt x="2537361" y="1387714"/>
                                <a:pt x="2608923" y="1244591"/>
                                <a:pt x="2688436" y="1081589"/>
                              </a:cubicBezTo>
                              <a:cubicBezTo>
                                <a:pt x="2767949" y="918587"/>
                                <a:pt x="2802405" y="847026"/>
                                <a:pt x="2847462" y="739683"/>
                              </a:cubicBezTo>
                              <a:cubicBezTo>
                                <a:pt x="2892519" y="632340"/>
                                <a:pt x="2985285" y="530298"/>
                                <a:pt x="2958781" y="437533"/>
                              </a:cubicBezTo>
                              <a:cubicBezTo>
                                <a:pt x="2932277" y="344768"/>
                                <a:pt x="2818307" y="242726"/>
                                <a:pt x="2688436" y="183091"/>
                              </a:cubicBezTo>
                              <a:cubicBezTo>
                                <a:pt x="2558565" y="123456"/>
                                <a:pt x="2179553" y="79724"/>
                                <a:pt x="2179553" y="79724"/>
                              </a:cubicBezTo>
                              <a:cubicBezTo>
                                <a:pt x="2024503" y="49244"/>
                                <a:pt x="1849574" y="-3765"/>
                                <a:pt x="1758134" y="211"/>
                              </a:cubicBezTo>
                              <a:cubicBezTo>
                                <a:pt x="1666694" y="4187"/>
                                <a:pt x="1661393" y="53220"/>
                                <a:pt x="1630913" y="103578"/>
                              </a:cubicBezTo>
                              <a:cubicBezTo>
                                <a:pt x="1600433" y="153936"/>
                                <a:pt x="1587843" y="228148"/>
                                <a:pt x="1567302" y="302361"/>
                              </a:cubicBezTo>
                              <a:close/>
                            </a:path>
                          </a:pathLst>
                        </a:custGeom>
                        <a:noFill/>
                        <a:ln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pic>
                      <p:nvPicPr>
                        <p:cNvPr id="36" name="Picture 35" descr="A close-up of a test tube&#10;&#10;Description automatically generated">
                          <a:extLst>
                            <a:ext uri="{FF2B5EF4-FFF2-40B4-BE49-F238E27FC236}">
                              <a16:creationId xmlns:a16="http://schemas.microsoft.com/office/drawing/2014/main" id="{ED2ABE84-E600-2500-3104-B3C80DAE66F5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35057" t="6653" r="29480" b="56604"/>
                        <a:stretch/>
                      </p:blipFill>
                      <p:spPr>
                        <a:xfrm rot="1495710">
                          <a:off x="6998017" y="338904"/>
                          <a:ext cx="1835017" cy="1330228"/>
                        </a:xfrm>
                        <a:custGeom>
                          <a:avLst/>
                          <a:gdLst>
                            <a:gd name="connsiteX0" fmla="*/ 39175 w 2756315"/>
                            <a:gd name="connsiteY0" fmla="*/ 294467 h 1998093"/>
                            <a:gd name="connsiteX1" fmla="*/ 40088 w 2756315"/>
                            <a:gd name="connsiteY1" fmla="*/ 297040 h 1998093"/>
                            <a:gd name="connsiteX2" fmla="*/ 40373 w 2756315"/>
                            <a:gd name="connsiteY2" fmla="*/ 300318 h 1998093"/>
                            <a:gd name="connsiteX3" fmla="*/ 39896 w 2756315"/>
                            <a:gd name="connsiteY3" fmla="*/ 301496 h 1998093"/>
                            <a:gd name="connsiteX4" fmla="*/ 39175 w 2756315"/>
                            <a:gd name="connsiteY4" fmla="*/ 294467 h 1998093"/>
                            <a:gd name="connsiteX5" fmla="*/ 1565864 w 2756315"/>
                            <a:gd name="connsiteY5" fmla="*/ 114 h 1998093"/>
                            <a:gd name="connsiteX6" fmla="*/ 1969371 w 2756315"/>
                            <a:gd name="connsiteY6" fmla="*/ 20393 h 1998093"/>
                            <a:gd name="connsiteX7" fmla="*/ 2569138 w 2756315"/>
                            <a:gd name="connsiteY7" fmla="*/ 158045 h 1998093"/>
                            <a:gd name="connsiteX8" fmla="*/ 2716622 w 2756315"/>
                            <a:gd name="connsiteY8" fmla="*/ 276032 h 1998093"/>
                            <a:gd name="connsiteX9" fmla="*/ 2716622 w 2756315"/>
                            <a:gd name="connsiteY9" fmla="*/ 443180 h 1998093"/>
                            <a:gd name="connsiteX10" fmla="*/ 2726454 w 2756315"/>
                            <a:gd name="connsiteY10" fmla="*/ 1092109 h 1998093"/>
                            <a:gd name="connsiteX11" fmla="*/ 2746119 w 2756315"/>
                            <a:gd name="connsiteY11" fmla="*/ 1337916 h 1998093"/>
                            <a:gd name="connsiteX12" fmla="*/ 2755951 w 2756315"/>
                            <a:gd name="connsiteY12" fmla="*/ 1475567 h 1998093"/>
                            <a:gd name="connsiteX13" fmla="*/ 2746119 w 2756315"/>
                            <a:gd name="connsiteY13" fmla="*/ 1662380 h 1998093"/>
                            <a:gd name="connsiteX14" fmla="*/ 2677293 w 2756315"/>
                            <a:gd name="connsiteY14" fmla="*/ 1770535 h 1998093"/>
                            <a:gd name="connsiteX15" fmla="*/ 2333164 w 2756315"/>
                            <a:gd name="connsiteY15" fmla="*/ 1898354 h 1998093"/>
                            <a:gd name="connsiteX16" fmla="*/ 1821887 w 2756315"/>
                            <a:gd name="connsiteY16" fmla="*/ 1977013 h 1998093"/>
                            <a:gd name="connsiteX17" fmla="*/ 1251616 w 2756315"/>
                            <a:gd name="connsiteY17" fmla="*/ 1996677 h 1998093"/>
                            <a:gd name="connsiteX18" fmla="*/ 710842 w 2756315"/>
                            <a:gd name="connsiteY18" fmla="*/ 1947516 h 1998093"/>
                            <a:gd name="connsiteX19" fmla="*/ 278222 w 2756315"/>
                            <a:gd name="connsiteY19" fmla="*/ 1849193 h 1998093"/>
                            <a:gd name="connsiteX20" fmla="*/ 22583 w 2756315"/>
                            <a:gd name="connsiteY20" fmla="*/ 1731206 h 1998093"/>
                            <a:gd name="connsiteX21" fmla="*/ 12751 w 2756315"/>
                            <a:gd name="connsiteY21" fmla="*/ 1544393 h 1998093"/>
                            <a:gd name="connsiteX22" fmla="*/ 22583 w 2756315"/>
                            <a:gd name="connsiteY22" fmla="*/ 1387077 h 1998093"/>
                            <a:gd name="connsiteX23" fmla="*/ 42248 w 2756315"/>
                            <a:gd name="connsiteY23" fmla="*/ 1111774 h 1998093"/>
                            <a:gd name="connsiteX24" fmla="*/ 42248 w 2756315"/>
                            <a:gd name="connsiteY24" fmla="*/ 374354 h 1998093"/>
                            <a:gd name="connsiteX25" fmla="*/ 41096 w 2756315"/>
                            <a:gd name="connsiteY25" fmla="*/ 308601 h 1998093"/>
                            <a:gd name="connsiteX26" fmla="*/ 40373 w 2756315"/>
                            <a:gd name="connsiteY26" fmla="*/ 300318 h 1998093"/>
                            <a:gd name="connsiteX27" fmla="*/ 42248 w 2756315"/>
                            <a:gd name="connsiteY27" fmla="*/ 295696 h 1998093"/>
                            <a:gd name="connsiteX28" fmla="*/ 101242 w 2756315"/>
                            <a:gd name="connsiteY28" fmla="*/ 217038 h 1998093"/>
                            <a:gd name="connsiteX29" fmla="*/ 337216 w 2756315"/>
                            <a:gd name="connsiteY29" fmla="*/ 108884 h 1998093"/>
                            <a:gd name="connsiteX30" fmla="*/ 838661 w 2756315"/>
                            <a:gd name="connsiteY30" fmla="*/ 20393 h 1998093"/>
                            <a:gd name="connsiteX31" fmla="*/ 1428596 w 2756315"/>
                            <a:gd name="connsiteY31" fmla="*/ 729 h 1998093"/>
                            <a:gd name="connsiteX32" fmla="*/ 1565864 w 2756315"/>
                            <a:gd name="connsiteY32" fmla="*/ 114 h 199809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</a:cxnLst>
                          <a:rect l="l" t="t" r="r" b="b"/>
                          <a:pathLst>
                            <a:path w="2756315" h="1998093">
                              <a:moveTo>
                                <a:pt x="39175" y="294467"/>
                              </a:moveTo>
                              <a:cubicBezTo>
                                <a:pt x="39431" y="294262"/>
                                <a:pt x="39752" y="294902"/>
                                <a:pt x="40088" y="297040"/>
                              </a:cubicBezTo>
                              <a:lnTo>
                                <a:pt x="40373" y="300318"/>
                              </a:lnTo>
                              <a:lnTo>
                                <a:pt x="39896" y="301496"/>
                              </a:lnTo>
                              <a:cubicBezTo>
                                <a:pt x="38215" y="303301"/>
                                <a:pt x="38407" y="295081"/>
                                <a:pt x="39175" y="294467"/>
                              </a:cubicBezTo>
                              <a:close/>
                              <a:moveTo>
                                <a:pt x="1565864" y="114"/>
                              </a:moveTo>
                              <a:cubicBezTo>
                                <a:pt x="1699906" y="-500"/>
                                <a:pt x="1826804" y="729"/>
                                <a:pt x="1969371" y="20393"/>
                              </a:cubicBezTo>
                              <a:cubicBezTo>
                                <a:pt x="2159461" y="46612"/>
                                <a:pt x="2444596" y="115439"/>
                                <a:pt x="2569138" y="158045"/>
                              </a:cubicBezTo>
                              <a:cubicBezTo>
                                <a:pt x="2693680" y="200651"/>
                                <a:pt x="2692041" y="228509"/>
                                <a:pt x="2716622" y="276032"/>
                              </a:cubicBezTo>
                              <a:cubicBezTo>
                                <a:pt x="2741203" y="323554"/>
                                <a:pt x="2714983" y="307167"/>
                                <a:pt x="2716622" y="443180"/>
                              </a:cubicBezTo>
                              <a:cubicBezTo>
                                <a:pt x="2718261" y="579193"/>
                                <a:pt x="2721538" y="942986"/>
                                <a:pt x="2726454" y="1092109"/>
                              </a:cubicBezTo>
                              <a:cubicBezTo>
                                <a:pt x="2731370" y="1241232"/>
                                <a:pt x="2741203" y="1274006"/>
                                <a:pt x="2746119" y="1337916"/>
                              </a:cubicBezTo>
                              <a:cubicBezTo>
                                <a:pt x="2751035" y="1401826"/>
                                <a:pt x="2755951" y="1421490"/>
                                <a:pt x="2755951" y="1475567"/>
                              </a:cubicBezTo>
                              <a:cubicBezTo>
                                <a:pt x="2755951" y="1529644"/>
                                <a:pt x="2759229" y="1613219"/>
                                <a:pt x="2746119" y="1662380"/>
                              </a:cubicBezTo>
                              <a:cubicBezTo>
                                <a:pt x="2733009" y="1711541"/>
                                <a:pt x="2746119" y="1731206"/>
                                <a:pt x="2677293" y="1770535"/>
                              </a:cubicBezTo>
                              <a:cubicBezTo>
                                <a:pt x="2608467" y="1809864"/>
                                <a:pt x="2475732" y="1863941"/>
                                <a:pt x="2333164" y="1898354"/>
                              </a:cubicBezTo>
                              <a:cubicBezTo>
                                <a:pt x="2190596" y="1932767"/>
                                <a:pt x="2002145" y="1960626"/>
                                <a:pt x="1821887" y="1977013"/>
                              </a:cubicBezTo>
                              <a:cubicBezTo>
                                <a:pt x="1641629" y="1993400"/>
                                <a:pt x="1436790" y="2001593"/>
                                <a:pt x="1251616" y="1996677"/>
                              </a:cubicBezTo>
                              <a:cubicBezTo>
                                <a:pt x="1066442" y="1991761"/>
                                <a:pt x="873074" y="1972097"/>
                                <a:pt x="710842" y="1947516"/>
                              </a:cubicBezTo>
                              <a:cubicBezTo>
                                <a:pt x="548610" y="1922935"/>
                                <a:pt x="392932" y="1885245"/>
                                <a:pt x="278222" y="1849193"/>
                              </a:cubicBezTo>
                              <a:cubicBezTo>
                                <a:pt x="163512" y="1813141"/>
                                <a:pt x="66828" y="1782006"/>
                                <a:pt x="22583" y="1731206"/>
                              </a:cubicBezTo>
                              <a:cubicBezTo>
                                <a:pt x="-21662" y="1680406"/>
                                <a:pt x="12751" y="1601748"/>
                                <a:pt x="12751" y="1544393"/>
                              </a:cubicBezTo>
                              <a:cubicBezTo>
                                <a:pt x="12751" y="1487038"/>
                                <a:pt x="17667" y="1459180"/>
                                <a:pt x="22583" y="1387077"/>
                              </a:cubicBezTo>
                              <a:cubicBezTo>
                                <a:pt x="27499" y="1314974"/>
                                <a:pt x="38971" y="1280561"/>
                                <a:pt x="42248" y="1111774"/>
                              </a:cubicBezTo>
                              <a:cubicBezTo>
                                <a:pt x="45525" y="942987"/>
                                <a:pt x="42248" y="510367"/>
                                <a:pt x="42248" y="374354"/>
                              </a:cubicBezTo>
                              <a:cubicBezTo>
                                <a:pt x="42248" y="340351"/>
                                <a:pt x="41736" y="320174"/>
                                <a:pt x="41096" y="308601"/>
                              </a:cubicBezTo>
                              <a:lnTo>
                                <a:pt x="40373" y="300318"/>
                              </a:lnTo>
                              <a:lnTo>
                                <a:pt x="42248" y="295696"/>
                              </a:lnTo>
                              <a:cubicBezTo>
                                <a:pt x="50442" y="267838"/>
                                <a:pt x="52081" y="248173"/>
                                <a:pt x="101242" y="217038"/>
                              </a:cubicBezTo>
                              <a:cubicBezTo>
                                <a:pt x="150403" y="185903"/>
                                <a:pt x="214313" y="141658"/>
                                <a:pt x="337216" y="108884"/>
                              </a:cubicBezTo>
                              <a:cubicBezTo>
                                <a:pt x="460119" y="76110"/>
                                <a:pt x="656764" y="38419"/>
                                <a:pt x="838661" y="20393"/>
                              </a:cubicBezTo>
                              <a:cubicBezTo>
                                <a:pt x="1020558" y="2367"/>
                                <a:pt x="1240144" y="729"/>
                                <a:pt x="1428596" y="729"/>
                              </a:cubicBezTo>
                              <a:cubicBezTo>
                                <a:pt x="1475709" y="729"/>
                                <a:pt x="1521184" y="319"/>
                                <a:pt x="1565864" y="114"/>
                              </a:cubicBezTo>
                              <a:close/>
                            </a:path>
                          </a:pathLst>
                        </a:custGeom>
                      </p:spPr>
                    </p:pic>
                  </p:grpSp>
                  <p:sp>
                    <p:nvSpPr>
                      <p:cNvPr id="28" name="Freeform 27">
                        <a:extLst>
                          <a:ext uri="{FF2B5EF4-FFF2-40B4-BE49-F238E27FC236}">
                            <a16:creationId xmlns:a16="http://schemas.microsoft.com/office/drawing/2014/main" id="{B32EF628-1F87-8856-B021-10534DCECBA5}"/>
                          </a:ext>
                        </a:extLst>
                      </p:cNvPr>
                      <p:cNvSpPr/>
                      <p:nvPr/>
                    </p:nvSpPr>
                    <p:spPr>
                      <a:xfrm rot="3083376" flipH="1">
                        <a:off x="1541631" y="1790434"/>
                        <a:ext cx="146646" cy="443271"/>
                      </a:xfrm>
                      <a:custGeom>
                        <a:avLst/>
                        <a:gdLst>
                          <a:gd name="connsiteX0" fmla="*/ 255638 w 432619"/>
                          <a:gd name="connsiteY0" fmla="*/ 0 h 1307691"/>
                          <a:gd name="connsiteX1" fmla="*/ 108155 w 432619"/>
                          <a:gd name="connsiteY1" fmla="*/ 294968 h 1307691"/>
                          <a:gd name="connsiteX2" fmla="*/ 304800 w 432619"/>
                          <a:gd name="connsiteY2" fmla="*/ 560439 h 1307691"/>
                          <a:gd name="connsiteX3" fmla="*/ 0 w 432619"/>
                          <a:gd name="connsiteY3" fmla="*/ 855407 h 1307691"/>
                          <a:gd name="connsiteX4" fmla="*/ 432619 w 432619"/>
                          <a:gd name="connsiteY4" fmla="*/ 1307691 h 13076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32619" h="1307691">
                            <a:moveTo>
                              <a:pt x="255638" y="0"/>
                            </a:moveTo>
                            <a:lnTo>
                              <a:pt x="108155" y="294968"/>
                            </a:lnTo>
                            <a:lnTo>
                              <a:pt x="304800" y="560439"/>
                            </a:lnTo>
                            <a:lnTo>
                              <a:pt x="0" y="855407"/>
                            </a:lnTo>
                            <a:lnTo>
                              <a:pt x="432619" y="1307691"/>
                            </a:lnTo>
                          </a:path>
                        </a:pathLst>
                      </a:custGeom>
                      <a:noFill/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29" name="Freeform 28">
                        <a:extLst>
                          <a:ext uri="{FF2B5EF4-FFF2-40B4-BE49-F238E27FC236}">
                            <a16:creationId xmlns:a16="http://schemas.microsoft.com/office/drawing/2014/main" id="{D877A20D-8707-10E1-6434-740CB9E2C101}"/>
                          </a:ext>
                        </a:extLst>
                      </p:cNvPr>
                      <p:cNvSpPr/>
                      <p:nvPr/>
                    </p:nvSpPr>
                    <p:spPr>
                      <a:xfrm rot="4237939" flipH="1">
                        <a:off x="1469434" y="1760764"/>
                        <a:ext cx="96898" cy="292897"/>
                      </a:xfrm>
                      <a:custGeom>
                        <a:avLst/>
                        <a:gdLst>
                          <a:gd name="connsiteX0" fmla="*/ 255638 w 432619"/>
                          <a:gd name="connsiteY0" fmla="*/ 0 h 1307691"/>
                          <a:gd name="connsiteX1" fmla="*/ 108155 w 432619"/>
                          <a:gd name="connsiteY1" fmla="*/ 294968 h 1307691"/>
                          <a:gd name="connsiteX2" fmla="*/ 304800 w 432619"/>
                          <a:gd name="connsiteY2" fmla="*/ 560439 h 1307691"/>
                          <a:gd name="connsiteX3" fmla="*/ 0 w 432619"/>
                          <a:gd name="connsiteY3" fmla="*/ 855407 h 1307691"/>
                          <a:gd name="connsiteX4" fmla="*/ 432619 w 432619"/>
                          <a:gd name="connsiteY4" fmla="*/ 1307691 h 13076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32619" h="1307691">
                            <a:moveTo>
                              <a:pt x="255638" y="0"/>
                            </a:moveTo>
                            <a:lnTo>
                              <a:pt x="108155" y="294968"/>
                            </a:lnTo>
                            <a:lnTo>
                              <a:pt x="304800" y="560439"/>
                            </a:lnTo>
                            <a:lnTo>
                              <a:pt x="0" y="855407"/>
                            </a:lnTo>
                            <a:lnTo>
                              <a:pt x="432619" y="1307691"/>
                            </a:lnTo>
                          </a:path>
                        </a:pathLst>
                      </a:custGeom>
                      <a:noFill/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15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0" name="Group 29">
                        <a:extLst>
                          <a:ext uri="{FF2B5EF4-FFF2-40B4-BE49-F238E27FC236}">
                            <a16:creationId xmlns:a16="http://schemas.microsoft.com/office/drawing/2014/main" id="{7D435720-895E-8FE7-D030-22196F4C0CEA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16200000" flipV="1">
                        <a:off x="1964482" y="2113343"/>
                        <a:ext cx="465155" cy="268288"/>
                        <a:chOff x="1523834" y="1509720"/>
                        <a:chExt cx="465155" cy="226629"/>
                      </a:xfrm>
                    </p:grpSpPr>
                    <p:sp>
                      <p:nvSpPr>
                        <p:cNvPr id="31" name="Freeform 30">
                          <a:extLst>
                            <a:ext uri="{FF2B5EF4-FFF2-40B4-BE49-F238E27FC236}">
                              <a16:creationId xmlns:a16="http://schemas.microsoft.com/office/drawing/2014/main" id="{CA199BDB-FAEF-EB88-1FA3-DF265FF82A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3083376" flipH="1">
                          <a:off x="1694031" y="1441390"/>
                          <a:ext cx="146646" cy="443271"/>
                        </a:xfrm>
                        <a:custGeom>
                          <a:avLst/>
                          <a:gdLst>
                            <a:gd name="connsiteX0" fmla="*/ 255638 w 432619"/>
                            <a:gd name="connsiteY0" fmla="*/ 0 h 1307691"/>
                            <a:gd name="connsiteX1" fmla="*/ 108155 w 432619"/>
                            <a:gd name="connsiteY1" fmla="*/ 294968 h 1307691"/>
                            <a:gd name="connsiteX2" fmla="*/ 304800 w 432619"/>
                            <a:gd name="connsiteY2" fmla="*/ 560439 h 1307691"/>
                            <a:gd name="connsiteX3" fmla="*/ 0 w 432619"/>
                            <a:gd name="connsiteY3" fmla="*/ 855407 h 1307691"/>
                            <a:gd name="connsiteX4" fmla="*/ 432619 w 432619"/>
                            <a:gd name="connsiteY4" fmla="*/ 1307691 h 130769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32619" h="1307691">
                              <a:moveTo>
                                <a:pt x="255638" y="0"/>
                              </a:moveTo>
                              <a:lnTo>
                                <a:pt x="108155" y="294968"/>
                              </a:lnTo>
                              <a:lnTo>
                                <a:pt x="304800" y="560439"/>
                              </a:lnTo>
                              <a:lnTo>
                                <a:pt x="0" y="855407"/>
                              </a:lnTo>
                              <a:lnTo>
                                <a:pt x="432619" y="1307691"/>
                              </a:lnTo>
                            </a:path>
                          </a:pathLst>
                        </a:custGeom>
                        <a:noFill/>
                        <a:ln w="1905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32" name="Freeform 31">
                          <a:extLst>
                            <a:ext uri="{FF2B5EF4-FFF2-40B4-BE49-F238E27FC236}">
                              <a16:creationId xmlns:a16="http://schemas.microsoft.com/office/drawing/2014/main" id="{75D8F9B4-BC27-307F-B012-C57B1A4728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4237939" flipH="1">
                          <a:off x="1621834" y="1411720"/>
                          <a:ext cx="96898" cy="292897"/>
                        </a:xfrm>
                        <a:custGeom>
                          <a:avLst/>
                          <a:gdLst>
                            <a:gd name="connsiteX0" fmla="*/ 255638 w 432619"/>
                            <a:gd name="connsiteY0" fmla="*/ 0 h 1307691"/>
                            <a:gd name="connsiteX1" fmla="*/ 108155 w 432619"/>
                            <a:gd name="connsiteY1" fmla="*/ 294968 h 1307691"/>
                            <a:gd name="connsiteX2" fmla="*/ 304800 w 432619"/>
                            <a:gd name="connsiteY2" fmla="*/ 560439 h 1307691"/>
                            <a:gd name="connsiteX3" fmla="*/ 0 w 432619"/>
                            <a:gd name="connsiteY3" fmla="*/ 855407 h 1307691"/>
                            <a:gd name="connsiteX4" fmla="*/ 432619 w 432619"/>
                            <a:gd name="connsiteY4" fmla="*/ 1307691 h 130769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32619" h="1307691">
                              <a:moveTo>
                                <a:pt x="255638" y="0"/>
                              </a:moveTo>
                              <a:lnTo>
                                <a:pt x="108155" y="294968"/>
                              </a:lnTo>
                              <a:lnTo>
                                <a:pt x="304800" y="560439"/>
                              </a:lnTo>
                              <a:lnTo>
                                <a:pt x="0" y="855407"/>
                              </a:lnTo>
                              <a:lnTo>
                                <a:pt x="432619" y="1307691"/>
                              </a:lnTo>
                            </a:path>
                          </a:pathLst>
                        </a:custGeom>
                        <a:noFill/>
                        <a:ln w="1905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15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32A9808B-2EEA-75FF-465E-FC42ACF48E6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455935" y="2113681"/>
                      <a:ext cx="111517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Vortexing</a:t>
                      </a:r>
                      <a:endPara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A0884B49-7DE6-ABD2-23DD-D4E6A5AEB74A}"/>
                      </a:ext>
                    </a:extLst>
                  </p:cNvPr>
                  <p:cNvGrpSpPr/>
                  <p:nvPr/>
                </p:nvGrpSpPr>
                <p:grpSpPr>
                  <a:xfrm>
                    <a:off x="2297577" y="2868864"/>
                    <a:ext cx="732893" cy="1339647"/>
                    <a:chOff x="2297577" y="2683123"/>
                    <a:chExt cx="732893" cy="1339647"/>
                  </a:xfrm>
                </p:grpSpPr>
                <p:grpSp>
                  <p:nvGrpSpPr>
                    <p:cNvPr id="38" name="Group 37">
                      <a:extLst>
                        <a:ext uri="{FF2B5EF4-FFF2-40B4-BE49-F238E27FC236}">
                          <a16:creationId xmlns:a16="http://schemas.microsoft.com/office/drawing/2014/main" id="{220D48EA-C768-8DC1-6D14-9BD138BF057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04581" y="2683123"/>
                      <a:ext cx="454446" cy="999142"/>
                      <a:chOff x="2677851" y="246258"/>
                      <a:chExt cx="477679" cy="1050220"/>
                    </a:xfrm>
                  </p:grpSpPr>
                  <p:pic>
                    <p:nvPicPr>
                      <p:cNvPr id="39" name="Picture 38" descr="A close up of a test tube&#10;&#10;Description automatically generated">
                        <a:extLst>
                          <a:ext uri="{FF2B5EF4-FFF2-40B4-BE49-F238E27FC236}">
                            <a16:creationId xmlns:a16="http://schemas.microsoft.com/office/drawing/2014/main" id="{816B1794-9B71-04E4-661C-9E1C5638DDE4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656" r="12972" b="17540"/>
                      <a:stretch>
                        <a:fillRect/>
                      </a:stretch>
                    </p:blipFill>
                    <p:spPr>
                      <a:xfrm>
                        <a:off x="2677851" y="471947"/>
                        <a:ext cx="430250" cy="824531"/>
                      </a:xfrm>
                      <a:custGeom>
                        <a:avLst/>
                        <a:gdLst>
                          <a:gd name="connsiteX0" fmla="*/ 699402 w 2732307"/>
                          <a:gd name="connsiteY0" fmla="*/ 0 h 5236195"/>
                          <a:gd name="connsiteX1" fmla="*/ 2732307 w 2732307"/>
                          <a:gd name="connsiteY1" fmla="*/ 0 h 5236195"/>
                          <a:gd name="connsiteX2" fmla="*/ 2721472 w 2732307"/>
                          <a:gd name="connsiteY2" fmla="*/ 61686 h 5236195"/>
                          <a:gd name="connsiteX3" fmla="*/ 1719986 w 2732307"/>
                          <a:gd name="connsiteY3" fmla="*/ 4067629 h 5236195"/>
                          <a:gd name="connsiteX4" fmla="*/ 1556701 w 2732307"/>
                          <a:gd name="connsiteY4" fmla="*/ 4644571 h 5236195"/>
                          <a:gd name="connsiteX5" fmla="*/ 1553567 w 2732307"/>
                          <a:gd name="connsiteY5" fmla="*/ 4650606 h 5236195"/>
                          <a:gd name="connsiteX6" fmla="*/ 1464760 w 2732307"/>
                          <a:gd name="connsiteY6" fmla="*/ 4727875 h 5236195"/>
                          <a:gd name="connsiteX7" fmla="*/ 1454902 w 2732307"/>
                          <a:gd name="connsiteY7" fmla="*/ 4730551 h 5236195"/>
                          <a:gd name="connsiteX8" fmla="*/ 1393415 w 2732307"/>
                          <a:gd name="connsiteY8" fmla="*/ 4764314 h 5236195"/>
                          <a:gd name="connsiteX9" fmla="*/ 936215 w 2732307"/>
                          <a:gd name="connsiteY9" fmla="*/ 5090886 h 5236195"/>
                          <a:gd name="connsiteX10" fmla="*/ 685843 w 2732307"/>
                          <a:gd name="connsiteY10" fmla="*/ 5232400 h 5236195"/>
                          <a:gd name="connsiteX11" fmla="*/ 489901 w 2732307"/>
                          <a:gd name="connsiteY11" fmla="*/ 5177971 h 5236195"/>
                          <a:gd name="connsiteX12" fmla="*/ 391929 w 2732307"/>
                          <a:gd name="connsiteY12" fmla="*/ 4992914 h 5236195"/>
                          <a:gd name="connsiteX13" fmla="*/ 119786 w 2732307"/>
                          <a:gd name="connsiteY13" fmla="*/ 4546600 h 5236195"/>
                          <a:gd name="connsiteX14" fmla="*/ 43 w 2732307"/>
                          <a:gd name="connsiteY14" fmla="*/ 4187371 h 5236195"/>
                          <a:gd name="connsiteX15" fmla="*/ 130672 w 2732307"/>
                          <a:gd name="connsiteY15" fmla="*/ 3381829 h 5236195"/>
                          <a:gd name="connsiteX16" fmla="*/ 696729 w 2732307"/>
                          <a:gd name="connsiteY16" fmla="*/ 18143 h 52361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</a:cxnLst>
                        <a:rect l="l" t="t" r="r" b="b"/>
                        <a:pathLst>
                          <a:path w="2732307" h="5236195">
                            <a:moveTo>
                              <a:pt x="699402" y="0"/>
                            </a:moveTo>
                            <a:lnTo>
                              <a:pt x="2732307" y="0"/>
                            </a:lnTo>
                            <a:lnTo>
                              <a:pt x="2721472" y="61686"/>
                            </a:lnTo>
                            <a:cubicBezTo>
                              <a:pt x="2590843" y="774700"/>
                              <a:pt x="1914114" y="3303815"/>
                              <a:pt x="1719986" y="4067629"/>
                            </a:cubicBezTo>
                            <a:cubicBezTo>
                              <a:pt x="1525858" y="4831443"/>
                              <a:pt x="1611129" y="4528457"/>
                              <a:pt x="1556701" y="4644571"/>
                            </a:cubicBezTo>
                            <a:lnTo>
                              <a:pt x="1553567" y="4650606"/>
                            </a:lnTo>
                            <a:lnTo>
                              <a:pt x="1464760" y="4727875"/>
                            </a:lnTo>
                            <a:lnTo>
                              <a:pt x="1454902" y="4730551"/>
                            </a:lnTo>
                            <a:cubicBezTo>
                              <a:pt x="1438999" y="4736193"/>
                              <a:pt x="1419269" y="4745718"/>
                              <a:pt x="1393415" y="4764314"/>
                            </a:cubicBezTo>
                            <a:cubicBezTo>
                              <a:pt x="1290001" y="4838700"/>
                              <a:pt x="1054144" y="5012872"/>
                              <a:pt x="936215" y="5090886"/>
                            </a:cubicBezTo>
                            <a:cubicBezTo>
                              <a:pt x="818286" y="5168900"/>
                              <a:pt x="760229" y="5217886"/>
                              <a:pt x="685843" y="5232400"/>
                            </a:cubicBezTo>
                            <a:cubicBezTo>
                              <a:pt x="611457" y="5246914"/>
                              <a:pt x="538887" y="5217885"/>
                              <a:pt x="489901" y="5177971"/>
                            </a:cubicBezTo>
                            <a:cubicBezTo>
                              <a:pt x="440915" y="5138057"/>
                              <a:pt x="453615" y="5098143"/>
                              <a:pt x="391929" y="4992914"/>
                            </a:cubicBezTo>
                            <a:cubicBezTo>
                              <a:pt x="330243" y="4887686"/>
                              <a:pt x="185100" y="4680857"/>
                              <a:pt x="119786" y="4546600"/>
                            </a:cubicBezTo>
                            <a:cubicBezTo>
                              <a:pt x="54472" y="4412343"/>
                              <a:pt x="-1771" y="4381500"/>
                              <a:pt x="43" y="4187371"/>
                            </a:cubicBezTo>
                            <a:cubicBezTo>
                              <a:pt x="1857" y="3993243"/>
                              <a:pt x="14558" y="4076700"/>
                              <a:pt x="130672" y="3381829"/>
                            </a:cubicBezTo>
                            <a:cubicBezTo>
                              <a:pt x="246786" y="2686958"/>
                              <a:pt x="600572" y="598714"/>
                              <a:pt x="696729" y="18143"/>
                            </a:cubicBezTo>
                            <a:close/>
                          </a:path>
                        </a:pathLst>
                      </a:custGeom>
                    </p:spPr>
                  </p:pic>
                  <p:pic>
                    <p:nvPicPr>
                      <p:cNvPr id="40" name="Picture 39" descr="A close-up of a test tube&#10;&#10;Description automatically generated">
                        <a:extLst>
                          <a:ext uri="{FF2B5EF4-FFF2-40B4-BE49-F238E27FC236}">
                            <a16:creationId xmlns:a16="http://schemas.microsoft.com/office/drawing/2014/main" id="{673BB98C-C149-7B1C-438B-0C1AE88DC33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5057" t="6653" r="29480" b="56604"/>
                      <a:stretch/>
                    </p:blipFill>
                    <p:spPr>
                      <a:xfrm rot="677623">
                        <a:off x="2771455" y="246258"/>
                        <a:ext cx="384075" cy="278421"/>
                      </a:xfrm>
                      <a:custGeom>
                        <a:avLst/>
                        <a:gdLst>
                          <a:gd name="connsiteX0" fmla="*/ 39175 w 2756315"/>
                          <a:gd name="connsiteY0" fmla="*/ 294467 h 1998093"/>
                          <a:gd name="connsiteX1" fmla="*/ 40088 w 2756315"/>
                          <a:gd name="connsiteY1" fmla="*/ 297040 h 1998093"/>
                          <a:gd name="connsiteX2" fmla="*/ 40373 w 2756315"/>
                          <a:gd name="connsiteY2" fmla="*/ 300318 h 1998093"/>
                          <a:gd name="connsiteX3" fmla="*/ 39896 w 2756315"/>
                          <a:gd name="connsiteY3" fmla="*/ 301496 h 1998093"/>
                          <a:gd name="connsiteX4" fmla="*/ 39175 w 2756315"/>
                          <a:gd name="connsiteY4" fmla="*/ 294467 h 1998093"/>
                          <a:gd name="connsiteX5" fmla="*/ 1565864 w 2756315"/>
                          <a:gd name="connsiteY5" fmla="*/ 114 h 1998093"/>
                          <a:gd name="connsiteX6" fmla="*/ 1969371 w 2756315"/>
                          <a:gd name="connsiteY6" fmla="*/ 20393 h 1998093"/>
                          <a:gd name="connsiteX7" fmla="*/ 2569138 w 2756315"/>
                          <a:gd name="connsiteY7" fmla="*/ 158045 h 1998093"/>
                          <a:gd name="connsiteX8" fmla="*/ 2716622 w 2756315"/>
                          <a:gd name="connsiteY8" fmla="*/ 276032 h 1998093"/>
                          <a:gd name="connsiteX9" fmla="*/ 2716622 w 2756315"/>
                          <a:gd name="connsiteY9" fmla="*/ 443180 h 1998093"/>
                          <a:gd name="connsiteX10" fmla="*/ 2726454 w 2756315"/>
                          <a:gd name="connsiteY10" fmla="*/ 1092109 h 1998093"/>
                          <a:gd name="connsiteX11" fmla="*/ 2746119 w 2756315"/>
                          <a:gd name="connsiteY11" fmla="*/ 1337916 h 1998093"/>
                          <a:gd name="connsiteX12" fmla="*/ 2755951 w 2756315"/>
                          <a:gd name="connsiteY12" fmla="*/ 1475567 h 1998093"/>
                          <a:gd name="connsiteX13" fmla="*/ 2746119 w 2756315"/>
                          <a:gd name="connsiteY13" fmla="*/ 1662380 h 1998093"/>
                          <a:gd name="connsiteX14" fmla="*/ 2677293 w 2756315"/>
                          <a:gd name="connsiteY14" fmla="*/ 1770535 h 1998093"/>
                          <a:gd name="connsiteX15" fmla="*/ 2333164 w 2756315"/>
                          <a:gd name="connsiteY15" fmla="*/ 1898354 h 1998093"/>
                          <a:gd name="connsiteX16" fmla="*/ 1821887 w 2756315"/>
                          <a:gd name="connsiteY16" fmla="*/ 1977013 h 1998093"/>
                          <a:gd name="connsiteX17" fmla="*/ 1251616 w 2756315"/>
                          <a:gd name="connsiteY17" fmla="*/ 1996677 h 1998093"/>
                          <a:gd name="connsiteX18" fmla="*/ 710842 w 2756315"/>
                          <a:gd name="connsiteY18" fmla="*/ 1947516 h 1998093"/>
                          <a:gd name="connsiteX19" fmla="*/ 278222 w 2756315"/>
                          <a:gd name="connsiteY19" fmla="*/ 1849193 h 1998093"/>
                          <a:gd name="connsiteX20" fmla="*/ 22583 w 2756315"/>
                          <a:gd name="connsiteY20" fmla="*/ 1731206 h 1998093"/>
                          <a:gd name="connsiteX21" fmla="*/ 12751 w 2756315"/>
                          <a:gd name="connsiteY21" fmla="*/ 1544393 h 1998093"/>
                          <a:gd name="connsiteX22" fmla="*/ 22583 w 2756315"/>
                          <a:gd name="connsiteY22" fmla="*/ 1387077 h 1998093"/>
                          <a:gd name="connsiteX23" fmla="*/ 42248 w 2756315"/>
                          <a:gd name="connsiteY23" fmla="*/ 1111774 h 1998093"/>
                          <a:gd name="connsiteX24" fmla="*/ 42248 w 2756315"/>
                          <a:gd name="connsiteY24" fmla="*/ 374354 h 1998093"/>
                          <a:gd name="connsiteX25" fmla="*/ 41096 w 2756315"/>
                          <a:gd name="connsiteY25" fmla="*/ 308601 h 1998093"/>
                          <a:gd name="connsiteX26" fmla="*/ 40373 w 2756315"/>
                          <a:gd name="connsiteY26" fmla="*/ 300318 h 1998093"/>
                          <a:gd name="connsiteX27" fmla="*/ 42248 w 2756315"/>
                          <a:gd name="connsiteY27" fmla="*/ 295696 h 1998093"/>
                          <a:gd name="connsiteX28" fmla="*/ 101242 w 2756315"/>
                          <a:gd name="connsiteY28" fmla="*/ 217038 h 1998093"/>
                          <a:gd name="connsiteX29" fmla="*/ 337216 w 2756315"/>
                          <a:gd name="connsiteY29" fmla="*/ 108884 h 1998093"/>
                          <a:gd name="connsiteX30" fmla="*/ 838661 w 2756315"/>
                          <a:gd name="connsiteY30" fmla="*/ 20393 h 1998093"/>
                          <a:gd name="connsiteX31" fmla="*/ 1428596 w 2756315"/>
                          <a:gd name="connsiteY31" fmla="*/ 729 h 1998093"/>
                          <a:gd name="connsiteX32" fmla="*/ 1565864 w 2756315"/>
                          <a:gd name="connsiteY32" fmla="*/ 114 h 19980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</a:cxnLst>
                        <a:rect l="l" t="t" r="r" b="b"/>
                        <a:pathLst>
                          <a:path w="2756315" h="1998093">
                            <a:moveTo>
                              <a:pt x="39175" y="294467"/>
                            </a:moveTo>
                            <a:cubicBezTo>
                              <a:pt x="39431" y="294262"/>
                              <a:pt x="39752" y="294902"/>
                              <a:pt x="40088" y="297040"/>
                            </a:cubicBezTo>
                            <a:lnTo>
                              <a:pt x="40373" y="300318"/>
                            </a:lnTo>
                            <a:lnTo>
                              <a:pt x="39896" y="301496"/>
                            </a:lnTo>
                            <a:cubicBezTo>
                              <a:pt x="38215" y="303301"/>
                              <a:pt x="38407" y="295081"/>
                              <a:pt x="39175" y="294467"/>
                            </a:cubicBezTo>
                            <a:close/>
                            <a:moveTo>
                              <a:pt x="1565864" y="114"/>
                            </a:moveTo>
                            <a:cubicBezTo>
                              <a:pt x="1699906" y="-500"/>
                              <a:pt x="1826804" y="729"/>
                              <a:pt x="1969371" y="20393"/>
                            </a:cubicBezTo>
                            <a:cubicBezTo>
                              <a:pt x="2159461" y="46612"/>
                              <a:pt x="2444596" y="115439"/>
                              <a:pt x="2569138" y="158045"/>
                            </a:cubicBezTo>
                            <a:cubicBezTo>
                              <a:pt x="2693680" y="200651"/>
                              <a:pt x="2692041" y="228509"/>
                              <a:pt x="2716622" y="276032"/>
                            </a:cubicBezTo>
                            <a:cubicBezTo>
                              <a:pt x="2741203" y="323554"/>
                              <a:pt x="2714983" y="307167"/>
                              <a:pt x="2716622" y="443180"/>
                            </a:cubicBezTo>
                            <a:cubicBezTo>
                              <a:pt x="2718261" y="579193"/>
                              <a:pt x="2721538" y="942986"/>
                              <a:pt x="2726454" y="1092109"/>
                            </a:cubicBezTo>
                            <a:cubicBezTo>
                              <a:pt x="2731370" y="1241232"/>
                              <a:pt x="2741203" y="1274006"/>
                              <a:pt x="2746119" y="1337916"/>
                            </a:cubicBezTo>
                            <a:cubicBezTo>
                              <a:pt x="2751035" y="1401826"/>
                              <a:pt x="2755951" y="1421490"/>
                              <a:pt x="2755951" y="1475567"/>
                            </a:cubicBezTo>
                            <a:cubicBezTo>
                              <a:pt x="2755951" y="1529644"/>
                              <a:pt x="2759229" y="1613219"/>
                              <a:pt x="2746119" y="1662380"/>
                            </a:cubicBezTo>
                            <a:cubicBezTo>
                              <a:pt x="2733009" y="1711541"/>
                              <a:pt x="2746119" y="1731206"/>
                              <a:pt x="2677293" y="1770535"/>
                            </a:cubicBezTo>
                            <a:cubicBezTo>
                              <a:pt x="2608467" y="1809864"/>
                              <a:pt x="2475732" y="1863941"/>
                              <a:pt x="2333164" y="1898354"/>
                            </a:cubicBezTo>
                            <a:cubicBezTo>
                              <a:pt x="2190596" y="1932767"/>
                              <a:pt x="2002145" y="1960626"/>
                              <a:pt x="1821887" y="1977013"/>
                            </a:cubicBezTo>
                            <a:cubicBezTo>
                              <a:pt x="1641629" y="1993400"/>
                              <a:pt x="1436790" y="2001593"/>
                              <a:pt x="1251616" y="1996677"/>
                            </a:cubicBezTo>
                            <a:cubicBezTo>
                              <a:pt x="1066442" y="1991761"/>
                              <a:pt x="873074" y="1972097"/>
                              <a:pt x="710842" y="1947516"/>
                            </a:cubicBezTo>
                            <a:cubicBezTo>
                              <a:pt x="548610" y="1922935"/>
                              <a:pt x="392932" y="1885245"/>
                              <a:pt x="278222" y="1849193"/>
                            </a:cubicBezTo>
                            <a:cubicBezTo>
                              <a:pt x="163512" y="1813141"/>
                              <a:pt x="66828" y="1782006"/>
                              <a:pt x="22583" y="1731206"/>
                            </a:cubicBezTo>
                            <a:cubicBezTo>
                              <a:pt x="-21662" y="1680406"/>
                              <a:pt x="12751" y="1601748"/>
                              <a:pt x="12751" y="1544393"/>
                            </a:cubicBezTo>
                            <a:cubicBezTo>
                              <a:pt x="12751" y="1487038"/>
                              <a:pt x="17667" y="1459180"/>
                              <a:pt x="22583" y="1387077"/>
                            </a:cubicBezTo>
                            <a:cubicBezTo>
                              <a:pt x="27499" y="1314974"/>
                              <a:pt x="38971" y="1280561"/>
                              <a:pt x="42248" y="1111774"/>
                            </a:cubicBezTo>
                            <a:cubicBezTo>
                              <a:pt x="45525" y="942987"/>
                              <a:pt x="42248" y="510367"/>
                              <a:pt x="42248" y="374354"/>
                            </a:cubicBezTo>
                            <a:cubicBezTo>
                              <a:pt x="42248" y="340351"/>
                              <a:pt x="41736" y="320174"/>
                              <a:pt x="41096" y="308601"/>
                            </a:cubicBezTo>
                            <a:lnTo>
                              <a:pt x="40373" y="300318"/>
                            </a:lnTo>
                            <a:lnTo>
                              <a:pt x="42248" y="295696"/>
                            </a:lnTo>
                            <a:cubicBezTo>
                              <a:pt x="50442" y="267838"/>
                              <a:pt x="52081" y="248173"/>
                              <a:pt x="101242" y="217038"/>
                            </a:cubicBezTo>
                            <a:cubicBezTo>
                              <a:pt x="150403" y="185903"/>
                              <a:pt x="214313" y="141658"/>
                              <a:pt x="337216" y="108884"/>
                            </a:cubicBezTo>
                            <a:cubicBezTo>
                              <a:pt x="460119" y="76110"/>
                              <a:pt x="656764" y="38419"/>
                              <a:pt x="838661" y="20393"/>
                            </a:cubicBezTo>
                            <a:cubicBezTo>
                              <a:pt x="1020558" y="2367"/>
                              <a:pt x="1240144" y="729"/>
                              <a:pt x="1428596" y="729"/>
                            </a:cubicBezTo>
                            <a:cubicBezTo>
                              <a:pt x="1475709" y="729"/>
                              <a:pt x="1521184" y="319"/>
                              <a:pt x="1565864" y="114"/>
                            </a:cubicBezTo>
                            <a:close/>
                          </a:path>
                        </a:pathLst>
                      </a:custGeom>
                    </p:spPr>
                  </p:pic>
                </p:grpSp>
                <p:sp>
                  <p:nvSpPr>
                    <p:cNvPr id="48" name="TextBox 47">
                      <a:extLst>
                        <a:ext uri="{FF2B5EF4-FFF2-40B4-BE49-F238E27FC236}">
                          <a16:creationId xmlns:a16="http://schemas.microsoft.com/office/drawing/2014/main" id="{1694B063-EE7A-CA07-38E2-1D7159CA7DA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97577" y="3684216"/>
                      <a:ext cx="732893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Pellet</a:t>
                      </a:r>
                    </a:p>
                  </p:txBody>
                </p:sp>
              </p:grp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236C3AA6-FFB4-0406-EDB3-7A3AA2DF8363}"/>
                      </a:ext>
                    </a:extLst>
                  </p:cNvPr>
                  <p:cNvSpPr txBox="1"/>
                  <p:nvPr/>
                </p:nvSpPr>
                <p:spPr>
                  <a:xfrm>
                    <a:off x="1195516" y="4516095"/>
                    <a:ext cx="1141403" cy="52322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Transparent</a:t>
                    </a:r>
                  </a:p>
                  <a:p>
                    <a:r>
                      <a: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plastic</a:t>
                    </a:r>
                  </a:p>
                </p:txBody>
              </p: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A81E22CC-0F89-BF94-7010-B21DB4EC6C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76441" y="4156278"/>
                    <a:ext cx="0" cy="803120"/>
                  </a:xfrm>
                  <a:prstGeom prst="straightConnector1">
                    <a:avLst/>
                  </a:prstGeom>
                  <a:ln w="571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7" name="Rounded Rectangle 56">
                  <a:extLst>
                    <a:ext uri="{FF2B5EF4-FFF2-40B4-BE49-F238E27FC236}">
                      <a16:creationId xmlns:a16="http://schemas.microsoft.com/office/drawing/2014/main" id="{840B465A-CBDA-C708-B2BD-DBD401D1B629}"/>
                    </a:ext>
                  </a:extLst>
                </p:cNvPr>
                <p:cNvSpPr/>
                <p:nvPr/>
              </p:nvSpPr>
              <p:spPr>
                <a:xfrm>
                  <a:off x="719124" y="849249"/>
                  <a:ext cx="2600475" cy="5279096"/>
                </a:xfrm>
                <a:prstGeom prst="roundRect">
                  <a:avLst>
                    <a:gd name="adj" fmla="val 10623"/>
                  </a:avLst>
                </a:prstGeom>
                <a:noFill/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B03E06-B427-DFDD-1EE7-6ABF333B4E38}"/>
                  </a:ext>
                </a:extLst>
              </p:cNvPr>
              <p:cNvSpPr txBox="1"/>
              <p:nvPr/>
            </p:nvSpPr>
            <p:spPr>
              <a:xfrm>
                <a:off x="320313" y="3500870"/>
                <a:ext cx="8226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 days</a:t>
                </a:r>
              </a:p>
            </p:txBody>
          </p:sp>
        </p:grpSp>
      </p:grpSp>
      <p:pic>
        <p:nvPicPr>
          <p:cNvPr id="80" name="Picture 79" descr="A diagram of a dna sequence&#10;&#10;Description automatically generated with medium confidence">
            <a:extLst>
              <a:ext uri="{FF2B5EF4-FFF2-40B4-BE49-F238E27FC236}">
                <a16:creationId xmlns:a16="http://schemas.microsoft.com/office/drawing/2014/main" id="{BEBCBC26-19F6-3881-3345-93105825DA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68185" r="80661" b="13891"/>
          <a:stretch/>
        </p:blipFill>
        <p:spPr>
          <a:xfrm>
            <a:off x="7823683" y="4864748"/>
            <a:ext cx="418781" cy="340658"/>
          </a:xfrm>
          <a:prstGeom prst="rect">
            <a:avLst/>
          </a:prstGeom>
        </p:spPr>
      </p:pic>
      <p:pic>
        <p:nvPicPr>
          <p:cNvPr id="81" name="Picture 80" descr="A diagram of a test tube&#10;&#10;Description automatically generated">
            <a:extLst>
              <a:ext uri="{FF2B5EF4-FFF2-40B4-BE49-F238E27FC236}">
                <a16:creationId xmlns:a16="http://schemas.microsoft.com/office/drawing/2014/main" id="{35CC6F12-67B1-B70A-37AC-B1B784DAF698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2" t="76749" r="80597" b="11897"/>
          <a:stretch/>
        </p:blipFill>
        <p:spPr>
          <a:xfrm>
            <a:off x="7754026" y="5252050"/>
            <a:ext cx="568257" cy="416020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579DD5EA-E4DD-5A4E-7868-771190DD228C}"/>
              </a:ext>
            </a:extLst>
          </p:cNvPr>
          <p:cNvSpPr txBox="1"/>
          <p:nvPr/>
        </p:nvSpPr>
        <p:spPr>
          <a:xfrm>
            <a:off x="8298446" y="5291283"/>
            <a:ext cx="26933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Low-density polyethylene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6842B2B-7EFF-0CD6-0474-FF5D8A28C627}"/>
              </a:ext>
            </a:extLst>
          </p:cNvPr>
          <p:cNvSpPr txBox="1"/>
          <p:nvPr/>
        </p:nvSpPr>
        <p:spPr>
          <a:xfrm>
            <a:off x="8298447" y="4865033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Biofilm</a:t>
            </a:r>
          </a:p>
        </p:txBody>
      </p:sp>
    </p:spTree>
    <p:extLst>
      <p:ext uri="{BB962C8B-B14F-4D97-AF65-F5344CB8AC3E}">
        <p14:creationId xmlns:p14="http://schemas.microsoft.com/office/powerpoint/2010/main" val="1857494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6fa6db5-9f3a-4c93-9e38-61059ee07e95}" enabled="1" method="Standard" siteId="{4e8d09f7-cc79-4ccb-9149-a4238dd17422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454</TotalTime>
  <Words>22</Words>
  <Application>Microsoft Macintosh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Lee</dc:creator>
  <cp:lastModifiedBy>Charlotte Lee</cp:lastModifiedBy>
  <cp:revision>1</cp:revision>
  <dcterms:created xsi:type="dcterms:W3CDTF">2024-02-12T13:52:38Z</dcterms:created>
  <dcterms:modified xsi:type="dcterms:W3CDTF">2024-09-26T10:10:19Z</dcterms:modified>
</cp:coreProperties>
</file>