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</p:sldIdLst>
  <p:sldSz cx="22320250" cy="12960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4DCAB3-C0A1-754A-85A7-DE3029D7B47B}" v="4" dt="2024-09-24T13:06:35.4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6197"/>
  </p:normalViewPr>
  <p:slideViewPr>
    <p:cSldViewPr snapToGrid="0">
      <p:cViewPr>
        <p:scale>
          <a:sx n="53" d="100"/>
          <a:sy n="53" d="100"/>
        </p:scale>
        <p:origin x="1072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otte Lee" userId="c00d8afc-4d54-4513-bdae-4d8630ba4353" providerId="ADAL" clId="{FF6F11E5-AF38-2C44-A783-4837A7107C33}"/>
    <pc:docChg chg="custSel addSld modSld">
      <pc:chgData name="Charlotte Lee" userId="c00d8afc-4d54-4513-bdae-4d8630ba4353" providerId="ADAL" clId="{FF6F11E5-AF38-2C44-A783-4837A7107C33}" dt="2024-02-29T15:58:47.371" v="59" actId="313"/>
      <pc:docMkLst>
        <pc:docMk/>
      </pc:docMkLst>
      <pc:sldChg chg="addSp delSp modSp mod">
        <pc:chgData name="Charlotte Lee" userId="c00d8afc-4d54-4513-bdae-4d8630ba4353" providerId="ADAL" clId="{FF6F11E5-AF38-2C44-A783-4837A7107C33}" dt="2024-02-29T15:58:47.371" v="59" actId="313"/>
        <pc:sldMkLst>
          <pc:docMk/>
          <pc:sldMk cId="3048287056" sldId="256"/>
        </pc:sldMkLst>
        <pc:spChg chg="add del mod">
          <ac:chgData name="Charlotte Lee" userId="c00d8afc-4d54-4513-bdae-4d8630ba4353" providerId="ADAL" clId="{FF6F11E5-AF38-2C44-A783-4837A7107C33}" dt="2024-02-29T15:57:44.602" v="55" actId="478"/>
          <ac:spMkLst>
            <pc:docMk/>
            <pc:sldMk cId="3048287056" sldId="256"/>
            <ac:spMk id="2" creationId="{DF60C41D-2B08-0A9E-E49C-7F7908A89575}"/>
          </ac:spMkLst>
        </pc:spChg>
        <pc:spChg chg="mod">
          <ac:chgData name="Charlotte Lee" userId="c00d8afc-4d54-4513-bdae-4d8630ba4353" providerId="ADAL" clId="{FF6F11E5-AF38-2C44-A783-4837A7107C33}" dt="2024-02-29T15:58:47.371" v="59" actId="313"/>
          <ac:spMkLst>
            <pc:docMk/>
            <pc:sldMk cId="3048287056" sldId="256"/>
            <ac:spMk id="38" creationId="{64C8D23B-3AB7-7808-8BF4-B149A1E22CA7}"/>
          </ac:spMkLst>
        </pc:spChg>
        <pc:spChg chg="mod">
          <ac:chgData name="Charlotte Lee" userId="c00d8afc-4d54-4513-bdae-4d8630ba4353" providerId="ADAL" clId="{FF6F11E5-AF38-2C44-A783-4837A7107C33}" dt="2024-02-20T09:22:31.954" v="6" actId="1035"/>
          <ac:spMkLst>
            <pc:docMk/>
            <pc:sldMk cId="3048287056" sldId="256"/>
            <ac:spMk id="42" creationId="{9F01AC5D-5F46-BD43-E94C-2308D5607670}"/>
          </ac:spMkLst>
        </pc:spChg>
        <pc:spChg chg="mod">
          <ac:chgData name="Charlotte Lee" userId="c00d8afc-4d54-4513-bdae-4d8630ba4353" providerId="ADAL" clId="{FF6F11E5-AF38-2C44-A783-4837A7107C33}" dt="2024-02-29T15:58:17.443" v="57" actId="2711"/>
          <ac:spMkLst>
            <pc:docMk/>
            <pc:sldMk cId="3048287056" sldId="256"/>
            <ac:spMk id="81" creationId="{F5AF5A72-47FB-27D7-086E-DB5BF2300F52}"/>
          </ac:spMkLst>
        </pc:spChg>
        <pc:spChg chg="mod">
          <ac:chgData name="Charlotte Lee" userId="c00d8afc-4d54-4513-bdae-4d8630ba4353" providerId="ADAL" clId="{FF6F11E5-AF38-2C44-A783-4837A7107C33}" dt="2024-02-29T15:58:24.090" v="58" actId="2711"/>
          <ac:spMkLst>
            <pc:docMk/>
            <pc:sldMk cId="3048287056" sldId="256"/>
            <ac:spMk id="82" creationId="{04F15FB1-346F-89F1-A536-879F9D792719}"/>
          </ac:spMkLst>
        </pc:spChg>
        <pc:spChg chg="del mod">
          <ac:chgData name="Charlotte Lee" userId="c00d8afc-4d54-4513-bdae-4d8630ba4353" providerId="ADAL" clId="{FF6F11E5-AF38-2C44-A783-4837A7107C33}" dt="2024-02-29T15:55:51.189" v="9" actId="478"/>
          <ac:spMkLst>
            <pc:docMk/>
            <pc:sldMk cId="3048287056" sldId="256"/>
            <ac:spMk id="83" creationId="{E23396F7-3663-E511-60C0-E1DF3D43E86E}"/>
          </ac:spMkLst>
        </pc:spChg>
        <pc:grpChg chg="mod">
          <ac:chgData name="Charlotte Lee" userId="c00d8afc-4d54-4513-bdae-4d8630ba4353" providerId="ADAL" clId="{FF6F11E5-AF38-2C44-A783-4837A7107C33}" dt="2024-02-29T15:57:09.727" v="51" actId="1037"/>
          <ac:grpSpMkLst>
            <pc:docMk/>
            <pc:sldMk cId="3048287056" sldId="256"/>
            <ac:grpSpMk id="49" creationId="{529CFAB9-8515-FEF6-A9C3-FDF39ED2E2E4}"/>
          </ac:grpSpMkLst>
        </pc:grpChg>
        <pc:picChg chg="mod">
          <ac:chgData name="Charlotte Lee" userId="c00d8afc-4d54-4513-bdae-4d8630ba4353" providerId="ADAL" clId="{FF6F11E5-AF38-2C44-A783-4837A7107C33}" dt="2024-02-29T15:57:09.727" v="51" actId="1037"/>
          <ac:picMkLst>
            <pc:docMk/>
            <pc:sldMk cId="3048287056" sldId="256"/>
            <ac:picMk id="50" creationId="{88485250-EA16-400B-8DFB-18460558E7C5}"/>
          </ac:picMkLst>
        </pc:picChg>
        <pc:picChg chg="mod">
          <ac:chgData name="Charlotte Lee" userId="c00d8afc-4d54-4513-bdae-4d8630ba4353" providerId="ADAL" clId="{FF6F11E5-AF38-2C44-A783-4837A7107C33}" dt="2024-02-29T15:57:09.727" v="51" actId="1037"/>
          <ac:picMkLst>
            <pc:docMk/>
            <pc:sldMk cId="3048287056" sldId="256"/>
            <ac:picMk id="80" creationId="{ADBA69BB-FF46-6601-37CC-F8FDF26E5BF4}"/>
          </ac:picMkLst>
        </pc:picChg>
        <pc:cxnChg chg="add del mod">
          <ac:chgData name="Charlotte Lee" userId="c00d8afc-4d54-4513-bdae-4d8630ba4353" providerId="ADAL" clId="{FF6F11E5-AF38-2C44-A783-4837A7107C33}" dt="2024-02-29T15:57:46.892" v="56" actId="478"/>
          <ac:cxnSpMkLst>
            <pc:docMk/>
            <pc:sldMk cId="3048287056" sldId="256"/>
            <ac:cxnSpMk id="4" creationId="{8F6437D2-5B00-8F23-D8BE-78FA4C5E6E4F}"/>
          </ac:cxnSpMkLst>
        </pc:cxnChg>
      </pc:sldChg>
      <pc:sldChg chg="addSp modSp new">
        <pc:chgData name="Charlotte Lee" userId="c00d8afc-4d54-4513-bdae-4d8630ba4353" providerId="ADAL" clId="{FF6F11E5-AF38-2C44-A783-4837A7107C33}" dt="2024-02-29T15:55:45.928" v="8"/>
        <pc:sldMkLst>
          <pc:docMk/>
          <pc:sldMk cId="656341478" sldId="257"/>
        </pc:sldMkLst>
        <pc:spChg chg="add mod">
          <ac:chgData name="Charlotte Lee" userId="c00d8afc-4d54-4513-bdae-4d8630ba4353" providerId="ADAL" clId="{FF6F11E5-AF38-2C44-A783-4837A7107C33}" dt="2024-02-29T15:55:45.928" v="8"/>
          <ac:spMkLst>
            <pc:docMk/>
            <pc:sldMk cId="656341478" sldId="257"/>
            <ac:spMk id="4" creationId="{69880659-0623-91A8-49DF-96EA4AB6B4F6}"/>
          </ac:spMkLst>
        </pc:spChg>
      </pc:sldChg>
    </pc:docChg>
  </pc:docChgLst>
  <pc:docChgLst>
    <pc:chgData name="Charlotte Lee" userId="c00d8afc-4d54-4513-bdae-4d8630ba4353" providerId="ADAL" clId="{334DCAB3-C0A1-754A-85A7-DE3029D7B47B}"/>
    <pc:docChg chg="delSld modSld modMainMaster">
      <pc:chgData name="Charlotte Lee" userId="c00d8afc-4d54-4513-bdae-4d8630ba4353" providerId="ADAL" clId="{334DCAB3-C0A1-754A-85A7-DE3029D7B47B}" dt="2024-09-24T13:06:42.236" v="93" actId="1038"/>
      <pc:docMkLst>
        <pc:docMk/>
      </pc:docMkLst>
      <pc:sldChg chg="del">
        <pc:chgData name="Charlotte Lee" userId="c00d8afc-4d54-4513-bdae-4d8630ba4353" providerId="ADAL" clId="{334DCAB3-C0A1-754A-85A7-DE3029D7B47B}" dt="2024-09-24T13:04:43.522" v="0" actId="2696"/>
        <pc:sldMkLst>
          <pc:docMk/>
          <pc:sldMk cId="3048287056" sldId="256"/>
        </pc:sldMkLst>
      </pc:sldChg>
      <pc:sldChg chg="del">
        <pc:chgData name="Charlotte Lee" userId="c00d8afc-4d54-4513-bdae-4d8630ba4353" providerId="ADAL" clId="{334DCAB3-C0A1-754A-85A7-DE3029D7B47B}" dt="2024-09-24T13:04:47.110" v="1" actId="2696"/>
        <pc:sldMkLst>
          <pc:docMk/>
          <pc:sldMk cId="656341478" sldId="257"/>
        </pc:sldMkLst>
      </pc:sldChg>
      <pc:sldChg chg="modSp mod">
        <pc:chgData name="Charlotte Lee" userId="c00d8afc-4d54-4513-bdae-4d8630ba4353" providerId="ADAL" clId="{334DCAB3-C0A1-754A-85A7-DE3029D7B47B}" dt="2024-09-24T13:06:42.236" v="93" actId="1038"/>
        <pc:sldMkLst>
          <pc:docMk/>
          <pc:sldMk cId="3585704472" sldId="258"/>
        </pc:sldMkLst>
        <pc:spChg chg="mod">
          <ac:chgData name="Charlotte Lee" userId="c00d8afc-4d54-4513-bdae-4d8630ba4353" providerId="ADAL" clId="{334DCAB3-C0A1-754A-85A7-DE3029D7B47B}" dt="2024-09-24T13:06:42.236" v="93" actId="1038"/>
          <ac:spMkLst>
            <pc:docMk/>
            <pc:sldMk cId="3585704472" sldId="258"/>
            <ac:spMk id="2" creationId="{3FF64120-7A7A-074D-7BF6-064D7890A98A}"/>
          </ac:spMkLst>
        </pc:spChg>
        <pc:spChg chg="mod">
          <ac:chgData name="Charlotte Lee" userId="c00d8afc-4d54-4513-bdae-4d8630ba4353" providerId="ADAL" clId="{334DCAB3-C0A1-754A-85A7-DE3029D7B47B}" dt="2024-09-24T13:06:42.236" v="93" actId="1038"/>
          <ac:spMkLst>
            <pc:docMk/>
            <pc:sldMk cId="3585704472" sldId="258"/>
            <ac:spMk id="3" creationId="{F1B64E5F-C364-88F4-0056-5F5EE5C1AA57}"/>
          </ac:spMkLst>
        </pc:spChg>
        <pc:spChg chg="mod">
          <ac:chgData name="Charlotte Lee" userId="c00d8afc-4d54-4513-bdae-4d8630ba4353" providerId="ADAL" clId="{334DCAB3-C0A1-754A-85A7-DE3029D7B47B}" dt="2024-09-24T13:06:42.236" v="93" actId="1038"/>
          <ac:spMkLst>
            <pc:docMk/>
            <pc:sldMk cId="3585704472" sldId="258"/>
            <ac:spMk id="4" creationId="{87038837-80ED-A2EE-5C9E-52E8B1B95C99}"/>
          </ac:spMkLst>
        </pc:spChg>
        <pc:spChg chg="mod">
          <ac:chgData name="Charlotte Lee" userId="c00d8afc-4d54-4513-bdae-4d8630ba4353" providerId="ADAL" clId="{334DCAB3-C0A1-754A-85A7-DE3029D7B47B}" dt="2024-09-24T13:06:42.236" v="93" actId="1038"/>
          <ac:spMkLst>
            <pc:docMk/>
            <pc:sldMk cId="3585704472" sldId="258"/>
            <ac:spMk id="5" creationId="{2EE07400-BEC7-CFD2-69D3-FA45818EFB73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9" creationId="{501374BB-DD7C-6F6F-D266-C8EAB5977236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10" creationId="{1E4691AE-3365-03A0-101A-A449E2A174BF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11" creationId="{8C3B4F94-AD87-7D80-4928-A6E6B0960359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12" creationId="{926C42F4-FE6C-353B-2BA7-A2EB9B9BA157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13" creationId="{B3699176-5579-1E21-F280-AE176F9A5DC6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14" creationId="{83AF1D51-1ACE-4BF6-8C0B-A5D50E2A2014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15" creationId="{C69057FE-3CFA-E7E1-C42A-771A2FB064AA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16" creationId="{39C7B495-0421-F885-C59D-D1307CCCD109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17" creationId="{EC9C7AEB-0D82-1CA7-132A-42937245E3FB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18" creationId="{6A98B44B-E170-B1D2-47FB-6F3CA3B9C339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19" creationId="{C2BA95B9-03A8-0036-C9F2-E04D7E61B118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20" creationId="{5CC348F8-56FC-83D1-273B-4836C4F927D1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21" creationId="{A9546F03-F3F9-BC9F-94EF-AB3890C441E7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22" creationId="{8E7AF407-D25E-A897-19BD-63E051A3DD48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23" creationId="{9CE4A561-94B5-9C05-BDE8-D429A3D246CD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25" creationId="{FF120394-81E9-D7A3-14D1-85920EFD34CB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26" creationId="{E3DDD489-D5DC-8712-DE4C-C0799E5E6B18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27" creationId="{B2D869F7-F13D-217E-6F33-9F62AB0C502F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28" creationId="{0E80B78A-7EF1-3711-9BCA-CEA1B90021AB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29" creationId="{5E37F38C-8F1E-48B1-2F1A-10015E6E4BAE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30" creationId="{3C99CCAA-4A5E-86AC-AD1E-C4BED9DBD66C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31" creationId="{18D0B273-A8FA-6406-7B7A-6427B2C06445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32" creationId="{4FA82566-A96B-37A9-2796-18E59AA141CB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33" creationId="{B2F848E5-CB2F-E201-748D-E1184D0E776F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34" creationId="{FECD5913-23EC-A8BD-F2D3-D7B8BE8F6C60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35" creationId="{558A5EF0-791E-F811-DC08-3A3BAA69ABF2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36" creationId="{CBFF1D74-B208-7DBF-B0C0-48ABB4D05C5C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37" creationId="{D40A6B6A-840B-6A89-A04A-7F7205828923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38" creationId="{64C8D23B-3AB7-7808-8BF4-B149A1E22CA7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39" creationId="{1CC1CA4D-7C19-5F48-CEDB-4047A89FE5FC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40" creationId="{6D1A4007-53F1-61D6-FE48-A6024405DFC7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41" creationId="{253756C3-DED7-7342-9139-8678F3B90436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42" creationId="{9F01AC5D-5F46-BD43-E94C-2308D5607670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43" creationId="{3DE552CE-54EC-B470-4251-41812571622B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k cId="3585704472" sldId="258"/>
            <ac:spMk id="44" creationId="{3A222430-C7C7-9FB2-0DBC-A03A95234DE3}"/>
          </ac:spMkLst>
        </pc:spChg>
        <pc:spChg chg="mod">
          <ac:chgData name="Charlotte Lee" userId="c00d8afc-4d54-4513-bdae-4d8630ba4353" providerId="ADAL" clId="{334DCAB3-C0A1-754A-85A7-DE3029D7B47B}" dt="2024-09-24T13:06:42.236" v="93" actId="1038"/>
          <ac:spMkLst>
            <pc:docMk/>
            <pc:sldMk cId="3585704472" sldId="258"/>
            <ac:spMk id="46" creationId="{D310D6A3-98E1-EBE6-DC75-AE996F3F7C8C}"/>
          </ac:spMkLst>
        </pc:spChg>
        <pc:spChg chg="mod">
          <ac:chgData name="Charlotte Lee" userId="c00d8afc-4d54-4513-bdae-4d8630ba4353" providerId="ADAL" clId="{334DCAB3-C0A1-754A-85A7-DE3029D7B47B}" dt="2024-09-24T13:06:42.236" v="93" actId="1038"/>
          <ac:spMkLst>
            <pc:docMk/>
            <pc:sldMk cId="3585704472" sldId="258"/>
            <ac:spMk id="48" creationId="{FB5474B5-EEF6-D02D-8A30-2EB09B043CAE}"/>
          </ac:spMkLst>
        </pc:spChg>
        <pc:grpChg chg="mod">
          <ac:chgData name="Charlotte Lee" userId="c00d8afc-4d54-4513-bdae-4d8630ba4353" providerId="ADAL" clId="{334DCAB3-C0A1-754A-85A7-DE3029D7B47B}" dt="2024-09-24T13:06:42.236" v="93" actId="1038"/>
          <ac:grpSpMkLst>
            <pc:docMk/>
            <pc:sldMk cId="3585704472" sldId="258"/>
            <ac:grpSpMk id="45" creationId="{C3928404-DE95-9AEF-D74A-78343FE992EC}"/>
          </ac:grpSpMkLst>
        </pc:grpChg>
        <pc:grpChg chg="mod">
          <ac:chgData name="Charlotte Lee" userId="c00d8afc-4d54-4513-bdae-4d8630ba4353" providerId="ADAL" clId="{334DCAB3-C0A1-754A-85A7-DE3029D7B47B}" dt="2024-09-24T13:06:42.236" v="93" actId="1038"/>
          <ac:grpSpMkLst>
            <pc:docMk/>
            <pc:sldMk cId="3585704472" sldId="258"/>
            <ac:grpSpMk id="47" creationId="{282E6B92-6983-62C6-B3BA-00BABD6D69E5}"/>
          </ac:grpSpMkLst>
        </pc:grpChg>
        <pc:picChg chg="mod">
          <ac:chgData name="Charlotte Lee" userId="c00d8afc-4d54-4513-bdae-4d8630ba4353" providerId="ADAL" clId="{334DCAB3-C0A1-754A-85A7-DE3029D7B47B}" dt="2024-09-24T13:06:42.236" v="93" actId="1038"/>
          <ac:picMkLst>
            <pc:docMk/>
            <pc:sldMk cId="3585704472" sldId="258"/>
            <ac:picMk id="24" creationId="{1F9B400E-DC72-67CB-52B0-E6B516FB9963}"/>
          </ac:picMkLst>
        </pc:picChg>
        <pc:picChg chg="mod">
          <ac:chgData name="Charlotte Lee" userId="c00d8afc-4d54-4513-bdae-4d8630ba4353" providerId="ADAL" clId="{334DCAB3-C0A1-754A-85A7-DE3029D7B47B}" dt="2024-09-24T13:06:42.236" v="93" actId="1038"/>
          <ac:picMkLst>
            <pc:docMk/>
            <pc:sldMk cId="3585704472" sldId="258"/>
            <ac:picMk id="50" creationId="{88485250-EA16-400B-8DFB-18460558E7C5}"/>
          </ac:picMkLst>
        </pc:picChg>
      </pc:sldChg>
      <pc:sldMasterChg chg="modSp modSldLayout">
        <pc:chgData name="Charlotte Lee" userId="c00d8afc-4d54-4513-bdae-4d8630ba4353" providerId="ADAL" clId="{334DCAB3-C0A1-754A-85A7-DE3029D7B47B}" dt="2024-09-24T13:05:08.601" v="2"/>
        <pc:sldMasterMkLst>
          <pc:docMk/>
          <pc:sldMasterMk cId="2376654936" sldId="2147483696"/>
        </pc:sldMasterMkLst>
        <pc:spChg chg="mod">
          <ac:chgData name="Charlotte Lee" userId="c00d8afc-4d54-4513-bdae-4d8630ba4353" providerId="ADAL" clId="{334DCAB3-C0A1-754A-85A7-DE3029D7B47B}" dt="2024-09-24T13:05:08.601" v="2"/>
          <ac:spMkLst>
            <pc:docMk/>
            <pc:sldMasterMk cId="2376654936" sldId="2147483696"/>
            <ac:spMk id="2" creationId="{00000000-0000-0000-0000-000000000000}"/>
          </ac:spMkLst>
        </pc:spChg>
        <pc:spChg chg="mod">
          <ac:chgData name="Charlotte Lee" userId="c00d8afc-4d54-4513-bdae-4d8630ba4353" providerId="ADAL" clId="{334DCAB3-C0A1-754A-85A7-DE3029D7B47B}" dt="2024-09-24T13:05:08.601" v="2"/>
          <ac:spMkLst>
            <pc:docMk/>
            <pc:sldMasterMk cId="2376654936" sldId="2147483696"/>
            <ac:spMk id="3" creationId="{00000000-0000-0000-0000-000000000000}"/>
          </ac:spMkLst>
        </pc:spChg>
        <pc:spChg chg="mod">
          <ac:chgData name="Charlotte Lee" userId="c00d8afc-4d54-4513-bdae-4d8630ba4353" providerId="ADAL" clId="{334DCAB3-C0A1-754A-85A7-DE3029D7B47B}" dt="2024-09-24T13:05:08.601" v="2"/>
          <ac:spMkLst>
            <pc:docMk/>
            <pc:sldMasterMk cId="2376654936" sldId="2147483696"/>
            <ac:spMk id="4" creationId="{00000000-0000-0000-0000-000000000000}"/>
          </ac:spMkLst>
        </pc:spChg>
        <pc:spChg chg="mod">
          <ac:chgData name="Charlotte Lee" userId="c00d8afc-4d54-4513-bdae-4d8630ba4353" providerId="ADAL" clId="{334DCAB3-C0A1-754A-85A7-DE3029D7B47B}" dt="2024-09-24T13:05:08.601" v="2"/>
          <ac:spMkLst>
            <pc:docMk/>
            <pc:sldMasterMk cId="2376654936" sldId="2147483696"/>
            <ac:spMk id="5" creationId="{00000000-0000-0000-0000-000000000000}"/>
          </ac:spMkLst>
        </pc:spChg>
        <pc:spChg chg="mod">
          <ac:chgData name="Charlotte Lee" userId="c00d8afc-4d54-4513-bdae-4d8630ba4353" providerId="ADAL" clId="{334DCAB3-C0A1-754A-85A7-DE3029D7B47B}" dt="2024-09-24T13:05:08.601" v="2"/>
          <ac:spMkLst>
            <pc:docMk/>
            <pc:sldMasterMk cId="2376654936" sldId="2147483696"/>
            <ac:spMk id="6" creationId="{00000000-0000-0000-0000-000000000000}"/>
          </ac:spMkLst>
        </pc:spChg>
        <pc:sldLayoutChg chg="modSp">
          <pc:chgData name="Charlotte Lee" userId="c00d8afc-4d54-4513-bdae-4d8630ba4353" providerId="ADAL" clId="{334DCAB3-C0A1-754A-85A7-DE3029D7B47B}" dt="2024-09-24T13:05:08.601" v="2"/>
          <pc:sldLayoutMkLst>
            <pc:docMk/>
            <pc:sldMasterMk cId="2376654936" sldId="2147483696"/>
            <pc:sldLayoutMk cId="1250445700" sldId="2147483697"/>
          </pc:sldLayoutMkLst>
          <pc:spChg chg="mod">
            <ac:chgData name="Charlotte Lee" userId="c00d8afc-4d54-4513-bdae-4d8630ba4353" providerId="ADAL" clId="{334DCAB3-C0A1-754A-85A7-DE3029D7B47B}" dt="2024-09-24T13:05:08.601" v="2"/>
            <ac:spMkLst>
              <pc:docMk/>
              <pc:sldMasterMk cId="2376654936" sldId="2147483696"/>
              <pc:sldLayoutMk cId="1250445700" sldId="2147483697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5:08.601" v="2"/>
            <ac:spMkLst>
              <pc:docMk/>
              <pc:sldMasterMk cId="2376654936" sldId="2147483696"/>
              <pc:sldLayoutMk cId="1250445700" sldId="2147483697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5:08.601" v="2"/>
          <pc:sldLayoutMkLst>
            <pc:docMk/>
            <pc:sldMasterMk cId="2376654936" sldId="2147483696"/>
            <pc:sldLayoutMk cId="2096708679" sldId="2147483699"/>
          </pc:sldLayoutMkLst>
          <pc:spChg chg="mod">
            <ac:chgData name="Charlotte Lee" userId="c00d8afc-4d54-4513-bdae-4d8630ba4353" providerId="ADAL" clId="{334DCAB3-C0A1-754A-85A7-DE3029D7B47B}" dt="2024-09-24T13:05:08.601" v="2"/>
            <ac:spMkLst>
              <pc:docMk/>
              <pc:sldMasterMk cId="2376654936" sldId="2147483696"/>
              <pc:sldLayoutMk cId="2096708679" sldId="2147483699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5:08.601" v="2"/>
            <ac:spMkLst>
              <pc:docMk/>
              <pc:sldMasterMk cId="2376654936" sldId="2147483696"/>
              <pc:sldLayoutMk cId="2096708679" sldId="2147483699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5:08.601" v="2"/>
          <pc:sldLayoutMkLst>
            <pc:docMk/>
            <pc:sldMasterMk cId="2376654936" sldId="2147483696"/>
            <pc:sldLayoutMk cId="3674962948" sldId="2147483700"/>
          </pc:sldLayoutMkLst>
          <pc:spChg chg="mod">
            <ac:chgData name="Charlotte Lee" userId="c00d8afc-4d54-4513-bdae-4d8630ba4353" providerId="ADAL" clId="{334DCAB3-C0A1-754A-85A7-DE3029D7B47B}" dt="2024-09-24T13:05:08.601" v="2"/>
            <ac:spMkLst>
              <pc:docMk/>
              <pc:sldMasterMk cId="2376654936" sldId="2147483696"/>
              <pc:sldLayoutMk cId="3674962948" sldId="2147483700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5:08.601" v="2"/>
            <ac:spMkLst>
              <pc:docMk/>
              <pc:sldMasterMk cId="2376654936" sldId="2147483696"/>
              <pc:sldLayoutMk cId="3674962948" sldId="2147483700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5:08.601" v="2"/>
          <pc:sldLayoutMkLst>
            <pc:docMk/>
            <pc:sldMasterMk cId="2376654936" sldId="2147483696"/>
            <pc:sldLayoutMk cId="3683370936" sldId="2147483701"/>
          </pc:sldLayoutMkLst>
          <pc:spChg chg="mod">
            <ac:chgData name="Charlotte Lee" userId="c00d8afc-4d54-4513-bdae-4d8630ba4353" providerId="ADAL" clId="{334DCAB3-C0A1-754A-85A7-DE3029D7B47B}" dt="2024-09-24T13:05:08.601" v="2"/>
            <ac:spMkLst>
              <pc:docMk/>
              <pc:sldMasterMk cId="2376654936" sldId="2147483696"/>
              <pc:sldLayoutMk cId="3683370936" sldId="2147483701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5:08.601" v="2"/>
            <ac:spMkLst>
              <pc:docMk/>
              <pc:sldMasterMk cId="2376654936" sldId="2147483696"/>
              <pc:sldLayoutMk cId="3683370936" sldId="2147483701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5:08.601" v="2"/>
            <ac:spMkLst>
              <pc:docMk/>
              <pc:sldMasterMk cId="2376654936" sldId="2147483696"/>
              <pc:sldLayoutMk cId="3683370936" sldId="2147483701"/>
              <ac:spMk id="4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5:08.601" v="2"/>
            <ac:spMkLst>
              <pc:docMk/>
              <pc:sldMasterMk cId="2376654936" sldId="2147483696"/>
              <pc:sldLayoutMk cId="3683370936" sldId="2147483701"/>
              <ac:spMk id="5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5:08.601" v="2"/>
            <ac:spMkLst>
              <pc:docMk/>
              <pc:sldMasterMk cId="2376654936" sldId="2147483696"/>
              <pc:sldLayoutMk cId="3683370936" sldId="2147483701"/>
              <ac:spMk id="6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5:08.601" v="2"/>
          <pc:sldLayoutMkLst>
            <pc:docMk/>
            <pc:sldMasterMk cId="2376654936" sldId="2147483696"/>
            <pc:sldLayoutMk cId="1369334758" sldId="2147483704"/>
          </pc:sldLayoutMkLst>
          <pc:spChg chg="mod">
            <ac:chgData name="Charlotte Lee" userId="c00d8afc-4d54-4513-bdae-4d8630ba4353" providerId="ADAL" clId="{334DCAB3-C0A1-754A-85A7-DE3029D7B47B}" dt="2024-09-24T13:05:08.601" v="2"/>
            <ac:spMkLst>
              <pc:docMk/>
              <pc:sldMasterMk cId="2376654936" sldId="2147483696"/>
              <pc:sldLayoutMk cId="1369334758" sldId="2147483704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5:08.601" v="2"/>
            <ac:spMkLst>
              <pc:docMk/>
              <pc:sldMasterMk cId="2376654936" sldId="2147483696"/>
              <pc:sldLayoutMk cId="1369334758" sldId="2147483704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5:08.601" v="2"/>
            <ac:spMkLst>
              <pc:docMk/>
              <pc:sldMasterMk cId="2376654936" sldId="2147483696"/>
              <pc:sldLayoutMk cId="1369334758" sldId="2147483704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5:08.601" v="2"/>
          <pc:sldLayoutMkLst>
            <pc:docMk/>
            <pc:sldMasterMk cId="2376654936" sldId="2147483696"/>
            <pc:sldLayoutMk cId="2166414282" sldId="2147483705"/>
          </pc:sldLayoutMkLst>
          <pc:spChg chg="mod">
            <ac:chgData name="Charlotte Lee" userId="c00d8afc-4d54-4513-bdae-4d8630ba4353" providerId="ADAL" clId="{334DCAB3-C0A1-754A-85A7-DE3029D7B47B}" dt="2024-09-24T13:05:08.601" v="2"/>
            <ac:spMkLst>
              <pc:docMk/>
              <pc:sldMasterMk cId="2376654936" sldId="2147483696"/>
              <pc:sldLayoutMk cId="2166414282" sldId="2147483705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5:08.601" v="2"/>
            <ac:spMkLst>
              <pc:docMk/>
              <pc:sldMasterMk cId="2376654936" sldId="2147483696"/>
              <pc:sldLayoutMk cId="2166414282" sldId="2147483705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5:08.601" v="2"/>
            <ac:spMkLst>
              <pc:docMk/>
              <pc:sldMasterMk cId="2376654936" sldId="2147483696"/>
              <pc:sldLayoutMk cId="2166414282" sldId="2147483705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5:08.601" v="2"/>
          <pc:sldLayoutMkLst>
            <pc:docMk/>
            <pc:sldMasterMk cId="2376654936" sldId="2147483696"/>
            <pc:sldLayoutMk cId="1438905164" sldId="2147483707"/>
          </pc:sldLayoutMkLst>
          <pc:spChg chg="mod">
            <ac:chgData name="Charlotte Lee" userId="c00d8afc-4d54-4513-bdae-4d8630ba4353" providerId="ADAL" clId="{334DCAB3-C0A1-754A-85A7-DE3029D7B47B}" dt="2024-09-24T13:05:08.601" v="2"/>
            <ac:spMkLst>
              <pc:docMk/>
              <pc:sldMasterMk cId="2376654936" sldId="2147483696"/>
              <pc:sldLayoutMk cId="1438905164" sldId="2147483707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5:08.601" v="2"/>
            <ac:spMkLst>
              <pc:docMk/>
              <pc:sldMasterMk cId="2376654936" sldId="2147483696"/>
              <pc:sldLayoutMk cId="1438905164" sldId="2147483707"/>
              <ac:spMk id="3" creationId="{00000000-0000-0000-0000-000000000000}"/>
            </ac:spMkLst>
          </pc:spChg>
        </pc:sldLayoutChg>
      </pc:sldMasterChg>
      <pc:sldMasterChg chg="modSp modSldLayout">
        <pc:chgData name="Charlotte Lee" userId="c00d8afc-4d54-4513-bdae-4d8630ba4353" providerId="ADAL" clId="{334DCAB3-C0A1-754A-85A7-DE3029D7B47B}" dt="2024-09-24T13:06:05.484" v="78"/>
        <pc:sldMasterMkLst>
          <pc:docMk/>
          <pc:sldMasterMk cId="1998172241" sldId="2147483708"/>
        </pc:sldMasterMkLst>
        <pc:spChg chg="mod">
          <ac:chgData name="Charlotte Lee" userId="c00d8afc-4d54-4513-bdae-4d8630ba4353" providerId="ADAL" clId="{334DCAB3-C0A1-754A-85A7-DE3029D7B47B}" dt="2024-09-24T13:06:05.484" v="78"/>
          <ac:spMkLst>
            <pc:docMk/>
            <pc:sldMasterMk cId="1998172241" sldId="2147483708"/>
            <ac:spMk id="2" creationId="{00000000-0000-0000-0000-000000000000}"/>
          </ac:spMkLst>
        </pc:spChg>
        <pc:spChg chg="mod">
          <ac:chgData name="Charlotte Lee" userId="c00d8afc-4d54-4513-bdae-4d8630ba4353" providerId="ADAL" clId="{334DCAB3-C0A1-754A-85A7-DE3029D7B47B}" dt="2024-09-24T13:06:05.484" v="78"/>
          <ac:spMkLst>
            <pc:docMk/>
            <pc:sldMasterMk cId="1998172241" sldId="2147483708"/>
            <ac:spMk id="3" creationId="{00000000-0000-0000-0000-000000000000}"/>
          </ac:spMkLst>
        </pc:spChg>
        <pc:spChg chg="mod">
          <ac:chgData name="Charlotte Lee" userId="c00d8afc-4d54-4513-bdae-4d8630ba4353" providerId="ADAL" clId="{334DCAB3-C0A1-754A-85A7-DE3029D7B47B}" dt="2024-09-24T13:06:05.484" v="78"/>
          <ac:spMkLst>
            <pc:docMk/>
            <pc:sldMasterMk cId="1998172241" sldId="2147483708"/>
            <ac:spMk id="4" creationId="{00000000-0000-0000-0000-000000000000}"/>
          </ac:spMkLst>
        </pc:spChg>
        <pc:spChg chg="mod">
          <ac:chgData name="Charlotte Lee" userId="c00d8afc-4d54-4513-bdae-4d8630ba4353" providerId="ADAL" clId="{334DCAB3-C0A1-754A-85A7-DE3029D7B47B}" dt="2024-09-24T13:06:05.484" v="78"/>
          <ac:spMkLst>
            <pc:docMk/>
            <pc:sldMasterMk cId="1998172241" sldId="2147483708"/>
            <ac:spMk id="5" creationId="{00000000-0000-0000-0000-000000000000}"/>
          </ac:spMkLst>
        </pc:spChg>
        <pc:spChg chg="mod">
          <ac:chgData name="Charlotte Lee" userId="c00d8afc-4d54-4513-bdae-4d8630ba4353" providerId="ADAL" clId="{334DCAB3-C0A1-754A-85A7-DE3029D7B47B}" dt="2024-09-24T13:06:05.484" v="78"/>
          <ac:spMkLst>
            <pc:docMk/>
            <pc:sldMasterMk cId="1998172241" sldId="2147483708"/>
            <ac:spMk id="6" creationId="{00000000-0000-0000-0000-000000000000}"/>
          </ac:spMkLst>
        </pc:spChg>
        <pc:sldLayoutChg chg="modSp">
          <pc:chgData name="Charlotte Lee" userId="c00d8afc-4d54-4513-bdae-4d8630ba4353" providerId="ADAL" clId="{334DCAB3-C0A1-754A-85A7-DE3029D7B47B}" dt="2024-09-24T13:06:05.484" v="78"/>
          <pc:sldLayoutMkLst>
            <pc:docMk/>
            <pc:sldMasterMk cId="1998172241" sldId="2147483708"/>
            <pc:sldLayoutMk cId="800997065" sldId="2147483709"/>
          </pc:sldLayoutMkLst>
          <pc:spChg chg="mod">
            <ac:chgData name="Charlotte Lee" userId="c00d8afc-4d54-4513-bdae-4d8630ba4353" providerId="ADAL" clId="{334DCAB3-C0A1-754A-85A7-DE3029D7B47B}" dt="2024-09-24T13:06:05.484" v="78"/>
            <ac:spMkLst>
              <pc:docMk/>
              <pc:sldMasterMk cId="1998172241" sldId="2147483708"/>
              <pc:sldLayoutMk cId="800997065" sldId="2147483709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05.484" v="78"/>
            <ac:spMkLst>
              <pc:docMk/>
              <pc:sldMasterMk cId="1998172241" sldId="2147483708"/>
              <pc:sldLayoutMk cId="800997065" sldId="2147483709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6:05.484" v="78"/>
          <pc:sldLayoutMkLst>
            <pc:docMk/>
            <pc:sldMasterMk cId="1998172241" sldId="2147483708"/>
            <pc:sldLayoutMk cId="1234257933" sldId="2147483711"/>
          </pc:sldLayoutMkLst>
          <pc:spChg chg="mod">
            <ac:chgData name="Charlotte Lee" userId="c00d8afc-4d54-4513-bdae-4d8630ba4353" providerId="ADAL" clId="{334DCAB3-C0A1-754A-85A7-DE3029D7B47B}" dt="2024-09-24T13:06:05.484" v="78"/>
            <ac:spMkLst>
              <pc:docMk/>
              <pc:sldMasterMk cId="1998172241" sldId="2147483708"/>
              <pc:sldLayoutMk cId="1234257933" sldId="2147483711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05.484" v="78"/>
            <ac:spMkLst>
              <pc:docMk/>
              <pc:sldMasterMk cId="1998172241" sldId="2147483708"/>
              <pc:sldLayoutMk cId="1234257933" sldId="2147483711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6:05.484" v="78"/>
          <pc:sldLayoutMkLst>
            <pc:docMk/>
            <pc:sldMasterMk cId="1998172241" sldId="2147483708"/>
            <pc:sldLayoutMk cId="3901740538" sldId="2147483712"/>
          </pc:sldLayoutMkLst>
          <pc:spChg chg="mod">
            <ac:chgData name="Charlotte Lee" userId="c00d8afc-4d54-4513-bdae-4d8630ba4353" providerId="ADAL" clId="{334DCAB3-C0A1-754A-85A7-DE3029D7B47B}" dt="2024-09-24T13:06:05.484" v="78"/>
            <ac:spMkLst>
              <pc:docMk/>
              <pc:sldMasterMk cId="1998172241" sldId="2147483708"/>
              <pc:sldLayoutMk cId="3901740538" sldId="2147483712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05.484" v="78"/>
            <ac:spMkLst>
              <pc:docMk/>
              <pc:sldMasterMk cId="1998172241" sldId="2147483708"/>
              <pc:sldLayoutMk cId="3901740538" sldId="2147483712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6:05.484" v="78"/>
          <pc:sldLayoutMkLst>
            <pc:docMk/>
            <pc:sldMasterMk cId="1998172241" sldId="2147483708"/>
            <pc:sldLayoutMk cId="1267501780" sldId="2147483713"/>
          </pc:sldLayoutMkLst>
          <pc:spChg chg="mod">
            <ac:chgData name="Charlotte Lee" userId="c00d8afc-4d54-4513-bdae-4d8630ba4353" providerId="ADAL" clId="{334DCAB3-C0A1-754A-85A7-DE3029D7B47B}" dt="2024-09-24T13:06:05.484" v="78"/>
            <ac:spMkLst>
              <pc:docMk/>
              <pc:sldMasterMk cId="1998172241" sldId="2147483708"/>
              <pc:sldLayoutMk cId="1267501780" sldId="2147483713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05.484" v="78"/>
            <ac:spMkLst>
              <pc:docMk/>
              <pc:sldMasterMk cId="1998172241" sldId="2147483708"/>
              <pc:sldLayoutMk cId="1267501780" sldId="2147483713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05.484" v="78"/>
            <ac:spMkLst>
              <pc:docMk/>
              <pc:sldMasterMk cId="1998172241" sldId="2147483708"/>
              <pc:sldLayoutMk cId="1267501780" sldId="2147483713"/>
              <ac:spMk id="4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05.484" v="78"/>
            <ac:spMkLst>
              <pc:docMk/>
              <pc:sldMasterMk cId="1998172241" sldId="2147483708"/>
              <pc:sldLayoutMk cId="1267501780" sldId="2147483713"/>
              <ac:spMk id="5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05.484" v="78"/>
            <ac:spMkLst>
              <pc:docMk/>
              <pc:sldMasterMk cId="1998172241" sldId="2147483708"/>
              <pc:sldLayoutMk cId="1267501780" sldId="2147483713"/>
              <ac:spMk id="6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6:05.484" v="78"/>
          <pc:sldLayoutMkLst>
            <pc:docMk/>
            <pc:sldMasterMk cId="1998172241" sldId="2147483708"/>
            <pc:sldLayoutMk cId="4276014406" sldId="2147483716"/>
          </pc:sldLayoutMkLst>
          <pc:spChg chg="mod">
            <ac:chgData name="Charlotte Lee" userId="c00d8afc-4d54-4513-bdae-4d8630ba4353" providerId="ADAL" clId="{334DCAB3-C0A1-754A-85A7-DE3029D7B47B}" dt="2024-09-24T13:06:05.484" v="78"/>
            <ac:spMkLst>
              <pc:docMk/>
              <pc:sldMasterMk cId="1998172241" sldId="2147483708"/>
              <pc:sldLayoutMk cId="4276014406" sldId="2147483716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05.484" v="78"/>
            <ac:spMkLst>
              <pc:docMk/>
              <pc:sldMasterMk cId="1998172241" sldId="2147483708"/>
              <pc:sldLayoutMk cId="4276014406" sldId="2147483716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05.484" v="78"/>
            <ac:spMkLst>
              <pc:docMk/>
              <pc:sldMasterMk cId="1998172241" sldId="2147483708"/>
              <pc:sldLayoutMk cId="4276014406" sldId="2147483716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6:05.484" v="78"/>
          <pc:sldLayoutMkLst>
            <pc:docMk/>
            <pc:sldMasterMk cId="1998172241" sldId="2147483708"/>
            <pc:sldLayoutMk cId="2503623354" sldId="2147483717"/>
          </pc:sldLayoutMkLst>
          <pc:spChg chg="mod">
            <ac:chgData name="Charlotte Lee" userId="c00d8afc-4d54-4513-bdae-4d8630ba4353" providerId="ADAL" clId="{334DCAB3-C0A1-754A-85A7-DE3029D7B47B}" dt="2024-09-24T13:06:05.484" v="78"/>
            <ac:spMkLst>
              <pc:docMk/>
              <pc:sldMasterMk cId="1998172241" sldId="2147483708"/>
              <pc:sldLayoutMk cId="2503623354" sldId="2147483717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05.484" v="78"/>
            <ac:spMkLst>
              <pc:docMk/>
              <pc:sldMasterMk cId="1998172241" sldId="2147483708"/>
              <pc:sldLayoutMk cId="2503623354" sldId="2147483717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05.484" v="78"/>
            <ac:spMkLst>
              <pc:docMk/>
              <pc:sldMasterMk cId="1998172241" sldId="2147483708"/>
              <pc:sldLayoutMk cId="2503623354" sldId="2147483717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6:05.484" v="78"/>
          <pc:sldLayoutMkLst>
            <pc:docMk/>
            <pc:sldMasterMk cId="1998172241" sldId="2147483708"/>
            <pc:sldLayoutMk cId="1653382522" sldId="2147483719"/>
          </pc:sldLayoutMkLst>
          <pc:spChg chg="mod">
            <ac:chgData name="Charlotte Lee" userId="c00d8afc-4d54-4513-bdae-4d8630ba4353" providerId="ADAL" clId="{334DCAB3-C0A1-754A-85A7-DE3029D7B47B}" dt="2024-09-24T13:06:05.484" v="78"/>
            <ac:spMkLst>
              <pc:docMk/>
              <pc:sldMasterMk cId="1998172241" sldId="2147483708"/>
              <pc:sldLayoutMk cId="1653382522" sldId="2147483719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05.484" v="78"/>
            <ac:spMkLst>
              <pc:docMk/>
              <pc:sldMasterMk cId="1998172241" sldId="2147483708"/>
              <pc:sldLayoutMk cId="1653382522" sldId="2147483719"/>
              <ac:spMk id="3" creationId="{00000000-0000-0000-0000-000000000000}"/>
            </ac:spMkLst>
          </pc:spChg>
        </pc:sldLayoutChg>
      </pc:sldMasterChg>
      <pc:sldMasterChg chg="modSp modSldLayout">
        <pc:chgData name="Charlotte Lee" userId="c00d8afc-4d54-4513-bdae-4d8630ba4353" providerId="ADAL" clId="{334DCAB3-C0A1-754A-85A7-DE3029D7B47B}" dt="2024-09-24T13:06:20.681" v="79"/>
        <pc:sldMasterMkLst>
          <pc:docMk/>
          <pc:sldMasterMk cId="684275976" sldId="2147483720"/>
        </pc:sldMasterMkLst>
        <pc:spChg chg="mod">
          <ac:chgData name="Charlotte Lee" userId="c00d8afc-4d54-4513-bdae-4d8630ba4353" providerId="ADAL" clId="{334DCAB3-C0A1-754A-85A7-DE3029D7B47B}" dt="2024-09-24T13:06:20.681" v="79"/>
          <ac:spMkLst>
            <pc:docMk/>
            <pc:sldMasterMk cId="684275976" sldId="2147483720"/>
            <ac:spMk id="2" creationId="{00000000-0000-0000-0000-000000000000}"/>
          </ac:spMkLst>
        </pc:spChg>
        <pc:spChg chg="mod">
          <ac:chgData name="Charlotte Lee" userId="c00d8afc-4d54-4513-bdae-4d8630ba4353" providerId="ADAL" clId="{334DCAB3-C0A1-754A-85A7-DE3029D7B47B}" dt="2024-09-24T13:06:20.681" v="79"/>
          <ac:spMkLst>
            <pc:docMk/>
            <pc:sldMasterMk cId="684275976" sldId="2147483720"/>
            <ac:spMk id="3" creationId="{00000000-0000-0000-0000-000000000000}"/>
          </ac:spMkLst>
        </pc:spChg>
        <pc:spChg chg="mod">
          <ac:chgData name="Charlotte Lee" userId="c00d8afc-4d54-4513-bdae-4d8630ba4353" providerId="ADAL" clId="{334DCAB3-C0A1-754A-85A7-DE3029D7B47B}" dt="2024-09-24T13:06:20.681" v="79"/>
          <ac:spMkLst>
            <pc:docMk/>
            <pc:sldMasterMk cId="684275976" sldId="2147483720"/>
            <ac:spMk id="4" creationId="{00000000-0000-0000-0000-000000000000}"/>
          </ac:spMkLst>
        </pc:spChg>
        <pc:spChg chg="mod">
          <ac:chgData name="Charlotte Lee" userId="c00d8afc-4d54-4513-bdae-4d8630ba4353" providerId="ADAL" clId="{334DCAB3-C0A1-754A-85A7-DE3029D7B47B}" dt="2024-09-24T13:06:20.681" v="79"/>
          <ac:spMkLst>
            <pc:docMk/>
            <pc:sldMasterMk cId="684275976" sldId="2147483720"/>
            <ac:spMk id="5" creationId="{00000000-0000-0000-0000-000000000000}"/>
          </ac:spMkLst>
        </pc:spChg>
        <pc:spChg chg="mod">
          <ac:chgData name="Charlotte Lee" userId="c00d8afc-4d54-4513-bdae-4d8630ba4353" providerId="ADAL" clId="{334DCAB3-C0A1-754A-85A7-DE3029D7B47B}" dt="2024-09-24T13:06:20.681" v="79"/>
          <ac:spMkLst>
            <pc:docMk/>
            <pc:sldMasterMk cId="684275976" sldId="2147483720"/>
            <ac:spMk id="6" creationId="{00000000-0000-0000-0000-000000000000}"/>
          </ac:spMkLst>
        </pc:spChg>
        <pc:sldLayoutChg chg="modSp">
          <pc:chgData name="Charlotte Lee" userId="c00d8afc-4d54-4513-bdae-4d8630ba4353" providerId="ADAL" clId="{334DCAB3-C0A1-754A-85A7-DE3029D7B47B}" dt="2024-09-24T13:06:20.681" v="79"/>
          <pc:sldLayoutMkLst>
            <pc:docMk/>
            <pc:sldMasterMk cId="684275976" sldId="2147483720"/>
            <pc:sldLayoutMk cId="3220727441" sldId="2147483721"/>
          </pc:sldLayoutMkLst>
          <pc:spChg chg="mod">
            <ac:chgData name="Charlotte Lee" userId="c00d8afc-4d54-4513-bdae-4d8630ba4353" providerId="ADAL" clId="{334DCAB3-C0A1-754A-85A7-DE3029D7B47B}" dt="2024-09-24T13:06:20.681" v="79"/>
            <ac:spMkLst>
              <pc:docMk/>
              <pc:sldMasterMk cId="684275976" sldId="2147483720"/>
              <pc:sldLayoutMk cId="3220727441" sldId="2147483721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20.681" v="79"/>
            <ac:spMkLst>
              <pc:docMk/>
              <pc:sldMasterMk cId="684275976" sldId="2147483720"/>
              <pc:sldLayoutMk cId="3220727441" sldId="2147483721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6:20.681" v="79"/>
          <pc:sldLayoutMkLst>
            <pc:docMk/>
            <pc:sldMasterMk cId="684275976" sldId="2147483720"/>
            <pc:sldLayoutMk cId="2347514023" sldId="2147483723"/>
          </pc:sldLayoutMkLst>
          <pc:spChg chg="mod">
            <ac:chgData name="Charlotte Lee" userId="c00d8afc-4d54-4513-bdae-4d8630ba4353" providerId="ADAL" clId="{334DCAB3-C0A1-754A-85A7-DE3029D7B47B}" dt="2024-09-24T13:06:20.681" v="79"/>
            <ac:spMkLst>
              <pc:docMk/>
              <pc:sldMasterMk cId="684275976" sldId="2147483720"/>
              <pc:sldLayoutMk cId="2347514023" sldId="2147483723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20.681" v="79"/>
            <ac:spMkLst>
              <pc:docMk/>
              <pc:sldMasterMk cId="684275976" sldId="2147483720"/>
              <pc:sldLayoutMk cId="2347514023" sldId="2147483723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6:20.681" v="79"/>
          <pc:sldLayoutMkLst>
            <pc:docMk/>
            <pc:sldMasterMk cId="684275976" sldId="2147483720"/>
            <pc:sldLayoutMk cId="4122881814" sldId="2147483724"/>
          </pc:sldLayoutMkLst>
          <pc:spChg chg="mod">
            <ac:chgData name="Charlotte Lee" userId="c00d8afc-4d54-4513-bdae-4d8630ba4353" providerId="ADAL" clId="{334DCAB3-C0A1-754A-85A7-DE3029D7B47B}" dt="2024-09-24T13:06:20.681" v="79"/>
            <ac:spMkLst>
              <pc:docMk/>
              <pc:sldMasterMk cId="684275976" sldId="2147483720"/>
              <pc:sldLayoutMk cId="4122881814" sldId="2147483724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20.681" v="79"/>
            <ac:spMkLst>
              <pc:docMk/>
              <pc:sldMasterMk cId="684275976" sldId="2147483720"/>
              <pc:sldLayoutMk cId="4122881814" sldId="2147483724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6:20.681" v="79"/>
          <pc:sldLayoutMkLst>
            <pc:docMk/>
            <pc:sldMasterMk cId="684275976" sldId="2147483720"/>
            <pc:sldLayoutMk cId="847311538" sldId="2147483725"/>
          </pc:sldLayoutMkLst>
          <pc:spChg chg="mod">
            <ac:chgData name="Charlotte Lee" userId="c00d8afc-4d54-4513-bdae-4d8630ba4353" providerId="ADAL" clId="{334DCAB3-C0A1-754A-85A7-DE3029D7B47B}" dt="2024-09-24T13:06:20.681" v="79"/>
            <ac:spMkLst>
              <pc:docMk/>
              <pc:sldMasterMk cId="684275976" sldId="2147483720"/>
              <pc:sldLayoutMk cId="847311538" sldId="2147483725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20.681" v="79"/>
            <ac:spMkLst>
              <pc:docMk/>
              <pc:sldMasterMk cId="684275976" sldId="2147483720"/>
              <pc:sldLayoutMk cId="847311538" sldId="2147483725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20.681" v="79"/>
            <ac:spMkLst>
              <pc:docMk/>
              <pc:sldMasterMk cId="684275976" sldId="2147483720"/>
              <pc:sldLayoutMk cId="847311538" sldId="2147483725"/>
              <ac:spMk id="4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20.681" v="79"/>
            <ac:spMkLst>
              <pc:docMk/>
              <pc:sldMasterMk cId="684275976" sldId="2147483720"/>
              <pc:sldLayoutMk cId="847311538" sldId="2147483725"/>
              <ac:spMk id="5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20.681" v="79"/>
            <ac:spMkLst>
              <pc:docMk/>
              <pc:sldMasterMk cId="684275976" sldId="2147483720"/>
              <pc:sldLayoutMk cId="847311538" sldId="2147483725"/>
              <ac:spMk id="6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6:20.681" v="79"/>
          <pc:sldLayoutMkLst>
            <pc:docMk/>
            <pc:sldMasterMk cId="684275976" sldId="2147483720"/>
            <pc:sldLayoutMk cId="4288903016" sldId="2147483728"/>
          </pc:sldLayoutMkLst>
          <pc:spChg chg="mod">
            <ac:chgData name="Charlotte Lee" userId="c00d8afc-4d54-4513-bdae-4d8630ba4353" providerId="ADAL" clId="{334DCAB3-C0A1-754A-85A7-DE3029D7B47B}" dt="2024-09-24T13:06:20.681" v="79"/>
            <ac:spMkLst>
              <pc:docMk/>
              <pc:sldMasterMk cId="684275976" sldId="2147483720"/>
              <pc:sldLayoutMk cId="4288903016" sldId="2147483728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20.681" v="79"/>
            <ac:spMkLst>
              <pc:docMk/>
              <pc:sldMasterMk cId="684275976" sldId="2147483720"/>
              <pc:sldLayoutMk cId="4288903016" sldId="2147483728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20.681" v="79"/>
            <ac:spMkLst>
              <pc:docMk/>
              <pc:sldMasterMk cId="684275976" sldId="2147483720"/>
              <pc:sldLayoutMk cId="4288903016" sldId="2147483728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6:20.681" v="79"/>
          <pc:sldLayoutMkLst>
            <pc:docMk/>
            <pc:sldMasterMk cId="684275976" sldId="2147483720"/>
            <pc:sldLayoutMk cId="17254359" sldId="2147483729"/>
          </pc:sldLayoutMkLst>
          <pc:spChg chg="mod">
            <ac:chgData name="Charlotte Lee" userId="c00d8afc-4d54-4513-bdae-4d8630ba4353" providerId="ADAL" clId="{334DCAB3-C0A1-754A-85A7-DE3029D7B47B}" dt="2024-09-24T13:06:20.681" v="79"/>
            <ac:spMkLst>
              <pc:docMk/>
              <pc:sldMasterMk cId="684275976" sldId="2147483720"/>
              <pc:sldLayoutMk cId="17254359" sldId="2147483729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20.681" v="79"/>
            <ac:spMkLst>
              <pc:docMk/>
              <pc:sldMasterMk cId="684275976" sldId="2147483720"/>
              <pc:sldLayoutMk cId="17254359" sldId="2147483729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20.681" v="79"/>
            <ac:spMkLst>
              <pc:docMk/>
              <pc:sldMasterMk cId="684275976" sldId="2147483720"/>
              <pc:sldLayoutMk cId="17254359" sldId="2147483729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6:20.681" v="79"/>
          <pc:sldLayoutMkLst>
            <pc:docMk/>
            <pc:sldMasterMk cId="684275976" sldId="2147483720"/>
            <pc:sldLayoutMk cId="2439944247" sldId="2147483731"/>
          </pc:sldLayoutMkLst>
          <pc:spChg chg="mod">
            <ac:chgData name="Charlotte Lee" userId="c00d8afc-4d54-4513-bdae-4d8630ba4353" providerId="ADAL" clId="{334DCAB3-C0A1-754A-85A7-DE3029D7B47B}" dt="2024-09-24T13:06:20.681" v="79"/>
            <ac:spMkLst>
              <pc:docMk/>
              <pc:sldMasterMk cId="684275976" sldId="2147483720"/>
              <pc:sldLayoutMk cId="2439944247" sldId="2147483731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20.681" v="79"/>
            <ac:spMkLst>
              <pc:docMk/>
              <pc:sldMasterMk cId="684275976" sldId="2147483720"/>
              <pc:sldLayoutMk cId="2439944247" sldId="2147483731"/>
              <ac:spMk id="3" creationId="{00000000-0000-0000-0000-000000000000}"/>
            </ac:spMkLst>
          </pc:spChg>
        </pc:sldLayoutChg>
      </pc:sldMasterChg>
      <pc:sldMasterChg chg="modSp modSldLayout">
        <pc:chgData name="Charlotte Lee" userId="c00d8afc-4d54-4513-bdae-4d8630ba4353" providerId="ADAL" clId="{334DCAB3-C0A1-754A-85A7-DE3029D7B47B}" dt="2024-09-24T13:06:35.424" v="80"/>
        <pc:sldMasterMkLst>
          <pc:docMk/>
          <pc:sldMasterMk cId="522377983" sldId="2147483732"/>
        </pc:sldMasterMkLst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asterMk cId="522377983" sldId="2147483732"/>
            <ac:spMk id="2" creationId="{00000000-0000-0000-0000-000000000000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asterMk cId="522377983" sldId="2147483732"/>
            <ac:spMk id="3" creationId="{00000000-0000-0000-0000-000000000000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asterMk cId="522377983" sldId="2147483732"/>
            <ac:spMk id="4" creationId="{00000000-0000-0000-0000-000000000000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asterMk cId="522377983" sldId="2147483732"/>
            <ac:spMk id="5" creationId="{00000000-0000-0000-0000-000000000000}"/>
          </ac:spMkLst>
        </pc:spChg>
        <pc:spChg chg="mod">
          <ac:chgData name="Charlotte Lee" userId="c00d8afc-4d54-4513-bdae-4d8630ba4353" providerId="ADAL" clId="{334DCAB3-C0A1-754A-85A7-DE3029D7B47B}" dt="2024-09-24T13:06:35.424" v="80"/>
          <ac:spMkLst>
            <pc:docMk/>
            <pc:sldMasterMk cId="522377983" sldId="2147483732"/>
            <ac:spMk id="6" creationId="{00000000-0000-0000-0000-000000000000}"/>
          </ac:spMkLst>
        </pc:spChg>
        <pc:sldLayoutChg chg="modSp">
          <pc:chgData name="Charlotte Lee" userId="c00d8afc-4d54-4513-bdae-4d8630ba4353" providerId="ADAL" clId="{334DCAB3-C0A1-754A-85A7-DE3029D7B47B}" dt="2024-09-24T13:06:35.424" v="80"/>
          <pc:sldLayoutMkLst>
            <pc:docMk/>
            <pc:sldMasterMk cId="522377983" sldId="2147483732"/>
            <pc:sldLayoutMk cId="353292349" sldId="2147483733"/>
          </pc:sldLayoutMkLst>
          <pc:spChg chg="mod">
            <ac:chgData name="Charlotte Lee" userId="c00d8afc-4d54-4513-bdae-4d8630ba4353" providerId="ADAL" clId="{334DCAB3-C0A1-754A-85A7-DE3029D7B47B}" dt="2024-09-24T13:06:35.424" v="80"/>
            <ac:spMkLst>
              <pc:docMk/>
              <pc:sldMasterMk cId="522377983" sldId="2147483732"/>
              <pc:sldLayoutMk cId="353292349" sldId="2147483733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35.424" v="80"/>
            <ac:spMkLst>
              <pc:docMk/>
              <pc:sldMasterMk cId="522377983" sldId="2147483732"/>
              <pc:sldLayoutMk cId="353292349" sldId="2147483733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6:35.424" v="80"/>
          <pc:sldLayoutMkLst>
            <pc:docMk/>
            <pc:sldMasterMk cId="522377983" sldId="2147483732"/>
            <pc:sldLayoutMk cId="1428170329" sldId="2147483735"/>
          </pc:sldLayoutMkLst>
          <pc:spChg chg="mod">
            <ac:chgData name="Charlotte Lee" userId="c00d8afc-4d54-4513-bdae-4d8630ba4353" providerId="ADAL" clId="{334DCAB3-C0A1-754A-85A7-DE3029D7B47B}" dt="2024-09-24T13:06:35.424" v="80"/>
            <ac:spMkLst>
              <pc:docMk/>
              <pc:sldMasterMk cId="522377983" sldId="2147483732"/>
              <pc:sldLayoutMk cId="1428170329" sldId="2147483735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35.424" v="80"/>
            <ac:spMkLst>
              <pc:docMk/>
              <pc:sldMasterMk cId="522377983" sldId="2147483732"/>
              <pc:sldLayoutMk cId="1428170329" sldId="2147483735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6:35.424" v="80"/>
          <pc:sldLayoutMkLst>
            <pc:docMk/>
            <pc:sldMasterMk cId="522377983" sldId="2147483732"/>
            <pc:sldLayoutMk cId="1163436425" sldId="2147483736"/>
          </pc:sldLayoutMkLst>
          <pc:spChg chg="mod">
            <ac:chgData name="Charlotte Lee" userId="c00d8afc-4d54-4513-bdae-4d8630ba4353" providerId="ADAL" clId="{334DCAB3-C0A1-754A-85A7-DE3029D7B47B}" dt="2024-09-24T13:06:35.424" v="80"/>
            <ac:spMkLst>
              <pc:docMk/>
              <pc:sldMasterMk cId="522377983" sldId="2147483732"/>
              <pc:sldLayoutMk cId="1163436425" sldId="2147483736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35.424" v="80"/>
            <ac:spMkLst>
              <pc:docMk/>
              <pc:sldMasterMk cId="522377983" sldId="2147483732"/>
              <pc:sldLayoutMk cId="1163436425" sldId="2147483736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6:35.424" v="80"/>
          <pc:sldLayoutMkLst>
            <pc:docMk/>
            <pc:sldMasterMk cId="522377983" sldId="2147483732"/>
            <pc:sldLayoutMk cId="3521842810" sldId="2147483737"/>
          </pc:sldLayoutMkLst>
          <pc:spChg chg="mod">
            <ac:chgData name="Charlotte Lee" userId="c00d8afc-4d54-4513-bdae-4d8630ba4353" providerId="ADAL" clId="{334DCAB3-C0A1-754A-85A7-DE3029D7B47B}" dt="2024-09-24T13:06:35.424" v="80"/>
            <ac:spMkLst>
              <pc:docMk/>
              <pc:sldMasterMk cId="522377983" sldId="2147483732"/>
              <pc:sldLayoutMk cId="3521842810" sldId="2147483737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35.424" v="80"/>
            <ac:spMkLst>
              <pc:docMk/>
              <pc:sldMasterMk cId="522377983" sldId="2147483732"/>
              <pc:sldLayoutMk cId="3521842810" sldId="2147483737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35.424" v="80"/>
            <ac:spMkLst>
              <pc:docMk/>
              <pc:sldMasterMk cId="522377983" sldId="2147483732"/>
              <pc:sldLayoutMk cId="3521842810" sldId="2147483737"/>
              <ac:spMk id="4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35.424" v="80"/>
            <ac:spMkLst>
              <pc:docMk/>
              <pc:sldMasterMk cId="522377983" sldId="2147483732"/>
              <pc:sldLayoutMk cId="3521842810" sldId="2147483737"/>
              <ac:spMk id="5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35.424" v="80"/>
            <ac:spMkLst>
              <pc:docMk/>
              <pc:sldMasterMk cId="522377983" sldId="2147483732"/>
              <pc:sldLayoutMk cId="3521842810" sldId="2147483737"/>
              <ac:spMk id="6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6:35.424" v="80"/>
          <pc:sldLayoutMkLst>
            <pc:docMk/>
            <pc:sldMasterMk cId="522377983" sldId="2147483732"/>
            <pc:sldLayoutMk cId="4259701899" sldId="2147483740"/>
          </pc:sldLayoutMkLst>
          <pc:spChg chg="mod">
            <ac:chgData name="Charlotte Lee" userId="c00d8afc-4d54-4513-bdae-4d8630ba4353" providerId="ADAL" clId="{334DCAB3-C0A1-754A-85A7-DE3029D7B47B}" dt="2024-09-24T13:06:35.424" v="80"/>
            <ac:spMkLst>
              <pc:docMk/>
              <pc:sldMasterMk cId="522377983" sldId="2147483732"/>
              <pc:sldLayoutMk cId="4259701899" sldId="2147483740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35.424" v="80"/>
            <ac:spMkLst>
              <pc:docMk/>
              <pc:sldMasterMk cId="522377983" sldId="2147483732"/>
              <pc:sldLayoutMk cId="4259701899" sldId="2147483740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35.424" v="80"/>
            <ac:spMkLst>
              <pc:docMk/>
              <pc:sldMasterMk cId="522377983" sldId="2147483732"/>
              <pc:sldLayoutMk cId="4259701899" sldId="2147483740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6:35.424" v="80"/>
          <pc:sldLayoutMkLst>
            <pc:docMk/>
            <pc:sldMasterMk cId="522377983" sldId="2147483732"/>
            <pc:sldLayoutMk cId="3860063654" sldId="2147483741"/>
          </pc:sldLayoutMkLst>
          <pc:spChg chg="mod">
            <ac:chgData name="Charlotte Lee" userId="c00d8afc-4d54-4513-bdae-4d8630ba4353" providerId="ADAL" clId="{334DCAB3-C0A1-754A-85A7-DE3029D7B47B}" dt="2024-09-24T13:06:35.424" v="80"/>
            <ac:spMkLst>
              <pc:docMk/>
              <pc:sldMasterMk cId="522377983" sldId="2147483732"/>
              <pc:sldLayoutMk cId="3860063654" sldId="2147483741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35.424" v="80"/>
            <ac:spMkLst>
              <pc:docMk/>
              <pc:sldMasterMk cId="522377983" sldId="2147483732"/>
              <pc:sldLayoutMk cId="3860063654" sldId="2147483741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35.424" v="80"/>
            <ac:spMkLst>
              <pc:docMk/>
              <pc:sldMasterMk cId="522377983" sldId="2147483732"/>
              <pc:sldLayoutMk cId="3860063654" sldId="2147483741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334DCAB3-C0A1-754A-85A7-DE3029D7B47B}" dt="2024-09-24T13:06:35.424" v="80"/>
          <pc:sldLayoutMkLst>
            <pc:docMk/>
            <pc:sldMasterMk cId="522377983" sldId="2147483732"/>
            <pc:sldLayoutMk cId="56621060" sldId="2147483743"/>
          </pc:sldLayoutMkLst>
          <pc:spChg chg="mod">
            <ac:chgData name="Charlotte Lee" userId="c00d8afc-4d54-4513-bdae-4d8630ba4353" providerId="ADAL" clId="{334DCAB3-C0A1-754A-85A7-DE3029D7B47B}" dt="2024-09-24T13:06:35.424" v="80"/>
            <ac:spMkLst>
              <pc:docMk/>
              <pc:sldMasterMk cId="522377983" sldId="2147483732"/>
              <pc:sldLayoutMk cId="56621060" sldId="2147483743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334DCAB3-C0A1-754A-85A7-DE3029D7B47B}" dt="2024-09-24T13:06:35.424" v="80"/>
            <ac:spMkLst>
              <pc:docMk/>
              <pc:sldMasterMk cId="522377983" sldId="2147483732"/>
              <pc:sldLayoutMk cId="56621060" sldId="2147483743"/>
              <ac:spMk id="3" creationId="{00000000-0000-0000-0000-000000000000}"/>
            </ac:spMkLst>
          </pc:spChg>
        </pc:sldLayoutChg>
      </pc:sldMasterChg>
    </pc:docChg>
  </pc:docChgLst>
  <pc:docChgLst>
    <pc:chgData name="Charlotte Lee" userId="c00d8afc-4d54-4513-bdae-4d8630ba4353" providerId="ADAL" clId="{93E68441-284B-4060-B4CC-6F1B3142A053}"/>
    <pc:docChg chg="undo custSel modSld">
      <pc:chgData name="Charlotte Lee" userId="c00d8afc-4d54-4513-bdae-4d8630ba4353" providerId="ADAL" clId="{93E68441-284B-4060-B4CC-6F1B3142A053}" dt="2024-02-13T17:07:06.558" v="935" actId="20577"/>
      <pc:docMkLst>
        <pc:docMk/>
      </pc:docMkLst>
      <pc:sldChg chg="addSp delSp modSp mod">
        <pc:chgData name="Charlotte Lee" userId="c00d8afc-4d54-4513-bdae-4d8630ba4353" providerId="ADAL" clId="{93E68441-284B-4060-B4CC-6F1B3142A053}" dt="2024-02-13T17:07:06.558" v="935" actId="20577"/>
        <pc:sldMkLst>
          <pc:docMk/>
          <pc:sldMk cId="3048287056" sldId="256"/>
        </pc:sldMkLst>
        <pc:spChg chg="del">
          <ac:chgData name="Charlotte Lee" userId="c00d8afc-4d54-4513-bdae-4d8630ba4353" providerId="ADAL" clId="{93E68441-284B-4060-B4CC-6F1B3142A053}" dt="2024-02-13T16:49:38.280" v="17" actId="478"/>
          <ac:spMkLst>
            <pc:docMk/>
            <pc:sldMk cId="3048287056" sldId="256"/>
            <ac:spMk id="2" creationId="{A86B9368-7888-0190-677E-4AC3583556CD}"/>
          </ac:spMkLst>
        </pc:spChg>
        <pc:spChg chg="del">
          <ac:chgData name="Charlotte Lee" userId="c00d8afc-4d54-4513-bdae-4d8630ba4353" providerId="ADAL" clId="{93E68441-284B-4060-B4CC-6F1B3142A053}" dt="2024-02-13T16:49:40.604" v="18" actId="478"/>
          <ac:spMkLst>
            <pc:docMk/>
            <pc:sldMk cId="3048287056" sldId="256"/>
            <ac:spMk id="3" creationId="{913B12D1-EEAD-F85C-DE0B-354C80B1C2B2}"/>
          </ac:spMkLst>
        </pc:spChg>
        <pc:spChg chg="del mod">
          <ac:chgData name="Charlotte Lee" userId="c00d8afc-4d54-4513-bdae-4d8630ba4353" providerId="ADAL" clId="{93E68441-284B-4060-B4CC-6F1B3142A053}" dt="2024-02-13T16:48:59.850" v="2" actId="478"/>
          <ac:spMkLst>
            <pc:docMk/>
            <pc:sldMk cId="3048287056" sldId="256"/>
            <ac:spMk id="6" creationId="{91A2596D-E98A-1AF5-A6AA-39B4F2F8E0AA}"/>
          </ac:spMkLst>
        </pc:spChg>
        <pc:spChg chg="del mod">
          <ac:chgData name="Charlotte Lee" userId="c00d8afc-4d54-4513-bdae-4d8630ba4353" providerId="ADAL" clId="{93E68441-284B-4060-B4CC-6F1B3142A053}" dt="2024-02-13T16:49:01.689" v="3" actId="478"/>
          <ac:spMkLst>
            <pc:docMk/>
            <pc:sldMk cId="3048287056" sldId="256"/>
            <ac:spMk id="8" creationId="{06819024-596A-CB07-C50B-24150552B63A}"/>
          </ac:spMkLst>
        </pc:spChg>
        <pc:spChg chg="mod topLvl">
          <ac:chgData name="Charlotte Lee" userId="c00d8afc-4d54-4513-bdae-4d8630ba4353" providerId="ADAL" clId="{93E68441-284B-4060-B4CC-6F1B3142A053}" dt="2024-02-13T16:50:39.713" v="25" actId="114"/>
          <ac:spMkLst>
            <pc:docMk/>
            <pc:sldMk cId="3048287056" sldId="256"/>
            <ac:spMk id="9" creationId="{501374BB-DD7C-6F6F-D266-C8EAB5977236}"/>
          </ac:spMkLst>
        </pc:spChg>
        <pc:spChg chg="mod topLvl">
          <ac:chgData name="Charlotte Lee" userId="c00d8afc-4d54-4513-bdae-4d8630ba4353" providerId="ADAL" clId="{93E68441-284B-4060-B4CC-6F1B3142A053}" dt="2024-02-13T16:50:39.713" v="25" actId="114"/>
          <ac:spMkLst>
            <pc:docMk/>
            <pc:sldMk cId="3048287056" sldId="256"/>
            <ac:spMk id="10" creationId="{1E4691AE-3365-03A0-101A-A449E2A174BF}"/>
          </ac:spMkLst>
        </pc:spChg>
        <pc:spChg chg="mod topLvl">
          <ac:chgData name="Charlotte Lee" userId="c00d8afc-4d54-4513-bdae-4d8630ba4353" providerId="ADAL" clId="{93E68441-284B-4060-B4CC-6F1B3142A053}" dt="2024-02-13T16:50:39.713" v="25" actId="114"/>
          <ac:spMkLst>
            <pc:docMk/>
            <pc:sldMk cId="3048287056" sldId="256"/>
            <ac:spMk id="11" creationId="{8C3B4F94-AD87-7D80-4928-A6E6B0960359}"/>
          </ac:spMkLst>
        </pc:spChg>
        <pc:spChg chg="mod topLvl">
          <ac:chgData name="Charlotte Lee" userId="c00d8afc-4d54-4513-bdae-4d8630ba4353" providerId="ADAL" clId="{93E68441-284B-4060-B4CC-6F1B3142A053}" dt="2024-02-13T16:50:39.713" v="25" actId="114"/>
          <ac:spMkLst>
            <pc:docMk/>
            <pc:sldMk cId="3048287056" sldId="256"/>
            <ac:spMk id="12" creationId="{926C42F4-FE6C-353B-2BA7-A2EB9B9BA157}"/>
          </ac:spMkLst>
        </pc:spChg>
        <pc:spChg chg="mod topLvl">
          <ac:chgData name="Charlotte Lee" userId="c00d8afc-4d54-4513-bdae-4d8630ba4353" providerId="ADAL" clId="{93E68441-284B-4060-B4CC-6F1B3142A053}" dt="2024-02-13T16:50:39.713" v="25" actId="114"/>
          <ac:spMkLst>
            <pc:docMk/>
            <pc:sldMk cId="3048287056" sldId="256"/>
            <ac:spMk id="13" creationId="{B3699176-5579-1E21-F280-AE176F9A5DC6}"/>
          </ac:spMkLst>
        </pc:spChg>
        <pc:spChg chg="mod topLvl">
          <ac:chgData name="Charlotte Lee" userId="c00d8afc-4d54-4513-bdae-4d8630ba4353" providerId="ADAL" clId="{93E68441-284B-4060-B4CC-6F1B3142A053}" dt="2024-02-13T16:50:39.713" v="25" actId="114"/>
          <ac:spMkLst>
            <pc:docMk/>
            <pc:sldMk cId="3048287056" sldId="256"/>
            <ac:spMk id="14" creationId="{83AF1D51-1ACE-4BF6-8C0B-A5D50E2A2014}"/>
          </ac:spMkLst>
        </pc:spChg>
        <pc:spChg chg="mod topLvl">
          <ac:chgData name="Charlotte Lee" userId="c00d8afc-4d54-4513-bdae-4d8630ba4353" providerId="ADAL" clId="{93E68441-284B-4060-B4CC-6F1B3142A053}" dt="2024-02-13T16:50:39.713" v="25" actId="114"/>
          <ac:spMkLst>
            <pc:docMk/>
            <pc:sldMk cId="3048287056" sldId="256"/>
            <ac:spMk id="15" creationId="{C69057FE-3CFA-E7E1-C42A-771A2FB064AA}"/>
          </ac:spMkLst>
        </pc:spChg>
        <pc:spChg chg="mod topLvl">
          <ac:chgData name="Charlotte Lee" userId="c00d8afc-4d54-4513-bdae-4d8630ba4353" providerId="ADAL" clId="{93E68441-284B-4060-B4CC-6F1B3142A053}" dt="2024-02-13T16:50:39.713" v="25" actId="114"/>
          <ac:spMkLst>
            <pc:docMk/>
            <pc:sldMk cId="3048287056" sldId="256"/>
            <ac:spMk id="16" creationId="{39C7B495-0421-F885-C59D-D1307CCCD109}"/>
          </ac:spMkLst>
        </pc:spChg>
        <pc:spChg chg="mod topLvl">
          <ac:chgData name="Charlotte Lee" userId="c00d8afc-4d54-4513-bdae-4d8630ba4353" providerId="ADAL" clId="{93E68441-284B-4060-B4CC-6F1B3142A053}" dt="2024-02-13T16:50:39.713" v="25" actId="114"/>
          <ac:spMkLst>
            <pc:docMk/>
            <pc:sldMk cId="3048287056" sldId="256"/>
            <ac:spMk id="17" creationId="{EC9C7AEB-0D82-1CA7-132A-42937245E3FB}"/>
          </ac:spMkLst>
        </pc:spChg>
        <pc:spChg chg="mod topLvl">
          <ac:chgData name="Charlotte Lee" userId="c00d8afc-4d54-4513-bdae-4d8630ba4353" providerId="ADAL" clId="{93E68441-284B-4060-B4CC-6F1B3142A053}" dt="2024-02-13T16:50:39.713" v="25" actId="114"/>
          <ac:spMkLst>
            <pc:docMk/>
            <pc:sldMk cId="3048287056" sldId="256"/>
            <ac:spMk id="18" creationId="{6A98B44B-E170-B1D2-47FB-6F3CA3B9C339}"/>
          </ac:spMkLst>
        </pc:spChg>
        <pc:spChg chg="mod topLvl">
          <ac:chgData name="Charlotte Lee" userId="c00d8afc-4d54-4513-bdae-4d8630ba4353" providerId="ADAL" clId="{93E68441-284B-4060-B4CC-6F1B3142A053}" dt="2024-02-13T16:50:39.713" v="25" actId="114"/>
          <ac:spMkLst>
            <pc:docMk/>
            <pc:sldMk cId="3048287056" sldId="256"/>
            <ac:spMk id="19" creationId="{C2BA95B9-03A8-0036-C9F2-E04D7E61B118}"/>
          </ac:spMkLst>
        </pc:spChg>
        <pc:spChg chg="mod topLvl">
          <ac:chgData name="Charlotte Lee" userId="c00d8afc-4d54-4513-bdae-4d8630ba4353" providerId="ADAL" clId="{93E68441-284B-4060-B4CC-6F1B3142A053}" dt="2024-02-13T16:50:39.713" v="25" actId="114"/>
          <ac:spMkLst>
            <pc:docMk/>
            <pc:sldMk cId="3048287056" sldId="256"/>
            <ac:spMk id="20" creationId="{5CC348F8-56FC-83D1-273B-4836C4F927D1}"/>
          </ac:spMkLst>
        </pc:spChg>
        <pc:spChg chg="mod topLvl">
          <ac:chgData name="Charlotte Lee" userId="c00d8afc-4d54-4513-bdae-4d8630ba4353" providerId="ADAL" clId="{93E68441-284B-4060-B4CC-6F1B3142A053}" dt="2024-02-13T16:50:39.713" v="25" actId="114"/>
          <ac:spMkLst>
            <pc:docMk/>
            <pc:sldMk cId="3048287056" sldId="256"/>
            <ac:spMk id="21" creationId="{A9546F03-F3F9-BC9F-94EF-AB3890C441E7}"/>
          </ac:spMkLst>
        </pc:spChg>
        <pc:spChg chg="mod topLvl">
          <ac:chgData name="Charlotte Lee" userId="c00d8afc-4d54-4513-bdae-4d8630ba4353" providerId="ADAL" clId="{93E68441-284B-4060-B4CC-6F1B3142A053}" dt="2024-02-13T16:50:39.713" v="25" actId="114"/>
          <ac:spMkLst>
            <pc:docMk/>
            <pc:sldMk cId="3048287056" sldId="256"/>
            <ac:spMk id="22" creationId="{8E7AF407-D25E-A897-19BD-63E051A3DD48}"/>
          </ac:spMkLst>
        </pc:spChg>
        <pc:spChg chg="mod topLvl">
          <ac:chgData name="Charlotte Lee" userId="c00d8afc-4d54-4513-bdae-4d8630ba4353" providerId="ADAL" clId="{93E68441-284B-4060-B4CC-6F1B3142A053}" dt="2024-02-13T16:50:39.713" v="25" actId="114"/>
          <ac:spMkLst>
            <pc:docMk/>
            <pc:sldMk cId="3048287056" sldId="256"/>
            <ac:spMk id="23" creationId="{9CE4A561-94B5-9C05-BDE8-D429A3D246CD}"/>
          </ac:spMkLst>
        </pc:spChg>
        <pc:spChg chg="mod topLvl">
          <ac:chgData name="Charlotte Lee" userId="c00d8afc-4d54-4513-bdae-4d8630ba4353" providerId="ADAL" clId="{93E68441-284B-4060-B4CC-6F1B3142A053}" dt="2024-02-13T16:52:20.973" v="43" actId="207"/>
          <ac:spMkLst>
            <pc:docMk/>
            <pc:sldMk cId="3048287056" sldId="256"/>
            <ac:spMk id="25" creationId="{FF120394-81E9-D7A3-14D1-85920EFD34CB}"/>
          </ac:spMkLst>
        </pc:spChg>
        <pc:spChg chg="mod topLvl">
          <ac:chgData name="Charlotte Lee" userId="c00d8afc-4d54-4513-bdae-4d8630ba4353" providerId="ADAL" clId="{93E68441-284B-4060-B4CC-6F1B3142A053}" dt="2024-02-13T16:52:20.973" v="43" actId="207"/>
          <ac:spMkLst>
            <pc:docMk/>
            <pc:sldMk cId="3048287056" sldId="256"/>
            <ac:spMk id="26" creationId="{E3DDD489-D5DC-8712-DE4C-C0799E5E6B18}"/>
          </ac:spMkLst>
        </pc:spChg>
        <pc:spChg chg="mod topLvl">
          <ac:chgData name="Charlotte Lee" userId="c00d8afc-4d54-4513-bdae-4d8630ba4353" providerId="ADAL" clId="{93E68441-284B-4060-B4CC-6F1B3142A053}" dt="2024-02-13T16:52:20.973" v="43" actId="207"/>
          <ac:spMkLst>
            <pc:docMk/>
            <pc:sldMk cId="3048287056" sldId="256"/>
            <ac:spMk id="27" creationId="{B2D869F7-F13D-217E-6F33-9F62AB0C502F}"/>
          </ac:spMkLst>
        </pc:spChg>
        <pc:spChg chg="mod topLvl">
          <ac:chgData name="Charlotte Lee" userId="c00d8afc-4d54-4513-bdae-4d8630ba4353" providerId="ADAL" clId="{93E68441-284B-4060-B4CC-6F1B3142A053}" dt="2024-02-13T16:52:20.973" v="43" actId="207"/>
          <ac:spMkLst>
            <pc:docMk/>
            <pc:sldMk cId="3048287056" sldId="256"/>
            <ac:spMk id="28" creationId="{0E80B78A-7EF1-3711-9BCA-CEA1B90021AB}"/>
          </ac:spMkLst>
        </pc:spChg>
        <pc:spChg chg="mod topLvl">
          <ac:chgData name="Charlotte Lee" userId="c00d8afc-4d54-4513-bdae-4d8630ba4353" providerId="ADAL" clId="{93E68441-284B-4060-B4CC-6F1B3142A053}" dt="2024-02-13T16:52:20.973" v="43" actId="207"/>
          <ac:spMkLst>
            <pc:docMk/>
            <pc:sldMk cId="3048287056" sldId="256"/>
            <ac:spMk id="29" creationId="{5E37F38C-8F1E-48B1-2F1A-10015E6E4BAE}"/>
          </ac:spMkLst>
        </pc:spChg>
        <pc:spChg chg="mod topLvl">
          <ac:chgData name="Charlotte Lee" userId="c00d8afc-4d54-4513-bdae-4d8630ba4353" providerId="ADAL" clId="{93E68441-284B-4060-B4CC-6F1B3142A053}" dt="2024-02-13T16:53:25.422" v="90" actId="1038"/>
          <ac:spMkLst>
            <pc:docMk/>
            <pc:sldMk cId="3048287056" sldId="256"/>
            <ac:spMk id="30" creationId="{3C99CCAA-4A5E-86AC-AD1E-C4BED9DBD66C}"/>
          </ac:spMkLst>
        </pc:spChg>
        <pc:spChg chg="mod topLvl">
          <ac:chgData name="Charlotte Lee" userId="c00d8afc-4d54-4513-bdae-4d8630ba4353" providerId="ADAL" clId="{93E68441-284B-4060-B4CC-6F1B3142A053}" dt="2024-02-13T16:52:20.973" v="43" actId="207"/>
          <ac:spMkLst>
            <pc:docMk/>
            <pc:sldMk cId="3048287056" sldId="256"/>
            <ac:spMk id="31" creationId="{18D0B273-A8FA-6406-7B7A-6427B2C06445}"/>
          </ac:spMkLst>
        </pc:spChg>
        <pc:spChg chg="mod topLvl">
          <ac:chgData name="Charlotte Lee" userId="c00d8afc-4d54-4513-bdae-4d8630ba4353" providerId="ADAL" clId="{93E68441-284B-4060-B4CC-6F1B3142A053}" dt="2024-02-13T16:52:20.973" v="43" actId="207"/>
          <ac:spMkLst>
            <pc:docMk/>
            <pc:sldMk cId="3048287056" sldId="256"/>
            <ac:spMk id="32" creationId="{4FA82566-A96B-37A9-2796-18E59AA141CB}"/>
          </ac:spMkLst>
        </pc:spChg>
        <pc:spChg chg="mod topLvl">
          <ac:chgData name="Charlotte Lee" userId="c00d8afc-4d54-4513-bdae-4d8630ba4353" providerId="ADAL" clId="{93E68441-284B-4060-B4CC-6F1B3142A053}" dt="2024-02-13T16:52:20.973" v="43" actId="207"/>
          <ac:spMkLst>
            <pc:docMk/>
            <pc:sldMk cId="3048287056" sldId="256"/>
            <ac:spMk id="33" creationId="{B2F848E5-CB2F-E201-748D-E1184D0E776F}"/>
          </ac:spMkLst>
        </pc:spChg>
        <pc:spChg chg="mod topLvl">
          <ac:chgData name="Charlotte Lee" userId="c00d8afc-4d54-4513-bdae-4d8630ba4353" providerId="ADAL" clId="{93E68441-284B-4060-B4CC-6F1B3142A053}" dt="2024-02-13T16:52:20.973" v="43" actId="207"/>
          <ac:spMkLst>
            <pc:docMk/>
            <pc:sldMk cId="3048287056" sldId="256"/>
            <ac:spMk id="34" creationId="{FECD5913-23EC-A8BD-F2D3-D7B8BE8F6C60}"/>
          </ac:spMkLst>
        </pc:spChg>
        <pc:spChg chg="mod topLvl">
          <ac:chgData name="Charlotte Lee" userId="c00d8afc-4d54-4513-bdae-4d8630ba4353" providerId="ADAL" clId="{93E68441-284B-4060-B4CC-6F1B3142A053}" dt="2024-02-13T16:52:20.973" v="43" actId="207"/>
          <ac:spMkLst>
            <pc:docMk/>
            <pc:sldMk cId="3048287056" sldId="256"/>
            <ac:spMk id="35" creationId="{558A5EF0-791E-F811-DC08-3A3BAA69ABF2}"/>
          </ac:spMkLst>
        </pc:spChg>
        <pc:spChg chg="mod topLvl">
          <ac:chgData name="Charlotte Lee" userId="c00d8afc-4d54-4513-bdae-4d8630ba4353" providerId="ADAL" clId="{93E68441-284B-4060-B4CC-6F1B3142A053}" dt="2024-02-13T16:52:20.973" v="43" actId="207"/>
          <ac:spMkLst>
            <pc:docMk/>
            <pc:sldMk cId="3048287056" sldId="256"/>
            <ac:spMk id="36" creationId="{CBFF1D74-B208-7DBF-B0C0-48ABB4D05C5C}"/>
          </ac:spMkLst>
        </pc:spChg>
        <pc:spChg chg="mod topLvl">
          <ac:chgData name="Charlotte Lee" userId="c00d8afc-4d54-4513-bdae-4d8630ba4353" providerId="ADAL" clId="{93E68441-284B-4060-B4CC-6F1B3142A053}" dt="2024-02-13T16:52:20.973" v="43" actId="207"/>
          <ac:spMkLst>
            <pc:docMk/>
            <pc:sldMk cId="3048287056" sldId="256"/>
            <ac:spMk id="37" creationId="{D40A6B6A-840B-6A89-A04A-7F7205828923}"/>
          </ac:spMkLst>
        </pc:spChg>
        <pc:spChg chg="mod topLvl">
          <ac:chgData name="Charlotte Lee" userId="c00d8afc-4d54-4513-bdae-4d8630ba4353" providerId="ADAL" clId="{93E68441-284B-4060-B4CC-6F1B3142A053}" dt="2024-02-13T16:53:34.880" v="100" actId="1038"/>
          <ac:spMkLst>
            <pc:docMk/>
            <pc:sldMk cId="3048287056" sldId="256"/>
            <ac:spMk id="38" creationId="{64C8D23B-3AB7-7808-8BF4-B149A1E22CA7}"/>
          </ac:spMkLst>
        </pc:spChg>
        <pc:spChg chg="mod topLvl">
          <ac:chgData name="Charlotte Lee" userId="c00d8afc-4d54-4513-bdae-4d8630ba4353" providerId="ADAL" clId="{93E68441-284B-4060-B4CC-6F1B3142A053}" dt="2024-02-13T16:52:20.973" v="43" actId="207"/>
          <ac:spMkLst>
            <pc:docMk/>
            <pc:sldMk cId="3048287056" sldId="256"/>
            <ac:spMk id="39" creationId="{1CC1CA4D-7C19-5F48-CEDB-4047A89FE5FC}"/>
          </ac:spMkLst>
        </pc:spChg>
        <pc:spChg chg="mod topLvl">
          <ac:chgData name="Charlotte Lee" userId="c00d8afc-4d54-4513-bdae-4d8630ba4353" providerId="ADAL" clId="{93E68441-284B-4060-B4CC-6F1B3142A053}" dt="2024-02-13T16:52:20.973" v="43" actId="207"/>
          <ac:spMkLst>
            <pc:docMk/>
            <pc:sldMk cId="3048287056" sldId="256"/>
            <ac:spMk id="40" creationId="{6D1A4007-53F1-61D6-FE48-A6024405DFC7}"/>
          </ac:spMkLst>
        </pc:spChg>
        <pc:spChg chg="mod topLvl">
          <ac:chgData name="Charlotte Lee" userId="c00d8afc-4d54-4513-bdae-4d8630ba4353" providerId="ADAL" clId="{93E68441-284B-4060-B4CC-6F1B3142A053}" dt="2024-02-13T16:53:43.665" v="106" actId="1038"/>
          <ac:spMkLst>
            <pc:docMk/>
            <pc:sldMk cId="3048287056" sldId="256"/>
            <ac:spMk id="41" creationId="{253756C3-DED7-7342-9139-8678F3B90436}"/>
          </ac:spMkLst>
        </pc:spChg>
        <pc:spChg chg="mod topLvl">
          <ac:chgData name="Charlotte Lee" userId="c00d8afc-4d54-4513-bdae-4d8630ba4353" providerId="ADAL" clId="{93E68441-284B-4060-B4CC-6F1B3142A053}" dt="2024-02-13T16:52:20.973" v="43" actId="207"/>
          <ac:spMkLst>
            <pc:docMk/>
            <pc:sldMk cId="3048287056" sldId="256"/>
            <ac:spMk id="42" creationId="{9F01AC5D-5F46-BD43-E94C-2308D5607670}"/>
          </ac:spMkLst>
        </pc:spChg>
        <pc:spChg chg="mod topLvl">
          <ac:chgData name="Charlotte Lee" userId="c00d8afc-4d54-4513-bdae-4d8630ba4353" providerId="ADAL" clId="{93E68441-284B-4060-B4CC-6F1B3142A053}" dt="2024-02-13T16:52:20.973" v="43" actId="207"/>
          <ac:spMkLst>
            <pc:docMk/>
            <pc:sldMk cId="3048287056" sldId="256"/>
            <ac:spMk id="43" creationId="{3DE552CE-54EC-B470-4251-41812571622B}"/>
          </ac:spMkLst>
        </pc:spChg>
        <pc:spChg chg="mod topLvl">
          <ac:chgData name="Charlotte Lee" userId="c00d8afc-4d54-4513-bdae-4d8630ba4353" providerId="ADAL" clId="{93E68441-284B-4060-B4CC-6F1B3142A053}" dt="2024-02-13T16:52:20.973" v="43" actId="207"/>
          <ac:spMkLst>
            <pc:docMk/>
            <pc:sldMk cId="3048287056" sldId="256"/>
            <ac:spMk id="44" creationId="{3A222430-C7C7-9FB2-0DBC-A03A95234DE3}"/>
          </ac:spMkLst>
        </pc:spChg>
        <pc:spChg chg="add mod">
          <ac:chgData name="Charlotte Lee" userId="c00d8afc-4d54-4513-bdae-4d8630ba4353" providerId="ADAL" clId="{93E68441-284B-4060-B4CC-6F1B3142A053}" dt="2024-02-13T16:53:07.097" v="65" actId="164"/>
          <ac:spMkLst>
            <pc:docMk/>
            <pc:sldMk cId="3048287056" sldId="256"/>
            <ac:spMk id="46" creationId="{D310D6A3-98E1-EBE6-DC75-AE996F3F7C8C}"/>
          </ac:spMkLst>
        </pc:spChg>
        <pc:spChg chg="add mod">
          <ac:chgData name="Charlotte Lee" userId="c00d8afc-4d54-4513-bdae-4d8630ba4353" providerId="ADAL" clId="{93E68441-284B-4060-B4CC-6F1B3142A053}" dt="2024-02-13T16:53:07.097" v="65" actId="164"/>
          <ac:spMkLst>
            <pc:docMk/>
            <pc:sldMk cId="3048287056" sldId="256"/>
            <ac:spMk id="48" creationId="{FB5474B5-EEF6-D02D-8A30-2EB09B043CAE}"/>
          </ac:spMkLst>
        </pc:spChg>
        <pc:spChg chg="mod">
          <ac:chgData name="Charlotte Lee" userId="c00d8afc-4d54-4513-bdae-4d8630ba4353" providerId="ADAL" clId="{93E68441-284B-4060-B4CC-6F1B3142A053}" dt="2024-02-13T16:55:56.205" v="121"/>
          <ac:spMkLst>
            <pc:docMk/>
            <pc:sldMk cId="3048287056" sldId="256"/>
            <ac:spMk id="54" creationId="{7139B0B9-C1C1-360B-4C18-B246CEB97F93}"/>
          </ac:spMkLst>
        </pc:spChg>
        <pc:spChg chg="mod">
          <ac:chgData name="Charlotte Lee" userId="c00d8afc-4d54-4513-bdae-4d8630ba4353" providerId="ADAL" clId="{93E68441-284B-4060-B4CC-6F1B3142A053}" dt="2024-02-13T16:55:56.205" v="121"/>
          <ac:spMkLst>
            <pc:docMk/>
            <pc:sldMk cId="3048287056" sldId="256"/>
            <ac:spMk id="55" creationId="{D685DBB9-714F-3ACC-007D-2DC822F53422}"/>
          </ac:spMkLst>
        </pc:spChg>
        <pc:spChg chg="mod">
          <ac:chgData name="Charlotte Lee" userId="c00d8afc-4d54-4513-bdae-4d8630ba4353" providerId="ADAL" clId="{93E68441-284B-4060-B4CC-6F1B3142A053}" dt="2024-02-13T16:55:56.205" v="121"/>
          <ac:spMkLst>
            <pc:docMk/>
            <pc:sldMk cId="3048287056" sldId="256"/>
            <ac:spMk id="56" creationId="{5BA989DE-8802-83EB-AFF1-B701500549E4}"/>
          </ac:spMkLst>
        </pc:spChg>
        <pc:spChg chg="mod">
          <ac:chgData name="Charlotte Lee" userId="c00d8afc-4d54-4513-bdae-4d8630ba4353" providerId="ADAL" clId="{93E68441-284B-4060-B4CC-6F1B3142A053}" dt="2024-02-13T16:55:56.205" v="121"/>
          <ac:spMkLst>
            <pc:docMk/>
            <pc:sldMk cId="3048287056" sldId="256"/>
            <ac:spMk id="57" creationId="{9FDD1433-3DA4-89C6-B31C-960925A389EF}"/>
          </ac:spMkLst>
        </pc:spChg>
        <pc:spChg chg="mod">
          <ac:chgData name="Charlotte Lee" userId="c00d8afc-4d54-4513-bdae-4d8630ba4353" providerId="ADAL" clId="{93E68441-284B-4060-B4CC-6F1B3142A053}" dt="2024-02-13T16:55:56.205" v="121"/>
          <ac:spMkLst>
            <pc:docMk/>
            <pc:sldMk cId="3048287056" sldId="256"/>
            <ac:spMk id="58" creationId="{6174888C-D737-FD49-75A2-04346407A7A9}"/>
          </ac:spMkLst>
        </pc:spChg>
        <pc:spChg chg="mod">
          <ac:chgData name="Charlotte Lee" userId="c00d8afc-4d54-4513-bdae-4d8630ba4353" providerId="ADAL" clId="{93E68441-284B-4060-B4CC-6F1B3142A053}" dt="2024-02-13T16:55:56.205" v="121"/>
          <ac:spMkLst>
            <pc:docMk/>
            <pc:sldMk cId="3048287056" sldId="256"/>
            <ac:spMk id="59" creationId="{553A4258-8416-0A29-AEAF-3CECED5B143F}"/>
          </ac:spMkLst>
        </pc:spChg>
        <pc:spChg chg="mod">
          <ac:chgData name="Charlotte Lee" userId="c00d8afc-4d54-4513-bdae-4d8630ba4353" providerId="ADAL" clId="{93E68441-284B-4060-B4CC-6F1B3142A053}" dt="2024-02-13T16:55:56.205" v="121"/>
          <ac:spMkLst>
            <pc:docMk/>
            <pc:sldMk cId="3048287056" sldId="256"/>
            <ac:spMk id="60" creationId="{3B58FAA6-6220-9A3B-7AE9-7F55FBCFE790}"/>
          </ac:spMkLst>
        </pc:spChg>
        <pc:spChg chg="mod">
          <ac:chgData name="Charlotte Lee" userId="c00d8afc-4d54-4513-bdae-4d8630ba4353" providerId="ADAL" clId="{93E68441-284B-4060-B4CC-6F1B3142A053}" dt="2024-02-13T16:55:56.205" v="121"/>
          <ac:spMkLst>
            <pc:docMk/>
            <pc:sldMk cId="3048287056" sldId="256"/>
            <ac:spMk id="61" creationId="{2BEFFB07-E925-18B8-F313-5E8A8ADA0AC6}"/>
          </ac:spMkLst>
        </pc:spChg>
        <pc:spChg chg="mod">
          <ac:chgData name="Charlotte Lee" userId="c00d8afc-4d54-4513-bdae-4d8630ba4353" providerId="ADAL" clId="{93E68441-284B-4060-B4CC-6F1B3142A053}" dt="2024-02-13T16:55:56.205" v="121"/>
          <ac:spMkLst>
            <pc:docMk/>
            <pc:sldMk cId="3048287056" sldId="256"/>
            <ac:spMk id="62" creationId="{2E25E1ED-33DE-9643-9C03-4826A7BCE9B6}"/>
          </ac:spMkLst>
        </pc:spChg>
        <pc:spChg chg="mod">
          <ac:chgData name="Charlotte Lee" userId="c00d8afc-4d54-4513-bdae-4d8630ba4353" providerId="ADAL" clId="{93E68441-284B-4060-B4CC-6F1B3142A053}" dt="2024-02-13T16:55:56.205" v="121"/>
          <ac:spMkLst>
            <pc:docMk/>
            <pc:sldMk cId="3048287056" sldId="256"/>
            <ac:spMk id="63" creationId="{7EDCFE2B-4DBB-FA89-84D3-AE1732F39F43}"/>
          </ac:spMkLst>
        </pc:spChg>
        <pc:spChg chg="mod">
          <ac:chgData name="Charlotte Lee" userId="c00d8afc-4d54-4513-bdae-4d8630ba4353" providerId="ADAL" clId="{93E68441-284B-4060-B4CC-6F1B3142A053}" dt="2024-02-13T16:55:56.205" v="121"/>
          <ac:spMkLst>
            <pc:docMk/>
            <pc:sldMk cId="3048287056" sldId="256"/>
            <ac:spMk id="64" creationId="{8BBA8F22-1142-EAEF-9D7C-B6C435696784}"/>
          </ac:spMkLst>
        </pc:spChg>
        <pc:spChg chg="add del mod">
          <ac:chgData name="Charlotte Lee" userId="c00d8afc-4d54-4513-bdae-4d8630ba4353" providerId="ADAL" clId="{93E68441-284B-4060-B4CC-6F1B3142A053}" dt="2024-02-13T16:56:18.418" v="124" actId="478"/>
          <ac:spMkLst>
            <pc:docMk/>
            <pc:sldMk cId="3048287056" sldId="256"/>
            <ac:spMk id="65" creationId="{2C12319E-B35D-BCEB-F0BD-1F9BCE53A957}"/>
          </ac:spMkLst>
        </pc:spChg>
        <pc:spChg chg="add del mod">
          <ac:chgData name="Charlotte Lee" userId="c00d8afc-4d54-4513-bdae-4d8630ba4353" providerId="ADAL" clId="{93E68441-284B-4060-B4CC-6F1B3142A053}" dt="2024-02-13T16:56:18.418" v="124" actId="478"/>
          <ac:spMkLst>
            <pc:docMk/>
            <pc:sldMk cId="3048287056" sldId="256"/>
            <ac:spMk id="66" creationId="{5A7E2748-C39F-9A1B-6CCF-905BBAB4AAA8}"/>
          </ac:spMkLst>
        </pc:spChg>
        <pc:spChg chg="add del mod">
          <ac:chgData name="Charlotte Lee" userId="c00d8afc-4d54-4513-bdae-4d8630ba4353" providerId="ADAL" clId="{93E68441-284B-4060-B4CC-6F1B3142A053}" dt="2024-02-13T16:56:18.418" v="124" actId="478"/>
          <ac:spMkLst>
            <pc:docMk/>
            <pc:sldMk cId="3048287056" sldId="256"/>
            <ac:spMk id="67" creationId="{60D5EEA6-6DC2-B958-DA64-AB34FAEC21C1}"/>
          </ac:spMkLst>
        </pc:spChg>
        <pc:spChg chg="add del mod">
          <ac:chgData name="Charlotte Lee" userId="c00d8afc-4d54-4513-bdae-4d8630ba4353" providerId="ADAL" clId="{93E68441-284B-4060-B4CC-6F1B3142A053}" dt="2024-02-13T16:56:18.418" v="124" actId="478"/>
          <ac:spMkLst>
            <pc:docMk/>
            <pc:sldMk cId="3048287056" sldId="256"/>
            <ac:spMk id="68" creationId="{05AA2D8B-2D61-604F-97F1-BCF578A4012F}"/>
          </ac:spMkLst>
        </pc:spChg>
        <pc:spChg chg="add del mod">
          <ac:chgData name="Charlotte Lee" userId="c00d8afc-4d54-4513-bdae-4d8630ba4353" providerId="ADAL" clId="{93E68441-284B-4060-B4CC-6F1B3142A053}" dt="2024-02-13T16:56:18.418" v="124" actId="478"/>
          <ac:spMkLst>
            <pc:docMk/>
            <pc:sldMk cId="3048287056" sldId="256"/>
            <ac:spMk id="69" creationId="{EAAC76C7-7C99-0259-0869-2D1D8D1395FD}"/>
          </ac:spMkLst>
        </pc:spChg>
        <pc:spChg chg="add del mod">
          <ac:chgData name="Charlotte Lee" userId="c00d8afc-4d54-4513-bdae-4d8630ba4353" providerId="ADAL" clId="{93E68441-284B-4060-B4CC-6F1B3142A053}" dt="2024-02-13T16:56:18.418" v="124" actId="478"/>
          <ac:spMkLst>
            <pc:docMk/>
            <pc:sldMk cId="3048287056" sldId="256"/>
            <ac:spMk id="70" creationId="{C820B5B9-B2E2-836A-0ECE-9F47D55FE51B}"/>
          </ac:spMkLst>
        </pc:spChg>
        <pc:spChg chg="add del mod">
          <ac:chgData name="Charlotte Lee" userId="c00d8afc-4d54-4513-bdae-4d8630ba4353" providerId="ADAL" clId="{93E68441-284B-4060-B4CC-6F1B3142A053}" dt="2024-02-13T16:56:18.418" v="124" actId="478"/>
          <ac:spMkLst>
            <pc:docMk/>
            <pc:sldMk cId="3048287056" sldId="256"/>
            <ac:spMk id="71" creationId="{1ACA9350-B8CA-9C9B-4809-3E68AD383BC1}"/>
          </ac:spMkLst>
        </pc:spChg>
        <pc:spChg chg="add del mod">
          <ac:chgData name="Charlotte Lee" userId="c00d8afc-4d54-4513-bdae-4d8630ba4353" providerId="ADAL" clId="{93E68441-284B-4060-B4CC-6F1B3142A053}" dt="2024-02-13T16:56:18.418" v="124" actId="478"/>
          <ac:spMkLst>
            <pc:docMk/>
            <pc:sldMk cId="3048287056" sldId="256"/>
            <ac:spMk id="72" creationId="{F10D35E3-4D1C-0396-1AEE-04B03D92E894}"/>
          </ac:spMkLst>
        </pc:spChg>
        <pc:spChg chg="add del mod">
          <ac:chgData name="Charlotte Lee" userId="c00d8afc-4d54-4513-bdae-4d8630ba4353" providerId="ADAL" clId="{93E68441-284B-4060-B4CC-6F1B3142A053}" dt="2024-02-13T16:56:18.418" v="124" actId="478"/>
          <ac:spMkLst>
            <pc:docMk/>
            <pc:sldMk cId="3048287056" sldId="256"/>
            <ac:spMk id="73" creationId="{FC93CBC7-2A7B-DE72-D694-5872CC25DC56}"/>
          </ac:spMkLst>
        </pc:spChg>
        <pc:spChg chg="add del mod">
          <ac:chgData name="Charlotte Lee" userId="c00d8afc-4d54-4513-bdae-4d8630ba4353" providerId="ADAL" clId="{93E68441-284B-4060-B4CC-6F1B3142A053}" dt="2024-02-13T16:56:18.418" v="124" actId="478"/>
          <ac:spMkLst>
            <pc:docMk/>
            <pc:sldMk cId="3048287056" sldId="256"/>
            <ac:spMk id="74" creationId="{33C6D732-2FD7-F0BF-121A-CFC89D45CB12}"/>
          </ac:spMkLst>
        </pc:spChg>
        <pc:spChg chg="add del mod">
          <ac:chgData name="Charlotte Lee" userId="c00d8afc-4d54-4513-bdae-4d8630ba4353" providerId="ADAL" clId="{93E68441-284B-4060-B4CC-6F1B3142A053}" dt="2024-02-13T16:56:18.418" v="124" actId="478"/>
          <ac:spMkLst>
            <pc:docMk/>
            <pc:sldMk cId="3048287056" sldId="256"/>
            <ac:spMk id="75" creationId="{1A35D5AC-EC57-7D26-94AD-C7EF2AA09738}"/>
          </ac:spMkLst>
        </pc:spChg>
        <pc:spChg chg="add del mod">
          <ac:chgData name="Charlotte Lee" userId="c00d8afc-4d54-4513-bdae-4d8630ba4353" providerId="ADAL" clId="{93E68441-284B-4060-B4CC-6F1B3142A053}" dt="2024-02-13T16:56:18.418" v="124" actId="478"/>
          <ac:spMkLst>
            <pc:docMk/>
            <pc:sldMk cId="3048287056" sldId="256"/>
            <ac:spMk id="76" creationId="{27AF152D-3283-C2AB-D0B7-8AE744E56F42}"/>
          </ac:spMkLst>
        </pc:spChg>
        <pc:spChg chg="add del mod">
          <ac:chgData name="Charlotte Lee" userId="c00d8afc-4d54-4513-bdae-4d8630ba4353" providerId="ADAL" clId="{93E68441-284B-4060-B4CC-6F1B3142A053}" dt="2024-02-13T16:56:18.418" v="124" actId="478"/>
          <ac:spMkLst>
            <pc:docMk/>
            <pc:sldMk cId="3048287056" sldId="256"/>
            <ac:spMk id="77" creationId="{0A214715-7CF2-7E63-64E8-84B849275DFE}"/>
          </ac:spMkLst>
        </pc:spChg>
        <pc:spChg chg="add del mod">
          <ac:chgData name="Charlotte Lee" userId="c00d8afc-4d54-4513-bdae-4d8630ba4353" providerId="ADAL" clId="{93E68441-284B-4060-B4CC-6F1B3142A053}" dt="2024-02-13T16:56:18.418" v="124" actId="478"/>
          <ac:spMkLst>
            <pc:docMk/>
            <pc:sldMk cId="3048287056" sldId="256"/>
            <ac:spMk id="78" creationId="{F11C235F-96FF-2969-05B0-BAFB791DE4F5}"/>
          </ac:spMkLst>
        </pc:spChg>
        <pc:spChg chg="add mod">
          <ac:chgData name="Charlotte Lee" userId="c00d8afc-4d54-4513-bdae-4d8630ba4353" providerId="ADAL" clId="{93E68441-284B-4060-B4CC-6F1B3142A053}" dt="2024-02-13T16:58:36.684" v="147" actId="1076"/>
          <ac:spMkLst>
            <pc:docMk/>
            <pc:sldMk cId="3048287056" sldId="256"/>
            <ac:spMk id="81" creationId="{F5AF5A72-47FB-27D7-086E-DB5BF2300F52}"/>
          </ac:spMkLst>
        </pc:spChg>
        <pc:spChg chg="add mod">
          <ac:chgData name="Charlotte Lee" userId="c00d8afc-4d54-4513-bdae-4d8630ba4353" providerId="ADAL" clId="{93E68441-284B-4060-B4CC-6F1B3142A053}" dt="2024-02-13T16:58:59.705" v="274" actId="1038"/>
          <ac:spMkLst>
            <pc:docMk/>
            <pc:sldMk cId="3048287056" sldId="256"/>
            <ac:spMk id="82" creationId="{04F15FB1-346F-89F1-A536-879F9D792719}"/>
          </ac:spMkLst>
        </pc:spChg>
        <pc:spChg chg="add mod">
          <ac:chgData name="Charlotte Lee" userId="c00d8afc-4d54-4513-bdae-4d8630ba4353" providerId="ADAL" clId="{93E68441-284B-4060-B4CC-6F1B3142A053}" dt="2024-02-13T17:07:06.558" v="935" actId="20577"/>
          <ac:spMkLst>
            <pc:docMk/>
            <pc:sldMk cId="3048287056" sldId="256"/>
            <ac:spMk id="83" creationId="{E23396F7-3663-E511-60C0-E1DF3D43E86E}"/>
          </ac:spMkLst>
        </pc:spChg>
        <pc:grpChg chg="add del mod">
          <ac:chgData name="Charlotte Lee" userId="c00d8afc-4d54-4513-bdae-4d8630ba4353" providerId="ADAL" clId="{93E68441-284B-4060-B4CC-6F1B3142A053}" dt="2024-02-13T16:49:47.910" v="19" actId="165"/>
          <ac:grpSpMkLst>
            <pc:docMk/>
            <pc:sldMk cId="3048287056" sldId="256"/>
            <ac:grpSpMk id="4" creationId="{E5853F61-F8BA-FF00-E594-4F6663DD15A6}"/>
          </ac:grpSpMkLst>
        </pc:grpChg>
        <pc:grpChg chg="del mod topLvl">
          <ac:chgData name="Charlotte Lee" userId="c00d8afc-4d54-4513-bdae-4d8630ba4353" providerId="ADAL" clId="{93E68441-284B-4060-B4CC-6F1B3142A053}" dt="2024-02-13T16:51:38.853" v="39" actId="165"/>
          <ac:grpSpMkLst>
            <pc:docMk/>
            <pc:sldMk cId="3048287056" sldId="256"/>
            <ac:grpSpMk id="5" creationId="{9A9C184B-27C4-954E-869C-6B6D5583A7A5}"/>
          </ac:grpSpMkLst>
        </pc:grpChg>
        <pc:grpChg chg="add mod ord">
          <ac:chgData name="Charlotte Lee" userId="c00d8afc-4d54-4513-bdae-4d8630ba4353" providerId="ADAL" clId="{93E68441-284B-4060-B4CC-6F1B3142A053}" dt="2024-02-13T16:53:07.097" v="65" actId="164"/>
          <ac:grpSpMkLst>
            <pc:docMk/>
            <pc:sldMk cId="3048287056" sldId="256"/>
            <ac:grpSpMk id="45" creationId="{C3928404-DE95-9AEF-D74A-78343FE992EC}"/>
          </ac:grpSpMkLst>
        </pc:grpChg>
        <pc:grpChg chg="add mod ord">
          <ac:chgData name="Charlotte Lee" userId="c00d8afc-4d54-4513-bdae-4d8630ba4353" providerId="ADAL" clId="{93E68441-284B-4060-B4CC-6F1B3142A053}" dt="2024-02-13T16:53:07.097" v="65" actId="164"/>
          <ac:grpSpMkLst>
            <pc:docMk/>
            <pc:sldMk cId="3048287056" sldId="256"/>
            <ac:grpSpMk id="47" creationId="{282E6B92-6983-62C6-B3BA-00BABD6D69E5}"/>
          </ac:grpSpMkLst>
        </pc:grpChg>
        <pc:grpChg chg="add mod">
          <ac:chgData name="Charlotte Lee" userId="c00d8afc-4d54-4513-bdae-4d8630ba4353" providerId="ADAL" clId="{93E68441-284B-4060-B4CC-6F1B3142A053}" dt="2024-02-13T16:53:54.105" v="108" actId="1076"/>
          <ac:grpSpMkLst>
            <pc:docMk/>
            <pc:sldMk cId="3048287056" sldId="256"/>
            <ac:grpSpMk id="49" creationId="{529CFAB9-8515-FEF6-A9C3-FDF39ED2E2E4}"/>
          </ac:grpSpMkLst>
        </pc:grpChg>
        <pc:grpChg chg="add del mod">
          <ac:chgData name="Charlotte Lee" userId="c00d8afc-4d54-4513-bdae-4d8630ba4353" providerId="ADAL" clId="{93E68441-284B-4060-B4CC-6F1B3142A053}" dt="2024-02-13T16:56:18.418" v="124" actId="478"/>
          <ac:grpSpMkLst>
            <pc:docMk/>
            <pc:sldMk cId="3048287056" sldId="256"/>
            <ac:grpSpMk id="52" creationId="{3D9794B5-3458-5E22-B7D3-070B1BF94B52}"/>
          </ac:grpSpMkLst>
        </pc:grpChg>
        <pc:grpChg chg="mod">
          <ac:chgData name="Charlotte Lee" userId="c00d8afc-4d54-4513-bdae-4d8630ba4353" providerId="ADAL" clId="{93E68441-284B-4060-B4CC-6F1B3142A053}" dt="2024-02-13T16:55:56.205" v="121"/>
          <ac:grpSpMkLst>
            <pc:docMk/>
            <pc:sldMk cId="3048287056" sldId="256"/>
            <ac:grpSpMk id="53" creationId="{98FE0C40-E6BB-413A-B606-F86C28621CF2}"/>
          </ac:grpSpMkLst>
        </pc:grpChg>
        <pc:graphicFrameChg chg="add del mod modGraphic">
          <ac:chgData name="Charlotte Lee" userId="c00d8afc-4d54-4513-bdae-4d8630ba4353" providerId="ADAL" clId="{93E68441-284B-4060-B4CC-6F1B3142A053}" dt="2024-02-13T16:56:18.418" v="124" actId="478"/>
          <ac:graphicFrameMkLst>
            <pc:docMk/>
            <pc:sldMk cId="3048287056" sldId="256"/>
            <ac:graphicFrameMk id="51" creationId="{A88F06BC-102F-EFDA-574E-D3E9488980CE}"/>
          </ac:graphicFrameMkLst>
        </pc:graphicFrameChg>
        <pc:picChg chg="mod topLvl">
          <ac:chgData name="Charlotte Lee" userId="c00d8afc-4d54-4513-bdae-4d8630ba4353" providerId="ADAL" clId="{93E68441-284B-4060-B4CC-6F1B3142A053}" dt="2024-02-13T16:53:07.097" v="65" actId="164"/>
          <ac:picMkLst>
            <pc:docMk/>
            <pc:sldMk cId="3048287056" sldId="256"/>
            <ac:picMk id="24" creationId="{1F9B400E-DC72-67CB-52B0-E6B516FB9963}"/>
          </ac:picMkLst>
        </pc:picChg>
        <pc:picChg chg="add mod modCrop">
          <ac:chgData name="Charlotte Lee" userId="c00d8afc-4d54-4513-bdae-4d8630ba4353" providerId="ADAL" clId="{93E68441-284B-4060-B4CC-6F1B3142A053}" dt="2024-02-13T16:55:20.818" v="120" actId="1035"/>
          <ac:picMkLst>
            <pc:docMk/>
            <pc:sldMk cId="3048287056" sldId="256"/>
            <ac:picMk id="50" creationId="{88485250-EA16-400B-8DFB-18460558E7C5}"/>
          </ac:picMkLst>
        </pc:picChg>
        <pc:picChg chg="add mod modCrop">
          <ac:chgData name="Charlotte Lee" userId="c00d8afc-4d54-4513-bdae-4d8630ba4353" providerId="ADAL" clId="{93E68441-284B-4060-B4CC-6F1B3142A053}" dt="2024-02-13T16:58:02.936" v="136" actId="1035"/>
          <ac:picMkLst>
            <pc:docMk/>
            <pc:sldMk cId="3048287056" sldId="256"/>
            <ac:picMk id="80" creationId="{ADBA69BB-FF46-6601-37CC-F8FDF26E5BF4}"/>
          </ac:picMkLst>
        </pc:picChg>
        <pc:cxnChg chg="del mod">
          <ac:chgData name="Charlotte Lee" userId="c00d8afc-4d54-4513-bdae-4d8630ba4353" providerId="ADAL" clId="{93E68441-284B-4060-B4CC-6F1B3142A053}" dt="2024-02-13T16:49:03.610" v="4" actId="478"/>
          <ac:cxnSpMkLst>
            <pc:docMk/>
            <pc:sldMk cId="3048287056" sldId="256"/>
            <ac:cxnSpMk id="7" creationId="{46B6A4B2-9D08-397A-D37B-B2A5645F049F}"/>
          </ac:cxnSpMkLst>
        </pc:cxnChg>
      </pc:sldChg>
    </pc:docChg>
  </pc:docChgLst>
  <pc:docChgLst>
    <pc:chgData name="Charlotte Lee" userId="c00d8afc-4d54-4513-bdae-4d8630ba4353" providerId="ADAL" clId="{4DA512E6-4F0C-834A-B3B5-DA318C776D49}"/>
    <pc:docChg chg="undo redo custSel addSld modSld modMainMaster">
      <pc:chgData name="Charlotte Lee" userId="c00d8afc-4d54-4513-bdae-4d8630ba4353" providerId="ADAL" clId="{4DA512E6-4F0C-834A-B3B5-DA318C776D49}" dt="2024-04-21T18:55:08.682" v="762" actId="478"/>
      <pc:docMkLst>
        <pc:docMk/>
      </pc:docMkLst>
      <pc:sldChg chg="addSp delSp modSp mod">
        <pc:chgData name="Charlotte Lee" userId="c00d8afc-4d54-4513-bdae-4d8630ba4353" providerId="ADAL" clId="{4DA512E6-4F0C-834A-B3B5-DA318C776D49}" dt="2024-03-25T17:11:01.196" v="757" actId="1035"/>
        <pc:sldMkLst>
          <pc:docMk/>
          <pc:sldMk cId="3048287056" sldId="256"/>
        </pc:sldMkLst>
        <pc:spChg chg="add mod topLvl">
          <ac:chgData name="Charlotte Lee" userId="c00d8afc-4d54-4513-bdae-4d8630ba4353" providerId="ADAL" clId="{4DA512E6-4F0C-834A-B3B5-DA318C776D49}" dt="2024-03-25T16:31:17.751" v="219" actId="164"/>
          <ac:spMkLst>
            <pc:docMk/>
            <pc:sldMk cId="3048287056" sldId="256"/>
            <ac:spMk id="2" creationId="{3FF64120-7A7A-074D-7BF6-064D7890A98A}"/>
          </ac:spMkLst>
        </pc:spChg>
        <pc:spChg chg="add mod topLvl">
          <ac:chgData name="Charlotte Lee" userId="c00d8afc-4d54-4513-bdae-4d8630ba4353" providerId="ADAL" clId="{4DA512E6-4F0C-834A-B3B5-DA318C776D49}" dt="2024-03-25T16:31:17.751" v="219" actId="164"/>
          <ac:spMkLst>
            <pc:docMk/>
            <pc:sldMk cId="3048287056" sldId="256"/>
            <ac:spMk id="3" creationId="{F1B64E5F-C364-88F4-0056-5F5EE5C1AA57}"/>
          </ac:spMkLst>
        </pc:spChg>
        <pc:spChg chg="add mod topLvl">
          <ac:chgData name="Charlotte Lee" userId="c00d8afc-4d54-4513-bdae-4d8630ba4353" providerId="ADAL" clId="{4DA512E6-4F0C-834A-B3B5-DA318C776D49}" dt="2024-03-25T16:31:35.598" v="240" actId="1036"/>
          <ac:spMkLst>
            <pc:docMk/>
            <pc:sldMk cId="3048287056" sldId="256"/>
            <ac:spMk id="4" creationId="{87038837-80ED-A2EE-5C9E-52E8B1B95C99}"/>
          </ac:spMkLst>
        </pc:spChg>
        <pc:spChg chg="add mod topLvl">
          <ac:chgData name="Charlotte Lee" userId="c00d8afc-4d54-4513-bdae-4d8630ba4353" providerId="ADAL" clId="{4DA512E6-4F0C-834A-B3B5-DA318C776D49}" dt="2024-03-25T16:31:39.552" v="247" actId="1035"/>
          <ac:spMkLst>
            <pc:docMk/>
            <pc:sldMk cId="3048287056" sldId="256"/>
            <ac:spMk id="5" creationId="{2EE07400-BEC7-CFD2-69D3-FA45818EFB73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9" creationId="{501374BB-DD7C-6F6F-D266-C8EAB5977236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10" creationId="{1E4691AE-3365-03A0-101A-A449E2A174BF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11" creationId="{8C3B4F94-AD87-7D80-4928-A6E6B0960359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12" creationId="{926C42F4-FE6C-353B-2BA7-A2EB9B9BA157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13" creationId="{B3699176-5579-1E21-F280-AE176F9A5DC6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14" creationId="{83AF1D51-1ACE-4BF6-8C0B-A5D50E2A2014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15" creationId="{C69057FE-3CFA-E7E1-C42A-771A2FB064AA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16" creationId="{39C7B495-0421-F885-C59D-D1307CCCD109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17" creationId="{EC9C7AEB-0D82-1CA7-132A-42937245E3FB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18" creationId="{6A98B44B-E170-B1D2-47FB-6F3CA3B9C339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19" creationId="{C2BA95B9-03A8-0036-C9F2-E04D7E61B118}"/>
          </ac:spMkLst>
        </pc:spChg>
        <pc:spChg chg="mod">
          <ac:chgData name="Charlotte Lee" userId="c00d8afc-4d54-4513-bdae-4d8630ba4353" providerId="ADAL" clId="{4DA512E6-4F0C-834A-B3B5-DA318C776D49}" dt="2024-03-25T16:29:16.398" v="148" actId="1036"/>
          <ac:spMkLst>
            <pc:docMk/>
            <pc:sldMk cId="3048287056" sldId="256"/>
            <ac:spMk id="20" creationId="{5CC348F8-56FC-83D1-273B-4836C4F927D1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21" creationId="{A9546F03-F3F9-BC9F-94EF-AB3890C441E7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22" creationId="{8E7AF407-D25E-A897-19BD-63E051A3DD48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23" creationId="{9CE4A561-94B5-9C05-BDE8-D429A3D246CD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25" creationId="{FF120394-81E9-D7A3-14D1-85920EFD34CB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26" creationId="{E3DDD489-D5DC-8712-DE4C-C0799E5E6B18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27" creationId="{B2D869F7-F13D-217E-6F33-9F62AB0C502F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28" creationId="{0E80B78A-7EF1-3711-9BCA-CEA1B90021AB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29" creationId="{5E37F38C-8F1E-48B1-2F1A-10015E6E4BAE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30" creationId="{3C99CCAA-4A5E-86AC-AD1E-C4BED9DBD66C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31" creationId="{18D0B273-A8FA-6406-7B7A-6427B2C06445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32" creationId="{4FA82566-A96B-37A9-2796-18E59AA141CB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33" creationId="{B2F848E5-CB2F-E201-748D-E1184D0E776F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34" creationId="{FECD5913-23EC-A8BD-F2D3-D7B8BE8F6C60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35" creationId="{558A5EF0-791E-F811-DC08-3A3BAA69ABF2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36" creationId="{CBFF1D74-B208-7DBF-B0C0-48ABB4D05C5C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37" creationId="{D40A6B6A-840B-6A89-A04A-7F7205828923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38" creationId="{64C8D23B-3AB7-7808-8BF4-B149A1E22CA7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39" creationId="{1CC1CA4D-7C19-5F48-CEDB-4047A89FE5FC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40" creationId="{6D1A4007-53F1-61D6-FE48-A6024405DFC7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41" creationId="{253756C3-DED7-7342-9139-8678F3B90436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42" creationId="{9F01AC5D-5F46-BD43-E94C-2308D5607670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43" creationId="{3DE552CE-54EC-B470-4251-41812571622B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3048287056" sldId="256"/>
            <ac:spMk id="44" creationId="{3A222430-C7C7-9FB2-0DBC-A03A95234DE3}"/>
          </ac:spMkLst>
        </pc:spChg>
        <pc:spChg chg="mod topLvl">
          <ac:chgData name="Charlotte Lee" userId="c00d8afc-4d54-4513-bdae-4d8630ba4353" providerId="ADAL" clId="{4DA512E6-4F0C-834A-B3B5-DA318C776D49}" dt="2024-03-25T16:29:02.089" v="146" actId="1037"/>
          <ac:spMkLst>
            <pc:docMk/>
            <pc:sldMk cId="3048287056" sldId="256"/>
            <ac:spMk id="46" creationId="{D310D6A3-98E1-EBE6-DC75-AE996F3F7C8C}"/>
          </ac:spMkLst>
        </pc:spChg>
        <pc:spChg chg="mod topLvl">
          <ac:chgData name="Charlotte Lee" userId="c00d8afc-4d54-4513-bdae-4d8630ba4353" providerId="ADAL" clId="{4DA512E6-4F0C-834A-B3B5-DA318C776D49}" dt="2024-03-25T16:29:02.089" v="146" actId="1037"/>
          <ac:spMkLst>
            <pc:docMk/>
            <pc:sldMk cId="3048287056" sldId="256"/>
            <ac:spMk id="48" creationId="{FB5474B5-EEF6-D02D-8A30-2EB09B043CAE}"/>
          </ac:spMkLst>
        </pc:spChg>
        <pc:spChg chg="mod topLvl">
          <ac:chgData name="Charlotte Lee" userId="c00d8afc-4d54-4513-bdae-4d8630ba4353" providerId="ADAL" clId="{4DA512E6-4F0C-834A-B3B5-DA318C776D49}" dt="2024-03-25T17:07:01.519" v="623" actId="1036"/>
          <ac:spMkLst>
            <pc:docMk/>
            <pc:sldMk cId="3048287056" sldId="256"/>
            <ac:spMk id="55" creationId="{7F9E5774-4CB9-2FE6-5301-C47A818F1DCB}"/>
          </ac:spMkLst>
        </pc:spChg>
        <pc:spChg chg="mod topLvl">
          <ac:chgData name="Charlotte Lee" userId="c00d8afc-4d54-4513-bdae-4d8630ba4353" providerId="ADAL" clId="{4DA512E6-4F0C-834A-B3B5-DA318C776D49}" dt="2024-03-25T17:04:43.105" v="504" actId="1036"/>
          <ac:spMkLst>
            <pc:docMk/>
            <pc:sldMk cId="3048287056" sldId="256"/>
            <ac:spMk id="56" creationId="{3533F79D-2A6E-2C19-FCB4-AB8667991472}"/>
          </ac:spMkLst>
        </pc:spChg>
        <pc:spChg chg="mod topLvl">
          <ac:chgData name="Charlotte Lee" userId="c00d8afc-4d54-4513-bdae-4d8630ba4353" providerId="ADAL" clId="{4DA512E6-4F0C-834A-B3B5-DA318C776D49}" dt="2024-03-25T17:04:43.105" v="504" actId="1036"/>
          <ac:spMkLst>
            <pc:docMk/>
            <pc:sldMk cId="3048287056" sldId="256"/>
            <ac:spMk id="57" creationId="{35227E9A-D834-F77B-DAB8-55C7568F3E15}"/>
          </ac:spMkLst>
        </pc:spChg>
        <pc:spChg chg="mod topLvl">
          <ac:chgData name="Charlotte Lee" userId="c00d8afc-4d54-4513-bdae-4d8630ba4353" providerId="ADAL" clId="{4DA512E6-4F0C-834A-B3B5-DA318C776D49}" dt="2024-03-25T17:04:43.105" v="504" actId="1036"/>
          <ac:spMkLst>
            <pc:docMk/>
            <pc:sldMk cId="3048287056" sldId="256"/>
            <ac:spMk id="58" creationId="{43954DD4-B319-29F7-AB52-16638693D5A0}"/>
          </ac:spMkLst>
        </pc:spChg>
        <pc:spChg chg="mod topLvl">
          <ac:chgData name="Charlotte Lee" userId="c00d8afc-4d54-4513-bdae-4d8630ba4353" providerId="ADAL" clId="{4DA512E6-4F0C-834A-B3B5-DA318C776D49}" dt="2024-03-25T17:04:43.105" v="504" actId="1036"/>
          <ac:spMkLst>
            <pc:docMk/>
            <pc:sldMk cId="3048287056" sldId="256"/>
            <ac:spMk id="59" creationId="{E19D6E21-BD29-EE1C-8D43-A851028588F8}"/>
          </ac:spMkLst>
        </pc:spChg>
        <pc:spChg chg="mod topLvl">
          <ac:chgData name="Charlotte Lee" userId="c00d8afc-4d54-4513-bdae-4d8630ba4353" providerId="ADAL" clId="{4DA512E6-4F0C-834A-B3B5-DA318C776D49}" dt="2024-03-25T17:04:43.105" v="504" actId="1036"/>
          <ac:spMkLst>
            <pc:docMk/>
            <pc:sldMk cId="3048287056" sldId="256"/>
            <ac:spMk id="60" creationId="{0E7B4EFF-EC78-06BC-D568-F440C6ADA4E7}"/>
          </ac:spMkLst>
        </pc:spChg>
        <pc:spChg chg="mod topLvl">
          <ac:chgData name="Charlotte Lee" userId="c00d8afc-4d54-4513-bdae-4d8630ba4353" providerId="ADAL" clId="{4DA512E6-4F0C-834A-B3B5-DA318C776D49}" dt="2024-03-25T17:05:33.986" v="581" actId="12789"/>
          <ac:spMkLst>
            <pc:docMk/>
            <pc:sldMk cId="3048287056" sldId="256"/>
            <ac:spMk id="61" creationId="{EBCD7B38-FD8B-0BA4-5DA4-7522A9733762}"/>
          </ac:spMkLst>
        </pc:spChg>
        <pc:spChg chg="mod topLvl">
          <ac:chgData name="Charlotte Lee" userId="c00d8afc-4d54-4513-bdae-4d8630ba4353" providerId="ADAL" clId="{4DA512E6-4F0C-834A-B3B5-DA318C776D49}" dt="2024-03-25T17:05:33.986" v="581" actId="12789"/>
          <ac:spMkLst>
            <pc:docMk/>
            <pc:sldMk cId="3048287056" sldId="256"/>
            <ac:spMk id="62" creationId="{8FD9082B-2FB9-88EE-8F00-0108D468B4C5}"/>
          </ac:spMkLst>
        </pc:spChg>
        <pc:spChg chg="mod topLvl">
          <ac:chgData name="Charlotte Lee" userId="c00d8afc-4d54-4513-bdae-4d8630ba4353" providerId="ADAL" clId="{4DA512E6-4F0C-834A-B3B5-DA318C776D49}" dt="2024-03-25T17:05:33.986" v="581" actId="12789"/>
          <ac:spMkLst>
            <pc:docMk/>
            <pc:sldMk cId="3048287056" sldId="256"/>
            <ac:spMk id="63" creationId="{8EFDB28B-B0F9-9C19-73D6-DA455AF2D551}"/>
          </ac:spMkLst>
        </pc:spChg>
        <pc:spChg chg="mod topLvl">
          <ac:chgData name="Charlotte Lee" userId="c00d8afc-4d54-4513-bdae-4d8630ba4353" providerId="ADAL" clId="{4DA512E6-4F0C-834A-B3B5-DA318C776D49}" dt="2024-03-25T17:05:33.986" v="581" actId="12789"/>
          <ac:spMkLst>
            <pc:docMk/>
            <pc:sldMk cId="3048287056" sldId="256"/>
            <ac:spMk id="64" creationId="{1D6ACD07-CFCF-54E0-B1FA-CF5592BBBC66}"/>
          </ac:spMkLst>
        </pc:spChg>
        <pc:spChg chg="mod topLvl">
          <ac:chgData name="Charlotte Lee" userId="c00d8afc-4d54-4513-bdae-4d8630ba4353" providerId="ADAL" clId="{4DA512E6-4F0C-834A-B3B5-DA318C776D49}" dt="2024-03-25T17:05:33.986" v="581" actId="12789"/>
          <ac:spMkLst>
            <pc:docMk/>
            <pc:sldMk cId="3048287056" sldId="256"/>
            <ac:spMk id="65" creationId="{7B60BFB8-01D6-650A-58B7-15C26DEA18DC}"/>
          </ac:spMkLst>
        </pc:spChg>
        <pc:spChg chg="mod">
          <ac:chgData name="Charlotte Lee" userId="c00d8afc-4d54-4513-bdae-4d8630ba4353" providerId="ADAL" clId="{4DA512E6-4F0C-834A-B3B5-DA318C776D49}" dt="2024-03-25T17:09:49.514" v="717" actId="1038"/>
          <ac:spMkLst>
            <pc:docMk/>
            <pc:sldMk cId="3048287056" sldId="256"/>
            <ac:spMk id="69" creationId="{E66782F6-05F1-234C-6838-36F0B5C61109}"/>
          </ac:spMkLst>
        </pc:spChg>
        <pc:spChg chg="mod">
          <ac:chgData name="Charlotte Lee" userId="c00d8afc-4d54-4513-bdae-4d8630ba4353" providerId="ADAL" clId="{4DA512E6-4F0C-834A-B3B5-DA318C776D49}" dt="2024-03-25T17:08:49.490" v="628" actId="403"/>
          <ac:spMkLst>
            <pc:docMk/>
            <pc:sldMk cId="3048287056" sldId="256"/>
            <ac:spMk id="70" creationId="{EF4E6CAD-ECEF-34CB-7E80-2858AAD98008}"/>
          </ac:spMkLst>
        </pc:spChg>
        <pc:spChg chg="mod">
          <ac:chgData name="Charlotte Lee" userId="c00d8afc-4d54-4513-bdae-4d8630ba4353" providerId="ADAL" clId="{4DA512E6-4F0C-834A-B3B5-DA318C776D49}" dt="2024-03-25T17:08:49.490" v="628" actId="403"/>
          <ac:spMkLst>
            <pc:docMk/>
            <pc:sldMk cId="3048287056" sldId="256"/>
            <ac:spMk id="71" creationId="{618BD5AA-430B-7BDD-DF6A-C7C4207B771C}"/>
          </ac:spMkLst>
        </pc:spChg>
        <pc:spChg chg="mod">
          <ac:chgData name="Charlotte Lee" userId="c00d8afc-4d54-4513-bdae-4d8630ba4353" providerId="ADAL" clId="{4DA512E6-4F0C-834A-B3B5-DA318C776D49}" dt="2024-03-25T17:08:49.490" v="628" actId="403"/>
          <ac:spMkLst>
            <pc:docMk/>
            <pc:sldMk cId="3048287056" sldId="256"/>
            <ac:spMk id="72" creationId="{E6D50E49-7234-227A-9250-9F2576B7B14B}"/>
          </ac:spMkLst>
        </pc:spChg>
        <pc:spChg chg="mod">
          <ac:chgData name="Charlotte Lee" userId="c00d8afc-4d54-4513-bdae-4d8630ba4353" providerId="ADAL" clId="{4DA512E6-4F0C-834A-B3B5-DA318C776D49}" dt="2024-03-25T17:08:49.490" v="628" actId="403"/>
          <ac:spMkLst>
            <pc:docMk/>
            <pc:sldMk cId="3048287056" sldId="256"/>
            <ac:spMk id="73" creationId="{5299C628-BCBF-32E6-9030-509603C90A72}"/>
          </ac:spMkLst>
        </pc:spChg>
        <pc:spChg chg="mod">
          <ac:chgData name="Charlotte Lee" userId="c00d8afc-4d54-4513-bdae-4d8630ba4353" providerId="ADAL" clId="{4DA512E6-4F0C-834A-B3B5-DA318C776D49}" dt="2024-03-25T17:08:49.490" v="628" actId="403"/>
          <ac:spMkLst>
            <pc:docMk/>
            <pc:sldMk cId="3048287056" sldId="256"/>
            <ac:spMk id="74" creationId="{2E30CE87-E70E-B27D-D64E-372140DC464B}"/>
          </ac:spMkLst>
        </pc:spChg>
        <pc:spChg chg="mod">
          <ac:chgData name="Charlotte Lee" userId="c00d8afc-4d54-4513-bdae-4d8630ba4353" providerId="ADAL" clId="{4DA512E6-4F0C-834A-B3B5-DA318C776D49}" dt="2024-03-25T17:08:49.490" v="628" actId="403"/>
          <ac:spMkLst>
            <pc:docMk/>
            <pc:sldMk cId="3048287056" sldId="256"/>
            <ac:spMk id="75" creationId="{284E0E15-229C-C5F2-C9F6-A93824AFD4A8}"/>
          </ac:spMkLst>
        </pc:spChg>
        <pc:spChg chg="mod">
          <ac:chgData name="Charlotte Lee" userId="c00d8afc-4d54-4513-bdae-4d8630ba4353" providerId="ADAL" clId="{4DA512E6-4F0C-834A-B3B5-DA318C776D49}" dt="2024-03-25T17:08:49.490" v="628" actId="403"/>
          <ac:spMkLst>
            <pc:docMk/>
            <pc:sldMk cId="3048287056" sldId="256"/>
            <ac:spMk id="76" creationId="{3C5F0DEA-A72A-0C3C-0678-708C00A30491}"/>
          </ac:spMkLst>
        </pc:spChg>
        <pc:spChg chg="mod">
          <ac:chgData name="Charlotte Lee" userId="c00d8afc-4d54-4513-bdae-4d8630ba4353" providerId="ADAL" clId="{4DA512E6-4F0C-834A-B3B5-DA318C776D49}" dt="2024-03-25T17:08:49.490" v="628" actId="403"/>
          <ac:spMkLst>
            <pc:docMk/>
            <pc:sldMk cId="3048287056" sldId="256"/>
            <ac:spMk id="77" creationId="{BAFFBB8C-7DBD-9A3B-9ADE-2045A616C92C}"/>
          </ac:spMkLst>
        </pc:spChg>
        <pc:spChg chg="mod">
          <ac:chgData name="Charlotte Lee" userId="c00d8afc-4d54-4513-bdae-4d8630ba4353" providerId="ADAL" clId="{4DA512E6-4F0C-834A-B3B5-DA318C776D49}" dt="2024-03-25T17:08:49.490" v="628" actId="403"/>
          <ac:spMkLst>
            <pc:docMk/>
            <pc:sldMk cId="3048287056" sldId="256"/>
            <ac:spMk id="78" creationId="{2E930BA4-48DF-4D98-A72C-E8CB6308E1CD}"/>
          </ac:spMkLst>
        </pc:spChg>
        <pc:spChg chg="mod">
          <ac:chgData name="Charlotte Lee" userId="c00d8afc-4d54-4513-bdae-4d8630ba4353" providerId="ADAL" clId="{4DA512E6-4F0C-834A-B3B5-DA318C776D49}" dt="2024-03-25T17:08:49.490" v="628" actId="403"/>
          <ac:spMkLst>
            <pc:docMk/>
            <pc:sldMk cId="3048287056" sldId="256"/>
            <ac:spMk id="79" creationId="{2E065899-A626-7C4B-D11C-01EFFE7BF726}"/>
          </ac:spMkLst>
        </pc:spChg>
        <pc:spChg chg="mod">
          <ac:chgData name="Charlotte Lee" userId="c00d8afc-4d54-4513-bdae-4d8630ba4353" providerId="ADAL" clId="{4DA512E6-4F0C-834A-B3B5-DA318C776D49}" dt="2024-03-25T16:29:02.089" v="146" actId="1037"/>
          <ac:spMkLst>
            <pc:docMk/>
            <pc:sldMk cId="3048287056" sldId="256"/>
            <ac:spMk id="81" creationId="{F5AF5A72-47FB-27D7-086E-DB5BF2300F52}"/>
          </ac:spMkLst>
        </pc:spChg>
        <pc:spChg chg="mod">
          <ac:chgData name="Charlotte Lee" userId="c00d8afc-4d54-4513-bdae-4d8630ba4353" providerId="ADAL" clId="{4DA512E6-4F0C-834A-B3B5-DA318C776D49}" dt="2024-03-25T16:29:02.089" v="146" actId="1037"/>
          <ac:spMkLst>
            <pc:docMk/>
            <pc:sldMk cId="3048287056" sldId="256"/>
            <ac:spMk id="82" creationId="{04F15FB1-346F-89F1-A536-879F9D792719}"/>
          </ac:spMkLst>
        </pc:spChg>
        <pc:grpChg chg="add del">
          <ac:chgData name="Charlotte Lee" userId="c00d8afc-4d54-4513-bdae-4d8630ba4353" providerId="ADAL" clId="{4DA512E6-4F0C-834A-B3B5-DA318C776D49}" dt="2024-03-25T16:31:17.751" v="219" actId="164"/>
          <ac:grpSpMkLst>
            <pc:docMk/>
            <pc:sldMk cId="3048287056" sldId="256"/>
            <ac:grpSpMk id="6" creationId="{A70F2007-02D9-DE54-D0C2-911B2BAFEA7C}"/>
          </ac:grpSpMkLst>
        </pc:grpChg>
        <pc:grpChg chg="mod topLvl">
          <ac:chgData name="Charlotte Lee" userId="c00d8afc-4d54-4513-bdae-4d8630ba4353" providerId="ADAL" clId="{4DA512E6-4F0C-834A-B3B5-DA318C776D49}" dt="2024-03-25T16:29:02.089" v="146" actId="1037"/>
          <ac:grpSpMkLst>
            <pc:docMk/>
            <pc:sldMk cId="3048287056" sldId="256"/>
            <ac:grpSpMk id="45" creationId="{C3928404-DE95-9AEF-D74A-78343FE992EC}"/>
          </ac:grpSpMkLst>
        </pc:grpChg>
        <pc:grpChg chg="mod topLvl">
          <ac:chgData name="Charlotte Lee" userId="c00d8afc-4d54-4513-bdae-4d8630ba4353" providerId="ADAL" clId="{4DA512E6-4F0C-834A-B3B5-DA318C776D49}" dt="2024-03-25T16:29:02.089" v="146" actId="1037"/>
          <ac:grpSpMkLst>
            <pc:docMk/>
            <pc:sldMk cId="3048287056" sldId="256"/>
            <ac:grpSpMk id="47" creationId="{282E6B92-6983-62C6-B3BA-00BABD6D69E5}"/>
          </ac:grpSpMkLst>
        </pc:grpChg>
        <pc:grpChg chg="del mod">
          <ac:chgData name="Charlotte Lee" userId="c00d8afc-4d54-4513-bdae-4d8630ba4353" providerId="ADAL" clId="{4DA512E6-4F0C-834A-B3B5-DA318C776D49}" dt="2024-03-25T16:24:55.412" v="5" actId="165"/>
          <ac:grpSpMkLst>
            <pc:docMk/>
            <pc:sldMk cId="3048287056" sldId="256"/>
            <ac:grpSpMk id="49" creationId="{529CFAB9-8515-FEF6-A9C3-FDF39ED2E2E4}"/>
          </ac:grpSpMkLst>
        </pc:grpChg>
        <pc:grpChg chg="add del mod">
          <ac:chgData name="Charlotte Lee" userId="c00d8afc-4d54-4513-bdae-4d8630ba4353" providerId="ADAL" clId="{4DA512E6-4F0C-834A-B3B5-DA318C776D49}" dt="2024-03-25T17:02:58.005" v="426" actId="165"/>
          <ac:grpSpMkLst>
            <pc:docMk/>
            <pc:sldMk cId="3048287056" sldId="256"/>
            <ac:grpSpMk id="53" creationId="{8E425AB9-54E9-E63A-DA8C-EC6A7D07589A}"/>
          </ac:grpSpMkLst>
        </pc:grpChg>
        <pc:grpChg chg="del mod topLvl">
          <ac:chgData name="Charlotte Lee" userId="c00d8afc-4d54-4513-bdae-4d8630ba4353" providerId="ADAL" clId="{4DA512E6-4F0C-834A-B3B5-DA318C776D49}" dt="2024-03-25T17:03:04.078" v="427" actId="165"/>
          <ac:grpSpMkLst>
            <pc:docMk/>
            <pc:sldMk cId="3048287056" sldId="256"/>
            <ac:grpSpMk id="54" creationId="{B2DF8FA5-2823-1C4E-762C-B072EDD472AE}"/>
          </ac:grpSpMkLst>
        </pc:grpChg>
        <pc:grpChg chg="add mod">
          <ac:chgData name="Charlotte Lee" userId="c00d8afc-4d54-4513-bdae-4d8630ba4353" providerId="ADAL" clId="{4DA512E6-4F0C-834A-B3B5-DA318C776D49}" dt="2024-03-25T17:07:01.519" v="623" actId="1036"/>
          <ac:grpSpMkLst>
            <pc:docMk/>
            <pc:sldMk cId="3048287056" sldId="256"/>
            <ac:grpSpMk id="66" creationId="{FBB870EA-9D50-A312-F0C1-5F68DAC787DC}"/>
          </ac:grpSpMkLst>
        </pc:grpChg>
        <pc:grpChg chg="add mod">
          <ac:chgData name="Charlotte Lee" userId="c00d8afc-4d54-4513-bdae-4d8630ba4353" providerId="ADAL" clId="{4DA512E6-4F0C-834A-B3B5-DA318C776D49}" dt="2024-03-25T17:11:01.196" v="757" actId="1035"/>
          <ac:grpSpMkLst>
            <pc:docMk/>
            <pc:sldMk cId="3048287056" sldId="256"/>
            <ac:grpSpMk id="67" creationId="{45DCF301-D6E0-D0E9-2D4F-EC11CC8DC771}"/>
          </ac:grpSpMkLst>
        </pc:grpChg>
        <pc:grpChg chg="mod">
          <ac:chgData name="Charlotte Lee" userId="c00d8afc-4d54-4513-bdae-4d8630ba4353" providerId="ADAL" clId="{4DA512E6-4F0C-834A-B3B5-DA318C776D49}" dt="2024-03-25T17:08:26.253" v="624"/>
          <ac:grpSpMkLst>
            <pc:docMk/>
            <pc:sldMk cId="3048287056" sldId="256"/>
            <ac:grpSpMk id="68" creationId="{A9EA423A-E764-C978-603E-D9A559178E1B}"/>
          </ac:grpSpMkLst>
        </pc:grpChg>
        <pc:grpChg chg="add del mod">
          <ac:chgData name="Charlotte Lee" userId="c00d8afc-4d54-4513-bdae-4d8630ba4353" providerId="ADAL" clId="{4DA512E6-4F0C-834A-B3B5-DA318C776D49}" dt="2024-03-25T17:10:13.534" v="719" actId="478"/>
          <ac:grpSpMkLst>
            <pc:docMk/>
            <pc:sldMk cId="3048287056" sldId="256"/>
            <ac:grpSpMk id="83" creationId="{8A4090BA-85BC-E81A-6340-02AE8A702ED7}"/>
          </ac:grpSpMkLst>
        </pc:grpChg>
        <pc:picChg chg="add mod modCrop">
          <ac:chgData name="Charlotte Lee" userId="c00d8afc-4d54-4513-bdae-4d8630ba4353" providerId="ADAL" clId="{4DA512E6-4F0C-834A-B3B5-DA318C776D49}" dt="2024-03-25T17:05:42.731" v="583" actId="1076"/>
          <ac:picMkLst>
            <pc:docMk/>
            <pc:sldMk cId="3048287056" sldId="256"/>
            <ac:picMk id="8" creationId="{A996C8EA-8F44-A209-A50D-C3AE9AE28FAD}"/>
          </ac:picMkLst>
        </pc:picChg>
        <pc:picChg chg="mod topLvl">
          <ac:chgData name="Charlotte Lee" userId="c00d8afc-4d54-4513-bdae-4d8630ba4353" providerId="ADAL" clId="{4DA512E6-4F0C-834A-B3B5-DA318C776D49}" dt="2024-03-25T16:31:47.030" v="248" actId="167"/>
          <ac:picMkLst>
            <pc:docMk/>
            <pc:sldMk cId="3048287056" sldId="256"/>
            <ac:picMk id="24" creationId="{1F9B400E-DC72-67CB-52B0-E6B516FB9963}"/>
          </ac:picMkLst>
        </pc:picChg>
        <pc:picChg chg="mod">
          <ac:chgData name="Charlotte Lee" userId="c00d8afc-4d54-4513-bdae-4d8630ba4353" providerId="ADAL" clId="{4DA512E6-4F0C-834A-B3B5-DA318C776D49}" dt="2024-03-25T16:29:02.089" v="146" actId="1037"/>
          <ac:picMkLst>
            <pc:docMk/>
            <pc:sldMk cId="3048287056" sldId="256"/>
            <ac:picMk id="50" creationId="{88485250-EA16-400B-8DFB-18460558E7C5}"/>
          </ac:picMkLst>
        </pc:picChg>
        <pc:picChg chg="add del mod modCrop">
          <ac:chgData name="Charlotte Lee" userId="c00d8afc-4d54-4513-bdae-4d8630ba4353" providerId="ADAL" clId="{4DA512E6-4F0C-834A-B3B5-DA318C776D49}" dt="2024-03-25T17:01:39.630" v="374" actId="478"/>
          <ac:picMkLst>
            <pc:docMk/>
            <pc:sldMk cId="3048287056" sldId="256"/>
            <ac:picMk id="51" creationId="{1CFFF2AB-723A-DE3A-1C3B-91233E18CE56}"/>
          </ac:picMkLst>
        </pc:picChg>
        <pc:picChg chg="add del mod modCrop">
          <ac:chgData name="Charlotte Lee" userId="c00d8afc-4d54-4513-bdae-4d8630ba4353" providerId="ADAL" clId="{4DA512E6-4F0C-834A-B3B5-DA318C776D49}" dt="2024-03-25T16:53:43.673" v="368" actId="478"/>
          <ac:picMkLst>
            <pc:docMk/>
            <pc:sldMk cId="3048287056" sldId="256"/>
            <ac:picMk id="52" creationId="{24D9A691-E185-9236-9157-A14B423441FE}"/>
          </ac:picMkLst>
        </pc:picChg>
        <pc:picChg chg="del mod">
          <ac:chgData name="Charlotte Lee" userId="c00d8afc-4d54-4513-bdae-4d8630ba4353" providerId="ADAL" clId="{4DA512E6-4F0C-834A-B3B5-DA318C776D49}" dt="2024-03-25T16:42:22.795" v="258" actId="478"/>
          <ac:picMkLst>
            <pc:docMk/>
            <pc:sldMk cId="3048287056" sldId="256"/>
            <ac:picMk id="80" creationId="{ADBA69BB-FF46-6601-37CC-F8FDF26E5BF4}"/>
          </ac:picMkLst>
        </pc:picChg>
      </pc:sldChg>
      <pc:sldChg chg="addSp modSp">
        <pc:chgData name="Charlotte Lee" userId="c00d8afc-4d54-4513-bdae-4d8630ba4353" providerId="ADAL" clId="{4DA512E6-4F0C-834A-B3B5-DA318C776D49}" dt="2024-03-25T17:10:10.015" v="718"/>
        <pc:sldMkLst>
          <pc:docMk/>
          <pc:sldMk cId="656341478" sldId="257"/>
        </pc:sldMkLst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656341478" sldId="257"/>
            <ac:spMk id="2" creationId="{08376C10-B638-C546-7895-F33A59ED5FA2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656341478" sldId="257"/>
            <ac:spMk id="3" creationId="{0D75A38D-091D-947E-7FB2-D9B22545B85D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k cId="656341478" sldId="257"/>
            <ac:spMk id="4" creationId="{69880659-0623-91A8-49DF-96EA4AB6B4F6}"/>
          </ac:spMkLst>
        </pc:spChg>
        <pc:spChg chg="mod">
          <ac:chgData name="Charlotte Lee" userId="c00d8afc-4d54-4513-bdae-4d8630ba4353" providerId="ADAL" clId="{4DA512E6-4F0C-834A-B3B5-DA318C776D49}" dt="2024-03-25T17:10:10.015" v="718"/>
          <ac:spMkLst>
            <pc:docMk/>
            <pc:sldMk cId="656341478" sldId="257"/>
            <ac:spMk id="7" creationId="{F8E6FE6F-8636-B3B4-7BAB-847913D10213}"/>
          </ac:spMkLst>
        </pc:spChg>
        <pc:spChg chg="mod">
          <ac:chgData name="Charlotte Lee" userId="c00d8afc-4d54-4513-bdae-4d8630ba4353" providerId="ADAL" clId="{4DA512E6-4F0C-834A-B3B5-DA318C776D49}" dt="2024-03-25T17:10:10.015" v="718"/>
          <ac:spMkLst>
            <pc:docMk/>
            <pc:sldMk cId="656341478" sldId="257"/>
            <ac:spMk id="8" creationId="{44F0C618-AB34-CE2E-8B23-3A676BC931B7}"/>
          </ac:spMkLst>
        </pc:spChg>
        <pc:spChg chg="mod">
          <ac:chgData name="Charlotte Lee" userId="c00d8afc-4d54-4513-bdae-4d8630ba4353" providerId="ADAL" clId="{4DA512E6-4F0C-834A-B3B5-DA318C776D49}" dt="2024-03-25T17:10:10.015" v="718"/>
          <ac:spMkLst>
            <pc:docMk/>
            <pc:sldMk cId="656341478" sldId="257"/>
            <ac:spMk id="9" creationId="{F535C32C-482B-96D9-98FB-C894234CBE38}"/>
          </ac:spMkLst>
        </pc:spChg>
        <pc:spChg chg="mod">
          <ac:chgData name="Charlotte Lee" userId="c00d8afc-4d54-4513-bdae-4d8630ba4353" providerId="ADAL" clId="{4DA512E6-4F0C-834A-B3B5-DA318C776D49}" dt="2024-03-25T17:10:10.015" v="718"/>
          <ac:spMkLst>
            <pc:docMk/>
            <pc:sldMk cId="656341478" sldId="257"/>
            <ac:spMk id="10" creationId="{89C3734D-3F01-780F-2DDF-661632EE2E7D}"/>
          </ac:spMkLst>
        </pc:spChg>
        <pc:spChg chg="mod">
          <ac:chgData name="Charlotte Lee" userId="c00d8afc-4d54-4513-bdae-4d8630ba4353" providerId="ADAL" clId="{4DA512E6-4F0C-834A-B3B5-DA318C776D49}" dt="2024-03-25T17:10:10.015" v="718"/>
          <ac:spMkLst>
            <pc:docMk/>
            <pc:sldMk cId="656341478" sldId="257"/>
            <ac:spMk id="11" creationId="{A600D242-2285-B710-53E1-3127B84F1E1A}"/>
          </ac:spMkLst>
        </pc:spChg>
        <pc:spChg chg="mod">
          <ac:chgData name="Charlotte Lee" userId="c00d8afc-4d54-4513-bdae-4d8630ba4353" providerId="ADAL" clId="{4DA512E6-4F0C-834A-B3B5-DA318C776D49}" dt="2024-03-25T17:10:10.015" v="718"/>
          <ac:spMkLst>
            <pc:docMk/>
            <pc:sldMk cId="656341478" sldId="257"/>
            <ac:spMk id="12" creationId="{F01A91A8-6A46-F783-CF07-7344016F7CA6}"/>
          </ac:spMkLst>
        </pc:spChg>
        <pc:spChg chg="mod">
          <ac:chgData name="Charlotte Lee" userId="c00d8afc-4d54-4513-bdae-4d8630ba4353" providerId="ADAL" clId="{4DA512E6-4F0C-834A-B3B5-DA318C776D49}" dt="2024-03-25T17:10:10.015" v="718"/>
          <ac:spMkLst>
            <pc:docMk/>
            <pc:sldMk cId="656341478" sldId="257"/>
            <ac:spMk id="13" creationId="{75335FFD-B500-C467-5385-00A653853145}"/>
          </ac:spMkLst>
        </pc:spChg>
        <pc:spChg chg="mod">
          <ac:chgData name="Charlotte Lee" userId="c00d8afc-4d54-4513-bdae-4d8630ba4353" providerId="ADAL" clId="{4DA512E6-4F0C-834A-B3B5-DA318C776D49}" dt="2024-03-25T17:10:10.015" v="718"/>
          <ac:spMkLst>
            <pc:docMk/>
            <pc:sldMk cId="656341478" sldId="257"/>
            <ac:spMk id="14" creationId="{835C67FA-73C2-8390-60CD-8E99556EF2F5}"/>
          </ac:spMkLst>
        </pc:spChg>
        <pc:spChg chg="mod">
          <ac:chgData name="Charlotte Lee" userId="c00d8afc-4d54-4513-bdae-4d8630ba4353" providerId="ADAL" clId="{4DA512E6-4F0C-834A-B3B5-DA318C776D49}" dt="2024-03-25T17:10:10.015" v="718"/>
          <ac:spMkLst>
            <pc:docMk/>
            <pc:sldMk cId="656341478" sldId="257"/>
            <ac:spMk id="15" creationId="{90B2CB37-8DB0-73DE-6CC0-39D8B21C33ED}"/>
          </ac:spMkLst>
        </pc:spChg>
        <pc:spChg chg="mod">
          <ac:chgData name="Charlotte Lee" userId="c00d8afc-4d54-4513-bdae-4d8630ba4353" providerId="ADAL" clId="{4DA512E6-4F0C-834A-B3B5-DA318C776D49}" dt="2024-03-25T17:10:10.015" v="718"/>
          <ac:spMkLst>
            <pc:docMk/>
            <pc:sldMk cId="656341478" sldId="257"/>
            <ac:spMk id="16" creationId="{9D3D9543-4D70-B049-0F33-9859843DECA4}"/>
          </ac:spMkLst>
        </pc:spChg>
        <pc:spChg chg="mod">
          <ac:chgData name="Charlotte Lee" userId="c00d8afc-4d54-4513-bdae-4d8630ba4353" providerId="ADAL" clId="{4DA512E6-4F0C-834A-B3B5-DA318C776D49}" dt="2024-03-25T17:10:10.015" v="718"/>
          <ac:spMkLst>
            <pc:docMk/>
            <pc:sldMk cId="656341478" sldId="257"/>
            <ac:spMk id="17" creationId="{3F210966-1C5B-AC9C-A7BF-55CA5823FC34}"/>
          </ac:spMkLst>
        </pc:spChg>
        <pc:grpChg chg="add mod">
          <ac:chgData name="Charlotte Lee" userId="c00d8afc-4d54-4513-bdae-4d8630ba4353" providerId="ADAL" clId="{4DA512E6-4F0C-834A-B3B5-DA318C776D49}" dt="2024-03-25T17:10:10.015" v="718"/>
          <ac:grpSpMkLst>
            <pc:docMk/>
            <pc:sldMk cId="656341478" sldId="257"/>
            <ac:grpSpMk id="5" creationId="{A0A9EA89-B44A-7EE0-4E55-BF0D1EAC8960}"/>
          </ac:grpSpMkLst>
        </pc:grpChg>
        <pc:grpChg chg="mod">
          <ac:chgData name="Charlotte Lee" userId="c00d8afc-4d54-4513-bdae-4d8630ba4353" providerId="ADAL" clId="{4DA512E6-4F0C-834A-B3B5-DA318C776D49}" dt="2024-03-25T17:10:10.015" v="718"/>
          <ac:grpSpMkLst>
            <pc:docMk/>
            <pc:sldMk cId="656341478" sldId="257"/>
            <ac:grpSpMk id="6" creationId="{BE6446E2-13C6-8DF9-D11E-B2026BDBFFAC}"/>
          </ac:grpSpMkLst>
        </pc:grpChg>
      </pc:sldChg>
      <pc:sldChg chg="delSp add mod">
        <pc:chgData name="Charlotte Lee" userId="c00d8afc-4d54-4513-bdae-4d8630ba4353" providerId="ADAL" clId="{4DA512E6-4F0C-834A-B3B5-DA318C776D49}" dt="2024-04-21T18:55:08.682" v="762" actId="478"/>
        <pc:sldMkLst>
          <pc:docMk/>
          <pc:sldMk cId="3585704472" sldId="258"/>
        </pc:sldMkLst>
        <pc:spChg chg="del">
          <ac:chgData name="Charlotte Lee" userId="c00d8afc-4d54-4513-bdae-4d8630ba4353" providerId="ADAL" clId="{4DA512E6-4F0C-834A-B3B5-DA318C776D49}" dt="2024-04-21T18:55:08.682" v="762" actId="478"/>
          <ac:spMkLst>
            <pc:docMk/>
            <pc:sldMk cId="3585704472" sldId="258"/>
            <ac:spMk id="81" creationId="{F5AF5A72-47FB-27D7-086E-DB5BF2300F52}"/>
          </ac:spMkLst>
        </pc:spChg>
        <pc:spChg chg="del">
          <ac:chgData name="Charlotte Lee" userId="c00d8afc-4d54-4513-bdae-4d8630ba4353" providerId="ADAL" clId="{4DA512E6-4F0C-834A-B3B5-DA318C776D49}" dt="2024-04-21T18:54:18.051" v="761" actId="478"/>
          <ac:spMkLst>
            <pc:docMk/>
            <pc:sldMk cId="3585704472" sldId="258"/>
            <ac:spMk id="82" creationId="{04F15FB1-346F-89F1-A536-879F9D792719}"/>
          </ac:spMkLst>
        </pc:spChg>
        <pc:grpChg chg="del">
          <ac:chgData name="Charlotte Lee" userId="c00d8afc-4d54-4513-bdae-4d8630ba4353" providerId="ADAL" clId="{4DA512E6-4F0C-834A-B3B5-DA318C776D49}" dt="2024-04-21T18:54:15.600" v="760" actId="478"/>
          <ac:grpSpMkLst>
            <pc:docMk/>
            <pc:sldMk cId="3585704472" sldId="258"/>
            <ac:grpSpMk id="67" creationId="{45DCF301-D6E0-D0E9-2D4F-EC11CC8DC771}"/>
          </ac:grpSpMkLst>
        </pc:grpChg>
        <pc:picChg chg="del">
          <ac:chgData name="Charlotte Lee" userId="c00d8afc-4d54-4513-bdae-4d8630ba4353" providerId="ADAL" clId="{4DA512E6-4F0C-834A-B3B5-DA318C776D49}" dt="2024-04-21T18:54:12.540" v="759" actId="478"/>
          <ac:picMkLst>
            <pc:docMk/>
            <pc:sldMk cId="3585704472" sldId="258"/>
            <ac:picMk id="8" creationId="{A996C8EA-8F44-A209-A50D-C3AE9AE28FAD}"/>
          </ac:picMkLst>
        </pc:picChg>
      </pc:sldChg>
      <pc:sldMasterChg chg="modSp modSldLayout">
        <pc:chgData name="Charlotte Lee" userId="c00d8afc-4d54-4513-bdae-4d8630ba4353" providerId="ADAL" clId="{4DA512E6-4F0C-834A-B3B5-DA318C776D49}" dt="2024-03-25T16:23:52.812" v="0"/>
        <pc:sldMasterMkLst>
          <pc:docMk/>
          <pc:sldMasterMk cId="1053054750" sldId="2147483672"/>
        </pc:sldMasterMkLst>
        <pc:spChg chg="mod">
          <ac:chgData name="Charlotte Lee" userId="c00d8afc-4d54-4513-bdae-4d8630ba4353" providerId="ADAL" clId="{4DA512E6-4F0C-834A-B3B5-DA318C776D49}" dt="2024-03-25T16:23:52.812" v="0"/>
          <ac:spMkLst>
            <pc:docMk/>
            <pc:sldMasterMk cId="1053054750" sldId="2147483672"/>
            <ac:spMk id="2" creationId="{00000000-0000-0000-0000-000000000000}"/>
          </ac:spMkLst>
        </pc:spChg>
        <pc:spChg chg="mod">
          <ac:chgData name="Charlotte Lee" userId="c00d8afc-4d54-4513-bdae-4d8630ba4353" providerId="ADAL" clId="{4DA512E6-4F0C-834A-B3B5-DA318C776D49}" dt="2024-03-25T16:23:52.812" v="0"/>
          <ac:spMkLst>
            <pc:docMk/>
            <pc:sldMasterMk cId="1053054750" sldId="2147483672"/>
            <ac:spMk id="3" creationId="{00000000-0000-0000-0000-000000000000}"/>
          </ac:spMkLst>
        </pc:spChg>
        <pc:spChg chg="mod">
          <ac:chgData name="Charlotte Lee" userId="c00d8afc-4d54-4513-bdae-4d8630ba4353" providerId="ADAL" clId="{4DA512E6-4F0C-834A-B3B5-DA318C776D49}" dt="2024-03-25T16:23:52.812" v="0"/>
          <ac:spMkLst>
            <pc:docMk/>
            <pc:sldMasterMk cId="1053054750" sldId="2147483672"/>
            <ac:spMk id="4" creationId="{00000000-0000-0000-0000-000000000000}"/>
          </ac:spMkLst>
        </pc:spChg>
        <pc:spChg chg="mod">
          <ac:chgData name="Charlotte Lee" userId="c00d8afc-4d54-4513-bdae-4d8630ba4353" providerId="ADAL" clId="{4DA512E6-4F0C-834A-B3B5-DA318C776D49}" dt="2024-03-25T16:23:52.812" v="0"/>
          <ac:spMkLst>
            <pc:docMk/>
            <pc:sldMasterMk cId="1053054750" sldId="2147483672"/>
            <ac:spMk id="5" creationId="{00000000-0000-0000-0000-000000000000}"/>
          </ac:spMkLst>
        </pc:spChg>
        <pc:spChg chg="mod">
          <ac:chgData name="Charlotte Lee" userId="c00d8afc-4d54-4513-bdae-4d8630ba4353" providerId="ADAL" clId="{4DA512E6-4F0C-834A-B3B5-DA318C776D49}" dt="2024-03-25T16:23:52.812" v="0"/>
          <ac:spMkLst>
            <pc:docMk/>
            <pc:sldMasterMk cId="1053054750" sldId="2147483672"/>
            <ac:spMk id="6" creationId="{00000000-0000-0000-0000-000000000000}"/>
          </ac:spMkLst>
        </pc:spChg>
        <pc:sldLayoutChg chg="modSp">
          <pc:chgData name="Charlotte Lee" userId="c00d8afc-4d54-4513-bdae-4d8630ba4353" providerId="ADAL" clId="{4DA512E6-4F0C-834A-B3B5-DA318C776D49}" dt="2024-03-25T16:23:52.812" v="0"/>
          <pc:sldLayoutMkLst>
            <pc:docMk/>
            <pc:sldMasterMk cId="1053054750" sldId="2147483672"/>
            <pc:sldLayoutMk cId="3806221413" sldId="2147483673"/>
          </pc:sldLayoutMkLst>
          <pc:spChg chg="mod">
            <ac:chgData name="Charlotte Lee" userId="c00d8afc-4d54-4513-bdae-4d8630ba4353" providerId="ADAL" clId="{4DA512E6-4F0C-834A-B3B5-DA318C776D49}" dt="2024-03-25T16:23:52.812" v="0"/>
            <ac:spMkLst>
              <pc:docMk/>
              <pc:sldMasterMk cId="1053054750" sldId="2147483672"/>
              <pc:sldLayoutMk cId="3806221413" sldId="2147483673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3:52.812" v="0"/>
            <ac:spMkLst>
              <pc:docMk/>
              <pc:sldMasterMk cId="1053054750" sldId="2147483672"/>
              <pc:sldLayoutMk cId="3806221413" sldId="2147483673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4DA512E6-4F0C-834A-B3B5-DA318C776D49}" dt="2024-03-25T16:23:52.812" v="0"/>
          <pc:sldLayoutMkLst>
            <pc:docMk/>
            <pc:sldMasterMk cId="1053054750" sldId="2147483672"/>
            <pc:sldLayoutMk cId="2660297680" sldId="2147483675"/>
          </pc:sldLayoutMkLst>
          <pc:spChg chg="mod">
            <ac:chgData name="Charlotte Lee" userId="c00d8afc-4d54-4513-bdae-4d8630ba4353" providerId="ADAL" clId="{4DA512E6-4F0C-834A-B3B5-DA318C776D49}" dt="2024-03-25T16:23:52.812" v="0"/>
            <ac:spMkLst>
              <pc:docMk/>
              <pc:sldMasterMk cId="1053054750" sldId="2147483672"/>
              <pc:sldLayoutMk cId="2660297680" sldId="2147483675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3:52.812" v="0"/>
            <ac:spMkLst>
              <pc:docMk/>
              <pc:sldMasterMk cId="1053054750" sldId="2147483672"/>
              <pc:sldLayoutMk cId="2660297680" sldId="2147483675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4DA512E6-4F0C-834A-B3B5-DA318C776D49}" dt="2024-03-25T16:23:52.812" v="0"/>
          <pc:sldLayoutMkLst>
            <pc:docMk/>
            <pc:sldMasterMk cId="1053054750" sldId="2147483672"/>
            <pc:sldLayoutMk cId="3638305682" sldId="2147483676"/>
          </pc:sldLayoutMkLst>
          <pc:spChg chg="mod">
            <ac:chgData name="Charlotte Lee" userId="c00d8afc-4d54-4513-bdae-4d8630ba4353" providerId="ADAL" clId="{4DA512E6-4F0C-834A-B3B5-DA318C776D49}" dt="2024-03-25T16:23:52.812" v="0"/>
            <ac:spMkLst>
              <pc:docMk/>
              <pc:sldMasterMk cId="1053054750" sldId="2147483672"/>
              <pc:sldLayoutMk cId="3638305682" sldId="2147483676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3:52.812" v="0"/>
            <ac:spMkLst>
              <pc:docMk/>
              <pc:sldMasterMk cId="1053054750" sldId="2147483672"/>
              <pc:sldLayoutMk cId="3638305682" sldId="2147483676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4DA512E6-4F0C-834A-B3B5-DA318C776D49}" dt="2024-03-25T16:23:52.812" v="0"/>
          <pc:sldLayoutMkLst>
            <pc:docMk/>
            <pc:sldMasterMk cId="1053054750" sldId="2147483672"/>
            <pc:sldLayoutMk cId="1817974754" sldId="2147483677"/>
          </pc:sldLayoutMkLst>
          <pc:spChg chg="mod">
            <ac:chgData name="Charlotte Lee" userId="c00d8afc-4d54-4513-bdae-4d8630ba4353" providerId="ADAL" clId="{4DA512E6-4F0C-834A-B3B5-DA318C776D49}" dt="2024-03-25T16:23:52.812" v="0"/>
            <ac:spMkLst>
              <pc:docMk/>
              <pc:sldMasterMk cId="1053054750" sldId="2147483672"/>
              <pc:sldLayoutMk cId="1817974754" sldId="2147483677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3:52.812" v="0"/>
            <ac:spMkLst>
              <pc:docMk/>
              <pc:sldMasterMk cId="1053054750" sldId="2147483672"/>
              <pc:sldLayoutMk cId="1817974754" sldId="2147483677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3:52.812" v="0"/>
            <ac:spMkLst>
              <pc:docMk/>
              <pc:sldMasterMk cId="1053054750" sldId="2147483672"/>
              <pc:sldLayoutMk cId="1817974754" sldId="2147483677"/>
              <ac:spMk id="4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3:52.812" v="0"/>
            <ac:spMkLst>
              <pc:docMk/>
              <pc:sldMasterMk cId="1053054750" sldId="2147483672"/>
              <pc:sldLayoutMk cId="1817974754" sldId="2147483677"/>
              <ac:spMk id="5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3:52.812" v="0"/>
            <ac:spMkLst>
              <pc:docMk/>
              <pc:sldMasterMk cId="1053054750" sldId="2147483672"/>
              <pc:sldLayoutMk cId="1817974754" sldId="2147483677"/>
              <ac:spMk id="6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4DA512E6-4F0C-834A-B3B5-DA318C776D49}" dt="2024-03-25T16:23:52.812" v="0"/>
          <pc:sldLayoutMkLst>
            <pc:docMk/>
            <pc:sldMasterMk cId="1053054750" sldId="2147483672"/>
            <pc:sldLayoutMk cId="3082687734" sldId="2147483680"/>
          </pc:sldLayoutMkLst>
          <pc:spChg chg="mod">
            <ac:chgData name="Charlotte Lee" userId="c00d8afc-4d54-4513-bdae-4d8630ba4353" providerId="ADAL" clId="{4DA512E6-4F0C-834A-B3B5-DA318C776D49}" dt="2024-03-25T16:23:52.812" v="0"/>
            <ac:spMkLst>
              <pc:docMk/>
              <pc:sldMasterMk cId="1053054750" sldId="2147483672"/>
              <pc:sldLayoutMk cId="3082687734" sldId="2147483680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3:52.812" v="0"/>
            <ac:spMkLst>
              <pc:docMk/>
              <pc:sldMasterMk cId="1053054750" sldId="2147483672"/>
              <pc:sldLayoutMk cId="3082687734" sldId="2147483680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3:52.812" v="0"/>
            <ac:spMkLst>
              <pc:docMk/>
              <pc:sldMasterMk cId="1053054750" sldId="2147483672"/>
              <pc:sldLayoutMk cId="3082687734" sldId="2147483680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4DA512E6-4F0C-834A-B3B5-DA318C776D49}" dt="2024-03-25T16:23:52.812" v="0"/>
          <pc:sldLayoutMkLst>
            <pc:docMk/>
            <pc:sldMasterMk cId="1053054750" sldId="2147483672"/>
            <pc:sldLayoutMk cId="1803649694" sldId="2147483681"/>
          </pc:sldLayoutMkLst>
          <pc:spChg chg="mod">
            <ac:chgData name="Charlotte Lee" userId="c00d8afc-4d54-4513-bdae-4d8630ba4353" providerId="ADAL" clId="{4DA512E6-4F0C-834A-B3B5-DA318C776D49}" dt="2024-03-25T16:23:52.812" v="0"/>
            <ac:spMkLst>
              <pc:docMk/>
              <pc:sldMasterMk cId="1053054750" sldId="2147483672"/>
              <pc:sldLayoutMk cId="1803649694" sldId="2147483681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3:52.812" v="0"/>
            <ac:spMkLst>
              <pc:docMk/>
              <pc:sldMasterMk cId="1053054750" sldId="2147483672"/>
              <pc:sldLayoutMk cId="1803649694" sldId="2147483681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3:52.812" v="0"/>
            <ac:spMkLst>
              <pc:docMk/>
              <pc:sldMasterMk cId="1053054750" sldId="2147483672"/>
              <pc:sldLayoutMk cId="1803649694" sldId="2147483681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4DA512E6-4F0C-834A-B3B5-DA318C776D49}" dt="2024-03-25T16:23:52.812" v="0"/>
          <pc:sldLayoutMkLst>
            <pc:docMk/>
            <pc:sldMasterMk cId="1053054750" sldId="2147483672"/>
            <pc:sldLayoutMk cId="3706547114" sldId="2147483683"/>
          </pc:sldLayoutMkLst>
          <pc:spChg chg="mod">
            <ac:chgData name="Charlotte Lee" userId="c00d8afc-4d54-4513-bdae-4d8630ba4353" providerId="ADAL" clId="{4DA512E6-4F0C-834A-B3B5-DA318C776D49}" dt="2024-03-25T16:23:52.812" v="0"/>
            <ac:spMkLst>
              <pc:docMk/>
              <pc:sldMasterMk cId="1053054750" sldId="2147483672"/>
              <pc:sldLayoutMk cId="3706547114" sldId="2147483683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3:52.812" v="0"/>
            <ac:spMkLst>
              <pc:docMk/>
              <pc:sldMasterMk cId="1053054750" sldId="2147483672"/>
              <pc:sldLayoutMk cId="3706547114" sldId="2147483683"/>
              <ac:spMk id="3" creationId="{00000000-0000-0000-0000-000000000000}"/>
            </ac:spMkLst>
          </pc:spChg>
        </pc:sldLayoutChg>
      </pc:sldMasterChg>
      <pc:sldMasterChg chg="modSp modSldLayout">
        <pc:chgData name="Charlotte Lee" userId="c00d8afc-4d54-4513-bdae-4d8630ba4353" providerId="ADAL" clId="{4DA512E6-4F0C-834A-B3B5-DA318C776D49}" dt="2024-03-25T16:28:51.582" v="125"/>
        <pc:sldMasterMkLst>
          <pc:docMk/>
          <pc:sldMasterMk cId="1061931679" sldId="2147483684"/>
        </pc:sldMasterMkLst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asterMk cId="1061931679" sldId="2147483684"/>
            <ac:spMk id="2" creationId="{00000000-0000-0000-0000-000000000000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asterMk cId="1061931679" sldId="2147483684"/>
            <ac:spMk id="3" creationId="{00000000-0000-0000-0000-000000000000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asterMk cId="1061931679" sldId="2147483684"/>
            <ac:spMk id="4" creationId="{00000000-0000-0000-0000-000000000000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asterMk cId="1061931679" sldId="2147483684"/>
            <ac:spMk id="5" creationId="{00000000-0000-0000-0000-000000000000}"/>
          </ac:spMkLst>
        </pc:spChg>
        <pc:spChg chg="mod">
          <ac:chgData name="Charlotte Lee" userId="c00d8afc-4d54-4513-bdae-4d8630ba4353" providerId="ADAL" clId="{4DA512E6-4F0C-834A-B3B5-DA318C776D49}" dt="2024-03-25T16:28:51.582" v="125"/>
          <ac:spMkLst>
            <pc:docMk/>
            <pc:sldMasterMk cId="1061931679" sldId="2147483684"/>
            <ac:spMk id="6" creationId="{00000000-0000-0000-0000-000000000000}"/>
          </ac:spMkLst>
        </pc:spChg>
        <pc:sldLayoutChg chg="modSp">
          <pc:chgData name="Charlotte Lee" userId="c00d8afc-4d54-4513-bdae-4d8630ba4353" providerId="ADAL" clId="{4DA512E6-4F0C-834A-B3B5-DA318C776D49}" dt="2024-03-25T16:28:51.582" v="125"/>
          <pc:sldLayoutMkLst>
            <pc:docMk/>
            <pc:sldMasterMk cId="1061931679" sldId="2147483684"/>
            <pc:sldLayoutMk cId="356414544" sldId="2147483685"/>
          </pc:sldLayoutMkLst>
          <pc:spChg chg="mod">
            <ac:chgData name="Charlotte Lee" userId="c00d8afc-4d54-4513-bdae-4d8630ba4353" providerId="ADAL" clId="{4DA512E6-4F0C-834A-B3B5-DA318C776D49}" dt="2024-03-25T16:28:51.582" v="125"/>
            <ac:spMkLst>
              <pc:docMk/>
              <pc:sldMasterMk cId="1061931679" sldId="2147483684"/>
              <pc:sldLayoutMk cId="356414544" sldId="2147483685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8:51.582" v="125"/>
            <ac:spMkLst>
              <pc:docMk/>
              <pc:sldMasterMk cId="1061931679" sldId="2147483684"/>
              <pc:sldLayoutMk cId="356414544" sldId="2147483685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4DA512E6-4F0C-834A-B3B5-DA318C776D49}" dt="2024-03-25T16:28:51.582" v="125"/>
          <pc:sldLayoutMkLst>
            <pc:docMk/>
            <pc:sldMasterMk cId="1061931679" sldId="2147483684"/>
            <pc:sldLayoutMk cId="4184785337" sldId="2147483687"/>
          </pc:sldLayoutMkLst>
          <pc:spChg chg="mod">
            <ac:chgData name="Charlotte Lee" userId="c00d8afc-4d54-4513-bdae-4d8630ba4353" providerId="ADAL" clId="{4DA512E6-4F0C-834A-B3B5-DA318C776D49}" dt="2024-03-25T16:28:51.582" v="125"/>
            <ac:spMkLst>
              <pc:docMk/>
              <pc:sldMasterMk cId="1061931679" sldId="2147483684"/>
              <pc:sldLayoutMk cId="4184785337" sldId="2147483687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8:51.582" v="125"/>
            <ac:spMkLst>
              <pc:docMk/>
              <pc:sldMasterMk cId="1061931679" sldId="2147483684"/>
              <pc:sldLayoutMk cId="4184785337" sldId="2147483687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4DA512E6-4F0C-834A-B3B5-DA318C776D49}" dt="2024-03-25T16:28:51.582" v="125"/>
          <pc:sldLayoutMkLst>
            <pc:docMk/>
            <pc:sldMasterMk cId="1061931679" sldId="2147483684"/>
            <pc:sldLayoutMk cId="2952762246" sldId="2147483688"/>
          </pc:sldLayoutMkLst>
          <pc:spChg chg="mod">
            <ac:chgData name="Charlotte Lee" userId="c00d8afc-4d54-4513-bdae-4d8630ba4353" providerId="ADAL" clId="{4DA512E6-4F0C-834A-B3B5-DA318C776D49}" dt="2024-03-25T16:28:51.582" v="125"/>
            <ac:spMkLst>
              <pc:docMk/>
              <pc:sldMasterMk cId="1061931679" sldId="2147483684"/>
              <pc:sldLayoutMk cId="2952762246" sldId="2147483688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8:51.582" v="125"/>
            <ac:spMkLst>
              <pc:docMk/>
              <pc:sldMasterMk cId="1061931679" sldId="2147483684"/>
              <pc:sldLayoutMk cId="2952762246" sldId="2147483688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4DA512E6-4F0C-834A-B3B5-DA318C776D49}" dt="2024-03-25T16:28:51.582" v="125"/>
          <pc:sldLayoutMkLst>
            <pc:docMk/>
            <pc:sldMasterMk cId="1061931679" sldId="2147483684"/>
            <pc:sldLayoutMk cId="3495868948" sldId="2147483689"/>
          </pc:sldLayoutMkLst>
          <pc:spChg chg="mod">
            <ac:chgData name="Charlotte Lee" userId="c00d8afc-4d54-4513-bdae-4d8630ba4353" providerId="ADAL" clId="{4DA512E6-4F0C-834A-B3B5-DA318C776D49}" dt="2024-03-25T16:28:51.582" v="125"/>
            <ac:spMkLst>
              <pc:docMk/>
              <pc:sldMasterMk cId="1061931679" sldId="2147483684"/>
              <pc:sldLayoutMk cId="3495868948" sldId="2147483689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8:51.582" v="125"/>
            <ac:spMkLst>
              <pc:docMk/>
              <pc:sldMasterMk cId="1061931679" sldId="2147483684"/>
              <pc:sldLayoutMk cId="3495868948" sldId="2147483689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8:51.582" v="125"/>
            <ac:spMkLst>
              <pc:docMk/>
              <pc:sldMasterMk cId="1061931679" sldId="2147483684"/>
              <pc:sldLayoutMk cId="3495868948" sldId="2147483689"/>
              <ac:spMk id="4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8:51.582" v="125"/>
            <ac:spMkLst>
              <pc:docMk/>
              <pc:sldMasterMk cId="1061931679" sldId="2147483684"/>
              <pc:sldLayoutMk cId="3495868948" sldId="2147483689"/>
              <ac:spMk id="5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8:51.582" v="125"/>
            <ac:spMkLst>
              <pc:docMk/>
              <pc:sldMasterMk cId="1061931679" sldId="2147483684"/>
              <pc:sldLayoutMk cId="3495868948" sldId="2147483689"/>
              <ac:spMk id="6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4DA512E6-4F0C-834A-B3B5-DA318C776D49}" dt="2024-03-25T16:28:51.582" v="125"/>
          <pc:sldLayoutMkLst>
            <pc:docMk/>
            <pc:sldMasterMk cId="1061931679" sldId="2147483684"/>
            <pc:sldLayoutMk cId="2283844456" sldId="2147483692"/>
          </pc:sldLayoutMkLst>
          <pc:spChg chg="mod">
            <ac:chgData name="Charlotte Lee" userId="c00d8afc-4d54-4513-bdae-4d8630ba4353" providerId="ADAL" clId="{4DA512E6-4F0C-834A-B3B5-DA318C776D49}" dt="2024-03-25T16:28:51.582" v="125"/>
            <ac:spMkLst>
              <pc:docMk/>
              <pc:sldMasterMk cId="1061931679" sldId="2147483684"/>
              <pc:sldLayoutMk cId="2283844456" sldId="2147483692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8:51.582" v="125"/>
            <ac:spMkLst>
              <pc:docMk/>
              <pc:sldMasterMk cId="1061931679" sldId="2147483684"/>
              <pc:sldLayoutMk cId="2283844456" sldId="2147483692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8:51.582" v="125"/>
            <ac:spMkLst>
              <pc:docMk/>
              <pc:sldMasterMk cId="1061931679" sldId="2147483684"/>
              <pc:sldLayoutMk cId="2283844456" sldId="2147483692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4DA512E6-4F0C-834A-B3B5-DA318C776D49}" dt="2024-03-25T16:28:51.582" v="125"/>
          <pc:sldLayoutMkLst>
            <pc:docMk/>
            <pc:sldMasterMk cId="1061931679" sldId="2147483684"/>
            <pc:sldLayoutMk cId="3051842354" sldId="2147483693"/>
          </pc:sldLayoutMkLst>
          <pc:spChg chg="mod">
            <ac:chgData name="Charlotte Lee" userId="c00d8afc-4d54-4513-bdae-4d8630ba4353" providerId="ADAL" clId="{4DA512E6-4F0C-834A-B3B5-DA318C776D49}" dt="2024-03-25T16:28:51.582" v="125"/>
            <ac:spMkLst>
              <pc:docMk/>
              <pc:sldMasterMk cId="1061931679" sldId="2147483684"/>
              <pc:sldLayoutMk cId="3051842354" sldId="2147483693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8:51.582" v="125"/>
            <ac:spMkLst>
              <pc:docMk/>
              <pc:sldMasterMk cId="1061931679" sldId="2147483684"/>
              <pc:sldLayoutMk cId="3051842354" sldId="2147483693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8:51.582" v="125"/>
            <ac:spMkLst>
              <pc:docMk/>
              <pc:sldMasterMk cId="1061931679" sldId="2147483684"/>
              <pc:sldLayoutMk cId="3051842354" sldId="2147483693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4DA512E6-4F0C-834A-B3B5-DA318C776D49}" dt="2024-03-25T16:28:51.582" v="125"/>
          <pc:sldLayoutMkLst>
            <pc:docMk/>
            <pc:sldMasterMk cId="1061931679" sldId="2147483684"/>
            <pc:sldLayoutMk cId="3888332653" sldId="2147483695"/>
          </pc:sldLayoutMkLst>
          <pc:spChg chg="mod">
            <ac:chgData name="Charlotte Lee" userId="c00d8afc-4d54-4513-bdae-4d8630ba4353" providerId="ADAL" clId="{4DA512E6-4F0C-834A-B3B5-DA318C776D49}" dt="2024-03-25T16:28:51.582" v="125"/>
            <ac:spMkLst>
              <pc:docMk/>
              <pc:sldMasterMk cId="1061931679" sldId="2147483684"/>
              <pc:sldLayoutMk cId="3888332653" sldId="2147483695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4DA512E6-4F0C-834A-B3B5-DA318C776D49}" dt="2024-03-25T16:28:51.582" v="125"/>
            <ac:spMkLst>
              <pc:docMk/>
              <pc:sldMasterMk cId="1061931679" sldId="2147483684"/>
              <pc:sldLayoutMk cId="3888332653" sldId="2147483695"/>
              <ac:spMk id="3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90031" y="2121058"/>
            <a:ext cx="16740188" cy="4512122"/>
          </a:xfrm>
        </p:spPr>
        <p:txBody>
          <a:bodyPr anchor="b"/>
          <a:lstStyle>
            <a:lvl1pPr algn="ctr">
              <a:defRPr sz="1098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90031" y="6807185"/>
            <a:ext cx="16740188" cy="3129084"/>
          </a:xfrm>
        </p:spPr>
        <p:txBody>
          <a:bodyPr/>
          <a:lstStyle>
            <a:lvl1pPr marL="0" indent="0" algn="ctr">
              <a:buNone/>
              <a:defRPr sz="4394"/>
            </a:lvl1pPr>
            <a:lvl2pPr marL="836996" indent="0" algn="ctr">
              <a:buNone/>
              <a:defRPr sz="3661"/>
            </a:lvl2pPr>
            <a:lvl3pPr marL="1673992" indent="0" algn="ctr">
              <a:buNone/>
              <a:defRPr sz="3295"/>
            </a:lvl3pPr>
            <a:lvl4pPr marL="2510988" indent="0" algn="ctr">
              <a:buNone/>
              <a:defRPr sz="2929"/>
            </a:lvl4pPr>
            <a:lvl5pPr marL="3347984" indent="0" algn="ctr">
              <a:buNone/>
              <a:defRPr sz="2929"/>
            </a:lvl5pPr>
            <a:lvl6pPr marL="4184980" indent="0" algn="ctr">
              <a:buNone/>
              <a:defRPr sz="2929"/>
            </a:lvl6pPr>
            <a:lvl7pPr marL="5021976" indent="0" algn="ctr">
              <a:buNone/>
              <a:defRPr sz="2929"/>
            </a:lvl7pPr>
            <a:lvl8pPr marL="5858972" indent="0" algn="ctr">
              <a:buNone/>
              <a:defRPr sz="2929"/>
            </a:lvl8pPr>
            <a:lvl9pPr marL="6695968" indent="0" algn="ctr">
              <a:buNone/>
              <a:defRPr sz="2929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15EE-73F1-4865-AAE4-084878166D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83E3-571E-430F-9BE8-2531F44F7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684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15EE-73F1-4865-AAE4-084878166D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83E3-571E-430F-9BE8-2531F44F7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351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972929" y="690018"/>
            <a:ext cx="4812804" cy="1098329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517" y="690018"/>
            <a:ext cx="14159409" cy="1098329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15EE-73F1-4865-AAE4-084878166D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83E3-571E-430F-9BE8-2531F44F7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368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15EE-73F1-4865-AAE4-084878166D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83E3-571E-430F-9BE8-2531F44F7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076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892" y="3231089"/>
            <a:ext cx="19251216" cy="5391145"/>
          </a:xfrm>
        </p:spPr>
        <p:txBody>
          <a:bodyPr anchor="b"/>
          <a:lstStyle>
            <a:lvl1pPr>
              <a:defRPr sz="1098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892" y="8673236"/>
            <a:ext cx="19251216" cy="2835076"/>
          </a:xfrm>
        </p:spPr>
        <p:txBody>
          <a:bodyPr/>
          <a:lstStyle>
            <a:lvl1pPr marL="0" indent="0">
              <a:buNone/>
              <a:defRPr sz="4394">
                <a:solidFill>
                  <a:schemeClr val="tx1">
                    <a:tint val="75000"/>
                  </a:schemeClr>
                </a:solidFill>
              </a:defRPr>
            </a:lvl1pPr>
            <a:lvl2pPr marL="836996" indent="0">
              <a:buNone/>
              <a:defRPr sz="3661">
                <a:solidFill>
                  <a:schemeClr val="tx1">
                    <a:tint val="75000"/>
                  </a:schemeClr>
                </a:solidFill>
              </a:defRPr>
            </a:lvl2pPr>
            <a:lvl3pPr marL="1673992" indent="0">
              <a:buNone/>
              <a:defRPr sz="3295">
                <a:solidFill>
                  <a:schemeClr val="tx1">
                    <a:tint val="75000"/>
                  </a:schemeClr>
                </a:solidFill>
              </a:defRPr>
            </a:lvl3pPr>
            <a:lvl4pPr marL="2510988" indent="0">
              <a:buNone/>
              <a:defRPr sz="2929">
                <a:solidFill>
                  <a:schemeClr val="tx1">
                    <a:tint val="75000"/>
                  </a:schemeClr>
                </a:solidFill>
              </a:defRPr>
            </a:lvl4pPr>
            <a:lvl5pPr marL="3347984" indent="0">
              <a:buNone/>
              <a:defRPr sz="2929">
                <a:solidFill>
                  <a:schemeClr val="tx1">
                    <a:tint val="75000"/>
                  </a:schemeClr>
                </a:solidFill>
              </a:defRPr>
            </a:lvl5pPr>
            <a:lvl6pPr marL="4184980" indent="0">
              <a:buNone/>
              <a:defRPr sz="2929">
                <a:solidFill>
                  <a:schemeClr val="tx1">
                    <a:tint val="75000"/>
                  </a:schemeClr>
                </a:solidFill>
              </a:defRPr>
            </a:lvl6pPr>
            <a:lvl7pPr marL="5021976" indent="0">
              <a:buNone/>
              <a:defRPr sz="2929">
                <a:solidFill>
                  <a:schemeClr val="tx1">
                    <a:tint val="75000"/>
                  </a:schemeClr>
                </a:solidFill>
              </a:defRPr>
            </a:lvl7pPr>
            <a:lvl8pPr marL="5858972" indent="0">
              <a:buNone/>
              <a:defRPr sz="2929">
                <a:solidFill>
                  <a:schemeClr val="tx1">
                    <a:tint val="75000"/>
                  </a:schemeClr>
                </a:solidFill>
              </a:defRPr>
            </a:lvl8pPr>
            <a:lvl9pPr marL="6695968" indent="0">
              <a:buNone/>
              <a:defRPr sz="292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15EE-73F1-4865-AAE4-084878166D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83E3-571E-430F-9BE8-2531F44F7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975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517" y="3450093"/>
            <a:ext cx="9486106" cy="82232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99627" y="3450093"/>
            <a:ext cx="9486106" cy="822322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15EE-73F1-4865-AAE4-084878166D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83E3-571E-430F-9BE8-2531F44F7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815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7424" y="690019"/>
            <a:ext cx="19251216" cy="250506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7425" y="3177087"/>
            <a:ext cx="9442511" cy="1557041"/>
          </a:xfrm>
        </p:spPr>
        <p:txBody>
          <a:bodyPr anchor="b"/>
          <a:lstStyle>
            <a:lvl1pPr marL="0" indent="0">
              <a:buNone/>
              <a:defRPr sz="4394" b="1"/>
            </a:lvl1pPr>
            <a:lvl2pPr marL="836996" indent="0">
              <a:buNone/>
              <a:defRPr sz="3661" b="1"/>
            </a:lvl2pPr>
            <a:lvl3pPr marL="1673992" indent="0">
              <a:buNone/>
              <a:defRPr sz="3295" b="1"/>
            </a:lvl3pPr>
            <a:lvl4pPr marL="2510988" indent="0">
              <a:buNone/>
              <a:defRPr sz="2929" b="1"/>
            </a:lvl4pPr>
            <a:lvl5pPr marL="3347984" indent="0">
              <a:buNone/>
              <a:defRPr sz="2929" b="1"/>
            </a:lvl5pPr>
            <a:lvl6pPr marL="4184980" indent="0">
              <a:buNone/>
              <a:defRPr sz="2929" b="1"/>
            </a:lvl6pPr>
            <a:lvl7pPr marL="5021976" indent="0">
              <a:buNone/>
              <a:defRPr sz="2929" b="1"/>
            </a:lvl7pPr>
            <a:lvl8pPr marL="5858972" indent="0">
              <a:buNone/>
              <a:defRPr sz="2929" b="1"/>
            </a:lvl8pPr>
            <a:lvl9pPr marL="6695968" indent="0">
              <a:buNone/>
              <a:defRPr sz="2929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7425" y="4734128"/>
            <a:ext cx="9442511" cy="69631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299627" y="3177087"/>
            <a:ext cx="9489013" cy="1557041"/>
          </a:xfrm>
        </p:spPr>
        <p:txBody>
          <a:bodyPr anchor="b"/>
          <a:lstStyle>
            <a:lvl1pPr marL="0" indent="0">
              <a:buNone/>
              <a:defRPr sz="4394" b="1"/>
            </a:lvl1pPr>
            <a:lvl2pPr marL="836996" indent="0">
              <a:buNone/>
              <a:defRPr sz="3661" b="1"/>
            </a:lvl2pPr>
            <a:lvl3pPr marL="1673992" indent="0">
              <a:buNone/>
              <a:defRPr sz="3295" b="1"/>
            </a:lvl3pPr>
            <a:lvl4pPr marL="2510988" indent="0">
              <a:buNone/>
              <a:defRPr sz="2929" b="1"/>
            </a:lvl4pPr>
            <a:lvl5pPr marL="3347984" indent="0">
              <a:buNone/>
              <a:defRPr sz="2929" b="1"/>
            </a:lvl5pPr>
            <a:lvl6pPr marL="4184980" indent="0">
              <a:buNone/>
              <a:defRPr sz="2929" b="1"/>
            </a:lvl6pPr>
            <a:lvl7pPr marL="5021976" indent="0">
              <a:buNone/>
              <a:defRPr sz="2929" b="1"/>
            </a:lvl7pPr>
            <a:lvl8pPr marL="5858972" indent="0">
              <a:buNone/>
              <a:defRPr sz="2929" b="1"/>
            </a:lvl8pPr>
            <a:lvl9pPr marL="6695968" indent="0">
              <a:buNone/>
              <a:defRPr sz="2929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299627" y="4734128"/>
            <a:ext cx="9489013" cy="69631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15EE-73F1-4865-AAE4-084878166D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83E3-571E-430F-9BE8-2531F44F7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70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15EE-73F1-4865-AAE4-084878166D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83E3-571E-430F-9BE8-2531F44F7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073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15EE-73F1-4865-AAE4-084878166D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83E3-571E-430F-9BE8-2531F44F7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812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7425" y="864023"/>
            <a:ext cx="7198861" cy="3024082"/>
          </a:xfrm>
        </p:spPr>
        <p:txBody>
          <a:bodyPr anchor="b"/>
          <a:lstStyle>
            <a:lvl1pPr>
              <a:defRPr sz="585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89013" y="1866051"/>
            <a:ext cx="11299627" cy="9210249"/>
          </a:xfrm>
        </p:spPr>
        <p:txBody>
          <a:bodyPr/>
          <a:lstStyle>
            <a:lvl1pPr>
              <a:defRPr sz="5858"/>
            </a:lvl1pPr>
            <a:lvl2pPr>
              <a:defRPr sz="5126"/>
            </a:lvl2pPr>
            <a:lvl3pPr>
              <a:defRPr sz="4394"/>
            </a:lvl3pPr>
            <a:lvl4pPr>
              <a:defRPr sz="3661"/>
            </a:lvl4pPr>
            <a:lvl5pPr>
              <a:defRPr sz="3661"/>
            </a:lvl5pPr>
            <a:lvl6pPr>
              <a:defRPr sz="3661"/>
            </a:lvl6pPr>
            <a:lvl7pPr>
              <a:defRPr sz="3661"/>
            </a:lvl7pPr>
            <a:lvl8pPr>
              <a:defRPr sz="3661"/>
            </a:lvl8pPr>
            <a:lvl9pPr>
              <a:defRPr sz="3661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7425" y="3888105"/>
            <a:ext cx="7198861" cy="7203195"/>
          </a:xfrm>
        </p:spPr>
        <p:txBody>
          <a:bodyPr/>
          <a:lstStyle>
            <a:lvl1pPr marL="0" indent="0">
              <a:buNone/>
              <a:defRPr sz="2929"/>
            </a:lvl1pPr>
            <a:lvl2pPr marL="836996" indent="0">
              <a:buNone/>
              <a:defRPr sz="2563"/>
            </a:lvl2pPr>
            <a:lvl3pPr marL="1673992" indent="0">
              <a:buNone/>
              <a:defRPr sz="2197"/>
            </a:lvl3pPr>
            <a:lvl4pPr marL="2510988" indent="0">
              <a:buNone/>
              <a:defRPr sz="1831"/>
            </a:lvl4pPr>
            <a:lvl5pPr marL="3347984" indent="0">
              <a:buNone/>
              <a:defRPr sz="1831"/>
            </a:lvl5pPr>
            <a:lvl6pPr marL="4184980" indent="0">
              <a:buNone/>
              <a:defRPr sz="1831"/>
            </a:lvl6pPr>
            <a:lvl7pPr marL="5021976" indent="0">
              <a:buNone/>
              <a:defRPr sz="1831"/>
            </a:lvl7pPr>
            <a:lvl8pPr marL="5858972" indent="0">
              <a:buNone/>
              <a:defRPr sz="1831"/>
            </a:lvl8pPr>
            <a:lvl9pPr marL="6695968" indent="0">
              <a:buNone/>
              <a:defRPr sz="183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15EE-73F1-4865-AAE4-084878166D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83E3-571E-430F-9BE8-2531F44F7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267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7425" y="864023"/>
            <a:ext cx="7198861" cy="3024082"/>
          </a:xfrm>
        </p:spPr>
        <p:txBody>
          <a:bodyPr anchor="b"/>
          <a:lstStyle>
            <a:lvl1pPr>
              <a:defRPr sz="585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489013" y="1866051"/>
            <a:ext cx="11299627" cy="9210249"/>
          </a:xfrm>
        </p:spPr>
        <p:txBody>
          <a:bodyPr anchor="t"/>
          <a:lstStyle>
            <a:lvl1pPr marL="0" indent="0">
              <a:buNone/>
              <a:defRPr sz="5858"/>
            </a:lvl1pPr>
            <a:lvl2pPr marL="836996" indent="0">
              <a:buNone/>
              <a:defRPr sz="5126"/>
            </a:lvl2pPr>
            <a:lvl3pPr marL="1673992" indent="0">
              <a:buNone/>
              <a:defRPr sz="4394"/>
            </a:lvl3pPr>
            <a:lvl4pPr marL="2510988" indent="0">
              <a:buNone/>
              <a:defRPr sz="3661"/>
            </a:lvl4pPr>
            <a:lvl5pPr marL="3347984" indent="0">
              <a:buNone/>
              <a:defRPr sz="3661"/>
            </a:lvl5pPr>
            <a:lvl6pPr marL="4184980" indent="0">
              <a:buNone/>
              <a:defRPr sz="3661"/>
            </a:lvl6pPr>
            <a:lvl7pPr marL="5021976" indent="0">
              <a:buNone/>
              <a:defRPr sz="3661"/>
            </a:lvl7pPr>
            <a:lvl8pPr marL="5858972" indent="0">
              <a:buNone/>
              <a:defRPr sz="3661"/>
            </a:lvl8pPr>
            <a:lvl9pPr marL="6695968" indent="0">
              <a:buNone/>
              <a:defRPr sz="3661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7425" y="3888105"/>
            <a:ext cx="7198861" cy="7203195"/>
          </a:xfrm>
        </p:spPr>
        <p:txBody>
          <a:bodyPr/>
          <a:lstStyle>
            <a:lvl1pPr marL="0" indent="0">
              <a:buNone/>
              <a:defRPr sz="2929"/>
            </a:lvl1pPr>
            <a:lvl2pPr marL="836996" indent="0">
              <a:buNone/>
              <a:defRPr sz="2563"/>
            </a:lvl2pPr>
            <a:lvl3pPr marL="1673992" indent="0">
              <a:buNone/>
              <a:defRPr sz="2197"/>
            </a:lvl3pPr>
            <a:lvl4pPr marL="2510988" indent="0">
              <a:buNone/>
              <a:defRPr sz="1831"/>
            </a:lvl4pPr>
            <a:lvl5pPr marL="3347984" indent="0">
              <a:buNone/>
              <a:defRPr sz="1831"/>
            </a:lvl5pPr>
            <a:lvl6pPr marL="4184980" indent="0">
              <a:buNone/>
              <a:defRPr sz="1831"/>
            </a:lvl6pPr>
            <a:lvl7pPr marL="5021976" indent="0">
              <a:buNone/>
              <a:defRPr sz="1831"/>
            </a:lvl7pPr>
            <a:lvl8pPr marL="5858972" indent="0">
              <a:buNone/>
              <a:defRPr sz="1831"/>
            </a:lvl8pPr>
            <a:lvl9pPr marL="6695968" indent="0">
              <a:buNone/>
              <a:defRPr sz="183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B15EE-73F1-4865-AAE4-084878166D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83E3-571E-430F-9BE8-2531F44F7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592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517" y="690019"/>
            <a:ext cx="19251216" cy="2505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517" y="3450093"/>
            <a:ext cx="19251216" cy="822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34517" y="12012325"/>
            <a:ext cx="5022056" cy="690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B15EE-73F1-4865-AAE4-084878166DD6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393583" y="12012325"/>
            <a:ext cx="7533084" cy="690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763677" y="12012325"/>
            <a:ext cx="5022056" cy="690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483E3-571E-430F-9BE8-2531F44F7D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408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1673992" rtl="0" eaLnBrk="1" latinLnBrk="0" hangingPunct="1">
        <a:lnSpc>
          <a:spcPct val="90000"/>
        </a:lnSpc>
        <a:spcBef>
          <a:spcPct val="0"/>
        </a:spcBef>
        <a:buNone/>
        <a:defRPr sz="80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8498" indent="-418498" algn="l" defTabSz="1673992" rtl="0" eaLnBrk="1" latinLnBrk="0" hangingPunct="1">
        <a:lnSpc>
          <a:spcPct val="90000"/>
        </a:lnSpc>
        <a:spcBef>
          <a:spcPts val="1831"/>
        </a:spcBef>
        <a:buFont typeface="Arial" panose="020B0604020202020204" pitchFamily="34" charset="0"/>
        <a:buChar char="•"/>
        <a:defRPr sz="5126" kern="1200">
          <a:solidFill>
            <a:schemeClr val="tx1"/>
          </a:solidFill>
          <a:latin typeface="+mn-lt"/>
          <a:ea typeface="+mn-ea"/>
          <a:cs typeface="+mn-cs"/>
        </a:defRPr>
      </a:lvl1pPr>
      <a:lvl2pPr marL="1255494" indent="-418498" algn="l" defTabSz="1673992" rtl="0" eaLnBrk="1" latinLnBrk="0" hangingPunct="1">
        <a:lnSpc>
          <a:spcPct val="90000"/>
        </a:lnSpc>
        <a:spcBef>
          <a:spcPts val="915"/>
        </a:spcBef>
        <a:buFont typeface="Arial" panose="020B0604020202020204" pitchFamily="34" charset="0"/>
        <a:buChar char="•"/>
        <a:defRPr sz="4394" kern="1200">
          <a:solidFill>
            <a:schemeClr val="tx1"/>
          </a:solidFill>
          <a:latin typeface="+mn-lt"/>
          <a:ea typeface="+mn-ea"/>
          <a:cs typeface="+mn-cs"/>
        </a:defRPr>
      </a:lvl2pPr>
      <a:lvl3pPr marL="2092490" indent="-418498" algn="l" defTabSz="1673992" rtl="0" eaLnBrk="1" latinLnBrk="0" hangingPunct="1">
        <a:lnSpc>
          <a:spcPct val="90000"/>
        </a:lnSpc>
        <a:spcBef>
          <a:spcPts val="915"/>
        </a:spcBef>
        <a:buFont typeface="Arial" panose="020B0604020202020204" pitchFamily="34" charset="0"/>
        <a:buChar char="•"/>
        <a:defRPr sz="3661" kern="1200">
          <a:solidFill>
            <a:schemeClr val="tx1"/>
          </a:solidFill>
          <a:latin typeface="+mn-lt"/>
          <a:ea typeface="+mn-ea"/>
          <a:cs typeface="+mn-cs"/>
        </a:defRPr>
      </a:lvl3pPr>
      <a:lvl4pPr marL="2929486" indent="-418498" algn="l" defTabSz="1673992" rtl="0" eaLnBrk="1" latinLnBrk="0" hangingPunct="1">
        <a:lnSpc>
          <a:spcPct val="90000"/>
        </a:lnSpc>
        <a:spcBef>
          <a:spcPts val="915"/>
        </a:spcBef>
        <a:buFont typeface="Arial" panose="020B0604020202020204" pitchFamily="34" charset="0"/>
        <a:buChar char="•"/>
        <a:defRPr sz="3295" kern="1200">
          <a:solidFill>
            <a:schemeClr val="tx1"/>
          </a:solidFill>
          <a:latin typeface="+mn-lt"/>
          <a:ea typeface="+mn-ea"/>
          <a:cs typeface="+mn-cs"/>
        </a:defRPr>
      </a:lvl4pPr>
      <a:lvl5pPr marL="3766482" indent="-418498" algn="l" defTabSz="1673992" rtl="0" eaLnBrk="1" latinLnBrk="0" hangingPunct="1">
        <a:lnSpc>
          <a:spcPct val="90000"/>
        </a:lnSpc>
        <a:spcBef>
          <a:spcPts val="915"/>
        </a:spcBef>
        <a:buFont typeface="Arial" panose="020B0604020202020204" pitchFamily="34" charset="0"/>
        <a:buChar char="•"/>
        <a:defRPr sz="3295" kern="1200">
          <a:solidFill>
            <a:schemeClr val="tx1"/>
          </a:solidFill>
          <a:latin typeface="+mn-lt"/>
          <a:ea typeface="+mn-ea"/>
          <a:cs typeface="+mn-cs"/>
        </a:defRPr>
      </a:lvl5pPr>
      <a:lvl6pPr marL="4603478" indent="-418498" algn="l" defTabSz="1673992" rtl="0" eaLnBrk="1" latinLnBrk="0" hangingPunct="1">
        <a:lnSpc>
          <a:spcPct val="90000"/>
        </a:lnSpc>
        <a:spcBef>
          <a:spcPts val="915"/>
        </a:spcBef>
        <a:buFont typeface="Arial" panose="020B0604020202020204" pitchFamily="34" charset="0"/>
        <a:buChar char="•"/>
        <a:defRPr sz="3295" kern="1200">
          <a:solidFill>
            <a:schemeClr val="tx1"/>
          </a:solidFill>
          <a:latin typeface="+mn-lt"/>
          <a:ea typeface="+mn-ea"/>
          <a:cs typeface="+mn-cs"/>
        </a:defRPr>
      </a:lvl6pPr>
      <a:lvl7pPr marL="5440474" indent="-418498" algn="l" defTabSz="1673992" rtl="0" eaLnBrk="1" latinLnBrk="0" hangingPunct="1">
        <a:lnSpc>
          <a:spcPct val="90000"/>
        </a:lnSpc>
        <a:spcBef>
          <a:spcPts val="915"/>
        </a:spcBef>
        <a:buFont typeface="Arial" panose="020B0604020202020204" pitchFamily="34" charset="0"/>
        <a:buChar char="•"/>
        <a:defRPr sz="3295" kern="1200">
          <a:solidFill>
            <a:schemeClr val="tx1"/>
          </a:solidFill>
          <a:latin typeface="+mn-lt"/>
          <a:ea typeface="+mn-ea"/>
          <a:cs typeface="+mn-cs"/>
        </a:defRPr>
      </a:lvl7pPr>
      <a:lvl8pPr marL="6277470" indent="-418498" algn="l" defTabSz="1673992" rtl="0" eaLnBrk="1" latinLnBrk="0" hangingPunct="1">
        <a:lnSpc>
          <a:spcPct val="90000"/>
        </a:lnSpc>
        <a:spcBef>
          <a:spcPts val="915"/>
        </a:spcBef>
        <a:buFont typeface="Arial" panose="020B0604020202020204" pitchFamily="34" charset="0"/>
        <a:buChar char="•"/>
        <a:defRPr sz="3295" kern="1200">
          <a:solidFill>
            <a:schemeClr val="tx1"/>
          </a:solidFill>
          <a:latin typeface="+mn-lt"/>
          <a:ea typeface="+mn-ea"/>
          <a:cs typeface="+mn-cs"/>
        </a:defRPr>
      </a:lvl8pPr>
      <a:lvl9pPr marL="7114466" indent="-418498" algn="l" defTabSz="1673992" rtl="0" eaLnBrk="1" latinLnBrk="0" hangingPunct="1">
        <a:lnSpc>
          <a:spcPct val="90000"/>
        </a:lnSpc>
        <a:spcBef>
          <a:spcPts val="915"/>
        </a:spcBef>
        <a:buFont typeface="Arial" panose="020B0604020202020204" pitchFamily="34" charset="0"/>
        <a:buChar char="•"/>
        <a:defRPr sz="32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73992" rtl="0" eaLnBrk="1" latinLnBrk="0" hangingPunct="1">
        <a:defRPr sz="3295" kern="1200">
          <a:solidFill>
            <a:schemeClr val="tx1"/>
          </a:solidFill>
          <a:latin typeface="+mn-lt"/>
          <a:ea typeface="+mn-ea"/>
          <a:cs typeface="+mn-cs"/>
        </a:defRPr>
      </a:lvl1pPr>
      <a:lvl2pPr marL="836996" algn="l" defTabSz="1673992" rtl="0" eaLnBrk="1" latinLnBrk="0" hangingPunct="1">
        <a:defRPr sz="3295" kern="1200">
          <a:solidFill>
            <a:schemeClr val="tx1"/>
          </a:solidFill>
          <a:latin typeface="+mn-lt"/>
          <a:ea typeface="+mn-ea"/>
          <a:cs typeface="+mn-cs"/>
        </a:defRPr>
      </a:lvl2pPr>
      <a:lvl3pPr marL="1673992" algn="l" defTabSz="1673992" rtl="0" eaLnBrk="1" latinLnBrk="0" hangingPunct="1">
        <a:defRPr sz="3295" kern="1200">
          <a:solidFill>
            <a:schemeClr val="tx1"/>
          </a:solidFill>
          <a:latin typeface="+mn-lt"/>
          <a:ea typeface="+mn-ea"/>
          <a:cs typeface="+mn-cs"/>
        </a:defRPr>
      </a:lvl3pPr>
      <a:lvl4pPr marL="2510988" algn="l" defTabSz="1673992" rtl="0" eaLnBrk="1" latinLnBrk="0" hangingPunct="1">
        <a:defRPr sz="3295" kern="1200">
          <a:solidFill>
            <a:schemeClr val="tx1"/>
          </a:solidFill>
          <a:latin typeface="+mn-lt"/>
          <a:ea typeface="+mn-ea"/>
          <a:cs typeface="+mn-cs"/>
        </a:defRPr>
      </a:lvl4pPr>
      <a:lvl5pPr marL="3347984" algn="l" defTabSz="1673992" rtl="0" eaLnBrk="1" latinLnBrk="0" hangingPunct="1">
        <a:defRPr sz="3295" kern="1200">
          <a:solidFill>
            <a:schemeClr val="tx1"/>
          </a:solidFill>
          <a:latin typeface="+mn-lt"/>
          <a:ea typeface="+mn-ea"/>
          <a:cs typeface="+mn-cs"/>
        </a:defRPr>
      </a:lvl5pPr>
      <a:lvl6pPr marL="4184980" algn="l" defTabSz="1673992" rtl="0" eaLnBrk="1" latinLnBrk="0" hangingPunct="1">
        <a:defRPr sz="3295" kern="1200">
          <a:solidFill>
            <a:schemeClr val="tx1"/>
          </a:solidFill>
          <a:latin typeface="+mn-lt"/>
          <a:ea typeface="+mn-ea"/>
          <a:cs typeface="+mn-cs"/>
        </a:defRPr>
      </a:lvl6pPr>
      <a:lvl7pPr marL="5021976" algn="l" defTabSz="1673992" rtl="0" eaLnBrk="1" latinLnBrk="0" hangingPunct="1">
        <a:defRPr sz="3295" kern="1200">
          <a:solidFill>
            <a:schemeClr val="tx1"/>
          </a:solidFill>
          <a:latin typeface="+mn-lt"/>
          <a:ea typeface="+mn-ea"/>
          <a:cs typeface="+mn-cs"/>
        </a:defRPr>
      </a:lvl7pPr>
      <a:lvl8pPr marL="5858972" algn="l" defTabSz="1673992" rtl="0" eaLnBrk="1" latinLnBrk="0" hangingPunct="1">
        <a:defRPr sz="3295" kern="1200">
          <a:solidFill>
            <a:schemeClr val="tx1"/>
          </a:solidFill>
          <a:latin typeface="+mn-lt"/>
          <a:ea typeface="+mn-ea"/>
          <a:cs typeface="+mn-cs"/>
        </a:defRPr>
      </a:lvl8pPr>
      <a:lvl9pPr marL="6695968" algn="l" defTabSz="1673992" rtl="0" eaLnBrk="1" latinLnBrk="0" hangingPunct="1">
        <a:defRPr sz="32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screenshot of a graph&#10;&#10;Description automatically generated">
            <a:extLst>
              <a:ext uri="{FF2B5EF4-FFF2-40B4-BE49-F238E27FC236}">
                <a16:creationId xmlns:a16="http://schemas.microsoft.com/office/drawing/2014/main" id="{1F9B400E-DC72-67CB-52B0-E6B516FB99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504" y="373201"/>
            <a:ext cx="15273900" cy="10909928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D310D6A3-98E1-EBE6-DC75-AE996F3F7C8C}"/>
              </a:ext>
            </a:extLst>
          </p:cNvPr>
          <p:cNvSpPr/>
          <p:nvPr/>
        </p:nvSpPr>
        <p:spPr>
          <a:xfrm>
            <a:off x="9916351" y="9745074"/>
            <a:ext cx="10046148" cy="13778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3928404-DE95-9AEF-D74A-78343FE992EC}"/>
              </a:ext>
            </a:extLst>
          </p:cNvPr>
          <p:cNvGrpSpPr/>
          <p:nvPr/>
        </p:nvGrpSpPr>
        <p:grpSpPr>
          <a:xfrm>
            <a:off x="9931895" y="9729219"/>
            <a:ext cx="9849959" cy="3065808"/>
            <a:chOff x="9957324" y="12328996"/>
            <a:chExt cx="9849959" cy="3065808"/>
          </a:xfrm>
          <a:noFill/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01374BB-DD7C-6F6F-D266-C8EAB5977236}"/>
                </a:ext>
              </a:extLst>
            </p:cNvPr>
            <p:cNvSpPr txBox="1"/>
            <p:nvPr/>
          </p:nvSpPr>
          <p:spPr>
            <a:xfrm rot="16200000">
              <a:off x="9119113" y="13185641"/>
              <a:ext cx="2199641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Marinomonas</a:t>
              </a:r>
              <a:endParaRPr lang="en-GB" sz="2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E4691AE-3365-03A0-101A-A449E2A174BF}"/>
                </a:ext>
              </a:extLst>
            </p:cNvPr>
            <p:cNvSpPr txBox="1"/>
            <p:nvPr/>
          </p:nvSpPr>
          <p:spPr>
            <a:xfrm rot="16200000">
              <a:off x="9720407" y="13215672"/>
              <a:ext cx="217880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Pseudomonas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C3B4F94-AD87-7D80-4928-A6E6B0960359}"/>
                </a:ext>
              </a:extLst>
            </p:cNvPr>
            <p:cNvSpPr txBox="1"/>
            <p:nvPr/>
          </p:nvSpPr>
          <p:spPr>
            <a:xfrm rot="16200000">
              <a:off x="10423823" y="13193656"/>
              <a:ext cx="219483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Acinetobacter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26C42F4-FE6C-353B-2BA7-A2EB9B9BA157}"/>
                </a:ext>
              </a:extLst>
            </p:cNvPr>
            <p:cNvSpPr txBox="1"/>
            <p:nvPr/>
          </p:nvSpPr>
          <p:spPr>
            <a:xfrm rot="16200000">
              <a:off x="11043277" y="13249335"/>
              <a:ext cx="2284087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Psychromonas</a:t>
              </a:r>
              <a:endParaRPr lang="en-GB" sz="2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3699176-5579-1E21-F280-AE176F9A5DC6}"/>
                </a:ext>
              </a:extLst>
            </p:cNvPr>
            <p:cNvSpPr txBox="1"/>
            <p:nvPr/>
          </p:nvSpPr>
          <p:spPr>
            <a:xfrm rot="16200000">
              <a:off x="11910680" y="13056599"/>
              <a:ext cx="1877437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Paracoccus</a:t>
              </a:r>
              <a:endParaRPr lang="en-GB" sz="2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3AF1D51-1ACE-4BF6-8C0B-A5D50E2A2014}"/>
                </a:ext>
              </a:extLst>
            </p:cNvPr>
            <p:cNvSpPr txBox="1"/>
            <p:nvPr/>
          </p:nvSpPr>
          <p:spPr>
            <a:xfrm rot="16200000">
              <a:off x="12022550" y="13622460"/>
              <a:ext cx="3021468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Pseudoalteromonas</a:t>
              </a:r>
              <a:endParaRPr lang="en-GB" sz="2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69057FE-3CFA-E7E1-C42A-771A2FB064AA}"/>
                </a:ext>
              </a:extLst>
            </p:cNvPr>
            <p:cNvSpPr txBox="1"/>
            <p:nvPr/>
          </p:nvSpPr>
          <p:spPr>
            <a:xfrm rot="16200000">
              <a:off x="13372007" y="12911528"/>
              <a:ext cx="161935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Thioclava</a:t>
              </a:r>
              <a:endParaRPr lang="en-GB" sz="2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9C7B495-0421-F885-C59D-D1307CCCD109}"/>
                </a:ext>
              </a:extLst>
            </p:cNvPr>
            <p:cNvSpPr txBox="1"/>
            <p:nvPr/>
          </p:nvSpPr>
          <p:spPr>
            <a:xfrm rot="16200000">
              <a:off x="13843288" y="13134345"/>
              <a:ext cx="2037737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Rhodobacter</a:t>
              </a:r>
              <a:endParaRPr lang="en-GB" sz="2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C9C7AEB-0D82-1CA7-132A-42937245E3FB}"/>
                </a:ext>
              </a:extLst>
            </p:cNvPr>
            <p:cNvSpPr txBox="1"/>
            <p:nvPr/>
          </p:nvSpPr>
          <p:spPr>
            <a:xfrm rot="16200000">
              <a:off x="14316945" y="13305065"/>
              <a:ext cx="2475358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Flavobacterium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A98B44B-E170-B1D2-47FB-6F3CA3B9C339}"/>
                </a:ext>
              </a:extLst>
            </p:cNvPr>
            <p:cNvSpPr txBox="1"/>
            <p:nvPr/>
          </p:nvSpPr>
          <p:spPr>
            <a:xfrm rot="16200000">
              <a:off x="14711791" y="13596811"/>
              <a:ext cx="3007490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Pseudorhodobacter</a:t>
              </a:r>
              <a:endParaRPr lang="en-GB" sz="2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2BA95B9-03A8-0036-C9F2-E04D7E61B118}"/>
                </a:ext>
              </a:extLst>
            </p:cNvPr>
            <p:cNvSpPr txBox="1"/>
            <p:nvPr/>
          </p:nvSpPr>
          <p:spPr>
            <a:xfrm rot="16200000">
              <a:off x="15978070" y="13049386"/>
              <a:ext cx="1837362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Shewanella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CC348F8-56FC-83D1-273B-4836C4F927D1}"/>
                </a:ext>
              </a:extLst>
            </p:cNvPr>
            <p:cNvSpPr txBox="1"/>
            <p:nvPr/>
          </p:nvSpPr>
          <p:spPr>
            <a:xfrm rot="16200000">
              <a:off x="17033550" y="12683197"/>
              <a:ext cx="1074910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Vibrio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9546F03-F3F9-BC9F-94EF-AB3890C441E7}"/>
                </a:ext>
              </a:extLst>
            </p:cNvPr>
            <p:cNvSpPr txBox="1"/>
            <p:nvPr/>
          </p:nvSpPr>
          <p:spPr>
            <a:xfrm rot="16200000">
              <a:off x="17275279" y="13073430"/>
              <a:ext cx="1917513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Azotobacter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E7AF407-D25E-A897-19BD-63E051A3DD48}"/>
                </a:ext>
              </a:extLst>
            </p:cNvPr>
            <p:cNvSpPr txBox="1"/>
            <p:nvPr/>
          </p:nvSpPr>
          <p:spPr>
            <a:xfrm rot="16200000">
              <a:off x="17975303" y="13031752"/>
              <a:ext cx="1840568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Halomonas</a:t>
              </a:r>
              <a:endParaRPr lang="en-GB" sz="2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CE4A561-94B5-9C05-BDE8-D429A3D246CD}"/>
                </a:ext>
              </a:extLst>
            </p:cNvPr>
            <p:cNvSpPr txBox="1"/>
            <p:nvPr/>
          </p:nvSpPr>
          <p:spPr>
            <a:xfrm rot="16200000">
              <a:off x="18447455" y="13212089"/>
              <a:ext cx="219643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Rheinheimera</a:t>
              </a:r>
              <a:endParaRPr lang="en-GB" sz="28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FB5474B5-EEF6-D02D-8A30-2EB09B043CAE}"/>
              </a:ext>
            </a:extLst>
          </p:cNvPr>
          <p:cNvSpPr/>
          <p:nvPr/>
        </p:nvSpPr>
        <p:spPr>
          <a:xfrm>
            <a:off x="5731504" y="373201"/>
            <a:ext cx="4021476" cy="99568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82E6B92-6983-62C6-B3BA-00BABD6D69E5}"/>
              </a:ext>
            </a:extLst>
          </p:cNvPr>
          <p:cNvGrpSpPr/>
          <p:nvPr/>
        </p:nvGrpSpPr>
        <p:grpSpPr>
          <a:xfrm>
            <a:off x="789728" y="430352"/>
            <a:ext cx="9008041" cy="9208397"/>
            <a:chOff x="1244442" y="3096065"/>
            <a:chExt cx="9008041" cy="9208397"/>
          </a:xfrm>
          <a:noFill/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F120394-81E9-D7A3-14D1-85920EFD34CB}"/>
                </a:ext>
              </a:extLst>
            </p:cNvPr>
            <p:cNvSpPr txBox="1"/>
            <p:nvPr/>
          </p:nvSpPr>
          <p:spPr>
            <a:xfrm>
              <a:off x="3261637" y="3096065"/>
              <a:ext cx="6975179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Translation, ribosomal structure and biogenesis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3DDD489-D5DC-8712-DE4C-C0799E5E6B18}"/>
                </a:ext>
              </a:extLst>
            </p:cNvPr>
            <p:cNvSpPr txBox="1"/>
            <p:nvPr/>
          </p:nvSpPr>
          <p:spPr>
            <a:xfrm>
              <a:off x="8059951" y="3553180"/>
              <a:ext cx="210525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Transcription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2D869F7-F13D-217E-6F33-9F62AB0C502F}"/>
                </a:ext>
              </a:extLst>
            </p:cNvPr>
            <p:cNvSpPr txBox="1"/>
            <p:nvPr/>
          </p:nvSpPr>
          <p:spPr>
            <a:xfrm>
              <a:off x="5351433" y="4010295"/>
              <a:ext cx="4825360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Signal transduction mechanisms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E80B78A-7EF1-3711-9BCA-CEA1B90021AB}"/>
                </a:ext>
              </a:extLst>
            </p:cNvPr>
            <p:cNvSpPr txBox="1"/>
            <p:nvPr/>
          </p:nvSpPr>
          <p:spPr>
            <a:xfrm>
              <a:off x="1244442" y="4467410"/>
              <a:ext cx="900759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Secondary metabolites biosynthesis, transport and catabolism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E37F38C-8F1E-48B1-2F1A-10015E6E4BAE}"/>
                </a:ext>
              </a:extLst>
            </p:cNvPr>
            <p:cNvSpPr txBox="1"/>
            <p:nvPr/>
          </p:nvSpPr>
          <p:spPr>
            <a:xfrm>
              <a:off x="4575053" y="4924525"/>
              <a:ext cx="5620449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Replication, recombination and repair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C99CCAA-4A5E-86AC-AD1E-C4BED9DBD66C}"/>
                </a:ext>
              </a:extLst>
            </p:cNvPr>
            <p:cNvSpPr txBox="1"/>
            <p:nvPr/>
          </p:nvSpPr>
          <p:spPr>
            <a:xfrm>
              <a:off x="1464191" y="5357577"/>
              <a:ext cx="877682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Posttranslational modification, protein turnover, chaperones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8D0B273-A8FA-6406-7B7A-6427B2C06445}"/>
                </a:ext>
              </a:extLst>
            </p:cNvPr>
            <p:cNvSpPr txBox="1"/>
            <p:nvPr/>
          </p:nvSpPr>
          <p:spPr>
            <a:xfrm>
              <a:off x="4727015" y="5838755"/>
              <a:ext cx="5492209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Nucleotide transport and metabolism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FA82566-A96B-37A9-2796-18E59AA141CB}"/>
                </a:ext>
              </a:extLst>
            </p:cNvPr>
            <p:cNvSpPr txBox="1"/>
            <p:nvPr/>
          </p:nvSpPr>
          <p:spPr>
            <a:xfrm>
              <a:off x="5510458" y="6295870"/>
              <a:ext cx="4697120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Lipid transport and metabolism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2F848E5-CB2F-E201-748D-E1184D0E776F}"/>
                </a:ext>
              </a:extLst>
            </p:cNvPr>
            <p:cNvSpPr txBox="1"/>
            <p:nvPr/>
          </p:nvSpPr>
          <p:spPr>
            <a:xfrm>
              <a:off x="1792383" y="6752985"/>
              <a:ext cx="845449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Intracellular trafficking, secretion, and vesicular transport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ECD5913-23EC-A8BD-F2D3-D7B8BE8F6C60}"/>
                </a:ext>
              </a:extLst>
            </p:cNvPr>
            <p:cNvSpPr txBox="1"/>
            <p:nvPr/>
          </p:nvSpPr>
          <p:spPr>
            <a:xfrm>
              <a:off x="4397973" y="7210100"/>
              <a:ext cx="5836791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Inorganic ion transport and metabolism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58A5EF0-791E-F811-DC08-3A3BAA69ABF2}"/>
                </a:ext>
              </a:extLst>
            </p:cNvPr>
            <p:cNvSpPr txBox="1"/>
            <p:nvPr/>
          </p:nvSpPr>
          <p:spPr>
            <a:xfrm>
              <a:off x="5347702" y="7667215"/>
              <a:ext cx="487665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General function prediction only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BFF1D74-B208-7DBF-B0C0-48ABB4D05C5C}"/>
                </a:ext>
              </a:extLst>
            </p:cNvPr>
            <p:cNvSpPr txBox="1"/>
            <p:nvPr/>
          </p:nvSpPr>
          <p:spPr>
            <a:xfrm>
              <a:off x="7286258" y="8124330"/>
              <a:ext cx="2887329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Function unknown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40A6B6A-840B-6A89-A04A-7F7205828923}"/>
                </a:ext>
              </a:extLst>
            </p:cNvPr>
            <p:cNvSpPr txBox="1"/>
            <p:nvPr/>
          </p:nvSpPr>
          <p:spPr>
            <a:xfrm>
              <a:off x="5068454" y="8581445"/>
              <a:ext cx="5131469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Energy production and conversion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4C8D23B-3AB7-7808-8BF4-B149A1E22CA7}"/>
                </a:ext>
              </a:extLst>
            </p:cNvPr>
            <p:cNvSpPr txBox="1"/>
            <p:nvPr/>
          </p:nvSpPr>
          <p:spPr>
            <a:xfrm>
              <a:off x="6933075" y="9038560"/>
              <a:ext cx="3239990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Defence mechanisms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CC1CA4D-7C19-5F48-CEDB-4047A89FE5FC}"/>
                </a:ext>
              </a:extLst>
            </p:cNvPr>
            <p:cNvSpPr txBox="1"/>
            <p:nvPr/>
          </p:nvSpPr>
          <p:spPr>
            <a:xfrm>
              <a:off x="4753516" y="9495675"/>
              <a:ext cx="5452134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Coenzyme transport and metabolism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D1A4007-53F1-61D6-FE48-A6024405DFC7}"/>
                </a:ext>
              </a:extLst>
            </p:cNvPr>
            <p:cNvSpPr txBox="1"/>
            <p:nvPr/>
          </p:nvSpPr>
          <p:spPr>
            <a:xfrm>
              <a:off x="4119051" y="9952790"/>
              <a:ext cx="6096541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 wall/membrane/envelope biogenesis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53756C3-DED7-7342-9139-8678F3B90436}"/>
                </a:ext>
              </a:extLst>
            </p:cNvPr>
            <p:cNvSpPr txBox="1"/>
            <p:nvPr/>
          </p:nvSpPr>
          <p:spPr>
            <a:xfrm>
              <a:off x="8164795" y="10409905"/>
              <a:ext cx="2005677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 motility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F01AC5D-5F46-BD43-E94C-2308D5607670}"/>
                </a:ext>
              </a:extLst>
            </p:cNvPr>
            <p:cNvSpPr txBox="1"/>
            <p:nvPr/>
          </p:nvSpPr>
          <p:spPr>
            <a:xfrm>
              <a:off x="1783498" y="10834363"/>
              <a:ext cx="846898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 cycle control, cell division, chromosome partitioning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DE552CE-54EC-B470-4251-41812571622B}"/>
                </a:ext>
              </a:extLst>
            </p:cNvPr>
            <p:cNvSpPr txBox="1"/>
            <p:nvPr/>
          </p:nvSpPr>
          <p:spPr>
            <a:xfrm>
              <a:off x="4337911" y="11324135"/>
              <a:ext cx="5872120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Carbohydrate transport and metabolism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A222430-C7C7-9FB2-0DBC-A03A95234DE3}"/>
                </a:ext>
              </a:extLst>
            </p:cNvPr>
            <p:cNvSpPr txBox="1"/>
            <p:nvPr/>
          </p:nvSpPr>
          <p:spPr>
            <a:xfrm>
              <a:off x="4595894" y="11781242"/>
              <a:ext cx="5602816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Amino acid transport and metabolism</a:t>
              </a:r>
            </a:p>
          </p:txBody>
        </p:sp>
      </p:grpSp>
      <p:pic>
        <p:nvPicPr>
          <p:cNvPr id="50" name="Picture 49" descr="A screenshot of a graph&#10;&#10;Description automatically generated">
            <a:extLst>
              <a:ext uri="{FF2B5EF4-FFF2-40B4-BE49-F238E27FC236}">
                <a16:creationId xmlns:a16="http://schemas.microsoft.com/office/drawing/2014/main" id="{88485250-EA16-400B-8DFB-18460558E7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98" t="34506" r="326" b="44075"/>
          <a:stretch/>
        </p:blipFill>
        <p:spPr>
          <a:xfrm>
            <a:off x="20072833" y="3076514"/>
            <a:ext cx="1439837" cy="402266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FF64120-7A7A-074D-7BF6-064D7890A98A}"/>
              </a:ext>
            </a:extLst>
          </p:cNvPr>
          <p:cNvSpPr txBox="1"/>
          <p:nvPr/>
        </p:nvSpPr>
        <p:spPr>
          <a:xfrm>
            <a:off x="20089488" y="2937660"/>
            <a:ext cx="1511952" cy="9541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Log Fold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B64E5F-C364-88F4-0056-5F5EE5C1AA57}"/>
              </a:ext>
            </a:extLst>
          </p:cNvPr>
          <p:cNvSpPr txBox="1"/>
          <p:nvPr/>
        </p:nvSpPr>
        <p:spPr>
          <a:xfrm>
            <a:off x="20757119" y="4169139"/>
            <a:ext cx="364202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038837-80ED-A2EE-5C9E-52E8B1B95C99}"/>
              </a:ext>
            </a:extLst>
          </p:cNvPr>
          <p:cNvSpPr txBox="1"/>
          <p:nvPr/>
        </p:nvSpPr>
        <p:spPr>
          <a:xfrm>
            <a:off x="20713536" y="5408738"/>
            <a:ext cx="484428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E07400-BEC7-CFD2-69D3-FA45818EFB73}"/>
              </a:ext>
            </a:extLst>
          </p:cNvPr>
          <p:cNvSpPr txBox="1"/>
          <p:nvPr/>
        </p:nvSpPr>
        <p:spPr>
          <a:xfrm>
            <a:off x="20770517" y="4836117"/>
            <a:ext cx="364202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585704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6fa6db5-9f3a-4c93-9e38-61059ee07e95}" enabled="1" method="Standard" siteId="{4e8d09f7-cc79-4ccb-9149-a4238dd17422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1103</TotalTime>
  <Words>115</Words>
  <Application>Microsoft Macintosh PowerPoint</Application>
  <PresentationFormat>Custom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2013 - 2022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Charlotte Lee</dc:creator>
  <cp:lastModifiedBy>Charlotte Lee</cp:lastModifiedBy>
  <cp:revision>1</cp:revision>
  <dcterms:created xsi:type="dcterms:W3CDTF">2024-02-13T15:57:50Z</dcterms:created>
  <dcterms:modified xsi:type="dcterms:W3CDTF">2024-09-24T13:06:46Z</dcterms:modified>
</cp:coreProperties>
</file>