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12599988" cy="18719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D220F7-1057-934D-B603-53CF86ACC809}" v="5" dt="2024-09-24T14:03:13.306"/>
    <p1510:client id="{875FB89D-498B-9446-A6B6-97B773229A6D}" v="2" dt="2024-09-24T13:19:56.8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96197"/>
  </p:normalViewPr>
  <p:slideViewPr>
    <p:cSldViewPr snapToGrid="0">
      <p:cViewPr>
        <p:scale>
          <a:sx n="31" d="100"/>
          <a:sy n="31" d="100"/>
        </p:scale>
        <p:origin x="3464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Lee" userId="c00d8afc-4d54-4513-bdae-4d8630ba4353" providerId="ADAL" clId="{47557F07-0992-45E0-9F21-4C0A6F6DC050}"/>
    <pc:docChg chg="undo redo custSel addSld modSld">
      <pc:chgData name="Charlotte Lee" userId="c00d8afc-4d54-4513-bdae-4d8630ba4353" providerId="ADAL" clId="{47557F07-0992-45E0-9F21-4C0A6F6DC050}" dt="2024-02-15T15:42:22.011" v="5296" actId="20577"/>
      <pc:docMkLst>
        <pc:docMk/>
      </pc:docMkLst>
      <pc:sldChg chg="addSp delSp modSp mod">
        <pc:chgData name="Charlotte Lee" userId="c00d8afc-4d54-4513-bdae-4d8630ba4353" providerId="ADAL" clId="{47557F07-0992-45E0-9F21-4C0A6F6DC050}" dt="2024-02-15T15:42:22.011" v="5296" actId="20577"/>
        <pc:sldMkLst>
          <pc:docMk/>
          <pc:sldMk cId="518231556" sldId="256"/>
        </pc:sldMkLst>
        <pc:spChg chg="mod">
          <ac:chgData name="Charlotte Lee" userId="c00d8afc-4d54-4513-bdae-4d8630ba4353" providerId="ADAL" clId="{47557F07-0992-45E0-9F21-4C0A6F6DC050}" dt="2024-02-12T09:59:39.905" v="37" actId="1582"/>
          <ac:spMkLst>
            <pc:docMk/>
            <pc:sldMk cId="518231556" sldId="256"/>
            <ac:spMk id="4" creationId="{81D0A133-FB17-34DD-7B1B-071F07FCFAC2}"/>
          </ac:spMkLst>
        </pc:spChg>
        <pc:spChg chg="mod">
          <ac:chgData name="Charlotte Lee" userId="c00d8afc-4d54-4513-bdae-4d8630ba4353" providerId="ADAL" clId="{47557F07-0992-45E0-9F21-4C0A6F6DC050}" dt="2024-02-12T09:59:39.905" v="37" actId="1582"/>
          <ac:spMkLst>
            <pc:docMk/>
            <pc:sldMk cId="518231556" sldId="256"/>
            <ac:spMk id="5" creationId="{DEC99024-A29B-9F12-6DF7-3152B8D27755}"/>
          </ac:spMkLst>
        </pc:spChg>
        <pc:spChg chg="mod">
          <ac:chgData name="Charlotte Lee" userId="c00d8afc-4d54-4513-bdae-4d8630ba4353" providerId="ADAL" clId="{47557F07-0992-45E0-9F21-4C0A6F6DC050}" dt="2024-02-12T10:20:33.355" v="705" actId="1035"/>
          <ac:spMkLst>
            <pc:docMk/>
            <pc:sldMk cId="518231556" sldId="256"/>
            <ac:spMk id="12" creationId="{261105B0-15DB-4140-B47B-F48A26DD2BA4}"/>
          </ac:spMkLst>
        </pc:spChg>
        <pc:spChg chg="mod">
          <ac:chgData name="Charlotte Lee" userId="c00d8afc-4d54-4513-bdae-4d8630ba4353" providerId="ADAL" clId="{47557F07-0992-45E0-9F21-4C0A6F6DC050}" dt="2024-02-12T10:20:19.341" v="689" actId="1035"/>
          <ac:spMkLst>
            <pc:docMk/>
            <pc:sldMk cId="518231556" sldId="256"/>
            <ac:spMk id="13" creationId="{F2E53FA9-D9C3-0F42-BF36-75CEF19F3B60}"/>
          </ac:spMkLst>
        </pc:spChg>
        <pc:spChg chg="mod">
          <ac:chgData name="Charlotte Lee" userId="c00d8afc-4d54-4513-bdae-4d8630ba4353" providerId="ADAL" clId="{47557F07-0992-45E0-9F21-4C0A6F6DC050}" dt="2024-02-15T15:23:28.543" v="5290" actId="1038"/>
          <ac:spMkLst>
            <pc:docMk/>
            <pc:sldMk cId="518231556" sldId="256"/>
            <ac:spMk id="14" creationId="{B0F9DBD0-ABB5-E00E-691B-0A4C8F46B1B7}"/>
          </ac:spMkLst>
        </pc:spChg>
        <pc:spChg chg="mod">
          <ac:chgData name="Charlotte Lee" userId="c00d8afc-4d54-4513-bdae-4d8630ba4353" providerId="ADAL" clId="{47557F07-0992-45E0-9F21-4C0A6F6DC050}" dt="2024-02-12T10:20:24.634" v="691" actId="1036"/>
          <ac:spMkLst>
            <pc:docMk/>
            <pc:sldMk cId="518231556" sldId="256"/>
            <ac:spMk id="15" creationId="{86958B28-C20A-4FAB-7E5A-BE0233881A79}"/>
          </ac:spMkLst>
        </pc:spChg>
        <pc:spChg chg="mod">
          <ac:chgData name="Charlotte Lee" userId="c00d8afc-4d54-4513-bdae-4d8630ba4353" providerId="ADAL" clId="{47557F07-0992-45E0-9F21-4C0A6F6DC050}" dt="2024-02-12T10:19:33.530" v="594" actId="1035"/>
          <ac:spMkLst>
            <pc:docMk/>
            <pc:sldMk cId="518231556" sldId="256"/>
            <ac:spMk id="16" creationId="{ACE4E8BE-D8CD-9C1B-D7DB-0431D1F0B485}"/>
          </ac:spMkLst>
        </pc:spChg>
        <pc:spChg chg="mod">
          <ac:chgData name="Charlotte Lee" userId="c00d8afc-4d54-4513-bdae-4d8630ba4353" providerId="ADAL" clId="{47557F07-0992-45E0-9F21-4C0A6F6DC050}" dt="2024-02-12T10:18:26.737" v="543" actId="1035"/>
          <ac:spMkLst>
            <pc:docMk/>
            <pc:sldMk cId="518231556" sldId="256"/>
            <ac:spMk id="17" creationId="{B8A709BA-2943-95BB-37E5-506AD006D0A4}"/>
          </ac:spMkLst>
        </pc:spChg>
        <pc:spChg chg="mod">
          <ac:chgData name="Charlotte Lee" userId="c00d8afc-4d54-4513-bdae-4d8630ba4353" providerId="ADAL" clId="{47557F07-0992-45E0-9F21-4C0A6F6DC050}" dt="2024-02-15T15:42:22.011" v="5296" actId="20577"/>
          <ac:spMkLst>
            <pc:docMk/>
            <pc:sldMk cId="518231556" sldId="256"/>
            <ac:spMk id="18" creationId="{7218708D-7635-EF4C-C66B-953A56C0B0C9}"/>
          </ac:spMkLst>
        </pc:spChg>
        <pc:spChg chg="mod">
          <ac:chgData name="Charlotte Lee" userId="c00d8afc-4d54-4513-bdae-4d8630ba4353" providerId="ADAL" clId="{47557F07-0992-45E0-9F21-4C0A6F6DC050}" dt="2024-02-12T10:18:52.509" v="564" actId="1038"/>
          <ac:spMkLst>
            <pc:docMk/>
            <pc:sldMk cId="518231556" sldId="256"/>
            <ac:spMk id="19" creationId="{2149563E-E3D5-C609-B059-153CB2025793}"/>
          </ac:spMkLst>
        </pc:spChg>
        <pc:spChg chg="mod">
          <ac:chgData name="Charlotte Lee" userId="c00d8afc-4d54-4513-bdae-4d8630ba4353" providerId="ADAL" clId="{47557F07-0992-45E0-9F21-4C0A6F6DC050}" dt="2024-02-15T15:22:12.089" v="5252" actId="1035"/>
          <ac:spMkLst>
            <pc:docMk/>
            <pc:sldMk cId="518231556" sldId="256"/>
            <ac:spMk id="20" creationId="{3A2C9435-616D-E09B-9B59-7C423A8ED617}"/>
          </ac:spMkLst>
        </pc:spChg>
        <pc:spChg chg="mod">
          <ac:chgData name="Charlotte Lee" userId="c00d8afc-4d54-4513-bdae-4d8630ba4353" providerId="ADAL" clId="{47557F07-0992-45E0-9F21-4C0A6F6DC050}" dt="2024-02-12T10:19:53.154" v="640" actId="1036"/>
          <ac:spMkLst>
            <pc:docMk/>
            <pc:sldMk cId="518231556" sldId="256"/>
            <ac:spMk id="21" creationId="{1BEBE0AA-C0C4-9F58-8394-22971801D43B}"/>
          </ac:spMkLst>
        </pc:spChg>
        <pc:spChg chg="mod">
          <ac:chgData name="Charlotte Lee" userId="c00d8afc-4d54-4513-bdae-4d8630ba4353" providerId="ADAL" clId="{47557F07-0992-45E0-9F21-4C0A6F6DC050}" dt="2024-02-15T15:24:32.221" v="5295" actId="1036"/>
          <ac:spMkLst>
            <pc:docMk/>
            <pc:sldMk cId="518231556" sldId="256"/>
            <ac:spMk id="22" creationId="{5B625224-FA98-2D4C-3536-C6A1394B658E}"/>
          </ac:spMkLst>
        </pc:spChg>
        <pc:spChg chg="del mod">
          <ac:chgData name="Charlotte Lee" userId="c00d8afc-4d54-4513-bdae-4d8630ba4353" providerId="ADAL" clId="{47557F07-0992-45E0-9F21-4C0A6F6DC050}" dt="2024-02-12T10:14:06.588" v="190" actId="478"/>
          <ac:spMkLst>
            <pc:docMk/>
            <pc:sldMk cId="518231556" sldId="256"/>
            <ac:spMk id="23" creationId="{236D4BB7-0F1C-A3A8-77FD-DA49A32C0831}"/>
          </ac:spMkLst>
        </pc:spChg>
        <pc:spChg chg="del mod">
          <ac:chgData name="Charlotte Lee" userId="c00d8afc-4d54-4513-bdae-4d8630ba4353" providerId="ADAL" clId="{47557F07-0992-45E0-9F21-4C0A6F6DC050}" dt="2024-02-12T10:14:23.029" v="194" actId="478"/>
          <ac:spMkLst>
            <pc:docMk/>
            <pc:sldMk cId="518231556" sldId="256"/>
            <ac:spMk id="24" creationId="{D8BC1962-D09E-34AE-2466-83D303BF9FB1}"/>
          </ac:spMkLst>
        </pc:spChg>
        <pc:spChg chg="del mod">
          <ac:chgData name="Charlotte Lee" userId="c00d8afc-4d54-4513-bdae-4d8630ba4353" providerId="ADAL" clId="{47557F07-0992-45E0-9F21-4C0A6F6DC050}" dt="2024-02-12T10:15:02.751" v="199" actId="478"/>
          <ac:spMkLst>
            <pc:docMk/>
            <pc:sldMk cId="518231556" sldId="256"/>
            <ac:spMk id="25" creationId="{AEA6C8A2-A1CF-C8F9-0424-EF61E6FA7289}"/>
          </ac:spMkLst>
        </pc:spChg>
        <pc:spChg chg="del mod">
          <ac:chgData name="Charlotte Lee" userId="c00d8afc-4d54-4513-bdae-4d8630ba4353" providerId="ADAL" clId="{47557F07-0992-45E0-9F21-4C0A6F6DC050}" dt="2024-02-12T10:14:40.332" v="195" actId="478"/>
          <ac:spMkLst>
            <pc:docMk/>
            <pc:sldMk cId="518231556" sldId="256"/>
            <ac:spMk id="26" creationId="{9D6FFC43-7D70-FD2A-4D66-30404FB3F8FE}"/>
          </ac:spMkLst>
        </pc:spChg>
        <pc:spChg chg="del mod">
          <ac:chgData name="Charlotte Lee" userId="c00d8afc-4d54-4513-bdae-4d8630ba4353" providerId="ADAL" clId="{47557F07-0992-45E0-9F21-4C0A6F6DC050}" dt="2024-02-12T10:14:47.474" v="197" actId="478"/>
          <ac:spMkLst>
            <pc:docMk/>
            <pc:sldMk cId="518231556" sldId="256"/>
            <ac:spMk id="27" creationId="{5D39044C-581B-E945-4991-98E6D70D2604}"/>
          </ac:spMkLst>
        </pc:spChg>
        <pc:spChg chg="del mod">
          <ac:chgData name="Charlotte Lee" userId="c00d8afc-4d54-4513-bdae-4d8630ba4353" providerId="ADAL" clId="{47557F07-0992-45E0-9F21-4C0A6F6DC050}" dt="2024-02-12T10:15:27.754" v="228" actId="478"/>
          <ac:spMkLst>
            <pc:docMk/>
            <pc:sldMk cId="518231556" sldId="256"/>
            <ac:spMk id="28" creationId="{C65E1C9C-139F-12B8-0776-669D3FB6CCDE}"/>
          </ac:spMkLst>
        </pc:spChg>
        <pc:spChg chg="del mod">
          <ac:chgData name="Charlotte Lee" userId="c00d8afc-4d54-4513-bdae-4d8630ba4353" providerId="ADAL" clId="{47557F07-0992-45E0-9F21-4C0A6F6DC050}" dt="2024-02-12T10:14:50.804" v="198" actId="478"/>
          <ac:spMkLst>
            <pc:docMk/>
            <pc:sldMk cId="518231556" sldId="256"/>
            <ac:spMk id="29" creationId="{434117AC-44CE-A057-F7A5-29C96EB1AA6D}"/>
          </ac:spMkLst>
        </pc:spChg>
        <pc:spChg chg="del mod">
          <ac:chgData name="Charlotte Lee" userId="c00d8afc-4d54-4513-bdae-4d8630ba4353" providerId="ADAL" clId="{47557F07-0992-45E0-9F21-4C0A6F6DC050}" dt="2024-02-12T10:14:43.362" v="196" actId="478"/>
          <ac:spMkLst>
            <pc:docMk/>
            <pc:sldMk cId="518231556" sldId="256"/>
            <ac:spMk id="30" creationId="{2B0CFBED-6AD6-F3AD-6199-499695E4ADE0}"/>
          </ac:spMkLst>
        </pc:spChg>
        <pc:spChg chg="del mod">
          <ac:chgData name="Charlotte Lee" userId="c00d8afc-4d54-4513-bdae-4d8630ba4353" providerId="ADAL" clId="{47557F07-0992-45E0-9F21-4C0A6F6DC050}" dt="2024-02-12T10:15:30.230" v="229" actId="478"/>
          <ac:spMkLst>
            <pc:docMk/>
            <pc:sldMk cId="518231556" sldId="256"/>
            <ac:spMk id="31" creationId="{65E70044-A5E6-DD89-9F66-E7A6D329DCEE}"/>
          </ac:spMkLst>
        </pc:spChg>
        <pc:spChg chg="del mod">
          <ac:chgData name="Charlotte Lee" userId="c00d8afc-4d54-4513-bdae-4d8630ba4353" providerId="ADAL" clId="{47557F07-0992-45E0-9F21-4C0A6F6DC050}" dt="2024-02-12T10:14:19.400" v="193" actId="478"/>
          <ac:spMkLst>
            <pc:docMk/>
            <pc:sldMk cId="518231556" sldId="256"/>
            <ac:spMk id="32" creationId="{A6317625-5EDF-AA09-CFD7-9F0A3D87DDD8}"/>
          </ac:spMkLst>
        </pc:spChg>
        <pc:spChg chg="del mod">
          <ac:chgData name="Charlotte Lee" userId="c00d8afc-4d54-4513-bdae-4d8630ba4353" providerId="ADAL" clId="{47557F07-0992-45E0-9F21-4C0A6F6DC050}" dt="2024-02-12T10:14:12.923" v="192" actId="478"/>
          <ac:spMkLst>
            <pc:docMk/>
            <pc:sldMk cId="518231556" sldId="256"/>
            <ac:spMk id="33" creationId="{694F1124-0DA6-682A-89FF-2E4228A2379B}"/>
          </ac:spMkLst>
        </pc:spChg>
        <pc:spChg chg="add mod">
          <ac:chgData name="Charlotte Lee" userId="c00d8afc-4d54-4513-bdae-4d8630ba4353" providerId="ADAL" clId="{47557F07-0992-45E0-9F21-4C0A6F6DC050}" dt="2024-02-12T10:05:54.301" v="154" actId="1076"/>
          <ac:spMkLst>
            <pc:docMk/>
            <pc:sldMk cId="518231556" sldId="256"/>
            <ac:spMk id="34" creationId="{26C5468C-FC01-B081-6849-B2881F711510}"/>
          </ac:spMkLst>
        </pc:spChg>
        <pc:spChg chg="add mod">
          <ac:chgData name="Charlotte Lee" userId="c00d8afc-4d54-4513-bdae-4d8630ba4353" providerId="ADAL" clId="{47557F07-0992-45E0-9F21-4C0A6F6DC050}" dt="2024-02-12T10:03:50.423" v="108" actId="1035"/>
          <ac:spMkLst>
            <pc:docMk/>
            <pc:sldMk cId="518231556" sldId="256"/>
            <ac:spMk id="35" creationId="{0B55EEAE-BC5F-00FF-459F-4D2BF774E1DD}"/>
          </ac:spMkLst>
        </pc:spChg>
        <pc:spChg chg="add mod">
          <ac:chgData name="Charlotte Lee" userId="c00d8afc-4d54-4513-bdae-4d8630ba4353" providerId="ADAL" clId="{47557F07-0992-45E0-9F21-4C0A6F6DC050}" dt="2024-02-12T10:19:42.829" v="613" actId="1035"/>
          <ac:spMkLst>
            <pc:docMk/>
            <pc:sldMk cId="518231556" sldId="256"/>
            <ac:spMk id="36" creationId="{60E59334-DF99-53E4-B18C-08F0F1F58DEE}"/>
          </ac:spMkLst>
        </pc:spChg>
        <pc:spChg chg="add mod">
          <ac:chgData name="Charlotte Lee" userId="c00d8afc-4d54-4513-bdae-4d8630ba4353" providerId="ADAL" clId="{47557F07-0992-45E0-9F21-4C0A6F6DC050}" dt="2024-02-12T10:19:42.829" v="613" actId="1035"/>
          <ac:spMkLst>
            <pc:docMk/>
            <pc:sldMk cId="518231556" sldId="256"/>
            <ac:spMk id="37" creationId="{119A70BB-5CDA-B2EA-1311-73AF86B13994}"/>
          </ac:spMkLst>
        </pc:spChg>
        <pc:spChg chg="del mod topLvl">
          <ac:chgData name="Charlotte Lee" userId="c00d8afc-4d54-4513-bdae-4d8630ba4353" providerId="ADAL" clId="{47557F07-0992-45E0-9F21-4C0A6F6DC050}" dt="2024-02-12T10:06:34.681" v="166" actId="478"/>
          <ac:spMkLst>
            <pc:docMk/>
            <pc:sldMk cId="518231556" sldId="256"/>
            <ac:spMk id="40" creationId="{BDCEC9C4-110F-9CD8-CDE0-FAF8E353EDE7}"/>
          </ac:spMkLst>
        </pc:spChg>
        <pc:spChg chg="del mod">
          <ac:chgData name="Charlotte Lee" userId="c00d8afc-4d54-4513-bdae-4d8630ba4353" providerId="ADAL" clId="{47557F07-0992-45E0-9F21-4C0A6F6DC050}" dt="2024-02-12T10:06:21.122" v="163" actId="478"/>
          <ac:spMkLst>
            <pc:docMk/>
            <pc:sldMk cId="518231556" sldId="256"/>
            <ac:spMk id="41" creationId="{9E26ED2B-11A3-E28C-5B04-6805278D342B}"/>
          </ac:spMkLst>
        </pc:spChg>
        <pc:spChg chg="del mod">
          <ac:chgData name="Charlotte Lee" userId="c00d8afc-4d54-4513-bdae-4d8630ba4353" providerId="ADAL" clId="{47557F07-0992-45E0-9F21-4C0A6F6DC050}" dt="2024-02-12T10:06:31.354" v="165" actId="478"/>
          <ac:spMkLst>
            <pc:docMk/>
            <pc:sldMk cId="518231556" sldId="256"/>
            <ac:spMk id="42" creationId="{DF3A4A9A-D85A-CA98-9A2A-117CDD5EA3CD}"/>
          </ac:spMkLst>
        </pc:spChg>
        <pc:spChg chg="del mod">
          <ac:chgData name="Charlotte Lee" userId="c00d8afc-4d54-4513-bdae-4d8630ba4353" providerId="ADAL" clId="{47557F07-0992-45E0-9F21-4C0A6F6DC050}" dt="2024-02-12T10:06:26.298" v="164" actId="478"/>
          <ac:spMkLst>
            <pc:docMk/>
            <pc:sldMk cId="518231556" sldId="256"/>
            <ac:spMk id="43" creationId="{83C2F6F1-6293-6395-3B65-27A24D09E85A}"/>
          </ac:spMkLst>
        </pc:spChg>
        <pc:spChg chg="del mod">
          <ac:chgData name="Charlotte Lee" userId="c00d8afc-4d54-4513-bdae-4d8630ba4353" providerId="ADAL" clId="{47557F07-0992-45E0-9F21-4C0A6F6DC050}" dt="2024-02-12T10:06:15.456" v="161" actId="478"/>
          <ac:spMkLst>
            <pc:docMk/>
            <pc:sldMk cId="518231556" sldId="256"/>
            <ac:spMk id="44" creationId="{2D6B390F-2189-EA66-C524-9D6F3EDBAF28}"/>
          </ac:spMkLst>
        </pc:spChg>
        <pc:spChg chg="del mod">
          <ac:chgData name="Charlotte Lee" userId="c00d8afc-4d54-4513-bdae-4d8630ba4353" providerId="ADAL" clId="{47557F07-0992-45E0-9F21-4C0A6F6DC050}" dt="2024-02-12T10:06:00.566" v="156" actId="478"/>
          <ac:spMkLst>
            <pc:docMk/>
            <pc:sldMk cId="518231556" sldId="256"/>
            <ac:spMk id="45" creationId="{E7ABCC5A-9B32-AA83-B5BF-B1F49A404657}"/>
          </ac:spMkLst>
        </pc:spChg>
        <pc:spChg chg="del mod">
          <ac:chgData name="Charlotte Lee" userId="c00d8afc-4d54-4513-bdae-4d8630ba4353" providerId="ADAL" clId="{47557F07-0992-45E0-9F21-4C0A6F6DC050}" dt="2024-02-12T10:06:06.738" v="158" actId="478"/>
          <ac:spMkLst>
            <pc:docMk/>
            <pc:sldMk cId="518231556" sldId="256"/>
            <ac:spMk id="46" creationId="{3D13C288-8CE8-3FA9-DF71-DDEF701F0471}"/>
          </ac:spMkLst>
        </pc:spChg>
        <pc:spChg chg="del mod">
          <ac:chgData name="Charlotte Lee" userId="c00d8afc-4d54-4513-bdae-4d8630ba4353" providerId="ADAL" clId="{47557F07-0992-45E0-9F21-4C0A6F6DC050}" dt="2024-02-12T10:06:17.820" v="162" actId="478"/>
          <ac:spMkLst>
            <pc:docMk/>
            <pc:sldMk cId="518231556" sldId="256"/>
            <ac:spMk id="47" creationId="{18A6278A-0BF8-72EC-CCC7-42E3842F058A}"/>
          </ac:spMkLst>
        </pc:spChg>
        <pc:spChg chg="del mod">
          <ac:chgData name="Charlotte Lee" userId="c00d8afc-4d54-4513-bdae-4d8630ba4353" providerId="ADAL" clId="{47557F07-0992-45E0-9F21-4C0A6F6DC050}" dt="2024-02-12T10:06:03.827" v="157" actId="478"/>
          <ac:spMkLst>
            <pc:docMk/>
            <pc:sldMk cId="518231556" sldId="256"/>
            <ac:spMk id="48" creationId="{9DA1D5EC-C5D5-B71F-B4DB-6ECAF5E82263}"/>
          </ac:spMkLst>
        </pc:spChg>
        <pc:spChg chg="del mod">
          <ac:chgData name="Charlotte Lee" userId="c00d8afc-4d54-4513-bdae-4d8630ba4353" providerId="ADAL" clId="{47557F07-0992-45E0-9F21-4C0A6F6DC050}" dt="2024-02-12T10:06:12.827" v="160" actId="478"/>
          <ac:spMkLst>
            <pc:docMk/>
            <pc:sldMk cId="518231556" sldId="256"/>
            <ac:spMk id="49" creationId="{74B4DAB3-5426-E6D1-DEEE-7E58E2C1B441}"/>
          </ac:spMkLst>
        </pc:spChg>
        <pc:spChg chg="del mod">
          <ac:chgData name="Charlotte Lee" userId="c00d8afc-4d54-4513-bdae-4d8630ba4353" providerId="ADAL" clId="{47557F07-0992-45E0-9F21-4C0A6F6DC050}" dt="2024-02-12T10:06:09.940" v="159" actId="478"/>
          <ac:spMkLst>
            <pc:docMk/>
            <pc:sldMk cId="518231556" sldId="256"/>
            <ac:spMk id="50" creationId="{EEED4524-A53A-03DC-1F0B-216B1E530EE7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1" creationId="{2D0A6F54-0FBA-4FE2-2DA5-F5AC3B50D785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2" creationId="{C05C672C-B74B-431E-2AF0-3866D2C50BA4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3" creationId="{942D8441-C8EE-39FB-0FC3-D7F17FED046E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4" creationId="{AB6235C0-7B8A-A55A-2BB6-49A391D23AAF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5" creationId="{163B1EFD-7C89-6D86-69B1-7E3D3CA2E207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6" creationId="{E500602C-48DF-3D49-DAE7-841E16E78D5A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7" creationId="{E9450798-074E-EDCA-DBA3-EC3DEC8C341B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8" creationId="{3275AEEA-A4AA-FA99-FC07-2FD73A2CD6A1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59" creationId="{32030F9C-5319-6DF1-0DFF-1BC99F93455C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60" creationId="{EDC996A4-EC26-0A21-E69C-22BCF3A34F19}"/>
          </ac:spMkLst>
        </pc:spChg>
        <pc:spChg chg="mod">
          <ac:chgData name="Charlotte Lee" userId="c00d8afc-4d54-4513-bdae-4d8630ba4353" providerId="ADAL" clId="{47557F07-0992-45E0-9F21-4C0A6F6DC050}" dt="2024-02-12T10:05:51.296" v="152"/>
          <ac:spMkLst>
            <pc:docMk/>
            <pc:sldMk cId="518231556" sldId="256"/>
            <ac:spMk id="61" creationId="{741F9B68-682C-2367-5EFC-24B67CA33770}"/>
          </ac:spMkLst>
        </pc:spChg>
        <pc:spChg chg="add del mod">
          <ac:chgData name="Charlotte Lee" userId="c00d8afc-4d54-4513-bdae-4d8630ba4353" providerId="ADAL" clId="{47557F07-0992-45E0-9F21-4C0A6F6DC050}" dt="2024-02-12T10:08:28.195" v="189" actId="478"/>
          <ac:spMkLst>
            <pc:docMk/>
            <pc:sldMk cId="518231556" sldId="256"/>
            <ac:spMk id="62" creationId="{5CEC5656-0698-856B-E743-BC645E6A2F48}"/>
          </ac:spMkLst>
        </pc:spChg>
        <pc:spChg chg="add del mod">
          <ac:chgData name="Charlotte Lee" userId="c00d8afc-4d54-4513-bdae-4d8630ba4353" providerId="ADAL" clId="{47557F07-0992-45E0-9F21-4C0A6F6DC050}" dt="2024-02-12T10:14:09.650" v="191" actId="478"/>
          <ac:spMkLst>
            <pc:docMk/>
            <pc:sldMk cId="518231556" sldId="256"/>
            <ac:spMk id="63" creationId="{DD79635A-5C4B-F31D-7CB2-DEE2F76001F4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65" creationId="{D0B9518A-D9DC-A0B3-3993-BEBD60FB78A9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66" creationId="{E72A6DD4-5E4E-0388-C6DB-68A95813DC93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67" creationId="{FA4E9143-81E9-13EF-F6F2-9106EAD83ECD}"/>
          </ac:spMkLst>
        </pc:spChg>
        <pc:spChg chg="mod">
          <ac:chgData name="Charlotte Lee" userId="c00d8afc-4d54-4513-bdae-4d8630ba4353" providerId="ADAL" clId="{47557F07-0992-45E0-9F21-4C0A6F6DC050}" dt="2024-02-15T15:23:55.856" v="5291" actId="14100"/>
          <ac:spMkLst>
            <pc:docMk/>
            <pc:sldMk cId="518231556" sldId="256"/>
            <ac:spMk id="68" creationId="{3A196BD7-3406-0E35-A8DC-D4413991AE1F}"/>
          </ac:spMkLst>
        </pc:spChg>
        <pc:spChg chg="mod">
          <ac:chgData name="Charlotte Lee" userId="c00d8afc-4d54-4513-bdae-4d8630ba4353" providerId="ADAL" clId="{47557F07-0992-45E0-9F21-4C0A6F6DC050}" dt="2024-02-15T15:23:55.856" v="5291" actId="14100"/>
          <ac:spMkLst>
            <pc:docMk/>
            <pc:sldMk cId="518231556" sldId="256"/>
            <ac:spMk id="69" creationId="{6F48D7E6-C6B3-A7B7-7B52-A5FAFAE2A596}"/>
          </ac:spMkLst>
        </pc:spChg>
        <pc:spChg chg="mod">
          <ac:chgData name="Charlotte Lee" userId="c00d8afc-4d54-4513-bdae-4d8630ba4353" providerId="ADAL" clId="{47557F07-0992-45E0-9F21-4C0A6F6DC050}" dt="2024-02-15T15:24:22.372" v="5293" actId="14100"/>
          <ac:spMkLst>
            <pc:docMk/>
            <pc:sldMk cId="518231556" sldId="256"/>
            <ac:spMk id="70" creationId="{6804DCCB-8615-90A4-F29D-D3291621831A}"/>
          </ac:spMkLst>
        </pc:spChg>
        <pc:spChg chg="mod">
          <ac:chgData name="Charlotte Lee" userId="c00d8afc-4d54-4513-bdae-4d8630ba4353" providerId="ADAL" clId="{47557F07-0992-45E0-9F21-4C0A6F6DC050}" dt="2024-02-15T15:24:22.372" v="5293" actId="14100"/>
          <ac:spMkLst>
            <pc:docMk/>
            <pc:sldMk cId="518231556" sldId="256"/>
            <ac:spMk id="71" creationId="{26F2787D-C4DA-8209-C0EB-1460184A3E9E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72" creationId="{A3894368-E7C1-55B0-EC80-06C279C6778E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73" creationId="{00C41166-40D4-5180-A62F-BD4163E10C43}"/>
          </ac:spMkLst>
        </pc:spChg>
        <pc:spChg chg="mod">
          <ac:chgData name="Charlotte Lee" userId="c00d8afc-4d54-4513-bdae-4d8630ba4353" providerId="ADAL" clId="{47557F07-0992-45E0-9F21-4C0A6F6DC050}" dt="2024-02-12T10:15:43.613" v="275"/>
          <ac:spMkLst>
            <pc:docMk/>
            <pc:sldMk cId="518231556" sldId="256"/>
            <ac:spMk id="74" creationId="{C6F57980-AB75-6407-8375-96E29BA3A510}"/>
          </ac:spMkLst>
        </pc:spChg>
        <pc:spChg chg="mod">
          <ac:chgData name="Charlotte Lee" userId="c00d8afc-4d54-4513-bdae-4d8630ba4353" providerId="ADAL" clId="{47557F07-0992-45E0-9F21-4C0A6F6DC050}" dt="2024-02-12T10:24:43.129" v="762" actId="692"/>
          <ac:spMkLst>
            <pc:docMk/>
            <pc:sldMk cId="518231556" sldId="256"/>
            <ac:spMk id="75" creationId="{EB978D78-7449-994A-5518-25F4353F5D1B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77" creationId="{EEBACDEE-E234-B6B7-3759-ECC6346E768D}"/>
          </ac:spMkLst>
        </pc:spChg>
        <pc:spChg chg="mod">
          <ac:chgData name="Charlotte Lee" userId="c00d8afc-4d54-4513-bdae-4d8630ba4353" providerId="ADAL" clId="{47557F07-0992-45E0-9F21-4C0A6F6DC050}" dt="2024-02-12T10:29:43.586" v="936" actId="208"/>
          <ac:spMkLst>
            <pc:docMk/>
            <pc:sldMk cId="518231556" sldId="256"/>
            <ac:spMk id="78" creationId="{E2B07940-ED47-4AEF-8840-44502046D723}"/>
          </ac:spMkLst>
        </pc:spChg>
        <pc:spChg chg="mod">
          <ac:chgData name="Charlotte Lee" userId="c00d8afc-4d54-4513-bdae-4d8630ba4353" providerId="ADAL" clId="{47557F07-0992-45E0-9F21-4C0A6F6DC050}" dt="2024-02-12T10:29:36.258" v="934" actId="208"/>
          <ac:spMkLst>
            <pc:docMk/>
            <pc:sldMk cId="518231556" sldId="256"/>
            <ac:spMk id="79" creationId="{6C8DF506-2902-1BAD-9FD4-5AE1DEBD8C2A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80" creationId="{3508B838-7619-F2CB-0460-40F2A6EE8EDB}"/>
          </ac:spMkLst>
        </pc:spChg>
        <pc:spChg chg="mod">
          <ac:chgData name="Charlotte Lee" userId="c00d8afc-4d54-4513-bdae-4d8630ba4353" providerId="ADAL" clId="{47557F07-0992-45E0-9F21-4C0A6F6DC050}" dt="2024-02-12T10:29:30.577" v="932" actId="208"/>
          <ac:spMkLst>
            <pc:docMk/>
            <pc:sldMk cId="518231556" sldId="256"/>
            <ac:spMk id="81" creationId="{6BDB6119-B043-702C-1A96-2F8B2E63DB2D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82" creationId="{0441ABFB-0930-A7CC-EFF6-9206CDA0157C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83" creationId="{1A5F04F4-D231-AB62-C325-F352BD70B8C5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84" creationId="{50BD095C-5EE3-5267-EABB-ADC4CE7C9779}"/>
          </ac:spMkLst>
        </pc:spChg>
        <pc:spChg chg="mod">
          <ac:chgData name="Charlotte Lee" userId="c00d8afc-4d54-4513-bdae-4d8630ba4353" providerId="ADAL" clId="{47557F07-0992-45E0-9F21-4C0A6F6DC050}" dt="2024-02-12T10:29:51.660" v="938" actId="208"/>
          <ac:spMkLst>
            <pc:docMk/>
            <pc:sldMk cId="518231556" sldId="256"/>
            <ac:spMk id="85" creationId="{55294FA2-2D82-0F31-7FDE-B7A2B2B0E6A7}"/>
          </ac:spMkLst>
        </pc:spChg>
        <pc:spChg chg="mod">
          <ac:chgData name="Charlotte Lee" userId="c00d8afc-4d54-4513-bdae-4d8630ba4353" providerId="ADAL" clId="{47557F07-0992-45E0-9F21-4C0A6F6DC050}" dt="2024-02-12T10:17:37.373" v="518"/>
          <ac:spMkLst>
            <pc:docMk/>
            <pc:sldMk cId="518231556" sldId="256"/>
            <ac:spMk id="86" creationId="{18EF2896-C836-9F52-36EC-AACA12FA22FE}"/>
          </ac:spMkLst>
        </pc:spChg>
        <pc:spChg chg="mod">
          <ac:chgData name="Charlotte Lee" userId="c00d8afc-4d54-4513-bdae-4d8630ba4353" providerId="ADAL" clId="{47557F07-0992-45E0-9F21-4C0A6F6DC050}" dt="2024-02-12T10:23:54.711" v="744" actId="692"/>
          <ac:spMkLst>
            <pc:docMk/>
            <pc:sldMk cId="518231556" sldId="256"/>
            <ac:spMk id="87" creationId="{894A2E10-F419-F794-2B94-B0C741DF0371}"/>
          </ac:spMkLst>
        </pc:spChg>
        <pc:spChg chg="mod">
          <ac:chgData name="Charlotte Lee" userId="c00d8afc-4d54-4513-bdae-4d8630ba4353" providerId="ADAL" clId="{47557F07-0992-45E0-9F21-4C0A6F6DC050}" dt="2024-02-12T10:30:08.661" v="941" actId="207"/>
          <ac:spMkLst>
            <pc:docMk/>
            <pc:sldMk cId="518231556" sldId="256"/>
            <ac:spMk id="89" creationId="{4B6583D9-BBF9-632F-8542-89C27C7BD6C7}"/>
          </ac:spMkLst>
        </pc:spChg>
        <pc:spChg chg="mod">
          <ac:chgData name="Charlotte Lee" userId="c00d8afc-4d54-4513-bdae-4d8630ba4353" providerId="ADAL" clId="{47557F07-0992-45E0-9F21-4C0A6F6DC050}" dt="2024-02-12T10:30:22.823" v="945" actId="208"/>
          <ac:spMkLst>
            <pc:docMk/>
            <pc:sldMk cId="518231556" sldId="256"/>
            <ac:spMk id="90" creationId="{20F2AB88-B7E4-98FD-A4EF-09DEBC6E7936}"/>
          </ac:spMkLst>
        </pc:spChg>
        <pc:spChg chg="mod">
          <ac:chgData name="Charlotte Lee" userId="c00d8afc-4d54-4513-bdae-4d8630ba4353" providerId="ADAL" clId="{47557F07-0992-45E0-9F21-4C0A6F6DC050}" dt="2024-02-12T10:21:07.915" v="708"/>
          <ac:spMkLst>
            <pc:docMk/>
            <pc:sldMk cId="518231556" sldId="256"/>
            <ac:spMk id="91" creationId="{06CBB4D0-F40F-57C9-0286-0D7A3471BEB3}"/>
          </ac:spMkLst>
        </pc:spChg>
        <pc:spChg chg="mod">
          <ac:chgData name="Charlotte Lee" userId="c00d8afc-4d54-4513-bdae-4d8630ba4353" providerId="ADAL" clId="{47557F07-0992-45E0-9F21-4C0A6F6DC050}" dt="2024-02-12T10:30:02.178" v="940" actId="208"/>
          <ac:spMkLst>
            <pc:docMk/>
            <pc:sldMk cId="518231556" sldId="256"/>
            <ac:spMk id="92" creationId="{D0F83F4F-F3BF-B793-B600-EDFF7B95A44D}"/>
          </ac:spMkLst>
        </pc:spChg>
        <pc:spChg chg="mod">
          <ac:chgData name="Charlotte Lee" userId="c00d8afc-4d54-4513-bdae-4d8630ba4353" providerId="ADAL" clId="{47557F07-0992-45E0-9F21-4C0A6F6DC050}" dt="2024-02-12T10:30:16.878" v="943" actId="208"/>
          <ac:spMkLst>
            <pc:docMk/>
            <pc:sldMk cId="518231556" sldId="256"/>
            <ac:spMk id="93" creationId="{716173C1-6890-87D9-12B1-B1F1DD86EB30}"/>
          </ac:spMkLst>
        </pc:spChg>
        <pc:spChg chg="mod">
          <ac:chgData name="Charlotte Lee" userId="c00d8afc-4d54-4513-bdae-4d8630ba4353" providerId="ADAL" clId="{47557F07-0992-45E0-9F21-4C0A6F6DC050}" dt="2024-02-12T10:21:07.915" v="708"/>
          <ac:spMkLst>
            <pc:docMk/>
            <pc:sldMk cId="518231556" sldId="256"/>
            <ac:spMk id="94" creationId="{90C13FA2-B80B-F4AD-2FAD-47BE7FAB4F0A}"/>
          </ac:spMkLst>
        </pc:spChg>
        <pc:spChg chg="mod">
          <ac:chgData name="Charlotte Lee" userId="c00d8afc-4d54-4513-bdae-4d8630ba4353" providerId="ADAL" clId="{47557F07-0992-45E0-9F21-4C0A6F6DC050}" dt="2024-02-12T10:30:28.542" v="947" actId="208"/>
          <ac:spMkLst>
            <pc:docMk/>
            <pc:sldMk cId="518231556" sldId="256"/>
            <ac:spMk id="95" creationId="{AB7A3C1D-EA4E-98BD-74E0-E6A9D5834074}"/>
          </ac:spMkLst>
        </pc:spChg>
        <pc:spChg chg="mod">
          <ac:chgData name="Charlotte Lee" userId="c00d8afc-4d54-4513-bdae-4d8630ba4353" providerId="ADAL" clId="{47557F07-0992-45E0-9F21-4C0A6F6DC050}" dt="2024-02-12T10:21:07.915" v="708"/>
          <ac:spMkLst>
            <pc:docMk/>
            <pc:sldMk cId="518231556" sldId="256"/>
            <ac:spMk id="96" creationId="{4E7535A1-4553-5E61-23EF-A150021A801D}"/>
          </ac:spMkLst>
        </pc:spChg>
        <pc:spChg chg="mod">
          <ac:chgData name="Charlotte Lee" userId="c00d8afc-4d54-4513-bdae-4d8630ba4353" providerId="ADAL" clId="{47557F07-0992-45E0-9F21-4C0A6F6DC050}" dt="2024-02-12T10:21:07.915" v="708"/>
          <ac:spMkLst>
            <pc:docMk/>
            <pc:sldMk cId="518231556" sldId="256"/>
            <ac:spMk id="97" creationId="{BFF137D0-2A62-C82F-4566-88E2417D9659}"/>
          </ac:spMkLst>
        </pc:spChg>
        <pc:spChg chg="mod">
          <ac:chgData name="Charlotte Lee" userId="c00d8afc-4d54-4513-bdae-4d8630ba4353" providerId="ADAL" clId="{47557F07-0992-45E0-9F21-4C0A6F6DC050}" dt="2024-02-12T10:21:07.915" v="708"/>
          <ac:spMkLst>
            <pc:docMk/>
            <pc:sldMk cId="518231556" sldId="256"/>
            <ac:spMk id="98" creationId="{EDE6D91E-26AD-B440-B0A7-CA2D9A0E3C17}"/>
          </ac:spMkLst>
        </pc:spChg>
        <pc:spChg chg="mod">
          <ac:chgData name="Charlotte Lee" userId="c00d8afc-4d54-4513-bdae-4d8630ba4353" providerId="ADAL" clId="{47557F07-0992-45E0-9F21-4C0A6F6DC050}" dt="2024-02-12T10:24:24.213" v="752" actId="692"/>
          <ac:spMkLst>
            <pc:docMk/>
            <pc:sldMk cId="518231556" sldId="256"/>
            <ac:spMk id="99" creationId="{CD02363C-FFAF-2FCE-338F-B39EE076EFE1}"/>
          </ac:spMkLst>
        </pc:spChg>
        <pc:spChg chg="mod">
          <ac:chgData name="Charlotte Lee" userId="c00d8afc-4d54-4513-bdae-4d8630ba4353" providerId="ADAL" clId="{47557F07-0992-45E0-9F21-4C0A6F6DC050}" dt="2024-02-12T10:28:49.037" v="928" actId="207"/>
          <ac:spMkLst>
            <pc:docMk/>
            <pc:sldMk cId="518231556" sldId="256"/>
            <ac:spMk id="101" creationId="{9AE717E7-BD71-70EC-38BF-C1DD80C6B95C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2" creationId="{8FABED8F-C704-1A57-BCF4-5084D85B3928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3" creationId="{4488866E-A53D-127A-3D00-16EC269F722C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4" creationId="{9A2FCD5B-A22A-FFA5-82A6-D0503BD7FEA1}"/>
          </ac:spMkLst>
        </pc:spChg>
        <pc:spChg chg="mod">
          <ac:chgData name="Charlotte Lee" userId="c00d8afc-4d54-4513-bdae-4d8630ba4353" providerId="ADAL" clId="{47557F07-0992-45E0-9F21-4C0A6F6DC050}" dt="2024-02-12T10:29:07.956" v="930" actId="208"/>
          <ac:spMkLst>
            <pc:docMk/>
            <pc:sldMk cId="518231556" sldId="256"/>
            <ac:spMk id="105" creationId="{5189AE0A-44F1-0926-CDE9-A31D79C246C5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6" creationId="{A9F60A63-B8D4-FFA7-B1A9-A23650EAFF68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7" creationId="{1A871481-04DC-DCB0-522C-55080A8F4F00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8" creationId="{1408AF1E-0192-C000-6B84-786029177612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09" creationId="{D0EA5547-0004-BEFA-98EF-D5A74B50439B}"/>
          </ac:spMkLst>
        </pc:spChg>
        <pc:spChg chg="mod">
          <ac:chgData name="Charlotte Lee" userId="c00d8afc-4d54-4513-bdae-4d8630ba4353" providerId="ADAL" clId="{47557F07-0992-45E0-9F21-4C0A6F6DC050}" dt="2024-02-12T10:21:13.477" v="710"/>
          <ac:spMkLst>
            <pc:docMk/>
            <pc:sldMk cId="518231556" sldId="256"/>
            <ac:spMk id="110" creationId="{202A72E3-9DBC-1F3B-2080-053F57B16892}"/>
          </ac:spMkLst>
        </pc:spChg>
        <pc:spChg chg="mod">
          <ac:chgData name="Charlotte Lee" userId="c00d8afc-4d54-4513-bdae-4d8630ba4353" providerId="ADAL" clId="{47557F07-0992-45E0-9F21-4C0A6F6DC050}" dt="2024-02-12T10:24:14.297" v="748" actId="692"/>
          <ac:spMkLst>
            <pc:docMk/>
            <pc:sldMk cId="518231556" sldId="256"/>
            <ac:spMk id="111" creationId="{9B52B2AB-9EEE-B6BD-E98A-B24ACEA0D94B}"/>
          </ac:spMkLst>
        </pc:spChg>
        <pc:spChg chg="add mod">
          <ac:chgData name="Charlotte Lee" userId="c00d8afc-4d54-4513-bdae-4d8630ba4353" providerId="ADAL" clId="{47557F07-0992-45E0-9F21-4C0A6F6DC050}" dt="2024-02-15T15:20:22.171" v="5210" actId="1038"/>
          <ac:spMkLst>
            <pc:docMk/>
            <pc:sldMk cId="518231556" sldId="256"/>
            <ac:spMk id="112" creationId="{FCA11D8D-FA82-FC75-B549-F3B397F79245}"/>
          </ac:spMkLst>
        </pc:spChg>
        <pc:spChg chg="add mod">
          <ac:chgData name="Charlotte Lee" userId="c00d8afc-4d54-4513-bdae-4d8630ba4353" providerId="ADAL" clId="{47557F07-0992-45E0-9F21-4C0A6F6DC050}" dt="2024-02-15T15:19:22.580" v="5168" actId="1037"/>
          <ac:spMkLst>
            <pc:docMk/>
            <pc:sldMk cId="518231556" sldId="256"/>
            <ac:spMk id="113" creationId="{65062EC8-ACA5-BFFA-A284-966D2970CF15}"/>
          </ac:spMkLst>
        </pc:spChg>
        <pc:spChg chg="add mod">
          <ac:chgData name="Charlotte Lee" userId="c00d8afc-4d54-4513-bdae-4d8630ba4353" providerId="ADAL" clId="{47557F07-0992-45E0-9F21-4C0A6F6DC050}" dt="2024-02-12T10:26:43.190" v="827" actId="1035"/>
          <ac:spMkLst>
            <pc:docMk/>
            <pc:sldMk cId="518231556" sldId="256"/>
            <ac:spMk id="114" creationId="{6F2CCDCE-AB09-8D7C-1F7E-1F142E92BD99}"/>
          </ac:spMkLst>
        </pc:spChg>
        <pc:spChg chg="add mod">
          <ac:chgData name="Charlotte Lee" userId="c00d8afc-4d54-4513-bdae-4d8630ba4353" providerId="ADAL" clId="{47557F07-0992-45E0-9F21-4C0A6F6DC050}" dt="2024-02-12T10:26:59.896" v="843" actId="1076"/>
          <ac:spMkLst>
            <pc:docMk/>
            <pc:sldMk cId="518231556" sldId="256"/>
            <ac:spMk id="115" creationId="{90B3207D-6E9D-2720-620F-B6B508D951F1}"/>
          </ac:spMkLst>
        </pc:spChg>
        <pc:spChg chg="add mod">
          <ac:chgData name="Charlotte Lee" userId="c00d8afc-4d54-4513-bdae-4d8630ba4353" providerId="ADAL" clId="{47557F07-0992-45E0-9F21-4C0A6F6DC050}" dt="2024-02-12T10:27:19.064" v="902" actId="1037"/>
          <ac:spMkLst>
            <pc:docMk/>
            <pc:sldMk cId="518231556" sldId="256"/>
            <ac:spMk id="116" creationId="{F022F28D-A382-2CCB-22F8-BCF92A22906A}"/>
          </ac:spMkLst>
        </pc:spChg>
        <pc:spChg chg="add mod">
          <ac:chgData name="Charlotte Lee" userId="c00d8afc-4d54-4513-bdae-4d8630ba4353" providerId="ADAL" clId="{47557F07-0992-45E0-9F21-4C0A6F6DC050}" dt="2024-02-12T10:27:45.865" v="911" actId="1035"/>
          <ac:spMkLst>
            <pc:docMk/>
            <pc:sldMk cId="518231556" sldId="256"/>
            <ac:spMk id="117" creationId="{023B0D75-CD80-0DBE-ADEF-146FA91D6848}"/>
          </ac:spMkLst>
        </pc:spChg>
        <pc:spChg chg="add mod">
          <ac:chgData name="Charlotte Lee" userId="c00d8afc-4d54-4513-bdae-4d8630ba4353" providerId="ADAL" clId="{47557F07-0992-45E0-9F21-4C0A6F6DC050}" dt="2024-02-12T10:28:19.666" v="927" actId="1035"/>
          <ac:spMkLst>
            <pc:docMk/>
            <pc:sldMk cId="518231556" sldId="256"/>
            <ac:spMk id="118" creationId="{422A6C77-A483-0B4D-C45C-2B3DD8389835}"/>
          </ac:spMkLst>
        </pc:spChg>
        <pc:grpChg chg="add mod">
          <ac:chgData name="Charlotte Lee" userId="c00d8afc-4d54-4513-bdae-4d8630ba4353" providerId="ADAL" clId="{47557F07-0992-45E0-9F21-4C0A6F6DC050}" dt="2024-02-12T10:19:24.808" v="572" actId="1038"/>
          <ac:grpSpMkLst>
            <pc:docMk/>
            <pc:sldMk cId="518231556" sldId="256"/>
            <ac:grpSpMk id="10" creationId="{1F2AAEA0-E761-A4CD-0905-C6B577C965BD}"/>
          </ac:grpSpMkLst>
        </pc:grpChg>
        <pc:grpChg chg="del mod">
          <ac:chgData name="Charlotte Lee" userId="c00d8afc-4d54-4513-bdae-4d8630ba4353" providerId="ADAL" clId="{47557F07-0992-45E0-9F21-4C0A6F6DC050}" dt="2024-02-12T10:15:27.754" v="228" actId="478"/>
          <ac:grpSpMkLst>
            <pc:docMk/>
            <pc:sldMk cId="518231556" sldId="256"/>
            <ac:grpSpMk id="11" creationId="{FEBE6DA3-674B-3770-F2C1-CDF722BB66AF}"/>
          </ac:grpSpMkLst>
        </pc:grpChg>
        <pc:grpChg chg="add del mod">
          <ac:chgData name="Charlotte Lee" userId="c00d8afc-4d54-4513-bdae-4d8630ba4353" providerId="ADAL" clId="{47557F07-0992-45E0-9F21-4C0A6F6DC050}" dt="2024-02-12T10:06:34.681" v="166" actId="478"/>
          <ac:grpSpMkLst>
            <pc:docMk/>
            <pc:sldMk cId="518231556" sldId="256"/>
            <ac:grpSpMk id="38" creationId="{61AD8F63-71E0-60BA-AB85-E5B8046FA452}"/>
          </ac:grpSpMkLst>
        </pc:grpChg>
        <pc:grpChg chg="del mod topLvl">
          <ac:chgData name="Charlotte Lee" userId="c00d8afc-4d54-4513-bdae-4d8630ba4353" providerId="ADAL" clId="{47557F07-0992-45E0-9F21-4C0A6F6DC050}" dt="2024-02-12T10:08:26.502" v="188" actId="478"/>
          <ac:grpSpMkLst>
            <pc:docMk/>
            <pc:sldMk cId="518231556" sldId="256"/>
            <ac:grpSpMk id="39" creationId="{EF75CD81-82FE-B13C-7446-3A27363FF047}"/>
          </ac:grpSpMkLst>
        </pc:grpChg>
        <pc:grpChg chg="add mod ord">
          <ac:chgData name="Charlotte Lee" userId="c00d8afc-4d54-4513-bdae-4d8630ba4353" providerId="ADAL" clId="{47557F07-0992-45E0-9F21-4C0A6F6DC050}" dt="2024-02-12T10:18:17.022" v="528" actId="1038"/>
          <ac:grpSpMkLst>
            <pc:docMk/>
            <pc:sldMk cId="518231556" sldId="256"/>
            <ac:grpSpMk id="64" creationId="{561B66F6-C524-1A9D-5CB7-6E4B37450419}"/>
          </ac:grpSpMkLst>
        </pc:grpChg>
        <pc:grpChg chg="add mod">
          <ac:chgData name="Charlotte Lee" userId="c00d8afc-4d54-4513-bdae-4d8630ba4353" providerId="ADAL" clId="{47557F07-0992-45E0-9F21-4C0A6F6DC050}" dt="2024-02-12T10:31:51.399" v="976" actId="1035"/>
          <ac:grpSpMkLst>
            <pc:docMk/>
            <pc:sldMk cId="518231556" sldId="256"/>
            <ac:grpSpMk id="76" creationId="{86EA1F81-A89E-2765-49CB-BF159F3EB55A}"/>
          </ac:grpSpMkLst>
        </pc:grpChg>
        <pc:grpChg chg="add mod">
          <ac:chgData name="Charlotte Lee" userId="c00d8afc-4d54-4513-bdae-4d8630ba4353" providerId="ADAL" clId="{47557F07-0992-45E0-9F21-4C0A6F6DC050}" dt="2024-02-12T10:31:51.399" v="976" actId="1035"/>
          <ac:grpSpMkLst>
            <pc:docMk/>
            <pc:sldMk cId="518231556" sldId="256"/>
            <ac:grpSpMk id="88" creationId="{93514E52-A9C2-1AB9-0624-DA8820F9EEEF}"/>
          </ac:grpSpMkLst>
        </pc:grpChg>
        <pc:grpChg chg="add mod">
          <ac:chgData name="Charlotte Lee" userId="c00d8afc-4d54-4513-bdae-4d8630ba4353" providerId="ADAL" clId="{47557F07-0992-45E0-9F21-4C0A6F6DC050}" dt="2024-02-12T10:21:49.607" v="734" actId="1035"/>
          <ac:grpSpMkLst>
            <pc:docMk/>
            <pc:sldMk cId="518231556" sldId="256"/>
            <ac:grpSpMk id="100" creationId="{3D167C3D-6AC5-2264-7116-027E54DC81EC}"/>
          </ac:grpSpMkLst>
        </pc:grpChg>
        <pc:picChg chg="add del mod ord modCrop">
          <ac:chgData name="Charlotte Lee" userId="c00d8afc-4d54-4513-bdae-4d8630ba4353" providerId="ADAL" clId="{47557F07-0992-45E0-9F21-4C0A6F6DC050}" dt="2024-02-15T15:18:24.814" v="5137" actId="478"/>
          <ac:picMkLst>
            <pc:docMk/>
            <pc:sldMk cId="518231556" sldId="256"/>
            <ac:picMk id="3" creationId="{3166E7B8-0AC6-C7D6-94F4-DAC96F575437}"/>
          </ac:picMkLst>
        </pc:picChg>
        <pc:picChg chg="add mod ord">
          <ac:chgData name="Charlotte Lee" userId="c00d8afc-4d54-4513-bdae-4d8630ba4353" providerId="ADAL" clId="{47557F07-0992-45E0-9F21-4C0A6F6DC050}" dt="2024-02-13T16:45:16.878" v="4984"/>
          <ac:picMkLst>
            <pc:docMk/>
            <pc:sldMk cId="518231556" sldId="256"/>
            <ac:picMk id="3" creationId="{332CD268-BA4B-E096-668B-17498FF22DBA}"/>
          </ac:picMkLst>
        </pc:picChg>
        <pc:picChg chg="add del mod ord">
          <ac:chgData name="Charlotte Lee" userId="c00d8afc-4d54-4513-bdae-4d8630ba4353" providerId="ADAL" clId="{47557F07-0992-45E0-9F21-4C0A6F6DC050}" dt="2024-02-15T15:00:02.484" v="5117" actId="478"/>
          <ac:picMkLst>
            <pc:docMk/>
            <pc:sldMk cId="518231556" sldId="256"/>
            <ac:picMk id="7" creationId="{6CEDAEA6-FB7C-8ABF-52DE-8EB111EA6367}"/>
          </ac:picMkLst>
        </pc:picChg>
        <pc:picChg chg="add del mod ord modCrop">
          <ac:chgData name="Charlotte Lee" userId="c00d8afc-4d54-4513-bdae-4d8630ba4353" providerId="ADAL" clId="{47557F07-0992-45E0-9F21-4C0A6F6DC050}" dt="2024-02-12T11:46:00.107" v="2617" actId="478"/>
          <ac:picMkLst>
            <pc:docMk/>
            <pc:sldMk cId="518231556" sldId="256"/>
            <ac:picMk id="7" creationId="{FF3AFF54-ED15-6F57-1E7E-A07FDCC1E428}"/>
          </ac:picMkLst>
        </pc:picChg>
        <pc:picChg chg="add del mod ord modCrop">
          <ac:chgData name="Charlotte Lee" userId="c00d8afc-4d54-4513-bdae-4d8630ba4353" providerId="ADAL" clId="{47557F07-0992-45E0-9F21-4C0A6F6DC050}" dt="2024-02-15T15:19:33.916" v="5169" actId="478"/>
          <ac:picMkLst>
            <pc:docMk/>
            <pc:sldMk cId="518231556" sldId="256"/>
            <ac:picMk id="8" creationId="{F396A079-24E3-E1B8-5B82-6DD50A26E34C}"/>
          </ac:picMkLst>
        </pc:picChg>
        <pc:picChg chg="add del mod modCrop">
          <ac:chgData name="Charlotte Lee" userId="c00d8afc-4d54-4513-bdae-4d8630ba4353" providerId="ADAL" clId="{47557F07-0992-45E0-9F21-4C0A6F6DC050}" dt="2024-02-12T12:02:54.342" v="3221" actId="478"/>
          <ac:picMkLst>
            <pc:docMk/>
            <pc:sldMk cId="518231556" sldId="256"/>
            <ac:picMk id="9" creationId="{365B604F-28AD-61EA-30A0-C45B049F2853}"/>
          </ac:picMkLst>
        </pc:picChg>
        <pc:picChg chg="add mod ord modCrop">
          <ac:chgData name="Charlotte Lee" userId="c00d8afc-4d54-4513-bdae-4d8630ba4353" providerId="ADAL" clId="{47557F07-0992-45E0-9F21-4C0A6F6DC050}" dt="2024-02-15T15:19:14.667" v="5158" actId="1037"/>
          <ac:picMkLst>
            <pc:docMk/>
            <pc:sldMk cId="518231556" sldId="256"/>
            <ac:picMk id="11" creationId="{1B5F80E6-A1CE-48F4-23B2-D8F74C07F434}"/>
          </ac:picMkLst>
        </pc:picChg>
        <pc:picChg chg="add mod ord modCrop">
          <ac:chgData name="Charlotte Lee" userId="c00d8afc-4d54-4513-bdae-4d8630ba4353" providerId="ADAL" clId="{47557F07-0992-45E0-9F21-4C0A6F6DC050}" dt="2024-02-15T15:20:13.771" v="5184" actId="1038"/>
          <ac:picMkLst>
            <pc:docMk/>
            <pc:sldMk cId="518231556" sldId="256"/>
            <ac:picMk id="24" creationId="{C0E660EA-0912-1422-A009-838B77A763ED}"/>
          </ac:picMkLst>
        </pc:picChg>
        <pc:picChg chg="add del mod">
          <ac:chgData name="Charlotte Lee" userId="c00d8afc-4d54-4513-bdae-4d8630ba4353" providerId="ADAL" clId="{47557F07-0992-45E0-9F21-4C0A6F6DC050}" dt="2024-02-12T12:01:43.979" v="3192" actId="478"/>
          <ac:picMkLst>
            <pc:docMk/>
            <pc:sldMk cId="518231556" sldId="256"/>
            <ac:picMk id="119" creationId="{6FD4CBFA-BC43-D115-8B4F-3491504E2D30}"/>
          </ac:picMkLst>
        </pc:picChg>
        <pc:picChg chg="add del mod ord modCrop">
          <ac:chgData name="Charlotte Lee" userId="c00d8afc-4d54-4513-bdae-4d8630ba4353" providerId="ADAL" clId="{47557F07-0992-45E0-9F21-4C0A6F6DC050}" dt="2024-02-12T12:01:47.651" v="3193" actId="478"/>
          <ac:picMkLst>
            <pc:docMk/>
            <pc:sldMk cId="518231556" sldId="256"/>
            <ac:picMk id="121" creationId="{31A9F75E-DABF-9D9B-474E-8AD3CC2DF16A}"/>
          </ac:picMkLst>
        </pc:picChg>
        <pc:picChg chg="add del mod ord modCrop">
          <ac:chgData name="Charlotte Lee" userId="c00d8afc-4d54-4513-bdae-4d8630ba4353" providerId="ADAL" clId="{47557F07-0992-45E0-9F21-4C0A6F6DC050}" dt="2024-02-13T16:45:19.471" v="4986" actId="478"/>
          <ac:picMkLst>
            <pc:docMk/>
            <pc:sldMk cId="518231556" sldId="256"/>
            <ac:picMk id="123" creationId="{8DDA7052-337F-D10B-969A-3A2BB408309B}"/>
          </ac:picMkLst>
        </pc:picChg>
        <pc:picChg chg="add del mod">
          <ac:chgData name="Charlotte Lee" userId="c00d8afc-4d54-4513-bdae-4d8630ba4353" providerId="ADAL" clId="{47557F07-0992-45E0-9F21-4C0A6F6DC050}" dt="2024-02-12T12:02:15.228" v="3202" actId="478"/>
          <ac:picMkLst>
            <pc:docMk/>
            <pc:sldMk cId="518231556" sldId="256"/>
            <ac:picMk id="124" creationId="{BBD5A91E-9C73-35B4-712B-4BA504EA3926}"/>
          </ac:picMkLst>
        </pc:picChg>
        <pc:picChg chg="add del mod ord modCrop">
          <ac:chgData name="Charlotte Lee" userId="c00d8afc-4d54-4513-bdae-4d8630ba4353" providerId="ADAL" clId="{47557F07-0992-45E0-9F21-4C0A6F6DC050}" dt="2024-02-15T14:55:58.184" v="5106" actId="478"/>
          <ac:picMkLst>
            <pc:docMk/>
            <pc:sldMk cId="518231556" sldId="256"/>
            <ac:picMk id="126" creationId="{9DD2BC51-EF09-3EA3-9837-FB38B59084EC}"/>
          </ac:picMkLst>
        </pc:picChg>
      </pc:sldChg>
      <pc:sldChg chg="addSp delSp modSp new mod">
        <pc:chgData name="Charlotte Lee" userId="c00d8afc-4d54-4513-bdae-4d8630ba4353" providerId="ADAL" clId="{47557F07-0992-45E0-9F21-4C0A6F6DC050}" dt="2024-02-15T14:53:41.166" v="5098" actId="20577"/>
        <pc:sldMkLst>
          <pc:docMk/>
          <pc:sldMk cId="2925993536" sldId="257"/>
        </pc:sldMkLst>
        <pc:spChg chg="del">
          <ac:chgData name="Charlotte Lee" userId="c00d8afc-4d54-4513-bdae-4d8630ba4353" providerId="ADAL" clId="{47557F07-0992-45E0-9F21-4C0A6F6DC050}" dt="2024-02-12T10:55:58.748" v="983" actId="478"/>
          <ac:spMkLst>
            <pc:docMk/>
            <pc:sldMk cId="2925993536" sldId="257"/>
            <ac:spMk id="2" creationId="{ECF3A511-47DD-FC99-66B7-8AAF650B19A3}"/>
          </ac:spMkLst>
        </pc:spChg>
        <pc:spChg chg="mod">
          <ac:chgData name="Charlotte Lee" userId="c00d8afc-4d54-4513-bdae-4d8630ba4353" providerId="ADAL" clId="{47557F07-0992-45E0-9F21-4C0A6F6DC050}" dt="2024-02-15T14:53:41.166" v="5098" actId="20577"/>
          <ac:spMkLst>
            <pc:docMk/>
            <pc:sldMk cId="2925993536" sldId="257"/>
            <ac:spMk id="3" creationId="{4CAA242D-9E22-AD64-C3E4-34C74DF11315}"/>
          </ac:spMkLst>
        </pc:spChg>
        <pc:graphicFrameChg chg="add del mod modGraphic">
          <ac:chgData name="Charlotte Lee" userId="c00d8afc-4d54-4513-bdae-4d8630ba4353" providerId="ADAL" clId="{47557F07-0992-45E0-9F21-4C0A6F6DC050}" dt="2024-02-12T11:02:45.654" v="1177" actId="478"/>
          <ac:graphicFrameMkLst>
            <pc:docMk/>
            <pc:sldMk cId="2925993536" sldId="257"/>
            <ac:graphicFrameMk id="4" creationId="{2793F452-05BB-9802-C278-249D375F3D1A}"/>
          </ac:graphicFrameMkLst>
        </pc:graphicFrameChg>
        <pc:graphicFrameChg chg="add del mod">
          <ac:chgData name="Charlotte Lee" userId="c00d8afc-4d54-4513-bdae-4d8630ba4353" providerId="ADAL" clId="{47557F07-0992-45E0-9F21-4C0A6F6DC050}" dt="2024-02-12T12:06:26.017" v="3427" actId="478"/>
          <ac:graphicFrameMkLst>
            <pc:docMk/>
            <pc:sldMk cId="2925993536" sldId="257"/>
            <ac:graphicFrameMk id="5" creationId="{379BC345-0BC3-703B-8A0D-883D60229A53}"/>
          </ac:graphicFrameMkLst>
        </pc:graphicFrameChg>
      </pc:sldChg>
    </pc:docChg>
  </pc:docChgLst>
  <pc:docChgLst>
    <pc:chgData name="Charlotte Lee" userId="c00d8afc-4d54-4513-bdae-4d8630ba4353" providerId="ADAL" clId="{1FD220F7-1057-934D-B603-53CF86ACC809}"/>
    <pc:docChg chg="delSld modSld modMainMaster">
      <pc:chgData name="Charlotte Lee" userId="c00d8afc-4d54-4513-bdae-4d8630ba4353" providerId="ADAL" clId="{1FD220F7-1057-934D-B603-53CF86ACC809}" dt="2024-09-24T14:03:46.290" v="101" actId="1037"/>
      <pc:docMkLst>
        <pc:docMk/>
      </pc:docMkLst>
      <pc:sldChg chg="del">
        <pc:chgData name="Charlotte Lee" userId="c00d8afc-4d54-4513-bdae-4d8630ba4353" providerId="ADAL" clId="{1FD220F7-1057-934D-B603-53CF86ACC809}" dt="2024-09-24T14:01:23.516" v="0" actId="2696"/>
        <pc:sldMkLst>
          <pc:docMk/>
          <pc:sldMk cId="518231556" sldId="256"/>
        </pc:sldMkLst>
      </pc:sldChg>
      <pc:sldChg chg="del">
        <pc:chgData name="Charlotte Lee" userId="c00d8afc-4d54-4513-bdae-4d8630ba4353" providerId="ADAL" clId="{1FD220F7-1057-934D-B603-53CF86ACC809}" dt="2024-09-24T14:01:27.464" v="1" actId="2696"/>
        <pc:sldMkLst>
          <pc:docMk/>
          <pc:sldMk cId="2925993536" sldId="257"/>
        </pc:sldMkLst>
      </pc:sldChg>
      <pc:sldChg chg="modSp mod">
        <pc:chgData name="Charlotte Lee" userId="c00d8afc-4d54-4513-bdae-4d8630ba4353" providerId="ADAL" clId="{1FD220F7-1057-934D-B603-53CF86ACC809}" dt="2024-09-24T14:03:46.290" v="101" actId="1037"/>
        <pc:sldMkLst>
          <pc:docMk/>
          <pc:sldMk cId="2105751586" sldId="258"/>
        </pc:sldMkLst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" creationId="{94F5767F-9F53-D59C-F367-A8FB3547A960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4" creationId="{E27DA133-C366-FE05-E4ED-7860BDFCBC45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6" creationId="{420F60BD-022E-95BE-C709-7B3D19E01A7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" creationId="{FCC22865-6D75-5B47-7F20-4E658C61C06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" creationId="{FDCA219A-DC37-4442-7274-3C3C3C16981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" creationId="{33CB96D1-1AA1-B961-63EA-D62E0F5EE5C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3" creationId="{BE4BD94D-5804-3045-1EC4-5F9467B8F64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" creationId="{5F29E456-81BC-D38A-C5F1-E588CB5427B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" creationId="{9A2E7631-823F-EAA5-4485-D8ADEB6B278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" creationId="{8D1D04DC-2FC2-DC7F-5BB1-46E97DC49D6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7" creationId="{B3E0DFFC-051A-27F8-3E26-8AE33F217E1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" creationId="{AB603E8B-29F5-6FEB-F4F1-21D6E85AE0A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" creationId="{BECA374C-2C8F-2C7D-9715-51E00D38262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" creationId="{2AC1B097-EA3B-C914-AF58-A48C6548CAD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" creationId="{7420A860-5E85-EA35-87E1-C450B765D83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" creationId="{508DEC83-13A5-A056-8434-E6CDF9BAAEE5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23" creationId="{40EA4471-C477-BB4D-E2CF-773A8C52C55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" creationId="{AB4B73BA-4D38-8B40-3371-6DFEFE9E6553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25" creationId="{D3ABC6BD-22EC-E8C3-246A-4D748F21AD1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" creationId="{21D59EA0-82C1-8774-FAD3-153AC786535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" creationId="{E791F17D-E31D-8B43-2A10-C80413FC666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" creationId="{B209B94C-D077-0983-41B5-5D2B8982C76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" creationId="{60B56453-25AC-4A0E-8723-B085A25FCD6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" creationId="{AE754758-F23E-08B5-3624-353E76D5EE0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" creationId="{D8E922D5-6169-6796-9C89-4C12AC239C5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" creationId="{89135507-DA4F-BED7-BE08-9AA184141EB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" creationId="{CC0E28F4-6A3D-58E8-1498-C978D8E7FC94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34" creationId="{4174B9E6-A125-227C-886A-79F315ACA14C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35" creationId="{7253CA98-604A-E70E-3F01-A21A3B8BF70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" creationId="{307BF118-786C-BD8E-5911-BAA8E4A15D9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" creationId="{6D4EE6A6-767B-0A3B-47EB-E5A6CA642CE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" creationId="{59A0B5CA-0530-1677-6426-588FF2C8B80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9" creationId="{7ECF4232-EC14-F811-4C36-3C1B9067EE9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0" creationId="{5D3EFEB4-D188-3F0C-7955-8DBB8A0E9CF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1" creationId="{45BF525A-37B8-585B-9EBF-7E28F4298AC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3" creationId="{9606D2CC-9F74-9195-3496-2EC1F3125AE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4" creationId="{94A153DF-6CBD-8292-DE56-97B1FAF3AEB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6" creationId="{11B56C7A-5126-A5DC-276E-1A276212538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7" creationId="{91D668B6-1039-F127-B42A-4A2BE93A89F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49" creationId="{4371E196-0347-4A17-4833-3F16222380F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0" creationId="{771ED7FA-7654-DD89-8047-3A05CC32495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2" creationId="{F80493B2-3C60-5359-77A7-10C413A8CD1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3" creationId="{83838814-929A-8B6E-6479-74372588495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4" creationId="{653644C1-E94C-21E3-9D6A-076707406A4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5" creationId="{ACF29EE1-431D-1A3C-B7F5-504D8731CEE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6" creationId="{C3A67C3A-BD52-FC15-4627-7707526C9F4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57" creationId="{E48FFC3B-882B-7CF8-BF0F-D726C6E2972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0" creationId="{37A98A00-095C-7962-2EBA-E2A060718EF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1" creationId="{5C07B616-C5AC-9127-2150-CBBFB23DA96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2" creationId="{4BE9EF10-C5F6-8FBC-7D28-FA7694D284D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3" creationId="{D9554D54-9B0F-C91E-763D-EDBF5BEA23F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5" creationId="{7F8AB0D0-531C-9175-22C9-AD92833BB6B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6" creationId="{8F4ADB66-9EF8-02B3-6D38-B58BB1B1817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7" creationId="{31D59F89-5F50-E51F-2787-D75B4B4671E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8" creationId="{139A6630-5E0F-2009-9AC8-9E073694A93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69" creationId="{D6DC84EF-AC74-79EC-A825-A0511F08364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0" creationId="{1AF32547-A971-10BF-239C-B8F63241AD1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1" creationId="{EB419A61-E84D-F087-C3E0-78B0EC75965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2" creationId="{0D2CC772-6A3F-149B-F746-7ED82170DBF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3" creationId="{D6E96ACC-04B8-ED4B-21E2-1B0EDC9BB06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4" creationId="{B1C90969-DBE9-D807-3756-7F3864228AF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5" creationId="{E0773FC3-CE77-B87D-4A05-B931E497292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7" creationId="{779F8FAC-AE91-2B2A-2E29-16E500149B2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8" creationId="{822E11CD-CB85-1EAB-6687-6A1F2047E33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79" creationId="{F11B809F-6F9D-A33C-BCAF-42AC9E5EF2D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0" creationId="{77482AAD-6017-2282-FFC4-37A4FEE963E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1" creationId="{32211699-F2F2-C112-D6D3-60B3254441D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2" creationId="{4CF6F1EC-59BD-8AAB-A14A-970D712EF60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3" creationId="{56125F88-71AC-4878-3F7F-45E08E48710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4" creationId="{D4FBD198-3585-BDEE-363D-7DDB4CCE24E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5" creationId="{3BD42822-1281-8C21-D086-718C5460BB2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6" creationId="{2BA156BC-E690-1854-6EEA-4C9DCEC2830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7" creationId="{C13F409B-2F9D-353E-F3FD-62C06B32010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89" creationId="{ACD391CF-D2C9-61A1-7BE2-AEACD485E84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0" creationId="{3027B16B-7541-C56C-F3ED-B7AB3B9C0D2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1" creationId="{2B448BF0-E8A8-69C9-DFCA-0A34A90091D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2" creationId="{5D553692-787F-4846-86F0-FD3E89CE8E3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3" creationId="{DE2687F4-F724-79DE-C021-0B2C43FE070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4" creationId="{81D17A9B-E22F-74EA-D21D-CDDB09E5A89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5" creationId="{2A4064ED-963F-9AE9-19EC-0D42C1A0CC7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6" creationId="{3A8320E2-7035-C698-3F06-D138024EC3A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7" creationId="{5CC9A14A-549B-2CF9-62B0-E60E2BA8500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8" creationId="{7E7E4C83-7985-B984-BBF2-C3316E6A916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99" creationId="{13C892EA-209C-06B0-2E52-BA839FC58AA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1" creationId="{C465DB94-136C-5B9C-82AD-F0D0A689A1E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2" creationId="{AD933D6B-ED73-A40B-6080-61DD2BA2676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3" creationId="{A81290DD-DD5C-C461-AF73-C0B4E23155C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4" creationId="{0C9BE213-4C8C-753F-2BAD-172A0C33140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5" creationId="{CE2E9D4D-71F5-FE8E-79E1-3A6C64B12BF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6" creationId="{AA8E5745-A8B1-9F2C-3069-80D9B6D6266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7" creationId="{8B81D498-9717-CF57-0F61-3FE8784357E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8" creationId="{27EEBF6D-743B-EDEB-2DE6-677C9F07631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09" creationId="{F6B832CA-F445-A008-80CC-551E57B04DF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10" creationId="{006F931E-3BDF-AC5D-222D-4B284246E5D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11" creationId="{BA3C2EFE-41BF-A03D-70EB-587BE9153118}"/>
          </ac:spMkLst>
        </pc:spChg>
        <pc:spChg chg="mod">
          <ac:chgData name="Charlotte Lee" userId="c00d8afc-4d54-4513-bdae-4d8630ba4353" providerId="ADAL" clId="{1FD220F7-1057-934D-B603-53CF86ACC809}" dt="2024-09-24T14:03:37.344" v="97" actId="1038"/>
          <ac:spMkLst>
            <pc:docMk/>
            <pc:sldMk cId="2105751586" sldId="258"/>
            <ac:spMk id="112" creationId="{5D30A085-10B6-FC5D-5AB5-E58555CD9B13}"/>
          </ac:spMkLst>
        </pc:spChg>
        <pc:spChg chg="mod">
          <ac:chgData name="Charlotte Lee" userId="c00d8afc-4d54-4513-bdae-4d8630ba4353" providerId="ADAL" clId="{1FD220F7-1057-934D-B603-53CF86ACC809}" dt="2024-09-24T14:03:46.290" v="101" actId="1037"/>
          <ac:spMkLst>
            <pc:docMk/>
            <pc:sldMk cId="2105751586" sldId="258"/>
            <ac:spMk id="113" creationId="{99EA72AD-8135-E645-0EBA-4D44C53ADD73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114" creationId="{91165F40-0F22-1F0C-A0C7-18DEA6E95FFE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115" creationId="{F6B55A5A-F264-B237-A702-08D0809ED78D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116" creationId="{2B2895D9-9E34-80C1-94C0-43750FEAFE88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117" creationId="{C8ED325F-3AA4-7B21-29CA-DF95B1F059DE}"/>
          </ac:spMkLst>
        </pc:spChg>
        <pc:spChg chg="mod">
          <ac:chgData name="Charlotte Lee" userId="c00d8afc-4d54-4513-bdae-4d8630ba4353" providerId="ADAL" clId="{1FD220F7-1057-934D-B603-53CF86ACC809}" dt="2024-09-24T14:03:18.468" v="88" actId="1036"/>
          <ac:spMkLst>
            <pc:docMk/>
            <pc:sldMk cId="2105751586" sldId="258"/>
            <ac:spMk id="118" creationId="{1FAFFD9F-98F4-F54D-36D3-5FD7997430B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19" creationId="{15F006B8-A396-BE44-E591-EF7B984A5BB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2" creationId="{107CF8E0-9B36-1B51-ECAD-42669225D7A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4" creationId="{A04295B1-6550-6677-2AF8-EC51782815F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6" creationId="{CFA9EAA4-FB9F-BBFC-7020-67EFC292525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7" creationId="{80B76A2E-7017-AD4C-B95A-263BF4D4908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8" creationId="{A530BA13-29E4-8959-7A16-B1DDB251F04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29" creationId="{8B93A29F-B5C6-19E7-1B20-6D755F558C7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30" creationId="{8CD18B13-1FD4-DE2B-C284-372163CE947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34" creationId="{C80D72CE-3AC4-A792-75E0-96F66B5FA72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35" creationId="{6C06C83F-DAD0-84BC-B10D-5692140F708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36" creationId="{BA26D8BB-D387-9F42-F9C0-730BC64E1F8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0" creationId="{80FE8566-29C1-761D-34BA-A78197BCB01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1" creationId="{3043FBC7-C6FF-D949-36F2-DA3F6CA9058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2" creationId="{CECF4B7D-90CA-0049-BAA4-A99206F9A0D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4" creationId="{CD81F3A3-FF06-D7A0-5E2C-A509A1AF68C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5" creationId="{50E972DE-93AA-813F-A483-FA85032E1EF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6" creationId="{CB7A0423-6F8D-1BBB-32C3-B1ACBD904FE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7" creationId="{7C1716A0-25A0-4BBF-5D33-3240832A6CA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49" creationId="{8687C120-D5E8-EC7D-780C-E04FC063055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0" creationId="{4FD06BB4-1A0D-7038-8DAB-1350C66B3A7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1" creationId="{D2F0DFC7-B522-D9C2-EB21-8FAFB1FFEEE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2" creationId="{C3F4D6D2-74FE-4D2F-9AAD-F157BB2D6F9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3" creationId="{CE0E83E8-CC0C-DE61-2D45-00EF074A36D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5" creationId="{C8639FAA-B670-EE8E-3FC6-B5C4C98BF33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57" creationId="{D96386DC-55E4-B9CD-C66F-20B3C0BC598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2" creationId="{A8B67D3C-C2AC-4E0E-587C-EA4186B19D2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3" creationId="{037C24CE-F60A-48A0-C1A4-94809449BCC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4" creationId="{9D20A4F7-B306-6430-5932-6031AAFEA3B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5" creationId="{418D7236-0D24-914D-FA21-DF9BCB70F78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66" creationId="{05585606-84FB-31C2-56E1-AE73FDB1886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73" creationId="{02F64135-D744-53DE-2537-18409B59615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76" creationId="{99F2C016-5561-DC94-764E-82750E7540A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77" creationId="{038A37FB-CA8D-3A0B-AF53-1BF3EC23255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79" creationId="{43630A04-CF83-CA46-EF41-5A395A4CEEB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0" creationId="{2E0850AB-B369-C23D-B688-F4AC0DD178A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1" creationId="{AE5B832E-F46D-40E2-89A6-EACE2D25A93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3" creationId="{C900B884-3CE1-BB99-516B-96D7C8B8BD3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4" creationId="{9B2FB043-4D62-89C0-AD3A-4BF792DA232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89" creationId="{6F107447-6E51-C795-E0FC-B14DD03E37B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0" creationId="{28B12BD5-73DB-9FD7-AD87-A6AF751561D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1" creationId="{4B412049-566B-E86B-5645-6C54FD0C005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4" creationId="{A445AE4A-153A-0F48-1C85-819589BC53C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6" creationId="{95A84EFC-83BC-6CE0-CD95-589C7A2E648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7" creationId="{92738AAE-70D9-C818-4088-1F747EDB50C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8" creationId="{A25C0FFB-4AB6-9ECA-166A-6148EBD718C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199" creationId="{38B90242-D091-1125-071F-40120AF2DFD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3" creationId="{A09F22D0-F679-7F04-7A86-C36D8C03A97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4" creationId="{78CCA8AD-BECA-2C29-D202-B1D11F0EA9F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5" creationId="{B4B8DE35-BB6A-49E4-0BD1-CECA425C975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6" creationId="{05514C8C-034A-2066-375E-325B676F601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7" creationId="{86DDBCA5-0F66-26DA-16F8-44F852B9EB1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8" creationId="{799F979F-91DF-676A-6AAD-4A834CF7EE7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09" creationId="{40468A79-070B-42FE-00AD-8D92E149C53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3" creationId="{6A2F2F03-57C7-E675-EF59-AE1B7C30E2F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4" creationId="{1201DBAC-D0F7-61CE-3A00-13E39F948CA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5" creationId="{AE94EBB3-53B7-A14F-5515-667FB233E62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6" creationId="{9CA31462-35AC-B4F8-12FD-DD1E5D56962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17" creationId="{B9517498-8EB3-532C-C039-06D83B0CB7D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2" creationId="{ACFB8C3A-AE6E-3799-9FA1-B96C5FD92C7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5" creationId="{37AC49BB-B71C-2009-2DFC-7F7409349A1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6" creationId="{0C716107-5C2F-5F0B-B91D-8AFC6589568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7" creationId="{7B50ECE3-6C73-485E-06A7-31E0B851D9C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29" creationId="{04342EB4-5241-7142-047B-7B322FB9794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0" creationId="{5A04ED05-37B7-8E7D-18CE-FAAE3257F3C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1" creationId="{0CD35BCC-A175-4550-4F2B-B98218097EC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2" creationId="{5F15D4B2-8431-9418-8E36-4EAD7ACAEE3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3" creationId="{E3587A36-AEB0-EB4B-93AA-B2B56D68FED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4" creationId="{1E2F64B8-CDD0-F6FB-1187-4812B2137F4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5" creationId="{2FC3CBB8-A3DD-79CE-BF6C-9C586EC24D6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6" creationId="{A16B530D-43AF-655A-0537-65FFCCC2197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7" creationId="{FA523D3A-D2E1-53D3-0FE0-812810F0A7F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8" creationId="{A7C60EEE-8525-16F1-F6CB-545A7FAE6CE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39" creationId="{5652CE12-DA96-F32D-80F3-DBD3CEAA606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0" creationId="{63EF13E7-A0AF-4A78-693F-412A43EC14C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2" creationId="{CFE6B4E2-3EC4-1550-A1B8-4ED84F2EEB4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3" creationId="{3313E069-C811-AEC8-66D5-4408963742B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4" creationId="{08DE823C-2F1C-685D-58F3-CA5262801A4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5" creationId="{84C1DA57-A53D-12E3-5D30-DE9C702CE35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6" creationId="{E42D88DD-EDF4-AFC5-9ACE-39AFBB45672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7" creationId="{001DF1F8-5582-74D8-B46D-8929AC80232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48" creationId="{D4610933-3440-E9A8-FE12-53D622B5477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51" creationId="{77B9BCC1-1404-840E-BA89-FF4A65A3975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53" creationId="{EBEDC66E-8864-6536-233B-20BF0A4BC91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54" creationId="{47915E39-C7DA-AF26-979E-759FF54A6D7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55" creationId="{B083D3C6-024D-C2D2-DD76-C5F672AD784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56" creationId="{ABFD7190-8AB0-DB57-5FC4-0F4F55AAAFB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0" creationId="{1E2866A9-5020-C75C-7DC8-0983DADAFBE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1" creationId="{F695F898-84B1-E016-F163-CACF7914D7A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2" creationId="{CC0C35D3-6193-B2CD-FACB-FBD493DA274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3" creationId="{C666CE71-8FE8-FF99-ED66-4021BF2745A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4" creationId="{186D023D-9533-BA9B-C902-759838ECED7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5" creationId="{C71C4E13-13F4-ADD7-691D-D8EF79C4454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6" creationId="{ACED19B0-3DAF-B690-723C-E0B49081537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7" creationId="{CE850974-A87C-0D6F-C8DE-87866D6B272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8" creationId="{D2D17F05-710C-73F6-2A6C-C24AB3B898D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69" creationId="{351CD098-9F2C-A40A-EE04-2C18B535643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0" creationId="{99D99267-8F6E-DBE7-428B-66E381BBE0C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1" creationId="{B1EAA177-6CFC-1338-3E0A-0BD22FB70B0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2" creationId="{C4CE97C0-D152-1E53-ECDA-4C6B54C4280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3" creationId="{F9212B66-2A24-0C76-E693-9CCF0CC38CA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4" creationId="{21823F7D-A438-E261-F11B-796C2A01645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5" creationId="{6342D176-ED32-4BFB-E747-319022630BA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7" creationId="{653B7868-ADC9-6E25-F7D2-494CA5BB2A8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78" creationId="{DA845360-9C0F-E1E5-2856-0E37859CE86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0" creationId="{571315A1-6A13-CACE-A487-BB3A7033141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1" creationId="{6054D296-0214-5770-DC1C-2E2EEF1B66B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3" creationId="{B1CB3A13-B57D-33A0-403D-471C25E426A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4" creationId="{A497807B-F6F7-A1FB-7A9E-39A41C58B8B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6" creationId="{3B50BE85-5206-12B8-8624-82CEBC90533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7" creationId="{F746D5E3-75A7-A52A-0676-3A9E044584D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8" creationId="{15DECA03-8D7A-CDE6-C3F8-441B3C07CD4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89" creationId="{E77B2A93-DBD6-13B5-755B-A491C10517A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0" creationId="{1B646958-87FE-4EE6-C671-A4202A63D32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1" creationId="{DF7B33B0-34EB-7717-795D-EE30C7F30F5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4" creationId="{8B7C851D-9307-1155-8EF9-156183103A6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5" creationId="{1387E5CC-60C3-F661-9D69-7115437280E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6" creationId="{B48B115B-0412-8246-6B8A-601588EF8E6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7" creationId="{55EB3B90-4F0F-8839-5B96-BEE15EB5D16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298" creationId="{BFA26E96-EBC0-38FF-CF3D-368A158D16F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1" creationId="{4512CB38-224F-5F05-2664-B1595E17B85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3" creationId="{3948E267-195A-C30E-4BF2-1CBE8180D36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5" creationId="{B563CDC5-A6A1-1A56-1FE3-8F5209C0373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6" creationId="{BDE75FB0-5A01-3D2E-2BB2-7A100A69380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7" creationId="{FAEF333C-0C29-D127-B8F9-1DAD88000779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8" creationId="{A018394E-959E-64A7-FE15-4E21A0D2FD3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09" creationId="{B7CD5E18-4711-9A73-A45F-3898F616398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1" creationId="{93160766-0B80-B3A1-B45C-98025CCEE03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5" creationId="{390829DA-61AA-2834-335F-102255BB7C0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6" creationId="{C0DBE265-447B-CF01-2FF6-3F042209A25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8" creationId="{C227639A-E92F-7B42-5467-775F8FB1EB1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19" creationId="{76E1F6C9-5471-3246-35E8-CE263457AC0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0" creationId="{98CB33E7-E75B-559E-CE1D-1441E91EF93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1" creationId="{E6CC02D9-7A22-A84A-4DA7-C8F7B415A97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3" creationId="{CDC78654-6FE5-3D62-ED90-108F2BEA9CE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7" creationId="{5B5E1439-3072-8773-3278-22707E8F906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8" creationId="{B5644B9C-ED03-CE02-185A-67A4F211198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29" creationId="{2A09CF28-CE96-E239-CB92-7A4BFE0530E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0" creationId="{D97804F0-FD56-D395-0F26-198D1CE10355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4" creationId="{3B6B9C2D-7A7D-0E80-023B-F138ADC7A8B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6" creationId="{DB9527FF-1A78-0D15-6567-FEEF59AB172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7" creationId="{46304266-BF85-EE22-A3B9-015EE6ACABF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8" creationId="{1251FB06-5A12-1E3C-15FE-798BAC999FD7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39" creationId="{CB6E0E83-1609-EB67-563B-F9FD026F5AB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0" creationId="{9603121D-971D-9E2C-E50B-C691BA64586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1" creationId="{AF5CCA77-F155-2C6E-4BE5-A122CE95E80E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2" creationId="{B6B434C8-62F4-9267-1EC2-036E84C36BF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4" creationId="{7FE93FDE-0006-DB09-D689-EFA84A6F594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7" creationId="{05CF991C-8F47-4056-EB04-3BB229E5788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48" creationId="{F250C738-6B6E-3469-BADA-258C8FB3A4D4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54" creationId="{2801E8A8-1B17-604B-0426-C992F6F1DA2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1" creationId="{64EF8621-D447-AF78-5398-A9119DE9EBD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2" creationId="{05A6E5E7-5E05-14AA-FF37-BB915053A63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5" creationId="{B096D35C-B49B-74F6-A75F-0B949CE71E8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6" creationId="{0B71BA45-9F22-C565-7A03-3CA290C3272B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7" creationId="{C8B2CB8F-17B6-5E8B-8830-4B1ACD254B8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8" creationId="{0694873C-A568-3080-8157-E2ADFACEB4D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69" creationId="{5B7D850B-B411-5CC0-E35C-99878746334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0" creationId="{E5152C39-5BE4-E1AF-EEF0-B93A4E62B91A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1" creationId="{8FCD6203-2144-5F91-D791-508893E3B8E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2" creationId="{E10F4061-E8D3-FF19-35F9-3A91139D1B7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3" creationId="{E3A1225E-BD02-1476-5646-92A18B7733DC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5" creationId="{E2DB7D05-12F5-46CB-5444-200366B4505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6" creationId="{28F91DDC-69C3-DB22-1B8C-4EA5FFB9B0B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7" creationId="{4E31261B-E407-971C-958E-1AE868660E2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78" creationId="{E366B27B-E409-2D1E-9121-F61992E86753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0" creationId="{4F3057C3-803E-1816-2E72-C85D4CB868FD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1" creationId="{543C673F-A78A-9010-50E7-CEB5BF38001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2" creationId="{8113B139-3056-773B-77ED-97F2F7F2EB18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3" creationId="{29B74997-D434-5EFA-1EFA-F39D0DD969C6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5" creationId="{A4E0BD07-164B-08C2-6E13-F9FD1A6044A2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6" creationId="{8B53BAFA-8BCE-800E-E7C7-970D856347D1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7" creationId="{FFBDD84A-844C-8422-AFD6-FC84A25F263F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k cId="2105751586" sldId="258"/>
            <ac:spMk id="388" creationId="{A07F5E92-B62D-AB0D-7728-404657FE1F2E}"/>
          </ac:spMkLst>
        </pc:s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" creationId="{07C0A7DB-BBE0-472D-1D61-0E8194651855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7" creationId="{F43BF6AE-F889-E4AF-638C-1948D92D590A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0" creationId="{FBB41EB3-2129-0785-0C1C-994E1B71E229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42" creationId="{5FEB5D28-1754-A58F-2A72-0FC8ED5F92DA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45" creationId="{EC2B81FB-085B-5E6F-F8DF-9788611A420E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48" creationId="{ECDEC211-39C8-04FE-2B7B-3A495F4D8AE9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51" creationId="{5F913324-C007-0856-E652-4F2FF04BC3CD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58" creationId="{BEB62A46-BA03-1F7C-ED29-F0F55F9D9EAB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59" creationId="{D54D110E-6C5A-4C66-8C63-AF2BE64AD80E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64" creationId="{15C646DD-35B4-8B03-02E5-60F77886E88E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76" creationId="{BD42E964-1E7E-6195-B414-95262D390F72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88" creationId="{7DA7E105-B848-58DF-768F-8ED0F9FEB6CE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100" creationId="{ED5A8D93-DF47-B26C-ADF8-2E7793094E80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33" creationId="{6E282CF5-4B48-479A-2AA7-63C4088CBAA1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39" creationId="{0658D672-99F9-B1F2-E5D0-0A61A2349B4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43" creationId="{4727A970-D575-B623-D7B1-C9B15A447877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48" creationId="{F7A0A4AB-B14E-C548-9D91-2CA77644A1BE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56" creationId="{DF6A4942-2DEE-51B3-4BD6-ECC67EF8421F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60" creationId="{A29C5A06-2C1A-0A73-BC3D-CDC9F14396D5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61" creationId="{BF5F787E-8207-D1E9-F73B-536DD3B37D8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67" creationId="{230A63C5-51E8-2F76-DE5D-352708EFFF5C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68" creationId="{28A9FC05-741B-0FD8-9AD5-3E5A1CC640DE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74" creationId="{4DAF5E22-47C1-0131-5511-4E862D3D96B0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78" creationId="{3D2850F3-5FAE-482A-4A4D-1E89F0AC63C1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85" creationId="{D4F1BDB1-2438-EFC6-BC97-6CD199BA9865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187" creationId="{C8369217-7978-9BC6-6D78-1988117F3CF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00" creationId="{8170D28E-30BE-566F-E71B-32E3920FDC90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10" creationId="{0A3B3BD0-72EE-7E45-1D23-BFACA72E14B7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11" creationId="{EC4CAE27-8132-7CF0-B572-6105C87FA98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18" creationId="{ECDE15C7-71E2-6FA6-1B9B-6B8F8F48AAD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41" creationId="{0902517C-81A7-B492-C780-EFDB9B58D8F7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52" creationId="{64952790-E748-C340-2CA6-FE7A295616D8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258" creationId="{B8372615-6408-D84B-65BC-9A64D2BAE1B9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59" creationId="{895C75CE-082F-29BE-D54E-C7F9FFADEC55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76" creationId="{1F76A6D7-8999-ABDE-9B37-1F1CD859611A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79" creationId="{3A144BA7-1EE0-4626-2A93-838382964B9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82" creationId="{667C7FF3-965E-AC45-1FBA-945CF82799EB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85" creationId="{81F5BD6A-14C5-B7FD-2CD8-7848D089AF6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92" creationId="{5895903C-C75E-5CB0-5A23-8CDBFA07DD2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293" creationId="{D08E8DD9-08A9-EC43-79E7-39572ED27FAB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14" creationId="{2A1BFCA5-6EE4-5C1B-7CCA-8D2C1402A19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17" creationId="{6946A4B0-AC88-B882-339A-1E7471887462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24" creationId="{53C0E078-3451-1E0A-7164-569A77DF298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35" creationId="{C11DD042-1D39-F4EB-10DC-12FB0E504798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56" creationId="{CA066D49-1407-2ED6-01AF-C6BD25AAA28B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64" creationId="{A72E51FD-B43B-3860-3B74-09397EF502FD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74" creationId="{EDA8F98B-11AF-23C5-9BC7-FCD118BBDF60}"/>
          </ac:grpSpMkLst>
        </pc:grpChg>
        <pc:grpChg chg="mod">
          <ac:chgData name="Charlotte Lee" userId="c00d8afc-4d54-4513-bdae-4d8630ba4353" providerId="ADAL" clId="{1FD220F7-1057-934D-B603-53CF86ACC809}" dt="2024-09-24T14:03:13.305" v="86"/>
          <ac:grpSpMkLst>
            <pc:docMk/>
            <pc:sldMk cId="2105751586" sldId="258"/>
            <ac:grpSpMk id="384" creationId="{9FC40055-281A-DCD6-932E-4D2638D0C219}"/>
          </ac:grpSpMkLst>
        </pc:grpChg>
        <pc:grpChg chg="mod">
          <ac:chgData name="Charlotte Lee" userId="c00d8afc-4d54-4513-bdae-4d8630ba4353" providerId="ADAL" clId="{1FD220F7-1057-934D-B603-53CF86ACC809}" dt="2024-09-24T14:03:18.468" v="88" actId="1036"/>
          <ac:grpSpMkLst>
            <pc:docMk/>
            <pc:sldMk cId="2105751586" sldId="258"/>
            <ac:grpSpMk id="390" creationId="{0C1BE4C1-8B2C-6855-895B-5F8DC662EE97}"/>
          </ac:grpSpMkLst>
        </pc:grp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37" creationId="{639961AA-CDF3-F014-2289-51C21DEFFEF5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58" creationId="{A23B3E6F-9E9E-A242-2B14-1D0179281B9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69" creationId="{54CA8518-1718-F4B2-1FED-9611AB738394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70" creationId="{04B966C0-75FA-1DC1-4518-CCDFD4C6EA48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71" creationId="{2F0DE413-789C-43C1-59D9-E280A449EF19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72" creationId="{175C4257-F594-65A9-3714-7C2D91126F1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75" creationId="{091F4000-DA8A-9D88-7DD7-C4D1D58D47C6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86" creationId="{741BCDCB-4D25-DBED-3474-781F0AB245DC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188" creationId="{FCED82CF-7320-EB8D-AEE9-EC6DF0083E1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01" creationId="{88CD649F-8E3E-E821-94DD-9FC6784D79A6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02" creationId="{28879778-2129-C96D-C82D-F8A2F45C2F22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19" creationId="{230DFC17-0DCE-B48B-BD67-65B5059D141C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20" creationId="{4616B49D-3378-C266-5328-99FCE4450B1E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23" creationId="{836ADE6F-5B31-AF55-994F-AFB25DE513E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24" creationId="{2DEBC5C2-1CF8-DEA8-1E0B-04FC0184F6E7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28" creationId="{53469895-6865-1927-151F-2C10C6754AD6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50" creationId="{A8BC6A38-DD80-3102-B5F0-E3E12668A896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257" creationId="{4BE36CED-444E-B4EB-4174-D17E2118D0A5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10" creationId="{2831547B-FEE8-D695-0234-E5A54DA32F03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12" creationId="{3838F01C-FE48-2EDC-B6A8-BFC0475E3083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22" creationId="{512BA4CF-0702-B923-4B6A-8A20A87B079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25" creationId="{77ABDB5F-A692-7827-B0D6-074BE5CB7ABE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26" creationId="{CE7805FF-4363-4022-D03E-D1C957BC4886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31" creationId="{15EE9FD8-E572-590C-575F-E4C65EE952EC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32" creationId="{20ABF120-D914-6E12-403B-38741AF830B1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57" creationId="{210C62D2-CB68-8CB1-FA04-58976331F6BB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58" creationId="{F6F534CE-12E1-07FD-E9AB-E7803310F905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59" creationId="{3B2671F3-4619-BA8A-F341-247AF1FEBB13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60" creationId="{D048412B-E03B-3C55-AF5F-261991028F14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63" creationId="{233AAD95-B502-9AAF-8A90-E318248613BE}"/>
          </ac:picMkLst>
        </pc:picChg>
        <pc:picChg chg="mod">
          <ac:chgData name="Charlotte Lee" userId="c00d8afc-4d54-4513-bdae-4d8630ba4353" providerId="ADAL" clId="{1FD220F7-1057-934D-B603-53CF86ACC809}" dt="2024-09-24T14:03:13.305" v="86"/>
          <ac:picMkLst>
            <pc:docMk/>
            <pc:sldMk cId="2105751586" sldId="258"/>
            <ac:picMk id="389" creationId="{B936A6DC-D8BB-1656-043B-2C00CFE0F59D}"/>
          </ac:picMkLst>
        </pc:pic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20" creationId="{71862311-3181-9926-6C80-887A2374E52B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21" creationId="{D3B9A73B-ED8C-0D95-7C37-C8C405B41E0C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23" creationId="{7BC98B43-0CE1-3BC6-5716-966BCD8005AB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25" creationId="{67181297-105D-AE46-D4BB-1C2AFE137FC8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31" creationId="{DDF15DA8-ACF2-5120-9A15-80E7C840D163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32" creationId="{1F287DAC-DB05-2CAD-1E3F-AF2897B73FD2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38" creationId="{3290289A-07C6-337A-CBA5-A8D818A93164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54" creationId="{18872445-4E59-6FB7-6922-A223C6A4E21C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59" creationId="{CF08D688-E20E-B27C-0012-375DC8605096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82" creationId="{7EBDA96A-5F6C-934D-2C1F-D2CC605DBBBF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92" creationId="{989DBD2E-CDF6-D366-57E9-F6DB7B592552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93" creationId="{9C11E735-53B1-80FD-72B6-9D405699FFEB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195" creationId="{D9FB854C-9283-82DD-D4BE-400C26EEC312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212" creationId="{08E2970F-3283-2DFF-1596-E592FDC6F39A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221" creationId="{F57A0DD5-C718-9AD7-488C-94065D561CF3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249" creationId="{02F29702-C719-537E-6696-39FC8A39B95A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299" creationId="{1CC52AE8-F4F2-2C0F-06C3-11C17CCAD1E0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00" creationId="{8E9FDC16-0E2E-47B7-AB7A-6871622217C6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02" creationId="{D25D230E-CC16-75E2-BAC9-1E6FE30024DF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04" creationId="{0218B25A-3A16-1A50-3FAF-675AC89CEE43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13" creationId="{1204252B-C43D-D54A-4D80-E14AAC33F212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33" creationId="{34AD9797-8820-6979-3C35-DB1BA3D00E1A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43" creationId="{23D9E2CA-F84A-B77C-65DE-6B25D6F6465F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45" creationId="{41048326-087B-773A-9E09-E6B11183A87E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46" creationId="{49B411BA-2E1B-F0D6-4EAD-ED466AC71B29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49" creationId="{450C05A9-1053-288A-9687-8C434C019149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50" creationId="{41C3E652-6F81-C929-5534-813205A33D41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51" creationId="{114A1828-0857-8233-DAE9-C37DC7D5777D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52" creationId="{216F1D17-C88C-150F-D97D-1F1A4BA7731D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53" creationId="{929CE93C-6B6D-A719-7438-E7D9F350A87E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55" creationId="{621B0B39-18FD-963C-B6A5-6C6FFA172192}"/>
          </ac:cxnSpMkLst>
        </pc:cxnChg>
        <pc:cxnChg chg="mod">
          <ac:chgData name="Charlotte Lee" userId="c00d8afc-4d54-4513-bdae-4d8630ba4353" providerId="ADAL" clId="{1FD220F7-1057-934D-B603-53CF86ACC809}" dt="2024-09-24T14:03:13.305" v="86"/>
          <ac:cxnSpMkLst>
            <pc:docMk/>
            <pc:sldMk cId="2105751586" sldId="258"/>
            <ac:cxnSpMk id="379" creationId="{A93A6BE2-168A-1A2C-BEBA-454979592D05}"/>
          </ac:cxnSpMkLst>
        </pc:cxnChg>
      </pc:sldChg>
      <pc:sldMasterChg chg="modSp modSldLayout">
        <pc:chgData name="Charlotte Lee" userId="c00d8afc-4d54-4513-bdae-4d8630ba4353" providerId="ADAL" clId="{1FD220F7-1057-934D-B603-53CF86ACC809}" dt="2024-09-24T14:02:03.406" v="42"/>
        <pc:sldMasterMkLst>
          <pc:docMk/>
          <pc:sldMasterMk cId="670588486" sldId="2147483672"/>
        </pc:sldMasterMkLst>
        <pc:spChg chg="mod">
          <ac:chgData name="Charlotte Lee" userId="c00d8afc-4d54-4513-bdae-4d8630ba4353" providerId="ADAL" clId="{1FD220F7-1057-934D-B603-53CF86ACC809}" dt="2024-09-24T14:02:03.406" v="42"/>
          <ac:spMkLst>
            <pc:docMk/>
            <pc:sldMasterMk cId="670588486" sldId="2147483672"/>
            <ac:spMk id="2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03.406" v="42"/>
          <ac:spMkLst>
            <pc:docMk/>
            <pc:sldMasterMk cId="670588486" sldId="2147483672"/>
            <ac:spMk id="3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03.406" v="42"/>
          <ac:spMkLst>
            <pc:docMk/>
            <pc:sldMasterMk cId="670588486" sldId="2147483672"/>
            <ac:spMk id="4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03.406" v="42"/>
          <ac:spMkLst>
            <pc:docMk/>
            <pc:sldMasterMk cId="670588486" sldId="2147483672"/>
            <ac:spMk id="5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03.406" v="42"/>
          <ac:spMkLst>
            <pc:docMk/>
            <pc:sldMasterMk cId="670588486" sldId="2147483672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4091795161" sldId="2147483673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4091795161" sldId="214748367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4091795161" sldId="214748367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3610330835" sldId="2147483675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3610330835" sldId="214748367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3610330835" sldId="2147483675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1949892098" sldId="2147483676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1949892098" sldId="2147483676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1949892098" sldId="2147483676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980822843" sldId="2147483677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980822843" sldId="214748367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980822843" sldId="2147483677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980822843" sldId="2147483677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980822843" sldId="2147483677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980822843" sldId="2147483677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2068616926" sldId="2147483680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2068616926" sldId="2147483680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2068616926" sldId="2147483680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2068616926" sldId="2147483680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801318447" sldId="2147483681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801318447" sldId="214748368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801318447" sldId="2147483681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801318447" sldId="2147483681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03.406" v="42"/>
          <pc:sldLayoutMkLst>
            <pc:docMk/>
            <pc:sldMasterMk cId="670588486" sldId="2147483672"/>
            <pc:sldLayoutMk cId="2292372292" sldId="2147483683"/>
          </pc:sldLayoutMkLst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2292372292" sldId="214748368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03.406" v="42"/>
            <ac:spMkLst>
              <pc:docMk/>
              <pc:sldMasterMk cId="670588486" sldId="2147483672"/>
              <pc:sldLayoutMk cId="2292372292" sldId="2147483683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1FD220F7-1057-934D-B603-53CF86ACC809}" dt="2024-09-24T14:02:20.085" v="43"/>
        <pc:sldMasterMkLst>
          <pc:docMk/>
          <pc:sldMasterMk cId="1813288580" sldId="2147483684"/>
        </pc:sldMasterMkLst>
        <pc:spChg chg="mod">
          <ac:chgData name="Charlotte Lee" userId="c00d8afc-4d54-4513-bdae-4d8630ba4353" providerId="ADAL" clId="{1FD220F7-1057-934D-B603-53CF86ACC809}" dt="2024-09-24T14:02:20.085" v="43"/>
          <ac:spMkLst>
            <pc:docMk/>
            <pc:sldMasterMk cId="1813288580" sldId="2147483684"/>
            <ac:spMk id="2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20.085" v="43"/>
          <ac:spMkLst>
            <pc:docMk/>
            <pc:sldMasterMk cId="1813288580" sldId="2147483684"/>
            <ac:spMk id="3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20.085" v="43"/>
          <ac:spMkLst>
            <pc:docMk/>
            <pc:sldMasterMk cId="1813288580" sldId="2147483684"/>
            <ac:spMk id="4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20.085" v="43"/>
          <ac:spMkLst>
            <pc:docMk/>
            <pc:sldMasterMk cId="1813288580" sldId="2147483684"/>
            <ac:spMk id="5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20.085" v="43"/>
          <ac:spMkLst>
            <pc:docMk/>
            <pc:sldMasterMk cId="1813288580" sldId="2147483684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1948655385" sldId="2147483685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1948655385" sldId="214748368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1948655385" sldId="2147483685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835078591" sldId="2147483687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835078591" sldId="214748368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835078591" sldId="2147483687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727655155" sldId="2147483688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727655155" sldId="214748368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727655155" sldId="214748368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3992585219" sldId="2147483689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3992585219" sldId="214748368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3992585219" sldId="214748368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3992585219" sldId="2147483689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3992585219" sldId="2147483689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3992585219" sldId="2147483689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1797603476" sldId="2147483692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1797603476" sldId="2147483692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1797603476" sldId="2147483692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1797603476" sldId="2147483692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2245199605" sldId="2147483693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2245199605" sldId="214748369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2245199605" sldId="2147483693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2245199605" sldId="2147483693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20.085" v="43"/>
          <pc:sldLayoutMkLst>
            <pc:docMk/>
            <pc:sldMasterMk cId="1813288580" sldId="2147483684"/>
            <pc:sldLayoutMk cId="2203536039" sldId="2147483695"/>
          </pc:sldLayoutMkLst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2203536039" sldId="214748369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20.085" v="43"/>
            <ac:spMkLst>
              <pc:docMk/>
              <pc:sldMasterMk cId="1813288580" sldId="2147483684"/>
              <pc:sldLayoutMk cId="2203536039" sldId="2147483695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1FD220F7-1057-934D-B603-53CF86ACC809}" dt="2024-09-24T14:02:48.737" v="72"/>
        <pc:sldMasterMkLst>
          <pc:docMk/>
          <pc:sldMasterMk cId="1639552804" sldId="2147483696"/>
        </pc:sldMasterMkLst>
        <pc:spChg chg="mod">
          <ac:chgData name="Charlotte Lee" userId="c00d8afc-4d54-4513-bdae-4d8630ba4353" providerId="ADAL" clId="{1FD220F7-1057-934D-B603-53CF86ACC809}" dt="2024-09-24T14:02:48.737" v="72"/>
          <ac:spMkLst>
            <pc:docMk/>
            <pc:sldMasterMk cId="1639552804" sldId="2147483696"/>
            <ac:spMk id="2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48.737" v="72"/>
          <ac:spMkLst>
            <pc:docMk/>
            <pc:sldMasterMk cId="1639552804" sldId="2147483696"/>
            <ac:spMk id="3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48.737" v="72"/>
          <ac:spMkLst>
            <pc:docMk/>
            <pc:sldMasterMk cId="1639552804" sldId="2147483696"/>
            <ac:spMk id="4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48.737" v="72"/>
          <ac:spMkLst>
            <pc:docMk/>
            <pc:sldMasterMk cId="1639552804" sldId="2147483696"/>
            <ac:spMk id="5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48.737" v="72"/>
          <ac:spMkLst>
            <pc:docMk/>
            <pc:sldMasterMk cId="1639552804" sldId="2147483696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3732294854" sldId="2147483697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3732294854" sldId="214748369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3732294854" sldId="2147483697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968013398" sldId="2147483699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68013398" sldId="214748369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68013398" sldId="2147483699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1036198496" sldId="2147483700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1036198496" sldId="2147483700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1036198496" sldId="2147483700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995949008" sldId="2147483701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95949008" sldId="214748370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95949008" sldId="2147483701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95949008" sldId="2147483701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95949008" sldId="2147483701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995949008" sldId="2147483701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2813868805" sldId="2147483704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2813868805" sldId="2147483704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2813868805" sldId="214748370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2813868805" sldId="214748370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600285039" sldId="2147483705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600285039" sldId="214748370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600285039" sldId="214748370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600285039" sldId="2147483705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48.737" v="72"/>
          <pc:sldLayoutMkLst>
            <pc:docMk/>
            <pc:sldMasterMk cId="1639552804" sldId="2147483696"/>
            <pc:sldLayoutMk cId="1262981801" sldId="2147483707"/>
          </pc:sldLayoutMkLst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1262981801" sldId="214748370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48.737" v="72"/>
            <ac:spMkLst>
              <pc:docMk/>
              <pc:sldMasterMk cId="1639552804" sldId="2147483696"/>
              <pc:sldLayoutMk cId="1262981801" sldId="2147483707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1FD220F7-1057-934D-B603-53CF86ACC809}" dt="2024-09-24T14:02:56.370" v="73"/>
        <pc:sldMasterMkLst>
          <pc:docMk/>
          <pc:sldMasterMk cId="3565758000" sldId="2147483708"/>
        </pc:sldMasterMkLst>
        <pc:spChg chg="mod">
          <ac:chgData name="Charlotte Lee" userId="c00d8afc-4d54-4513-bdae-4d8630ba4353" providerId="ADAL" clId="{1FD220F7-1057-934D-B603-53CF86ACC809}" dt="2024-09-24T14:02:56.370" v="73"/>
          <ac:spMkLst>
            <pc:docMk/>
            <pc:sldMasterMk cId="3565758000" sldId="2147483708"/>
            <ac:spMk id="2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56.370" v="73"/>
          <ac:spMkLst>
            <pc:docMk/>
            <pc:sldMasterMk cId="3565758000" sldId="2147483708"/>
            <ac:spMk id="3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56.370" v="73"/>
          <ac:spMkLst>
            <pc:docMk/>
            <pc:sldMasterMk cId="3565758000" sldId="2147483708"/>
            <ac:spMk id="4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56.370" v="73"/>
          <ac:spMkLst>
            <pc:docMk/>
            <pc:sldMasterMk cId="3565758000" sldId="2147483708"/>
            <ac:spMk id="5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2:56.370" v="73"/>
          <ac:spMkLst>
            <pc:docMk/>
            <pc:sldMasterMk cId="3565758000" sldId="2147483708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1848848564" sldId="2147483709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848848564" sldId="214748370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848848564" sldId="2147483709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1144629460" sldId="2147483711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144629460" sldId="214748371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144629460" sldId="214748371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704107261" sldId="2147483712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704107261" sldId="2147483712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704107261" sldId="2147483712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2243357843" sldId="2147483713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243357843" sldId="214748371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243357843" sldId="2147483713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243357843" sldId="2147483713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243357843" sldId="2147483713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243357843" sldId="2147483713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2585171443" sldId="2147483716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585171443" sldId="2147483716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585171443" sldId="2147483716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2585171443" sldId="2147483716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198902627" sldId="2147483717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98902627" sldId="2147483717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98902627" sldId="2147483717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98902627" sldId="2147483717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2:56.370" v="73"/>
          <pc:sldLayoutMkLst>
            <pc:docMk/>
            <pc:sldMasterMk cId="3565758000" sldId="2147483708"/>
            <pc:sldLayoutMk cId="1033017488" sldId="2147483719"/>
          </pc:sldLayoutMkLst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033017488" sldId="214748371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2:56.370" v="73"/>
            <ac:spMkLst>
              <pc:docMk/>
              <pc:sldMasterMk cId="3565758000" sldId="2147483708"/>
              <pc:sldLayoutMk cId="1033017488" sldId="2147483719"/>
              <ac:spMk id="3" creationId="{00000000-0000-0000-0000-000000000000}"/>
            </ac:spMkLst>
          </pc:spChg>
        </pc:sldLayoutChg>
      </pc:sldMasterChg>
      <pc:sldMasterChg chg="modSp modSldLayout">
        <pc:chgData name="Charlotte Lee" userId="c00d8afc-4d54-4513-bdae-4d8630ba4353" providerId="ADAL" clId="{1FD220F7-1057-934D-B603-53CF86ACC809}" dt="2024-09-24T14:03:13.305" v="86"/>
        <pc:sldMasterMkLst>
          <pc:docMk/>
          <pc:sldMasterMk cId="2784308261" sldId="2147483720"/>
        </pc:sldMasterMkLst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asterMk cId="2784308261" sldId="2147483720"/>
            <ac:spMk id="2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asterMk cId="2784308261" sldId="2147483720"/>
            <ac:spMk id="3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asterMk cId="2784308261" sldId="2147483720"/>
            <ac:spMk id="4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asterMk cId="2784308261" sldId="2147483720"/>
            <ac:spMk id="5" creationId="{00000000-0000-0000-0000-000000000000}"/>
          </ac:spMkLst>
        </pc:spChg>
        <pc:spChg chg="mod">
          <ac:chgData name="Charlotte Lee" userId="c00d8afc-4d54-4513-bdae-4d8630ba4353" providerId="ADAL" clId="{1FD220F7-1057-934D-B603-53CF86ACC809}" dt="2024-09-24T14:03:13.305" v="86"/>
          <ac:spMkLst>
            <pc:docMk/>
            <pc:sldMasterMk cId="2784308261" sldId="2147483720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3853928672" sldId="2147483721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3853928672" sldId="214748372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3853928672" sldId="214748372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3483122130" sldId="2147483723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3483122130" sldId="214748372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3483122130" sldId="214748372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2005396776" sldId="2147483724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005396776" sldId="214748372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005396776" sldId="214748372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142572540" sldId="2147483725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42572540" sldId="214748372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42572540" sldId="214748372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42572540" sldId="2147483725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42572540" sldId="2147483725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42572540" sldId="2147483725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2121191027" sldId="2147483728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121191027" sldId="2147483728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121191027" sldId="214748372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121191027" sldId="214748372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2416478143" sldId="2147483729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416478143" sldId="214748372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416478143" sldId="214748372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2416478143" sldId="2147483729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1FD220F7-1057-934D-B603-53CF86ACC809}" dt="2024-09-24T14:03:13.305" v="86"/>
          <pc:sldLayoutMkLst>
            <pc:docMk/>
            <pc:sldMasterMk cId="2784308261" sldId="2147483720"/>
            <pc:sldLayoutMk cId="1059889844" sldId="2147483731"/>
          </pc:sldLayoutMkLst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059889844" sldId="214748373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1FD220F7-1057-934D-B603-53CF86ACC809}" dt="2024-09-24T14:03:13.305" v="86"/>
            <ac:spMkLst>
              <pc:docMk/>
              <pc:sldMasterMk cId="2784308261" sldId="2147483720"/>
              <pc:sldLayoutMk cId="1059889844" sldId="2147483731"/>
              <ac:spMk id="3" creationId="{00000000-0000-0000-0000-000000000000}"/>
            </ac:spMkLst>
          </pc:spChg>
        </pc:sldLayoutChg>
      </pc:sldMasterChg>
    </pc:docChg>
  </pc:docChgLst>
  <pc:docChgLst>
    <pc:chgData name="Charlotte Lee" userId="c00d8afc-4d54-4513-bdae-4d8630ba4353" providerId="ADAL" clId="{73710442-0112-7547-A3E9-E6C0DEB4614C}"/>
    <pc:docChg chg="custSel modSld">
      <pc:chgData name="Charlotte Lee" userId="c00d8afc-4d54-4513-bdae-4d8630ba4353" providerId="ADAL" clId="{73710442-0112-7547-A3E9-E6C0DEB4614C}" dt="2024-04-21T20:20:02.139" v="34" actId="1036"/>
      <pc:docMkLst>
        <pc:docMk/>
      </pc:docMkLst>
      <pc:sldChg chg="addSp delSp modSp mod">
        <pc:chgData name="Charlotte Lee" userId="c00d8afc-4d54-4513-bdae-4d8630ba4353" providerId="ADAL" clId="{73710442-0112-7547-A3E9-E6C0DEB4614C}" dt="2024-04-21T20:20:02.139" v="34" actId="1036"/>
        <pc:sldMkLst>
          <pc:docMk/>
          <pc:sldMk cId="518231556" sldId="256"/>
        </pc:sldMkLst>
        <pc:picChg chg="del">
          <ac:chgData name="Charlotte Lee" userId="c00d8afc-4d54-4513-bdae-4d8630ba4353" providerId="ADAL" clId="{73710442-0112-7547-A3E9-E6C0DEB4614C}" dt="2024-04-21T20:17:53.372" v="0" actId="478"/>
          <ac:picMkLst>
            <pc:docMk/>
            <pc:sldMk cId="518231556" sldId="256"/>
            <ac:picMk id="3" creationId="{13063810-88A6-A797-6594-DC9C2BC17742}"/>
          </ac:picMkLst>
        </pc:picChg>
        <pc:picChg chg="add mod modCrop">
          <ac:chgData name="Charlotte Lee" userId="c00d8afc-4d54-4513-bdae-4d8630ba4353" providerId="ADAL" clId="{73710442-0112-7547-A3E9-E6C0DEB4614C}" dt="2024-04-21T20:18:52.916" v="19" actId="1036"/>
          <ac:picMkLst>
            <pc:docMk/>
            <pc:sldMk cId="518231556" sldId="256"/>
            <ac:picMk id="5" creationId="{FC8C83AF-C608-67E8-81C6-23B3A97EA281}"/>
          </ac:picMkLst>
        </pc:picChg>
        <pc:picChg chg="del">
          <ac:chgData name="Charlotte Lee" userId="c00d8afc-4d54-4513-bdae-4d8630ba4353" providerId="ADAL" clId="{73710442-0112-7547-A3E9-E6C0DEB4614C}" dt="2024-04-21T20:19:05.671" v="20" actId="478"/>
          <ac:picMkLst>
            <pc:docMk/>
            <pc:sldMk cId="518231556" sldId="256"/>
            <ac:picMk id="9" creationId="{6246FA78-2059-5C3B-E765-F6B96114A5B9}"/>
          </ac:picMkLst>
        </pc:picChg>
        <pc:picChg chg="add mod modCrop">
          <ac:chgData name="Charlotte Lee" userId="c00d8afc-4d54-4513-bdae-4d8630ba4353" providerId="ADAL" clId="{73710442-0112-7547-A3E9-E6C0DEB4614C}" dt="2024-04-21T20:20:02.139" v="34" actId="1036"/>
          <ac:picMkLst>
            <pc:docMk/>
            <pc:sldMk cId="518231556" sldId="256"/>
            <ac:picMk id="11" creationId="{5AC4E4E0-EC00-2C01-0F54-6678D71A79F6}"/>
          </ac:picMkLst>
        </pc:picChg>
      </pc:sldChg>
    </pc:docChg>
  </pc:docChgLst>
  <pc:docChgLst>
    <pc:chgData name="Charlotte Lee" userId="c00d8afc-4d54-4513-bdae-4d8630ba4353" providerId="ADAL" clId="{875FB89D-498B-9446-A6B6-97B773229A6D}"/>
    <pc:docChg chg="undo custSel addSld modSld">
      <pc:chgData name="Charlotte Lee" userId="c00d8afc-4d54-4513-bdae-4d8630ba4353" providerId="ADAL" clId="{875FB89D-498B-9446-A6B6-97B773229A6D}" dt="2024-09-24T13:59:07.736" v="635" actId="1037"/>
      <pc:docMkLst>
        <pc:docMk/>
      </pc:docMkLst>
      <pc:sldChg chg="addSp delSp modSp add mod">
        <pc:chgData name="Charlotte Lee" userId="c00d8afc-4d54-4513-bdae-4d8630ba4353" providerId="ADAL" clId="{875FB89D-498B-9446-A6B6-97B773229A6D}" dt="2024-09-24T13:59:07.736" v="635" actId="1037"/>
        <pc:sldMkLst>
          <pc:docMk/>
          <pc:sldMk cId="2105751586" sldId="258"/>
        </pc:sldMkLst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3" creationId="{94F5767F-9F53-D59C-F367-A8FB3547A960}"/>
          </ac:spMkLst>
        </pc:spChg>
        <pc:spChg chg="mod">
          <ac:chgData name="Charlotte Lee" userId="c00d8afc-4d54-4513-bdae-4d8630ba4353" providerId="ADAL" clId="{875FB89D-498B-9446-A6B6-97B773229A6D}" dt="2024-09-24T13:58:21.804" v="582" actId="14100"/>
          <ac:spMkLst>
            <pc:docMk/>
            <pc:sldMk cId="2105751586" sldId="258"/>
            <ac:spMk id="4" creationId="{E27DA133-C366-FE05-E4ED-7860BDFCBC45}"/>
          </ac:spMkLst>
        </pc:spChg>
        <pc:spChg chg="mod">
          <ac:chgData name="Charlotte Lee" userId="c00d8afc-4d54-4513-bdae-4d8630ba4353" providerId="ADAL" clId="{875FB89D-498B-9446-A6B6-97B773229A6D}" dt="2024-09-24T13:58:50.270" v="614" actId="14100"/>
          <ac:spMkLst>
            <pc:docMk/>
            <pc:sldMk cId="2105751586" sldId="258"/>
            <ac:spMk id="6" creationId="{420F60BD-022E-95BE-C709-7B3D19E01A74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8" creationId="{FCC22865-6D75-5B47-7F20-4E658C61C06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9" creationId="{FDCA219A-DC37-4442-7274-3C3C3C169813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2" creationId="{33CB96D1-1AA1-B961-63EA-D62E0F5EE5CE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3" creationId="{BE4BD94D-5804-3045-1EC4-5F9467B8F64C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4" creationId="{5F29E456-81BC-D38A-C5F1-E588CB5427B2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5" creationId="{9A2E7631-823F-EAA5-4485-D8ADEB6B2780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6" creationId="{8D1D04DC-2FC2-DC7F-5BB1-46E97DC49D68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7" creationId="{B3E0DFFC-051A-27F8-3E26-8AE33F217E10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8" creationId="{AB603E8B-29F5-6FEB-F4F1-21D6E85AE0A6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19" creationId="{BECA374C-2C8F-2C7D-9715-51E00D382621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20" creationId="{2AC1B097-EA3B-C914-AF58-A48C6548CAD2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21" creationId="{7420A860-5E85-EA35-87E1-C450B765D835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22" creationId="{508DEC83-13A5-A056-8434-E6CDF9BAAEE5}"/>
          </ac:spMkLst>
        </pc:spChg>
        <pc:spChg chg="mod">
          <ac:chgData name="Charlotte Lee" userId="c00d8afc-4d54-4513-bdae-4d8630ba4353" providerId="ADAL" clId="{875FB89D-498B-9446-A6B6-97B773229A6D}" dt="2024-09-24T13:58:40.444" v="612" actId="1037"/>
          <ac:spMkLst>
            <pc:docMk/>
            <pc:sldMk cId="2105751586" sldId="258"/>
            <ac:spMk id="23" creationId="{40EA4471-C477-BB4D-E2CF-773A8C52C55F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4" creationId="{AB4B73BA-4D38-8B40-3371-6DFEFE9E6553}"/>
          </ac:spMkLst>
        </pc:spChg>
        <pc:spChg chg="mod">
          <ac:chgData name="Charlotte Lee" userId="c00d8afc-4d54-4513-bdae-4d8630ba4353" providerId="ADAL" clId="{875FB89D-498B-9446-A6B6-97B773229A6D}" dt="2024-09-24T13:58:40.444" v="612" actId="1037"/>
          <ac:spMkLst>
            <pc:docMk/>
            <pc:sldMk cId="2105751586" sldId="258"/>
            <ac:spMk id="25" creationId="{D3ABC6BD-22EC-E8C3-246A-4D748F21AD11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6" creationId="{21D59EA0-82C1-8774-FAD3-153AC7865357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7" creationId="{E791F17D-E31D-8B43-2A10-C80413FC666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8" creationId="{B209B94C-D077-0983-41B5-5D2B8982C76A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9" creationId="{60B56453-25AC-4A0E-8723-B085A25FCD66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30" creationId="{AE754758-F23E-08B5-3624-353E76D5EE09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31" creationId="{D8E922D5-6169-6796-9C89-4C12AC239C58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32" creationId="{89135507-DA4F-BED7-BE08-9AA184141EB9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33" creationId="{CC0E28F4-6A3D-58E8-1498-C978D8E7FC94}"/>
          </ac:spMkLst>
        </pc:spChg>
        <pc:spChg chg="mod">
          <ac:chgData name="Charlotte Lee" userId="c00d8afc-4d54-4513-bdae-4d8630ba4353" providerId="ADAL" clId="{875FB89D-498B-9446-A6B6-97B773229A6D}" dt="2024-09-24T13:57:17.584" v="504" actId="1037"/>
          <ac:spMkLst>
            <pc:docMk/>
            <pc:sldMk cId="2105751586" sldId="258"/>
            <ac:spMk id="34" creationId="{4174B9E6-A125-227C-886A-79F315ACA14C}"/>
          </ac:spMkLst>
        </pc:spChg>
        <pc:spChg chg="mod">
          <ac:chgData name="Charlotte Lee" userId="c00d8afc-4d54-4513-bdae-4d8630ba4353" providerId="ADAL" clId="{875FB89D-498B-9446-A6B6-97B773229A6D}" dt="2024-09-24T13:57:22.424" v="507" actId="1035"/>
          <ac:spMkLst>
            <pc:docMk/>
            <pc:sldMk cId="2105751586" sldId="258"/>
            <ac:spMk id="35" creationId="{7253CA98-604A-E70E-3F01-A21A3B8BF70D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36" creationId="{307BF118-786C-BD8E-5911-BAA8E4A15D95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37" creationId="{6D4EE6A6-767B-0A3B-47EB-E5A6CA642CE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38" creationId="{59A0B5CA-0530-1677-6426-588FF2C8B801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39" creationId="{7ECF4232-EC14-F811-4C36-3C1B9067EE90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40" creationId="{5D3EFEB4-D188-3F0C-7955-8DBB8A0E9CFB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41" creationId="{45BF525A-37B8-585B-9EBF-7E28F4298ACB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43" creationId="{9606D2CC-9F74-9195-3496-2EC1F3125AE3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44" creationId="{94A153DF-6CBD-8292-DE56-97B1FAF3AEBC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46" creationId="{11B56C7A-5126-A5DC-276E-1A2762125381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47" creationId="{91D668B6-1039-F127-B42A-4A2BE93A89FD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49" creationId="{4371E196-0347-4A17-4833-3F16222380F4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50" creationId="{771ED7FA-7654-DD89-8047-3A05CC324950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52" creationId="{F80493B2-3C60-5359-77A7-10C413A8CD1A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53" creationId="{83838814-929A-8B6E-6479-743725884952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54" creationId="{653644C1-E94C-21E3-9D6A-076707406A40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55" creationId="{ACF29EE1-431D-1A3C-B7F5-504D8731CEEB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56" creationId="{C3A67C3A-BD52-FC15-4627-7707526C9F45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57" creationId="{E48FFC3B-882B-7CF8-BF0F-D726C6E29723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60" creationId="{37A98A00-095C-7962-2EBA-E2A060718EF1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61" creationId="{5C07B616-C5AC-9127-2150-CBBFB23DA96D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62" creationId="{4BE9EF10-C5F6-8FBC-7D28-FA7694D284D6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63" creationId="{D9554D54-9B0F-C91E-763D-EDBF5BEA23FC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65" creationId="{7F8AB0D0-531C-9175-22C9-AD92833BB6B9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66" creationId="{8F4ADB66-9EF8-02B3-6D38-B58BB1B18178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67" creationId="{31D59F89-5F50-E51F-2787-D75B4B4671ED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68" creationId="{139A6630-5E0F-2009-9AC8-9E073694A93A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69" creationId="{D6DC84EF-AC74-79EC-A825-A0511F083646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0" creationId="{1AF32547-A971-10BF-239C-B8F63241AD11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1" creationId="{EB419A61-E84D-F087-C3E0-78B0EC75965D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2" creationId="{0D2CC772-6A3F-149B-F746-7ED82170DBF9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3" creationId="{D6E96ACC-04B8-ED4B-21E2-1B0EDC9BB064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4" creationId="{B1C90969-DBE9-D807-3756-7F3864228AF4}"/>
          </ac:spMkLst>
        </pc:spChg>
        <pc:spChg chg="mod">
          <ac:chgData name="Charlotte Lee" userId="c00d8afc-4d54-4513-bdae-4d8630ba4353" providerId="ADAL" clId="{875FB89D-498B-9446-A6B6-97B773229A6D}" dt="2024-09-24T13:23:17.939" v="192" actId="404"/>
          <ac:spMkLst>
            <pc:docMk/>
            <pc:sldMk cId="2105751586" sldId="258"/>
            <ac:spMk id="75" creationId="{E0773FC3-CE77-B87D-4A05-B931E497292E}"/>
          </ac:spMkLst>
        </pc:spChg>
        <pc:spChg chg="mod">
          <ac:chgData name="Charlotte Lee" userId="c00d8afc-4d54-4513-bdae-4d8630ba4353" providerId="ADAL" clId="{875FB89D-498B-9446-A6B6-97B773229A6D}" dt="2024-09-24T13:58:11.493" v="581" actId="1037"/>
          <ac:spMkLst>
            <pc:docMk/>
            <pc:sldMk cId="2105751586" sldId="258"/>
            <ac:spMk id="112" creationId="{5D30A085-10B6-FC5D-5AB5-E58555CD9B13}"/>
          </ac:spMkLst>
        </pc:spChg>
        <pc:spChg chg="mod">
          <ac:chgData name="Charlotte Lee" userId="c00d8afc-4d54-4513-bdae-4d8630ba4353" providerId="ADAL" clId="{875FB89D-498B-9446-A6B6-97B773229A6D}" dt="2024-09-24T13:58:06.423" v="572" actId="1037"/>
          <ac:spMkLst>
            <pc:docMk/>
            <pc:sldMk cId="2105751586" sldId="258"/>
            <ac:spMk id="113" creationId="{99EA72AD-8135-E645-0EBA-4D44C53ADD73}"/>
          </ac:spMkLst>
        </pc:spChg>
        <pc:spChg chg="mod">
          <ac:chgData name="Charlotte Lee" userId="c00d8afc-4d54-4513-bdae-4d8630ba4353" providerId="ADAL" clId="{875FB89D-498B-9446-A6B6-97B773229A6D}" dt="2024-09-24T13:59:07.736" v="635" actId="1037"/>
          <ac:spMkLst>
            <pc:docMk/>
            <pc:sldMk cId="2105751586" sldId="258"/>
            <ac:spMk id="114" creationId="{91165F40-0F22-1F0C-A0C7-18DEA6E95FFE}"/>
          </ac:spMkLst>
        </pc:spChg>
        <pc:spChg chg="mod">
          <ac:chgData name="Charlotte Lee" userId="c00d8afc-4d54-4513-bdae-4d8630ba4353" providerId="ADAL" clId="{875FB89D-498B-9446-A6B6-97B773229A6D}" dt="2024-09-24T13:59:07.736" v="635" actId="1037"/>
          <ac:spMkLst>
            <pc:docMk/>
            <pc:sldMk cId="2105751586" sldId="258"/>
            <ac:spMk id="115" creationId="{F6B55A5A-F264-B237-A702-08D0809ED78D}"/>
          </ac:spMkLst>
        </pc:spChg>
        <pc:spChg chg="mod">
          <ac:chgData name="Charlotte Lee" userId="c00d8afc-4d54-4513-bdae-4d8630ba4353" providerId="ADAL" clId="{875FB89D-498B-9446-A6B6-97B773229A6D}" dt="2024-09-24T13:59:07.736" v="635" actId="1037"/>
          <ac:spMkLst>
            <pc:docMk/>
            <pc:sldMk cId="2105751586" sldId="258"/>
            <ac:spMk id="116" creationId="{2B2895D9-9E34-80C1-94C0-43750FEAFE8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19" creationId="{15F006B8-A396-BE44-E591-EF7B984A5BB7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2" creationId="{107CF8E0-9B36-1B51-ECAD-42669225D7A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4" creationId="{A04295B1-6550-6677-2AF8-EC51782815F4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6" creationId="{CFA9EAA4-FB9F-BBFC-7020-67EFC2925257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7" creationId="{80B76A2E-7017-AD4C-B95A-263BF4D4908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8" creationId="{A530BA13-29E4-8959-7A16-B1DDB251F04F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29" creationId="{8B93A29F-B5C6-19E7-1B20-6D755F558C70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30" creationId="{8CD18B13-1FD4-DE2B-C284-372163CE947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34" creationId="{C80D72CE-3AC4-A792-75E0-96F66B5FA726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35" creationId="{6C06C83F-DAD0-84BC-B10D-5692140F7081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36" creationId="{BA26D8BB-D387-9F42-F9C0-730BC64E1F8C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0" creationId="{80FE8566-29C1-761D-34BA-A78197BCB014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1" creationId="{3043FBC7-C6FF-D949-36F2-DA3F6CA9058C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2" creationId="{CECF4B7D-90CA-0049-BAA4-A99206F9A0DC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4" creationId="{CD81F3A3-FF06-D7A0-5E2C-A509A1AF68C9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5" creationId="{50E972DE-93AA-813F-A483-FA85032E1EF7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46" creationId="{CB7A0423-6F8D-1BBB-32C3-B1ACBD904FE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47" creationId="{7C1716A0-25A0-4BBF-5D33-3240832A6CAF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49" creationId="{8687C120-D5E8-EC7D-780C-E04FC0630553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50" creationId="{4FD06BB4-1A0D-7038-8DAB-1350C66B3A70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51" creationId="{D2F0DFC7-B522-D9C2-EB21-8FAFB1FFEEE5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52" creationId="{C3F4D6D2-74FE-4D2F-9AAD-F157BB2D6F9F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53" creationId="{CE0E83E8-CC0C-DE61-2D45-00EF074A36D6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55" creationId="{C8639FAA-B670-EE8E-3FC6-B5C4C98BF33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57" creationId="{D96386DC-55E4-B9CD-C66F-20B3C0BC5989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62" creationId="{A8B67D3C-C2AC-4E0E-587C-EA4186B19D2F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63" creationId="{037C24CE-F60A-48A0-C1A4-94809449BCC1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64" creationId="{9D20A4F7-B306-6430-5932-6031AAFEA3BD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65" creationId="{418D7236-0D24-914D-FA21-DF9BCB70F78A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66" creationId="{05585606-84FB-31C2-56E1-AE73FDB1886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73" creationId="{02F64135-D744-53DE-2537-18409B596154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76" creationId="{99F2C016-5561-DC94-764E-82750E7540AB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77" creationId="{038A37FB-CA8D-3A0B-AF53-1BF3EC232558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79" creationId="{43630A04-CF83-CA46-EF41-5A395A4CEEB4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80" creationId="{2E0850AB-B369-C23D-B688-F4AC0DD178A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81" creationId="{AE5B832E-F46D-40E2-89A6-EACE2D25A935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83" creationId="{C900B884-3CE1-BB99-516B-96D7C8B8BD3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84" creationId="{9B2FB043-4D62-89C0-AD3A-4BF792DA2320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89" creationId="{6F107447-6E51-C795-E0FC-B14DD03E37B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0" creationId="{28B12BD5-73DB-9FD7-AD87-A6AF751561D9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1" creationId="{4B412049-566B-E86B-5645-6C54FD0C0059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4" creationId="{A445AE4A-153A-0F48-1C85-819589BC53C3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6" creationId="{95A84EFC-83BC-6CE0-CD95-589C7A2E648B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7" creationId="{92738AAE-70D9-C818-4088-1F747EDB50C8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198" creationId="{A25C0FFB-4AB6-9ECA-166A-6148EBD718CE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199" creationId="{38B90242-D091-1125-071F-40120AF2DFD4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3" creationId="{A09F22D0-F679-7F04-7A86-C36D8C03A974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4" creationId="{78CCA8AD-BECA-2C29-D202-B1D11F0EA9F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5" creationId="{B4B8DE35-BB6A-49E4-0BD1-CECA425C975D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6" creationId="{05514C8C-034A-2066-375E-325B676F6013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7" creationId="{86DDBCA5-0F66-26DA-16F8-44F852B9EB12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8" creationId="{799F979F-91DF-676A-6AAD-4A834CF7EE7B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09" creationId="{40468A79-070B-42FE-00AD-8D92E149C53C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13" creationId="{6A2F2F03-57C7-E675-EF59-AE1B7C30E2F0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14" creationId="{1201DBAC-D0F7-61CE-3A00-13E39F948CA0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15" creationId="{AE94EBB3-53B7-A14F-5515-667FB233E62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16" creationId="{9CA31462-35AC-B4F8-12FD-DD1E5D569625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17" creationId="{B9517498-8EB3-532C-C039-06D83B0CB7DF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22" creationId="{ACFB8C3A-AE6E-3799-9FA1-B96C5FD92C74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25" creationId="{37AC49BB-B71C-2009-2DFC-7F7409349A17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26" creationId="{0C716107-5C2F-5F0B-B91D-8AFC6589568D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27" creationId="{7B50ECE3-6C73-485E-06A7-31E0B851D9C2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29" creationId="{04342EB4-5241-7142-047B-7B322FB97943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0" creationId="{5A04ED05-37B7-8E7D-18CE-FAAE3257F3C1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1" creationId="{0CD35BCC-A175-4550-4F2B-B98218097EC7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2" creationId="{5F15D4B2-8431-9418-8E36-4EAD7ACAEE3C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3" creationId="{E3587A36-AEB0-EB4B-93AA-B2B56D68FED9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4" creationId="{1E2F64B8-CDD0-F6FB-1187-4812B2137F4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5" creationId="{2FC3CBB8-A3DD-79CE-BF6C-9C586EC24D63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6" creationId="{A16B530D-43AF-655A-0537-65FFCCC2197A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7" creationId="{FA523D3A-D2E1-53D3-0FE0-812810F0A7F8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8" creationId="{A7C60EEE-8525-16F1-F6CB-545A7FAE6CE4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39" creationId="{5652CE12-DA96-F32D-80F3-DBD3CEAA6065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40" creationId="{63EF13E7-A0AF-4A78-693F-412A43EC14C7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42" creationId="{CFE6B4E2-3EC4-1550-A1B8-4ED84F2EEB47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43" creationId="{3313E069-C811-AEC8-66D5-4408963742B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44" creationId="{08DE823C-2F1C-685D-58F3-CA5262801A45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45" creationId="{84C1DA57-A53D-12E3-5D30-DE9C702CE353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46" creationId="{E42D88DD-EDF4-AFC5-9ACE-39AFBB456721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47" creationId="{001DF1F8-5582-74D8-B46D-8929AC802326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48" creationId="{D4610933-3440-E9A8-FE12-53D622B5477C}"/>
          </ac:spMkLst>
        </pc:spChg>
        <pc:spChg chg="add mod">
          <ac:chgData name="Charlotte Lee" userId="c00d8afc-4d54-4513-bdae-4d8630ba4353" providerId="ADAL" clId="{875FB89D-498B-9446-A6B6-97B773229A6D}" dt="2024-09-24T13:19:15.752" v="12" actId="1038"/>
          <ac:spMkLst>
            <pc:docMk/>
            <pc:sldMk cId="2105751586" sldId="258"/>
            <ac:spMk id="251" creationId="{77B9BCC1-1404-840E-BA89-FF4A65A3975A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53" creationId="{EBEDC66E-8864-6536-233B-20BF0A4BC911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54" creationId="{47915E39-C7DA-AF26-979E-759FF54A6D7E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55" creationId="{B083D3C6-024D-C2D2-DD76-C5F672AD784A}"/>
          </ac:spMkLst>
        </pc:spChg>
        <pc:spChg chg="mod">
          <ac:chgData name="Charlotte Lee" userId="c00d8afc-4d54-4513-bdae-4d8630ba4353" providerId="ADAL" clId="{875FB89D-498B-9446-A6B6-97B773229A6D}" dt="2024-09-24T13:19:02.909" v="2"/>
          <ac:spMkLst>
            <pc:docMk/>
            <pc:sldMk cId="2105751586" sldId="258"/>
            <ac:spMk id="256" creationId="{ABFD7190-8AB0-DB57-5FC4-0F4F55AAAFBD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0" creationId="{1E2866A9-5020-C75C-7DC8-0983DADAFBE7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1" creationId="{F695F898-84B1-E016-F163-CACF7914D7A1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2" creationId="{CC0C35D3-6193-B2CD-FACB-FBD493DA2748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3" creationId="{C666CE71-8FE8-FF99-ED66-4021BF2745AE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4" creationId="{186D023D-9533-BA9B-C902-759838ECED71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5" creationId="{C71C4E13-13F4-ADD7-691D-D8EF79C44549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6" creationId="{ACED19B0-3DAF-B690-723C-E0B490815370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7" creationId="{CE850974-A87C-0D6F-C8DE-87866D6B2725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8" creationId="{D2D17F05-710C-73F6-2A6C-C24AB3B898DA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69" creationId="{351CD098-9F2C-A40A-EE04-2C18B535643A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0" creationId="{99D99267-8F6E-DBE7-428B-66E381BBE0C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1" creationId="{B1EAA177-6CFC-1338-3E0A-0BD22FB70B0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2" creationId="{C4CE97C0-D152-1E53-ECDA-4C6B54C4280A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3" creationId="{F9212B66-2A24-0C76-E693-9CCF0CC38CAD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4" creationId="{21823F7D-A438-E261-F11B-796C2A01645E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5" creationId="{6342D176-ED32-4BFB-E747-319022630BAB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7" creationId="{653B7868-ADC9-6E25-F7D2-494CA5BB2A81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78" creationId="{DA845360-9C0F-E1E5-2856-0E37859CE867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0" creationId="{571315A1-6A13-CACE-A487-BB3A7033141B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1" creationId="{6054D296-0214-5770-DC1C-2E2EEF1B66B0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3" creationId="{B1CB3A13-B57D-33A0-403D-471C25E426A2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4" creationId="{A497807B-F6F7-A1FB-7A9E-39A41C58B8B0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6" creationId="{3B50BE85-5206-12B8-8624-82CEBC90533D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7" creationId="{F746D5E3-75A7-A52A-0676-3A9E044584DC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8" creationId="{15DECA03-8D7A-CDE6-C3F8-441B3C07CD43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89" creationId="{E77B2A93-DBD6-13B5-755B-A491C10517AC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0" creationId="{1B646958-87FE-4EE6-C671-A4202A63D32A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1" creationId="{DF7B33B0-34EB-7717-795D-EE30C7F30F5E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4" creationId="{8B7C851D-9307-1155-8EF9-156183103A60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5" creationId="{1387E5CC-60C3-F661-9D69-7115437280E3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6" creationId="{B48B115B-0412-8246-6B8A-601588EF8E6D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7" creationId="{55EB3B90-4F0F-8839-5B96-BEE15EB5D164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298" creationId="{BFA26E96-EBC0-38FF-CF3D-368A158D16F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1" creationId="{4512CB38-224F-5F05-2664-B1595E17B85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3" creationId="{3948E267-195A-C30E-4BF2-1CBE8180D366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5" creationId="{B563CDC5-A6A1-1A56-1FE3-8F5209C0373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6" creationId="{BDE75FB0-5A01-3D2E-2BB2-7A100A69380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7" creationId="{FAEF333C-0C29-D127-B8F9-1DAD88000779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8" creationId="{A018394E-959E-64A7-FE15-4E21A0D2FD35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09" creationId="{B7CD5E18-4711-9A73-A45F-3898F6163980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11" creationId="{93160766-0B80-B3A1-B45C-98025CCEE037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15" creationId="{390829DA-61AA-2834-335F-102255BB7C08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16" creationId="{C0DBE265-447B-CF01-2FF6-3F042209A25B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18" creationId="{C227639A-E92F-7B42-5467-775F8FB1EB15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19" creationId="{76E1F6C9-5471-3246-35E8-CE263457AC0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0" creationId="{98CB33E7-E75B-559E-CE1D-1441E91EF93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1" creationId="{E6CC02D9-7A22-A84A-4DA7-C8F7B415A977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3" creationId="{CDC78654-6FE5-3D62-ED90-108F2BEA9CE1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7" creationId="{5B5E1439-3072-8773-3278-22707E8F9066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8" creationId="{B5644B9C-ED03-CE02-185A-67A4F211198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29" creationId="{2A09CF28-CE96-E239-CB92-7A4BFE0530EB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0" creationId="{D97804F0-FD56-D395-0F26-198D1CE10355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4" creationId="{3B6B9C2D-7A7D-0E80-023B-F138ADC7A8BD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6" creationId="{DB9527FF-1A78-0D15-6567-FEEF59AB1728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7" creationId="{46304266-BF85-EE22-A3B9-015EE6ACABFD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8" creationId="{1251FB06-5A12-1E3C-15FE-798BAC999FD7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39" creationId="{CB6E0E83-1609-EB67-563B-F9FD026F5AB1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0" creationId="{9603121D-971D-9E2C-E50B-C691BA645860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1" creationId="{AF5CCA77-F155-2C6E-4BE5-A122CE95E80E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2" creationId="{B6B434C8-62F4-9267-1EC2-036E84C36BFA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4" creationId="{7FE93FDE-0006-DB09-D689-EFA84A6F5941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7" creationId="{05CF991C-8F47-4056-EB04-3BB229E57888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48" creationId="{F250C738-6B6E-3469-BADA-258C8FB3A4D4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54" creationId="{2801E8A8-1B17-604B-0426-C992F6F1DA28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1" creationId="{64EF8621-D447-AF78-5398-A9119DE9EBD1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2" creationId="{05A6E5E7-5E05-14AA-FF37-BB915053A63C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5" creationId="{B096D35C-B49B-74F6-A75F-0B949CE71E8D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6" creationId="{0B71BA45-9F22-C565-7A03-3CA290C3272B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7" creationId="{C8B2CB8F-17B6-5E8B-8830-4B1ACD254B8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8" creationId="{0694873C-A568-3080-8157-E2ADFACEB4D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69" creationId="{5B7D850B-B411-5CC0-E35C-998787463348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0" creationId="{E5152C39-5BE4-E1AF-EEF0-B93A4E62B91A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1" creationId="{8FCD6203-2144-5F91-D791-508893E3B8EF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2" creationId="{E10F4061-E8D3-FF19-35F9-3A91139D1B7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3" creationId="{E3A1225E-BD02-1476-5646-92A18B7733DC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5" creationId="{E2DB7D05-12F5-46CB-5444-200366B45052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6" creationId="{28F91DDC-69C3-DB22-1B8C-4EA5FFB9B0B3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7" creationId="{4E31261B-E407-971C-958E-1AE868660E20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78" creationId="{E366B27B-E409-2D1E-9121-F61992E86753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0" creationId="{4F3057C3-803E-1816-2E72-C85D4CB868FD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1" creationId="{543C673F-A78A-9010-50E7-CEB5BF380012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2" creationId="{8113B139-3056-773B-77ED-97F2F7F2EB18}"/>
          </ac:spMkLst>
        </pc:spChg>
        <pc:spChg chg="add 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3" creationId="{29B74997-D434-5EFA-1EFA-F39D0DD969C6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5" creationId="{A4E0BD07-164B-08C2-6E13-F9FD1A6044A2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6" creationId="{8B53BAFA-8BCE-800E-E7C7-970D856347D1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7" creationId="{FFBDD84A-844C-8422-AFD6-FC84A25F263F}"/>
          </ac:spMkLst>
        </pc:spChg>
        <pc:spChg chg="mod">
          <ac:chgData name="Charlotte Lee" userId="c00d8afc-4d54-4513-bdae-4d8630ba4353" providerId="ADAL" clId="{875FB89D-498B-9446-A6B6-97B773229A6D}" dt="2024-09-24T13:19:56.821" v="16"/>
          <ac:spMkLst>
            <pc:docMk/>
            <pc:sldMk cId="2105751586" sldId="258"/>
            <ac:spMk id="388" creationId="{A07F5E92-B62D-AB0D-7728-404657FE1F2E}"/>
          </ac:spMkLst>
        </pc:s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" creationId="{07C0A7DB-BBE0-472D-1D61-0E8194651855}"/>
          </ac:grpSpMkLst>
        </pc:grpChg>
        <pc:grpChg chg="mod">
          <ac:chgData name="Charlotte Lee" userId="c00d8afc-4d54-4513-bdae-4d8630ba4353" providerId="ADAL" clId="{875FB89D-498B-9446-A6B6-97B773229A6D}" dt="2024-09-24T13:57:25.914" v="510" actId="1035"/>
          <ac:grpSpMkLst>
            <pc:docMk/>
            <pc:sldMk cId="2105751586" sldId="258"/>
            <ac:grpSpMk id="7" creationId="{F43BF6AE-F889-E4AF-638C-1948D92D590A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42" creationId="{5FEB5D28-1754-A58F-2A72-0FC8ED5F92DA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45" creationId="{EC2B81FB-085B-5E6F-F8DF-9788611A420E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48" creationId="{ECDEC211-39C8-04FE-2B7B-3A495F4D8AE9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51" creationId="{5F913324-C007-0856-E652-4F2FF04BC3CD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58" creationId="{BEB62A46-BA03-1F7C-ED29-F0F55F9D9EAB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59" creationId="{D54D110E-6C5A-4C66-8C63-AF2BE64AD80E}"/>
          </ac:grpSpMkLst>
        </pc:grpChg>
        <pc:grpChg chg="mod">
          <ac:chgData name="Charlotte Lee" userId="c00d8afc-4d54-4513-bdae-4d8630ba4353" providerId="ADAL" clId="{875FB89D-498B-9446-A6B6-97B773229A6D}" dt="2024-09-24T13:59:07.736" v="635" actId="1037"/>
          <ac:grpSpMkLst>
            <pc:docMk/>
            <pc:sldMk cId="2105751586" sldId="258"/>
            <ac:grpSpMk id="76" creationId="{BD42E964-1E7E-6195-B414-95262D390F72}"/>
          </ac:grpSpMkLst>
        </pc:grpChg>
        <pc:grpChg chg="mod">
          <ac:chgData name="Charlotte Lee" userId="c00d8afc-4d54-4513-bdae-4d8630ba4353" providerId="ADAL" clId="{875FB89D-498B-9446-A6B6-97B773229A6D}" dt="2024-09-24T13:59:07.736" v="635" actId="1037"/>
          <ac:grpSpMkLst>
            <pc:docMk/>
            <pc:sldMk cId="2105751586" sldId="258"/>
            <ac:grpSpMk id="88" creationId="{7DA7E105-B848-58DF-768F-8ED0F9FEB6CE}"/>
          </ac:grpSpMkLst>
        </pc:grpChg>
        <pc:grpChg chg="mod">
          <ac:chgData name="Charlotte Lee" userId="c00d8afc-4d54-4513-bdae-4d8630ba4353" providerId="ADAL" clId="{875FB89D-498B-9446-A6B6-97B773229A6D}" dt="2024-09-24T13:59:07.736" v="635" actId="1037"/>
          <ac:grpSpMkLst>
            <pc:docMk/>
            <pc:sldMk cId="2105751586" sldId="258"/>
            <ac:grpSpMk id="100" creationId="{ED5A8D93-DF47-B26C-ADF8-2E7793094E80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33" creationId="{6E282CF5-4B48-479A-2AA7-63C4088CBAA1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39" creationId="{0658D672-99F9-B1F2-E5D0-0A61A2349B42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43" creationId="{4727A970-D575-B623-D7B1-C9B15A447877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48" creationId="{F7A0A4AB-B14E-C548-9D91-2CA77644A1BE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56" creationId="{DF6A4942-2DEE-51B3-4BD6-ECC67EF8421F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160" creationId="{A29C5A06-2C1A-0A73-BC3D-CDC9F14396D5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161" creationId="{BF5F787E-8207-D1E9-F73B-536DD3B37D88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67" creationId="{230A63C5-51E8-2F76-DE5D-352708EFFF5C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168" creationId="{28A9FC05-741B-0FD8-9AD5-3E5A1CC640DE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74" creationId="{4DAF5E22-47C1-0131-5511-4E862D3D96B0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78" creationId="{3D2850F3-5FAE-482A-4A4D-1E89F0AC63C1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185" creationId="{D4F1BDB1-2438-EFC6-BC97-6CD199BA9865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187" creationId="{C8369217-7978-9BC6-6D78-1988117F3CF2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00" creationId="{8170D28E-30BE-566F-E71B-32E3920FDC90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10" creationId="{0A3B3BD0-72EE-7E45-1D23-BFACA72E14B7}"/>
          </ac:grpSpMkLst>
        </pc:grpChg>
        <pc:grpChg chg="mod">
          <ac:chgData name="Charlotte Lee" userId="c00d8afc-4d54-4513-bdae-4d8630ba4353" providerId="ADAL" clId="{875FB89D-498B-9446-A6B6-97B773229A6D}" dt="2024-09-24T13:19:02.909" v="2"/>
          <ac:grpSpMkLst>
            <pc:docMk/>
            <pc:sldMk cId="2105751586" sldId="258"/>
            <ac:grpSpMk id="211" creationId="{EC4CAE27-8132-7CF0-B572-6105C87FA982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18" creationId="{ECDE15C7-71E2-6FA6-1B9B-6B8F8F48AAD8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41" creationId="{0902517C-81A7-B492-C780-EFDB9B58D8F7}"/>
          </ac:grpSpMkLst>
        </pc:grpChg>
        <pc:grpChg chg="add mod">
          <ac:chgData name="Charlotte Lee" userId="c00d8afc-4d54-4513-bdae-4d8630ba4353" providerId="ADAL" clId="{875FB89D-498B-9446-A6B6-97B773229A6D}" dt="2024-09-24T13:19:15.752" v="12" actId="1038"/>
          <ac:grpSpMkLst>
            <pc:docMk/>
            <pc:sldMk cId="2105751586" sldId="258"/>
            <ac:grpSpMk id="252" creationId="{64952790-E748-C340-2CA6-FE7A295616D8}"/>
          </ac:grpSpMkLst>
        </pc:grpChg>
        <pc:grpChg chg="add mod">
          <ac:chgData name="Charlotte Lee" userId="c00d8afc-4d54-4513-bdae-4d8630ba4353" providerId="ADAL" clId="{875FB89D-498B-9446-A6B6-97B773229A6D}" dt="2024-09-24T13:57:55.339" v="560" actId="1038"/>
          <ac:grpSpMkLst>
            <pc:docMk/>
            <pc:sldMk cId="2105751586" sldId="258"/>
            <ac:grpSpMk id="258" creationId="{B8372615-6408-D84B-65BC-9A64D2BAE1B9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59" creationId="{895C75CE-082F-29BE-D54E-C7F9FFADEC55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76" creationId="{1F76A6D7-8999-ABDE-9B37-1F1CD859611A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79" creationId="{3A144BA7-1EE0-4626-2A93-838382964B98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82" creationId="{667C7FF3-965E-AC45-1FBA-945CF82799EB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85" creationId="{81F5BD6A-14C5-B7FD-2CD8-7848D089AF62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92" creationId="{5895903C-C75E-5CB0-5A23-8CDBFA07DD28}"/>
          </ac:grpSpMkLst>
        </pc:grpChg>
        <pc:grpChg chg="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293" creationId="{D08E8DD9-08A9-EC43-79E7-39572ED27FAB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14" creationId="{2A1BFCA5-6EE4-5C1B-7CCA-8D2C1402A192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17" creationId="{6946A4B0-AC88-B882-339A-1E7471887462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24" creationId="{53C0E078-3451-1E0A-7164-569A77DF2988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35" creationId="{C11DD042-1D39-F4EB-10DC-12FB0E504798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56" creationId="{CA066D49-1407-2ED6-01AF-C6BD25AAA28B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64" creationId="{A72E51FD-B43B-3860-3B74-09397EF502FD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74" creationId="{EDA8F98B-11AF-23C5-9BC7-FCD118BBDF60}"/>
          </ac:grpSpMkLst>
        </pc:grpChg>
        <pc:grpChg chg="add mod">
          <ac:chgData name="Charlotte Lee" userId="c00d8afc-4d54-4513-bdae-4d8630ba4353" providerId="ADAL" clId="{875FB89D-498B-9446-A6B6-97B773229A6D}" dt="2024-09-24T13:19:56.821" v="16"/>
          <ac:grpSpMkLst>
            <pc:docMk/>
            <pc:sldMk cId="2105751586" sldId="258"/>
            <ac:grpSpMk id="384" creationId="{9FC40055-281A-DCD6-932E-4D2638D0C219}"/>
          </ac:grpSpMkLst>
        </pc:grpChg>
        <pc:grpChg chg="add mod">
          <ac:chgData name="Charlotte Lee" userId="c00d8afc-4d54-4513-bdae-4d8630ba4353" providerId="ADAL" clId="{875FB89D-498B-9446-A6B6-97B773229A6D}" dt="2024-09-24T13:57:55.339" v="560" actId="1038"/>
          <ac:grpSpMkLst>
            <pc:docMk/>
            <pc:sldMk cId="2105751586" sldId="258"/>
            <ac:grpSpMk id="390" creationId="{0C1BE4C1-8B2C-6855-895B-5F8DC662EE97}"/>
          </ac:grpSpMkLst>
        </pc:grpChg>
        <pc:picChg chg="del">
          <ac:chgData name="Charlotte Lee" userId="c00d8afc-4d54-4513-bdae-4d8630ba4353" providerId="ADAL" clId="{875FB89D-498B-9446-A6B6-97B773229A6D}" dt="2024-09-24T13:19:02.063" v="1" actId="478"/>
          <ac:picMkLst>
            <pc:docMk/>
            <pc:sldMk cId="2105751586" sldId="258"/>
            <ac:picMk id="5" creationId="{4A4E4C3F-9D7B-DF91-A72D-34DBAD752665}"/>
          </ac:picMkLst>
        </pc:picChg>
        <pc:picChg chg="del">
          <ac:chgData name="Charlotte Lee" userId="c00d8afc-4d54-4513-bdae-4d8630ba4353" providerId="ADAL" clId="{875FB89D-498B-9446-A6B6-97B773229A6D}" dt="2024-09-24T13:19:55.948" v="15" actId="478"/>
          <ac:picMkLst>
            <pc:docMk/>
            <pc:sldMk cId="2105751586" sldId="258"/>
            <ac:picMk id="11" creationId="{B47C42DD-5267-48E1-73DE-B77CBDFE92B5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137" creationId="{639961AA-CDF3-F014-2289-51C21DEFFEF5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58" creationId="{A23B3E6F-9E9E-A242-2B14-1D0179281B9B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69" creationId="{54CA8518-1718-F4B2-1FED-9611AB738394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70" creationId="{04B966C0-75FA-1DC1-4518-CCDFD4C6EA48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71" creationId="{2F0DE413-789C-43C1-59D9-E280A449EF19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172" creationId="{175C4257-F594-65A9-3714-7C2D91126F1B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75" creationId="{091F4000-DA8A-9D88-7DD7-C4D1D58D47C6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86" creationId="{741BCDCB-4D25-DBED-3474-781F0AB245DC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188" creationId="{FCED82CF-7320-EB8D-AEE9-EC6DF0083E1B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201" creationId="{88CD649F-8E3E-E821-94DD-9FC6784D79A6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202" creationId="{28879778-2129-C96D-C82D-F8A2F45C2F22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219" creationId="{230DFC17-0DCE-B48B-BD67-65B5059D141C}"/>
          </ac:picMkLst>
        </pc:picChg>
        <pc:picChg chg="mod">
          <ac:chgData name="Charlotte Lee" userId="c00d8afc-4d54-4513-bdae-4d8630ba4353" providerId="ADAL" clId="{875FB89D-498B-9446-A6B6-97B773229A6D}" dt="2024-09-24T13:19:02.909" v="2"/>
          <ac:picMkLst>
            <pc:docMk/>
            <pc:sldMk cId="2105751586" sldId="258"/>
            <ac:picMk id="220" creationId="{4616B49D-3378-C266-5328-99FCE4450B1E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223" creationId="{836ADE6F-5B31-AF55-994F-AFB25DE513EB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224" creationId="{2DEBC5C2-1CF8-DEA8-1E0B-04FC0184F6E7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228" creationId="{53469895-6865-1927-151F-2C10C6754AD6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250" creationId="{A8BC6A38-DD80-3102-B5F0-E3E12668A896}"/>
          </ac:picMkLst>
        </pc:picChg>
        <pc:picChg chg="add mod">
          <ac:chgData name="Charlotte Lee" userId="c00d8afc-4d54-4513-bdae-4d8630ba4353" providerId="ADAL" clId="{875FB89D-498B-9446-A6B6-97B773229A6D}" dt="2024-09-24T13:19:15.752" v="12" actId="1038"/>
          <ac:picMkLst>
            <pc:docMk/>
            <pc:sldMk cId="2105751586" sldId="258"/>
            <ac:picMk id="257" creationId="{4BE36CED-444E-B4EB-4174-D17E2118D0A5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10" creationId="{2831547B-FEE8-D695-0234-E5A54DA32F03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12" creationId="{3838F01C-FE48-2EDC-B6A8-BFC0475E3083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22" creationId="{512BA4CF-0702-B923-4B6A-8A20A87B079B}"/>
          </ac:picMkLst>
        </pc:picChg>
        <pc:picChg chg="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25" creationId="{77ABDB5F-A692-7827-B0D6-074BE5CB7ABE}"/>
          </ac:picMkLst>
        </pc:picChg>
        <pc:picChg chg="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26" creationId="{CE7805FF-4363-4022-D03E-D1C957BC4886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31" creationId="{15EE9FD8-E572-590C-575F-E4C65EE952EC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32" creationId="{20ABF120-D914-6E12-403B-38741AF830B1}"/>
          </ac:picMkLst>
        </pc:picChg>
        <pc:picChg chg="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57" creationId="{210C62D2-CB68-8CB1-FA04-58976331F6BB}"/>
          </ac:picMkLst>
        </pc:picChg>
        <pc:picChg chg="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58" creationId="{F6F534CE-12E1-07FD-E9AB-E7803310F905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59" creationId="{3B2671F3-4619-BA8A-F341-247AF1FEBB13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60" creationId="{D048412B-E03B-3C55-AF5F-261991028F14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63" creationId="{233AAD95-B502-9AAF-8A90-E318248613BE}"/>
          </ac:picMkLst>
        </pc:picChg>
        <pc:picChg chg="add mod">
          <ac:chgData name="Charlotte Lee" userId="c00d8afc-4d54-4513-bdae-4d8630ba4353" providerId="ADAL" clId="{875FB89D-498B-9446-A6B6-97B773229A6D}" dt="2024-09-24T13:19:56.821" v="16"/>
          <ac:picMkLst>
            <pc:docMk/>
            <pc:sldMk cId="2105751586" sldId="258"/>
            <ac:picMk id="389" creationId="{B936A6DC-D8BB-1656-043B-2C00CFE0F59D}"/>
          </ac:picMkLst>
        </pc:pic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20" creationId="{71862311-3181-9926-6C80-887A2374E52B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21" creationId="{D3B9A73B-ED8C-0D95-7C37-C8C405B41E0C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23" creationId="{7BC98B43-0CE1-3BC6-5716-966BCD8005AB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25" creationId="{67181297-105D-AE46-D4BB-1C2AFE137FC8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31" creationId="{DDF15DA8-ACF2-5120-9A15-80E7C840D163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32" creationId="{1F287DAC-DB05-2CAD-1E3F-AF2897B73FD2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38" creationId="{3290289A-07C6-337A-CBA5-A8D818A93164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54" creationId="{18872445-4E59-6FB7-6922-A223C6A4E21C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159" creationId="{CF08D688-E20E-B27C-0012-375DC8605096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182" creationId="{7EBDA96A-5F6C-934D-2C1F-D2CC605DBBBF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192" creationId="{989DBD2E-CDF6-D366-57E9-F6DB7B592552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193" creationId="{9C11E735-53B1-80FD-72B6-9D405699FFEB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195" creationId="{D9FB854C-9283-82DD-D4BE-400C26EEC312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212" creationId="{08E2970F-3283-2DFF-1596-E592FDC6F39A}"/>
          </ac:cxnSpMkLst>
        </pc:cxnChg>
        <pc:cxnChg chg="mod">
          <ac:chgData name="Charlotte Lee" userId="c00d8afc-4d54-4513-bdae-4d8630ba4353" providerId="ADAL" clId="{875FB89D-498B-9446-A6B6-97B773229A6D}" dt="2024-09-24T13:19:02.909" v="2"/>
          <ac:cxnSpMkLst>
            <pc:docMk/>
            <pc:sldMk cId="2105751586" sldId="258"/>
            <ac:cxnSpMk id="221" creationId="{F57A0DD5-C718-9AD7-488C-94065D561CF3}"/>
          </ac:cxnSpMkLst>
        </pc:cxnChg>
        <pc:cxnChg chg="add mod">
          <ac:chgData name="Charlotte Lee" userId="c00d8afc-4d54-4513-bdae-4d8630ba4353" providerId="ADAL" clId="{875FB89D-498B-9446-A6B6-97B773229A6D}" dt="2024-09-24T13:19:15.752" v="12" actId="1038"/>
          <ac:cxnSpMkLst>
            <pc:docMk/>
            <pc:sldMk cId="2105751586" sldId="258"/>
            <ac:cxnSpMk id="249" creationId="{02F29702-C719-537E-6696-39FC8A39B95A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299" creationId="{1CC52AE8-F4F2-2C0F-06C3-11C17CCAD1E0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00" creationId="{8E9FDC16-0E2E-47B7-AB7A-6871622217C6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02" creationId="{D25D230E-CC16-75E2-BAC9-1E6FE30024DF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04" creationId="{0218B25A-3A16-1A50-3FAF-675AC89CEE43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13" creationId="{1204252B-C43D-D54A-4D80-E14AAC33F212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33" creationId="{34AD9797-8820-6979-3C35-DB1BA3D00E1A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43" creationId="{23D9E2CA-F84A-B77C-65DE-6B25D6F6465F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45" creationId="{41048326-087B-773A-9E09-E6B11183A87E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46" creationId="{49B411BA-2E1B-F0D6-4EAD-ED466AC71B29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49" creationId="{450C05A9-1053-288A-9687-8C434C019149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50" creationId="{41C3E652-6F81-C929-5534-813205A33D41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51" creationId="{114A1828-0857-8233-DAE9-C37DC7D5777D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52" creationId="{216F1D17-C88C-150F-D97D-1F1A4BA7731D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53" creationId="{929CE93C-6B6D-A719-7438-E7D9F350A87E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55" creationId="{621B0B39-18FD-963C-B6A5-6C6FFA172192}"/>
          </ac:cxnSpMkLst>
        </pc:cxnChg>
        <pc:cxnChg chg="add mod">
          <ac:chgData name="Charlotte Lee" userId="c00d8afc-4d54-4513-bdae-4d8630ba4353" providerId="ADAL" clId="{875FB89D-498B-9446-A6B6-97B773229A6D}" dt="2024-09-24T13:19:56.821" v="16"/>
          <ac:cxnSpMkLst>
            <pc:docMk/>
            <pc:sldMk cId="2105751586" sldId="258"/>
            <ac:cxnSpMk id="379" creationId="{A93A6BE2-168A-1A2C-BEBA-454979592D05}"/>
          </ac:cxnSpMkLst>
        </pc:cxnChg>
      </pc:sldChg>
    </pc:docChg>
  </pc:docChgLst>
  <pc:docChgLst>
    <pc:chgData name="Charlotte Lee" userId="c00d8afc-4d54-4513-bdae-4d8630ba4353" providerId="ADAL" clId="{FEC6D7B7-5C89-6B46-8F4C-FBDE8E8D674B}"/>
    <pc:docChg chg="undo custSel modSld modMainMaster">
      <pc:chgData name="Charlotte Lee" userId="c00d8afc-4d54-4513-bdae-4d8630ba4353" providerId="ADAL" clId="{FEC6D7B7-5C89-6B46-8F4C-FBDE8E8D674B}" dt="2024-03-25T18:18:40.925" v="528" actId="1035"/>
      <pc:docMkLst>
        <pc:docMk/>
      </pc:docMkLst>
      <pc:sldChg chg="addSp delSp modSp mod">
        <pc:chgData name="Charlotte Lee" userId="c00d8afc-4d54-4513-bdae-4d8630ba4353" providerId="ADAL" clId="{FEC6D7B7-5C89-6B46-8F4C-FBDE8E8D674B}" dt="2024-03-25T18:18:40.925" v="528" actId="1035"/>
        <pc:sldMkLst>
          <pc:docMk/>
          <pc:sldMk cId="518231556" sldId="256"/>
        </pc:sldMkLst>
        <pc:spChg chg="mod">
          <ac:chgData name="Charlotte Lee" userId="c00d8afc-4d54-4513-bdae-4d8630ba4353" providerId="ADAL" clId="{FEC6D7B7-5C89-6B46-8F4C-FBDE8E8D674B}" dt="2024-03-25T17:42:31.204" v="154" actId="554"/>
          <ac:spMkLst>
            <pc:docMk/>
            <pc:sldMk cId="518231556" sldId="256"/>
            <ac:spMk id="4" creationId="{81D0A133-FB17-34DD-7B1B-071F07FCFAC2}"/>
          </ac:spMkLst>
        </pc:spChg>
        <pc:spChg chg="del mod">
          <ac:chgData name="Charlotte Lee" userId="c00d8afc-4d54-4513-bdae-4d8630ba4353" providerId="ADAL" clId="{FEC6D7B7-5C89-6B46-8F4C-FBDE8E8D674B}" dt="2024-03-25T17:44:31.147" v="165" actId="478"/>
          <ac:spMkLst>
            <pc:docMk/>
            <pc:sldMk cId="518231556" sldId="256"/>
            <ac:spMk id="5" creationId="{DEC99024-A29B-9F12-6DF7-3152B8D27755}"/>
          </ac:spMkLst>
        </pc:spChg>
        <pc:spChg chg="add mod">
          <ac:chgData name="Charlotte Lee" userId="c00d8afc-4d54-4513-bdae-4d8630ba4353" providerId="ADAL" clId="{FEC6D7B7-5C89-6B46-8F4C-FBDE8E8D674B}" dt="2024-03-25T17:51:44.626" v="467" actId="14100"/>
          <ac:spMkLst>
            <pc:docMk/>
            <pc:sldMk cId="518231556" sldId="256"/>
            <ac:spMk id="6" creationId="{EC02E98F-FDCB-92D4-9DA7-1B656435AC3D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12" creationId="{261105B0-15DB-4140-B47B-F48A26DD2BA4}"/>
          </ac:spMkLst>
        </pc:spChg>
        <pc:spChg chg="mod">
          <ac:chgData name="Charlotte Lee" userId="c00d8afc-4d54-4513-bdae-4d8630ba4353" providerId="ADAL" clId="{FEC6D7B7-5C89-6B46-8F4C-FBDE8E8D674B}" dt="2024-03-25T17:52:35.705" v="471" actId="255"/>
          <ac:spMkLst>
            <pc:docMk/>
            <pc:sldMk cId="518231556" sldId="256"/>
            <ac:spMk id="13" creationId="{F2E53FA9-D9C3-0F42-BF36-75CEF19F3B60}"/>
          </ac:spMkLst>
        </pc:spChg>
        <pc:spChg chg="mod">
          <ac:chgData name="Charlotte Lee" userId="c00d8afc-4d54-4513-bdae-4d8630ba4353" providerId="ADAL" clId="{FEC6D7B7-5C89-6B46-8F4C-FBDE8E8D674B}" dt="2024-03-25T17:52:27.111" v="469" actId="403"/>
          <ac:spMkLst>
            <pc:docMk/>
            <pc:sldMk cId="518231556" sldId="256"/>
            <ac:spMk id="14" creationId="{B0F9DBD0-ABB5-E00E-691B-0A4C8F46B1B7}"/>
          </ac:spMkLst>
        </pc:spChg>
        <pc:spChg chg="mod">
          <ac:chgData name="Charlotte Lee" userId="c00d8afc-4d54-4513-bdae-4d8630ba4353" providerId="ADAL" clId="{FEC6D7B7-5C89-6B46-8F4C-FBDE8E8D674B}" dt="2024-03-25T17:52:22.409" v="468" actId="403"/>
          <ac:spMkLst>
            <pc:docMk/>
            <pc:sldMk cId="518231556" sldId="256"/>
            <ac:spMk id="15" creationId="{86958B28-C20A-4FAB-7E5A-BE0233881A79}"/>
          </ac:spMkLst>
        </pc:spChg>
        <pc:spChg chg="mod">
          <ac:chgData name="Charlotte Lee" userId="c00d8afc-4d54-4513-bdae-4d8630ba4353" providerId="ADAL" clId="{FEC6D7B7-5C89-6B46-8F4C-FBDE8E8D674B}" dt="2024-03-25T17:52:55.996" v="474" actId="255"/>
          <ac:spMkLst>
            <pc:docMk/>
            <pc:sldMk cId="518231556" sldId="256"/>
            <ac:spMk id="16" creationId="{ACE4E8BE-D8CD-9C1B-D7DB-0431D1F0B485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17" creationId="{B8A709BA-2943-95BB-37E5-506AD006D0A4}"/>
          </ac:spMkLst>
        </pc:spChg>
        <pc:spChg chg="mod">
          <ac:chgData name="Charlotte Lee" userId="c00d8afc-4d54-4513-bdae-4d8630ba4353" providerId="ADAL" clId="{FEC6D7B7-5C89-6B46-8F4C-FBDE8E8D674B}" dt="2024-03-25T17:53:17.276" v="487" actId="1035"/>
          <ac:spMkLst>
            <pc:docMk/>
            <pc:sldMk cId="518231556" sldId="256"/>
            <ac:spMk id="18" creationId="{7218708D-7635-EF4C-C66B-953A56C0B0C9}"/>
          </ac:spMkLst>
        </pc:spChg>
        <pc:spChg chg="mod">
          <ac:chgData name="Charlotte Lee" userId="c00d8afc-4d54-4513-bdae-4d8630ba4353" providerId="ADAL" clId="{FEC6D7B7-5C89-6B46-8F4C-FBDE8E8D674B}" dt="2024-03-25T17:53:34.816" v="492" actId="1038"/>
          <ac:spMkLst>
            <pc:docMk/>
            <pc:sldMk cId="518231556" sldId="256"/>
            <ac:spMk id="19" creationId="{2149563E-E3D5-C609-B059-153CB2025793}"/>
          </ac:spMkLst>
        </pc:spChg>
        <pc:spChg chg="mod">
          <ac:chgData name="Charlotte Lee" userId="c00d8afc-4d54-4513-bdae-4d8630ba4353" providerId="ADAL" clId="{FEC6D7B7-5C89-6B46-8F4C-FBDE8E8D674B}" dt="2024-03-25T17:53:25.300" v="489" actId="1035"/>
          <ac:spMkLst>
            <pc:docMk/>
            <pc:sldMk cId="518231556" sldId="256"/>
            <ac:spMk id="20" creationId="{3A2C9435-616D-E09B-9B59-7C423A8ED617}"/>
          </ac:spMkLst>
        </pc:spChg>
        <pc:spChg chg="mod">
          <ac:chgData name="Charlotte Lee" userId="c00d8afc-4d54-4513-bdae-4d8630ba4353" providerId="ADAL" clId="{FEC6D7B7-5C89-6B46-8F4C-FBDE8E8D674B}" dt="2024-03-25T17:52:43.343" v="472" actId="403"/>
          <ac:spMkLst>
            <pc:docMk/>
            <pc:sldMk cId="518231556" sldId="256"/>
            <ac:spMk id="21" creationId="{1BEBE0AA-C0C4-9F58-8394-22971801D43B}"/>
          </ac:spMkLst>
        </pc:spChg>
        <pc:spChg chg="mod">
          <ac:chgData name="Charlotte Lee" userId="c00d8afc-4d54-4513-bdae-4d8630ba4353" providerId="ADAL" clId="{FEC6D7B7-5C89-6B46-8F4C-FBDE8E8D674B}" dt="2024-03-25T17:52:47.494" v="473" actId="403"/>
          <ac:spMkLst>
            <pc:docMk/>
            <pc:sldMk cId="518231556" sldId="256"/>
            <ac:spMk id="22" creationId="{5B625224-FA98-2D4C-3536-C6A1394B658E}"/>
          </ac:spMkLst>
        </pc:spChg>
        <pc:spChg chg="add mod">
          <ac:chgData name="Charlotte Lee" userId="c00d8afc-4d54-4513-bdae-4d8630ba4353" providerId="ADAL" clId="{FEC6D7B7-5C89-6B46-8F4C-FBDE8E8D674B}" dt="2024-03-25T17:57:41.860" v="509" actId="1076"/>
          <ac:spMkLst>
            <pc:docMk/>
            <pc:sldMk cId="518231556" sldId="256"/>
            <ac:spMk id="23" creationId="{DB52C5F0-5078-EFBC-5FB7-F26F7C11DF10}"/>
          </ac:spMkLst>
        </pc:spChg>
        <pc:spChg chg="add mod">
          <ac:chgData name="Charlotte Lee" userId="c00d8afc-4d54-4513-bdae-4d8630ba4353" providerId="ADAL" clId="{FEC6D7B7-5C89-6B46-8F4C-FBDE8E8D674B}" dt="2024-03-25T17:58:19.928" v="526" actId="1036"/>
          <ac:spMkLst>
            <pc:docMk/>
            <pc:sldMk cId="518231556" sldId="256"/>
            <ac:spMk id="25" creationId="{1CFE93D6-7A0D-043E-0CF0-4FC5F8A1E08D}"/>
          </ac:spMkLst>
        </pc:spChg>
        <pc:spChg chg="mod">
          <ac:chgData name="Charlotte Lee" userId="c00d8afc-4d54-4513-bdae-4d8630ba4353" providerId="ADAL" clId="{FEC6D7B7-5C89-6B46-8F4C-FBDE8E8D674B}" dt="2024-03-25T17:42:31.204" v="154" actId="554"/>
          <ac:spMkLst>
            <pc:docMk/>
            <pc:sldMk cId="518231556" sldId="256"/>
            <ac:spMk id="34" creationId="{26C5468C-FC01-B081-6849-B2881F711510}"/>
          </ac:spMkLst>
        </pc:spChg>
        <pc:spChg chg="mod">
          <ac:chgData name="Charlotte Lee" userId="c00d8afc-4d54-4513-bdae-4d8630ba4353" providerId="ADAL" clId="{FEC6D7B7-5C89-6B46-8F4C-FBDE8E8D674B}" dt="2024-03-25T17:41:52.140" v="147" actId="1076"/>
          <ac:spMkLst>
            <pc:docMk/>
            <pc:sldMk cId="518231556" sldId="256"/>
            <ac:spMk id="35" creationId="{0B55EEAE-BC5F-00FF-459F-4D2BF774E1DD}"/>
          </ac:spMkLst>
        </pc:spChg>
        <pc:spChg chg="mod">
          <ac:chgData name="Charlotte Lee" userId="c00d8afc-4d54-4513-bdae-4d8630ba4353" providerId="ADAL" clId="{FEC6D7B7-5C89-6B46-8F4C-FBDE8E8D674B}" dt="2024-03-25T17:53:08.560" v="483" actId="1037"/>
          <ac:spMkLst>
            <pc:docMk/>
            <pc:sldMk cId="518231556" sldId="256"/>
            <ac:spMk id="36" creationId="{60E59334-DF99-53E4-B18C-08F0F1F58DEE}"/>
          </ac:spMkLst>
        </pc:spChg>
        <pc:spChg chg="mod">
          <ac:chgData name="Charlotte Lee" userId="c00d8afc-4d54-4513-bdae-4d8630ba4353" providerId="ADAL" clId="{FEC6D7B7-5C89-6B46-8F4C-FBDE8E8D674B}" dt="2024-03-25T17:39:52.494" v="71" actId="1037"/>
          <ac:spMkLst>
            <pc:docMk/>
            <pc:sldMk cId="518231556" sldId="256"/>
            <ac:spMk id="37" creationId="{119A70BB-5CDA-B2EA-1311-73AF86B13994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65" creationId="{D0B9518A-D9DC-A0B3-3993-BEBD60FB78A9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66" creationId="{E72A6DD4-5E4E-0388-C6DB-68A95813DC93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67" creationId="{FA4E9143-81E9-13EF-F6F2-9106EAD83ECD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68" creationId="{3A196BD7-3406-0E35-A8DC-D4413991AE1F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69" creationId="{6F48D7E6-C6B3-A7B7-7B52-A5FAFAE2A596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0" creationId="{6804DCCB-8615-90A4-F29D-D3291621831A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1" creationId="{26F2787D-C4DA-8209-C0EB-1460184A3E9E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2" creationId="{A3894368-E7C1-55B0-EC80-06C279C6778E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3" creationId="{00C41166-40D4-5180-A62F-BD4163E10C43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4" creationId="{C6F57980-AB75-6407-8375-96E29BA3A510}"/>
          </ac:spMkLst>
        </pc:spChg>
        <pc:spChg chg="mod">
          <ac:chgData name="Charlotte Lee" userId="c00d8afc-4d54-4513-bdae-4d8630ba4353" providerId="ADAL" clId="{FEC6D7B7-5C89-6B46-8F4C-FBDE8E8D674B}" dt="2024-03-25T17:39:34.426" v="61" actId="404"/>
          <ac:spMkLst>
            <pc:docMk/>
            <pc:sldMk cId="518231556" sldId="256"/>
            <ac:spMk id="75" creationId="{EB978D78-7449-994A-5518-25F4353F5D1B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77" creationId="{EEBACDEE-E234-B6B7-3759-ECC6346E768D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78" creationId="{E2B07940-ED47-4AEF-8840-44502046D723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79" creationId="{6C8DF506-2902-1BAD-9FD4-5AE1DEBD8C2A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0" creationId="{3508B838-7619-F2CB-0460-40F2A6EE8EDB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1" creationId="{6BDB6119-B043-702C-1A96-2F8B2E63DB2D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2" creationId="{0441ABFB-0930-A7CC-EFF6-9206CDA0157C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3" creationId="{1A5F04F4-D231-AB62-C325-F352BD70B8C5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4" creationId="{50BD095C-5EE3-5267-EABB-ADC4CE7C9779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5" creationId="{55294FA2-2D82-0F31-7FDE-B7A2B2B0E6A7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6" creationId="{18EF2896-C836-9F52-36EC-AACA12FA22FE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7" creationId="{894A2E10-F419-F794-2B94-B0C741DF0371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89" creationId="{4B6583D9-BBF9-632F-8542-89C27C7BD6C7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0" creationId="{20F2AB88-B7E4-98FD-A4EF-09DEBC6E7936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1" creationId="{06CBB4D0-F40F-57C9-0286-0D7A3471BEB3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2" creationId="{D0F83F4F-F3BF-B793-B600-EDFF7B95A44D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3" creationId="{716173C1-6890-87D9-12B1-B1F1DD86EB30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4" creationId="{90C13FA2-B80B-F4AD-2FAD-47BE7FAB4F0A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5" creationId="{AB7A3C1D-EA4E-98BD-74E0-E6A9D5834074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6" creationId="{4E7535A1-4553-5E61-23EF-A150021A801D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7" creationId="{BFF137D0-2A62-C82F-4566-88E2417D9659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8" creationId="{EDE6D91E-26AD-B440-B0A7-CA2D9A0E3C17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99" creationId="{CD02363C-FFAF-2FCE-338F-B39EE076EFE1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1" creationId="{9AE717E7-BD71-70EC-38BF-C1DD80C6B95C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2" creationId="{8FABED8F-C704-1A57-BCF4-5084D85B3928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3" creationId="{4488866E-A53D-127A-3D00-16EC269F722C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4" creationId="{9A2FCD5B-A22A-FFA5-82A6-D0503BD7FEA1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5" creationId="{5189AE0A-44F1-0926-CDE9-A31D79C246C5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6" creationId="{A9F60A63-B8D4-FFA7-B1A9-A23650EAFF68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7" creationId="{1A871481-04DC-DCB0-522C-55080A8F4F00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8" creationId="{1408AF1E-0192-C000-6B84-786029177612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09" creationId="{D0EA5547-0004-BEFA-98EF-D5A74B50439B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10" creationId="{202A72E3-9DBC-1F3B-2080-053F57B16892}"/>
          </ac:spMkLst>
        </pc:spChg>
        <pc:spChg chg="mod">
          <ac:chgData name="Charlotte Lee" userId="c00d8afc-4d54-4513-bdae-4d8630ba4353" providerId="ADAL" clId="{FEC6D7B7-5C89-6B46-8F4C-FBDE8E8D674B}" dt="2024-03-25T17:45:43.668" v="184" actId="404"/>
          <ac:spMkLst>
            <pc:docMk/>
            <pc:sldMk cId="518231556" sldId="256"/>
            <ac:spMk id="111" creationId="{9B52B2AB-9EEE-B6BD-E98A-B24ACEA0D94B}"/>
          </ac:spMkLst>
        </pc:spChg>
        <pc:spChg chg="mod">
          <ac:chgData name="Charlotte Lee" userId="c00d8afc-4d54-4513-bdae-4d8630ba4353" providerId="ADAL" clId="{FEC6D7B7-5C89-6B46-8F4C-FBDE8E8D674B}" dt="2024-03-25T17:46:19.311" v="189" actId="1076"/>
          <ac:spMkLst>
            <pc:docMk/>
            <pc:sldMk cId="518231556" sldId="256"/>
            <ac:spMk id="112" creationId="{FCA11D8D-FA82-FC75-B549-F3B397F79245}"/>
          </ac:spMkLst>
        </pc:spChg>
        <pc:spChg chg="mod">
          <ac:chgData name="Charlotte Lee" userId="c00d8afc-4d54-4513-bdae-4d8630ba4353" providerId="ADAL" clId="{FEC6D7B7-5C89-6B46-8F4C-FBDE8E8D674B}" dt="2024-03-25T17:54:57.241" v="493" actId="1035"/>
          <ac:spMkLst>
            <pc:docMk/>
            <pc:sldMk cId="518231556" sldId="256"/>
            <ac:spMk id="113" creationId="{65062EC8-ACA5-BFFA-A284-966D2970CF15}"/>
          </ac:spMkLst>
        </pc:spChg>
        <pc:spChg chg="mod">
          <ac:chgData name="Charlotte Lee" userId="c00d8afc-4d54-4513-bdae-4d8630ba4353" providerId="ADAL" clId="{FEC6D7B7-5C89-6B46-8F4C-FBDE8E8D674B}" dt="2024-03-25T17:50:55.063" v="416" actId="1038"/>
          <ac:spMkLst>
            <pc:docMk/>
            <pc:sldMk cId="518231556" sldId="256"/>
            <ac:spMk id="114" creationId="{6F2CCDCE-AB09-8D7C-1F7E-1F142E92BD99}"/>
          </ac:spMkLst>
        </pc:spChg>
        <pc:spChg chg="mod">
          <ac:chgData name="Charlotte Lee" userId="c00d8afc-4d54-4513-bdae-4d8630ba4353" providerId="ADAL" clId="{FEC6D7B7-5C89-6B46-8F4C-FBDE8E8D674B}" dt="2024-03-25T17:51:09.593" v="430" actId="1037"/>
          <ac:spMkLst>
            <pc:docMk/>
            <pc:sldMk cId="518231556" sldId="256"/>
            <ac:spMk id="115" creationId="{90B3207D-6E9D-2720-620F-B6B508D951F1}"/>
          </ac:spMkLst>
        </pc:spChg>
        <pc:spChg chg="mod">
          <ac:chgData name="Charlotte Lee" userId="c00d8afc-4d54-4513-bdae-4d8630ba4353" providerId="ADAL" clId="{FEC6D7B7-5C89-6B46-8F4C-FBDE8E8D674B}" dt="2024-03-25T17:51:14.512" v="444" actId="1038"/>
          <ac:spMkLst>
            <pc:docMk/>
            <pc:sldMk cId="518231556" sldId="256"/>
            <ac:spMk id="116" creationId="{F022F28D-A382-2CCB-22F8-BCF92A22906A}"/>
          </ac:spMkLst>
        </pc:spChg>
        <pc:spChg chg="mod">
          <ac:chgData name="Charlotte Lee" userId="c00d8afc-4d54-4513-bdae-4d8630ba4353" providerId="ADAL" clId="{FEC6D7B7-5C89-6B46-8F4C-FBDE8E8D674B}" dt="2024-03-25T17:36:57.552" v="36" actId="404"/>
          <ac:spMkLst>
            <pc:docMk/>
            <pc:sldMk cId="518231556" sldId="256"/>
            <ac:spMk id="117" creationId="{023B0D75-CD80-0DBE-ADEF-146FA91D6848}"/>
          </ac:spMkLst>
        </pc:spChg>
        <pc:spChg chg="mod">
          <ac:chgData name="Charlotte Lee" userId="c00d8afc-4d54-4513-bdae-4d8630ba4353" providerId="ADAL" clId="{FEC6D7B7-5C89-6B46-8F4C-FBDE8E8D674B}" dt="2024-03-25T17:36:57.552" v="36" actId="404"/>
          <ac:spMkLst>
            <pc:docMk/>
            <pc:sldMk cId="518231556" sldId="256"/>
            <ac:spMk id="118" creationId="{422A6C77-A483-0B4D-C45C-2B3DD8389835}"/>
          </ac:spMkLst>
        </pc:spChg>
        <pc:grpChg chg="add mod">
          <ac:chgData name="Charlotte Lee" userId="c00d8afc-4d54-4513-bdae-4d8630ba4353" providerId="ADAL" clId="{FEC6D7B7-5C89-6B46-8F4C-FBDE8E8D674B}" dt="2024-03-25T17:41:45.953" v="146" actId="1036"/>
          <ac:grpSpMkLst>
            <pc:docMk/>
            <pc:sldMk cId="518231556" sldId="256"/>
            <ac:grpSpMk id="7" creationId="{24F80679-1C5A-E0A2-5A5F-1635C64AC403}"/>
          </ac:grpSpMkLst>
        </pc:grpChg>
        <pc:grpChg chg="mod">
          <ac:chgData name="Charlotte Lee" userId="c00d8afc-4d54-4513-bdae-4d8630ba4353" providerId="ADAL" clId="{FEC6D7B7-5C89-6B46-8F4C-FBDE8E8D674B}" dt="2024-03-25T17:35:14.883" v="15" actId="14100"/>
          <ac:grpSpMkLst>
            <pc:docMk/>
            <pc:sldMk cId="518231556" sldId="256"/>
            <ac:grpSpMk id="10" creationId="{1F2AAEA0-E761-A4CD-0905-C6B577C965BD}"/>
          </ac:grpSpMkLst>
        </pc:grpChg>
        <pc:grpChg chg="mod">
          <ac:chgData name="Charlotte Lee" userId="c00d8afc-4d54-4513-bdae-4d8630ba4353" providerId="ADAL" clId="{FEC6D7B7-5C89-6B46-8F4C-FBDE8E8D674B}" dt="2024-03-25T17:40:39.046" v="108" actId="1076"/>
          <ac:grpSpMkLst>
            <pc:docMk/>
            <pc:sldMk cId="518231556" sldId="256"/>
            <ac:grpSpMk id="64" creationId="{561B66F6-C524-1A9D-5CB7-6E4B37450419}"/>
          </ac:grpSpMkLst>
        </pc:grpChg>
        <pc:grpChg chg="mod">
          <ac:chgData name="Charlotte Lee" userId="c00d8afc-4d54-4513-bdae-4d8630ba4353" providerId="ADAL" clId="{FEC6D7B7-5C89-6B46-8F4C-FBDE8E8D674B}" dt="2024-03-25T17:50:30.945" v="402" actId="1037"/>
          <ac:grpSpMkLst>
            <pc:docMk/>
            <pc:sldMk cId="518231556" sldId="256"/>
            <ac:grpSpMk id="76" creationId="{86EA1F81-A89E-2765-49CB-BF159F3EB55A}"/>
          </ac:grpSpMkLst>
        </pc:grpChg>
        <pc:grpChg chg="mod">
          <ac:chgData name="Charlotte Lee" userId="c00d8afc-4d54-4513-bdae-4d8630ba4353" providerId="ADAL" clId="{FEC6D7B7-5C89-6B46-8F4C-FBDE8E8D674B}" dt="2024-03-25T18:18:40.925" v="528" actId="1035"/>
          <ac:grpSpMkLst>
            <pc:docMk/>
            <pc:sldMk cId="518231556" sldId="256"/>
            <ac:grpSpMk id="88" creationId="{93514E52-A9C2-1AB9-0624-DA8820F9EEEF}"/>
          </ac:grpSpMkLst>
        </pc:grpChg>
        <pc:grpChg chg="mod">
          <ac:chgData name="Charlotte Lee" userId="c00d8afc-4d54-4513-bdae-4d8630ba4353" providerId="ADAL" clId="{FEC6D7B7-5C89-6B46-8F4C-FBDE8E8D674B}" dt="2024-03-25T17:50:01.810" v="340" actId="1076"/>
          <ac:grpSpMkLst>
            <pc:docMk/>
            <pc:sldMk cId="518231556" sldId="256"/>
            <ac:grpSpMk id="100" creationId="{3D167C3D-6AC5-2264-7116-027E54DC81EC}"/>
          </ac:grpSpMkLst>
        </pc:grpChg>
        <pc:picChg chg="add mod">
          <ac:chgData name="Charlotte Lee" userId="c00d8afc-4d54-4513-bdae-4d8630ba4353" providerId="ADAL" clId="{FEC6D7B7-5C89-6B46-8F4C-FBDE8E8D674B}" dt="2024-03-25T17:41:40.901" v="138" actId="1035"/>
          <ac:picMkLst>
            <pc:docMk/>
            <pc:sldMk cId="518231556" sldId="256"/>
            <ac:picMk id="3" creationId="{13063810-88A6-A797-6594-DC9C2BC17742}"/>
          </ac:picMkLst>
        </pc:picChg>
        <pc:picChg chg="add mod">
          <ac:chgData name="Charlotte Lee" userId="c00d8afc-4d54-4513-bdae-4d8630ba4353" providerId="ADAL" clId="{FEC6D7B7-5C89-6B46-8F4C-FBDE8E8D674B}" dt="2024-03-25T17:51:29.106" v="465" actId="1036"/>
          <ac:picMkLst>
            <pc:docMk/>
            <pc:sldMk cId="518231556" sldId="256"/>
            <ac:picMk id="9" creationId="{6246FA78-2059-5C3B-E765-F6B96114A5B9}"/>
          </ac:picMkLst>
        </pc:picChg>
        <pc:picChg chg="del mod">
          <ac:chgData name="Charlotte Lee" userId="c00d8afc-4d54-4513-bdae-4d8630ba4353" providerId="ADAL" clId="{FEC6D7B7-5C89-6B46-8F4C-FBDE8E8D674B}" dt="2024-03-25T17:44:28.901" v="164" actId="478"/>
          <ac:picMkLst>
            <pc:docMk/>
            <pc:sldMk cId="518231556" sldId="256"/>
            <ac:picMk id="11" creationId="{1B5F80E6-A1CE-48F4-23B2-D8F74C07F434}"/>
          </ac:picMkLst>
        </pc:picChg>
        <pc:picChg chg="del mod">
          <ac:chgData name="Charlotte Lee" userId="c00d8afc-4d54-4513-bdae-4d8630ba4353" providerId="ADAL" clId="{FEC6D7B7-5C89-6B46-8F4C-FBDE8E8D674B}" dt="2024-03-25T17:37:36.065" v="39" actId="478"/>
          <ac:picMkLst>
            <pc:docMk/>
            <pc:sldMk cId="518231556" sldId="256"/>
            <ac:picMk id="24" creationId="{C0E660EA-0912-1422-A009-838B77A763ED}"/>
          </ac:picMkLst>
        </pc:picChg>
      </pc:sldChg>
      <pc:sldChg chg="modSp mod">
        <pc:chgData name="Charlotte Lee" userId="c00d8afc-4d54-4513-bdae-4d8630ba4353" providerId="ADAL" clId="{FEC6D7B7-5C89-6B46-8F4C-FBDE8E8D674B}" dt="2024-03-25T17:34:25.959" v="11" actId="255"/>
        <pc:sldMkLst>
          <pc:docMk/>
          <pc:sldMk cId="2925993536" sldId="257"/>
        </pc:sldMkLst>
        <pc:spChg chg="mod">
          <ac:chgData name="Charlotte Lee" userId="c00d8afc-4d54-4513-bdae-4d8630ba4353" providerId="ADAL" clId="{FEC6D7B7-5C89-6B46-8F4C-FBDE8E8D674B}" dt="2024-03-25T17:34:25.959" v="11" actId="255"/>
          <ac:spMkLst>
            <pc:docMk/>
            <pc:sldMk cId="2925993536" sldId="257"/>
            <ac:spMk id="3" creationId="{4CAA242D-9E22-AD64-C3E4-34C74DF11315}"/>
          </ac:spMkLst>
        </pc:spChg>
      </pc:sldChg>
      <pc:sldMasterChg chg="modSp modSldLayout">
        <pc:chgData name="Charlotte Lee" userId="c00d8afc-4d54-4513-bdae-4d8630ba4353" providerId="ADAL" clId="{FEC6D7B7-5C89-6B46-8F4C-FBDE8E8D674B}" dt="2024-03-25T17:33:52.958" v="0"/>
        <pc:sldMasterMkLst>
          <pc:docMk/>
          <pc:sldMasterMk cId="4067636698" sldId="2147483660"/>
        </pc:sldMasterMkLst>
        <pc:spChg chg="mod">
          <ac:chgData name="Charlotte Lee" userId="c00d8afc-4d54-4513-bdae-4d8630ba4353" providerId="ADAL" clId="{FEC6D7B7-5C89-6B46-8F4C-FBDE8E8D674B}" dt="2024-03-25T17:33:52.958" v="0"/>
          <ac:spMkLst>
            <pc:docMk/>
            <pc:sldMasterMk cId="4067636698" sldId="2147483660"/>
            <ac:spMk id="2" creationId="{00000000-0000-0000-0000-000000000000}"/>
          </ac:spMkLst>
        </pc:spChg>
        <pc:spChg chg="mod">
          <ac:chgData name="Charlotte Lee" userId="c00d8afc-4d54-4513-bdae-4d8630ba4353" providerId="ADAL" clId="{FEC6D7B7-5C89-6B46-8F4C-FBDE8E8D674B}" dt="2024-03-25T17:33:52.958" v="0"/>
          <ac:spMkLst>
            <pc:docMk/>
            <pc:sldMasterMk cId="4067636698" sldId="2147483660"/>
            <ac:spMk id="3" creationId="{00000000-0000-0000-0000-000000000000}"/>
          </ac:spMkLst>
        </pc:spChg>
        <pc:spChg chg="mod">
          <ac:chgData name="Charlotte Lee" userId="c00d8afc-4d54-4513-bdae-4d8630ba4353" providerId="ADAL" clId="{FEC6D7B7-5C89-6B46-8F4C-FBDE8E8D674B}" dt="2024-03-25T17:33:52.958" v="0"/>
          <ac:spMkLst>
            <pc:docMk/>
            <pc:sldMasterMk cId="4067636698" sldId="2147483660"/>
            <ac:spMk id="4" creationId="{00000000-0000-0000-0000-000000000000}"/>
          </ac:spMkLst>
        </pc:spChg>
        <pc:spChg chg="mod">
          <ac:chgData name="Charlotte Lee" userId="c00d8afc-4d54-4513-bdae-4d8630ba4353" providerId="ADAL" clId="{FEC6D7B7-5C89-6B46-8F4C-FBDE8E8D674B}" dt="2024-03-25T17:33:52.958" v="0"/>
          <ac:spMkLst>
            <pc:docMk/>
            <pc:sldMasterMk cId="4067636698" sldId="2147483660"/>
            <ac:spMk id="5" creationId="{00000000-0000-0000-0000-000000000000}"/>
          </ac:spMkLst>
        </pc:spChg>
        <pc:spChg chg="mod">
          <ac:chgData name="Charlotte Lee" userId="c00d8afc-4d54-4513-bdae-4d8630ba4353" providerId="ADAL" clId="{FEC6D7B7-5C89-6B46-8F4C-FBDE8E8D674B}" dt="2024-03-25T17:33:52.958" v="0"/>
          <ac:spMkLst>
            <pc:docMk/>
            <pc:sldMasterMk cId="4067636698" sldId="2147483660"/>
            <ac:spMk id="6" creationId="{00000000-0000-0000-0000-000000000000}"/>
          </ac:spMkLst>
        </pc:sp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206920693" sldId="2147483661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206920693" sldId="214748366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206920693" sldId="2147483661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1556669405" sldId="2147483663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556669405" sldId="2147483663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556669405" sldId="2147483663"/>
              <ac:spMk id="3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4288306513" sldId="2147483664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288306513" sldId="2147483664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288306513" sldId="2147483664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4060978280" sldId="2147483665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060978280" sldId="2147483665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060978280" sldId="2147483665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060978280" sldId="2147483665"/>
              <ac:spMk id="4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060978280" sldId="2147483665"/>
              <ac:spMk id="5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4060978280" sldId="2147483665"/>
              <ac:spMk id="6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107106556" sldId="2147483668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07106556" sldId="2147483668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07106556" sldId="2147483668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07106556" sldId="2147483668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1315761594" sldId="2147483669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315761594" sldId="2147483669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315761594" sldId="2147483669"/>
              <ac:spMk id="3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1315761594" sldId="2147483669"/>
              <ac:spMk id="4" creationId="{00000000-0000-0000-0000-000000000000}"/>
            </ac:spMkLst>
          </pc:spChg>
        </pc:sldLayoutChg>
        <pc:sldLayoutChg chg="modSp">
          <pc:chgData name="Charlotte Lee" userId="c00d8afc-4d54-4513-bdae-4d8630ba4353" providerId="ADAL" clId="{FEC6D7B7-5C89-6B46-8F4C-FBDE8E8D674B}" dt="2024-03-25T17:33:52.958" v="0"/>
          <pc:sldLayoutMkLst>
            <pc:docMk/>
            <pc:sldMasterMk cId="4067636698" sldId="2147483660"/>
            <pc:sldLayoutMk cId="3844198330" sldId="2147483671"/>
          </pc:sldLayoutMkLst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3844198330" sldId="2147483671"/>
              <ac:spMk id="2" creationId="{00000000-0000-0000-0000-000000000000}"/>
            </ac:spMkLst>
          </pc:spChg>
          <pc:spChg chg="mod">
            <ac:chgData name="Charlotte Lee" userId="c00d8afc-4d54-4513-bdae-4d8630ba4353" providerId="ADAL" clId="{FEC6D7B7-5C89-6B46-8F4C-FBDE8E8D674B}" dt="2024-03-25T17:33:52.958" v="0"/>
            <ac:spMkLst>
              <pc:docMk/>
              <pc:sldMasterMk cId="4067636698" sldId="2147483660"/>
              <pc:sldLayoutMk cId="3844198330" sldId="2147483671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3063635"/>
            <a:ext cx="10709990" cy="6517264"/>
          </a:xfrm>
        </p:spPr>
        <p:txBody>
          <a:bodyPr anchor="b"/>
          <a:lstStyle>
            <a:lvl1pPr algn="ctr">
              <a:defRPr sz="826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9832230"/>
            <a:ext cx="9449991" cy="4519617"/>
          </a:xfrm>
        </p:spPr>
        <p:txBody>
          <a:bodyPr/>
          <a:lstStyle>
            <a:lvl1pPr marL="0" indent="0" algn="ctr">
              <a:buNone/>
              <a:defRPr sz="3307"/>
            </a:lvl1pPr>
            <a:lvl2pPr marL="630022" indent="0" algn="ctr">
              <a:buNone/>
              <a:defRPr sz="2756"/>
            </a:lvl2pPr>
            <a:lvl3pPr marL="1260043" indent="0" algn="ctr">
              <a:buNone/>
              <a:defRPr sz="2480"/>
            </a:lvl3pPr>
            <a:lvl4pPr marL="1890065" indent="0" algn="ctr">
              <a:buNone/>
              <a:defRPr sz="2205"/>
            </a:lvl4pPr>
            <a:lvl5pPr marL="2520086" indent="0" algn="ctr">
              <a:buNone/>
              <a:defRPr sz="2205"/>
            </a:lvl5pPr>
            <a:lvl6pPr marL="3150108" indent="0" algn="ctr">
              <a:buNone/>
              <a:defRPr sz="2205"/>
            </a:lvl6pPr>
            <a:lvl7pPr marL="3780130" indent="0" algn="ctr">
              <a:buNone/>
              <a:defRPr sz="2205"/>
            </a:lvl7pPr>
            <a:lvl8pPr marL="4410151" indent="0" algn="ctr">
              <a:buNone/>
              <a:defRPr sz="2205"/>
            </a:lvl8pPr>
            <a:lvl9pPr marL="5040173" indent="0" algn="ctr">
              <a:buNone/>
              <a:defRPr sz="220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35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996656"/>
            <a:ext cx="2716872" cy="1586416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996656"/>
            <a:ext cx="7993117" cy="1586416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77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97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4666956"/>
            <a:ext cx="10867490" cy="7786915"/>
          </a:xfrm>
        </p:spPr>
        <p:txBody>
          <a:bodyPr anchor="b"/>
          <a:lstStyle>
            <a:lvl1pPr>
              <a:defRPr sz="826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12527538"/>
            <a:ext cx="10867490" cy="4094955"/>
          </a:xfrm>
        </p:spPr>
        <p:txBody>
          <a:bodyPr/>
          <a:lstStyle>
            <a:lvl1pPr marL="0" indent="0">
              <a:buNone/>
              <a:defRPr sz="3307">
                <a:solidFill>
                  <a:schemeClr val="tx1"/>
                </a:solidFill>
              </a:defRPr>
            </a:lvl1pPr>
            <a:lvl2pPr marL="630022" indent="0">
              <a:buNone/>
              <a:defRPr sz="2756">
                <a:solidFill>
                  <a:schemeClr val="tx1">
                    <a:tint val="75000"/>
                  </a:schemeClr>
                </a:solidFill>
              </a:defRPr>
            </a:lvl2pPr>
            <a:lvl3pPr marL="1260043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3pPr>
            <a:lvl4pPr marL="1890065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4pPr>
            <a:lvl5pPr marL="2520086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5pPr>
            <a:lvl6pPr marL="3150108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6pPr>
            <a:lvl7pPr marL="3780130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7pPr>
            <a:lvl8pPr marL="4410151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8pPr>
            <a:lvl9pPr marL="5040173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91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4983280"/>
            <a:ext cx="5354995" cy="118775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4983280"/>
            <a:ext cx="5354995" cy="118775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202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996660"/>
            <a:ext cx="10867490" cy="361829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4588952"/>
            <a:ext cx="5330385" cy="2248975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6837927"/>
            <a:ext cx="5330385" cy="100575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4588952"/>
            <a:ext cx="5356636" cy="2248975"/>
          </a:xfrm>
        </p:spPr>
        <p:txBody>
          <a:bodyPr anchor="b"/>
          <a:lstStyle>
            <a:lvl1pPr marL="0" indent="0">
              <a:buNone/>
              <a:defRPr sz="3307" b="1"/>
            </a:lvl1pPr>
            <a:lvl2pPr marL="630022" indent="0">
              <a:buNone/>
              <a:defRPr sz="2756" b="1"/>
            </a:lvl2pPr>
            <a:lvl3pPr marL="1260043" indent="0">
              <a:buNone/>
              <a:defRPr sz="2480" b="1"/>
            </a:lvl3pPr>
            <a:lvl4pPr marL="1890065" indent="0">
              <a:buNone/>
              <a:defRPr sz="2205" b="1"/>
            </a:lvl4pPr>
            <a:lvl5pPr marL="2520086" indent="0">
              <a:buNone/>
              <a:defRPr sz="2205" b="1"/>
            </a:lvl5pPr>
            <a:lvl6pPr marL="3150108" indent="0">
              <a:buNone/>
              <a:defRPr sz="2205" b="1"/>
            </a:lvl6pPr>
            <a:lvl7pPr marL="3780130" indent="0">
              <a:buNone/>
              <a:defRPr sz="2205" b="1"/>
            </a:lvl7pPr>
            <a:lvl8pPr marL="4410151" indent="0">
              <a:buNone/>
              <a:defRPr sz="2205" b="1"/>
            </a:lvl8pPr>
            <a:lvl9pPr marL="5040173" indent="0">
              <a:buNone/>
              <a:defRPr sz="220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6837927"/>
            <a:ext cx="5356636" cy="1005756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27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12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883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1247987"/>
            <a:ext cx="4063824" cy="4367953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2695309"/>
            <a:ext cx="6378744" cy="13303191"/>
          </a:xfrm>
        </p:spPr>
        <p:txBody>
          <a:bodyPr/>
          <a:lstStyle>
            <a:lvl1pPr>
              <a:defRPr sz="4410"/>
            </a:lvl1pPr>
            <a:lvl2pPr>
              <a:defRPr sz="3858"/>
            </a:lvl2pPr>
            <a:lvl3pPr>
              <a:defRPr sz="3307"/>
            </a:lvl3pPr>
            <a:lvl4pPr>
              <a:defRPr sz="2756"/>
            </a:lvl4pPr>
            <a:lvl5pPr>
              <a:defRPr sz="2756"/>
            </a:lvl5pPr>
            <a:lvl6pPr>
              <a:defRPr sz="2756"/>
            </a:lvl6pPr>
            <a:lvl7pPr>
              <a:defRPr sz="2756"/>
            </a:lvl7pPr>
            <a:lvl8pPr>
              <a:defRPr sz="2756"/>
            </a:lvl8pPr>
            <a:lvl9pPr>
              <a:defRPr sz="275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5615940"/>
            <a:ext cx="4063824" cy="10404224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8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1247987"/>
            <a:ext cx="4063824" cy="4367953"/>
          </a:xfrm>
        </p:spPr>
        <p:txBody>
          <a:bodyPr anchor="b"/>
          <a:lstStyle>
            <a:lvl1pPr>
              <a:defRPr sz="441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2695309"/>
            <a:ext cx="6378744" cy="13303191"/>
          </a:xfrm>
        </p:spPr>
        <p:txBody>
          <a:bodyPr anchor="t"/>
          <a:lstStyle>
            <a:lvl1pPr marL="0" indent="0">
              <a:buNone/>
              <a:defRPr sz="4410"/>
            </a:lvl1pPr>
            <a:lvl2pPr marL="630022" indent="0">
              <a:buNone/>
              <a:defRPr sz="3858"/>
            </a:lvl2pPr>
            <a:lvl3pPr marL="1260043" indent="0">
              <a:buNone/>
              <a:defRPr sz="3307"/>
            </a:lvl3pPr>
            <a:lvl4pPr marL="1890065" indent="0">
              <a:buNone/>
              <a:defRPr sz="2756"/>
            </a:lvl4pPr>
            <a:lvl5pPr marL="2520086" indent="0">
              <a:buNone/>
              <a:defRPr sz="2756"/>
            </a:lvl5pPr>
            <a:lvl6pPr marL="3150108" indent="0">
              <a:buNone/>
              <a:defRPr sz="2756"/>
            </a:lvl6pPr>
            <a:lvl7pPr marL="3780130" indent="0">
              <a:buNone/>
              <a:defRPr sz="2756"/>
            </a:lvl7pPr>
            <a:lvl8pPr marL="4410151" indent="0">
              <a:buNone/>
              <a:defRPr sz="2756"/>
            </a:lvl8pPr>
            <a:lvl9pPr marL="5040173" indent="0">
              <a:buNone/>
              <a:defRPr sz="275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5615940"/>
            <a:ext cx="4063824" cy="10404224"/>
          </a:xfrm>
        </p:spPr>
        <p:txBody>
          <a:bodyPr/>
          <a:lstStyle>
            <a:lvl1pPr marL="0" indent="0">
              <a:buNone/>
              <a:defRPr sz="2205"/>
            </a:lvl1pPr>
            <a:lvl2pPr marL="630022" indent="0">
              <a:buNone/>
              <a:defRPr sz="1929"/>
            </a:lvl2pPr>
            <a:lvl3pPr marL="1260043" indent="0">
              <a:buNone/>
              <a:defRPr sz="1654"/>
            </a:lvl3pPr>
            <a:lvl4pPr marL="1890065" indent="0">
              <a:buNone/>
              <a:defRPr sz="1378"/>
            </a:lvl4pPr>
            <a:lvl5pPr marL="2520086" indent="0">
              <a:buNone/>
              <a:defRPr sz="1378"/>
            </a:lvl5pPr>
            <a:lvl6pPr marL="3150108" indent="0">
              <a:buNone/>
              <a:defRPr sz="1378"/>
            </a:lvl6pPr>
            <a:lvl7pPr marL="3780130" indent="0">
              <a:buNone/>
              <a:defRPr sz="1378"/>
            </a:lvl7pPr>
            <a:lvl8pPr marL="4410151" indent="0">
              <a:buNone/>
              <a:defRPr sz="1378"/>
            </a:lvl8pPr>
            <a:lvl9pPr marL="5040173" indent="0">
              <a:buNone/>
              <a:defRPr sz="137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44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996660"/>
            <a:ext cx="10867490" cy="3618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4983280"/>
            <a:ext cx="10867490" cy="11877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17350485"/>
            <a:ext cx="2834997" cy="99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78806-E881-4385-9B7E-58ABC28F8548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17350485"/>
            <a:ext cx="4252496" cy="99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17350485"/>
            <a:ext cx="2834997" cy="9966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61EC1-4950-4E21-BB31-324159F6CC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514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60043" rtl="0" eaLnBrk="1" latinLnBrk="0" hangingPunct="1">
        <a:lnSpc>
          <a:spcPct val="90000"/>
        </a:lnSpc>
        <a:spcBef>
          <a:spcPct val="0"/>
        </a:spcBef>
        <a:buNone/>
        <a:defRPr sz="60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011" indent="-315011" algn="l" defTabSz="1260043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3858" kern="1200">
          <a:solidFill>
            <a:schemeClr val="tx1"/>
          </a:solidFill>
          <a:latin typeface="+mn-lt"/>
          <a:ea typeface="+mn-ea"/>
          <a:cs typeface="+mn-cs"/>
        </a:defRPr>
      </a:lvl1pPr>
      <a:lvl2pPr marL="94503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2pPr>
      <a:lvl3pPr marL="157505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3pPr>
      <a:lvl4pPr marL="2205076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835097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465119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4095140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725162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355184" indent="-315011" algn="l" defTabSz="1260043" rtl="0" eaLnBrk="1" latinLnBrk="0" hangingPunct="1">
        <a:lnSpc>
          <a:spcPct val="90000"/>
        </a:lnSpc>
        <a:spcBef>
          <a:spcPts val="689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30022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890065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4pPr>
      <a:lvl5pPr marL="2520086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5pPr>
      <a:lvl6pPr marL="3150108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6pPr>
      <a:lvl7pPr marL="3780130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7pPr>
      <a:lvl8pPr marL="4410151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8pPr>
      <a:lvl9pPr marL="5040173" algn="l" defTabSz="1260043" rtl="0" eaLnBrk="1" latinLnBrk="0" hangingPunct="1">
        <a:defRPr sz="2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21" Type="http://schemas.openxmlformats.org/officeDocument/2006/relationships/image" Target="../media/image13.png"/><Relationship Id="rId7" Type="http://schemas.openxmlformats.org/officeDocument/2006/relationships/image" Target="../media/image4.png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microsoft.com/office/2007/relationships/hdphoto" Target="../media/hdphoto6.wdp"/><Relationship Id="rId20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19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microsoft.com/office/2007/relationships/hdphoto" Target="../media/hdphoto5.wdp"/><Relationship Id="rId22" Type="http://schemas.microsoft.com/office/2007/relationships/hdphoto" Target="../media/hdphoto8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F8EC6-065C-E180-F401-17C122986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7DA133-C366-FE05-E4ED-7860BDFCBC45}"/>
              </a:ext>
            </a:extLst>
          </p:cNvPr>
          <p:cNvSpPr/>
          <p:nvPr/>
        </p:nvSpPr>
        <p:spPr>
          <a:xfrm>
            <a:off x="345605" y="233890"/>
            <a:ext cx="11822996" cy="939379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74B9E6-A125-227C-886A-79F315ACA14C}"/>
              </a:ext>
            </a:extLst>
          </p:cNvPr>
          <p:cNvSpPr/>
          <p:nvPr/>
        </p:nvSpPr>
        <p:spPr>
          <a:xfrm>
            <a:off x="345608" y="233894"/>
            <a:ext cx="5131131" cy="310798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53CA98-604A-E70E-3F01-A21A3B8BF70D}"/>
              </a:ext>
            </a:extLst>
          </p:cNvPr>
          <p:cNvSpPr txBox="1"/>
          <p:nvPr/>
        </p:nvSpPr>
        <p:spPr>
          <a:xfrm>
            <a:off x="514725" y="250368"/>
            <a:ext cx="2058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Key: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43BF6AE-F889-E4AF-638C-1948D92D590A}"/>
              </a:ext>
            </a:extLst>
          </p:cNvPr>
          <p:cNvGrpSpPr/>
          <p:nvPr/>
        </p:nvGrpSpPr>
        <p:grpSpPr>
          <a:xfrm>
            <a:off x="514805" y="961806"/>
            <a:ext cx="4784311" cy="2100774"/>
            <a:chOff x="-22279622" y="4892018"/>
            <a:chExt cx="6108448" cy="26821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5C646DD-35B4-8B03-02E5-60F77886E88E}"/>
                </a:ext>
              </a:extLst>
            </p:cNvPr>
            <p:cNvGrpSpPr/>
            <p:nvPr/>
          </p:nvGrpSpPr>
          <p:grpSpPr>
            <a:xfrm>
              <a:off x="-22279622" y="4892018"/>
              <a:ext cx="6108448" cy="2682199"/>
              <a:chOff x="2099144" y="3131401"/>
              <a:chExt cx="4109904" cy="1846116"/>
            </a:xfrm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7F8AB0D0-531C-9175-22C9-AD92833BB6B9}"/>
                  </a:ext>
                </a:extLst>
              </p:cNvPr>
              <p:cNvSpPr/>
              <p:nvPr/>
            </p:nvSpPr>
            <p:spPr>
              <a:xfrm>
                <a:off x="209914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solidFill>
                <a:srgbClr val="FF8181">
                  <a:alpha val="39000"/>
                </a:srgbClr>
              </a:solidFill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F4ADB66-9EF8-02B3-6D38-B58BB1B18178}"/>
                  </a:ext>
                </a:extLst>
              </p:cNvPr>
              <p:cNvSpPr/>
              <p:nvPr/>
            </p:nvSpPr>
            <p:spPr>
              <a:xfrm>
                <a:off x="2116642" y="3148715"/>
                <a:ext cx="622592" cy="1819258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E2ECF6"/>
              </a:solidFill>
              <a:ln>
                <a:solidFill>
                  <a:srgbClr val="E0ECF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1D59F89-5F50-E51F-2787-D75B4B4671ED}"/>
                  </a:ext>
                </a:extLst>
              </p:cNvPr>
              <p:cNvSpPr/>
              <p:nvPr/>
            </p:nvSpPr>
            <p:spPr>
              <a:xfrm rot="10800000">
                <a:off x="5576775" y="3131401"/>
                <a:ext cx="631565" cy="1836752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FFF5D9"/>
              </a:solidFill>
              <a:ln>
                <a:solidFill>
                  <a:srgbClr val="FFEEBD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139A6630-5E0F-2009-9AC8-9E073694A93A}"/>
                  </a:ext>
                </a:extLst>
              </p:cNvPr>
              <p:cNvSpPr/>
              <p:nvPr/>
            </p:nvSpPr>
            <p:spPr>
              <a:xfrm>
                <a:off x="2741940" y="3148715"/>
                <a:ext cx="1121058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E9DCF4"/>
              </a:solidFill>
              <a:ln>
                <a:solidFill>
                  <a:srgbClr val="E0CDE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D6DC84EF-AC74-79EC-A825-A0511F083646}"/>
                  </a:ext>
                </a:extLst>
              </p:cNvPr>
              <p:cNvSpPr/>
              <p:nvPr/>
            </p:nvSpPr>
            <p:spPr>
              <a:xfrm flipV="1">
                <a:off x="2741941" y="4328341"/>
                <a:ext cx="1127680" cy="649176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E8F2E2"/>
              </a:solidFill>
              <a:ln>
                <a:solidFill>
                  <a:srgbClr val="D1E7C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1AF32547-A971-10BF-239C-B8F63241AD11}"/>
                  </a:ext>
                </a:extLst>
              </p:cNvPr>
              <p:cNvSpPr/>
              <p:nvPr/>
            </p:nvSpPr>
            <p:spPr>
              <a:xfrm rot="10800000" flipV="1">
                <a:off x="4439346" y="3148715"/>
                <a:ext cx="1133344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AE4D6"/>
              </a:solidFill>
              <a:ln>
                <a:solidFill>
                  <a:srgbClr val="F9D3B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EB419A61-E84D-F087-C3E0-78B0EC75965D}"/>
                  </a:ext>
                </a:extLst>
              </p:cNvPr>
              <p:cNvSpPr/>
              <p:nvPr/>
            </p:nvSpPr>
            <p:spPr>
              <a:xfrm rot="10800000">
                <a:off x="4439373" y="4328339"/>
                <a:ext cx="1133558" cy="645487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solidFill>
                  <a:srgbClr val="DEDEDE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0D2CC772-6A3F-149B-F746-7ED82170DBF9}"/>
                  </a:ext>
                </a:extLst>
              </p:cNvPr>
              <p:cNvSpPr/>
              <p:nvPr/>
            </p:nvSpPr>
            <p:spPr>
              <a:xfrm>
                <a:off x="2741940" y="3791501"/>
                <a:ext cx="1292539" cy="536840"/>
              </a:xfrm>
              <a:prstGeom prst="rect">
                <a:avLst/>
              </a:prstGeom>
              <a:solidFill>
                <a:srgbClr val="FDE7F8"/>
              </a:solidFill>
              <a:ln>
                <a:solidFill>
                  <a:srgbClr val="FACAF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D6E96ACC-04B8-ED4B-21E2-1B0EDC9BB064}"/>
                  </a:ext>
                </a:extLst>
              </p:cNvPr>
              <p:cNvSpPr/>
              <p:nvPr/>
            </p:nvSpPr>
            <p:spPr>
              <a:xfrm>
                <a:off x="4294448" y="3797735"/>
                <a:ext cx="1277531" cy="530606"/>
              </a:xfrm>
              <a:prstGeom prst="rect">
                <a:avLst/>
              </a:prstGeom>
              <a:solidFill>
                <a:srgbClr val="E0F0F0"/>
              </a:solidFill>
              <a:ln>
                <a:solidFill>
                  <a:srgbClr val="D5E7E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B1C90969-DBE9-D807-3756-7F3864228AF4}"/>
                  </a:ext>
                </a:extLst>
              </p:cNvPr>
              <p:cNvSpPr/>
              <p:nvPr/>
            </p:nvSpPr>
            <p:spPr>
              <a:xfrm>
                <a:off x="3783156" y="3685896"/>
                <a:ext cx="750627" cy="750627"/>
              </a:xfrm>
              <a:prstGeom prst="roundRect">
                <a:avLst/>
              </a:prstGeom>
              <a:solidFill>
                <a:srgbClr val="EFEAE5"/>
              </a:solidFill>
              <a:ln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: Rounded Corners 74">
                <a:extLst>
                  <a:ext uri="{FF2B5EF4-FFF2-40B4-BE49-F238E27FC236}">
                    <a16:creationId xmlns:a16="http://schemas.microsoft.com/office/drawing/2014/main" id="{E0773FC3-CE77-B87D-4A05-B931E497292E}"/>
                  </a:ext>
                </a:extLst>
              </p:cNvPr>
              <p:cNvSpPr/>
              <p:nvPr/>
            </p:nvSpPr>
            <p:spPr>
              <a:xfrm>
                <a:off x="210087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noFill/>
              <a:ln w="8890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BB41EB3-2129-0785-0C1C-994E1B71E229}"/>
                </a:ext>
              </a:extLst>
            </p:cNvPr>
            <p:cNvGrpSpPr/>
            <p:nvPr/>
          </p:nvGrpSpPr>
          <p:grpSpPr>
            <a:xfrm>
              <a:off x="-21890645" y="4940156"/>
              <a:ext cx="5632312" cy="2566780"/>
              <a:chOff x="5633812" y="1036224"/>
              <a:chExt cx="3960232" cy="180477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3CB96D1-1AA1-B961-63EA-D62E0F5EE5CE}"/>
                  </a:ext>
                </a:extLst>
              </p:cNvPr>
              <p:cNvSpPr txBox="1"/>
              <p:nvPr/>
            </p:nvSpPr>
            <p:spPr>
              <a:xfrm rot="16200000">
                <a:off x="5354057" y="1765393"/>
                <a:ext cx="891069" cy="331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Motility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4BD94D-5804-3045-1EC4-5F9467B8F64C}"/>
                  </a:ext>
                </a:extLst>
              </p:cNvPr>
              <p:cNvSpPr txBox="1"/>
              <p:nvPr/>
            </p:nvSpPr>
            <p:spPr>
              <a:xfrm>
                <a:off x="6073600" y="2244376"/>
                <a:ext cx="1259467" cy="580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Energy</a:t>
                </a:r>
              </a:p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Production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F29E456-81BC-D38A-C5F1-E588CB5427B2}"/>
                  </a:ext>
                </a:extLst>
              </p:cNvPr>
              <p:cNvSpPr txBox="1"/>
              <p:nvPr/>
            </p:nvSpPr>
            <p:spPr>
              <a:xfrm>
                <a:off x="6094774" y="1062649"/>
                <a:ext cx="729892" cy="580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Fatty </a:t>
                </a:r>
              </a:p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Acids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A2E7631-823F-EAA5-4485-D8ADEB6B2780}"/>
                  </a:ext>
                </a:extLst>
              </p:cNvPr>
              <p:cNvSpPr txBox="1"/>
              <p:nvPr/>
            </p:nvSpPr>
            <p:spPr>
              <a:xfrm>
                <a:off x="6074310" y="1661999"/>
                <a:ext cx="718380" cy="580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TCA </a:t>
                </a:r>
              </a:p>
              <a:p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Cycle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D1D04DC-2FC2-DC7F-5BB1-46E97DC49D68}"/>
                  </a:ext>
                </a:extLst>
              </p:cNvPr>
              <p:cNvSpPr txBox="1"/>
              <p:nvPr/>
            </p:nvSpPr>
            <p:spPr>
              <a:xfrm>
                <a:off x="7097384" y="1618563"/>
                <a:ext cx="891126" cy="331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Transc</a:t>
                </a:r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3E0DFFC-051A-27F8-3E26-8AE33F217E10}"/>
                  </a:ext>
                </a:extLst>
              </p:cNvPr>
              <p:cNvSpPr txBox="1"/>
              <p:nvPr/>
            </p:nvSpPr>
            <p:spPr>
              <a:xfrm rot="5400000">
                <a:off x="8511925" y="1758880"/>
                <a:ext cx="1639268" cy="524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Transmembrane </a:t>
                </a:r>
              </a:p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transport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603E8B-29F5-6FEB-F4F1-21D6E85AE0A6}"/>
                  </a:ext>
                </a:extLst>
              </p:cNvPr>
              <p:cNvSpPr txBox="1"/>
              <p:nvPr/>
            </p:nvSpPr>
            <p:spPr>
              <a:xfrm>
                <a:off x="8198743" y="1063521"/>
                <a:ext cx="810480" cy="580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Amino</a:t>
                </a:r>
              </a:p>
              <a:p>
                <a:pPr algn="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Acids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ECA374C-2C8F-2C7D-9715-51E00D382621}"/>
                  </a:ext>
                </a:extLst>
              </p:cNvPr>
              <p:cNvSpPr txBox="1"/>
              <p:nvPr/>
            </p:nvSpPr>
            <p:spPr>
              <a:xfrm>
                <a:off x="7959769" y="2257915"/>
                <a:ext cx="1017705" cy="5802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Nitrogen</a:t>
                </a:r>
              </a:p>
              <a:p>
                <a:pPr algn="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Cycle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AC1B097-EA3B-C914-AF58-A48C6548CAD2}"/>
                  </a:ext>
                </a:extLst>
              </p:cNvPr>
              <p:cNvSpPr txBox="1"/>
              <p:nvPr/>
            </p:nvSpPr>
            <p:spPr>
              <a:xfrm>
                <a:off x="8230450" y="1789918"/>
                <a:ext cx="752917" cy="331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Sugar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420A860-5E85-EA35-87E1-C450B765D835}"/>
                  </a:ext>
                </a:extLst>
              </p:cNvPr>
              <p:cNvSpPr txBox="1"/>
              <p:nvPr/>
            </p:nvSpPr>
            <p:spPr>
              <a:xfrm>
                <a:off x="7230809" y="1036224"/>
                <a:ext cx="545693" cy="331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Cell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08DEC83-13A5-A056-8434-E6CDF9BAAEE5}"/>
                  </a:ext>
                </a:extLst>
              </p:cNvPr>
              <p:cNvSpPr txBox="1"/>
              <p:nvPr/>
            </p:nvSpPr>
            <p:spPr>
              <a:xfrm>
                <a:off x="7253917" y="1284255"/>
                <a:ext cx="530324" cy="331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Div.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07BF118-786C-BD8E-5911-BAA8E4A15D95}"/>
                </a:ext>
              </a:extLst>
            </p:cNvPr>
            <p:cNvSpPr txBox="1"/>
            <p:nvPr/>
          </p:nvSpPr>
          <p:spPr>
            <a:xfrm>
              <a:off x="-19791030" y="6327723"/>
              <a:ext cx="1214326" cy="471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latin typeface="Arial" panose="020B0604020202020204" pitchFamily="34" charset="0"/>
                  <a:cs typeface="Arial" panose="020B0604020202020204" pitchFamily="34" charset="0"/>
                </a:rPr>
                <a:t>Transl.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D4EE6A6-767B-0A3B-47EB-E5A6CA642CEA}"/>
                </a:ext>
              </a:extLst>
            </p:cNvPr>
            <p:cNvSpPr txBox="1"/>
            <p:nvPr/>
          </p:nvSpPr>
          <p:spPr>
            <a:xfrm>
              <a:off x="-19337717" y="6064028"/>
              <a:ext cx="302303" cy="432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D42E964-1E7E-6195-B414-95262D390F72}"/>
              </a:ext>
            </a:extLst>
          </p:cNvPr>
          <p:cNvGrpSpPr/>
          <p:nvPr/>
        </p:nvGrpSpPr>
        <p:grpSpPr>
          <a:xfrm>
            <a:off x="4564262" y="9917316"/>
            <a:ext cx="3365562" cy="1477807"/>
            <a:chOff x="2099144" y="3131401"/>
            <a:chExt cx="4109904" cy="1846116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779F8FAC-AE91-2B2A-2E29-16E500149B2A}"/>
                </a:ext>
              </a:extLst>
            </p:cNvPr>
            <p:cNvSpPr/>
            <p:nvPr/>
          </p:nvSpPr>
          <p:spPr>
            <a:xfrm>
              <a:off x="2099144" y="3140765"/>
              <a:ext cx="4108174" cy="1836752"/>
            </a:xfrm>
            <a:prstGeom prst="roundRect">
              <a:avLst>
                <a:gd name="adj" fmla="val 27922"/>
              </a:avLst>
            </a:prstGeom>
            <a:solidFill>
              <a:srgbClr val="FF8181">
                <a:alpha val="39000"/>
              </a:srgb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822E11CD-CB85-1EAB-6687-6A1F2047E332}"/>
                </a:ext>
              </a:extLst>
            </p:cNvPr>
            <p:cNvSpPr/>
            <p:nvPr/>
          </p:nvSpPr>
          <p:spPr>
            <a:xfrm>
              <a:off x="2116642" y="3148715"/>
              <a:ext cx="622592" cy="1819258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11B809F-6F9D-A33C-BCAF-42AC9E5EF2D9}"/>
                </a:ext>
              </a:extLst>
            </p:cNvPr>
            <p:cNvSpPr/>
            <p:nvPr/>
          </p:nvSpPr>
          <p:spPr>
            <a:xfrm rot="10800000">
              <a:off x="5576775" y="3131401"/>
              <a:ext cx="631565" cy="1836752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7482AAD-6017-2282-FFC4-37A4FEE963E5}"/>
                </a:ext>
              </a:extLst>
            </p:cNvPr>
            <p:cNvSpPr/>
            <p:nvPr/>
          </p:nvSpPr>
          <p:spPr>
            <a:xfrm>
              <a:off x="2741940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E9DCF4"/>
            </a:solidFill>
            <a:ln>
              <a:solidFill>
                <a:srgbClr val="E0CDE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211699-F2F2-C112-D6D3-60B3254441D4}"/>
                </a:ext>
              </a:extLst>
            </p:cNvPr>
            <p:cNvSpPr/>
            <p:nvPr/>
          </p:nvSpPr>
          <p:spPr>
            <a:xfrm flipV="1">
              <a:off x="2741940" y="4328341"/>
              <a:ext cx="1274163" cy="649176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 dirty="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CF6F1EC-59BD-8AAB-A14A-970D712EF60C}"/>
                </a:ext>
              </a:extLst>
            </p:cNvPr>
            <p:cNvSpPr/>
            <p:nvPr/>
          </p:nvSpPr>
          <p:spPr>
            <a:xfrm rot="10800000" flipV="1">
              <a:off x="4306011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FAE4D6"/>
            </a:solidFill>
            <a:ln>
              <a:solidFill>
                <a:srgbClr val="F9D3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56125F88-71AC-4878-3F7F-45E08E48710C}"/>
                </a:ext>
              </a:extLst>
            </p:cNvPr>
            <p:cNvSpPr/>
            <p:nvPr/>
          </p:nvSpPr>
          <p:spPr>
            <a:xfrm rot="10800000">
              <a:off x="4306011" y="4328341"/>
              <a:ext cx="1266922" cy="645487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EEEEEE"/>
            </a:solidFill>
            <a:ln>
              <a:solidFill>
                <a:srgbClr val="DEDED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4FBD198-3585-BDEE-363D-7DDB4CCE24E6}"/>
                </a:ext>
              </a:extLst>
            </p:cNvPr>
            <p:cNvSpPr/>
            <p:nvPr/>
          </p:nvSpPr>
          <p:spPr>
            <a:xfrm>
              <a:off x="2741940" y="3791501"/>
              <a:ext cx="1292539" cy="536840"/>
            </a:xfrm>
            <a:prstGeom prst="rect">
              <a:avLst/>
            </a:prstGeom>
            <a:solidFill>
              <a:srgbClr val="FDE7F8"/>
            </a:solidFill>
            <a:ln>
              <a:solidFill>
                <a:srgbClr val="FACAF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BD42822-1281-8C21-D086-718C5460BB28}"/>
                </a:ext>
              </a:extLst>
            </p:cNvPr>
            <p:cNvSpPr/>
            <p:nvPr/>
          </p:nvSpPr>
          <p:spPr>
            <a:xfrm>
              <a:off x="4294448" y="3797735"/>
              <a:ext cx="1277531" cy="5306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2BA156BC-E690-1854-6EEA-4C9DCEC28308}"/>
                </a:ext>
              </a:extLst>
            </p:cNvPr>
            <p:cNvSpPr/>
            <p:nvPr/>
          </p:nvSpPr>
          <p:spPr>
            <a:xfrm>
              <a:off x="3783156" y="3685896"/>
              <a:ext cx="750627" cy="750627"/>
            </a:xfrm>
            <a:prstGeom prst="roundRect">
              <a:avLst/>
            </a:prstGeom>
            <a:solidFill>
              <a:srgbClr val="EFEAE5"/>
            </a:solid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C13F409B-2F9D-353E-F3FD-62C06B32010D}"/>
                </a:ext>
              </a:extLst>
            </p:cNvPr>
            <p:cNvSpPr/>
            <p:nvPr/>
          </p:nvSpPr>
          <p:spPr>
            <a:xfrm>
              <a:off x="2100874" y="3140765"/>
              <a:ext cx="4108174" cy="1836752"/>
            </a:xfrm>
            <a:prstGeom prst="roundRect">
              <a:avLst>
                <a:gd name="adj" fmla="val 27922"/>
              </a:avLst>
            </a:prstGeom>
            <a:noFill/>
            <a:ln w="889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DA7E105-B848-58DF-768F-8ED0F9FEB6CE}"/>
              </a:ext>
            </a:extLst>
          </p:cNvPr>
          <p:cNvGrpSpPr/>
          <p:nvPr/>
        </p:nvGrpSpPr>
        <p:grpSpPr>
          <a:xfrm>
            <a:off x="8388882" y="9947068"/>
            <a:ext cx="3365562" cy="1477807"/>
            <a:chOff x="2099144" y="3131401"/>
            <a:chExt cx="4109904" cy="1846116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ACD391CF-D2C9-61A1-7BE2-AEACD485E84B}"/>
                </a:ext>
              </a:extLst>
            </p:cNvPr>
            <p:cNvSpPr/>
            <p:nvPr/>
          </p:nvSpPr>
          <p:spPr>
            <a:xfrm>
              <a:off x="2099144" y="3140765"/>
              <a:ext cx="4108174" cy="1836752"/>
            </a:xfrm>
            <a:prstGeom prst="roundRect">
              <a:avLst>
                <a:gd name="adj" fmla="val 27922"/>
              </a:avLst>
            </a:prstGeom>
            <a:solidFill>
              <a:schemeClr val="bg1">
                <a:alpha val="39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027B16B-7541-C56C-F3ED-B7AB3B9C0D27}"/>
                </a:ext>
              </a:extLst>
            </p:cNvPr>
            <p:cNvSpPr/>
            <p:nvPr/>
          </p:nvSpPr>
          <p:spPr>
            <a:xfrm>
              <a:off x="2116642" y="3148715"/>
              <a:ext cx="622592" cy="1819258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2B448BF0-E8A8-69C9-DFCA-0A34A90091D9}"/>
                </a:ext>
              </a:extLst>
            </p:cNvPr>
            <p:cNvSpPr/>
            <p:nvPr/>
          </p:nvSpPr>
          <p:spPr>
            <a:xfrm rot="10800000">
              <a:off x="5576775" y="3131401"/>
              <a:ext cx="631565" cy="1836752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rgbClr val="FFF5D9"/>
            </a:solidFill>
            <a:ln>
              <a:solidFill>
                <a:srgbClr val="FFEEB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D553692-787F-4846-86F0-FD3E89CE8E3A}"/>
                </a:ext>
              </a:extLst>
            </p:cNvPr>
            <p:cNvSpPr/>
            <p:nvPr/>
          </p:nvSpPr>
          <p:spPr>
            <a:xfrm>
              <a:off x="2741940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E2687F4-F724-79DE-C021-0B2C43FE0704}"/>
                </a:ext>
              </a:extLst>
            </p:cNvPr>
            <p:cNvSpPr/>
            <p:nvPr/>
          </p:nvSpPr>
          <p:spPr>
            <a:xfrm flipV="1">
              <a:off x="2741940" y="4328341"/>
              <a:ext cx="1274163" cy="649176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 dirty="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81D17A9B-E22F-74EA-D21D-CDDB09E5A895}"/>
                </a:ext>
              </a:extLst>
            </p:cNvPr>
            <p:cNvSpPr/>
            <p:nvPr/>
          </p:nvSpPr>
          <p:spPr>
            <a:xfrm rot="10800000" flipV="1">
              <a:off x="4306011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FAE4D6"/>
            </a:solidFill>
            <a:ln>
              <a:solidFill>
                <a:srgbClr val="F9D3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4064ED-963F-9AE9-19EC-0D42C1A0CC73}"/>
                </a:ext>
              </a:extLst>
            </p:cNvPr>
            <p:cNvSpPr/>
            <p:nvPr/>
          </p:nvSpPr>
          <p:spPr>
            <a:xfrm rot="10800000">
              <a:off x="4306011" y="4328341"/>
              <a:ext cx="1266922" cy="645487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A8320E2-7035-C698-3F06-D138024EC3A5}"/>
                </a:ext>
              </a:extLst>
            </p:cNvPr>
            <p:cNvSpPr/>
            <p:nvPr/>
          </p:nvSpPr>
          <p:spPr>
            <a:xfrm>
              <a:off x="2741940" y="3791501"/>
              <a:ext cx="1292539" cy="536840"/>
            </a:xfrm>
            <a:prstGeom prst="rect">
              <a:avLst/>
            </a:prstGeom>
            <a:solidFill>
              <a:srgbClr val="FDE7F8"/>
            </a:solidFill>
            <a:ln>
              <a:solidFill>
                <a:srgbClr val="FACAF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CC9A14A-549B-2CF9-62B0-E60E2BA85005}"/>
                </a:ext>
              </a:extLst>
            </p:cNvPr>
            <p:cNvSpPr/>
            <p:nvPr/>
          </p:nvSpPr>
          <p:spPr>
            <a:xfrm>
              <a:off x="4294448" y="3797735"/>
              <a:ext cx="1277531" cy="530606"/>
            </a:xfrm>
            <a:prstGeom prst="rect">
              <a:avLst/>
            </a:prstGeom>
            <a:solidFill>
              <a:srgbClr val="E0F0F0"/>
            </a:solidFill>
            <a:ln>
              <a:solidFill>
                <a:srgbClr val="D5E7E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7E7E4C83-7985-B984-BBF2-C3316E6A9162}"/>
                </a:ext>
              </a:extLst>
            </p:cNvPr>
            <p:cNvSpPr/>
            <p:nvPr/>
          </p:nvSpPr>
          <p:spPr>
            <a:xfrm>
              <a:off x="3783156" y="3685896"/>
              <a:ext cx="750627" cy="750627"/>
            </a:xfrm>
            <a:prstGeom prst="roundRect">
              <a:avLst/>
            </a:prstGeom>
            <a:solidFill>
              <a:srgbClr val="EFEAE5"/>
            </a:solid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9" name="Rectangle: Rounded Corners 98">
              <a:extLst>
                <a:ext uri="{FF2B5EF4-FFF2-40B4-BE49-F238E27FC236}">
                  <a16:creationId xmlns:a16="http://schemas.microsoft.com/office/drawing/2014/main" id="{13C892EA-209C-06B0-2E52-BA839FC58AA2}"/>
                </a:ext>
              </a:extLst>
            </p:cNvPr>
            <p:cNvSpPr/>
            <p:nvPr/>
          </p:nvSpPr>
          <p:spPr>
            <a:xfrm>
              <a:off x="2100874" y="3140765"/>
              <a:ext cx="4108174" cy="1836752"/>
            </a:xfrm>
            <a:prstGeom prst="roundRect">
              <a:avLst>
                <a:gd name="adj" fmla="val 27922"/>
              </a:avLst>
            </a:prstGeom>
            <a:noFill/>
            <a:ln w="889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D5A8D93-DF47-B26C-ADF8-2E7793094E80}"/>
              </a:ext>
            </a:extLst>
          </p:cNvPr>
          <p:cNvGrpSpPr/>
          <p:nvPr/>
        </p:nvGrpSpPr>
        <p:grpSpPr>
          <a:xfrm>
            <a:off x="732376" y="9894778"/>
            <a:ext cx="3376398" cy="1477807"/>
            <a:chOff x="2085203" y="3131401"/>
            <a:chExt cx="4123137" cy="1846116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C465DB94-136C-5B9C-82AD-F0D0A689A1EE}"/>
                </a:ext>
              </a:extLst>
            </p:cNvPr>
            <p:cNvSpPr/>
            <p:nvPr/>
          </p:nvSpPr>
          <p:spPr>
            <a:xfrm>
              <a:off x="2099144" y="3140765"/>
              <a:ext cx="4108174" cy="1836752"/>
            </a:xfrm>
            <a:prstGeom prst="roundRect">
              <a:avLst>
                <a:gd name="adj" fmla="val 27922"/>
              </a:avLst>
            </a:prstGeom>
            <a:solidFill>
              <a:schemeClr val="bg1">
                <a:alpha val="39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D933D6B-ED73-A40B-6080-61DD2BA26762}"/>
                </a:ext>
              </a:extLst>
            </p:cNvPr>
            <p:cNvSpPr/>
            <p:nvPr/>
          </p:nvSpPr>
          <p:spPr>
            <a:xfrm>
              <a:off x="2116642" y="3148715"/>
              <a:ext cx="622592" cy="1819258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rgbClr val="E2ECF6"/>
            </a:solidFill>
            <a:ln>
              <a:solidFill>
                <a:srgbClr val="E0ECF8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>
                <a:solidFill>
                  <a:schemeClr val="accent5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81290DD-DD5C-C461-AF73-C0B4E23155C2}"/>
                </a:ext>
              </a:extLst>
            </p:cNvPr>
            <p:cNvSpPr/>
            <p:nvPr/>
          </p:nvSpPr>
          <p:spPr>
            <a:xfrm rot="10800000">
              <a:off x="5576775" y="3131401"/>
              <a:ext cx="631565" cy="1836752"/>
            </a:xfrm>
            <a:custGeom>
              <a:avLst/>
              <a:gdLst>
                <a:gd name="connsiteX0" fmla="*/ 512858 w 652007"/>
                <a:gd name="connsiteY0" fmla="*/ 0 h 1836752"/>
                <a:gd name="connsiteX1" fmla="*/ 652007 w 652007"/>
                <a:gd name="connsiteY1" fmla="*/ 0 h 1836752"/>
                <a:gd name="connsiteX2" fmla="*/ 652007 w 652007"/>
                <a:gd name="connsiteY2" fmla="*/ 1836752 h 1836752"/>
                <a:gd name="connsiteX3" fmla="*/ 512858 w 652007"/>
                <a:gd name="connsiteY3" fmla="*/ 1836752 h 1836752"/>
                <a:gd name="connsiteX4" fmla="*/ 0 w 652007"/>
                <a:gd name="connsiteY4" fmla="*/ 1323894 h 1836752"/>
                <a:gd name="connsiteX5" fmla="*/ 0 w 652007"/>
                <a:gd name="connsiteY5" fmla="*/ 512858 h 1836752"/>
                <a:gd name="connsiteX6" fmla="*/ 512858 w 652007"/>
                <a:gd name="connsiteY6" fmla="*/ 0 h 183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2007" h="1836752">
                  <a:moveTo>
                    <a:pt x="512858" y="0"/>
                  </a:moveTo>
                  <a:lnTo>
                    <a:pt x="652007" y="0"/>
                  </a:lnTo>
                  <a:lnTo>
                    <a:pt x="652007" y="1836752"/>
                  </a:lnTo>
                  <a:lnTo>
                    <a:pt x="512858" y="1836752"/>
                  </a:lnTo>
                  <a:cubicBezTo>
                    <a:pt x="229614" y="1836752"/>
                    <a:pt x="0" y="1607138"/>
                    <a:pt x="0" y="1323894"/>
                  </a:cubicBezTo>
                  <a:lnTo>
                    <a:pt x="0" y="512858"/>
                  </a:lnTo>
                  <a:cubicBezTo>
                    <a:pt x="0" y="229614"/>
                    <a:pt x="229614" y="0"/>
                    <a:pt x="512858" y="0"/>
                  </a:cubicBezTo>
                  <a:close/>
                </a:path>
              </a:pathLst>
            </a:custGeom>
            <a:solidFill>
              <a:srgbClr val="FFF5D9"/>
            </a:solidFill>
            <a:ln>
              <a:solidFill>
                <a:srgbClr val="FFEEB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C9BE213-4C8C-753F-2BAD-172A0C331400}"/>
                </a:ext>
              </a:extLst>
            </p:cNvPr>
            <p:cNvSpPr/>
            <p:nvPr/>
          </p:nvSpPr>
          <p:spPr>
            <a:xfrm>
              <a:off x="2741940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E9DCF4"/>
            </a:solidFill>
            <a:ln>
              <a:solidFill>
                <a:srgbClr val="E0CDE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CE2E9D4D-71F5-FE8E-79E1-3A6C64B12BF7}"/>
                </a:ext>
              </a:extLst>
            </p:cNvPr>
            <p:cNvSpPr/>
            <p:nvPr/>
          </p:nvSpPr>
          <p:spPr>
            <a:xfrm flipV="1">
              <a:off x="2741940" y="4328341"/>
              <a:ext cx="1274163" cy="649176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 dirty="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A8E5745-A8B1-9F2C-3069-80D9B6D62662}"/>
                </a:ext>
              </a:extLst>
            </p:cNvPr>
            <p:cNvSpPr/>
            <p:nvPr/>
          </p:nvSpPr>
          <p:spPr>
            <a:xfrm rot="10800000" flipV="1">
              <a:off x="4306011" y="3148715"/>
              <a:ext cx="1266681" cy="645364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FAE4D6"/>
            </a:solidFill>
            <a:ln>
              <a:solidFill>
                <a:srgbClr val="F9D3B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B81D498-9717-CF57-0F61-3FE8784357EE}"/>
                </a:ext>
              </a:extLst>
            </p:cNvPr>
            <p:cNvSpPr/>
            <p:nvPr/>
          </p:nvSpPr>
          <p:spPr>
            <a:xfrm rot="10800000">
              <a:off x="4306011" y="4328341"/>
              <a:ext cx="1266922" cy="645487"/>
            </a:xfrm>
            <a:custGeom>
              <a:avLst/>
              <a:gdLst>
                <a:gd name="connsiteX0" fmla="*/ 0 w 1164274"/>
                <a:gd name="connsiteY0" fmla="*/ 0 h 621826"/>
                <a:gd name="connsiteX1" fmla="*/ 853361 w 1164274"/>
                <a:gd name="connsiteY1" fmla="*/ 0 h 621826"/>
                <a:gd name="connsiteX2" fmla="*/ 1164274 w 1164274"/>
                <a:gd name="connsiteY2" fmla="*/ 310913 h 621826"/>
                <a:gd name="connsiteX3" fmla="*/ 1164274 w 1164274"/>
                <a:gd name="connsiteY3" fmla="*/ 621826 h 621826"/>
                <a:gd name="connsiteX4" fmla="*/ 884495 w 1164274"/>
                <a:gd name="connsiteY4" fmla="*/ 621826 h 621826"/>
                <a:gd name="connsiteX5" fmla="*/ 884495 w 1164274"/>
                <a:gd name="connsiteY5" fmla="*/ 618687 h 621826"/>
                <a:gd name="connsiteX6" fmla="*/ 853360 w 1164274"/>
                <a:gd name="connsiteY6" fmla="*/ 621826 h 621826"/>
                <a:gd name="connsiteX7" fmla="*/ 0 w 1164274"/>
                <a:gd name="connsiteY7" fmla="*/ 621825 h 621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4274" h="621826">
                  <a:moveTo>
                    <a:pt x="0" y="0"/>
                  </a:moveTo>
                  <a:lnTo>
                    <a:pt x="853361" y="0"/>
                  </a:lnTo>
                  <a:cubicBezTo>
                    <a:pt x="1025074" y="0"/>
                    <a:pt x="1164274" y="139200"/>
                    <a:pt x="1164274" y="310913"/>
                  </a:cubicBezTo>
                  <a:lnTo>
                    <a:pt x="1164274" y="621826"/>
                  </a:lnTo>
                  <a:lnTo>
                    <a:pt x="884495" y="621826"/>
                  </a:lnTo>
                  <a:lnTo>
                    <a:pt x="884495" y="618687"/>
                  </a:lnTo>
                  <a:lnTo>
                    <a:pt x="853360" y="621826"/>
                  </a:lnTo>
                  <a:lnTo>
                    <a:pt x="0" y="621825"/>
                  </a:lnTo>
                  <a:close/>
                </a:path>
              </a:pathLst>
            </a:custGeom>
            <a:solidFill>
              <a:srgbClr val="EEEEEE"/>
            </a:solidFill>
            <a:ln>
              <a:solidFill>
                <a:srgbClr val="DEDED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sz="24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7EEBF6D-743B-EDEB-2DE6-677C9F076319}"/>
                </a:ext>
              </a:extLst>
            </p:cNvPr>
            <p:cNvSpPr/>
            <p:nvPr/>
          </p:nvSpPr>
          <p:spPr>
            <a:xfrm>
              <a:off x="2741940" y="3791501"/>
              <a:ext cx="1292539" cy="536840"/>
            </a:xfrm>
            <a:prstGeom prst="rect">
              <a:avLst/>
            </a:prstGeom>
            <a:solidFill>
              <a:srgbClr val="FDE7F8"/>
            </a:solidFill>
            <a:ln>
              <a:solidFill>
                <a:srgbClr val="FACAF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6B832CA-F445-A008-80CC-551E57B04DFB}"/>
                </a:ext>
              </a:extLst>
            </p:cNvPr>
            <p:cNvSpPr/>
            <p:nvPr/>
          </p:nvSpPr>
          <p:spPr>
            <a:xfrm>
              <a:off x="4294448" y="3797735"/>
              <a:ext cx="1277531" cy="530606"/>
            </a:xfrm>
            <a:prstGeom prst="rect">
              <a:avLst/>
            </a:prstGeom>
            <a:solidFill>
              <a:srgbClr val="E0F0F0"/>
            </a:solidFill>
            <a:ln>
              <a:solidFill>
                <a:srgbClr val="D5E7E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006F931E-3BDF-AC5D-222D-4B284246E5D5}"/>
                </a:ext>
              </a:extLst>
            </p:cNvPr>
            <p:cNvSpPr/>
            <p:nvPr/>
          </p:nvSpPr>
          <p:spPr>
            <a:xfrm>
              <a:off x="3783156" y="3685896"/>
              <a:ext cx="750627" cy="750627"/>
            </a:xfrm>
            <a:prstGeom prst="roundRect">
              <a:avLst/>
            </a:prstGeom>
            <a:solidFill>
              <a:srgbClr val="EFEAE5"/>
            </a:solidFill>
            <a:ln>
              <a:solidFill>
                <a:srgbClr val="D1D1D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BA3C2EFE-41BF-A03D-70EB-587BE9153118}"/>
                </a:ext>
              </a:extLst>
            </p:cNvPr>
            <p:cNvSpPr/>
            <p:nvPr/>
          </p:nvSpPr>
          <p:spPr>
            <a:xfrm>
              <a:off x="2085203" y="3140765"/>
              <a:ext cx="4122114" cy="1836752"/>
            </a:xfrm>
            <a:prstGeom prst="roundRect">
              <a:avLst>
                <a:gd name="adj" fmla="val 27922"/>
              </a:avLst>
            </a:prstGeom>
            <a:noFill/>
            <a:ln w="88900"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5D30A085-10B6-FC5D-5AB5-E58555CD9B13}"/>
              </a:ext>
            </a:extLst>
          </p:cNvPr>
          <p:cNvSpPr txBox="1"/>
          <p:nvPr/>
        </p:nvSpPr>
        <p:spPr>
          <a:xfrm>
            <a:off x="8656664" y="2259360"/>
            <a:ext cx="6431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Pseudomonas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9EA72AD-8135-E645-0EBA-4D44C53ADD73}"/>
              </a:ext>
            </a:extLst>
          </p:cNvPr>
          <p:cNvSpPr txBox="1"/>
          <p:nvPr/>
        </p:nvSpPr>
        <p:spPr>
          <a:xfrm>
            <a:off x="854922" y="12341085"/>
            <a:ext cx="610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>
                <a:latin typeface="Arial" panose="020B0604020202020204" pitchFamily="34" charset="0"/>
                <a:cs typeface="Arial" panose="020B0604020202020204" pitchFamily="34" charset="0"/>
              </a:rPr>
              <a:t>Marinomonas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1165F40-0F22-1F0C-A0C7-18DEA6E95FFE}"/>
              </a:ext>
            </a:extLst>
          </p:cNvPr>
          <p:cNvSpPr txBox="1"/>
          <p:nvPr/>
        </p:nvSpPr>
        <p:spPr>
          <a:xfrm>
            <a:off x="1121501" y="11521402"/>
            <a:ext cx="4795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Pseudomonas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F6B55A5A-F264-B237-A702-08D0809ED78D}"/>
              </a:ext>
            </a:extLst>
          </p:cNvPr>
          <p:cNvSpPr txBox="1"/>
          <p:nvPr/>
        </p:nvSpPr>
        <p:spPr>
          <a:xfrm>
            <a:off x="4946252" y="11521402"/>
            <a:ext cx="4592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Acinetobacter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B2895D9-9E34-80C1-94C0-43750FEAFE88}"/>
              </a:ext>
            </a:extLst>
          </p:cNvPr>
          <p:cNvSpPr txBox="1"/>
          <p:nvPr/>
        </p:nvSpPr>
        <p:spPr>
          <a:xfrm>
            <a:off x="9011143" y="11521402"/>
            <a:ext cx="3173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Paracoccus</a:t>
            </a:r>
            <a:endParaRPr lang="en-GB" sz="3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C8ED325F-3AA4-7B21-29CA-DF95B1F059DE}"/>
              </a:ext>
            </a:extLst>
          </p:cNvPr>
          <p:cNvSpPr txBox="1"/>
          <p:nvPr/>
        </p:nvSpPr>
        <p:spPr>
          <a:xfrm>
            <a:off x="-21300990" y="20725541"/>
            <a:ext cx="28543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FAFFD9F-98F4-F54D-36D3-5FD7997430B0}"/>
              </a:ext>
            </a:extLst>
          </p:cNvPr>
          <p:cNvSpPr txBox="1"/>
          <p:nvPr/>
        </p:nvSpPr>
        <p:spPr>
          <a:xfrm>
            <a:off x="32883233" y="20763605"/>
            <a:ext cx="2626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b="1" dirty="0">
                <a:latin typeface="Arial" panose="020B0604020202020204" pitchFamily="34" charset="0"/>
                <a:cs typeface="Arial" panose="020B0604020202020204" pitchFamily="34" charset="0"/>
              </a:rPr>
              <a:t>D7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0F60BD-022E-95BE-C709-7B3D19E01A74}"/>
              </a:ext>
            </a:extLst>
          </p:cNvPr>
          <p:cNvSpPr/>
          <p:nvPr/>
        </p:nvSpPr>
        <p:spPr>
          <a:xfrm>
            <a:off x="345608" y="9627690"/>
            <a:ext cx="11822997" cy="888597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8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EA4471-C477-BB4D-E2CF-773A8C52C55F}"/>
              </a:ext>
            </a:extLst>
          </p:cNvPr>
          <p:cNvSpPr txBox="1"/>
          <p:nvPr/>
        </p:nvSpPr>
        <p:spPr>
          <a:xfrm>
            <a:off x="482034" y="8750599"/>
            <a:ext cx="8258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ABC6BD-22EC-E8C3-246A-4D748F21AD11}"/>
              </a:ext>
            </a:extLst>
          </p:cNvPr>
          <p:cNvSpPr txBox="1"/>
          <p:nvPr/>
        </p:nvSpPr>
        <p:spPr>
          <a:xfrm>
            <a:off x="507360" y="17744228"/>
            <a:ext cx="8258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D7</a:t>
            </a: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B8372615-6408-D84B-65BC-9A64D2BAE1B9}"/>
              </a:ext>
            </a:extLst>
          </p:cNvPr>
          <p:cNvGrpSpPr/>
          <p:nvPr/>
        </p:nvGrpSpPr>
        <p:grpSpPr>
          <a:xfrm>
            <a:off x="909346" y="3005469"/>
            <a:ext cx="10824265" cy="6237225"/>
            <a:chOff x="756391" y="208237"/>
            <a:chExt cx="10824265" cy="623722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7C0A7DB-BBE0-472D-1D61-0E8194651855}"/>
                </a:ext>
              </a:extLst>
            </p:cNvPr>
            <p:cNvGrpSpPr/>
            <p:nvPr/>
          </p:nvGrpSpPr>
          <p:grpSpPr>
            <a:xfrm>
              <a:off x="1732224" y="995937"/>
              <a:ext cx="9848432" cy="4423789"/>
              <a:chOff x="2099144" y="3131401"/>
              <a:chExt cx="4109904" cy="1846116"/>
            </a:xfrm>
          </p:grpSpPr>
          <p:sp>
            <p:nvSpPr>
              <p:cNvPr id="3" name="Rectangle: Rounded Corners 4">
                <a:extLst>
                  <a:ext uri="{FF2B5EF4-FFF2-40B4-BE49-F238E27FC236}">
                    <a16:creationId xmlns:a16="http://schemas.microsoft.com/office/drawing/2014/main" id="{94F5767F-9F53-D59C-F367-A8FB3547A960}"/>
                  </a:ext>
                </a:extLst>
              </p:cNvPr>
              <p:cNvSpPr/>
              <p:nvPr/>
            </p:nvSpPr>
            <p:spPr>
              <a:xfrm>
                <a:off x="209914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solidFill>
                <a:srgbClr val="FF8181">
                  <a:alpha val="10000"/>
                </a:srgbClr>
              </a:solidFill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Freeform: Shape 5">
                <a:extLst>
                  <a:ext uri="{FF2B5EF4-FFF2-40B4-BE49-F238E27FC236}">
                    <a16:creationId xmlns:a16="http://schemas.microsoft.com/office/drawing/2014/main" id="{FCC22865-6D75-5B47-7F20-4E658C61C06E}"/>
                  </a:ext>
                </a:extLst>
              </p:cNvPr>
              <p:cNvSpPr/>
              <p:nvPr/>
            </p:nvSpPr>
            <p:spPr>
              <a:xfrm>
                <a:off x="2116642" y="3148715"/>
                <a:ext cx="622592" cy="1819258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F6F9FC"/>
              </a:solidFill>
              <a:ln>
                <a:solidFill>
                  <a:srgbClr val="EAF2F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9" name="Freeform: Shape 6">
                <a:extLst>
                  <a:ext uri="{FF2B5EF4-FFF2-40B4-BE49-F238E27FC236}">
                    <a16:creationId xmlns:a16="http://schemas.microsoft.com/office/drawing/2014/main" id="{FDCA219A-DC37-4442-7274-3C3C3C169813}"/>
                  </a:ext>
                </a:extLst>
              </p:cNvPr>
              <p:cNvSpPr/>
              <p:nvPr/>
            </p:nvSpPr>
            <p:spPr>
              <a:xfrm rot="10800000">
                <a:off x="5576775" y="3131401"/>
                <a:ext cx="631565" cy="1836752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FFFDF7"/>
              </a:solidFill>
              <a:ln>
                <a:solidFill>
                  <a:srgbClr val="FFF8E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4" name="Freeform: Shape 7">
                <a:extLst>
                  <a:ext uri="{FF2B5EF4-FFF2-40B4-BE49-F238E27FC236}">
                    <a16:creationId xmlns:a16="http://schemas.microsoft.com/office/drawing/2014/main" id="{AB4B73BA-4D38-8B40-3371-6DFEFE9E6553}"/>
                  </a:ext>
                </a:extLst>
              </p:cNvPr>
              <p:cNvSpPr/>
              <p:nvPr/>
            </p:nvSpPr>
            <p:spPr>
              <a:xfrm>
                <a:off x="2741940" y="3148715"/>
                <a:ext cx="1266681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EDE2F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Freeform: Shape 8">
                <a:extLst>
                  <a:ext uri="{FF2B5EF4-FFF2-40B4-BE49-F238E27FC236}">
                    <a16:creationId xmlns:a16="http://schemas.microsoft.com/office/drawing/2014/main" id="{21D59EA0-82C1-8774-FAD3-153AC7865357}"/>
                  </a:ext>
                </a:extLst>
              </p:cNvPr>
              <p:cNvSpPr/>
              <p:nvPr/>
            </p:nvSpPr>
            <p:spPr>
              <a:xfrm flipV="1">
                <a:off x="2741940" y="4328341"/>
                <a:ext cx="1274163" cy="649176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4F9F1"/>
              </a:solidFill>
              <a:ln>
                <a:solidFill>
                  <a:srgbClr val="DDEDD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Freeform: Shape 9">
                <a:extLst>
                  <a:ext uri="{FF2B5EF4-FFF2-40B4-BE49-F238E27FC236}">
                    <a16:creationId xmlns:a16="http://schemas.microsoft.com/office/drawing/2014/main" id="{E791F17D-E31D-8B43-2A10-C80413FC666E}"/>
                  </a:ext>
                </a:extLst>
              </p:cNvPr>
              <p:cNvSpPr/>
              <p:nvPr/>
            </p:nvSpPr>
            <p:spPr>
              <a:xfrm rot="10800000" flipV="1">
                <a:off x="4306011" y="3148715"/>
                <a:ext cx="1266681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DF3ED"/>
              </a:solidFill>
              <a:ln>
                <a:solidFill>
                  <a:srgbClr val="FBE2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8" name="Freeform: Shape 10">
                <a:extLst>
                  <a:ext uri="{FF2B5EF4-FFF2-40B4-BE49-F238E27FC236}">
                    <a16:creationId xmlns:a16="http://schemas.microsoft.com/office/drawing/2014/main" id="{B209B94C-D077-0983-41B5-5D2B8982C76A}"/>
                  </a:ext>
                </a:extLst>
              </p:cNvPr>
              <p:cNvSpPr/>
              <p:nvPr/>
            </p:nvSpPr>
            <p:spPr>
              <a:xfrm rot="10800000">
                <a:off x="4306011" y="4328341"/>
                <a:ext cx="1266922" cy="645487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solidFill>
                  <a:srgbClr val="E8E8E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0B56453-25AC-4A0E-8723-B085A25FCD66}"/>
                  </a:ext>
                </a:extLst>
              </p:cNvPr>
              <p:cNvSpPr/>
              <p:nvPr/>
            </p:nvSpPr>
            <p:spPr>
              <a:xfrm>
                <a:off x="2741940" y="3791501"/>
                <a:ext cx="1292539" cy="536840"/>
              </a:xfrm>
              <a:prstGeom prst="rect">
                <a:avLst/>
              </a:prstGeom>
              <a:solidFill>
                <a:srgbClr val="FEF0FB"/>
              </a:solidFill>
              <a:ln>
                <a:solidFill>
                  <a:srgbClr val="FBD5F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E754758-F23E-08B5-3624-353E76D5EE09}"/>
                  </a:ext>
                </a:extLst>
              </p:cNvPr>
              <p:cNvSpPr/>
              <p:nvPr/>
            </p:nvSpPr>
            <p:spPr>
              <a:xfrm>
                <a:off x="4294448" y="3797735"/>
                <a:ext cx="1277531" cy="530606"/>
              </a:xfrm>
              <a:prstGeom prst="rect">
                <a:avLst/>
              </a:prstGeom>
              <a:solidFill>
                <a:srgbClr val="F7FBFB"/>
              </a:solidFill>
              <a:ln>
                <a:solidFill>
                  <a:srgbClr val="E7F1F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Rectangle: Rounded Corners 13">
                <a:extLst>
                  <a:ext uri="{FF2B5EF4-FFF2-40B4-BE49-F238E27FC236}">
                    <a16:creationId xmlns:a16="http://schemas.microsoft.com/office/drawing/2014/main" id="{D8E922D5-6169-6796-9C89-4C12AC239C58}"/>
                  </a:ext>
                </a:extLst>
              </p:cNvPr>
              <p:cNvSpPr/>
              <p:nvPr/>
            </p:nvSpPr>
            <p:spPr>
              <a:xfrm>
                <a:off x="3783156" y="3685896"/>
                <a:ext cx="750627" cy="750627"/>
              </a:xfrm>
              <a:prstGeom prst="roundRect">
                <a:avLst/>
              </a:prstGeom>
              <a:solidFill>
                <a:srgbClr val="FCFBFA"/>
              </a:solidFill>
              <a:ln>
                <a:solidFill>
                  <a:srgbClr val="DBDBD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: Rounded Corners 14">
                <a:extLst>
                  <a:ext uri="{FF2B5EF4-FFF2-40B4-BE49-F238E27FC236}">
                    <a16:creationId xmlns:a16="http://schemas.microsoft.com/office/drawing/2014/main" id="{89135507-DA4F-BED7-BE08-9AA184141EB9}"/>
                  </a:ext>
                </a:extLst>
              </p:cNvPr>
              <p:cNvSpPr/>
              <p:nvPr/>
            </p:nvSpPr>
            <p:spPr>
              <a:xfrm>
                <a:off x="210087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noFill/>
              <a:ln w="698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3" name="Rectangle: Rounded Corners 15">
              <a:extLst>
                <a:ext uri="{FF2B5EF4-FFF2-40B4-BE49-F238E27FC236}">
                  <a16:creationId xmlns:a16="http://schemas.microsoft.com/office/drawing/2014/main" id="{CC0E28F4-6A3D-58E8-1498-C978D8E7FC94}"/>
                </a:ext>
              </a:extLst>
            </p:cNvPr>
            <p:cNvSpPr/>
            <p:nvPr/>
          </p:nvSpPr>
          <p:spPr>
            <a:xfrm>
              <a:off x="5561065" y="208237"/>
              <a:ext cx="6015445" cy="3633450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9A0B5CA-0530-1677-6426-588FF2C8B801}"/>
                </a:ext>
              </a:extLst>
            </p:cNvPr>
            <p:cNvSpPr/>
            <p:nvPr/>
          </p:nvSpPr>
          <p:spPr>
            <a:xfrm>
              <a:off x="8651032" y="355720"/>
              <a:ext cx="2297145" cy="138459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: Rounded Corners 22">
              <a:extLst>
                <a:ext uri="{FF2B5EF4-FFF2-40B4-BE49-F238E27FC236}">
                  <a16:creationId xmlns:a16="http://schemas.microsoft.com/office/drawing/2014/main" id="{7ECF4232-EC14-F811-4C36-3C1B9067EE90}"/>
                </a:ext>
              </a:extLst>
            </p:cNvPr>
            <p:cNvSpPr/>
            <p:nvPr/>
          </p:nvSpPr>
          <p:spPr>
            <a:xfrm>
              <a:off x="3965327" y="4165388"/>
              <a:ext cx="6736653" cy="22625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Rectangle: Rounded Corners 23">
              <a:extLst>
                <a:ext uri="{FF2B5EF4-FFF2-40B4-BE49-F238E27FC236}">
                  <a16:creationId xmlns:a16="http://schemas.microsoft.com/office/drawing/2014/main" id="{5D3EFEB4-D188-3F0C-7955-8DBB8A0E9CFB}"/>
                </a:ext>
              </a:extLst>
            </p:cNvPr>
            <p:cNvSpPr/>
            <p:nvPr/>
          </p:nvSpPr>
          <p:spPr>
            <a:xfrm>
              <a:off x="860001" y="1844185"/>
              <a:ext cx="1668245" cy="317170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5BF525A-37B8-585B-9EBF-7E28F4298ACB}"/>
                </a:ext>
              </a:extLst>
            </p:cNvPr>
            <p:cNvSpPr txBox="1"/>
            <p:nvPr/>
          </p:nvSpPr>
          <p:spPr>
            <a:xfrm>
              <a:off x="4740061" y="617141"/>
              <a:ext cx="7511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Stress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FEB5D28-1754-A58F-2A72-0FC8ED5F92DA}"/>
                </a:ext>
              </a:extLst>
            </p:cNvPr>
            <p:cNvGrpSpPr/>
            <p:nvPr/>
          </p:nvGrpSpPr>
          <p:grpSpPr>
            <a:xfrm>
              <a:off x="7071020" y="2150829"/>
              <a:ext cx="901209" cy="523220"/>
              <a:chOff x="6618293" y="2014875"/>
              <a:chExt cx="901209" cy="523220"/>
            </a:xfrm>
          </p:grpSpPr>
          <p:sp>
            <p:nvSpPr>
              <p:cNvPr id="43" name="Rectangle: Rounded Corners 20">
                <a:extLst>
                  <a:ext uri="{FF2B5EF4-FFF2-40B4-BE49-F238E27FC236}">
                    <a16:creationId xmlns:a16="http://schemas.microsoft.com/office/drawing/2014/main" id="{9606D2CC-9F74-9195-3496-2EC1F3125AE3}"/>
                  </a:ext>
                </a:extLst>
              </p:cNvPr>
              <p:cNvSpPr/>
              <p:nvPr/>
            </p:nvSpPr>
            <p:spPr>
              <a:xfrm>
                <a:off x="6630443" y="2035012"/>
                <a:ext cx="856617" cy="49440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4A153DF-6CBD-8292-DE56-97B1FAF3AEBC}"/>
                  </a:ext>
                </a:extLst>
              </p:cNvPr>
              <p:cNvSpPr txBox="1"/>
              <p:nvPr/>
            </p:nvSpPr>
            <p:spPr>
              <a:xfrm>
                <a:off x="6618293" y="2014875"/>
                <a:ext cx="9012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DNA </a:t>
                </a:r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Proteins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C2B81FB-085B-5E6F-F8DF-9788611A420E}"/>
                </a:ext>
              </a:extLst>
            </p:cNvPr>
            <p:cNvGrpSpPr/>
            <p:nvPr/>
          </p:nvGrpSpPr>
          <p:grpSpPr>
            <a:xfrm>
              <a:off x="6441665" y="1921547"/>
              <a:ext cx="442750" cy="380669"/>
              <a:chOff x="1959662" y="350851"/>
              <a:chExt cx="442750" cy="380669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11B56C7A-5126-A5DC-276E-1A2762125381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1D668B6-1039-F127-B42A-4A2BE93A89FD}"/>
                  </a:ext>
                </a:extLst>
              </p:cNvPr>
              <p:cNvSpPr txBox="1"/>
              <p:nvPr/>
            </p:nvSpPr>
            <p:spPr>
              <a:xfrm>
                <a:off x="1959662" y="350851"/>
                <a:ext cx="442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CDEC211-39C8-04FE-2B7B-3A495F4D8AE9}"/>
                </a:ext>
              </a:extLst>
            </p:cNvPr>
            <p:cNvGrpSpPr/>
            <p:nvPr/>
          </p:nvGrpSpPr>
          <p:grpSpPr>
            <a:xfrm>
              <a:off x="7155561" y="1612315"/>
              <a:ext cx="688009" cy="381956"/>
              <a:chOff x="1939136" y="349564"/>
              <a:chExt cx="688009" cy="381956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371E196-0347-4A17-4833-3F16222380F4}"/>
                  </a:ext>
                </a:extLst>
              </p:cNvPr>
              <p:cNvSpPr/>
              <p:nvPr/>
            </p:nvSpPr>
            <p:spPr>
              <a:xfrm>
                <a:off x="1987826" y="355720"/>
                <a:ext cx="562856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771ED7FA-7654-DD89-8047-3A05CC324950}"/>
                  </a:ext>
                </a:extLst>
              </p:cNvPr>
              <p:cNvSpPr txBox="1"/>
              <p:nvPr/>
            </p:nvSpPr>
            <p:spPr>
              <a:xfrm>
                <a:off x="1939136" y="349564"/>
                <a:ext cx="68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F913324-C007-0856-E652-4F2FF04BC3CD}"/>
                </a:ext>
              </a:extLst>
            </p:cNvPr>
            <p:cNvGrpSpPr/>
            <p:nvPr/>
          </p:nvGrpSpPr>
          <p:grpSpPr>
            <a:xfrm>
              <a:off x="8015404" y="1808161"/>
              <a:ext cx="511679" cy="375801"/>
              <a:chOff x="1927858" y="355720"/>
              <a:chExt cx="511679" cy="375800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F80493B2-3C60-5359-77A7-10C413A8CD1A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3838814-929A-8B6E-6479-743725884952}"/>
                  </a:ext>
                </a:extLst>
              </p:cNvPr>
              <p:cNvSpPr txBox="1"/>
              <p:nvPr/>
            </p:nvSpPr>
            <p:spPr>
              <a:xfrm>
                <a:off x="1927858" y="366753"/>
                <a:ext cx="511679" cy="353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</a:t>
                </a:r>
              </a:p>
            </p:txBody>
          </p:sp>
        </p:grpSp>
        <p:sp>
          <p:nvSpPr>
            <p:cNvPr id="54" name="Freeform: Shape 42">
              <a:extLst>
                <a:ext uri="{FF2B5EF4-FFF2-40B4-BE49-F238E27FC236}">
                  <a16:creationId xmlns:a16="http://schemas.microsoft.com/office/drawing/2014/main" id="{653644C1-E94C-21E3-9D6A-076707406A40}"/>
                </a:ext>
              </a:extLst>
            </p:cNvPr>
            <p:cNvSpPr/>
            <p:nvPr/>
          </p:nvSpPr>
          <p:spPr>
            <a:xfrm>
              <a:off x="6806204" y="2208379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Freeform: Shape 43">
              <a:extLst>
                <a:ext uri="{FF2B5EF4-FFF2-40B4-BE49-F238E27FC236}">
                  <a16:creationId xmlns:a16="http://schemas.microsoft.com/office/drawing/2014/main" id="{ACF29EE1-431D-1A3C-B7F5-504D8731CEEB}"/>
                </a:ext>
              </a:extLst>
            </p:cNvPr>
            <p:cNvSpPr/>
            <p:nvPr/>
          </p:nvSpPr>
          <p:spPr>
            <a:xfrm rot="4465309">
              <a:off x="7362542" y="1993789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reeform: Shape 44">
              <a:extLst>
                <a:ext uri="{FF2B5EF4-FFF2-40B4-BE49-F238E27FC236}">
                  <a16:creationId xmlns:a16="http://schemas.microsoft.com/office/drawing/2014/main" id="{C3A67C3A-BD52-FC15-4627-7707526C9F45}"/>
                </a:ext>
              </a:extLst>
            </p:cNvPr>
            <p:cNvSpPr/>
            <p:nvPr/>
          </p:nvSpPr>
          <p:spPr>
            <a:xfrm rot="7316921">
              <a:off x="7943073" y="2209802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48FFC3B-882B-7CF8-BF0F-D726C6E29723}"/>
                </a:ext>
              </a:extLst>
            </p:cNvPr>
            <p:cNvSpPr/>
            <p:nvPr/>
          </p:nvSpPr>
          <p:spPr>
            <a:xfrm rot="20270544">
              <a:off x="6743902" y="2442576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EB62A46-BA03-1F7C-ED29-F0F55F9D9EAB}"/>
                </a:ext>
              </a:extLst>
            </p:cNvPr>
            <p:cNvGrpSpPr/>
            <p:nvPr/>
          </p:nvGrpSpPr>
          <p:grpSpPr>
            <a:xfrm>
              <a:off x="5994113" y="2396852"/>
              <a:ext cx="720538" cy="294172"/>
              <a:chOff x="5433675" y="2396851"/>
              <a:chExt cx="720538" cy="294172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D54D110E-6C5A-4C66-8C63-AF2BE64AD80E}"/>
                  </a:ext>
                </a:extLst>
              </p:cNvPr>
              <p:cNvGrpSpPr/>
              <p:nvPr/>
            </p:nvGrpSpPr>
            <p:grpSpPr>
              <a:xfrm>
                <a:off x="5486767" y="2396851"/>
                <a:ext cx="622371" cy="294172"/>
                <a:chOff x="2409245" y="135198"/>
                <a:chExt cx="622371" cy="294172"/>
              </a:xfrm>
            </p:grpSpPr>
            <p:sp>
              <p:nvSpPr>
                <p:cNvPr id="62" name="Freeform: Shape 53">
                  <a:extLst>
                    <a:ext uri="{FF2B5EF4-FFF2-40B4-BE49-F238E27FC236}">
                      <a16:creationId xmlns:a16="http://schemas.microsoft.com/office/drawing/2014/main" id="{4BE9EF10-C5F6-8FBC-7D28-FA7694D284D6}"/>
                    </a:ext>
                  </a:extLst>
                </p:cNvPr>
                <p:cNvSpPr/>
                <p:nvPr/>
              </p:nvSpPr>
              <p:spPr>
                <a:xfrm>
                  <a:off x="2409245" y="135198"/>
                  <a:ext cx="466741" cy="282738"/>
                </a:xfrm>
                <a:custGeom>
                  <a:avLst/>
                  <a:gdLst>
                    <a:gd name="connsiteX0" fmla="*/ 281428 w 383873"/>
                    <a:gd name="connsiteY0" fmla="*/ 0 h 342376"/>
                    <a:gd name="connsiteX1" fmla="*/ 338146 w 383873"/>
                    <a:gd name="connsiteY1" fmla="*/ 3817 h 342376"/>
                    <a:gd name="connsiteX2" fmla="*/ 383873 w 383873"/>
                    <a:gd name="connsiteY2" fmla="*/ 13295 h 342376"/>
                    <a:gd name="connsiteX3" fmla="*/ 130437 w 383873"/>
                    <a:gd name="connsiteY3" fmla="*/ 342376 h 342376"/>
                    <a:gd name="connsiteX4" fmla="*/ 82429 w 383873"/>
                    <a:gd name="connsiteY4" fmla="*/ 320765 h 342376"/>
                    <a:gd name="connsiteX5" fmla="*/ 0 w 383873"/>
                    <a:gd name="connsiteY5" fmla="*/ 187900 h 342376"/>
                    <a:gd name="connsiteX6" fmla="*/ 281428 w 383873"/>
                    <a:gd name="connsiteY6" fmla="*/ 0 h 342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3873" h="342376">
                      <a:moveTo>
                        <a:pt x="281428" y="0"/>
                      </a:moveTo>
                      <a:cubicBezTo>
                        <a:pt x="300857" y="0"/>
                        <a:pt x="319825" y="1314"/>
                        <a:pt x="338146" y="3817"/>
                      </a:cubicBezTo>
                      <a:lnTo>
                        <a:pt x="383873" y="13295"/>
                      </a:lnTo>
                      <a:lnTo>
                        <a:pt x="130437" y="342376"/>
                      </a:lnTo>
                      <a:lnTo>
                        <a:pt x="82429" y="320765"/>
                      </a:lnTo>
                      <a:cubicBezTo>
                        <a:pt x="31500" y="286762"/>
                        <a:pt x="0" y="239787"/>
                        <a:pt x="0" y="187900"/>
                      </a:cubicBezTo>
                      <a:cubicBezTo>
                        <a:pt x="0" y="84126"/>
                        <a:pt x="126000" y="0"/>
                        <a:pt x="28142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Freeform: Shape 54">
                  <a:extLst>
                    <a:ext uri="{FF2B5EF4-FFF2-40B4-BE49-F238E27FC236}">
                      <a16:creationId xmlns:a16="http://schemas.microsoft.com/office/drawing/2014/main" id="{D9554D54-9B0F-C91E-763D-EDBF5BEA23FC}"/>
                    </a:ext>
                  </a:extLst>
                </p:cNvPr>
                <p:cNvSpPr/>
                <p:nvPr/>
              </p:nvSpPr>
              <p:spPr>
                <a:xfrm rot="10800000">
                  <a:off x="2564875" y="146632"/>
                  <a:ext cx="466741" cy="282738"/>
                </a:xfrm>
                <a:custGeom>
                  <a:avLst/>
                  <a:gdLst>
                    <a:gd name="connsiteX0" fmla="*/ 281428 w 383873"/>
                    <a:gd name="connsiteY0" fmla="*/ 0 h 342376"/>
                    <a:gd name="connsiteX1" fmla="*/ 338146 w 383873"/>
                    <a:gd name="connsiteY1" fmla="*/ 3817 h 342376"/>
                    <a:gd name="connsiteX2" fmla="*/ 383873 w 383873"/>
                    <a:gd name="connsiteY2" fmla="*/ 13295 h 342376"/>
                    <a:gd name="connsiteX3" fmla="*/ 130437 w 383873"/>
                    <a:gd name="connsiteY3" fmla="*/ 342376 h 342376"/>
                    <a:gd name="connsiteX4" fmla="*/ 82429 w 383873"/>
                    <a:gd name="connsiteY4" fmla="*/ 320765 h 342376"/>
                    <a:gd name="connsiteX5" fmla="*/ 0 w 383873"/>
                    <a:gd name="connsiteY5" fmla="*/ 187900 h 342376"/>
                    <a:gd name="connsiteX6" fmla="*/ 281428 w 383873"/>
                    <a:gd name="connsiteY6" fmla="*/ 0 h 342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3873" h="342376">
                      <a:moveTo>
                        <a:pt x="281428" y="0"/>
                      </a:moveTo>
                      <a:cubicBezTo>
                        <a:pt x="300857" y="0"/>
                        <a:pt x="319825" y="1314"/>
                        <a:pt x="338146" y="3817"/>
                      </a:cubicBezTo>
                      <a:lnTo>
                        <a:pt x="383873" y="13295"/>
                      </a:lnTo>
                      <a:lnTo>
                        <a:pt x="130437" y="342376"/>
                      </a:lnTo>
                      <a:lnTo>
                        <a:pt x="82429" y="320765"/>
                      </a:lnTo>
                      <a:cubicBezTo>
                        <a:pt x="31500" y="286762"/>
                        <a:pt x="0" y="239787"/>
                        <a:pt x="0" y="187900"/>
                      </a:cubicBezTo>
                      <a:cubicBezTo>
                        <a:pt x="0" y="84126"/>
                        <a:pt x="126000" y="0"/>
                        <a:pt x="281428" y="0"/>
                      </a:cubicBezTo>
                      <a:close/>
                    </a:path>
                  </a:pathLst>
                </a:custGeom>
                <a:solidFill>
                  <a:srgbClr val="FF4F4F"/>
                </a:solidFill>
                <a:ln>
                  <a:noFill/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7A98A00-095C-7962-2EBA-E2A060718EF1}"/>
                  </a:ext>
                </a:extLst>
              </p:cNvPr>
              <p:cNvSpPr txBox="1"/>
              <p:nvPr/>
            </p:nvSpPr>
            <p:spPr>
              <a:xfrm>
                <a:off x="5433675" y="2407186"/>
                <a:ext cx="3561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°C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C07B616-C5AC-9127-2150-CBBFB23DA96D}"/>
                  </a:ext>
                </a:extLst>
              </p:cNvPr>
              <p:cNvSpPr txBox="1"/>
              <p:nvPr/>
            </p:nvSpPr>
            <p:spPr>
              <a:xfrm>
                <a:off x="5798025" y="2414023"/>
                <a:ext cx="3561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°C</a:t>
                </a:r>
              </a:p>
            </p:txBody>
          </p:sp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5F006B8-A396-BE44-E591-EF7B984A5BB7}"/>
                </a:ext>
              </a:extLst>
            </p:cNvPr>
            <p:cNvSpPr txBox="1"/>
            <p:nvPr/>
          </p:nvSpPr>
          <p:spPr>
            <a:xfrm>
              <a:off x="5728494" y="1809267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SOD</a:t>
              </a:r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71862311-3181-9926-6C80-887A2374E52B}"/>
                </a:ext>
              </a:extLst>
            </p:cNvPr>
            <p:cNvCxnSpPr>
              <a:cxnSpLocks/>
            </p:cNvCxnSpPr>
            <p:nvPr/>
          </p:nvCxnSpPr>
          <p:spPr>
            <a:xfrm>
              <a:off x="6248379" y="2016330"/>
              <a:ext cx="163412" cy="5734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D3B9A73B-ED8C-0D95-7C37-C8C405B41E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62570" y="1886126"/>
              <a:ext cx="273722" cy="10430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107CF8E0-9B36-1B51-ECAD-42669225D7AA}"/>
                </a:ext>
              </a:extLst>
            </p:cNvPr>
            <p:cNvSpPr txBox="1"/>
            <p:nvPr/>
          </p:nvSpPr>
          <p:spPr>
            <a:xfrm>
              <a:off x="8051934" y="1301184"/>
              <a:ext cx="511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Fhp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3" name="Straight Arrow Connector 122">
              <a:extLst>
                <a:ext uri="{FF2B5EF4-FFF2-40B4-BE49-F238E27FC236}">
                  <a16:creationId xmlns:a16="http://schemas.microsoft.com/office/drawing/2014/main" id="{7BC98B43-0CE1-3BC6-5716-966BCD8005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63273" y="1579809"/>
              <a:ext cx="7971" cy="17390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A04295B1-6550-6677-2AF8-EC51782815F4}"/>
                </a:ext>
              </a:extLst>
            </p:cNvPr>
            <p:cNvSpPr txBox="1"/>
            <p:nvPr/>
          </p:nvSpPr>
          <p:spPr>
            <a:xfrm>
              <a:off x="6233235" y="1093228"/>
              <a:ext cx="171502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Ahp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*CAT; 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GPx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</a:p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Kat; TP; 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TPx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5" name="Straight Arrow Connector 124">
              <a:extLst>
                <a:ext uri="{FF2B5EF4-FFF2-40B4-BE49-F238E27FC236}">
                  <a16:creationId xmlns:a16="http://schemas.microsoft.com/office/drawing/2014/main" id="{67181297-105D-AE46-D4BB-1C2AFE137FC8}"/>
                </a:ext>
              </a:extLst>
            </p:cNvPr>
            <p:cNvCxnSpPr>
              <a:cxnSpLocks/>
            </p:cNvCxnSpPr>
            <p:nvPr/>
          </p:nvCxnSpPr>
          <p:spPr>
            <a:xfrm>
              <a:off x="7064244" y="1581662"/>
              <a:ext cx="118502" cy="16409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6" name="Freeform: Shape 99">
              <a:extLst>
                <a:ext uri="{FF2B5EF4-FFF2-40B4-BE49-F238E27FC236}">
                  <a16:creationId xmlns:a16="http://schemas.microsoft.com/office/drawing/2014/main" id="{CFA9EAA4-FB9F-BBFC-7020-67EFC2925257}"/>
                </a:ext>
              </a:extLst>
            </p:cNvPr>
            <p:cNvSpPr/>
            <p:nvPr/>
          </p:nvSpPr>
          <p:spPr>
            <a:xfrm>
              <a:off x="8001541" y="2465440"/>
              <a:ext cx="239160" cy="294199"/>
            </a:xfrm>
            <a:custGeom>
              <a:avLst/>
              <a:gdLst>
                <a:gd name="connsiteX0" fmla="*/ 239160 w 239160"/>
                <a:gd name="connsiteY0" fmla="*/ 0 h 294199"/>
                <a:gd name="connsiteX1" fmla="*/ 621 w 239160"/>
                <a:gd name="connsiteY1" fmla="*/ 87465 h 294199"/>
                <a:gd name="connsiteX2" fmla="*/ 183501 w 239160"/>
                <a:gd name="connsiteY2" fmla="*/ 294199 h 29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160" h="294199">
                  <a:moveTo>
                    <a:pt x="239160" y="0"/>
                  </a:moveTo>
                  <a:cubicBezTo>
                    <a:pt x="124528" y="19216"/>
                    <a:pt x="9897" y="38432"/>
                    <a:pt x="621" y="87465"/>
                  </a:cubicBezTo>
                  <a:cubicBezTo>
                    <a:pt x="-8655" y="136498"/>
                    <a:pt x="87423" y="215348"/>
                    <a:pt x="183501" y="294199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80B76A2E-7017-AD4C-B95A-263BF4D49088}"/>
                </a:ext>
              </a:extLst>
            </p:cNvPr>
            <p:cNvSpPr txBox="1"/>
            <p:nvPr/>
          </p:nvSpPr>
          <p:spPr>
            <a:xfrm>
              <a:off x="8207480" y="2264377"/>
              <a:ext cx="5242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Trx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A530BA13-29E4-8959-7A16-B1DDB251F04F}"/>
                </a:ext>
              </a:extLst>
            </p:cNvPr>
            <p:cNvSpPr txBox="1"/>
            <p:nvPr/>
          </p:nvSpPr>
          <p:spPr>
            <a:xfrm>
              <a:off x="8133517" y="2583452"/>
              <a:ext cx="6540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TrxR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8B93A29F-B5C6-19E7-1B20-6D755F558C70}"/>
                </a:ext>
              </a:extLst>
            </p:cNvPr>
            <p:cNvSpPr txBox="1"/>
            <p:nvPr/>
          </p:nvSpPr>
          <p:spPr>
            <a:xfrm>
              <a:off x="5879253" y="2823314"/>
              <a:ext cx="176683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LonP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GrpE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</a:p>
            <a:p>
              <a:r>
                <a:rPr lang="en-GB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GroEL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GroES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ClpA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ClpB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DnaK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DnaJ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HtpG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dirty="0" err="1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SurA</a:t>
              </a:r>
              <a:endParaRPr lang="en-GB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CD18B13-1FD4-DE2B-C284-372163CE947E}"/>
                </a:ext>
              </a:extLst>
            </p:cNvPr>
            <p:cNvSpPr txBox="1"/>
            <p:nvPr/>
          </p:nvSpPr>
          <p:spPr>
            <a:xfrm>
              <a:off x="7696937" y="2978239"/>
              <a:ext cx="10711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HU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400" b="1" u="sng" dirty="0" err="1">
                  <a:latin typeface="Arial" panose="020B0604020202020204" pitchFamily="34" charset="0"/>
                  <a:cs typeface="Arial" panose="020B0604020202020204" pitchFamily="34" charset="0"/>
                </a:rPr>
                <a:t>RecA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CSD</a:t>
              </a: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DDF15DA8-ACF2-5120-9A15-80E7C840D1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38999" y="2716075"/>
              <a:ext cx="155846" cy="19057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1F287DAC-DB05-2CAD-1E3F-AF2897B73F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75106" y="2744293"/>
              <a:ext cx="101415" cy="2585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E282CF5-4B48-479A-2AA7-63C4088CBAA1}"/>
                </a:ext>
              </a:extLst>
            </p:cNvPr>
            <p:cNvGrpSpPr/>
            <p:nvPr/>
          </p:nvGrpSpPr>
          <p:grpSpPr>
            <a:xfrm>
              <a:off x="9366161" y="1914524"/>
              <a:ext cx="463588" cy="375801"/>
              <a:chOff x="1954393" y="355720"/>
              <a:chExt cx="463588" cy="375800"/>
            </a:xfrm>
          </p:grpSpPr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C80D72CE-3AC4-A792-75E0-96F66B5FA726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C06C83F-DAD0-84BC-B10D-5692140F7081}"/>
                  </a:ext>
                </a:extLst>
              </p:cNvPr>
              <p:cNvSpPr txBox="1"/>
              <p:nvPr/>
            </p:nvSpPr>
            <p:spPr>
              <a:xfrm>
                <a:off x="1954393" y="366753"/>
                <a:ext cx="463588" cy="353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7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Xn</a:t>
                </a:r>
                <a:endParaRPr lang="en-GB" sz="1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BA26D8BB-D387-9F42-F9C0-730BC64E1F8C}"/>
                </a:ext>
              </a:extLst>
            </p:cNvPr>
            <p:cNvSpPr/>
            <p:nvPr/>
          </p:nvSpPr>
          <p:spPr>
            <a:xfrm>
              <a:off x="8673531" y="494312"/>
              <a:ext cx="2254467" cy="429900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7" name="Content Placeholder 4" descr="A purple line with black dots&#10;&#10;Description automatically generated with medium confidence">
              <a:extLst>
                <a:ext uri="{FF2B5EF4-FFF2-40B4-BE49-F238E27FC236}">
                  <a16:creationId xmlns:a16="http://schemas.microsoft.com/office/drawing/2014/main" id="{639961AA-CDF3-F014-2289-51C21DEFFE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26" b="89702" l="4688" r="94792">
                          <a14:foregroundMark x1="4861" y1="44913" x2="4861" y2="44913"/>
                          <a14:foregroundMark x1="91319" y1="45533" x2="91319" y2="45533"/>
                          <a14:foregroundMark x1="94792" y1="45409" x2="94792" y2="454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4" t="42339" r="2626" b="39441"/>
            <a:stretch/>
          </p:blipFill>
          <p:spPr>
            <a:xfrm>
              <a:off x="8666697" y="873129"/>
              <a:ext cx="2266063" cy="310916"/>
            </a:xfrm>
            <a:prstGeom prst="rect">
              <a:avLst/>
            </a:prstGeom>
          </p:spPr>
        </p:pic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3290289A-07C6-337A-CBA5-A8D818A93164}"/>
                </a:ext>
              </a:extLst>
            </p:cNvPr>
            <p:cNvCxnSpPr>
              <a:cxnSpLocks/>
            </p:cNvCxnSpPr>
            <p:nvPr/>
          </p:nvCxnSpPr>
          <p:spPr>
            <a:xfrm>
              <a:off x="8671641" y="494312"/>
              <a:ext cx="2256357" cy="0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0658D672-99F9-B1F2-E5D0-0A61A2349B42}"/>
                </a:ext>
              </a:extLst>
            </p:cNvPr>
            <p:cNvGrpSpPr/>
            <p:nvPr/>
          </p:nvGrpSpPr>
          <p:grpSpPr>
            <a:xfrm>
              <a:off x="10115092" y="813771"/>
              <a:ext cx="116852" cy="411864"/>
              <a:chOff x="1809749" y="2124072"/>
              <a:chExt cx="1062038" cy="3743326"/>
            </a:xfrm>
          </p:grpSpPr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80FE8566-29C1-761D-34BA-A78197BCB014}"/>
                  </a:ext>
                </a:extLst>
              </p:cNvPr>
              <p:cNvSpPr/>
              <p:nvPr/>
            </p:nvSpPr>
            <p:spPr>
              <a:xfrm>
                <a:off x="1838325" y="2476500"/>
                <a:ext cx="838200" cy="303847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ectangle: Rounded Corners 18">
                <a:extLst>
                  <a:ext uri="{FF2B5EF4-FFF2-40B4-BE49-F238E27FC236}">
                    <a16:creationId xmlns:a16="http://schemas.microsoft.com/office/drawing/2014/main" id="{3043FBC7-C6FF-D949-36F2-DA3F6CA9058C}"/>
                  </a:ext>
                </a:extLst>
              </p:cNvPr>
              <p:cNvSpPr/>
              <p:nvPr/>
            </p:nvSpPr>
            <p:spPr>
              <a:xfrm>
                <a:off x="2481262" y="2124072"/>
                <a:ext cx="390525" cy="3743325"/>
              </a:xfrm>
              <a:prstGeom prst="roundRect">
                <a:avLst>
                  <a:gd name="adj" fmla="val 3374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2" name="Rectangle: Rounded Corners 19">
                <a:extLst>
                  <a:ext uri="{FF2B5EF4-FFF2-40B4-BE49-F238E27FC236}">
                    <a16:creationId xmlns:a16="http://schemas.microsoft.com/office/drawing/2014/main" id="{CECF4B7D-90CA-0049-BAA4-A99206F9A0DC}"/>
                  </a:ext>
                </a:extLst>
              </p:cNvPr>
              <p:cNvSpPr/>
              <p:nvPr/>
            </p:nvSpPr>
            <p:spPr>
              <a:xfrm>
                <a:off x="1809749" y="2124073"/>
                <a:ext cx="390525" cy="3743325"/>
              </a:xfrm>
              <a:prstGeom prst="roundRect">
                <a:avLst>
                  <a:gd name="adj" fmla="val 3374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4727A970-D575-B623-D7B1-C9B15A447877}"/>
                </a:ext>
              </a:extLst>
            </p:cNvPr>
            <p:cNvGrpSpPr/>
            <p:nvPr/>
          </p:nvGrpSpPr>
          <p:grpSpPr>
            <a:xfrm>
              <a:off x="9823044" y="1348442"/>
              <a:ext cx="413896" cy="307777"/>
              <a:chOff x="1919150" y="354448"/>
              <a:chExt cx="534700" cy="397605"/>
            </a:xfrm>
          </p:grpSpPr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CD81F3A3-FF06-D7A0-5E2C-A509A1AF68C9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0E972DE-93AA-813F-A483-FA85032E1EF7}"/>
                  </a:ext>
                </a:extLst>
              </p:cNvPr>
              <p:cNvSpPr txBox="1"/>
              <p:nvPr/>
            </p:nvSpPr>
            <p:spPr>
              <a:xfrm>
                <a:off x="1919150" y="354448"/>
                <a:ext cx="534700" cy="3976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Xn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CB7A0423-6F8D-1BBB-32C3-B1ACBD904FE8}"/>
                </a:ext>
              </a:extLst>
            </p:cNvPr>
            <p:cNvSpPr txBox="1"/>
            <p:nvPr/>
          </p:nvSpPr>
          <p:spPr>
            <a:xfrm>
              <a:off x="9501057" y="622117"/>
              <a:ext cx="684803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3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OprM</a:t>
              </a:r>
              <a:endParaRPr lang="en-GB" sz="13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: Shape 120">
              <a:extLst>
                <a:ext uri="{FF2B5EF4-FFF2-40B4-BE49-F238E27FC236}">
                  <a16:creationId xmlns:a16="http://schemas.microsoft.com/office/drawing/2014/main" id="{7C1716A0-25A0-4BBF-5D33-3240832A6CAF}"/>
                </a:ext>
              </a:extLst>
            </p:cNvPr>
            <p:cNvSpPr/>
            <p:nvPr/>
          </p:nvSpPr>
          <p:spPr>
            <a:xfrm>
              <a:off x="10114016" y="971550"/>
              <a:ext cx="57150" cy="381000"/>
            </a:xfrm>
            <a:custGeom>
              <a:avLst/>
              <a:gdLst>
                <a:gd name="connsiteX0" fmla="*/ 0 w 57150"/>
                <a:gd name="connsiteY0" fmla="*/ 381000 h 381000"/>
                <a:gd name="connsiteX1" fmla="*/ 47625 w 57150"/>
                <a:gd name="connsiteY1" fmla="*/ 314325 h 381000"/>
                <a:gd name="connsiteX2" fmla="*/ 57150 w 57150"/>
                <a:gd name="connsiteY2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381000">
                  <a:moveTo>
                    <a:pt x="0" y="381000"/>
                  </a:moveTo>
                  <a:cubicBezTo>
                    <a:pt x="19050" y="379412"/>
                    <a:pt x="38100" y="377825"/>
                    <a:pt x="47625" y="314325"/>
                  </a:cubicBezTo>
                  <a:cubicBezTo>
                    <a:pt x="57150" y="250825"/>
                    <a:pt x="57150" y="125412"/>
                    <a:pt x="571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F7A0A4AB-B14E-C548-9D91-2CA77644A1BE}"/>
                </a:ext>
              </a:extLst>
            </p:cNvPr>
            <p:cNvGrpSpPr/>
            <p:nvPr/>
          </p:nvGrpSpPr>
          <p:grpSpPr>
            <a:xfrm>
              <a:off x="9030915" y="1350535"/>
              <a:ext cx="595035" cy="328148"/>
              <a:chOff x="1939136" y="355720"/>
              <a:chExt cx="681444" cy="375800"/>
            </a:xfrm>
          </p:grpSpPr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8687C120-D5E8-EC7D-780C-E04FC0630553}"/>
                  </a:ext>
                </a:extLst>
              </p:cNvPr>
              <p:cNvSpPr/>
              <p:nvPr/>
            </p:nvSpPr>
            <p:spPr>
              <a:xfrm>
                <a:off x="1987826" y="355720"/>
                <a:ext cx="562856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4FD06BB4-1A0D-7038-8DAB-1350C66B3A70}"/>
                  </a:ext>
                </a:extLst>
              </p:cNvPr>
              <p:cNvSpPr txBox="1"/>
              <p:nvPr/>
            </p:nvSpPr>
            <p:spPr>
              <a:xfrm>
                <a:off x="1939136" y="371380"/>
                <a:ext cx="681444" cy="3524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Freeform: Shape 124">
              <a:extLst>
                <a:ext uri="{FF2B5EF4-FFF2-40B4-BE49-F238E27FC236}">
                  <a16:creationId xmlns:a16="http://schemas.microsoft.com/office/drawing/2014/main" id="{D2F0DFC7-B522-D9C2-EB21-8FAFB1FFEEE5}"/>
                </a:ext>
              </a:extLst>
            </p:cNvPr>
            <p:cNvSpPr/>
            <p:nvPr/>
          </p:nvSpPr>
          <p:spPr>
            <a:xfrm rot="12873496">
              <a:off x="8895199" y="1258950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Freeform: Shape 125">
              <a:extLst>
                <a:ext uri="{FF2B5EF4-FFF2-40B4-BE49-F238E27FC236}">
                  <a16:creationId xmlns:a16="http://schemas.microsoft.com/office/drawing/2014/main" id="{C3F4D6D2-74FE-4D2F-9AAD-F157BB2D6F9F}"/>
                </a:ext>
              </a:extLst>
            </p:cNvPr>
            <p:cNvSpPr/>
            <p:nvPr/>
          </p:nvSpPr>
          <p:spPr>
            <a:xfrm rot="8726504" flipH="1">
              <a:off x="9512125" y="1250805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CE0E83E8-CC0C-DE61-2D45-00EF074A36D6}"/>
                </a:ext>
              </a:extLst>
            </p:cNvPr>
            <p:cNvSpPr txBox="1"/>
            <p:nvPr/>
          </p:nvSpPr>
          <p:spPr>
            <a:xfrm>
              <a:off x="8600830" y="450381"/>
              <a:ext cx="500458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Cap</a:t>
              </a: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18872445-4E59-6FB7-6922-A223C6A4E2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4250" y="2421612"/>
              <a:ext cx="3661" cy="21062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C8639FAA-B670-EE8E-3FC6-B5C4C98BF33E}"/>
                </a:ext>
              </a:extLst>
            </p:cNvPr>
            <p:cNvSpPr txBox="1"/>
            <p:nvPr/>
          </p:nvSpPr>
          <p:spPr>
            <a:xfrm>
              <a:off x="9066661" y="2667531"/>
              <a:ext cx="10850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l-GR" sz="1400" b="1" dirty="0"/>
                <a:t>β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L; 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TerD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ArnA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DF6A4942-2DEE-51B3-4BD6-ECC67EF8421F}"/>
                </a:ext>
              </a:extLst>
            </p:cNvPr>
            <p:cNvGrpSpPr/>
            <p:nvPr/>
          </p:nvGrpSpPr>
          <p:grpSpPr>
            <a:xfrm>
              <a:off x="2719752" y="1261938"/>
              <a:ext cx="2653276" cy="796401"/>
              <a:chOff x="2159312" y="1308009"/>
              <a:chExt cx="2653276" cy="796401"/>
            </a:xfrm>
          </p:grpSpPr>
          <p:sp>
            <p:nvSpPr>
              <p:cNvPr id="157" name="Freeform: Shape 131">
                <a:extLst>
                  <a:ext uri="{FF2B5EF4-FFF2-40B4-BE49-F238E27FC236}">
                    <a16:creationId xmlns:a16="http://schemas.microsoft.com/office/drawing/2014/main" id="{D96386DC-55E4-B9CD-C66F-20B3C0BC5989}"/>
                  </a:ext>
                </a:extLst>
              </p:cNvPr>
              <p:cNvSpPr/>
              <p:nvPr/>
            </p:nvSpPr>
            <p:spPr>
              <a:xfrm rot="461203">
                <a:off x="2159312" y="1776186"/>
                <a:ext cx="911735" cy="185196"/>
              </a:xfrm>
              <a:custGeom>
                <a:avLst/>
                <a:gdLst>
                  <a:gd name="connsiteX0" fmla="*/ 0 w 3048000"/>
                  <a:gd name="connsiteY0" fmla="*/ 619125 h 619125"/>
                  <a:gd name="connsiteX1" fmla="*/ 390525 w 3048000"/>
                  <a:gd name="connsiteY1" fmla="*/ 238125 h 619125"/>
                  <a:gd name="connsiteX2" fmla="*/ 733425 w 3048000"/>
                  <a:gd name="connsiteY2" fmla="*/ 571500 h 619125"/>
                  <a:gd name="connsiteX3" fmla="*/ 1152525 w 3048000"/>
                  <a:gd name="connsiteY3" fmla="*/ 190500 h 619125"/>
                  <a:gd name="connsiteX4" fmla="*/ 1504950 w 3048000"/>
                  <a:gd name="connsiteY4" fmla="*/ 438150 h 619125"/>
                  <a:gd name="connsiteX5" fmla="*/ 1885950 w 3048000"/>
                  <a:gd name="connsiteY5" fmla="*/ 104775 h 619125"/>
                  <a:gd name="connsiteX6" fmla="*/ 2314575 w 3048000"/>
                  <a:gd name="connsiteY6" fmla="*/ 381000 h 619125"/>
                  <a:gd name="connsiteX7" fmla="*/ 2667000 w 3048000"/>
                  <a:gd name="connsiteY7" fmla="*/ 0 h 619125"/>
                  <a:gd name="connsiteX8" fmla="*/ 3048000 w 3048000"/>
                  <a:gd name="connsiteY8" fmla="*/ 295275 h 619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48000" h="619125">
                    <a:moveTo>
                      <a:pt x="0" y="619125"/>
                    </a:moveTo>
                    <a:lnTo>
                      <a:pt x="390525" y="238125"/>
                    </a:lnTo>
                    <a:lnTo>
                      <a:pt x="733425" y="571500"/>
                    </a:lnTo>
                    <a:lnTo>
                      <a:pt x="1152525" y="190500"/>
                    </a:lnTo>
                    <a:lnTo>
                      <a:pt x="1504950" y="438150"/>
                    </a:lnTo>
                    <a:lnTo>
                      <a:pt x="1885950" y="104775"/>
                    </a:lnTo>
                    <a:lnTo>
                      <a:pt x="2314575" y="381000"/>
                    </a:lnTo>
                    <a:lnTo>
                      <a:pt x="2667000" y="0"/>
                    </a:lnTo>
                    <a:lnTo>
                      <a:pt x="3048000" y="295275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58" name="Picture 157">
                <a:extLst>
                  <a:ext uri="{FF2B5EF4-FFF2-40B4-BE49-F238E27FC236}">
                    <a16:creationId xmlns:a16="http://schemas.microsoft.com/office/drawing/2014/main" id="{A23B3E6F-9E9E-A242-2B14-1D0179281B9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" r="43190" b="-20487"/>
              <a:stretch/>
            </p:blipFill>
            <p:spPr>
              <a:xfrm>
                <a:off x="4059867" y="1884525"/>
                <a:ext cx="529905" cy="183636"/>
              </a:xfrm>
              <a:prstGeom prst="rect">
                <a:avLst/>
              </a:prstGeom>
            </p:spPr>
          </p:pic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CF08D688-E20E-B27C-0012-375DC86050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89328" y="1544365"/>
                <a:ext cx="577719" cy="554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A29C5A06-2C1A-0A73-BC3D-CDC9F14396D5}"/>
                  </a:ext>
                </a:extLst>
              </p:cNvPr>
              <p:cNvGrpSpPr/>
              <p:nvPr/>
            </p:nvGrpSpPr>
            <p:grpSpPr>
              <a:xfrm>
                <a:off x="2413600" y="1359767"/>
                <a:ext cx="433198" cy="307777"/>
                <a:chOff x="6852406" y="2014875"/>
                <a:chExt cx="433198" cy="307777"/>
              </a:xfrm>
            </p:grpSpPr>
            <p:sp>
              <p:nvSpPr>
                <p:cNvPr id="165" name="Rectangle: Rounded Corners 139">
                  <a:extLst>
                    <a:ext uri="{FF2B5EF4-FFF2-40B4-BE49-F238E27FC236}">
                      <a16:creationId xmlns:a16="http://schemas.microsoft.com/office/drawing/2014/main" id="{418D7236-0D24-914D-FA21-DF9BCB70F78A}"/>
                    </a:ext>
                  </a:extLst>
                </p:cNvPr>
                <p:cNvSpPr/>
                <p:nvPr/>
              </p:nvSpPr>
              <p:spPr>
                <a:xfrm>
                  <a:off x="6852406" y="2035012"/>
                  <a:ext cx="433198" cy="274049"/>
                </a:xfrm>
                <a:prstGeom prst="round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6" name="TextBox 165">
                  <a:extLst>
                    <a:ext uri="{FF2B5EF4-FFF2-40B4-BE49-F238E27FC236}">
                      <a16:creationId xmlns:a16="http://schemas.microsoft.com/office/drawing/2014/main" id="{05585606-84FB-31C2-56E1-AE73FDB18868}"/>
                    </a:ext>
                  </a:extLst>
                </p:cNvPr>
                <p:cNvSpPr txBox="1"/>
                <p:nvPr/>
              </p:nvSpPr>
              <p:spPr>
                <a:xfrm>
                  <a:off x="6856339" y="2014875"/>
                  <a:ext cx="42511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PE</a:t>
                  </a:r>
                </a:p>
              </p:txBody>
            </p:sp>
          </p:grpSp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BF5F787E-8207-D1E9-F73B-536DD3B37D88}"/>
                  </a:ext>
                </a:extLst>
              </p:cNvPr>
              <p:cNvGrpSpPr/>
              <p:nvPr/>
            </p:nvGrpSpPr>
            <p:grpSpPr>
              <a:xfrm>
                <a:off x="3840847" y="1308009"/>
                <a:ext cx="971741" cy="523220"/>
                <a:chOff x="3048061" y="3310502"/>
                <a:chExt cx="971741" cy="523220"/>
              </a:xfrm>
            </p:grpSpPr>
            <p:sp>
              <p:nvSpPr>
                <p:cNvPr id="163" name="Rectangle: Rounded Corners 141">
                  <a:extLst>
                    <a:ext uri="{FF2B5EF4-FFF2-40B4-BE49-F238E27FC236}">
                      <a16:creationId xmlns:a16="http://schemas.microsoft.com/office/drawing/2014/main" id="{037C24CE-F60A-48A0-C1A4-94809449BCC1}"/>
                    </a:ext>
                  </a:extLst>
                </p:cNvPr>
                <p:cNvSpPr/>
                <p:nvPr/>
              </p:nvSpPr>
              <p:spPr>
                <a:xfrm>
                  <a:off x="3105624" y="3331422"/>
                  <a:ext cx="856617" cy="494401"/>
                </a:xfrm>
                <a:prstGeom prst="round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id="{9D20A4F7-B306-6430-5932-6031AAFEA3BD}"/>
                    </a:ext>
                  </a:extLst>
                </p:cNvPr>
                <p:cNvSpPr txBox="1"/>
                <p:nvPr/>
              </p:nvSpPr>
              <p:spPr>
                <a:xfrm>
                  <a:off x="3048061" y="3310502"/>
                  <a:ext cx="97174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PE</a:t>
                  </a:r>
                </a:p>
                <a:p>
                  <a:pPr algn="ctr"/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Oligomer</a:t>
                  </a:r>
                </a:p>
              </p:txBody>
            </p:sp>
          </p:grp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A8B67D3C-C2AC-4E0E-587C-EA4186B19D2F}"/>
                  </a:ext>
                </a:extLst>
              </p:cNvPr>
              <p:cNvSpPr txBox="1"/>
              <p:nvPr/>
            </p:nvSpPr>
            <p:spPr>
              <a:xfrm>
                <a:off x="3121392" y="1581190"/>
                <a:ext cx="7922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ALDH; </a:t>
                </a:r>
              </a:p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Kat </a:t>
                </a:r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id="{230A63C5-51E8-2F76-DE5D-352708EFFF5C}"/>
                </a:ext>
              </a:extLst>
            </p:cNvPr>
            <p:cNvGrpSpPr/>
            <p:nvPr/>
          </p:nvGrpSpPr>
          <p:grpSpPr>
            <a:xfrm>
              <a:off x="3987519" y="5269771"/>
              <a:ext cx="6706067" cy="311729"/>
              <a:chOff x="3318755" y="5269770"/>
              <a:chExt cx="6706067" cy="311729"/>
            </a:xfrm>
          </p:grpSpPr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28A9FC05-741B-0FD8-9AD5-3E5A1CC640DE}"/>
                  </a:ext>
                </a:extLst>
              </p:cNvPr>
              <p:cNvGrpSpPr/>
              <p:nvPr/>
            </p:nvGrpSpPr>
            <p:grpSpPr>
              <a:xfrm>
                <a:off x="5512213" y="5269770"/>
                <a:ext cx="4512609" cy="311729"/>
                <a:chOff x="6026017" y="5269770"/>
                <a:chExt cx="4512609" cy="311729"/>
              </a:xfrm>
            </p:grpSpPr>
            <p:pic>
              <p:nvPicPr>
                <p:cNvPr id="170" name="Content Placeholder 4" descr="A purple line with black dot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04B966C0-75FA-1DC1-4518-CCDFD4C6EA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9926" b="89702" l="4688" r="94792">
                              <a14:foregroundMark x1="4861" y1="44913" x2="4861" y2="44913"/>
                              <a14:foregroundMark x1="91319" y1="45533" x2="91319" y2="45533"/>
                              <a14:foregroundMark x1="94792" y1="45409" x2="94792" y2="4540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64" t="42339" r="4301" b="39441"/>
                <a:stretch/>
              </p:blipFill>
              <p:spPr>
                <a:xfrm>
                  <a:off x="6026017" y="5270583"/>
                  <a:ext cx="2225207" cy="310916"/>
                </a:xfrm>
                <a:prstGeom prst="rect">
                  <a:avLst/>
                </a:prstGeom>
              </p:spPr>
            </p:pic>
            <p:pic>
              <p:nvPicPr>
                <p:cNvPr id="171" name="Content Placeholder 4" descr="A purple line with black dot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2F0DE413-789C-43C1-59D9-E280A449EF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9926" b="89702" l="4688" r="94792">
                              <a14:foregroundMark x1="4861" y1="44913" x2="4861" y2="44913"/>
                              <a14:foregroundMark x1="91319" y1="45533" x2="91319" y2="45533"/>
                              <a14:foregroundMark x1="94792" y1="45409" x2="94792" y2="45409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464" t="42339" r="902" b="39441"/>
                <a:stretch/>
              </p:blipFill>
              <p:spPr>
                <a:xfrm>
                  <a:off x="8230535" y="5269770"/>
                  <a:ext cx="2308091" cy="310916"/>
                </a:xfrm>
                <a:prstGeom prst="rect">
                  <a:avLst/>
                </a:prstGeom>
              </p:spPr>
            </p:pic>
          </p:grpSp>
          <p:pic>
            <p:nvPicPr>
              <p:cNvPr id="169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54CA8518-1718-F4B2-1FED-9611AB73839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49" t="42339" r="902" b="39441"/>
              <a:stretch/>
            </p:blipFill>
            <p:spPr>
              <a:xfrm>
                <a:off x="3318755" y="5270364"/>
                <a:ext cx="2245135" cy="310916"/>
              </a:xfrm>
              <a:prstGeom prst="rect">
                <a:avLst/>
              </a:prstGeom>
            </p:spPr>
          </p:pic>
        </p:grpSp>
        <p:pic>
          <p:nvPicPr>
            <p:cNvPr id="172" name="Picture 171" descr="A group of colorful objects&#10;&#10;Description automatically generated with medium confidence">
              <a:extLst>
                <a:ext uri="{FF2B5EF4-FFF2-40B4-BE49-F238E27FC236}">
                  <a16:creationId xmlns:a16="http://schemas.microsoft.com/office/drawing/2014/main" id="{175C4257-F594-65A9-3714-7C2D91126F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26303" b="79280" l="67014" r="96181">
                          <a14:foregroundMark x1="67014" y1="39702" x2="67014" y2="39702"/>
                          <a14:foregroundMark x1="78212" y1="26303" x2="78212" y2="26303"/>
                          <a14:foregroundMark x1="78212" y1="26303" x2="78212" y2="2630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90" t="20238" b="13922"/>
            <a:stretch/>
          </p:blipFill>
          <p:spPr>
            <a:xfrm rot="10800000">
              <a:off x="9121851" y="5191136"/>
              <a:ext cx="373288" cy="470981"/>
            </a:xfrm>
            <a:prstGeom prst="rect">
              <a:avLst/>
            </a:prstGeom>
          </p:spPr>
        </p:pic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02F64135-D744-53DE-2537-18409B596154}"/>
                </a:ext>
              </a:extLst>
            </p:cNvPr>
            <p:cNvSpPr txBox="1"/>
            <p:nvPr/>
          </p:nvSpPr>
          <p:spPr>
            <a:xfrm>
              <a:off x="9394900" y="5494870"/>
              <a:ext cx="6431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Porin</a:t>
              </a:r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4DAF5E22-47C1-0131-5511-4E862D3D96B0}"/>
                </a:ext>
              </a:extLst>
            </p:cNvPr>
            <p:cNvGrpSpPr/>
            <p:nvPr/>
          </p:nvGrpSpPr>
          <p:grpSpPr>
            <a:xfrm>
              <a:off x="6067926" y="5052439"/>
              <a:ext cx="944666" cy="804820"/>
              <a:chOff x="6506948" y="5052439"/>
              <a:chExt cx="944666" cy="804820"/>
            </a:xfrm>
          </p:grpSpPr>
          <p:pic>
            <p:nvPicPr>
              <p:cNvPr id="175" name="Content Placeholder 4" descr="A diagram of a car seat&#10;&#10;Description automatically generated">
                <a:extLst>
                  <a:ext uri="{FF2B5EF4-FFF2-40B4-BE49-F238E27FC236}">
                    <a16:creationId xmlns:a16="http://schemas.microsoft.com/office/drawing/2014/main" id="{091F4000-DA8A-9D88-7DD7-C4D1D58D47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3474" b="92928" l="33247" r="61979">
                            <a14:foregroundMark x1="45052" y1="7692" x2="45052" y2="7692"/>
                            <a14:foregroundMark x1="50434" y1="3598" x2="50434" y2="3598"/>
                            <a14:foregroundMark x1="50434" y1="3598" x2="50434" y2="3598"/>
                            <a14:foregroundMark x1="33420" y1="32878" x2="33420" y2="32878"/>
                            <a14:foregroundMark x1="36892" y1="51861" x2="36892" y2="51861"/>
                            <a14:foregroundMark x1="38542" y1="56948" x2="38542" y2="56948"/>
                            <a14:foregroundMark x1="45573" y1="72333" x2="45573" y2="72333"/>
                            <a14:foregroundMark x1="43490" y1="85360" x2="43490" y2="85360"/>
                            <a14:foregroundMark x1="43490" y1="85360" x2="43490" y2="85360"/>
                            <a14:foregroundMark x1="41233" y1="82754" x2="45052" y2="86849"/>
                            <a14:foregroundMark x1="53559" y1="82258" x2="54080" y2="87965"/>
                            <a14:foregroundMark x1="45052" y1="93052" x2="46007" y2="91563"/>
                            <a14:foregroundMark x1="58420" y1="44665" x2="58854" y2="49504"/>
                            <a14:foregroundMark x1="60938" y1="29280" x2="61979" y2="37221"/>
                            <a14:foregroundMark x1="44618" y1="3474" x2="44618" y2="347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07" r="36367"/>
              <a:stretch/>
            </p:blipFill>
            <p:spPr>
              <a:xfrm rot="10800000">
                <a:off x="6506948" y="5052439"/>
                <a:ext cx="375300" cy="804820"/>
              </a:xfrm>
              <a:prstGeom prst="rect">
                <a:avLst/>
              </a:prstGeom>
            </p:spPr>
          </p:pic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99F2C016-5561-DC94-764E-82750E7540AB}"/>
                  </a:ext>
                </a:extLst>
              </p:cNvPr>
              <p:cNvSpPr txBox="1"/>
              <p:nvPr/>
            </p:nvSpPr>
            <p:spPr>
              <a:xfrm>
                <a:off x="6818107" y="5517752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7030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TIISS</a:t>
                </a:r>
              </a:p>
            </p:txBody>
          </p:sp>
        </p:grpSp>
        <p:sp>
          <p:nvSpPr>
            <p:cNvPr id="177" name="Freeform: Shape 167">
              <a:extLst>
                <a:ext uri="{FF2B5EF4-FFF2-40B4-BE49-F238E27FC236}">
                  <a16:creationId xmlns:a16="http://schemas.microsoft.com/office/drawing/2014/main" id="{038A37FB-CA8D-3A0B-AF53-1BF3EC232558}"/>
                </a:ext>
              </a:extLst>
            </p:cNvPr>
            <p:cNvSpPr/>
            <p:nvPr/>
          </p:nvSpPr>
          <p:spPr>
            <a:xfrm rot="6192815">
              <a:off x="7176884" y="4751937"/>
              <a:ext cx="1071763" cy="930515"/>
            </a:xfrm>
            <a:custGeom>
              <a:avLst/>
              <a:gdLst>
                <a:gd name="connsiteX0" fmla="*/ 26381 w 1932139"/>
                <a:gd name="connsiteY0" fmla="*/ 1316278 h 1418374"/>
                <a:gd name="connsiteX1" fmla="*/ 502631 w 1932139"/>
                <a:gd name="connsiteY1" fmla="*/ 335203 h 1418374"/>
                <a:gd name="connsiteX2" fmla="*/ 1798031 w 1932139"/>
                <a:gd name="connsiteY2" fmla="*/ 11353 h 1418374"/>
                <a:gd name="connsiteX3" fmla="*/ 1759931 w 1932139"/>
                <a:gd name="connsiteY3" fmla="*/ 97078 h 1418374"/>
                <a:gd name="connsiteX4" fmla="*/ 635981 w 1932139"/>
                <a:gd name="connsiteY4" fmla="*/ 325678 h 1418374"/>
                <a:gd name="connsiteX5" fmla="*/ 121631 w 1932139"/>
                <a:gd name="connsiteY5" fmla="*/ 1278178 h 1418374"/>
                <a:gd name="connsiteX6" fmla="*/ 26381 w 1932139"/>
                <a:gd name="connsiteY6" fmla="*/ 1316278 h 1418374"/>
                <a:gd name="connsiteX0" fmla="*/ 25034 w 1933951"/>
                <a:gd name="connsiteY0" fmla="*/ 1317796 h 1416283"/>
                <a:gd name="connsiteX1" fmla="*/ 501284 w 1933951"/>
                <a:gd name="connsiteY1" fmla="*/ 336721 h 1416283"/>
                <a:gd name="connsiteX2" fmla="*/ 1796684 w 1933951"/>
                <a:gd name="connsiteY2" fmla="*/ 12871 h 1416283"/>
                <a:gd name="connsiteX3" fmla="*/ 1758584 w 1933951"/>
                <a:gd name="connsiteY3" fmla="*/ 98596 h 1416283"/>
                <a:gd name="connsiteX4" fmla="*/ 577484 w 1933951"/>
                <a:gd name="connsiteY4" fmla="*/ 412921 h 1416283"/>
                <a:gd name="connsiteX5" fmla="*/ 120284 w 1933951"/>
                <a:gd name="connsiteY5" fmla="*/ 1279696 h 1416283"/>
                <a:gd name="connsiteX6" fmla="*/ 25034 w 1933951"/>
                <a:gd name="connsiteY6" fmla="*/ 1317796 h 1416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3951" h="1416283">
                  <a:moveTo>
                    <a:pt x="25034" y="1317796"/>
                  </a:moveTo>
                  <a:cubicBezTo>
                    <a:pt x="88534" y="1160634"/>
                    <a:pt x="206009" y="554208"/>
                    <a:pt x="501284" y="336721"/>
                  </a:cubicBezTo>
                  <a:cubicBezTo>
                    <a:pt x="796559" y="119234"/>
                    <a:pt x="1587134" y="52558"/>
                    <a:pt x="1796684" y="12871"/>
                  </a:cubicBezTo>
                  <a:cubicBezTo>
                    <a:pt x="2006234" y="-26816"/>
                    <a:pt x="1961784" y="31921"/>
                    <a:pt x="1758584" y="98596"/>
                  </a:cubicBezTo>
                  <a:cubicBezTo>
                    <a:pt x="1555384" y="165271"/>
                    <a:pt x="850534" y="216071"/>
                    <a:pt x="577484" y="412921"/>
                  </a:cubicBezTo>
                  <a:cubicBezTo>
                    <a:pt x="304434" y="609771"/>
                    <a:pt x="212359" y="1128884"/>
                    <a:pt x="120284" y="1279696"/>
                  </a:cubicBezTo>
                  <a:cubicBezTo>
                    <a:pt x="28209" y="1430509"/>
                    <a:pt x="-38466" y="1474958"/>
                    <a:pt x="25034" y="131779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D2850F3-5FAE-482A-4A4D-1E89F0AC63C1}"/>
                </a:ext>
              </a:extLst>
            </p:cNvPr>
            <p:cNvGrpSpPr/>
            <p:nvPr/>
          </p:nvGrpSpPr>
          <p:grpSpPr>
            <a:xfrm>
              <a:off x="7465085" y="6105759"/>
              <a:ext cx="537327" cy="292388"/>
              <a:chOff x="6847066" y="1991243"/>
              <a:chExt cx="443658" cy="362709"/>
            </a:xfrm>
          </p:grpSpPr>
          <p:sp>
            <p:nvSpPr>
              <p:cNvPr id="179" name="Rectangle: Rounded Corners 170">
                <a:extLst>
                  <a:ext uri="{FF2B5EF4-FFF2-40B4-BE49-F238E27FC236}">
                    <a16:creationId xmlns:a16="http://schemas.microsoft.com/office/drawing/2014/main" id="{43630A04-CF83-CA46-EF41-5A395A4CEEB4}"/>
                  </a:ext>
                </a:extLst>
              </p:cNvPr>
              <p:cNvSpPr/>
              <p:nvPr/>
            </p:nvSpPr>
            <p:spPr>
              <a:xfrm>
                <a:off x="6852406" y="2035012"/>
                <a:ext cx="433198" cy="274049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2E0850AB-B369-C23D-B688-F4AC0DD178AA}"/>
                  </a:ext>
                </a:extLst>
              </p:cNvPr>
              <p:cNvSpPr txBox="1"/>
              <p:nvPr/>
            </p:nvSpPr>
            <p:spPr>
              <a:xfrm>
                <a:off x="6847066" y="1991243"/>
                <a:ext cx="443658" cy="3627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3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HGT</a:t>
                </a:r>
              </a:p>
            </p:txBody>
          </p:sp>
        </p:grp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AE5B832E-F46D-40E2-89A6-EACE2D25A935}"/>
                </a:ext>
              </a:extLst>
            </p:cNvPr>
            <p:cNvSpPr txBox="1"/>
            <p:nvPr/>
          </p:nvSpPr>
          <p:spPr>
            <a:xfrm>
              <a:off x="7277399" y="4339756"/>
              <a:ext cx="9044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ComEA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2" name="Straight Arrow Connector 181">
              <a:extLst>
                <a:ext uri="{FF2B5EF4-FFF2-40B4-BE49-F238E27FC236}">
                  <a16:creationId xmlns:a16="http://schemas.microsoft.com/office/drawing/2014/main" id="{7EBDA96A-5F6C-934D-2C1F-D2CC605DBBBF}"/>
                </a:ext>
              </a:extLst>
            </p:cNvPr>
            <p:cNvCxnSpPr>
              <a:cxnSpLocks/>
            </p:cNvCxnSpPr>
            <p:nvPr/>
          </p:nvCxnSpPr>
          <p:spPr>
            <a:xfrm>
              <a:off x="9312664" y="5105770"/>
              <a:ext cx="6509" cy="282057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C900B884-3CE1-BB99-516B-96D7C8B8BD38}"/>
                </a:ext>
              </a:extLst>
            </p:cNvPr>
            <p:cNvSpPr txBox="1"/>
            <p:nvPr/>
          </p:nvSpPr>
          <p:spPr>
            <a:xfrm>
              <a:off x="9025386" y="4838100"/>
              <a:ext cx="622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Ccda</a:t>
              </a:r>
              <a:endParaRPr lang="en-GB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9B2FB043-4D62-89C0-AD3A-4BF792DA2320}"/>
                </a:ext>
              </a:extLst>
            </p:cNvPr>
            <p:cNvSpPr txBox="1"/>
            <p:nvPr/>
          </p:nvSpPr>
          <p:spPr>
            <a:xfrm>
              <a:off x="8684191" y="4317405"/>
              <a:ext cx="11208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Tld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/ 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PmbA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D4F1BDB1-2438-EFC6-BC97-6CD199BA9865}"/>
                </a:ext>
              </a:extLst>
            </p:cNvPr>
            <p:cNvGrpSpPr/>
            <p:nvPr/>
          </p:nvGrpSpPr>
          <p:grpSpPr>
            <a:xfrm>
              <a:off x="3998816" y="4215665"/>
              <a:ext cx="2025035" cy="2229797"/>
              <a:chOff x="3438376" y="4215665"/>
              <a:chExt cx="2025035" cy="2229797"/>
            </a:xfrm>
          </p:grpSpPr>
          <p:pic>
            <p:nvPicPr>
              <p:cNvPr id="186" name="Content Placeholder 4" descr="A diagram of a car seat&#10;&#10;Description automatically generated">
                <a:extLst>
                  <a:ext uri="{FF2B5EF4-FFF2-40B4-BE49-F238E27FC236}">
                    <a16:creationId xmlns:a16="http://schemas.microsoft.com/office/drawing/2014/main" id="{741BCDCB-4D25-DBED-3474-781F0AB245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1366" b="12290" l="71177" r="90046">
                            <a14:foregroundMark x1="72743" y1="12283" x2="72743" y2="1228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818" r="7596" b="86345"/>
              <a:stretch/>
            </p:blipFill>
            <p:spPr>
              <a:xfrm rot="5400000">
                <a:off x="3991135" y="5887876"/>
                <a:ext cx="450204" cy="182364"/>
              </a:xfrm>
              <a:prstGeom prst="rect">
                <a:avLst/>
              </a:prstGeom>
            </p:spPr>
          </p:pic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C8369217-7978-9BC6-6D78-1988117F3CF2}"/>
                  </a:ext>
                </a:extLst>
              </p:cNvPr>
              <p:cNvGrpSpPr/>
              <p:nvPr/>
            </p:nvGrpSpPr>
            <p:grpSpPr>
              <a:xfrm>
                <a:off x="3438376" y="4215665"/>
                <a:ext cx="2025035" cy="2229797"/>
                <a:chOff x="3449009" y="4215665"/>
                <a:chExt cx="2025035" cy="2229797"/>
              </a:xfrm>
            </p:grpSpPr>
            <p:pic>
              <p:nvPicPr>
                <p:cNvPr id="188" name="Content Placeholder 4" descr="A diagram of a car seat&#10;&#10;Description automatically generated">
                  <a:extLst>
                    <a:ext uri="{FF2B5EF4-FFF2-40B4-BE49-F238E27FC236}">
                      <a16:creationId xmlns:a16="http://schemas.microsoft.com/office/drawing/2014/main" id="{FCED82CF-7320-EB8D-AEE9-EC6DF0083E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BEBA8EAE-BF5A-486C-A8C5-ECC9F3942E4B}">
                      <a14:imgProps xmlns:a14="http://schemas.microsoft.com/office/drawing/2010/main">
                        <a14:imgLayer r:embed="rId8">
                          <a14:imgEffect>
                            <a14:backgroundRemoval t="8561" b="89702" l="2865" r="28212">
                              <a14:foregroundMark x1="9201" y1="10546" x2="9201" y2="10546"/>
                              <a14:foregroundMark x1="10417" y1="10422" x2="10417" y2="10422"/>
                              <a14:foregroundMark x1="14063" y1="10174" x2="14063" y2="10174"/>
                              <a14:foregroundMark x1="28212" y1="41191" x2="28212" y2="41191"/>
                              <a14:foregroundMark x1="2865" y1="54094" x2="2865" y2="54094"/>
                              <a14:foregroundMark x1="6684" y1="63027" x2="6684" y2="63027"/>
                              <a14:foregroundMark x1="11545" y1="62283" x2="11545" y2="62283"/>
                              <a14:foregroundMark x1="15712" y1="8561" x2="15712" y2="8561"/>
                              <a14:foregroundMark x1="22917" y1="63027" x2="22917" y2="63027"/>
                              <a14:foregroundMark x1="26215" y1="66625" x2="26215" y2="66625"/>
                              <a14:foregroundMark x1="17448" y1="67990" x2="12413" y2="63400"/>
                              <a14:foregroundMark x1="23872" y1="71464" x2="25868" y2="65012"/>
                              <a14:foregroundMark x1="7378" y1="72084" x2="7726" y2="62779"/>
                              <a14:foregroundMark x1="16059" y1="71092" x2="18229" y2="62407"/>
                              <a14:foregroundMark x1="11024" y1="12035" x2="18229" y2="12159"/>
                              <a14:foregroundMark x1="7378" y1="71836" x2="9722" y2="80397"/>
                              <a14:foregroundMark x1="15365" y1="61663" x2="15365" y2="75434"/>
                              <a14:foregroundMark x1="10851" y1="11042" x2="10851" y2="11042"/>
                              <a14:foregroundMark x1="10851" y1="11042" x2="17969" y2="10422"/>
                            </a14:backgroundRemoval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9133"/>
                <a:stretch/>
              </p:blipFill>
              <p:spPr>
                <a:xfrm rot="10800000">
                  <a:off x="4579188" y="5104434"/>
                  <a:ext cx="282028" cy="639266"/>
                </a:xfrm>
                <a:prstGeom prst="rect">
                  <a:avLst/>
                </a:prstGeom>
              </p:spPr>
            </p:pic>
            <p:sp>
              <p:nvSpPr>
                <p:cNvPr id="189" name="TextBox 188">
                  <a:extLst>
                    <a:ext uri="{FF2B5EF4-FFF2-40B4-BE49-F238E27FC236}">
                      <a16:creationId xmlns:a16="http://schemas.microsoft.com/office/drawing/2014/main" id="{6F107447-6E51-C795-E0FC-B14DD03E37BE}"/>
                    </a:ext>
                  </a:extLst>
                </p:cNvPr>
                <p:cNvSpPr txBox="1"/>
                <p:nvPr/>
              </p:nvSpPr>
              <p:spPr>
                <a:xfrm>
                  <a:off x="4770005" y="5513629"/>
                  <a:ext cx="7040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TVISS</a:t>
                  </a:r>
                </a:p>
              </p:txBody>
            </p:sp>
            <p:sp>
              <p:nvSpPr>
                <p:cNvPr id="190" name="Oval 189">
                  <a:extLst>
                    <a:ext uri="{FF2B5EF4-FFF2-40B4-BE49-F238E27FC236}">
                      <a16:creationId xmlns:a16="http://schemas.microsoft.com/office/drawing/2014/main" id="{28B12BD5-73DB-9FD7-AD87-A6AF751561D9}"/>
                    </a:ext>
                  </a:extLst>
                </p:cNvPr>
                <p:cNvSpPr/>
                <p:nvPr/>
              </p:nvSpPr>
              <p:spPr>
                <a:xfrm>
                  <a:off x="4588663" y="5606519"/>
                  <a:ext cx="259356" cy="259356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1" name="Oval 190">
                  <a:extLst>
                    <a:ext uri="{FF2B5EF4-FFF2-40B4-BE49-F238E27FC236}">
                      <a16:creationId xmlns:a16="http://schemas.microsoft.com/office/drawing/2014/main" id="{4B412049-566B-E86B-5645-6C54FD0C0059}"/>
                    </a:ext>
                  </a:extLst>
                </p:cNvPr>
                <p:cNvSpPr/>
                <p:nvPr/>
              </p:nvSpPr>
              <p:spPr>
                <a:xfrm>
                  <a:off x="4001984" y="5721627"/>
                  <a:ext cx="450203" cy="450203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989DBD2E-CDF6-D366-57E9-F6DB7B592552}"/>
                    </a:ext>
                  </a:extLst>
                </p:cNvPr>
                <p:cNvCxnSpPr>
                  <a:cxnSpLocks/>
                  <a:stCxn id="191" idx="0"/>
                </p:cNvCxnSpPr>
                <p:nvPr/>
              </p:nvCxnSpPr>
              <p:spPr>
                <a:xfrm flipV="1">
                  <a:off x="4227087" y="5606520"/>
                  <a:ext cx="485281" cy="11510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9C11E735-53B1-80FD-72B6-9D405699FFEB}"/>
                    </a:ext>
                  </a:extLst>
                </p:cNvPr>
                <p:cNvCxnSpPr>
                  <a:cxnSpLocks/>
                  <a:stCxn id="191" idx="5"/>
                </p:cNvCxnSpPr>
                <p:nvPr/>
              </p:nvCxnSpPr>
              <p:spPr>
                <a:xfrm flipV="1">
                  <a:off x="4386256" y="5865875"/>
                  <a:ext cx="326111" cy="240023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TextBox 193">
                  <a:extLst>
                    <a:ext uri="{FF2B5EF4-FFF2-40B4-BE49-F238E27FC236}">
                      <a16:creationId xmlns:a16="http://schemas.microsoft.com/office/drawing/2014/main" id="{A445AE4A-153A-0F48-1C85-819589BC53C3}"/>
                    </a:ext>
                  </a:extLst>
                </p:cNvPr>
                <p:cNvSpPr txBox="1"/>
                <p:nvPr/>
              </p:nvSpPr>
              <p:spPr>
                <a:xfrm>
                  <a:off x="3650918" y="6137685"/>
                  <a:ext cx="90281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*VgrG2b</a:t>
                  </a:r>
                </a:p>
              </p:txBody>
            </p:sp>
            <p:cxnSp>
              <p:nvCxnSpPr>
                <p:cNvPr id="195" name="Straight Arrow Connector 194">
                  <a:extLst>
                    <a:ext uri="{FF2B5EF4-FFF2-40B4-BE49-F238E27FC236}">
                      <a16:creationId xmlns:a16="http://schemas.microsoft.com/office/drawing/2014/main" id="{D9FB854C-9283-82DD-D4BE-400C26EEC3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12367" y="4738885"/>
                  <a:ext cx="0" cy="136701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TextBox 195">
                  <a:extLst>
                    <a:ext uri="{FF2B5EF4-FFF2-40B4-BE49-F238E27FC236}">
                      <a16:creationId xmlns:a16="http://schemas.microsoft.com/office/drawing/2014/main" id="{95A84EFC-83BC-6CE0-CD95-589C7A2E648B}"/>
                    </a:ext>
                  </a:extLst>
                </p:cNvPr>
                <p:cNvSpPr txBox="1"/>
                <p:nvPr/>
              </p:nvSpPr>
              <p:spPr>
                <a:xfrm>
                  <a:off x="4409357" y="6037822"/>
                  <a:ext cx="57259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*hcp</a:t>
                  </a:r>
                </a:p>
              </p:txBody>
            </p:sp>
            <p:sp>
              <p:nvSpPr>
                <p:cNvPr id="197" name="TextBox 196">
                  <a:extLst>
                    <a:ext uri="{FF2B5EF4-FFF2-40B4-BE49-F238E27FC236}">
                      <a16:creationId xmlns:a16="http://schemas.microsoft.com/office/drawing/2014/main" id="{92738AAE-70D9-C818-4088-1F747EDB50C8}"/>
                    </a:ext>
                  </a:extLst>
                </p:cNvPr>
                <p:cNvSpPr txBox="1"/>
                <p:nvPr/>
              </p:nvSpPr>
              <p:spPr>
                <a:xfrm>
                  <a:off x="3990899" y="4215665"/>
                  <a:ext cx="145264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HlyA+B</a:t>
                  </a:r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; </a:t>
                  </a:r>
                </a:p>
                <a:p>
                  <a:pPr algn="ctr"/>
                  <a:r>
                    <a:rPr lang="en-GB" sz="14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SecYEG</a:t>
                  </a:r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; *RND</a:t>
                  </a:r>
                </a:p>
              </p:txBody>
            </p:sp>
            <p:sp>
              <p:nvSpPr>
                <p:cNvPr id="198" name="TextBox 197">
                  <a:extLst>
                    <a:ext uri="{FF2B5EF4-FFF2-40B4-BE49-F238E27FC236}">
                      <a16:creationId xmlns:a16="http://schemas.microsoft.com/office/drawing/2014/main" id="{A25C0FFB-4AB6-9ECA-166A-6148EBD718CE}"/>
                    </a:ext>
                  </a:extLst>
                </p:cNvPr>
                <p:cNvSpPr txBox="1"/>
                <p:nvPr/>
              </p:nvSpPr>
              <p:spPr>
                <a:xfrm>
                  <a:off x="3449009" y="4776164"/>
                  <a:ext cx="119109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b="1" dirty="0" err="1">
                      <a:solidFill>
                        <a:schemeClr val="accent2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VipB</a:t>
                  </a:r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; *1B;</a:t>
                  </a:r>
                </a:p>
                <a:p>
                  <a:pPr algn="ctr"/>
                  <a:r>
                    <a:rPr lang="en-GB" sz="14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IcmF</a:t>
                  </a:r>
                  <a:r>
                    <a:rPr lang="en-GB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; *</a:t>
                  </a:r>
                  <a:r>
                    <a:rPr lang="en-GB" sz="14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Vask</a:t>
                  </a:r>
                  <a:endParaRPr lang="en-GB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38B90242-D091-1125-071F-40120AF2DFD4}"/>
                </a:ext>
              </a:extLst>
            </p:cNvPr>
            <p:cNvSpPr txBox="1"/>
            <p:nvPr/>
          </p:nvSpPr>
          <p:spPr>
            <a:xfrm>
              <a:off x="2052152" y="5486437"/>
              <a:ext cx="187827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b="1" dirty="0"/>
                <a:t>Competition +</a:t>
              </a:r>
            </a:p>
            <a:p>
              <a:pPr algn="r"/>
              <a:r>
                <a:rPr lang="en-GB" b="1" dirty="0"/>
                <a:t>Biofilm formation</a:t>
              </a:r>
            </a:p>
          </p:txBody>
        </p: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8170D28E-30BE-566F-E71B-32E3920FDC90}"/>
                </a:ext>
              </a:extLst>
            </p:cNvPr>
            <p:cNvGrpSpPr/>
            <p:nvPr/>
          </p:nvGrpSpPr>
          <p:grpSpPr>
            <a:xfrm>
              <a:off x="1637139" y="1880764"/>
              <a:ext cx="338626" cy="3097627"/>
              <a:chOff x="1033159" y="1781241"/>
              <a:chExt cx="338626" cy="3097627"/>
            </a:xfrm>
          </p:grpSpPr>
          <p:pic>
            <p:nvPicPr>
              <p:cNvPr id="201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88CD649F-8E3E-E821-94DD-9FC6784D79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4" t="42339" r="4301" b="39441"/>
              <a:stretch/>
            </p:blipFill>
            <p:spPr>
              <a:xfrm rot="16200000">
                <a:off x="76013" y="2738387"/>
                <a:ext cx="2225207" cy="310916"/>
              </a:xfrm>
              <a:prstGeom prst="rect">
                <a:avLst/>
              </a:prstGeom>
            </p:spPr>
          </p:pic>
          <p:pic>
            <p:nvPicPr>
              <p:cNvPr id="202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28879778-2129-C96D-C82D-F8A2F45C2F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042" t="42339" r="4301" b="37830"/>
              <a:stretch/>
            </p:blipFill>
            <p:spPr>
              <a:xfrm rot="16200000">
                <a:off x="755530" y="4262614"/>
                <a:ext cx="894099" cy="338410"/>
              </a:xfrm>
              <a:prstGeom prst="rect">
                <a:avLst/>
              </a:prstGeom>
            </p:spPr>
          </p:pic>
        </p:grpSp>
        <p:sp>
          <p:nvSpPr>
            <p:cNvPr id="203" name="Freeform: Shape 197">
              <a:extLst>
                <a:ext uri="{FF2B5EF4-FFF2-40B4-BE49-F238E27FC236}">
                  <a16:creationId xmlns:a16="http://schemas.microsoft.com/office/drawing/2014/main" id="{A09F22D0-F679-7F04-7A86-C36D8C03A974}"/>
                </a:ext>
              </a:extLst>
            </p:cNvPr>
            <p:cNvSpPr/>
            <p:nvPr/>
          </p:nvSpPr>
          <p:spPr>
            <a:xfrm rot="5400000" flipH="1">
              <a:off x="1717246" y="3027928"/>
              <a:ext cx="147289" cy="572527"/>
            </a:xfrm>
            <a:custGeom>
              <a:avLst/>
              <a:gdLst>
                <a:gd name="connsiteX0" fmla="*/ 744003 w 1343025"/>
                <a:gd name="connsiteY0" fmla="*/ 181753 h 4258468"/>
                <a:gd name="connsiteX1" fmla="*/ 478868 w 1343025"/>
                <a:gd name="connsiteY1" fmla="*/ 529173 h 4258468"/>
                <a:gd name="connsiteX2" fmla="*/ 268588 w 1343025"/>
                <a:gd name="connsiteY2" fmla="*/ 1214868 h 4258468"/>
                <a:gd name="connsiteX3" fmla="*/ 552009 w 1343025"/>
                <a:gd name="connsiteY3" fmla="*/ 2092559 h 4258468"/>
                <a:gd name="connsiteX4" fmla="*/ 323443 w 1343025"/>
                <a:gd name="connsiteY4" fmla="*/ 3098246 h 4258468"/>
                <a:gd name="connsiteX5" fmla="*/ 725718 w 1343025"/>
                <a:gd name="connsiteY5" fmla="*/ 4058220 h 4258468"/>
                <a:gd name="connsiteX6" fmla="*/ 935998 w 1343025"/>
                <a:gd name="connsiteY6" fmla="*/ 3610232 h 4258468"/>
                <a:gd name="connsiteX7" fmla="*/ 817144 w 1343025"/>
                <a:gd name="connsiteY7" fmla="*/ 2074274 h 4258468"/>
                <a:gd name="connsiteX8" fmla="*/ 1036567 w 1343025"/>
                <a:gd name="connsiteY8" fmla="*/ 638884 h 4258468"/>
                <a:gd name="connsiteX9" fmla="*/ 744003 w 1343025"/>
                <a:gd name="connsiteY9" fmla="*/ 181753 h 4258468"/>
                <a:gd name="connsiteX10" fmla="*/ 595323 w 1343025"/>
                <a:gd name="connsiteY10" fmla="*/ 0 h 4258468"/>
                <a:gd name="connsiteX11" fmla="*/ 747702 w 1343025"/>
                <a:gd name="connsiteY11" fmla="*/ 0 h 4258468"/>
                <a:gd name="connsiteX12" fmla="*/ 1343025 w 1343025"/>
                <a:gd name="connsiteY12" fmla="*/ 595323 h 4258468"/>
                <a:gd name="connsiteX13" fmla="*/ 1343025 w 1343025"/>
                <a:gd name="connsiteY13" fmla="*/ 3663145 h 4258468"/>
                <a:gd name="connsiteX14" fmla="*/ 747702 w 1343025"/>
                <a:gd name="connsiteY14" fmla="*/ 4258468 h 4258468"/>
                <a:gd name="connsiteX15" fmla="*/ 595323 w 1343025"/>
                <a:gd name="connsiteY15" fmla="*/ 4258468 h 4258468"/>
                <a:gd name="connsiteX16" fmla="*/ 0 w 1343025"/>
                <a:gd name="connsiteY16" fmla="*/ 3663145 h 4258468"/>
                <a:gd name="connsiteX17" fmla="*/ 0 w 1343025"/>
                <a:gd name="connsiteY17" fmla="*/ 595323 h 4258468"/>
                <a:gd name="connsiteX18" fmla="*/ 595323 w 1343025"/>
                <a:gd name="connsiteY18" fmla="*/ 0 h 425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43025" h="4258468">
                  <a:moveTo>
                    <a:pt x="744003" y="181753"/>
                  </a:moveTo>
                  <a:cubicBezTo>
                    <a:pt x="649530" y="164991"/>
                    <a:pt x="558104" y="356987"/>
                    <a:pt x="478868" y="529173"/>
                  </a:cubicBezTo>
                  <a:cubicBezTo>
                    <a:pt x="399632" y="701358"/>
                    <a:pt x="256397" y="954304"/>
                    <a:pt x="268588" y="1214868"/>
                  </a:cubicBezTo>
                  <a:cubicBezTo>
                    <a:pt x="280778" y="1475433"/>
                    <a:pt x="542866" y="1778663"/>
                    <a:pt x="552009" y="2092559"/>
                  </a:cubicBezTo>
                  <a:cubicBezTo>
                    <a:pt x="561151" y="2406455"/>
                    <a:pt x="294492" y="2770637"/>
                    <a:pt x="323443" y="3098246"/>
                  </a:cubicBezTo>
                  <a:cubicBezTo>
                    <a:pt x="352394" y="3425856"/>
                    <a:pt x="623626" y="3972889"/>
                    <a:pt x="725718" y="4058220"/>
                  </a:cubicBezTo>
                  <a:cubicBezTo>
                    <a:pt x="827810" y="4143551"/>
                    <a:pt x="920761" y="3940891"/>
                    <a:pt x="935998" y="3610232"/>
                  </a:cubicBezTo>
                  <a:cubicBezTo>
                    <a:pt x="951236" y="3279575"/>
                    <a:pt x="800383" y="2569498"/>
                    <a:pt x="817144" y="2074274"/>
                  </a:cubicBezTo>
                  <a:cubicBezTo>
                    <a:pt x="833905" y="1579050"/>
                    <a:pt x="1048757" y="954304"/>
                    <a:pt x="1036567" y="638884"/>
                  </a:cubicBezTo>
                  <a:cubicBezTo>
                    <a:pt x="1024377" y="323463"/>
                    <a:pt x="838477" y="198514"/>
                    <a:pt x="744003" y="181753"/>
                  </a:cubicBezTo>
                  <a:close/>
                  <a:moveTo>
                    <a:pt x="595323" y="0"/>
                  </a:moveTo>
                  <a:lnTo>
                    <a:pt x="747702" y="0"/>
                  </a:lnTo>
                  <a:cubicBezTo>
                    <a:pt x="1076490" y="0"/>
                    <a:pt x="1343025" y="266535"/>
                    <a:pt x="1343025" y="595323"/>
                  </a:cubicBezTo>
                  <a:lnTo>
                    <a:pt x="1343025" y="3663145"/>
                  </a:lnTo>
                  <a:cubicBezTo>
                    <a:pt x="1343025" y="3991933"/>
                    <a:pt x="1076490" y="4258468"/>
                    <a:pt x="747702" y="4258468"/>
                  </a:cubicBezTo>
                  <a:lnTo>
                    <a:pt x="595323" y="4258468"/>
                  </a:lnTo>
                  <a:cubicBezTo>
                    <a:pt x="266535" y="4258468"/>
                    <a:pt x="0" y="3991933"/>
                    <a:pt x="0" y="3663145"/>
                  </a:cubicBezTo>
                  <a:lnTo>
                    <a:pt x="0" y="595323"/>
                  </a:lnTo>
                  <a:cubicBezTo>
                    <a:pt x="0" y="266535"/>
                    <a:pt x="266535" y="0"/>
                    <a:pt x="595323" y="0"/>
                  </a:cubicBezTo>
                  <a:close/>
                </a:path>
              </a:pathLst>
            </a:cu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04" name="Freeform: Shape 198">
              <a:extLst>
                <a:ext uri="{FF2B5EF4-FFF2-40B4-BE49-F238E27FC236}">
                  <a16:creationId xmlns:a16="http://schemas.microsoft.com/office/drawing/2014/main" id="{78CCA8AD-BECA-2C29-D202-B1D11F0EA9FA}"/>
                </a:ext>
              </a:extLst>
            </p:cNvPr>
            <p:cNvSpPr/>
            <p:nvPr/>
          </p:nvSpPr>
          <p:spPr>
            <a:xfrm rot="4762447" flipH="1">
              <a:off x="1629190" y="4000670"/>
              <a:ext cx="231744" cy="500798"/>
            </a:xfrm>
            <a:custGeom>
              <a:avLst/>
              <a:gdLst>
                <a:gd name="connsiteX0" fmla="*/ 623668 w 2110695"/>
                <a:gd name="connsiteY0" fmla="*/ 4558585 h 4561210"/>
                <a:gd name="connsiteX1" fmla="*/ 849715 w 2110695"/>
                <a:gd name="connsiteY1" fmla="*/ 4397948 h 4561210"/>
                <a:gd name="connsiteX2" fmla="*/ 853647 w 2110695"/>
                <a:gd name="connsiteY2" fmla="*/ 4389659 h 4561210"/>
                <a:gd name="connsiteX3" fmla="*/ 878177 w 2110695"/>
                <a:gd name="connsiteY3" fmla="*/ 4391074 h 4561210"/>
                <a:gd name="connsiteX4" fmla="*/ 1242356 w 2110695"/>
                <a:gd name="connsiteY4" fmla="*/ 4350718 h 4561210"/>
                <a:gd name="connsiteX5" fmla="*/ 1590594 w 2110695"/>
                <a:gd name="connsiteY5" fmla="*/ 4236762 h 4561210"/>
                <a:gd name="connsiteX6" fmla="*/ 1609863 w 2110695"/>
                <a:gd name="connsiteY6" fmla="*/ 4226625 h 4561210"/>
                <a:gd name="connsiteX7" fmla="*/ 1665528 w 2110695"/>
                <a:gd name="connsiteY7" fmla="*/ 4259526 h 4561210"/>
                <a:gd name="connsiteX8" fmla="*/ 1872855 w 2110695"/>
                <a:gd name="connsiteY8" fmla="*/ 4279584 h 4561210"/>
                <a:gd name="connsiteX9" fmla="*/ 2090698 w 2110695"/>
                <a:gd name="connsiteY9" fmla="*/ 3764560 h 4561210"/>
                <a:gd name="connsiteX10" fmla="*/ 2060276 w 2110695"/>
                <a:gd name="connsiteY10" fmla="*/ 3681403 h 4561210"/>
                <a:gd name="connsiteX11" fmla="*/ 2036833 w 2110695"/>
                <a:gd name="connsiteY11" fmla="*/ 3639734 h 4561210"/>
                <a:gd name="connsiteX12" fmla="*/ 2017014 w 2110695"/>
                <a:gd name="connsiteY12" fmla="*/ 3593862 h 4561210"/>
                <a:gd name="connsiteX13" fmla="*/ 1944651 w 2110695"/>
                <a:gd name="connsiteY13" fmla="*/ 3517509 h 4561210"/>
                <a:gd name="connsiteX14" fmla="*/ 1920778 w 2110695"/>
                <a:gd name="connsiteY14" fmla="*/ 3503115 h 4561210"/>
                <a:gd name="connsiteX15" fmla="*/ 1909714 w 2110695"/>
                <a:gd name="connsiteY15" fmla="*/ 3493410 h 4561210"/>
                <a:gd name="connsiteX16" fmla="*/ 1778112 w 2110695"/>
                <a:gd name="connsiteY16" fmla="*/ 3432541 h 4561210"/>
                <a:gd name="connsiteX17" fmla="*/ 1775767 w 2110695"/>
                <a:gd name="connsiteY17" fmla="*/ 3432302 h 4561210"/>
                <a:gd name="connsiteX18" fmla="*/ 1716291 w 2110695"/>
                <a:gd name="connsiteY18" fmla="*/ 3411140 h 4561210"/>
                <a:gd name="connsiteX19" fmla="*/ 1403670 w 2110695"/>
                <a:gd name="connsiteY19" fmla="*/ 3373788 h 4561210"/>
                <a:gd name="connsiteX20" fmla="*/ 1323627 w 2110695"/>
                <a:gd name="connsiteY20" fmla="*/ 3378258 h 4561210"/>
                <a:gd name="connsiteX21" fmla="*/ 737793 w 2110695"/>
                <a:gd name="connsiteY21" fmla="*/ 673636 h 4561210"/>
                <a:gd name="connsiteX22" fmla="*/ 738454 w 2110695"/>
                <a:gd name="connsiteY22" fmla="*/ 670776 h 4561210"/>
                <a:gd name="connsiteX23" fmla="*/ 741720 w 2110695"/>
                <a:gd name="connsiteY23" fmla="*/ 514129 h 4561210"/>
                <a:gd name="connsiteX24" fmla="*/ 739332 w 2110695"/>
                <a:gd name="connsiteY24" fmla="*/ 481189 h 4561210"/>
                <a:gd name="connsiteX25" fmla="*/ 744407 w 2110695"/>
                <a:gd name="connsiteY25" fmla="*/ 465258 h 4561210"/>
                <a:gd name="connsiteX26" fmla="*/ 746140 w 2110695"/>
                <a:gd name="connsiteY26" fmla="*/ 297510 h 4561210"/>
                <a:gd name="connsiteX27" fmla="*/ 297511 w 2110695"/>
                <a:gd name="connsiteY27" fmla="*/ 8630 h 4561210"/>
                <a:gd name="connsiteX28" fmla="*/ 8630 w 2110695"/>
                <a:gd name="connsiteY28" fmla="*/ 457259 h 4561210"/>
                <a:gd name="connsiteX29" fmla="*/ 79622 w 2110695"/>
                <a:gd name="connsiteY29" fmla="*/ 609254 h 4561210"/>
                <a:gd name="connsiteX30" fmla="*/ 86680 w 2110695"/>
                <a:gd name="connsiteY30" fmla="*/ 617062 h 4561210"/>
                <a:gd name="connsiteX31" fmla="*/ 86937 w 2110695"/>
                <a:gd name="connsiteY31" fmla="*/ 618055 h 4561210"/>
                <a:gd name="connsiteX32" fmla="*/ 180023 w 2110695"/>
                <a:gd name="connsiteY32" fmla="*/ 796982 h 4561210"/>
                <a:gd name="connsiteX33" fmla="*/ 180921 w 2110695"/>
                <a:gd name="connsiteY33" fmla="*/ 798035 h 4561210"/>
                <a:gd name="connsiteX34" fmla="*/ 766044 w 2110695"/>
                <a:gd name="connsiteY34" fmla="*/ 3499374 h 4561210"/>
                <a:gd name="connsiteX35" fmla="*/ 615530 w 2110695"/>
                <a:gd name="connsiteY35" fmla="*/ 3565148 h 4561210"/>
                <a:gd name="connsiteX36" fmla="*/ 325376 w 2110695"/>
                <a:gd name="connsiteY36" fmla="*/ 3784975 h 4561210"/>
                <a:gd name="connsiteX37" fmla="*/ 307247 w 2110695"/>
                <a:gd name="connsiteY37" fmla="*/ 3811387 h 4561210"/>
                <a:gd name="connsiteX38" fmla="*/ 278055 w 2110695"/>
                <a:gd name="connsiteY38" fmla="*/ 3851492 h 4561210"/>
                <a:gd name="connsiteX39" fmla="*/ 274328 w 2110695"/>
                <a:gd name="connsiteY39" fmla="*/ 3859345 h 4561210"/>
                <a:gd name="connsiteX40" fmla="*/ 258232 w 2110695"/>
                <a:gd name="connsiteY40" fmla="*/ 3882796 h 4561210"/>
                <a:gd name="connsiteX41" fmla="*/ 245018 w 2110695"/>
                <a:gd name="connsiteY41" fmla="*/ 3921126 h 4561210"/>
                <a:gd name="connsiteX42" fmla="*/ 244842 w 2110695"/>
                <a:gd name="connsiteY42" fmla="*/ 3921498 h 4561210"/>
                <a:gd name="connsiteX43" fmla="*/ 244647 w 2110695"/>
                <a:gd name="connsiteY43" fmla="*/ 3922205 h 4561210"/>
                <a:gd name="connsiteX44" fmla="*/ 223949 w 2110695"/>
                <a:gd name="connsiteY44" fmla="*/ 3982249 h 4561210"/>
                <a:gd name="connsiteX45" fmla="*/ 224209 w 2110695"/>
                <a:gd name="connsiteY45" fmla="*/ 3996071 h 4561210"/>
                <a:gd name="connsiteX46" fmla="*/ 223240 w 2110695"/>
                <a:gd name="connsiteY46" fmla="*/ 3999572 h 4561210"/>
                <a:gd name="connsiteX47" fmla="*/ 219442 w 2110695"/>
                <a:gd name="connsiteY47" fmla="*/ 4172181 h 4561210"/>
                <a:gd name="connsiteX48" fmla="*/ 623668 w 2110695"/>
                <a:gd name="connsiteY48" fmla="*/ 4558585 h 4561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2110695" h="4561210">
                  <a:moveTo>
                    <a:pt x="623668" y="4558585"/>
                  </a:moveTo>
                  <a:cubicBezTo>
                    <a:pt x="718783" y="4545479"/>
                    <a:pt x="798201" y="4485052"/>
                    <a:pt x="849715" y="4397948"/>
                  </a:cubicBezTo>
                  <a:lnTo>
                    <a:pt x="853647" y="4389659"/>
                  </a:lnTo>
                  <a:lnTo>
                    <a:pt x="878177" y="4391074"/>
                  </a:lnTo>
                  <a:cubicBezTo>
                    <a:pt x="992794" y="4391055"/>
                    <a:pt x="1116005" y="4378086"/>
                    <a:pt x="1242356" y="4350718"/>
                  </a:cubicBezTo>
                  <a:cubicBezTo>
                    <a:pt x="1368709" y="4323350"/>
                    <a:pt x="1486241" y="4284173"/>
                    <a:pt x="1590594" y="4236762"/>
                  </a:cubicBezTo>
                  <a:lnTo>
                    <a:pt x="1609863" y="4226625"/>
                  </a:lnTo>
                  <a:lnTo>
                    <a:pt x="1665528" y="4259526"/>
                  </a:lnTo>
                  <a:cubicBezTo>
                    <a:pt x="1731633" y="4290181"/>
                    <a:pt x="1803469" y="4298851"/>
                    <a:pt x="1872855" y="4279584"/>
                  </a:cubicBezTo>
                  <a:cubicBezTo>
                    <a:pt x="2057881" y="4228208"/>
                    <a:pt x="2155413" y="3997622"/>
                    <a:pt x="2090698" y="3764560"/>
                  </a:cubicBezTo>
                  <a:cubicBezTo>
                    <a:pt x="2082609" y="3735428"/>
                    <a:pt x="2072366" y="3707634"/>
                    <a:pt x="2060276" y="3681403"/>
                  </a:cubicBezTo>
                  <a:lnTo>
                    <a:pt x="2036833" y="3639734"/>
                  </a:lnTo>
                  <a:lnTo>
                    <a:pt x="2017014" y="3593862"/>
                  </a:lnTo>
                  <a:cubicBezTo>
                    <a:pt x="1998219" y="3566018"/>
                    <a:pt x="1973873" y="3540508"/>
                    <a:pt x="1944651" y="3517509"/>
                  </a:cubicBezTo>
                  <a:lnTo>
                    <a:pt x="1920778" y="3503115"/>
                  </a:lnTo>
                  <a:lnTo>
                    <a:pt x="1909714" y="3493410"/>
                  </a:lnTo>
                  <a:cubicBezTo>
                    <a:pt x="1868799" y="3463644"/>
                    <a:pt x="1824123" y="3442767"/>
                    <a:pt x="1778112" y="3432541"/>
                  </a:cubicBezTo>
                  <a:lnTo>
                    <a:pt x="1775767" y="3432302"/>
                  </a:lnTo>
                  <a:lnTo>
                    <a:pt x="1716291" y="3411140"/>
                  </a:lnTo>
                  <a:cubicBezTo>
                    <a:pt x="1624310" y="3386704"/>
                    <a:pt x="1518287" y="3373771"/>
                    <a:pt x="1403670" y="3373788"/>
                  </a:cubicBezTo>
                  <a:lnTo>
                    <a:pt x="1323627" y="3378258"/>
                  </a:lnTo>
                  <a:lnTo>
                    <a:pt x="737793" y="673636"/>
                  </a:lnTo>
                  <a:lnTo>
                    <a:pt x="738454" y="670776"/>
                  </a:lnTo>
                  <a:cubicBezTo>
                    <a:pt x="742808" y="634695"/>
                    <a:pt x="743897" y="566344"/>
                    <a:pt x="741720" y="514129"/>
                  </a:cubicBezTo>
                  <a:lnTo>
                    <a:pt x="739332" y="481189"/>
                  </a:lnTo>
                  <a:lnTo>
                    <a:pt x="744407" y="465258"/>
                  </a:lnTo>
                  <a:cubicBezTo>
                    <a:pt x="757235" y="411847"/>
                    <a:pt x="758548" y="354790"/>
                    <a:pt x="746140" y="297510"/>
                  </a:cubicBezTo>
                  <a:cubicBezTo>
                    <a:pt x="702028" y="93852"/>
                    <a:pt x="501169" y="-35484"/>
                    <a:pt x="297511" y="8630"/>
                  </a:cubicBezTo>
                  <a:cubicBezTo>
                    <a:pt x="93853" y="52742"/>
                    <a:pt x="-35483" y="253601"/>
                    <a:pt x="8630" y="457259"/>
                  </a:cubicBezTo>
                  <a:cubicBezTo>
                    <a:pt x="21037" y="514539"/>
                    <a:pt x="45842" y="565938"/>
                    <a:pt x="79622" y="609254"/>
                  </a:cubicBezTo>
                  <a:lnTo>
                    <a:pt x="86680" y="617062"/>
                  </a:lnTo>
                  <a:lnTo>
                    <a:pt x="86937" y="618055"/>
                  </a:lnTo>
                  <a:cubicBezTo>
                    <a:pt x="103989" y="663412"/>
                    <a:pt x="152669" y="756983"/>
                    <a:pt x="180023" y="796982"/>
                  </a:cubicBezTo>
                  <a:lnTo>
                    <a:pt x="180921" y="798035"/>
                  </a:lnTo>
                  <a:lnTo>
                    <a:pt x="766044" y="3499374"/>
                  </a:lnTo>
                  <a:lnTo>
                    <a:pt x="615530" y="3565148"/>
                  </a:lnTo>
                  <a:cubicBezTo>
                    <a:pt x="493671" y="3629279"/>
                    <a:pt x="394113" y="3704882"/>
                    <a:pt x="325376" y="3784975"/>
                  </a:cubicBezTo>
                  <a:lnTo>
                    <a:pt x="307247" y="3811387"/>
                  </a:lnTo>
                  <a:lnTo>
                    <a:pt x="278055" y="3851492"/>
                  </a:lnTo>
                  <a:lnTo>
                    <a:pt x="274328" y="3859345"/>
                  </a:lnTo>
                  <a:lnTo>
                    <a:pt x="258232" y="3882796"/>
                  </a:lnTo>
                  <a:lnTo>
                    <a:pt x="245018" y="3921126"/>
                  </a:lnTo>
                  <a:lnTo>
                    <a:pt x="244842" y="3921498"/>
                  </a:lnTo>
                  <a:lnTo>
                    <a:pt x="244647" y="3922205"/>
                  </a:lnTo>
                  <a:lnTo>
                    <a:pt x="223949" y="3982249"/>
                  </a:lnTo>
                  <a:lnTo>
                    <a:pt x="224209" y="3996071"/>
                  </a:lnTo>
                  <a:lnTo>
                    <a:pt x="223240" y="3999572"/>
                  </a:lnTo>
                  <a:cubicBezTo>
                    <a:pt x="212963" y="4053881"/>
                    <a:pt x="211187" y="4112277"/>
                    <a:pt x="219442" y="4172181"/>
                  </a:cubicBezTo>
                  <a:cubicBezTo>
                    <a:pt x="252459" y="4411798"/>
                    <a:pt x="433438" y="4584797"/>
                    <a:pt x="623668" y="4558585"/>
                  </a:cubicBezTo>
                  <a:close/>
                </a:path>
              </a:pathLst>
            </a:custGeom>
            <a:solidFill>
              <a:srgbClr val="AE78D6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B4B8DE35-BB6A-49E4-0BD1-CECA425C975D}"/>
                </a:ext>
              </a:extLst>
            </p:cNvPr>
            <p:cNvSpPr txBox="1"/>
            <p:nvPr/>
          </p:nvSpPr>
          <p:spPr>
            <a:xfrm>
              <a:off x="1936897" y="1960427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LP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05514C8C-034A-2066-375E-325B676F6013}"/>
                </a:ext>
              </a:extLst>
            </p:cNvPr>
            <p:cNvSpPr txBox="1"/>
            <p:nvPr/>
          </p:nvSpPr>
          <p:spPr>
            <a:xfrm>
              <a:off x="813176" y="2904837"/>
              <a:ext cx="9092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Flagellin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86DDBCA5-0F66-26DA-16F8-44F852B9EB12}"/>
                </a:ext>
              </a:extLst>
            </p:cNvPr>
            <p:cNvSpPr txBox="1"/>
            <p:nvPr/>
          </p:nvSpPr>
          <p:spPr>
            <a:xfrm>
              <a:off x="1872546" y="2969475"/>
              <a:ext cx="5533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LAD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799F979F-91DF-676A-6AAD-4A834CF7EE7B}"/>
                </a:ext>
              </a:extLst>
            </p:cNvPr>
            <p:cNvSpPr txBox="1"/>
            <p:nvPr/>
          </p:nvSpPr>
          <p:spPr>
            <a:xfrm>
              <a:off x="1862546" y="3955011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AidA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40468A79-070B-42FE-00AD-8D92E149C53C}"/>
                </a:ext>
              </a:extLst>
            </p:cNvPr>
            <p:cNvSpPr txBox="1"/>
            <p:nvPr/>
          </p:nvSpPr>
          <p:spPr>
            <a:xfrm>
              <a:off x="756391" y="5083660"/>
              <a:ext cx="10807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Adhesion</a:t>
              </a: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0A3B3BD0-72EE-7E45-1D23-BFACA72E14B7}"/>
                </a:ext>
              </a:extLst>
            </p:cNvPr>
            <p:cNvGrpSpPr/>
            <p:nvPr/>
          </p:nvGrpSpPr>
          <p:grpSpPr>
            <a:xfrm>
              <a:off x="2503453" y="3709252"/>
              <a:ext cx="1395818" cy="1509113"/>
              <a:chOff x="1961656" y="3469279"/>
              <a:chExt cx="1395818" cy="1509113"/>
            </a:xfrm>
          </p:grpSpPr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EC4CAE27-8132-7CF0-B572-6105C87FA982}"/>
                  </a:ext>
                </a:extLst>
              </p:cNvPr>
              <p:cNvGrpSpPr/>
              <p:nvPr/>
            </p:nvGrpSpPr>
            <p:grpSpPr>
              <a:xfrm>
                <a:off x="2364835" y="4164520"/>
                <a:ext cx="644729" cy="542208"/>
                <a:chOff x="1957002" y="355720"/>
                <a:chExt cx="446856" cy="375800"/>
              </a:xfrm>
            </p:grpSpPr>
            <p:sp>
              <p:nvSpPr>
                <p:cNvPr id="216" name="Oval 215">
                  <a:extLst>
                    <a:ext uri="{FF2B5EF4-FFF2-40B4-BE49-F238E27FC236}">
                      <a16:creationId xmlns:a16="http://schemas.microsoft.com/office/drawing/2014/main" id="{9CA31462-35AC-B4F8-12FD-DD1E5D569625}"/>
                    </a:ext>
                  </a:extLst>
                </p:cNvPr>
                <p:cNvSpPr/>
                <p:nvPr/>
              </p:nvSpPr>
              <p:spPr>
                <a:xfrm>
                  <a:off x="1987826" y="355720"/>
                  <a:ext cx="375800" cy="375800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17" name="TextBox 216">
                  <a:extLst>
                    <a:ext uri="{FF2B5EF4-FFF2-40B4-BE49-F238E27FC236}">
                      <a16:creationId xmlns:a16="http://schemas.microsoft.com/office/drawing/2014/main" id="{B9517498-8EB3-532C-C039-06D83B0CB7DF}"/>
                    </a:ext>
                  </a:extLst>
                </p:cNvPr>
                <p:cNvSpPr txBox="1"/>
                <p:nvPr/>
              </p:nvSpPr>
              <p:spPr>
                <a:xfrm>
                  <a:off x="1957002" y="425814"/>
                  <a:ext cx="446856" cy="2453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7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PHA</a:t>
                  </a:r>
                </a:p>
              </p:txBody>
            </p:sp>
          </p:grpSp>
          <p:cxnSp>
            <p:nvCxnSpPr>
              <p:cNvPr id="212" name="Straight Arrow Connector 211">
                <a:extLst>
                  <a:ext uri="{FF2B5EF4-FFF2-40B4-BE49-F238E27FC236}">
                    <a16:creationId xmlns:a16="http://schemas.microsoft.com/office/drawing/2014/main" id="{08E2970F-3283-2DFF-1596-E592FDC6F39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523036" y="3950738"/>
                <a:ext cx="26157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3" name="TextBox 212">
                <a:extLst>
                  <a:ext uri="{FF2B5EF4-FFF2-40B4-BE49-F238E27FC236}">
                    <a16:creationId xmlns:a16="http://schemas.microsoft.com/office/drawing/2014/main" id="{6A2F2F03-57C7-E675-EF59-AE1B7C30E2F0}"/>
                  </a:ext>
                </a:extLst>
              </p:cNvPr>
              <p:cNvSpPr txBox="1"/>
              <p:nvPr/>
            </p:nvSpPr>
            <p:spPr>
              <a:xfrm>
                <a:off x="2377237" y="3469279"/>
                <a:ext cx="6639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PHAs</a:t>
                </a: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1201DBAC-D0F7-61CE-3A00-13E39F948CA0}"/>
                  </a:ext>
                </a:extLst>
              </p:cNvPr>
              <p:cNvSpPr txBox="1"/>
              <p:nvPr/>
            </p:nvSpPr>
            <p:spPr>
              <a:xfrm>
                <a:off x="1961656" y="4663035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en-GB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PhaI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AE94EBB3-53B7-A14F-5515-667FB233E62E}"/>
                  </a:ext>
                </a:extLst>
              </p:cNvPr>
              <p:cNvSpPr txBox="1"/>
              <p:nvPr/>
            </p:nvSpPr>
            <p:spPr>
              <a:xfrm>
                <a:off x="2664656" y="4670615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  <a:r>
                  <a:rPr lang="en-GB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PhaF</a:t>
                </a: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ECDE15C7-71E2-6FA6-1B9B-6B8F8F48AAD8}"/>
                </a:ext>
              </a:extLst>
            </p:cNvPr>
            <p:cNvGrpSpPr/>
            <p:nvPr/>
          </p:nvGrpSpPr>
          <p:grpSpPr>
            <a:xfrm>
              <a:off x="2834256" y="2139726"/>
              <a:ext cx="2235015" cy="1311121"/>
              <a:chOff x="2273816" y="2432906"/>
              <a:chExt cx="2235015" cy="1311121"/>
            </a:xfrm>
          </p:grpSpPr>
          <p:pic>
            <p:nvPicPr>
              <p:cNvPr id="219" name="Picture 218" descr="A blue object with a purple tube and a hexagon&#10;&#10;Description automatically generated">
                <a:extLst>
                  <a:ext uri="{FF2B5EF4-FFF2-40B4-BE49-F238E27FC236}">
                    <a16:creationId xmlns:a16="http://schemas.microsoft.com/office/drawing/2014/main" id="{230DFC17-0DCE-B48B-BD67-65B5059D14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51931" b="81797" l="37773" r="62692">
                            <a14:foregroundMark x1="43576" y1="58685" x2="43576" y2="58685"/>
                            <a14:foregroundMark x1="56076" y1="57320" x2="56076" y2="57320"/>
                            <a14:foregroundMark x1="52431" y1="77916" x2="52431" y2="77916"/>
                            <a14:foregroundMark x1="52517" y1="77916" x2="52517" y2="77916"/>
                            <a14:foregroundMark x1="54167" y1="80397" x2="54167" y2="80397"/>
                            <a14:foregroundMark x1="37760" y1="66873" x2="37760" y2="6687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58" t="48198" r="34193" b="14470"/>
              <a:stretch/>
            </p:blipFill>
            <p:spPr>
              <a:xfrm>
                <a:off x="2273816" y="2432906"/>
                <a:ext cx="680776" cy="570849"/>
              </a:xfrm>
              <a:prstGeom prst="rect">
                <a:avLst/>
              </a:prstGeom>
            </p:spPr>
          </p:pic>
          <p:pic>
            <p:nvPicPr>
              <p:cNvPr id="220" name="Picture 219" descr="A blue object with a purple tube and a hexagon&#10;&#10;Description automatically generated">
                <a:extLst>
                  <a:ext uri="{FF2B5EF4-FFF2-40B4-BE49-F238E27FC236}">
                    <a16:creationId xmlns:a16="http://schemas.microsoft.com/office/drawing/2014/main" id="{4616B49D-3378-C266-5328-99FCE4450B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ackgroundRemoval t="51931" b="81797" l="37773" r="62692">
                            <a14:foregroundMark x1="43576" y1="58685" x2="43576" y2="58685"/>
                            <a14:foregroundMark x1="56076" y1="57320" x2="56076" y2="57320"/>
                            <a14:foregroundMark x1="52431" y1="77916" x2="52431" y2="77916"/>
                            <a14:foregroundMark x1="52517" y1="77916" x2="52517" y2="77916"/>
                            <a14:foregroundMark x1="54167" y1="80397" x2="54167" y2="80397"/>
                            <a14:foregroundMark x1="37760" y1="66873" x2="37760" y2="66873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698" t="53956" r="34193" b="23209"/>
              <a:stretch/>
            </p:blipFill>
            <p:spPr>
              <a:xfrm rot="3891732">
                <a:off x="4201925" y="2544339"/>
                <a:ext cx="264650" cy="349163"/>
              </a:xfrm>
              <a:prstGeom prst="rect">
                <a:avLst/>
              </a:prstGeom>
            </p:spPr>
          </p:pic>
          <p:cxnSp>
            <p:nvCxnSpPr>
              <p:cNvPr id="221" name="Straight Arrow Connector 220">
                <a:extLst>
                  <a:ext uri="{FF2B5EF4-FFF2-40B4-BE49-F238E27FC236}">
                    <a16:creationId xmlns:a16="http://schemas.microsoft.com/office/drawing/2014/main" id="{F57A0DD5-C718-9AD7-488C-94065D561C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63486" y="2714381"/>
                <a:ext cx="839378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2" name="TextBox 221">
                <a:extLst>
                  <a:ext uri="{FF2B5EF4-FFF2-40B4-BE49-F238E27FC236}">
                    <a16:creationId xmlns:a16="http://schemas.microsoft.com/office/drawing/2014/main" id="{ACFB8C3A-AE6E-3799-9FA1-B96C5FD92C74}"/>
                  </a:ext>
                </a:extLst>
              </p:cNvPr>
              <p:cNvSpPr txBox="1"/>
              <p:nvPr/>
            </p:nvSpPr>
            <p:spPr>
              <a:xfrm>
                <a:off x="2653821" y="2789920"/>
                <a:ext cx="170700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*3-OCoAT; </a:t>
                </a:r>
              </a:p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*3-HA-CoAd;</a:t>
                </a:r>
              </a:p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ACC; *CMBL;</a:t>
                </a:r>
              </a:p>
              <a:p>
                <a:pPr algn="ctr"/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*PA; *PCMH-p; *TI</a:t>
                </a:r>
              </a:p>
            </p:txBody>
          </p:sp>
        </p:grpSp>
        <p:pic>
          <p:nvPicPr>
            <p:cNvPr id="223" name="Picture 222" descr="A group of dna molecules&#10;&#10;Description automatically generated with medium confidence">
              <a:extLst>
                <a:ext uri="{FF2B5EF4-FFF2-40B4-BE49-F238E27FC236}">
                  <a16:creationId xmlns:a16="http://schemas.microsoft.com/office/drawing/2014/main" id="{836ADE6F-5B31-AF55-994F-AFB25DE513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71505" r="9683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39"/>
            <a:stretch/>
          </p:blipFill>
          <p:spPr>
            <a:xfrm rot="7080899">
              <a:off x="7894455" y="5765043"/>
              <a:ext cx="214171" cy="473279"/>
            </a:xfrm>
            <a:prstGeom prst="rect">
              <a:avLst/>
            </a:prstGeom>
          </p:spPr>
        </p:pic>
        <p:pic>
          <p:nvPicPr>
            <p:cNvPr id="224" name="Picture 223" descr="A green and blue blobs&#10;&#10;Description automatically generated">
              <a:extLst>
                <a:ext uri="{FF2B5EF4-FFF2-40B4-BE49-F238E27FC236}">
                  <a16:creationId xmlns:a16="http://schemas.microsoft.com/office/drawing/2014/main" id="{2DEBC5C2-1CF8-DEA8-1E0B-04FC0184F6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20844" b="71464" l="33507" r="62674">
                          <a14:foregroundMark x1="46354" y1="39082" x2="46354" y2="39082"/>
                          <a14:foregroundMark x1="40104" y1="37717" x2="40104" y2="37717"/>
                          <a14:foregroundMark x1="43750" y1="36476" x2="43750" y2="36476"/>
                          <a14:foregroundMark x1="51042" y1="20844" x2="51042" y2="20844"/>
                          <a14:foregroundMark x1="49740" y1="59677" x2="49740" y2="59677"/>
                          <a14:foregroundMark x1="54601" y1="56700" x2="54601" y2="56700"/>
                          <a14:foregroundMark x1="54514" y1="52357" x2="54514" y2="52357"/>
                          <a14:foregroundMark x1="53472" y1="56452" x2="53472" y2="56452"/>
                          <a14:foregroundMark x1="57813" y1="57196" x2="59028" y2="61166"/>
                          <a14:foregroundMark x1="46181" y1="71588" x2="46701" y2="69851"/>
                          <a14:foregroundMark x1="49826" y1="37841" x2="52344" y2="43921"/>
                          <a14:foregroundMark x1="52344" y1="43921" x2="52778" y2="44417"/>
                          <a14:foregroundMark x1="62240" y1="48015" x2="62674" y2="4900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83" t="17102" r="33949" b="24081"/>
            <a:stretch/>
          </p:blipFill>
          <p:spPr>
            <a:xfrm rot="13764749">
              <a:off x="10044747" y="5389124"/>
              <a:ext cx="542359" cy="618799"/>
            </a:xfrm>
            <a:prstGeom prst="rect">
              <a:avLst/>
            </a:prstGeom>
          </p:spPr>
        </p:pic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37AC49BB-B71C-2009-2DFC-7F7409349A17}"/>
                </a:ext>
              </a:extLst>
            </p:cNvPr>
            <p:cNvSpPr txBox="1"/>
            <p:nvPr/>
          </p:nvSpPr>
          <p:spPr>
            <a:xfrm>
              <a:off x="9959553" y="5016083"/>
              <a:ext cx="7484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*EL-Tu</a:t>
              </a:r>
            </a:p>
          </p:txBody>
        </p:sp>
        <p:sp>
          <p:nvSpPr>
            <p:cNvPr id="226" name="Freeform: Shape 48">
              <a:extLst>
                <a:ext uri="{FF2B5EF4-FFF2-40B4-BE49-F238E27FC236}">
                  <a16:creationId xmlns:a16="http://schemas.microsoft.com/office/drawing/2014/main" id="{0C716107-5C2F-5F0B-B91D-8AFC6589568D}"/>
                </a:ext>
              </a:extLst>
            </p:cNvPr>
            <p:cNvSpPr/>
            <p:nvPr/>
          </p:nvSpPr>
          <p:spPr>
            <a:xfrm rot="4442600">
              <a:off x="9208306" y="4687677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7B50ECE3-6C73-485E-06A7-31E0B851D9C2}"/>
                </a:ext>
              </a:extLst>
            </p:cNvPr>
            <p:cNvSpPr txBox="1"/>
            <p:nvPr/>
          </p:nvSpPr>
          <p:spPr>
            <a:xfrm>
              <a:off x="7258723" y="5517823"/>
              <a:ext cx="5927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TISS</a:t>
              </a:r>
            </a:p>
          </p:txBody>
        </p:sp>
        <p:pic>
          <p:nvPicPr>
            <p:cNvPr id="228" name="Picture 227" descr="A group of colorful objects&#10;&#10;Description automatically generated with medium confidence">
              <a:extLst>
                <a:ext uri="{FF2B5EF4-FFF2-40B4-BE49-F238E27FC236}">
                  <a16:creationId xmlns:a16="http://schemas.microsoft.com/office/drawing/2014/main" id="{53469895-6865-1927-151F-2C10C6754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809" b="90819" l="3212" r="30382">
                          <a14:foregroundMark x1="14323" y1="8809" x2="14323" y2="8809"/>
                          <a14:foregroundMark x1="14323" y1="8809" x2="14323" y2="8809"/>
                          <a14:foregroundMark x1="30382" y1="54963" x2="30382" y2="54963"/>
                          <a14:foregroundMark x1="14583" y1="90819" x2="14583" y2="9081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360"/>
            <a:stretch/>
          </p:blipFill>
          <p:spPr>
            <a:xfrm rot="10800000">
              <a:off x="7018897" y="4978392"/>
              <a:ext cx="418483" cy="897035"/>
            </a:xfrm>
            <a:prstGeom prst="rect">
              <a:avLst/>
            </a:prstGeom>
          </p:spPr>
        </p:pic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04342EB4-5241-7142-047B-7B322FB97943}"/>
                </a:ext>
              </a:extLst>
            </p:cNvPr>
            <p:cNvSpPr txBox="1"/>
            <p:nvPr/>
          </p:nvSpPr>
          <p:spPr>
            <a:xfrm>
              <a:off x="6707743" y="5777733"/>
              <a:ext cx="568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TolC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5A04ED05-37B7-8E7D-18CE-FAAE3257F3C1}"/>
                </a:ext>
              </a:extLst>
            </p:cNvPr>
            <p:cNvSpPr txBox="1"/>
            <p:nvPr/>
          </p:nvSpPr>
          <p:spPr>
            <a:xfrm>
              <a:off x="6711422" y="4747254"/>
              <a:ext cx="568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TolB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Freeform: Shape 68">
              <a:extLst>
                <a:ext uri="{FF2B5EF4-FFF2-40B4-BE49-F238E27FC236}">
                  <a16:creationId xmlns:a16="http://schemas.microsoft.com/office/drawing/2014/main" id="{0CD35BCC-A175-4550-4F2B-B98218097EC7}"/>
                </a:ext>
              </a:extLst>
            </p:cNvPr>
            <p:cNvSpPr/>
            <p:nvPr/>
          </p:nvSpPr>
          <p:spPr>
            <a:xfrm rot="10800000">
              <a:off x="8481884" y="5402624"/>
              <a:ext cx="369869" cy="314351"/>
            </a:xfrm>
            <a:custGeom>
              <a:avLst/>
              <a:gdLst>
                <a:gd name="connsiteX0" fmla="*/ 4582632 w 5241851"/>
                <a:gd name="connsiteY0" fmla="*/ 4455043 h 4455043"/>
                <a:gd name="connsiteX1" fmla="*/ 659219 w 5241851"/>
                <a:gd name="connsiteY1" fmla="*/ 4455043 h 4455043"/>
                <a:gd name="connsiteX2" fmla="*/ 0 w 5241851"/>
                <a:gd name="connsiteY2" fmla="*/ 3795824 h 4455043"/>
                <a:gd name="connsiteX3" fmla="*/ 1 w 5241851"/>
                <a:gd name="connsiteY3" fmla="*/ 3795824 h 4455043"/>
                <a:gd name="connsiteX4" fmla="*/ 659220 w 5241851"/>
                <a:gd name="connsiteY4" fmla="*/ 3136605 h 4455043"/>
                <a:gd name="connsiteX5" fmla="*/ 759436 w 5241851"/>
                <a:gd name="connsiteY5" fmla="*/ 3136605 h 4455043"/>
                <a:gd name="connsiteX6" fmla="*/ 737742 w 5241851"/>
                <a:gd name="connsiteY6" fmla="*/ 3062692 h 4455043"/>
                <a:gd name="connsiteX7" fmla="*/ 737742 w 5241851"/>
                <a:gd name="connsiteY7" fmla="*/ 1392352 h 4455043"/>
                <a:gd name="connsiteX8" fmla="*/ 759437 w 5241851"/>
                <a:gd name="connsiteY8" fmla="*/ 1318438 h 4455043"/>
                <a:gd name="connsiteX9" fmla="*/ 659219 w 5241851"/>
                <a:gd name="connsiteY9" fmla="*/ 1318438 h 4455043"/>
                <a:gd name="connsiteX10" fmla="*/ 0 w 5241851"/>
                <a:gd name="connsiteY10" fmla="*/ 659219 h 4455043"/>
                <a:gd name="connsiteX11" fmla="*/ 1 w 5241851"/>
                <a:gd name="connsiteY11" fmla="*/ 659219 h 4455043"/>
                <a:gd name="connsiteX12" fmla="*/ 659220 w 5241851"/>
                <a:gd name="connsiteY12" fmla="*/ 0 h 4455043"/>
                <a:gd name="connsiteX13" fmla="*/ 4582632 w 5241851"/>
                <a:gd name="connsiteY13" fmla="*/ 1 h 4455043"/>
                <a:gd name="connsiteX14" fmla="*/ 5228458 w 5241851"/>
                <a:gd name="connsiteY14" fmla="*/ 526364 h 4455043"/>
                <a:gd name="connsiteX15" fmla="*/ 5241851 w 5241851"/>
                <a:gd name="connsiteY15" fmla="*/ 659219 h 4455043"/>
                <a:gd name="connsiteX16" fmla="*/ 5228458 w 5241851"/>
                <a:gd name="connsiteY16" fmla="*/ 792074 h 4455043"/>
                <a:gd name="connsiteX17" fmla="*/ 4582632 w 5241851"/>
                <a:gd name="connsiteY17" fmla="*/ 1318438 h 4455043"/>
                <a:gd name="connsiteX18" fmla="*/ 4516288 w 5241851"/>
                <a:gd name="connsiteY18" fmla="*/ 1318438 h 4455043"/>
                <a:gd name="connsiteX19" fmla="*/ 4536808 w 5241851"/>
                <a:gd name="connsiteY19" fmla="*/ 1388629 h 4455043"/>
                <a:gd name="connsiteX20" fmla="*/ 4545341 w 5241851"/>
                <a:gd name="connsiteY20" fmla="*/ 3032559 h 4455043"/>
                <a:gd name="connsiteX21" fmla="*/ 4516977 w 5241851"/>
                <a:gd name="connsiteY21" fmla="*/ 3136606 h 4455043"/>
                <a:gd name="connsiteX22" fmla="*/ 4582632 w 5241851"/>
                <a:gd name="connsiteY22" fmla="*/ 3136606 h 4455043"/>
                <a:gd name="connsiteX23" fmla="*/ 5228458 w 5241851"/>
                <a:gd name="connsiteY23" fmla="*/ 3662969 h 4455043"/>
                <a:gd name="connsiteX24" fmla="*/ 5241851 w 5241851"/>
                <a:gd name="connsiteY24" fmla="*/ 3795824 h 4455043"/>
                <a:gd name="connsiteX25" fmla="*/ 5228458 w 5241851"/>
                <a:gd name="connsiteY25" fmla="*/ 3928680 h 4455043"/>
                <a:gd name="connsiteX26" fmla="*/ 4582632 w 5241851"/>
                <a:gd name="connsiteY26" fmla="*/ 4455043 h 445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241851" h="4455043">
                  <a:moveTo>
                    <a:pt x="4582632" y="4455043"/>
                  </a:moveTo>
                  <a:lnTo>
                    <a:pt x="659219" y="4455043"/>
                  </a:lnTo>
                  <a:cubicBezTo>
                    <a:pt x="295142" y="4455043"/>
                    <a:pt x="0" y="4159901"/>
                    <a:pt x="0" y="3795824"/>
                  </a:cubicBezTo>
                  <a:lnTo>
                    <a:pt x="1" y="3795824"/>
                  </a:lnTo>
                  <a:cubicBezTo>
                    <a:pt x="1" y="3431747"/>
                    <a:pt x="295143" y="3136605"/>
                    <a:pt x="659220" y="3136605"/>
                  </a:cubicBezTo>
                  <a:lnTo>
                    <a:pt x="759436" y="3136605"/>
                  </a:lnTo>
                  <a:lnTo>
                    <a:pt x="737742" y="3062692"/>
                  </a:lnTo>
                  <a:cubicBezTo>
                    <a:pt x="614138" y="2585478"/>
                    <a:pt x="614138" y="1869566"/>
                    <a:pt x="737742" y="1392352"/>
                  </a:cubicBezTo>
                  <a:lnTo>
                    <a:pt x="759437" y="1318438"/>
                  </a:lnTo>
                  <a:lnTo>
                    <a:pt x="659219" y="1318438"/>
                  </a:lnTo>
                  <a:cubicBezTo>
                    <a:pt x="295142" y="1318438"/>
                    <a:pt x="0" y="1023296"/>
                    <a:pt x="0" y="659219"/>
                  </a:cubicBezTo>
                  <a:lnTo>
                    <a:pt x="1" y="659219"/>
                  </a:lnTo>
                  <a:cubicBezTo>
                    <a:pt x="1" y="295142"/>
                    <a:pt x="295143" y="0"/>
                    <a:pt x="659220" y="0"/>
                  </a:cubicBezTo>
                  <a:lnTo>
                    <a:pt x="4582632" y="1"/>
                  </a:lnTo>
                  <a:cubicBezTo>
                    <a:pt x="4901199" y="1"/>
                    <a:pt x="5166988" y="225969"/>
                    <a:pt x="5228458" y="526364"/>
                  </a:cubicBezTo>
                  <a:lnTo>
                    <a:pt x="5241851" y="659219"/>
                  </a:lnTo>
                  <a:lnTo>
                    <a:pt x="5228458" y="792074"/>
                  </a:lnTo>
                  <a:cubicBezTo>
                    <a:pt x="5166988" y="1092470"/>
                    <a:pt x="4901199" y="1318438"/>
                    <a:pt x="4582632" y="1318438"/>
                  </a:cubicBezTo>
                  <a:lnTo>
                    <a:pt x="4516288" y="1318438"/>
                  </a:lnTo>
                  <a:lnTo>
                    <a:pt x="4536808" y="1388629"/>
                  </a:lnTo>
                  <a:cubicBezTo>
                    <a:pt x="4658791" y="1855920"/>
                    <a:pt x="4661636" y="2554484"/>
                    <a:pt x="4545341" y="3032559"/>
                  </a:cubicBezTo>
                  <a:lnTo>
                    <a:pt x="4516977" y="3136606"/>
                  </a:lnTo>
                  <a:lnTo>
                    <a:pt x="4582632" y="3136606"/>
                  </a:lnTo>
                  <a:cubicBezTo>
                    <a:pt x="4901199" y="3136606"/>
                    <a:pt x="5166988" y="3362574"/>
                    <a:pt x="5228458" y="3662969"/>
                  </a:cubicBezTo>
                  <a:lnTo>
                    <a:pt x="5241851" y="3795824"/>
                  </a:lnTo>
                  <a:lnTo>
                    <a:pt x="5228458" y="3928680"/>
                  </a:lnTo>
                  <a:cubicBezTo>
                    <a:pt x="5166988" y="4229075"/>
                    <a:pt x="4901199" y="4455043"/>
                    <a:pt x="4582632" y="445504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5F15D4B2-8431-9418-8E36-4EAD7ACAEE3C}"/>
                </a:ext>
              </a:extLst>
            </p:cNvPr>
            <p:cNvSpPr txBox="1"/>
            <p:nvPr/>
          </p:nvSpPr>
          <p:spPr>
            <a:xfrm>
              <a:off x="8250958" y="5712148"/>
              <a:ext cx="8931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OmpW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pPr algn="ctr"/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OmpA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Freeform: Shape 76">
              <a:extLst>
                <a:ext uri="{FF2B5EF4-FFF2-40B4-BE49-F238E27FC236}">
                  <a16:creationId xmlns:a16="http://schemas.microsoft.com/office/drawing/2014/main" id="{E3587A36-AEB0-EB4B-93AA-B2B56D68FED9}"/>
                </a:ext>
              </a:extLst>
            </p:cNvPr>
            <p:cNvSpPr/>
            <p:nvPr/>
          </p:nvSpPr>
          <p:spPr>
            <a:xfrm rot="11898658">
              <a:off x="8572828" y="3296540"/>
              <a:ext cx="246491" cy="98389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1E2F64B8-CDD0-F6FB-1187-4812B2137F4A}"/>
                </a:ext>
              </a:extLst>
            </p:cNvPr>
            <p:cNvSpPr txBox="1"/>
            <p:nvPr/>
          </p:nvSpPr>
          <p:spPr>
            <a:xfrm>
              <a:off x="8737393" y="3287573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RdgC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Rectangle: Rounded Corners 78">
              <a:extLst>
                <a:ext uri="{FF2B5EF4-FFF2-40B4-BE49-F238E27FC236}">
                  <a16:creationId xmlns:a16="http://schemas.microsoft.com/office/drawing/2014/main" id="{2FC3CBB8-A3DD-79CE-BF6C-9C586EC24D63}"/>
                </a:ext>
              </a:extLst>
            </p:cNvPr>
            <p:cNvSpPr/>
            <p:nvPr/>
          </p:nvSpPr>
          <p:spPr>
            <a:xfrm>
              <a:off x="8776209" y="888349"/>
              <a:ext cx="400384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A16B530D-43AF-655A-0537-65FFCCC2197A}"/>
                </a:ext>
              </a:extLst>
            </p:cNvPr>
            <p:cNvSpPr txBox="1"/>
            <p:nvPr/>
          </p:nvSpPr>
          <p:spPr>
            <a:xfrm>
              <a:off x="8718810" y="869886"/>
              <a:ext cx="5132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Psp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Rectangle: Rounded Corners 79">
              <a:extLst>
                <a:ext uri="{FF2B5EF4-FFF2-40B4-BE49-F238E27FC236}">
                  <a16:creationId xmlns:a16="http://schemas.microsoft.com/office/drawing/2014/main" id="{FA523D3A-D2E1-53D3-0FE0-812810F0A7F8}"/>
                </a:ext>
              </a:extLst>
            </p:cNvPr>
            <p:cNvSpPr/>
            <p:nvPr/>
          </p:nvSpPr>
          <p:spPr>
            <a:xfrm>
              <a:off x="9491366" y="890691"/>
              <a:ext cx="400384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8" name="Rectangle: Rounded Corners 80">
              <a:extLst>
                <a:ext uri="{FF2B5EF4-FFF2-40B4-BE49-F238E27FC236}">
                  <a16:creationId xmlns:a16="http://schemas.microsoft.com/office/drawing/2014/main" id="{A7C60EEE-8525-16F1-F6CB-545A7FAE6CE4}"/>
                </a:ext>
              </a:extLst>
            </p:cNvPr>
            <p:cNvSpPr/>
            <p:nvPr/>
          </p:nvSpPr>
          <p:spPr>
            <a:xfrm>
              <a:off x="10288233" y="895932"/>
              <a:ext cx="604741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5652CE12-DA96-F32D-80F3-DBD3CEAA6065}"/>
                </a:ext>
              </a:extLst>
            </p:cNvPr>
            <p:cNvSpPr txBox="1"/>
            <p:nvPr/>
          </p:nvSpPr>
          <p:spPr>
            <a:xfrm>
              <a:off x="9419619" y="864962"/>
              <a:ext cx="5389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b="1" dirty="0"/>
                <a:t>α</a:t>
              </a: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2M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63EF13E7-A0AF-4A78-693F-412A43EC14C7}"/>
                </a:ext>
              </a:extLst>
            </p:cNvPr>
            <p:cNvSpPr txBox="1"/>
            <p:nvPr/>
          </p:nvSpPr>
          <p:spPr>
            <a:xfrm>
              <a:off x="10197482" y="857428"/>
              <a:ext cx="8018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OpuAC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0902517C-81A7-B492-C780-EFDB9B58D8F7}"/>
                </a:ext>
              </a:extLst>
            </p:cNvPr>
            <p:cNvGrpSpPr/>
            <p:nvPr/>
          </p:nvGrpSpPr>
          <p:grpSpPr>
            <a:xfrm rot="16200000">
              <a:off x="1712004" y="4348451"/>
              <a:ext cx="148216" cy="522413"/>
              <a:chOff x="1809749" y="2124072"/>
              <a:chExt cx="1062038" cy="3743326"/>
            </a:xfrm>
            <a:solidFill>
              <a:schemeClr val="accent6">
                <a:lumMod val="60000"/>
                <a:lumOff val="40000"/>
              </a:schemeClr>
            </a:solidFill>
          </p:grpSpPr>
          <p:sp>
            <p:nvSpPr>
              <p:cNvPr id="242" name="Rectangle 241">
                <a:extLst>
                  <a:ext uri="{FF2B5EF4-FFF2-40B4-BE49-F238E27FC236}">
                    <a16:creationId xmlns:a16="http://schemas.microsoft.com/office/drawing/2014/main" id="{CFE6B4E2-3EC4-1550-A1B8-4ED84F2EEB47}"/>
                  </a:ext>
                </a:extLst>
              </p:cNvPr>
              <p:cNvSpPr/>
              <p:nvPr/>
            </p:nvSpPr>
            <p:spPr>
              <a:xfrm>
                <a:off x="1838325" y="2476500"/>
                <a:ext cx="838200" cy="303847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: Rounded Corners 18">
                <a:extLst>
                  <a:ext uri="{FF2B5EF4-FFF2-40B4-BE49-F238E27FC236}">
                    <a16:creationId xmlns:a16="http://schemas.microsoft.com/office/drawing/2014/main" id="{3313E069-C811-AEC8-66D5-4408963742BE}"/>
                  </a:ext>
                </a:extLst>
              </p:cNvPr>
              <p:cNvSpPr/>
              <p:nvPr/>
            </p:nvSpPr>
            <p:spPr>
              <a:xfrm>
                <a:off x="2481262" y="2124072"/>
                <a:ext cx="390525" cy="3743325"/>
              </a:xfrm>
              <a:prstGeom prst="roundRect">
                <a:avLst>
                  <a:gd name="adj" fmla="val 33740"/>
                </a:avLst>
              </a:prstGeom>
              <a:grp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4" name="Rectangle: Rounded Corners 19">
                <a:extLst>
                  <a:ext uri="{FF2B5EF4-FFF2-40B4-BE49-F238E27FC236}">
                    <a16:creationId xmlns:a16="http://schemas.microsoft.com/office/drawing/2014/main" id="{08DE823C-2F1C-685D-58F3-CA5262801A45}"/>
                  </a:ext>
                </a:extLst>
              </p:cNvPr>
              <p:cNvSpPr/>
              <p:nvPr/>
            </p:nvSpPr>
            <p:spPr>
              <a:xfrm>
                <a:off x="1809749" y="2124073"/>
                <a:ext cx="390525" cy="3743325"/>
              </a:xfrm>
              <a:prstGeom prst="roundRect">
                <a:avLst>
                  <a:gd name="adj" fmla="val 33740"/>
                </a:avLst>
              </a:prstGeom>
              <a:grp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84C1DA57-A53D-12E3-5D30-DE9C702CE353}"/>
                </a:ext>
              </a:extLst>
            </p:cNvPr>
            <p:cNvSpPr txBox="1"/>
            <p:nvPr/>
          </p:nvSpPr>
          <p:spPr>
            <a:xfrm>
              <a:off x="1877730" y="4689909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CGC</a:t>
              </a:r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E42D88DD-EDF4-AFC5-9ACE-39AFBB456721}"/>
                </a:ext>
              </a:extLst>
            </p:cNvPr>
            <p:cNvSpPr/>
            <p:nvPr/>
          </p:nvSpPr>
          <p:spPr>
            <a:xfrm rot="4514572" flipH="1">
              <a:off x="1496129" y="1983632"/>
              <a:ext cx="724692" cy="399316"/>
            </a:xfrm>
            <a:custGeom>
              <a:avLst/>
              <a:gdLst>
                <a:gd name="connsiteX0" fmla="*/ 724692 w 724692"/>
                <a:gd name="connsiteY0" fmla="*/ 360709 h 399316"/>
                <a:gd name="connsiteX1" fmla="*/ 629677 w 724692"/>
                <a:gd name="connsiteY1" fmla="*/ 0 h 399316"/>
                <a:gd name="connsiteX2" fmla="*/ 629501 w 724692"/>
                <a:gd name="connsiteY2" fmla="*/ 4 h 399316"/>
                <a:gd name="connsiteX3" fmla="*/ 465669 w 724692"/>
                <a:gd name="connsiteY3" fmla="*/ 151425 h 399316"/>
                <a:gd name="connsiteX4" fmla="*/ 138004 w 724692"/>
                <a:gd name="connsiteY4" fmla="*/ 99296 h 399316"/>
                <a:gd name="connsiteX5" fmla="*/ 1477 w 724692"/>
                <a:gd name="connsiteY5" fmla="*/ 280505 h 399316"/>
                <a:gd name="connsiteX6" fmla="*/ 214956 w 724692"/>
                <a:gd name="connsiteY6" fmla="*/ 394691 h 399316"/>
                <a:gd name="connsiteX7" fmla="*/ 646412 w 724692"/>
                <a:gd name="connsiteY7" fmla="*/ 378284 h 399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4692" h="399316">
                  <a:moveTo>
                    <a:pt x="724692" y="360709"/>
                  </a:moveTo>
                  <a:lnTo>
                    <a:pt x="629677" y="0"/>
                  </a:lnTo>
                  <a:lnTo>
                    <a:pt x="629501" y="4"/>
                  </a:lnTo>
                  <a:cubicBezTo>
                    <a:pt x="553791" y="12001"/>
                    <a:pt x="547585" y="134876"/>
                    <a:pt x="465669" y="151425"/>
                  </a:cubicBezTo>
                  <a:cubicBezTo>
                    <a:pt x="383753" y="167973"/>
                    <a:pt x="214542" y="79438"/>
                    <a:pt x="138004" y="99296"/>
                  </a:cubicBezTo>
                  <a:cubicBezTo>
                    <a:pt x="61466" y="119154"/>
                    <a:pt x="-11348" y="231272"/>
                    <a:pt x="1477" y="280505"/>
                  </a:cubicBezTo>
                  <a:cubicBezTo>
                    <a:pt x="14302" y="329737"/>
                    <a:pt x="84634" y="383520"/>
                    <a:pt x="214956" y="394691"/>
                  </a:cubicBezTo>
                  <a:cubicBezTo>
                    <a:pt x="312696" y="403068"/>
                    <a:pt x="494913" y="401440"/>
                    <a:pt x="646412" y="378284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rgbClr val="47382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001DF1F8-5582-74D8-B46D-8929AC802326}"/>
                </a:ext>
              </a:extLst>
            </p:cNvPr>
            <p:cNvSpPr txBox="1"/>
            <p:nvPr/>
          </p:nvSpPr>
          <p:spPr>
            <a:xfrm>
              <a:off x="937317" y="4457047"/>
              <a:ext cx="497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Ca</a:t>
              </a:r>
              <a:r>
                <a:rPr lang="en-GB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2+</a:t>
              </a:r>
            </a:p>
          </p:txBody>
        </p: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D4610933-3440-E9A8-FE12-53D622B5477C}"/>
                </a:ext>
              </a:extLst>
            </p:cNvPr>
            <p:cNvSpPr txBox="1"/>
            <p:nvPr/>
          </p:nvSpPr>
          <p:spPr>
            <a:xfrm>
              <a:off x="2123871" y="4457047"/>
              <a:ext cx="4972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Ca</a:t>
              </a:r>
              <a:r>
                <a:rPr lang="en-GB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2+</a:t>
              </a:r>
            </a:p>
          </p:txBody>
        </p:sp>
        <p:cxnSp>
          <p:nvCxnSpPr>
            <p:cNvPr id="249" name="Straight Arrow Connector 248">
              <a:extLst>
                <a:ext uri="{FF2B5EF4-FFF2-40B4-BE49-F238E27FC236}">
                  <a16:creationId xmlns:a16="http://schemas.microsoft.com/office/drawing/2014/main" id="{02F29702-C719-537E-6696-39FC8A39B9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58965" y="4611938"/>
              <a:ext cx="840116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0" name="Picture 249" descr="A blue object with a purple tube and a hexagon&#10;&#10;Description automatically generated">
              <a:extLst>
                <a:ext uri="{FF2B5EF4-FFF2-40B4-BE49-F238E27FC236}">
                  <a16:creationId xmlns:a16="http://schemas.microsoft.com/office/drawing/2014/main" id="{A8BC6A38-DD80-3102-B5F0-E3E12668A8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14888" b="39702" l="37240" r="65972">
                          <a14:foregroundMark x1="37326" y1="26303" x2="37326" y2="26303"/>
                          <a14:foregroundMark x1="50955" y1="14888" x2="50955" y2="1488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64" t="12515" r="30400" b="57018"/>
            <a:stretch/>
          </p:blipFill>
          <p:spPr>
            <a:xfrm rot="16200000">
              <a:off x="1456836" y="3619041"/>
              <a:ext cx="466379" cy="281337"/>
            </a:xfrm>
            <a:prstGeom prst="rect">
              <a:avLst/>
            </a:prstGeom>
          </p:spPr>
        </p:pic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77B9BCC1-1404-840E-BA89-FF4A65A3975A}"/>
                </a:ext>
              </a:extLst>
            </p:cNvPr>
            <p:cNvSpPr txBox="1"/>
            <p:nvPr/>
          </p:nvSpPr>
          <p:spPr>
            <a:xfrm>
              <a:off x="987539" y="3625986"/>
              <a:ext cx="583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OAA</a:t>
              </a:r>
            </a:p>
          </p:txBody>
        </p:sp>
        <p:grpSp>
          <p:nvGrpSpPr>
            <p:cNvPr id="252" name="Group 251">
              <a:extLst>
                <a:ext uri="{FF2B5EF4-FFF2-40B4-BE49-F238E27FC236}">
                  <a16:creationId xmlns:a16="http://schemas.microsoft.com/office/drawing/2014/main" id="{64952790-E748-C340-2CA6-FE7A295616D8}"/>
                </a:ext>
              </a:extLst>
            </p:cNvPr>
            <p:cNvGrpSpPr/>
            <p:nvPr/>
          </p:nvGrpSpPr>
          <p:grpSpPr>
            <a:xfrm>
              <a:off x="9829715" y="2007118"/>
              <a:ext cx="1492278" cy="1557689"/>
              <a:chOff x="9395520" y="1943852"/>
              <a:chExt cx="1492278" cy="1557689"/>
            </a:xfrm>
          </p:grpSpPr>
          <p:sp>
            <p:nvSpPr>
              <p:cNvPr id="253" name="Arc 252">
                <a:extLst>
                  <a:ext uri="{FF2B5EF4-FFF2-40B4-BE49-F238E27FC236}">
                    <a16:creationId xmlns:a16="http://schemas.microsoft.com/office/drawing/2014/main" id="{EBEDC66E-8864-6536-233B-20BF0A4BC911}"/>
                  </a:ext>
                </a:extLst>
              </p:cNvPr>
              <p:cNvSpPr/>
              <p:nvPr/>
            </p:nvSpPr>
            <p:spPr>
              <a:xfrm rot="1132146">
                <a:off x="9395520" y="2211770"/>
                <a:ext cx="707326" cy="1289771"/>
              </a:xfrm>
              <a:prstGeom prst="arc">
                <a:avLst>
                  <a:gd name="adj1" fmla="val 16544495"/>
                  <a:gd name="adj2" fmla="val 1637238"/>
                </a:avLst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254" name="TextBox 253">
                <a:extLst>
                  <a:ext uri="{FF2B5EF4-FFF2-40B4-BE49-F238E27FC236}">
                    <a16:creationId xmlns:a16="http://schemas.microsoft.com/office/drawing/2014/main" id="{47915E39-C7DA-AF26-979E-759FF54A6D7E}"/>
                  </a:ext>
                </a:extLst>
              </p:cNvPr>
              <p:cNvSpPr txBox="1"/>
              <p:nvPr/>
            </p:nvSpPr>
            <p:spPr>
              <a:xfrm>
                <a:off x="9799074" y="1943852"/>
                <a:ext cx="668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NADP</a:t>
                </a:r>
              </a:p>
            </p:txBody>
          </p:sp>
          <p:sp>
            <p:nvSpPr>
              <p:cNvPr id="255" name="TextBox 254">
                <a:extLst>
                  <a:ext uri="{FF2B5EF4-FFF2-40B4-BE49-F238E27FC236}">
                    <a16:creationId xmlns:a16="http://schemas.microsoft.com/office/drawing/2014/main" id="{B083D3C6-024D-C2D2-DD76-C5F672AD784A}"/>
                  </a:ext>
                </a:extLst>
              </p:cNvPr>
              <p:cNvSpPr txBox="1"/>
              <p:nvPr/>
            </p:nvSpPr>
            <p:spPr>
              <a:xfrm>
                <a:off x="9838229" y="3149718"/>
                <a:ext cx="7970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NADPH</a:t>
                </a:r>
              </a:p>
            </p:txBody>
          </p:sp>
          <p:sp>
            <p:nvSpPr>
              <p:cNvPr id="256" name="TextBox 255">
                <a:extLst>
                  <a:ext uri="{FF2B5EF4-FFF2-40B4-BE49-F238E27FC236}">
                    <a16:creationId xmlns:a16="http://schemas.microsoft.com/office/drawing/2014/main" id="{ABFD7190-8AB0-DB57-5FC4-0F4F55AAAFBD}"/>
                  </a:ext>
                </a:extLst>
              </p:cNvPr>
              <p:cNvSpPr txBox="1"/>
              <p:nvPr/>
            </p:nvSpPr>
            <p:spPr>
              <a:xfrm>
                <a:off x="10145287" y="2481102"/>
                <a:ext cx="7425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G6PD</a:t>
                </a:r>
              </a:p>
            </p:txBody>
          </p:sp>
        </p:grpSp>
        <p:pic>
          <p:nvPicPr>
            <p:cNvPr id="257" name="Picture 256" descr="A blue line on a white background&#10;&#10;Description automatically generated">
              <a:extLst>
                <a:ext uri="{FF2B5EF4-FFF2-40B4-BE49-F238E27FC236}">
                  <a16:creationId xmlns:a16="http://schemas.microsoft.com/office/drawing/2014/main" id="{4BE36CED-444E-B4EB-4174-D17E2118D0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ackgroundRemoval t="5159" b="85450" l="8426" r="88704">
                          <a14:foregroundMark x1="10093" y1="58466" x2="10093" y2="58466"/>
                          <a14:foregroundMark x1="8611" y1="69709" x2="8981" y2="73413"/>
                          <a14:foregroundMark x1="8426" y1="58069" x2="8426" y2="58069"/>
                          <a14:foregroundMark x1="8796" y1="85582" x2="8796" y2="85582"/>
                          <a14:foregroundMark x1="81481" y1="10714" x2="81481" y2="10714"/>
                          <a14:foregroundMark x1="85463" y1="6085" x2="85463" y2="6085"/>
                          <a14:foregroundMark x1="88704" y1="5159" x2="88704" y2="5159"/>
                          <a14:foregroundMark x1="10741" y1="55952" x2="10741" y2="55952"/>
                          <a14:foregroundMark x1="12222" y1="58466" x2="12222" y2="58466"/>
                          <a14:foregroundMark x1="12685" y1="58333" x2="12685" y2="583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7" t="31143" r="54834" b="11053"/>
            <a:stretch/>
          </p:blipFill>
          <p:spPr>
            <a:xfrm rot="16200000">
              <a:off x="943643" y="1914792"/>
              <a:ext cx="1029639" cy="1043148"/>
            </a:xfrm>
            <a:prstGeom prst="rect">
              <a:avLst/>
            </a:prstGeom>
          </p:spPr>
        </p:pic>
      </p:grp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0C1BE4C1-8B2C-6855-895B-5F8DC662EE97}"/>
              </a:ext>
            </a:extLst>
          </p:cNvPr>
          <p:cNvGrpSpPr/>
          <p:nvPr/>
        </p:nvGrpSpPr>
        <p:grpSpPr>
          <a:xfrm>
            <a:off x="867117" y="12371969"/>
            <a:ext cx="10902645" cy="5950046"/>
            <a:chOff x="117571" y="208236"/>
            <a:chExt cx="10902645" cy="5950046"/>
          </a:xfrm>
        </p:grpSpPr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895C75CE-082F-29BE-D54E-C7F9FFADEC55}"/>
                </a:ext>
              </a:extLst>
            </p:cNvPr>
            <p:cNvGrpSpPr/>
            <p:nvPr/>
          </p:nvGrpSpPr>
          <p:grpSpPr>
            <a:xfrm>
              <a:off x="1171784" y="995937"/>
              <a:ext cx="9848432" cy="4423789"/>
              <a:chOff x="2099144" y="3131401"/>
              <a:chExt cx="4109904" cy="1846116"/>
            </a:xfrm>
          </p:grpSpPr>
          <p:sp>
            <p:nvSpPr>
              <p:cNvPr id="260" name="Rectangle: Rounded Corners 4">
                <a:extLst>
                  <a:ext uri="{FF2B5EF4-FFF2-40B4-BE49-F238E27FC236}">
                    <a16:creationId xmlns:a16="http://schemas.microsoft.com/office/drawing/2014/main" id="{1E2866A9-5020-C75C-7DC8-0983DADAFBE7}"/>
                  </a:ext>
                </a:extLst>
              </p:cNvPr>
              <p:cNvSpPr/>
              <p:nvPr/>
            </p:nvSpPr>
            <p:spPr>
              <a:xfrm>
                <a:off x="209914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solidFill>
                <a:srgbClr val="FF8181">
                  <a:alpha val="10000"/>
                </a:srgbClr>
              </a:solidFill>
              <a:ln w="5715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1" name="Freeform: Shape 5">
                <a:extLst>
                  <a:ext uri="{FF2B5EF4-FFF2-40B4-BE49-F238E27FC236}">
                    <a16:creationId xmlns:a16="http://schemas.microsoft.com/office/drawing/2014/main" id="{F695F898-84B1-E016-F163-CACF7914D7A1}"/>
                  </a:ext>
                </a:extLst>
              </p:cNvPr>
              <p:cNvSpPr/>
              <p:nvPr/>
            </p:nvSpPr>
            <p:spPr>
              <a:xfrm>
                <a:off x="2116642" y="3148715"/>
                <a:ext cx="622592" cy="1819258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F6F9FC"/>
              </a:solidFill>
              <a:ln>
                <a:solidFill>
                  <a:srgbClr val="EAF2FA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>
                  <a:solidFill>
                    <a:schemeClr val="accent5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62" name="Freeform: Shape 6">
                <a:extLst>
                  <a:ext uri="{FF2B5EF4-FFF2-40B4-BE49-F238E27FC236}">
                    <a16:creationId xmlns:a16="http://schemas.microsoft.com/office/drawing/2014/main" id="{CC0C35D3-6193-B2CD-FACB-FBD493DA2748}"/>
                  </a:ext>
                </a:extLst>
              </p:cNvPr>
              <p:cNvSpPr/>
              <p:nvPr/>
            </p:nvSpPr>
            <p:spPr>
              <a:xfrm rot="10800000">
                <a:off x="5576775" y="3131401"/>
                <a:ext cx="631565" cy="1836752"/>
              </a:xfrm>
              <a:custGeom>
                <a:avLst/>
                <a:gdLst>
                  <a:gd name="connsiteX0" fmla="*/ 512858 w 652007"/>
                  <a:gd name="connsiteY0" fmla="*/ 0 h 1836752"/>
                  <a:gd name="connsiteX1" fmla="*/ 652007 w 652007"/>
                  <a:gd name="connsiteY1" fmla="*/ 0 h 1836752"/>
                  <a:gd name="connsiteX2" fmla="*/ 652007 w 652007"/>
                  <a:gd name="connsiteY2" fmla="*/ 1836752 h 1836752"/>
                  <a:gd name="connsiteX3" fmla="*/ 512858 w 652007"/>
                  <a:gd name="connsiteY3" fmla="*/ 1836752 h 1836752"/>
                  <a:gd name="connsiteX4" fmla="*/ 0 w 652007"/>
                  <a:gd name="connsiteY4" fmla="*/ 1323894 h 1836752"/>
                  <a:gd name="connsiteX5" fmla="*/ 0 w 652007"/>
                  <a:gd name="connsiteY5" fmla="*/ 512858 h 1836752"/>
                  <a:gd name="connsiteX6" fmla="*/ 512858 w 652007"/>
                  <a:gd name="connsiteY6" fmla="*/ 0 h 18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007" h="1836752">
                    <a:moveTo>
                      <a:pt x="512858" y="0"/>
                    </a:moveTo>
                    <a:lnTo>
                      <a:pt x="652007" y="0"/>
                    </a:lnTo>
                    <a:lnTo>
                      <a:pt x="652007" y="1836752"/>
                    </a:lnTo>
                    <a:lnTo>
                      <a:pt x="512858" y="1836752"/>
                    </a:lnTo>
                    <a:cubicBezTo>
                      <a:pt x="229614" y="1836752"/>
                      <a:pt x="0" y="1607138"/>
                      <a:pt x="0" y="1323894"/>
                    </a:cubicBezTo>
                    <a:lnTo>
                      <a:pt x="0" y="512858"/>
                    </a:lnTo>
                    <a:cubicBezTo>
                      <a:pt x="0" y="229614"/>
                      <a:pt x="229614" y="0"/>
                      <a:pt x="512858" y="0"/>
                    </a:cubicBezTo>
                    <a:close/>
                  </a:path>
                </a:pathLst>
              </a:custGeom>
              <a:solidFill>
                <a:srgbClr val="FFFDF7"/>
              </a:solidFill>
              <a:ln>
                <a:solidFill>
                  <a:srgbClr val="FFF8E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63" name="Freeform: Shape 7">
                <a:extLst>
                  <a:ext uri="{FF2B5EF4-FFF2-40B4-BE49-F238E27FC236}">
                    <a16:creationId xmlns:a16="http://schemas.microsoft.com/office/drawing/2014/main" id="{C666CE71-8FE8-FF99-ED66-4021BF2745AE}"/>
                  </a:ext>
                </a:extLst>
              </p:cNvPr>
              <p:cNvSpPr/>
              <p:nvPr/>
            </p:nvSpPr>
            <p:spPr>
              <a:xfrm>
                <a:off x="2741940" y="3148715"/>
                <a:ext cx="1266681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rgbClr val="EDE2F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64" name="Freeform: Shape 8">
                <a:extLst>
                  <a:ext uri="{FF2B5EF4-FFF2-40B4-BE49-F238E27FC236}">
                    <a16:creationId xmlns:a16="http://schemas.microsoft.com/office/drawing/2014/main" id="{186D023D-9533-BA9B-C902-759838ECED71}"/>
                  </a:ext>
                </a:extLst>
              </p:cNvPr>
              <p:cNvSpPr/>
              <p:nvPr/>
            </p:nvSpPr>
            <p:spPr>
              <a:xfrm flipV="1">
                <a:off x="2741940" y="4328341"/>
                <a:ext cx="1274163" cy="649176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4F9F1"/>
              </a:solidFill>
              <a:ln>
                <a:solidFill>
                  <a:srgbClr val="DDEDD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 dirty="0"/>
              </a:p>
            </p:txBody>
          </p:sp>
          <p:sp>
            <p:nvSpPr>
              <p:cNvPr id="265" name="Freeform: Shape 9">
                <a:extLst>
                  <a:ext uri="{FF2B5EF4-FFF2-40B4-BE49-F238E27FC236}">
                    <a16:creationId xmlns:a16="http://schemas.microsoft.com/office/drawing/2014/main" id="{C71C4E13-13F4-ADD7-691D-D8EF79C44549}"/>
                  </a:ext>
                </a:extLst>
              </p:cNvPr>
              <p:cNvSpPr/>
              <p:nvPr/>
            </p:nvSpPr>
            <p:spPr>
              <a:xfrm rot="10800000" flipV="1">
                <a:off x="4306011" y="3148715"/>
                <a:ext cx="1266681" cy="645364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DF3ED"/>
              </a:solidFill>
              <a:ln>
                <a:solidFill>
                  <a:srgbClr val="FBE2D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66" name="Freeform: Shape 10">
                <a:extLst>
                  <a:ext uri="{FF2B5EF4-FFF2-40B4-BE49-F238E27FC236}">
                    <a16:creationId xmlns:a16="http://schemas.microsoft.com/office/drawing/2014/main" id="{ACED19B0-3DAF-B690-723C-E0B490815370}"/>
                  </a:ext>
                </a:extLst>
              </p:cNvPr>
              <p:cNvSpPr/>
              <p:nvPr/>
            </p:nvSpPr>
            <p:spPr>
              <a:xfrm rot="10800000">
                <a:off x="4306011" y="4328341"/>
                <a:ext cx="1266922" cy="645487"/>
              </a:xfrm>
              <a:custGeom>
                <a:avLst/>
                <a:gdLst>
                  <a:gd name="connsiteX0" fmla="*/ 0 w 1164274"/>
                  <a:gd name="connsiteY0" fmla="*/ 0 h 621826"/>
                  <a:gd name="connsiteX1" fmla="*/ 853361 w 1164274"/>
                  <a:gd name="connsiteY1" fmla="*/ 0 h 621826"/>
                  <a:gd name="connsiteX2" fmla="*/ 1164274 w 1164274"/>
                  <a:gd name="connsiteY2" fmla="*/ 310913 h 621826"/>
                  <a:gd name="connsiteX3" fmla="*/ 1164274 w 1164274"/>
                  <a:gd name="connsiteY3" fmla="*/ 621826 h 621826"/>
                  <a:gd name="connsiteX4" fmla="*/ 884495 w 1164274"/>
                  <a:gd name="connsiteY4" fmla="*/ 621826 h 621826"/>
                  <a:gd name="connsiteX5" fmla="*/ 884495 w 1164274"/>
                  <a:gd name="connsiteY5" fmla="*/ 618687 h 621826"/>
                  <a:gd name="connsiteX6" fmla="*/ 853360 w 1164274"/>
                  <a:gd name="connsiteY6" fmla="*/ 621826 h 621826"/>
                  <a:gd name="connsiteX7" fmla="*/ 0 w 1164274"/>
                  <a:gd name="connsiteY7" fmla="*/ 621825 h 621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4274" h="621826">
                    <a:moveTo>
                      <a:pt x="0" y="0"/>
                    </a:moveTo>
                    <a:lnTo>
                      <a:pt x="853361" y="0"/>
                    </a:lnTo>
                    <a:cubicBezTo>
                      <a:pt x="1025074" y="0"/>
                      <a:pt x="1164274" y="139200"/>
                      <a:pt x="1164274" y="310913"/>
                    </a:cubicBezTo>
                    <a:lnTo>
                      <a:pt x="1164274" y="621826"/>
                    </a:lnTo>
                    <a:lnTo>
                      <a:pt x="884495" y="621826"/>
                    </a:lnTo>
                    <a:lnTo>
                      <a:pt x="884495" y="618687"/>
                    </a:lnTo>
                    <a:lnTo>
                      <a:pt x="853360" y="621826"/>
                    </a:lnTo>
                    <a:lnTo>
                      <a:pt x="0" y="621825"/>
                    </a:lnTo>
                    <a:close/>
                  </a:path>
                </a:pathLst>
              </a:custGeom>
              <a:solidFill>
                <a:srgbClr val="FBFBFB"/>
              </a:solidFill>
              <a:ln>
                <a:solidFill>
                  <a:srgbClr val="E8E8E8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267" name="Rectangle 266">
                <a:extLst>
                  <a:ext uri="{FF2B5EF4-FFF2-40B4-BE49-F238E27FC236}">
                    <a16:creationId xmlns:a16="http://schemas.microsoft.com/office/drawing/2014/main" id="{CE850974-A87C-0D6F-C8DE-87866D6B2725}"/>
                  </a:ext>
                </a:extLst>
              </p:cNvPr>
              <p:cNvSpPr/>
              <p:nvPr/>
            </p:nvSpPr>
            <p:spPr>
              <a:xfrm>
                <a:off x="2741940" y="3791501"/>
                <a:ext cx="1292539" cy="536840"/>
              </a:xfrm>
              <a:prstGeom prst="rect">
                <a:avLst/>
              </a:prstGeom>
              <a:solidFill>
                <a:srgbClr val="FEF0FB"/>
              </a:solidFill>
              <a:ln>
                <a:solidFill>
                  <a:srgbClr val="FBD5F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id="{D2D17F05-710C-73F6-2A6C-C24AB3B898DA}"/>
                  </a:ext>
                </a:extLst>
              </p:cNvPr>
              <p:cNvSpPr/>
              <p:nvPr/>
            </p:nvSpPr>
            <p:spPr>
              <a:xfrm>
                <a:off x="4294448" y="3797735"/>
                <a:ext cx="1277531" cy="530606"/>
              </a:xfrm>
              <a:prstGeom prst="rect">
                <a:avLst/>
              </a:prstGeom>
              <a:solidFill>
                <a:srgbClr val="F7FBFB"/>
              </a:solidFill>
              <a:ln>
                <a:solidFill>
                  <a:srgbClr val="E7F1F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9" name="Rectangle: Rounded Corners 13">
                <a:extLst>
                  <a:ext uri="{FF2B5EF4-FFF2-40B4-BE49-F238E27FC236}">
                    <a16:creationId xmlns:a16="http://schemas.microsoft.com/office/drawing/2014/main" id="{351CD098-9F2C-A40A-EE04-2C18B535643A}"/>
                  </a:ext>
                </a:extLst>
              </p:cNvPr>
              <p:cNvSpPr/>
              <p:nvPr/>
            </p:nvSpPr>
            <p:spPr>
              <a:xfrm>
                <a:off x="3783156" y="3685896"/>
                <a:ext cx="750627" cy="750627"/>
              </a:xfrm>
              <a:prstGeom prst="roundRect">
                <a:avLst/>
              </a:prstGeom>
              <a:solidFill>
                <a:srgbClr val="FCFBFA"/>
              </a:solidFill>
              <a:ln>
                <a:solidFill>
                  <a:srgbClr val="DBDBDB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Rectangle: Rounded Corners 14">
                <a:extLst>
                  <a:ext uri="{FF2B5EF4-FFF2-40B4-BE49-F238E27FC236}">
                    <a16:creationId xmlns:a16="http://schemas.microsoft.com/office/drawing/2014/main" id="{99D99267-8F6E-DBE7-428B-66E381BBE0CF}"/>
                  </a:ext>
                </a:extLst>
              </p:cNvPr>
              <p:cNvSpPr/>
              <p:nvPr/>
            </p:nvSpPr>
            <p:spPr>
              <a:xfrm>
                <a:off x="2100874" y="3140765"/>
                <a:ext cx="4108174" cy="1836752"/>
              </a:xfrm>
              <a:prstGeom prst="roundRect">
                <a:avLst>
                  <a:gd name="adj" fmla="val 27922"/>
                </a:avLst>
              </a:prstGeom>
              <a:noFill/>
              <a:ln w="6985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B1EAA177-6CFC-1338-3E0A-0BD22FB70B0F}"/>
                </a:ext>
              </a:extLst>
            </p:cNvPr>
            <p:cNvSpPr/>
            <p:nvPr/>
          </p:nvSpPr>
          <p:spPr>
            <a:xfrm>
              <a:off x="3953277" y="208236"/>
              <a:ext cx="7062793" cy="4185753"/>
            </a:xfrm>
            <a:custGeom>
              <a:avLst/>
              <a:gdLst>
                <a:gd name="connsiteX0" fmla="*/ 2062465 w 7062793"/>
                <a:gd name="connsiteY0" fmla="*/ 0 h 4185753"/>
                <a:gd name="connsiteX1" fmla="*/ 6365154 w 7062793"/>
                <a:gd name="connsiteY1" fmla="*/ 0 h 4185753"/>
                <a:gd name="connsiteX2" fmla="*/ 7062793 w 7062793"/>
                <a:gd name="connsiteY2" fmla="*/ 697639 h 4185753"/>
                <a:gd name="connsiteX3" fmla="*/ 7062793 w 7062793"/>
                <a:gd name="connsiteY3" fmla="*/ 3488114 h 4185753"/>
                <a:gd name="connsiteX4" fmla="*/ 6365154 w 7062793"/>
                <a:gd name="connsiteY4" fmla="*/ 4185753 h 4185753"/>
                <a:gd name="connsiteX5" fmla="*/ 2062465 w 7062793"/>
                <a:gd name="connsiteY5" fmla="*/ 4185753 h 4185753"/>
                <a:gd name="connsiteX6" fmla="*/ 1364826 w 7062793"/>
                <a:gd name="connsiteY6" fmla="*/ 3488114 h 4185753"/>
                <a:gd name="connsiteX7" fmla="*/ 1364826 w 7062793"/>
                <a:gd name="connsiteY7" fmla="*/ 1905567 h 4185753"/>
                <a:gd name="connsiteX8" fmla="*/ 321539 w 7062793"/>
                <a:gd name="connsiteY8" fmla="*/ 1905567 h 4185753"/>
                <a:gd name="connsiteX9" fmla="*/ 0 w 7062793"/>
                <a:gd name="connsiteY9" fmla="*/ 1584028 h 4185753"/>
                <a:gd name="connsiteX10" fmla="*/ 0 w 7062793"/>
                <a:gd name="connsiteY10" fmla="*/ 1318443 h 4185753"/>
                <a:gd name="connsiteX11" fmla="*/ 321539 w 7062793"/>
                <a:gd name="connsiteY11" fmla="*/ 996904 h 4185753"/>
                <a:gd name="connsiteX12" fmla="*/ 1364826 w 7062793"/>
                <a:gd name="connsiteY12" fmla="*/ 996904 h 4185753"/>
                <a:gd name="connsiteX13" fmla="*/ 1364826 w 7062793"/>
                <a:gd name="connsiteY13" fmla="*/ 697639 h 4185753"/>
                <a:gd name="connsiteX14" fmla="*/ 2062465 w 7062793"/>
                <a:gd name="connsiteY14" fmla="*/ 0 h 418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062793" h="4185753">
                  <a:moveTo>
                    <a:pt x="2062465" y="0"/>
                  </a:moveTo>
                  <a:lnTo>
                    <a:pt x="6365154" y="0"/>
                  </a:lnTo>
                  <a:cubicBezTo>
                    <a:pt x="6750449" y="0"/>
                    <a:pt x="7062793" y="312344"/>
                    <a:pt x="7062793" y="697639"/>
                  </a:cubicBezTo>
                  <a:lnTo>
                    <a:pt x="7062793" y="3488114"/>
                  </a:lnTo>
                  <a:cubicBezTo>
                    <a:pt x="7062793" y="3873409"/>
                    <a:pt x="6750449" y="4185753"/>
                    <a:pt x="6365154" y="4185753"/>
                  </a:cubicBezTo>
                  <a:lnTo>
                    <a:pt x="2062465" y="4185753"/>
                  </a:lnTo>
                  <a:cubicBezTo>
                    <a:pt x="1677170" y="4185753"/>
                    <a:pt x="1364826" y="3873409"/>
                    <a:pt x="1364826" y="3488114"/>
                  </a:cubicBezTo>
                  <a:lnTo>
                    <a:pt x="1364826" y="1905567"/>
                  </a:lnTo>
                  <a:lnTo>
                    <a:pt x="321539" y="1905567"/>
                  </a:lnTo>
                  <a:cubicBezTo>
                    <a:pt x="143958" y="1905567"/>
                    <a:pt x="0" y="1761609"/>
                    <a:pt x="0" y="1584028"/>
                  </a:cubicBezTo>
                  <a:lnTo>
                    <a:pt x="0" y="1318443"/>
                  </a:lnTo>
                  <a:cubicBezTo>
                    <a:pt x="0" y="1140862"/>
                    <a:pt x="143958" y="996904"/>
                    <a:pt x="321539" y="996904"/>
                  </a:cubicBezTo>
                  <a:lnTo>
                    <a:pt x="1364826" y="996904"/>
                  </a:lnTo>
                  <a:lnTo>
                    <a:pt x="1364826" y="697639"/>
                  </a:lnTo>
                  <a:cubicBezTo>
                    <a:pt x="1364826" y="312344"/>
                    <a:pt x="1677170" y="0"/>
                    <a:pt x="2062465" y="0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C4CE97C0-D152-1E53-ECDA-4C6B54C4280A}"/>
                </a:ext>
              </a:extLst>
            </p:cNvPr>
            <p:cNvSpPr/>
            <p:nvPr/>
          </p:nvSpPr>
          <p:spPr>
            <a:xfrm>
              <a:off x="7176333" y="355720"/>
              <a:ext cx="2821618" cy="12161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3" name="Rectangle: Rounded Corners 22">
              <a:extLst>
                <a:ext uri="{FF2B5EF4-FFF2-40B4-BE49-F238E27FC236}">
                  <a16:creationId xmlns:a16="http://schemas.microsoft.com/office/drawing/2014/main" id="{F9212B66-2A24-0C76-E693-9CCF0CC38CAD}"/>
                </a:ext>
              </a:extLst>
            </p:cNvPr>
            <p:cNvSpPr/>
            <p:nvPr/>
          </p:nvSpPr>
          <p:spPr>
            <a:xfrm>
              <a:off x="5992837" y="4544061"/>
              <a:ext cx="3394392" cy="1508643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74" name="Rectangle: Rounded Corners 23">
              <a:extLst>
                <a:ext uri="{FF2B5EF4-FFF2-40B4-BE49-F238E27FC236}">
                  <a16:creationId xmlns:a16="http://schemas.microsoft.com/office/drawing/2014/main" id="{21823F7D-A438-E261-F11B-796C2A01645E}"/>
                </a:ext>
              </a:extLst>
            </p:cNvPr>
            <p:cNvSpPr/>
            <p:nvPr/>
          </p:nvSpPr>
          <p:spPr>
            <a:xfrm>
              <a:off x="191496" y="1966578"/>
              <a:ext cx="1805428" cy="2733440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TextBox 274">
              <a:extLst>
                <a:ext uri="{FF2B5EF4-FFF2-40B4-BE49-F238E27FC236}">
                  <a16:creationId xmlns:a16="http://schemas.microsoft.com/office/drawing/2014/main" id="{6342D176-ED32-4BFB-E747-319022630BAB}"/>
                </a:ext>
              </a:extLst>
            </p:cNvPr>
            <p:cNvSpPr txBox="1"/>
            <p:nvPr/>
          </p:nvSpPr>
          <p:spPr>
            <a:xfrm>
              <a:off x="4440007" y="583474"/>
              <a:ext cx="8181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Stress</a:t>
              </a:r>
            </a:p>
          </p:txBody>
        </p: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1F76A6D7-8999-ABDE-9B37-1F1CD859611A}"/>
                </a:ext>
              </a:extLst>
            </p:cNvPr>
            <p:cNvGrpSpPr/>
            <p:nvPr/>
          </p:nvGrpSpPr>
          <p:grpSpPr>
            <a:xfrm>
              <a:off x="7198709" y="2603686"/>
              <a:ext cx="1005404" cy="584775"/>
              <a:chOff x="6566197" y="1988748"/>
              <a:chExt cx="1005404" cy="584775"/>
            </a:xfrm>
          </p:grpSpPr>
          <p:sp>
            <p:nvSpPr>
              <p:cNvPr id="277" name="Rectangle: Rounded Corners 20">
                <a:extLst>
                  <a:ext uri="{FF2B5EF4-FFF2-40B4-BE49-F238E27FC236}">
                    <a16:creationId xmlns:a16="http://schemas.microsoft.com/office/drawing/2014/main" id="{653B7868-ADC9-6E25-F7D2-494CA5BB2A81}"/>
                  </a:ext>
                </a:extLst>
              </p:cNvPr>
              <p:cNvSpPr/>
              <p:nvPr/>
            </p:nvSpPr>
            <p:spPr>
              <a:xfrm>
                <a:off x="6630443" y="2035012"/>
                <a:ext cx="856617" cy="49440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DA845360-9C0F-E1E5-2856-0E37859CE867}"/>
                  </a:ext>
                </a:extLst>
              </p:cNvPr>
              <p:cNvSpPr txBox="1"/>
              <p:nvPr/>
            </p:nvSpPr>
            <p:spPr>
              <a:xfrm>
                <a:off x="6566197" y="1988748"/>
                <a:ext cx="100540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DNA </a:t>
                </a:r>
                <a:r>
                  <a:rPr lang="en-GB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</a:p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Proteins</a:t>
                </a:r>
              </a:p>
            </p:txBody>
          </p:sp>
        </p:grpSp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id="{3A144BA7-1EE0-4626-2A93-838382964B98}"/>
                </a:ext>
              </a:extLst>
            </p:cNvPr>
            <p:cNvGrpSpPr/>
            <p:nvPr/>
          </p:nvGrpSpPr>
          <p:grpSpPr>
            <a:xfrm>
              <a:off x="6499425" y="2381112"/>
              <a:ext cx="442750" cy="380669"/>
              <a:chOff x="1959662" y="350851"/>
              <a:chExt cx="442750" cy="380669"/>
            </a:xfrm>
          </p:grpSpPr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571315A1-6A13-CACE-A487-BB3A7033141B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TextBox 280">
                <a:extLst>
                  <a:ext uri="{FF2B5EF4-FFF2-40B4-BE49-F238E27FC236}">
                    <a16:creationId xmlns:a16="http://schemas.microsoft.com/office/drawing/2014/main" id="{6054D296-0214-5770-DC1C-2E2EEF1B66B0}"/>
                  </a:ext>
                </a:extLst>
              </p:cNvPr>
              <p:cNvSpPr txBox="1"/>
              <p:nvPr/>
            </p:nvSpPr>
            <p:spPr>
              <a:xfrm>
                <a:off x="1959662" y="350851"/>
                <a:ext cx="4427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667C7FF3-965E-AC45-1FBA-945CF82799EB}"/>
                </a:ext>
              </a:extLst>
            </p:cNvPr>
            <p:cNvGrpSpPr/>
            <p:nvPr/>
          </p:nvGrpSpPr>
          <p:grpSpPr>
            <a:xfrm>
              <a:off x="7316768" y="1942269"/>
              <a:ext cx="688009" cy="381956"/>
              <a:chOff x="1939136" y="349564"/>
              <a:chExt cx="688009" cy="381956"/>
            </a:xfrm>
          </p:grpSpPr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B1CB3A13-B57D-33A0-403D-471C25E426A2}"/>
                  </a:ext>
                </a:extLst>
              </p:cNvPr>
              <p:cNvSpPr/>
              <p:nvPr/>
            </p:nvSpPr>
            <p:spPr>
              <a:xfrm>
                <a:off x="1987826" y="355720"/>
                <a:ext cx="562856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A497807B-F6F7-A1FB-7A9E-39A41C58B8B0}"/>
                  </a:ext>
                </a:extLst>
              </p:cNvPr>
              <p:cNvSpPr txBox="1"/>
              <p:nvPr/>
            </p:nvSpPr>
            <p:spPr>
              <a:xfrm>
                <a:off x="1939136" y="349564"/>
                <a:ext cx="68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1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81F5BD6A-14C5-B7FD-2CD8-7848D089AF62}"/>
                </a:ext>
              </a:extLst>
            </p:cNvPr>
            <p:cNvGrpSpPr/>
            <p:nvPr/>
          </p:nvGrpSpPr>
          <p:grpSpPr>
            <a:xfrm>
              <a:off x="8360656" y="2156515"/>
              <a:ext cx="511679" cy="375801"/>
              <a:chOff x="1927858" y="355720"/>
              <a:chExt cx="511679" cy="375800"/>
            </a:xfrm>
          </p:grpSpPr>
          <p:sp>
            <p:nvSpPr>
              <p:cNvPr id="286" name="Oval 285">
                <a:extLst>
                  <a:ext uri="{FF2B5EF4-FFF2-40B4-BE49-F238E27FC236}">
                    <a16:creationId xmlns:a16="http://schemas.microsoft.com/office/drawing/2014/main" id="{3B50BE85-5206-12B8-8624-82CEBC90533D}"/>
                  </a:ext>
                </a:extLst>
              </p:cNvPr>
              <p:cNvSpPr/>
              <p:nvPr/>
            </p:nvSpPr>
            <p:spPr>
              <a:xfrm>
                <a:off x="1987826" y="355720"/>
                <a:ext cx="375800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F746D5E3-75A7-A52A-0676-3A9E044584DC}"/>
                  </a:ext>
                </a:extLst>
              </p:cNvPr>
              <p:cNvSpPr txBox="1"/>
              <p:nvPr/>
            </p:nvSpPr>
            <p:spPr>
              <a:xfrm>
                <a:off x="1927858" y="366753"/>
                <a:ext cx="511679" cy="353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7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NO</a:t>
                </a:r>
              </a:p>
            </p:txBody>
          </p:sp>
        </p:grpSp>
        <p:sp>
          <p:nvSpPr>
            <p:cNvPr id="288" name="Freeform: Shape 42">
              <a:extLst>
                <a:ext uri="{FF2B5EF4-FFF2-40B4-BE49-F238E27FC236}">
                  <a16:creationId xmlns:a16="http://schemas.microsoft.com/office/drawing/2014/main" id="{15DECA03-8D7A-CDE6-C3F8-441B3C07CD43}"/>
                </a:ext>
              </a:extLst>
            </p:cNvPr>
            <p:cNvSpPr/>
            <p:nvPr/>
          </p:nvSpPr>
          <p:spPr>
            <a:xfrm rot="1069523">
              <a:off x="6942291" y="2639224"/>
              <a:ext cx="300927" cy="138071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3175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Freeform: Shape 43">
              <a:extLst>
                <a:ext uri="{FF2B5EF4-FFF2-40B4-BE49-F238E27FC236}">
                  <a16:creationId xmlns:a16="http://schemas.microsoft.com/office/drawing/2014/main" id="{E77B2A93-DBD6-13B5-755B-A491C10517AC}"/>
                </a:ext>
              </a:extLst>
            </p:cNvPr>
            <p:cNvSpPr/>
            <p:nvPr/>
          </p:nvSpPr>
          <p:spPr>
            <a:xfrm rot="4465309">
              <a:off x="7485751" y="2394170"/>
              <a:ext cx="340046" cy="122275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3175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Freeform: Shape 44">
              <a:extLst>
                <a:ext uri="{FF2B5EF4-FFF2-40B4-BE49-F238E27FC236}">
                  <a16:creationId xmlns:a16="http://schemas.microsoft.com/office/drawing/2014/main" id="{1B646958-87FE-4EE6-C671-A4202A63D32A}"/>
                </a:ext>
              </a:extLst>
            </p:cNvPr>
            <p:cNvSpPr/>
            <p:nvPr/>
          </p:nvSpPr>
          <p:spPr>
            <a:xfrm rot="7316921">
              <a:off x="8163851" y="2529273"/>
              <a:ext cx="307007" cy="188768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3175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Freeform: Shape 56">
              <a:extLst>
                <a:ext uri="{FF2B5EF4-FFF2-40B4-BE49-F238E27FC236}">
                  <a16:creationId xmlns:a16="http://schemas.microsoft.com/office/drawing/2014/main" id="{DF7B33B0-34EB-7717-795D-EE30C7F30F5E}"/>
                </a:ext>
              </a:extLst>
            </p:cNvPr>
            <p:cNvSpPr/>
            <p:nvPr/>
          </p:nvSpPr>
          <p:spPr>
            <a:xfrm rot="20270544">
              <a:off x="6871011" y="2931876"/>
              <a:ext cx="299475" cy="89636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3175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5895903C-C75E-5CB0-5A23-8CDBFA07DD28}"/>
                </a:ext>
              </a:extLst>
            </p:cNvPr>
            <p:cNvGrpSpPr/>
            <p:nvPr/>
          </p:nvGrpSpPr>
          <p:grpSpPr>
            <a:xfrm>
              <a:off x="6121646" y="2875837"/>
              <a:ext cx="720538" cy="294172"/>
              <a:chOff x="5433675" y="2396851"/>
              <a:chExt cx="720538" cy="294172"/>
            </a:xfrm>
          </p:grpSpPr>
          <p:grpSp>
            <p:nvGrpSpPr>
              <p:cNvPr id="293" name="Group 292">
                <a:extLst>
                  <a:ext uri="{FF2B5EF4-FFF2-40B4-BE49-F238E27FC236}">
                    <a16:creationId xmlns:a16="http://schemas.microsoft.com/office/drawing/2014/main" id="{D08E8DD9-08A9-EC43-79E7-39572ED27FAB}"/>
                  </a:ext>
                </a:extLst>
              </p:cNvPr>
              <p:cNvGrpSpPr/>
              <p:nvPr/>
            </p:nvGrpSpPr>
            <p:grpSpPr>
              <a:xfrm>
                <a:off x="5486767" y="2396851"/>
                <a:ext cx="622371" cy="294172"/>
                <a:chOff x="2409245" y="135198"/>
                <a:chExt cx="622371" cy="294172"/>
              </a:xfrm>
            </p:grpSpPr>
            <p:sp>
              <p:nvSpPr>
                <p:cNvPr id="296" name="Freeform: Shape 53">
                  <a:extLst>
                    <a:ext uri="{FF2B5EF4-FFF2-40B4-BE49-F238E27FC236}">
                      <a16:creationId xmlns:a16="http://schemas.microsoft.com/office/drawing/2014/main" id="{B48B115B-0412-8246-6B8A-601588EF8E6D}"/>
                    </a:ext>
                  </a:extLst>
                </p:cNvPr>
                <p:cNvSpPr/>
                <p:nvPr/>
              </p:nvSpPr>
              <p:spPr>
                <a:xfrm>
                  <a:off x="2409245" y="135198"/>
                  <a:ext cx="466741" cy="282738"/>
                </a:xfrm>
                <a:custGeom>
                  <a:avLst/>
                  <a:gdLst>
                    <a:gd name="connsiteX0" fmla="*/ 281428 w 383873"/>
                    <a:gd name="connsiteY0" fmla="*/ 0 h 342376"/>
                    <a:gd name="connsiteX1" fmla="*/ 338146 w 383873"/>
                    <a:gd name="connsiteY1" fmla="*/ 3817 h 342376"/>
                    <a:gd name="connsiteX2" fmla="*/ 383873 w 383873"/>
                    <a:gd name="connsiteY2" fmla="*/ 13295 h 342376"/>
                    <a:gd name="connsiteX3" fmla="*/ 130437 w 383873"/>
                    <a:gd name="connsiteY3" fmla="*/ 342376 h 342376"/>
                    <a:gd name="connsiteX4" fmla="*/ 82429 w 383873"/>
                    <a:gd name="connsiteY4" fmla="*/ 320765 h 342376"/>
                    <a:gd name="connsiteX5" fmla="*/ 0 w 383873"/>
                    <a:gd name="connsiteY5" fmla="*/ 187900 h 342376"/>
                    <a:gd name="connsiteX6" fmla="*/ 281428 w 383873"/>
                    <a:gd name="connsiteY6" fmla="*/ 0 h 342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3873" h="342376">
                      <a:moveTo>
                        <a:pt x="281428" y="0"/>
                      </a:moveTo>
                      <a:cubicBezTo>
                        <a:pt x="300857" y="0"/>
                        <a:pt x="319825" y="1314"/>
                        <a:pt x="338146" y="3817"/>
                      </a:cubicBezTo>
                      <a:lnTo>
                        <a:pt x="383873" y="13295"/>
                      </a:lnTo>
                      <a:lnTo>
                        <a:pt x="130437" y="342376"/>
                      </a:lnTo>
                      <a:lnTo>
                        <a:pt x="82429" y="320765"/>
                      </a:lnTo>
                      <a:cubicBezTo>
                        <a:pt x="31500" y="286762"/>
                        <a:pt x="0" y="239787"/>
                        <a:pt x="0" y="187900"/>
                      </a:cubicBezTo>
                      <a:cubicBezTo>
                        <a:pt x="0" y="84126"/>
                        <a:pt x="126000" y="0"/>
                        <a:pt x="281428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" name="Freeform: Shape 54">
                  <a:extLst>
                    <a:ext uri="{FF2B5EF4-FFF2-40B4-BE49-F238E27FC236}">
                      <a16:creationId xmlns:a16="http://schemas.microsoft.com/office/drawing/2014/main" id="{55EB3B90-4F0F-8839-5B96-BEE15EB5D164}"/>
                    </a:ext>
                  </a:extLst>
                </p:cNvPr>
                <p:cNvSpPr/>
                <p:nvPr/>
              </p:nvSpPr>
              <p:spPr>
                <a:xfrm rot="10800000">
                  <a:off x="2564875" y="146632"/>
                  <a:ext cx="466741" cy="282738"/>
                </a:xfrm>
                <a:custGeom>
                  <a:avLst/>
                  <a:gdLst>
                    <a:gd name="connsiteX0" fmla="*/ 281428 w 383873"/>
                    <a:gd name="connsiteY0" fmla="*/ 0 h 342376"/>
                    <a:gd name="connsiteX1" fmla="*/ 338146 w 383873"/>
                    <a:gd name="connsiteY1" fmla="*/ 3817 h 342376"/>
                    <a:gd name="connsiteX2" fmla="*/ 383873 w 383873"/>
                    <a:gd name="connsiteY2" fmla="*/ 13295 h 342376"/>
                    <a:gd name="connsiteX3" fmla="*/ 130437 w 383873"/>
                    <a:gd name="connsiteY3" fmla="*/ 342376 h 342376"/>
                    <a:gd name="connsiteX4" fmla="*/ 82429 w 383873"/>
                    <a:gd name="connsiteY4" fmla="*/ 320765 h 342376"/>
                    <a:gd name="connsiteX5" fmla="*/ 0 w 383873"/>
                    <a:gd name="connsiteY5" fmla="*/ 187900 h 342376"/>
                    <a:gd name="connsiteX6" fmla="*/ 281428 w 383873"/>
                    <a:gd name="connsiteY6" fmla="*/ 0 h 342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3873" h="342376">
                      <a:moveTo>
                        <a:pt x="281428" y="0"/>
                      </a:moveTo>
                      <a:cubicBezTo>
                        <a:pt x="300857" y="0"/>
                        <a:pt x="319825" y="1314"/>
                        <a:pt x="338146" y="3817"/>
                      </a:cubicBezTo>
                      <a:lnTo>
                        <a:pt x="383873" y="13295"/>
                      </a:lnTo>
                      <a:lnTo>
                        <a:pt x="130437" y="342376"/>
                      </a:lnTo>
                      <a:lnTo>
                        <a:pt x="82429" y="320765"/>
                      </a:lnTo>
                      <a:cubicBezTo>
                        <a:pt x="31500" y="286762"/>
                        <a:pt x="0" y="239787"/>
                        <a:pt x="0" y="187900"/>
                      </a:cubicBezTo>
                      <a:cubicBezTo>
                        <a:pt x="0" y="84126"/>
                        <a:pt x="126000" y="0"/>
                        <a:pt x="281428" y="0"/>
                      </a:cubicBezTo>
                      <a:close/>
                    </a:path>
                  </a:pathLst>
                </a:custGeom>
                <a:solidFill>
                  <a:srgbClr val="FF4F4F"/>
                </a:solidFill>
                <a:ln>
                  <a:noFill/>
                </a:ln>
              </p:spPr>
              <p:style>
                <a:lnRef idx="2">
                  <a:schemeClr val="dk1">
                    <a:shade val="15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8B7C851D-9307-1155-8EF9-156183103A60}"/>
                  </a:ext>
                </a:extLst>
              </p:cNvPr>
              <p:cNvSpPr txBox="1"/>
              <p:nvPr/>
            </p:nvSpPr>
            <p:spPr>
              <a:xfrm>
                <a:off x="5433675" y="2407186"/>
                <a:ext cx="3561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°C</a:t>
                </a:r>
              </a:p>
            </p:txBody>
          </p:sp>
          <p:sp>
            <p:nvSpPr>
              <p:cNvPr id="295" name="TextBox 294">
                <a:extLst>
                  <a:ext uri="{FF2B5EF4-FFF2-40B4-BE49-F238E27FC236}">
                    <a16:creationId xmlns:a16="http://schemas.microsoft.com/office/drawing/2014/main" id="{1387E5CC-60C3-F661-9D69-7115437280E3}"/>
                  </a:ext>
                </a:extLst>
              </p:cNvPr>
              <p:cNvSpPr txBox="1"/>
              <p:nvPr/>
            </p:nvSpPr>
            <p:spPr>
              <a:xfrm>
                <a:off x="5798025" y="2414023"/>
                <a:ext cx="3561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°C</a:t>
                </a:r>
              </a:p>
            </p:txBody>
          </p:sp>
        </p:grp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BFA26E96-EBC0-38FF-CF3D-368A158D16F2}"/>
                </a:ext>
              </a:extLst>
            </p:cNvPr>
            <p:cNvSpPr txBox="1"/>
            <p:nvPr/>
          </p:nvSpPr>
          <p:spPr>
            <a:xfrm>
              <a:off x="5768944" y="2253416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SOD</a:t>
              </a:r>
            </a:p>
          </p:txBody>
        </p:sp>
        <p:cxnSp>
          <p:nvCxnSpPr>
            <p:cNvPr id="299" name="Straight Arrow Connector 298">
              <a:extLst>
                <a:ext uri="{FF2B5EF4-FFF2-40B4-BE49-F238E27FC236}">
                  <a16:creationId xmlns:a16="http://schemas.microsoft.com/office/drawing/2014/main" id="{1CC52AE8-F4F2-2C0F-06C3-11C17CCAD1E0}"/>
                </a:ext>
              </a:extLst>
            </p:cNvPr>
            <p:cNvCxnSpPr>
              <a:cxnSpLocks/>
            </p:cNvCxnSpPr>
            <p:nvPr/>
          </p:nvCxnSpPr>
          <p:spPr>
            <a:xfrm>
              <a:off x="6350250" y="2452428"/>
              <a:ext cx="163412" cy="5734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0" name="Straight Arrow Connector 299">
              <a:extLst>
                <a:ext uri="{FF2B5EF4-FFF2-40B4-BE49-F238E27FC236}">
                  <a16:creationId xmlns:a16="http://schemas.microsoft.com/office/drawing/2014/main" id="{8E9FDC16-0E2E-47B7-AB7A-6871622217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0159" y="2299844"/>
              <a:ext cx="315042" cy="16316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4512CB38-224F-5F05-2664-B1595E17B85F}"/>
                </a:ext>
              </a:extLst>
            </p:cNvPr>
            <p:cNvSpPr txBox="1"/>
            <p:nvPr/>
          </p:nvSpPr>
          <p:spPr>
            <a:xfrm>
              <a:off x="8694849" y="1710483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Fhp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2" name="Straight Arrow Connector 301">
              <a:extLst>
                <a:ext uri="{FF2B5EF4-FFF2-40B4-BE49-F238E27FC236}">
                  <a16:creationId xmlns:a16="http://schemas.microsoft.com/office/drawing/2014/main" id="{D25D230E-CC16-75E2-BAC9-1E6FE30024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97854" y="2018897"/>
              <a:ext cx="196643" cy="16993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3948E267-195A-C30E-4BF2-1CBE8180D366}"/>
                </a:ext>
              </a:extLst>
            </p:cNvPr>
            <p:cNvSpPr txBox="1"/>
            <p:nvPr/>
          </p:nvSpPr>
          <p:spPr>
            <a:xfrm>
              <a:off x="7385704" y="1543833"/>
              <a:ext cx="11657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Ahp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Kat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</a:p>
            <a:p>
              <a:pPr algn="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*TP</a:t>
              </a:r>
            </a:p>
          </p:txBody>
        </p:sp>
        <p:cxnSp>
          <p:nvCxnSpPr>
            <p:cNvPr id="304" name="Straight Arrow Connector 303">
              <a:extLst>
                <a:ext uri="{FF2B5EF4-FFF2-40B4-BE49-F238E27FC236}">
                  <a16:creationId xmlns:a16="http://schemas.microsoft.com/office/drawing/2014/main" id="{0218B25A-3A16-1A50-3FAF-675AC89CEE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85797" y="1859134"/>
              <a:ext cx="162165" cy="1206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5" name="Freeform: Shape 99">
              <a:extLst>
                <a:ext uri="{FF2B5EF4-FFF2-40B4-BE49-F238E27FC236}">
                  <a16:creationId xmlns:a16="http://schemas.microsoft.com/office/drawing/2014/main" id="{B563CDC5-A6A1-1A56-1FE3-8F5209C03732}"/>
                </a:ext>
              </a:extLst>
            </p:cNvPr>
            <p:cNvSpPr/>
            <p:nvPr/>
          </p:nvSpPr>
          <p:spPr>
            <a:xfrm>
              <a:off x="8181328" y="2944425"/>
              <a:ext cx="239160" cy="294199"/>
            </a:xfrm>
            <a:custGeom>
              <a:avLst/>
              <a:gdLst>
                <a:gd name="connsiteX0" fmla="*/ 239160 w 239160"/>
                <a:gd name="connsiteY0" fmla="*/ 0 h 294199"/>
                <a:gd name="connsiteX1" fmla="*/ 621 w 239160"/>
                <a:gd name="connsiteY1" fmla="*/ 87465 h 294199"/>
                <a:gd name="connsiteX2" fmla="*/ 183501 w 239160"/>
                <a:gd name="connsiteY2" fmla="*/ 294199 h 294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9160" h="294199">
                  <a:moveTo>
                    <a:pt x="239160" y="0"/>
                  </a:moveTo>
                  <a:cubicBezTo>
                    <a:pt x="124528" y="19216"/>
                    <a:pt x="9897" y="38432"/>
                    <a:pt x="621" y="87465"/>
                  </a:cubicBezTo>
                  <a:cubicBezTo>
                    <a:pt x="-8655" y="136498"/>
                    <a:pt x="87423" y="215348"/>
                    <a:pt x="183501" y="294199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BDE75FB0-5A01-3D2E-2BB2-7A100A693802}"/>
                </a:ext>
              </a:extLst>
            </p:cNvPr>
            <p:cNvSpPr txBox="1"/>
            <p:nvPr/>
          </p:nvSpPr>
          <p:spPr>
            <a:xfrm>
              <a:off x="8387267" y="2734652"/>
              <a:ext cx="4923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Trx</a:t>
              </a:r>
              <a:endParaRPr lang="en-GB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FAEF333C-0C29-D127-B8F9-1DAD88000779}"/>
                </a:ext>
              </a:extLst>
            </p:cNvPr>
            <p:cNvSpPr txBox="1"/>
            <p:nvPr/>
          </p:nvSpPr>
          <p:spPr>
            <a:xfrm>
              <a:off x="8313306" y="3062436"/>
              <a:ext cx="7199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TrxR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A018394E-959E-64A7-FE15-4E21A0D2FD35}"/>
                </a:ext>
              </a:extLst>
            </p:cNvPr>
            <p:cNvSpPr txBox="1"/>
            <p:nvPr/>
          </p:nvSpPr>
          <p:spPr>
            <a:xfrm>
              <a:off x="7673845" y="3773132"/>
              <a:ext cx="27382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GrpE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GroEL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GroES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</a:p>
            <a:p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ClpB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DnaK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DnaJ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MsrP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B7CD5E18-4711-9A73-A45F-3898F6163980}"/>
                </a:ext>
              </a:extLst>
            </p:cNvPr>
            <p:cNvSpPr txBox="1"/>
            <p:nvPr/>
          </p:nvSpPr>
          <p:spPr>
            <a:xfrm>
              <a:off x="6295332" y="3775935"/>
              <a:ext cx="12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RecA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CSD</a:t>
              </a:r>
            </a:p>
          </p:txBody>
        </p:sp>
        <p:pic>
          <p:nvPicPr>
            <p:cNvPr id="310" name="Content Placeholder 4" descr="A purple line with black dots&#10;&#10;Description automatically generated with medium confidence">
              <a:extLst>
                <a:ext uri="{FF2B5EF4-FFF2-40B4-BE49-F238E27FC236}">
                  <a16:creationId xmlns:a16="http://schemas.microsoft.com/office/drawing/2014/main" id="{2831547B-FEE8-D695-0234-E5A54DA32F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26" b="89702" l="4688" r="94792">
                          <a14:foregroundMark x1="4861" y1="44913" x2="4861" y2="44913"/>
                          <a14:foregroundMark x1="91319" y1="45533" x2="91319" y2="45533"/>
                          <a14:foregroundMark x1="94792" y1="45409" x2="94792" y2="454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4" t="42339" r="11893" b="39441"/>
            <a:stretch/>
          </p:blipFill>
          <p:spPr>
            <a:xfrm>
              <a:off x="7953447" y="873129"/>
              <a:ext cx="2040044" cy="310916"/>
            </a:xfrm>
            <a:prstGeom prst="rect">
              <a:avLst/>
            </a:prstGeom>
          </p:spPr>
        </p:pic>
        <p:sp>
          <p:nvSpPr>
            <p:cNvPr id="311" name="Freeform: Shape 131">
              <a:extLst>
                <a:ext uri="{FF2B5EF4-FFF2-40B4-BE49-F238E27FC236}">
                  <a16:creationId xmlns:a16="http://schemas.microsoft.com/office/drawing/2014/main" id="{93160766-0B80-B3A1-B45C-98025CCEE037}"/>
                </a:ext>
              </a:extLst>
            </p:cNvPr>
            <p:cNvSpPr/>
            <p:nvPr/>
          </p:nvSpPr>
          <p:spPr>
            <a:xfrm rot="461203">
              <a:off x="2192159" y="3082244"/>
              <a:ext cx="911735" cy="185196"/>
            </a:xfrm>
            <a:custGeom>
              <a:avLst/>
              <a:gdLst>
                <a:gd name="connsiteX0" fmla="*/ 0 w 3048000"/>
                <a:gd name="connsiteY0" fmla="*/ 619125 h 619125"/>
                <a:gd name="connsiteX1" fmla="*/ 390525 w 3048000"/>
                <a:gd name="connsiteY1" fmla="*/ 238125 h 619125"/>
                <a:gd name="connsiteX2" fmla="*/ 733425 w 3048000"/>
                <a:gd name="connsiteY2" fmla="*/ 571500 h 619125"/>
                <a:gd name="connsiteX3" fmla="*/ 1152525 w 3048000"/>
                <a:gd name="connsiteY3" fmla="*/ 190500 h 619125"/>
                <a:gd name="connsiteX4" fmla="*/ 1504950 w 3048000"/>
                <a:gd name="connsiteY4" fmla="*/ 438150 h 619125"/>
                <a:gd name="connsiteX5" fmla="*/ 1885950 w 3048000"/>
                <a:gd name="connsiteY5" fmla="*/ 104775 h 619125"/>
                <a:gd name="connsiteX6" fmla="*/ 2314575 w 3048000"/>
                <a:gd name="connsiteY6" fmla="*/ 381000 h 619125"/>
                <a:gd name="connsiteX7" fmla="*/ 2667000 w 3048000"/>
                <a:gd name="connsiteY7" fmla="*/ 0 h 619125"/>
                <a:gd name="connsiteX8" fmla="*/ 3048000 w 3048000"/>
                <a:gd name="connsiteY8" fmla="*/ 295275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48000" h="619125">
                  <a:moveTo>
                    <a:pt x="0" y="619125"/>
                  </a:moveTo>
                  <a:lnTo>
                    <a:pt x="390525" y="238125"/>
                  </a:lnTo>
                  <a:lnTo>
                    <a:pt x="733425" y="571500"/>
                  </a:lnTo>
                  <a:lnTo>
                    <a:pt x="1152525" y="190500"/>
                  </a:lnTo>
                  <a:lnTo>
                    <a:pt x="1504950" y="438150"/>
                  </a:lnTo>
                  <a:lnTo>
                    <a:pt x="1885950" y="104775"/>
                  </a:lnTo>
                  <a:lnTo>
                    <a:pt x="2314575" y="381000"/>
                  </a:lnTo>
                  <a:lnTo>
                    <a:pt x="2667000" y="0"/>
                  </a:lnTo>
                  <a:lnTo>
                    <a:pt x="3048000" y="295275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12" name="Picture 311">
              <a:extLst>
                <a:ext uri="{FF2B5EF4-FFF2-40B4-BE49-F238E27FC236}">
                  <a16:creationId xmlns:a16="http://schemas.microsoft.com/office/drawing/2014/main" id="{3838F01C-FE48-2EDC-B6A8-BFC0475E30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" r="43190" b="-20487"/>
            <a:stretch/>
          </p:blipFill>
          <p:spPr>
            <a:xfrm>
              <a:off x="4092714" y="3190582"/>
              <a:ext cx="529905" cy="183636"/>
            </a:xfrm>
            <a:prstGeom prst="rect">
              <a:avLst/>
            </a:prstGeom>
          </p:spPr>
        </p:pic>
        <p:cxnSp>
          <p:nvCxnSpPr>
            <p:cNvPr id="313" name="Straight Arrow Connector 312">
              <a:extLst>
                <a:ext uri="{FF2B5EF4-FFF2-40B4-BE49-F238E27FC236}">
                  <a16:creationId xmlns:a16="http://schemas.microsoft.com/office/drawing/2014/main" id="{1204252B-C43D-D54A-4D80-E14AAC33F212}"/>
                </a:ext>
              </a:extLst>
            </p:cNvPr>
            <p:cNvCxnSpPr>
              <a:cxnSpLocks/>
            </p:cNvCxnSpPr>
            <p:nvPr/>
          </p:nvCxnSpPr>
          <p:spPr>
            <a:xfrm>
              <a:off x="3222175" y="3047802"/>
              <a:ext cx="577719" cy="554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2A1BFCA5-6EE4-5C1B-7CCA-8D2C1402A192}"/>
                </a:ext>
              </a:extLst>
            </p:cNvPr>
            <p:cNvGrpSpPr/>
            <p:nvPr/>
          </p:nvGrpSpPr>
          <p:grpSpPr>
            <a:xfrm>
              <a:off x="2434350" y="2752658"/>
              <a:ext cx="457177" cy="338554"/>
              <a:chOff x="6840310" y="2014875"/>
              <a:chExt cx="457177" cy="338554"/>
            </a:xfrm>
          </p:grpSpPr>
          <p:sp>
            <p:nvSpPr>
              <p:cNvPr id="315" name="Rectangle: Rounded Corners 139">
                <a:extLst>
                  <a:ext uri="{FF2B5EF4-FFF2-40B4-BE49-F238E27FC236}">
                    <a16:creationId xmlns:a16="http://schemas.microsoft.com/office/drawing/2014/main" id="{390829DA-61AA-2834-335F-102255BB7C08}"/>
                  </a:ext>
                </a:extLst>
              </p:cNvPr>
              <p:cNvSpPr/>
              <p:nvPr/>
            </p:nvSpPr>
            <p:spPr>
              <a:xfrm>
                <a:off x="6852406" y="2035012"/>
                <a:ext cx="433198" cy="274049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/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C0DBE265-447B-CF01-2FF6-3F042209A25B}"/>
                  </a:ext>
                </a:extLst>
              </p:cNvPr>
              <p:cNvSpPr txBox="1"/>
              <p:nvPr/>
            </p:nvSpPr>
            <p:spPr>
              <a:xfrm>
                <a:off x="6840310" y="2014875"/>
                <a:ext cx="4571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PE</a:t>
                </a:r>
              </a:p>
            </p:txBody>
          </p:sp>
        </p:grp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6946A4B0-AC88-B882-339A-1E7471887462}"/>
                </a:ext>
              </a:extLst>
            </p:cNvPr>
            <p:cNvGrpSpPr/>
            <p:nvPr/>
          </p:nvGrpSpPr>
          <p:grpSpPr>
            <a:xfrm>
              <a:off x="3929598" y="2564943"/>
              <a:ext cx="1087157" cy="584775"/>
              <a:chOff x="3084325" y="3275666"/>
              <a:chExt cx="899213" cy="584775"/>
            </a:xfrm>
          </p:grpSpPr>
          <p:sp>
            <p:nvSpPr>
              <p:cNvPr id="318" name="Rectangle: Rounded Corners 141">
                <a:extLst>
                  <a:ext uri="{FF2B5EF4-FFF2-40B4-BE49-F238E27FC236}">
                    <a16:creationId xmlns:a16="http://schemas.microsoft.com/office/drawing/2014/main" id="{C227639A-E92F-7B42-5467-775F8FB1EB15}"/>
                  </a:ext>
                </a:extLst>
              </p:cNvPr>
              <p:cNvSpPr/>
              <p:nvPr/>
            </p:nvSpPr>
            <p:spPr>
              <a:xfrm>
                <a:off x="3105624" y="3331422"/>
                <a:ext cx="856617" cy="494401"/>
              </a:xfrm>
              <a:prstGeom prst="round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 dirty="0"/>
              </a:p>
            </p:txBody>
          </p:sp>
          <p:sp>
            <p:nvSpPr>
              <p:cNvPr id="319" name="TextBox 318">
                <a:extLst>
                  <a:ext uri="{FF2B5EF4-FFF2-40B4-BE49-F238E27FC236}">
                    <a16:creationId xmlns:a16="http://schemas.microsoft.com/office/drawing/2014/main" id="{76E1F6C9-5471-3246-35E8-CE263457AC02}"/>
                  </a:ext>
                </a:extLst>
              </p:cNvPr>
              <p:cNvSpPr txBox="1"/>
              <p:nvPr/>
            </p:nvSpPr>
            <p:spPr>
              <a:xfrm>
                <a:off x="3084325" y="3275666"/>
                <a:ext cx="89921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PE</a:t>
                </a:r>
              </a:p>
              <a:p>
                <a:pPr algn="ctr"/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Oligomer</a:t>
                </a:r>
              </a:p>
            </p:txBody>
          </p:sp>
        </p:grp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98CB33E7-E75B-559E-CE1D-1441E91EF93F}"/>
                </a:ext>
              </a:extLst>
            </p:cNvPr>
            <p:cNvSpPr txBox="1"/>
            <p:nvPr/>
          </p:nvSpPr>
          <p:spPr>
            <a:xfrm>
              <a:off x="3013175" y="3084628"/>
              <a:ext cx="10743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ALDH; </a:t>
              </a:r>
            </a:p>
            <a:p>
              <a:pPr algn="ct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Kat; *AD </a:t>
              </a:r>
            </a:p>
          </p:txBody>
        </p:sp>
        <p:sp>
          <p:nvSpPr>
            <p:cNvPr id="321" name="TextBox 320">
              <a:extLst>
                <a:ext uri="{FF2B5EF4-FFF2-40B4-BE49-F238E27FC236}">
                  <a16:creationId xmlns:a16="http://schemas.microsoft.com/office/drawing/2014/main" id="{E6CC02D9-7A22-A84A-4DA7-C8F7B415A977}"/>
                </a:ext>
              </a:extLst>
            </p:cNvPr>
            <p:cNvSpPr txBox="1"/>
            <p:nvPr/>
          </p:nvSpPr>
          <p:spPr>
            <a:xfrm>
              <a:off x="8493839" y="5530017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TISS</a:t>
              </a:r>
            </a:p>
          </p:txBody>
        </p:sp>
        <p:pic>
          <p:nvPicPr>
            <p:cNvPr id="322" name="Picture 321" descr="A group of dna molecules&#10;&#10;Description automatically generated with medium confidence">
              <a:extLst>
                <a:ext uri="{FF2B5EF4-FFF2-40B4-BE49-F238E27FC236}">
                  <a16:creationId xmlns:a16="http://schemas.microsoft.com/office/drawing/2014/main" id="{512BA4CF-0702-B923-4B6A-8A20A87B07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000" b="90000" l="71505" r="9683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339"/>
            <a:stretch/>
          </p:blipFill>
          <p:spPr>
            <a:xfrm rot="4203899">
              <a:off x="6449637" y="570848"/>
              <a:ext cx="214171" cy="473279"/>
            </a:xfrm>
            <a:prstGeom prst="rect">
              <a:avLst/>
            </a:prstGeom>
          </p:spPr>
        </p:pic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CDC78654-6FE5-3D62-ED90-108F2BEA9CE1}"/>
                </a:ext>
              </a:extLst>
            </p:cNvPr>
            <p:cNvSpPr txBox="1"/>
            <p:nvPr/>
          </p:nvSpPr>
          <p:spPr>
            <a:xfrm>
              <a:off x="3865758" y="5450396"/>
              <a:ext cx="206832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000" b="1" dirty="0"/>
                <a:t>Competition +</a:t>
              </a:r>
            </a:p>
            <a:p>
              <a:pPr algn="r"/>
              <a:r>
                <a:rPr lang="en-GB" sz="2000" b="1" dirty="0"/>
                <a:t>Biofilm formation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53C0E078-3451-1E0A-7164-569A77DF2988}"/>
                </a:ext>
              </a:extLst>
            </p:cNvPr>
            <p:cNvGrpSpPr/>
            <p:nvPr/>
          </p:nvGrpSpPr>
          <p:grpSpPr>
            <a:xfrm>
              <a:off x="1036355" y="1999638"/>
              <a:ext cx="338626" cy="2663801"/>
              <a:chOff x="1033159" y="1781241"/>
              <a:chExt cx="338626" cy="2663801"/>
            </a:xfrm>
          </p:grpSpPr>
          <p:pic>
            <p:nvPicPr>
              <p:cNvPr id="325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77ABDB5F-A692-7827-B0D6-074BE5CB7A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4" t="42339" r="4301" b="39441"/>
              <a:stretch/>
            </p:blipFill>
            <p:spPr>
              <a:xfrm rot="16200000">
                <a:off x="76013" y="2738387"/>
                <a:ext cx="2225207" cy="310916"/>
              </a:xfrm>
              <a:prstGeom prst="rect">
                <a:avLst/>
              </a:prstGeom>
            </p:spPr>
          </p:pic>
          <p:pic>
            <p:nvPicPr>
              <p:cNvPr id="326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CE7805FF-4363-4022-D03E-D1C957BC488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6829" t="42339" r="4299" b="37830"/>
              <a:stretch/>
            </p:blipFill>
            <p:spPr>
              <a:xfrm rot="16200000">
                <a:off x="972443" y="4045701"/>
                <a:ext cx="460273" cy="338410"/>
              </a:xfrm>
              <a:prstGeom prst="rect">
                <a:avLst/>
              </a:prstGeom>
            </p:spPr>
          </p:pic>
        </p:grpSp>
        <p:sp>
          <p:nvSpPr>
            <p:cNvPr id="327" name="Freeform: Shape 196">
              <a:extLst>
                <a:ext uri="{FF2B5EF4-FFF2-40B4-BE49-F238E27FC236}">
                  <a16:creationId xmlns:a16="http://schemas.microsoft.com/office/drawing/2014/main" id="{5B5E1439-3072-8773-3278-22707E8F9066}"/>
                </a:ext>
              </a:extLst>
            </p:cNvPr>
            <p:cNvSpPr/>
            <p:nvPr/>
          </p:nvSpPr>
          <p:spPr>
            <a:xfrm rot="4514572" flipH="1">
              <a:off x="593191" y="2455929"/>
              <a:ext cx="1162737" cy="400571"/>
            </a:xfrm>
            <a:custGeom>
              <a:avLst/>
              <a:gdLst>
                <a:gd name="connsiteX0" fmla="*/ 5667 w 4461598"/>
                <a:gd name="connsiteY0" fmla="*/ 1081155 h 1537053"/>
                <a:gd name="connsiteX1" fmla="*/ 824817 w 4461598"/>
                <a:gd name="connsiteY1" fmla="*/ 1519305 h 1537053"/>
                <a:gd name="connsiteX2" fmla="*/ 3006042 w 4461598"/>
                <a:gd name="connsiteY2" fmla="*/ 1338330 h 1537053"/>
                <a:gd name="connsiteX3" fmla="*/ 4453842 w 4461598"/>
                <a:gd name="connsiteY3" fmla="*/ 328680 h 1537053"/>
                <a:gd name="connsiteX4" fmla="*/ 3529917 w 4461598"/>
                <a:gd name="connsiteY4" fmla="*/ 309630 h 1537053"/>
                <a:gd name="connsiteX5" fmla="*/ 2415492 w 4461598"/>
                <a:gd name="connsiteY5" fmla="*/ 4830 h 1537053"/>
                <a:gd name="connsiteX6" fmla="*/ 1786842 w 4461598"/>
                <a:gd name="connsiteY6" fmla="*/ 585855 h 1537053"/>
                <a:gd name="connsiteX7" fmla="*/ 529542 w 4461598"/>
                <a:gd name="connsiteY7" fmla="*/ 385830 h 1537053"/>
                <a:gd name="connsiteX8" fmla="*/ 5667 w 4461598"/>
                <a:gd name="connsiteY8" fmla="*/ 1081155 h 1537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61598" h="1537053">
                  <a:moveTo>
                    <a:pt x="5667" y="1081155"/>
                  </a:moveTo>
                  <a:cubicBezTo>
                    <a:pt x="54880" y="1270068"/>
                    <a:pt x="324755" y="1476443"/>
                    <a:pt x="824817" y="1519305"/>
                  </a:cubicBezTo>
                  <a:cubicBezTo>
                    <a:pt x="1324879" y="1562167"/>
                    <a:pt x="2401204" y="1536768"/>
                    <a:pt x="3006042" y="1338330"/>
                  </a:cubicBezTo>
                  <a:cubicBezTo>
                    <a:pt x="3610880" y="1139892"/>
                    <a:pt x="4366530" y="500130"/>
                    <a:pt x="4453842" y="328680"/>
                  </a:cubicBezTo>
                  <a:cubicBezTo>
                    <a:pt x="4541155" y="157230"/>
                    <a:pt x="3869642" y="363605"/>
                    <a:pt x="3529917" y="309630"/>
                  </a:cubicBezTo>
                  <a:cubicBezTo>
                    <a:pt x="3190192" y="255655"/>
                    <a:pt x="2706004" y="-41207"/>
                    <a:pt x="2415492" y="4830"/>
                  </a:cubicBezTo>
                  <a:cubicBezTo>
                    <a:pt x="2124980" y="50867"/>
                    <a:pt x="2101167" y="522355"/>
                    <a:pt x="1786842" y="585855"/>
                  </a:cubicBezTo>
                  <a:cubicBezTo>
                    <a:pt x="1472517" y="649355"/>
                    <a:pt x="823229" y="309630"/>
                    <a:pt x="529542" y="385830"/>
                  </a:cubicBezTo>
                  <a:cubicBezTo>
                    <a:pt x="235855" y="462030"/>
                    <a:pt x="-43546" y="892242"/>
                    <a:pt x="5667" y="108115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solidFill>
                <a:srgbClr val="47382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B5644B9C-ED03-CE02-185A-67A4F2111982}"/>
                </a:ext>
              </a:extLst>
            </p:cNvPr>
            <p:cNvSpPr txBox="1"/>
            <p:nvPr/>
          </p:nvSpPr>
          <p:spPr>
            <a:xfrm>
              <a:off x="1347138" y="2637993"/>
              <a:ext cx="4459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LP</a:t>
              </a: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2A09CF28-CE96-E239-CB92-7A4BFE0530EB}"/>
                </a:ext>
              </a:extLst>
            </p:cNvPr>
            <p:cNvSpPr txBox="1"/>
            <p:nvPr/>
          </p:nvSpPr>
          <p:spPr>
            <a:xfrm>
              <a:off x="142722" y="3537669"/>
              <a:ext cx="10182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Flagellin</a:t>
              </a:r>
            </a:p>
          </p:txBody>
        </p: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D97804F0-FD56-D395-0F26-198D1CE10355}"/>
                </a:ext>
              </a:extLst>
            </p:cNvPr>
            <p:cNvSpPr txBox="1"/>
            <p:nvPr/>
          </p:nvSpPr>
          <p:spPr>
            <a:xfrm>
              <a:off x="117571" y="4782001"/>
              <a:ext cx="11865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Adhesion</a:t>
              </a:r>
            </a:p>
          </p:txBody>
        </p:sp>
        <p:pic>
          <p:nvPicPr>
            <p:cNvPr id="331" name="Picture 330" descr="A blue object with a purple tube and a hexagon&#10;&#10;Description automatically generated">
              <a:extLst>
                <a:ext uri="{FF2B5EF4-FFF2-40B4-BE49-F238E27FC236}">
                  <a16:creationId xmlns:a16="http://schemas.microsoft.com/office/drawing/2014/main" id="{15EE9FD8-E572-590C-575F-E4C65EE952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51931" b="81797" l="37773" r="62692">
                          <a14:foregroundMark x1="43576" y1="58685" x2="43576" y2="58685"/>
                          <a14:foregroundMark x1="56076" y1="57320" x2="56076" y2="57320"/>
                          <a14:foregroundMark x1="52431" y1="77916" x2="52431" y2="77916"/>
                          <a14:foregroundMark x1="52517" y1="77916" x2="52517" y2="77916"/>
                          <a14:foregroundMark x1="54167" y1="80397" x2="54167" y2="80397"/>
                          <a14:foregroundMark x1="37760" y1="66873" x2="37760" y2="6687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58" t="48198" r="34193" b="14470"/>
            <a:stretch/>
          </p:blipFill>
          <p:spPr>
            <a:xfrm>
              <a:off x="2379573" y="3949824"/>
              <a:ext cx="680776" cy="570849"/>
            </a:xfrm>
            <a:prstGeom prst="rect">
              <a:avLst/>
            </a:prstGeom>
          </p:spPr>
        </p:pic>
        <p:pic>
          <p:nvPicPr>
            <p:cNvPr id="332" name="Picture 331" descr="A blue object with a purple tube and a hexagon&#10;&#10;Description automatically generated">
              <a:extLst>
                <a:ext uri="{FF2B5EF4-FFF2-40B4-BE49-F238E27FC236}">
                  <a16:creationId xmlns:a16="http://schemas.microsoft.com/office/drawing/2014/main" id="{20ABF120-D914-6E12-403B-38741AF830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51931" b="81797" l="37773" r="62692">
                          <a14:foregroundMark x1="43576" y1="58685" x2="43576" y2="58685"/>
                          <a14:foregroundMark x1="56076" y1="57320" x2="56076" y2="57320"/>
                          <a14:foregroundMark x1="52431" y1="77916" x2="52431" y2="77916"/>
                          <a14:foregroundMark x1="52517" y1="77916" x2="52517" y2="77916"/>
                          <a14:foregroundMark x1="54167" y1="80397" x2="54167" y2="80397"/>
                          <a14:foregroundMark x1="37760" y1="66873" x2="37760" y2="6687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98" t="53956" r="34193" b="23209"/>
            <a:stretch/>
          </p:blipFill>
          <p:spPr>
            <a:xfrm rot="3891732">
              <a:off x="4307682" y="4061255"/>
              <a:ext cx="264650" cy="349163"/>
            </a:xfrm>
            <a:prstGeom prst="rect">
              <a:avLst/>
            </a:prstGeom>
          </p:spPr>
        </p:pic>
        <p:cxnSp>
          <p:nvCxnSpPr>
            <p:cNvPr id="333" name="Straight Arrow Connector 332">
              <a:extLst>
                <a:ext uri="{FF2B5EF4-FFF2-40B4-BE49-F238E27FC236}">
                  <a16:creationId xmlns:a16="http://schemas.microsoft.com/office/drawing/2014/main" id="{34AD9797-8820-6979-3C35-DB1BA3D00E1A}"/>
                </a:ext>
              </a:extLst>
            </p:cNvPr>
            <p:cNvCxnSpPr>
              <a:cxnSpLocks/>
            </p:cNvCxnSpPr>
            <p:nvPr/>
          </p:nvCxnSpPr>
          <p:spPr>
            <a:xfrm>
              <a:off x="3169243" y="4231298"/>
              <a:ext cx="83937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3B6B9C2D-7A7D-0E80-023B-F138ADC7A8BD}"/>
                </a:ext>
              </a:extLst>
            </p:cNvPr>
            <p:cNvSpPr txBox="1"/>
            <p:nvPr/>
          </p:nvSpPr>
          <p:spPr>
            <a:xfrm>
              <a:off x="2772301" y="4378613"/>
              <a:ext cx="17556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ACC; </a:t>
              </a:r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A-</a:t>
              </a:r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CoAAT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pPr algn="ctr"/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A-</a:t>
              </a:r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CoAD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 </a:t>
              </a:r>
              <a:r>
                <a:rPr lang="en-GB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CMBL</a:t>
              </a:r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pPr algn="ctr"/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*TMPT </a:t>
              </a:r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C11DD042-1D39-F4EB-10DC-12FB0E504798}"/>
                </a:ext>
              </a:extLst>
            </p:cNvPr>
            <p:cNvGrpSpPr/>
            <p:nvPr/>
          </p:nvGrpSpPr>
          <p:grpSpPr>
            <a:xfrm rot="16200000">
              <a:off x="1047126" y="3698721"/>
              <a:ext cx="167543" cy="542958"/>
              <a:chOff x="6028070" y="1865519"/>
              <a:chExt cx="1297405" cy="4204515"/>
            </a:xfrm>
          </p:grpSpPr>
          <p:sp>
            <p:nvSpPr>
              <p:cNvPr id="336" name="Rectangle: Rounded Corners 2">
                <a:extLst>
                  <a:ext uri="{FF2B5EF4-FFF2-40B4-BE49-F238E27FC236}">
                    <a16:creationId xmlns:a16="http://schemas.microsoft.com/office/drawing/2014/main" id="{DB9527FF-1A78-0D15-6567-FEEF59AB1728}"/>
                  </a:ext>
                </a:extLst>
              </p:cNvPr>
              <p:cNvSpPr/>
              <p:nvPr/>
            </p:nvSpPr>
            <p:spPr>
              <a:xfrm>
                <a:off x="6314821" y="3149032"/>
                <a:ext cx="704851" cy="2921002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37" name="Rectangle: Rounded Corners 29">
                <a:extLst>
                  <a:ext uri="{FF2B5EF4-FFF2-40B4-BE49-F238E27FC236}">
                    <a16:creationId xmlns:a16="http://schemas.microsoft.com/office/drawing/2014/main" id="{46304266-BF85-EE22-A3B9-015EE6ACABFD}"/>
                  </a:ext>
                </a:extLst>
              </p:cNvPr>
              <p:cNvSpPr/>
              <p:nvPr/>
            </p:nvSpPr>
            <p:spPr>
              <a:xfrm>
                <a:off x="6028070" y="1865519"/>
                <a:ext cx="1297405" cy="1297405"/>
              </a:xfrm>
              <a:prstGeom prst="roundRect">
                <a:avLst>
                  <a:gd name="adj" fmla="val 27679"/>
                </a:avLst>
              </a:prstGeom>
              <a:solidFill>
                <a:schemeClr val="accent5">
                  <a:lumMod val="75000"/>
                </a:schemeClr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1251FB06-5A12-1E3C-15FE-798BAC999FD7}"/>
                </a:ext>
              </a:extLst>
            </p:cNvPr>
            <p:cNvSpPr txBox="1"/>
            <p:nvPr/>
          </p:nvSpPr>
          <p:spPr>
            <a:xfrm>
              <a:off x="1246614" y="3697129"/>
              <a:ext cx="8114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CsgG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CB6E0E83-1609-EB67-563B-F9FD026F5AB1}"/>
                </a:ext>
              </a:extLst>
            </p:cNvPr>
            <p:cNvSpPr txBox="1"/>
            <p:nvPr/>
          </p:nvSpPr>
          <p:spPr>
            <a:xfrm>
              <a:off x="6601597" y="5529695"/>
              <a:ext cx="8563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*TIVSS</a:t>
              </a:r>
            </a:p>
          </p:txBody>
        </p: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9603121D-971D-9E2C-E50B-C691BA645860}"/>
                </a:ext>
              </a:extLst>
            </p:cNvPr>
            <p:cNvSpPr txBox="1"/>
            <p:nvPr/>
          </p:nvSpPr>
          <p:spPr>
            <a:xfrm>
              <a:off x="6235795" y="4583620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BepC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AF5CCA77-F155-2C6E-4BE5-A122CE95E80E}"/>
                </a:ext>
              </a:extLst>
            </p:cNvPr>
            <p:cNvSpPr txBox="1"/>
            <p:nvPr/>
          </p:nvSpPr>
          <p:spPr>
            <a:xfrm>
              <a:off x="8025222" y="4603456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HlyD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B6B434C8-62F4-9267-1EC2-036E84C36BFA}"/>
                </a:ext>
              </a:extLst>
            </p:cNvPr>
            <p:cNvSpPr txBox="1"/>
            <p:nvPr/>
          </p:nvSpPr>
          <p:spPr>
            <a:xfrm>
              <a:off x="5767772" y="386642"/>
              <a:ext cx="10374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*CRISPR</a:t>
              </a:r>
            </a:p>
          </p:txBody>
        </p:sp>
        <p:cxnSp>
          <p:nvCxnSpPr>
            <p:cNvPr id="343" name="Straight Arrow Connector 342">
              <a:extLst>
                <a:ext uri="{FF2B5EF4-FFF2-40B4-BE49-F238E27FC236}">
                  <a16:creationId xmlns:a16="http://schemas.microsoft.com/office/drawing/2014/main" id="{23D9E2CA-F84A-B77C-65DE-6B25D6F6465F}"/>
                </a:ext>
              </a:extLst>
            </p:cNvPr>
            <p:cNvCxnSpPr>
              <a:cxnSpLocks/>
            </p:cNvCxnSpPr>
            <p:nvPr/>
          </p:nvCxnSpPr>
          <p:spPr>
            <a:xfrm>
              <a:off x="7115825" y="2060178"/>
              <a:ext cx="200944" cy="7546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7FE93FDE-0006-DB09-D689-EFA84A6F5941}"/>
                </a:ext>
              </a:extLst>
            </p:cNvPr>
            <p:cNvSpPr txBox="1"/>
            <p:nvPr/>
          </p:nvSpPr>
          <p:spPr>
            <a:xfrm>
              <a:off x="6548757" y="1909344"/>
              <a:ext cx="6286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GSH</a:t>
              </a:r>
            </a:p>
          </p:txBody>
        </p:sp>
        <p:cxnSp>
          <p:nvCxnSpPr>
            <p:cNvPr id="345" name="Straight Arrow Connector 344">
              <a:extLst>
                <a:ext uri="{FF2B5EF4-FFF2-40B4-BE49-F238E27FC236}">
                  <a16:creationId xmlns:a16="http://schemas.microsoft.com/office/drawing/2014/main" id="{41048326-087B-773A-9E09-E6B11183A8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38163" y="2185850"/>
              <a:ext cx="54188" cy="21412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6" name="Straight Arrow Connector 345">
              <a:extLst>
                <a:ext uri="{FF2B5EF4-FFF2-40B4-BE49-F238E27FC236}">
                  <a16:creationId xmlns:a16="http://schemas.microsoft.com/office/drawing/2014/main" id="{49B411BA-2E1B-F0D6-4EAD-ED466AC71B29}"/>
                </a:ext>
              </a:extLst>
            </p:cNvPr>
            <p:cNvCxnSpPr>
              <a:cxnSpLocks/>
            </p:cNvCxnSpPr>
            <p:nvPr/>
          </p:nvCxnSpPr>
          <p:spPr>
            <a:xfrm>
              <a:off x="6390400" y="2012172"/>
              <a:ext cx="203793" cy="4348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05CF991C-8F47-4056-EB04-3BB229E57888}"/>
                </a:ext>
              </a:extLst>
            </p:cNvPr>
            <p:cNvSpPr txBox="1"/>
            <p:nvPr/>
          </p:nvSpPr>
          <p:spPr>
            <a:xfrm>
              <a:off x="5891921" y="1811226"/>
              <a:ext cx="5613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*OP</a:t>
              </a:r>
            </a:p>
          </p:txBody>
        </p:sp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F250C738-6B6E-3469-BADA-258C8FB3A4D4}"/>
                </a:ext>
              </a:extLst>
            </p:cNvPr>
            <p:cNvSpPr txBox="1"/>
            <p:nvPr/>
          </p:nvSpPr>
          <p:spPr>
            <a:xfrm>
              <a:off x="7289276" y="3311075"/>
              <a:ext cx="7216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Pirin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49" name="Straight Arrow Connector 348">
              <a:extLst>
                <a:ext uri="{FF2B5EF4-FFF2-40B4-BE49-F238E27FC236}">
                  <a16:creationId xmlns:a16="http://schemas.microsoft.com/office/drawing/2014/main" id="{450C05A9-1053-288A-9687-8C434C019149}"/>
                </a:ext>
              </a:extLst>
            </p:cNvPr>
            <p:cNvCxnSpPr>
              <a:cxnSpLocks/>
            </p:cNvCxnSpPr>
            <p:nvPr/>
          </p:nvCxnSpPr>
          <p:spPr>
            <a:xfrm>
              <a:off x="7883580" y="3617452"/>
              <a:ext cx="118502" cy="16409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0" name="Straight Arrow Connector 349">
              <a:extLst>
                <a:ext uri="{FF2B5EF4-FFF2-40B4-BE49-F238E27FC236}">
                  <a16:creationId xmlns:a16="http://schemas.microsoft.com/office/drawing/2014/main" id="{41C3E652-6F81-C929-5534-813205A33D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95202" y="3586313"/>
              <a:ext cx="139519" cy="14553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1" name="Straight Arrow Connector 350">
              <a:extLst>
                <a:ext uri="{FF2B5EF4-FFF2-40B4-BE49-F238E27FC236}">
                  <a16:creationId xmlns:a16="http://schemas.microsoft.com/office/drawing/2014/main" id="{114A1828-0857-8233-DAE9-C37DC7D5777D}"/>
                </a:ext>
              </a:extLst>
            </p:cNvPr>
            <p:cNvCxnSpPr>
              <a:cxnSpLocks/>
            </p:cNvCxnSpPr>
            <p:nvPr/>
          </p:nvCxnSpPr>
          <p:spPr>
            <a:xfrm>
              <a:off x="7656364" y="3174260"/>
              <a:ext cx="0" cy="206529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2" name="Straight Arrow Connector 351">
              <a:extLst>
                <a:ext uri="{FF2B5EF4-FFF2-40B4-BE49-F238E27FC236}">
                  <a16:creationId xmlns:a16="http://schemas.microsoft.com/office/drawing/2014/main" id="{216F1D17-C88C-150F-D97D-1F1A4BA773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65223" y="3216324"/>
              <a:ext cx="250856" cy="458267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3" name="Straight Arrow Connector 352">
              <a:extLst>
                <a:ext uri="{FF2B5EF4-FFF2-40B4-BE49-F238E27FC236}">
                  <a16:creationId xmlns:a16="http://schemas.microsoft.com/office/drawing/2014/main" id="{929CE93C-6B6D-A719-7438-E7D9F350A8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39034" y="3217443"/>
              <a:ext cx="218941" cy="56557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4" name="TextBox 353">
              <a:extLst>
                <a:ext uri="{FF2B5EF4-FFF2-40B4-BE49-F238E27FC236}">
                  <a16:creationId xmlns:a16="http://schemas.microsoft.com/office/drawing/2014/main" id="{2801E8A8-1B17-604B-0426-C992F6F1DA28}"/>
                </a:ext>
              </a:extLst>
            </p:cNvPr>
            <p:cNvSpPr txBox="1"/>
            <p:nvPr/>
          </p:nvSpPr>
          <p:spPr>
            <a:xfrm>
              <a:off x="6172962" y="3320400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RaiA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5" name="Straight Arrow Connector 354">
              <a:extLst>
                <a:ext uri="{FF2B5EF4-FFF2-40B4-BE49-F238E27FC236}">
                  <a16:creationId xmlns:a16="http://schemas.microsoft.com/office/drawing/2014/main" id="{621B0B39-18FD-963C-B6A5-6C6FFA1721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8119" y="3103109"/>
              <a:ext cx="374723" cy="27768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CA066D49-1407-2ED6-01AF-C6BD25AAA28B}"/>
                </a:ext>
              </a:extLst>
            </p:cNvPr>
            <p:cNvGrpSpPr/>
            <p:nvPr/>
          </p:nvGrpSpPr>
          <p:grpSpPr>
            <a:xfrm>
              <a:off x="6009863" y="5269770"/>
              <a:ext cx="3396648" cy="310942"/>
              <a:chOff x="6009863" y="5269770"/>
              <a:chExt cx="3396648" cy="310942"/>
            </a:xfrm>
          </p:grpSpPr>
          <p:pic>
            <p:nvPicPr>
              <p:cNvPr id="357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210C62D2-CB68-8CB1-FA04-58976331F6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4" t="42339" r="902" b="39441"/>
              <a:stretch/>
            </p:blipFill>
            <p:spPr>
              <a:xfrm>
                <a:off x="7098420" y="5269770"/>
                <a:ext cx="2308091" cy="310916"/>
              </a:xfrm>
              <a:prstGeom prst="rect">
                <a:avLst/>
              </a:prstGeom>
            </p:spPr>
          </p:pic>
          <p:pic>
            <p:nvPicPr>
              <p:cNvPr id="358" name="Content Placeholder 4" descr="A purple line with black dots&#10;&#10;Description automatically generated with medium confidence">
                <a:extLst>
                  <a:ext uri="{FF2B5EF4-FFF2-40B4-BE49-F238E27FC236}">
                    <a16:creationId xmlns:a16="http://schemas.microsoft.com/office/drawing/2014/main" id="{F6F534CE-12E1-07FD-E9AB-E7803310F9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9926" b="89702" l="4688" r="94792">
                            <a14:foregroundMark x1="4861" y1="44913" x2="4861" y2="44913"/>
                            <a14:foregroundMark x1="91319" y1="45533" x2="91319" y2="45533"/>
                            <a14:foregroundMark x1="94792" y1="45409" x2="94792" y2="45409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87" t="42339" r="2270" b="39441"/>
              <a:stretch/>
            </p:blipFill>
            <p:spPr>
              <a:xfrm>
                <a:off x="6009863" y="5269796"/>
                <a:ext cx="1108343" cy="310916"/>
              </a:xfrm>
              <a:prstGeom prst="rect">
                <a:avLst/>
              </a:prstGeom>
            </p:spPr>
          </p:pic>
        </p:grpSp>
        <p:pic>
          <p:nvPicPr>
            <p:cNvPr id="359" name="Picture 358" descr="A group of colorful objects&#10;&#10;Description automatically generated with medium confidence">
              <a:extLst>
                <a:ext uri="{FF2B5EF4-FFF2-40B4-BE49-F238E27FC236}">
                  <a16:creationId xmlns:a16="http://schemas.microsoft.com/office/drawing/2014/main" id="{3B2671F3-4619-BA8A-F341-247AF1FEBB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824" b="91315" l="35156" r="59549">
                          <a14:foregroundMark x1="47569" y1="10670" x2="47569" y2="10670"/>
                          <a14:foregroundMark x1="47830" y1="6824" x2="47830" y2="6824"/>
                          <a14:foregroundMark x1="35243" y1="74442" x2="35243" y2="74442"/>
                          <a14:foregroundMark x1="42101" y1="85112" x2="42101" y2="85112"/>
                          <a14:foregroundMark x1="38281" y1="81017" x2="41059" y2="86725"/>
                          <a14:foregroundMark x1="42361" y1="81390" x2="42361" y2="81390"/>
                          <a14:foregroundMark x1="42361" y1="81390" x2="42361" y2="86352"/>
                          <a14:foregroundMark x1="35764" y1="87593" x2="35938" y2="91315"/>
                          <a14:foregroundMark x1="57031" y1="82382" x2="58681" y2="90695"/>
                          <a14:foregroundMark x1="58681" y1="90695" x2="58681" y2="90695"/>
                          <a14:foregroundMark x1="54774" y1="83375" x2="54514" y2="89950"/>
                          <a14:foregroundMark x1="53038" y1="84739" x2="51910" y2="90199"/>
                          <a14:foregroundMark x1="46441" y1="8933" x2="46441" y2="89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81" r="37440"/>
            <a:stretch/>
          </p:blipFill>
          <p:spPr>
            <a:xfrm rot="10800000">
              <a:off x="6421456" y="4854214"/>
              <a:ext cx="441476" cy="1040742"/>
            </a:xfrm>
            <a:prstGeom prst="rect">
              <a:avLst/>
            </a:prstGeom>
          </p:spPr>
        </p:pic>
        <p:pic>
          <p:nvPicPr>
            <p:cNvPr id="360" name="Picture 359" descr="A group of colorful objects&#10;&#10;Description automatically generated with medium confidence">
              <a:extLst>
                <a:ext uri="{FF2B5EF4-FFF2-40B4-BE49-F238E27FC236}">
                  <a16:creationId xmlns:a16="http://schemas.microsoft.com/office/drawing/2014/main" id="{D048412B-E03B-3C55-AF5F-261991028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809" b="90819" l="3212" r="30382">
                          <a14:foregroundMark x1="14323" y1="8809" x2="14323" y2="8809"/>
                          <a14:foregroundMark x1="14323" y1="8809" x2="14323" y2="8809"/>
                          <a14:foregroundMark x1="30382" y1="54963" x2="30382" y2="54963"/>
                          <a14:foregroundMark x1="14583" y1="90819" x2="14583" y2="9081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360"/>
            <a:stretch/>
          </p:blipFill>
          <p:spPr>
            <a:xfrm rot="10800000">
              <a:off x="8147687" y="4841127"/>
              <a:ext cx="558149" cy="1196416"/>
            </a:xfrm>
            <a:prstGeom prst="rect">
              <a:avLst/>
            </a:prstGeom>
          </p:spPr>
        </p:pic>
        <p:sp>
          <p:nvSpPr>
            <p:cNvPr id="361" name="TextBox 360">
              <a:extLst>
                <a:ext uri="{FF2B5EF4-FFF2-40B4-BE49-F238E27FC236}">
                  <a16:creationId xmlns:a16="http://schemas.microsoft.com/office/drawing/2014/main" id="{64EF8621-D447-AF78-5398-A9119DE9EBD1}"/>
                </a:ext>
              </a:extLst>
            </p:cNvPr>
            <p:cNvSpPr txBox="1"/>
            <p:nvPr/>
          </p:nvSpPr>
          <p:spPr>
            <a:xfrm>
              <a:off x="7656227" y="5526211"/>
              <a:ext cx="6246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TolC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05A6E5E7-5E05-14AA-FF37-BB915053A63C}"/>
                </a:ext>
              </a:extLst>
            </p:cNvPr>
            <p:cNvSpPr txBox="1"/>
            <p:nvPr/>
          </p:nvSpPr>
          <p:spPr>
            <a:xfrm>
              <a:off x="7576077" y="4991099"/>
              <a:ext cx="7048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TolB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63" name="Content Placeholder 4" descr="A purple line with black dots&#10;&#10;Description automatically generated with medium confidence">
              <a:extLst>
                <a:ext uri="{FF2B5EF4-FFF2-40B4-BE49-F238E27FC236}">
                  <a16:creationId xmlns:a16="http://schemas.microsoft.com/office/drawing/2014/main" id="{233AAD95-B502-9AAF-8A90-E318248613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926" b="89702" l="4688" r="94792">
                          <a14:foregroundMark x1="4861" y1="44913" x2="4861" y2="44913"/>
                          <a14:foregroundMark x1="91319" y1="45533" x2="91319" y2="45533"/>
                          <a14:foregroundMark x1="94792" y1="45409" x2="94792" y2="454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95" t="42339" r="11893" b="39441"/>
            <a:stretch/>
          </p:blipFill>
          <p:spPr>
            <a:xfrm>
              <a:off x="7198709" y="871026"/>
              <a:ext cx="790524" cy="310916"/>
            </a:xfrm>
            <a:prstGeom prst="rect">
              <a:avLst/>
            </a:prstGeom>
          </p:spPr>
        </p:pic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A72E51FD-B43B-3860-3B74-09397EF502FD}"/>
                </a:ext>
              </a:extLst>
            </p:cNvPr>
            <p:cNvGrpSpPr/>
            <p:nvPr/>
          </p:nvGrpSpPr>
          <p:grpSpPr>
            <a:xfrm>
              <a:off x="7742852" y="1191467"/>
              <a:ext cx="595035" cy="328148"/>
              <a:chOff x="1939136" y="355720"/>
              <a:chExt cx="681444" cy="375800"/>
            </a:xfrm>
          </p:grpSpPr>
          <p:sp>
            <p:nvSpPr>
              <p:cNvPr id="365" name="Oval 364">
                <a:extLst>
                  <a:ext uri="{FF2B5EF4-FFF2-40B4-BE49-F238E27FC236}">
                    <a16:creationId xmlns:a16="http://schemas.microsoft.com/office/drawing/2014/main" id="{B096D35C-B49B-74F6-A75F-0B949CE71E8D}"/>
                  </a:ext>
                </a:extLst>
              </p:cNvPr>
              <p:cNvSpPr/>
              <p:nvPr/>
            </p:nvSpPr>
            <p:spPr>
              <a:xfrm>
                <a:off x="1987826" y="355720"/>
                <a:ext cx="562856" cy="375800"/>
              </a:xfrm>
              <a:prstGeom prst="ellipse">
                <a:avLst/>
              </a:prstGeom>
            </p:spPr>
            <p:style>
              <a:lnRef idx="2">
                <a:schemeClr val="dk1">
                  <a:shade val="15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6" name="TextBox 365">
                <a:extLst>
                  <a:ext uri="{FF2B5EF4-FFF2-40B4-BE49-F238E27FC236}">
                    <a16:creationId xmlns:a16="http://schemas.microsoft.com/office/drawing/2014/main" id="{0B71BA45-9F22-C565-7A03-3CA290C3272B}"/>
                  </a:ext>
                </a:extLst>
              </p:cNvPr>
              <p:cNvSpPr txBox="1"/>
              <p:nvPr/>
            </p:nvSpPr>
            <p:spPr>
              <a:xfrm>
                <a:off x="1939136" y="371380"/>
                <a:ext cx="681444" cy="3524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GB" sz="1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7" name="Freeform: Shape 85">
              <a:extLst>
                <a:ext uri="{FF2B5EF4-FFF2-40B4-BE49-F238E27FC236}">
                  <a16:creationId xmlns:a16="http://schemas.microsoft.com/office/drawing/2014/main" id="{C8B2CB8F-17B6-5E8B-8830-4B1ACD254B8F}"/>
                </a:ext>
              </a:extLst>
            </p:cNvPr>
            <p:cNvSpPr/>
            <p:nvPr/>
          </p:nvSpPr>
          <p:spPr>
            <a:xfrm rot="2128545" flipH="1" flipV="1">
              <a:off x="7560156" y="1232015"/>
              <a:ext cx="229964" cy="86094"/>
            </a:xfrm>
            <a:custGeom>
              <a:avLst/>
              <a:gdLst>
                <a:gd name="connsiteX0" fmla="*/ 0 w 278296"/>
                <a:gd name="connsiteY0" fmla="*/ 47708 h 166977"/>
                <a:gd name="connsiteX1" fmla="*/ 159026 w 278296"/>
                <a:gd name="connsiteY1" fmla="*/ 0 h 166977"/>
                <a:gd name="connsiteX2" fmla="*/ 151075 w 278296"/>
                <a:gd name="connsiteY2" fmla="*/ 135172 h 166977"/>
                <a:gd name="connsiteX3" fmla="*/ 270344 w 278296"/>
                <a:gd name="connsiteY3" fmla="*/ 111318 h 166977"/>
                <a:gd name="connsiteX4" fmla="*/ 278296 w 278296"/>
                <a:gd name="connsiteY4" fmla="*/ 166977 h 16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296" h="166977">
                  <a:moveTo>
                    <a:pt x="0" y="47708"/>
                  </a:moveTo>
                  <a:lnTo>
                    <a:pt x="159026" y="0"/>
                  </a:lnTo>
                  <a:lnTo>
                    <a:pt x="151075" y="135172"/>
                  </a:lnTo>
                  <a:lnTo>
                    <a:pt x="270344" y="111318"/>
                  </a:lnTo>
                  <a:lnTo>
                    <a:pt x="278296" y="166977"/>
                  </a:lnTo>
                </a:path>
              </a:pathLst>
            </a:custGeom>
            <a:noFill/>
            <a:ln w="25400">
              <a:solidFill>
                <a:schemeClr val="tx1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8" name="Rectangle: Rounded Corners 88">
              <a:extLst>
                <a:ext uri="{FF2B5EF4-FFF2-40B4-BE49-F238E27FC236}">
                  <a16:creationId xmlns:a16="http://schemas.microsoft.com/office/drawing/2014/main" id="{0694873C-A568-3080-8157-E2ADFACEB4D2}"/>
                </a:ext>
              </a:extLst>
            </p:cNvPr>
            <p:cNvSpPr/>
            <p:nvPr/>
          </p:nvSpPr>
          <p:spPr>
            <a:xfrm>
              <a:off x="7328589" y="871744"/>
              <a:ext cx="580190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9" name="TextBox 368">
              <a:extLst>
                <a:ext uri="{FF2B5EF4-FFF2-40B4-BE49-F238E27FC236}">
                  <a16:creationId xmlns:a16="http://schemas.microsoft.com/office/drawing/2014/main" id="{5B7D850B-B411-5CC0-E35C-998787463348}"/>
                </a:ext>
              </a:extLst>
            </p:cNvPr>
            <p:cNvSpPr txBox="1"/>
            <p:nvPr/>
          </p:nvSpPr>
          <p:spPr>
            <a:xfrm>
              <a:off x="7294750" y="827356"/>
              <a:ext cx="6399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FtsH</a:t>
              </a:r>
              <a:endParaRPr lang="en-GB" sz="1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Rectangle: Rounded Corners 93">
              <a:extLst>
                <a:ext uri="{FF2B5EF4-FFF2-40B4-BE49-F238E27FC236}">
                  <a16:creationId xmlns:a16="http://schemas.microsoft.com/office/drawing/2014/main" id="{E5152C39-5BE4-E1AF-EEF0-B93A4E62B91A}"/>
                </a:ext>
              </a:extLst>
            </p:cNvPr>
            <p:cNvSpPr/>
            <p:nvPr/>
          </p:nvSpPr>
          <p:spPr>
            <a:xfrm>
              <a:off x="7971785" y="897548"/>
              <a:ext cx="859055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1" name="TextBox 370">
              <a:extLst>
                <a:ext uri="{FF2B5EF4-FFF2-40B4-BE49-F238E27FC236}">
                  <a16:creationId xmlns:a16="http://schemas.microsoft.com/office/drawing/2014/main" id="{8FCD6203-2144-5F91-D791-508893E3B8EF}"/>
                </a:ext>
              </a:extLst>
            </p:cNvPr>
            <p:cNvSpPr txBox="1"/>
            <p:nvPr/>
          </p:nvSpPr>
          <p:spPr>
            <a:xfrm>
              <a:off x="7906940" y="844929"/>
              <a:ext cx="10454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OsmC+Y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Rectangle: Rounded Corners 94">
              <a:extLst>
                <a:ext uri="{FF2B5EF4-FFF2-40B4-BE49-F238E27FC236}">
                  <a16:creationId xmlns:a16="http://schemas.microsoft.com/office/drawing/2014/main" id="{E10F4061-E8D3-FF19-35F9-3A91139D1B72}"/>
                </a:ext>
              </a:extLst>
            </p:cNvPr>
            <p:cNvSpPr/>
            <p:nvPr/>
          </p:nvSpPr>
          <p:spPr>
            <a:xfrm>
              <a:off x="9174275" y="899049"/>
              <a:ext cx="771778" cy="283337"/>
            </a:xfrm>
            <a:prstGeom prst="roundRect">
              <a:avLst>
                <a:gd name="adj" fmla="val 39183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E3A1225E-BD02-1476-5646-92A18B7733DC}"/>
                </a:ext>
              </a:extLst>
            </p:cNvPr>
            <p:cNvSpPr txBox="1"/>
            <p:nvPr/>
          </p:nvSpPr>
          <p:spPr>
            <a:xfrm>
              <a:off x="9169336" y="839705"/>
              <a:ext cx="8098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CopA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EDA8F98B-11AF-23C5-9BC7-FCD118BBDF60}"/>
                </a:ext>
              </a:extLst>
            </p:cNvPr>
            <p:cNvGrpSpPr/>
            <p:nvPr/>
          </p:nvGrpSpPr>
          <p:grpSpPr>
            <a:xfrm rot="16200000">
              <a:off x="1120111" y="4024071"/>
              <a:ext cx="148216" cy="522413"/>
              <a:chOff x="1809749" y="2124072"/>
              <a:chExt cx="1062038" cy="3743326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E2DB7D05-12F5-46CB-5444-200366B45052}"/>
                  </a:ext>
                </a:extLst>
              </p:cNvPr>
              <p:cNvSpPr/>
              <p:nvPr/>
            </p:nvSpPr>
            <p:spPr>
              <a:xfrm>
                <a:off x="1838325" y="2476500"/>
                <a:ext cx="838200" cy="3038475"/>
              </a:xfrm>
              <a:prstGeom prst="rect">
                <a:avLst/>
              </a:prstGeom>
              <a:solidFill>
                <a:schemeClr val="accent2"/>
              </a:solidFill>
              <a:ln w="127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6" name="Rectangle: Rounded Corners 18">
                <a:extLst>
                  <a:ext uri="{FF2B5EF4-FFF2-40B4-BE49-F238E27FC236}">
                    <a16:creationId xmlns:a16="http://schemas.microsoft.com/office/drawing/2014/main" id="{28F91DDC-69C3-DB22-1B8C-4EA5FFB9B0B3}"/>
                  </a:ext>
                </a:extLst>
              </p:cNvPr>
              <p:cNvSpPr/>
              <p:nvPr/>
            </p:nvSpPr>
            <p:spPr>
              <a:xfrm>
                <a:off x="2481262" y="2124072"/>
                <a:ext cx="390525" cy="3743325"/>
              </a:xfrm>
              <a:prstGeom prst="roundRect">
                <a:avLst>
                  <a:gd name="adj" fmla="val 33740"/>
                </a:avLst>
              </a:prstGeom>
              <a:grpFill/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7" name="Rectangle: Rounded Corners 19">
                <a:extLst>
                  <a:ext uri="{FF2B5EF4-FFF2-40B4-BE49-F238E27FC236}">
                    <a16:creationId xmlns:a16="http://schemas.microsoft.com/office/drawing/2014/main" id="{4E31261B-E407-971C-958E-1AE868660E20}"/>
                  </a:ext>
                </a:extLst>
              </p:cNvPr>
              <p:cNvSpPr/>
              <p:nvPr/>
            </p:nvSpPr>
            <p:spPr>
              <a:xfrm>
                <a:off x="1809749" y="2124073"/>
                <a:ext cx="390525" cy="3743325"/>
              </a:xfrm>
              <a:prstGeom prst="roundRect">
                <a:avLst>
                  <a:gd name="adj" fmla="val 33740"/>
                </a:avLst>
              </a:prstGeom>
              <a:grpFill/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E366B27B-E409-2D1E-9121-F61992E86753}"/>
                </a:ext>
              </a:extLst>
            </p:cNvPr>
            <p:cNvSpPr txBox="1"/>
            <p:nvPr/>
          </p:nvSpPr>
          <p:spPr>
            <a:xfrm>
              <a:off x="1285664" y="4355762"/>
              <a:ext cx="583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TrkA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9" name="Straight Arrow Connector 378">
              <a:extLst>
                <a:ext uri="{FF2B5EF4-FFF2-40B4-BE49-F238E27FC236}">
                  <a16:creationId xmlns:a16="http://schemas.microsoft.com/office/drawing/2014/main" id="{A93A6BE2-168A-1A2C-BEBA-454979592D05}"/>
                </a:ext>
              </a:extLst>
            </p:cNvPr>
            <p:cNvCxnSpPr>
              <a:cxnSpLocks/>
            </p:cNvCxnSpPr>
            <p:nvPr/>
          </p:nvCxnSpPr>
          <p:spPr>
            <a:xfrm>
              <a:off x="774643" y="4276107"/>
              <a:ext cx="819260" cy="758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4F3057C3-803E-1816-2E72-C85D4CB868FD}"/>
                </a:ext>
              </a:extLst>
            </p:cNvPr>
            <p:cNvSpPr txBox="1"/>
            <p:nvPr/>
          </p:nvSpPr>
          <p:spPr>
            <a:xfrm>
              <a:off x="437657" y="4148064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K</a:t>
              </a:r>
              <a:r>
                <a:rPr lang="en-GB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543C673F-A78A-9010-50E7-CEB5BF380012}"/>
                </a:ext>
              </a:extLst>
            </p:cNvPr>
            <p:cNvSpPr txBox="1"/>
            <p:nvPr/>
          </p:nvSpPr>
          <p:spPr>
            <a:xfrm>
              <a:off x="3871547" y="2094693"/>
              <a:ext cx="128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/>
                <a:t>Starvation</a:t>
              </a:r>
            </a:p>
          </p:txBody>
        </p:sp>
        <p:sp>
          <p:nvSpPr>
            <p:cNvPr id="382" name="TextBox 381">
              <a:extLst>
                <a:ext uri="{FF2B5EF4-FFF2-40B4-BE49-F238E27FC236}">
                  <a16:creationId xmlns:a16="http://schemas.microsoft.com/office/drawing/2014/main" id="{8113B139-3056-773B-77ED-97F2F7F2EB18}"/>
                </a:ext>
              </a:extLst>
            </p:cNvPr>
            <p:cNvSpPr txBox="1"/>
            <p:nvPr/>
          </p:nvSpPr>
          <p:spPr>
            <a:xfrm>
              <a:off x="4308270" y="1325609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CobW</a:t>
              </a:r>
              <a:endParaRPr lang="en-GB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29B74997-D434-5EFA-1EFA-F39D0DD969C6}"/>
                </a:ext>
              </a:extLst>
            </p:cNvPr>
            <p:cNvSpPr txBox="1"/>
            <p:nvPr/>
          </p:nvSpPr>
          <p:spPr>
            <a:xfrm>
              <a:off x="4369307" y="1666183"/>
              <a:ext cx="5934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SSP</a:t>
              </a:r>
            </a:p>
          </p:txBody>
        </p: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9FC40055-281A-DCD6-932E-4D2638D0C219}"/>
                </a:ext>
              </a:extLst>
            </p:cNvPr>
            <p:cNvGrpSpPr/>
            <p:nvPr/>
          </p:nvGrpSpPr>
          <p:grpSpPr>
            <a:xfrm>
              <a:off x="9395520" y="1943852"/>
              <a:ext cx="1492278" cy="1557689"/>
              <a:chOff x="9395520" y="1943852"/>
              <a:chExt cx="1492278" cy="1557689"/>
            </a:xfrm>
          </p:grpSpPr>
          <p:sp>
            <p:nvSpPr>
              <p:cNvPr id="385" name="Arc 384">
                <a:extLst>
                  <a:ext uri="{FF2B5EF4-FFF2-40B4-BE49-F238E27FC236}">
                    <a16:creationId xmlns:a16="http://schemas.microsoft.com/office/drawing/2014/main" id="{A4E0BD07-164B-08C2-6E13-F9FD1A6044A2}"/>
                  </a:ext>
                </a:extLst>
              </p:cNvPr>
              <p:cNvSpPr/>
              <p:nvPr/>
            </p:nvSpPr>
            <p:spPr>
              <a:xfrm rot="1132146">
                <a:off x="9395520" y="2211770"/>
                <a:ext cx="707326" cy="1289771"/>
              </a:xfrm>
              <a:prstGeom prst="arc">
                <a:avLst>
                  <a:gd name="adj1" fmla="val 16544495"/>
                  <a:gd name="adj2" fmla="val 1637238"/>
                </a:avLst>
              </a:prstGeom>
              <a:ln w="19050">
                <a:solidFill>
                  <a:schemeClr val="accent5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386" name="TextBox 385">
                <a:extLst>
                  <a:ext uri="{FF2B5EF4-FFF2-40B4-BE49-F238E27FC236}">
                    <a16:creationId xmlns:a16="http://schemas.microsoft.com/office/drawing/2014/main" id="{8B53BAFA-8BCE-800E-E7C7-970D856347D1}"/>
                  </a:ext>
                </a:extLst>
              </p:cNvPr>
              <p:cNvSpPr txBox="1"/>
              <p:nvPr/>
            </p:nvSpPr>
            <p:spPr>
              <a:xfrm>
                <a:off x="9799074" y="1943852"/>
                <a:ext cx="668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NADP</a:t>
                </a:r>
              </a:p>
            </p:txBody>
          </p:sp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FFBDD84A-844C-8422-AFD6-FC84A25F263F}"/>
                  </a:ext>
                </a:extLst>
              </p:cNvPr>
              <p:cNvSpPr txBox="1"/>
              <p:nvPr/>
            </p:nvSpPr>
            <p:spPr>
              <a:xfrm>
                <a:off x="9838229" y="3149718"/>
                <a:ext cx="79701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NADPH</a:t>
                </a:r>
              </a:p>
            </p:txBody>
          </p:sp>
          <p:sp>
            <p:nvSpPr>
              <p:cNvPr id="388" name="TextBox 387">
                <a:extLst>
                  <a:ext uri="{FF2B5EF4-FFF2-40B4-BE49-F238E27FC236}">
                    <a16:creationId xmlns:a16="http://schemas.microsoft.com/office/drawing/2014/main" id="{A07F5E92-B62D-AB0D-7728-404657FE1F2E}"/>
                  </a:ext>
                </a:extLst>
              </p:cNvPr>
              <p:cNvSpPr txBox="1"/>
              <p:nvPr/>
            </p:nvSpPr>
            <p:spPr>
              <a:xfrm>
                <a:off x="10145287" y="2481102"/>
                <a:ext cx="74251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G6PD</a:t>
                </a:r>
              </a:p>
            </p:txBody>
          </p:sp>
        </p:grpSp>
        <p:pic>
          <p:nvPicPr>
            <p:cNvPr id="389" name="Picture 388" descr="A blue line on a white background&#10;&#10;Description automatically generated">
              <a:extLst>
                <a:ext uri="{FF2B5EF4-FFF2-40B4-BE49-F238E27FC236}">
                  <a16:creationId xmlns:a16="http://schemas.microsoft.com/office/drawing/2014/main" id="{B936A6DC-D8BB-1656-043B-2C00CFE0F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5159" b="85450" l="8426" r="88704">
                          <a14:foregroundMark x1="10093" y1="58466" x2="10093" y2="58466"/>
                          <a14:foregroundMark x1="8611" y1="69709" x2="8981" y2="73413"/>
                          <a14:foregroundMark x1="8426" y1="58069" x2="8426" y2="58069"/>
                          <a14:foregroundMark x1="8796" y1="85582" x2="8796" y2="85582"/>
                          <a14:foregroundMark x1="81481" y1="10714" x2="81481" y2="10714"/>
                          <a14:foregroundMark x1="85463" y1="6085" x2="85463" y2="6085"/>
                          <a14:foregroundMark x1="88704" y1="5159" x2="88704" y2="5159"/>
                          <a14:foregroundMark x1="10741" y1="55952" x2="10741" y2="55952"/>
                          <a14:foregroundMark x1="12222" y1="58466" x2="12222" y2="58466"/>
                          <a14:foregroundMark x1="12685" y1="58333" x2="12685" y2="583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27" t="31143" r="9705" b="11053"/>
            <a:stretch/>
          </p:blipFill>
          <p:spPr>
            <a:xfrm rot="16200000">
              <a:off x="-229029" y="1933379"/>
              <a:ext cx="2193072" cy="10431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05751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6fa6db5-9f3a-4c93-9e38-61059ee07e95}" enabled="1" method="Standard" siteId="{4e8d09f7-cc79-4ccb-9149-a4238dd17422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1097</TotalTime>
  <Words>303</Words>
  <Application>Microsoft Macintosh PowerPoint</Application>
  <PresentationFormat>Custom</PresentationFormat>
  <Paragraphs>160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Lee</dc:creator>
  <cp:lastModifiedBy>Charlotte Lee</cp:lastModifiedBy>
  <cp:revision>1</cp:revision>
  <dcterms:created xsi:type="dcterms:W3CDTF">2024-02-12T09:52:53Z</dcterms:created>
  <dcterms:modified xsi:type="dcterms:W3CDTF">2024-09-24T14:03:49Z</dcterms:modified>
</cp:coreProperties>
</file>