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8999538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EFF"/>
    <a:srgbClr val="8ACFF1"/>
    <a:srgbClr val="4781B4"/>
    <a:srgbClr val="20B2AA"/>
    <a:srgbClr val="609EA0"/>
    <a:srgbClr val="37658C"/>
    <a:srgbClr val="006666"/>
    <a:srgbClr val="061E7A"/>
    <a:srgbClr val="7F7F7F"/>
    <a:srgbClr val="959C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CBB26A-EFEA-364A-810D-9036C554DDA0}" v="1" dt="2024-09-24T12:52:39.5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89" autoAdjust="0"/>
    <p:restoredTop sz="96197"/>
  </p:normalViewPr>
  <p:slideViewPr>
    <p:cSldViewPr snapToGrid="0">
      <p:cViewPr>
        <p:scale>
          <a:sx n="108" d="100"/>
          <a:sy n="108" d="100"/>
        </p:scale>
        <p:origin x="1384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Lee" userId="c00d8afc-4d54-4513-bdae-4d8630ba4353" providerId="ADAL" clId="{18CBB26A-EFEA-364A-810D-9036C554DDA0}"/>
    <pc:docChg chg="delSld modSld modMainMaster">
      <pc:chgData name="Charlotte Lee" userId="c00d8afc-4d54-4513-bdae-4d8630ba4353" providerId="ADAL" clId="{18CBB26A-EFEA-364A-810D-9036C554DDA0}" dt="2024-09-24T12:52:51.236" v="53" actId="1035"/>
      <pc:docMkLst>
        <pc:docMk/>
      </pc:docMkLst>
      <pc:sldChg chg="del">
        <pc:chgData name="Charlotte Lee" userId="c00d8afc-4d54-4513-bdae-4d8630ba4353" providerId="ADAL" clId="{18CBB26A-EFEA-364A-810D-9036C554DDA0}" dt="2024-09-24T12:51:30.737" v="0" actId="2696"/>
        <pc:sldMkLst>
          <pc:docMk/>
          <pc:sldMk cId="3172597486" sldId="256"/>
        </pc:sldMkLst>
      </pc:sldChg>
      <pc:sldChg chg="del">
        <pc:chgData name="Charlotte Lee" userId="c00d8afc-4d54-4513-bdae-4d8630ba4353" providerId="ADAL" clId="{18CBB26A-EFEA-364A-810D-9036C554DDA0}" dt="2024-09-24T12:51:33.989" v="1" actId="2696"/>
        <pc:sldMkLst>
          <pc:docMk/>
          <pc:sldMk cId="3755655581" sldId="257"/>
        </pc:sldMkLst>
      </pc:sldChg>
      <pc:sldChg chg="modSp mod">
        <pc:chgData name="Charlotte Lee" userId="c00d8afc-4d54-4513-bdae-4d8630ba4353" providerId="ADAL" clId="{18CBB26A-EFEA-364A-810D-9036C554DDA0}" dt="2024-09-24T12:52:51.236" v="53" actId="1035"/>
        <pc:sldMkLst>
          <pc:docMk/>
          <pc:sldMk cId="1904586597" sldId="258"/>
        </pc:sldMkLst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11" creationId="{5EAE111B-7441-6947-F2B1-CCDF817D6C61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12" creationId="{522B40F8-BD35-05CA-8BD7-937D82789BB1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13" creationId="{803999B7-C9CA-56B9-83BA-606202C13D48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14" creationId="{B3E11B16-25C4-D3EC-CC60-D41B049772B2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16" creationId="{88241BB8-7F1B-D34A-274A-24C4EB958544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19" creationId="{ECFBACAD-6814-8BD7-11BC-A5E983E5AFA5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20" creationId="{A242A543-7261-9442-B729-50C79656E4D1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21" creationId="{052CAAD2-9B39-719E-AD11-DDD9AF744359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22" creationId="{6C8E91E7-8A53-F8B0-F10A-40A23FF600F9}"/>
          </ac:spMkLst>
        </pc:spChg>
        <pc:spChg chg="mod">
          <ac:chgData name="Charlotte Lee" userId="c00d8afc-4d54-4513-bdae-4d8630ba4353" providerId="ADAL" clId="{18CBB26A-EFEA-364A-810D-9036C554DDA0}" dt="2024-09-24T12:52:51.236" v="53" actId="1035"/>
          <ac:spMkLst>
            <pc:docMk/>
            <pc:sldMk cId="1904586597" sldId="258"/>
            <ac:spMk id="24" creationId="{02DF0E6C-2037-612D-B530-B53D873242F7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26" creationId="{DFE1D867-E3DE-BE58-B7E9-4762FBE3E8B8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27" creationId="{2E3F6B77-F451-F233-4155-82460F5FAE68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28" creationId="{DE9D8F05-5B8B-8718-9B54-E4AB91C329BA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29" creationId="{3295743A-D802-A8AA-58F8-593F4895F294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30" creationId="{B9EE8B5A-3334-206D-1C0B-D7AD3F6B4E20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31" creationId="{AE40B2B9-21A2-38C8-5B5C-6F3D9414CA02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32" creationId="{91098B57-AEBE-5651-9300-B25C363F3E10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33" creationId="{A729FA53-D431-BE7B-E493-0150580BD1E7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34" creationId="{DB10D8E2-069A-FE76-7527-7346984A4193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35" creationId="{E9AC04C5-FD6C-A375-753B-5E4B71483BF7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36" creationId="{DFFDCB34-0F61-533E-61CD-956205990985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37" creationId="{C053C1E6-8802-D441-3FBE-D33215E82C13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k cId="1904586597" sldId="258"/>
            <ac:spMk id="38" creationId="{B28AF750-5079-23DB-8372-16F465B193B3}"/>
          </ac:spMkLst>
        </pc:spChg>
        <pc:grpChg chg="mod">
          <ac:chgData name="Charlotte Lee" userId="c00d8afc-4d54-4513-bdae-4d8630ba4353" providerId="ADAL" clId="{18CBB26A-EFEA-364A-810D-9036C554DDA0}" dt="2024-09-24T12:52:39.531" v="34"/>
          <ac:grpSpMkLst>
            <pc:docMk/>
            <pc:sldMk cId="1904586597" sldId="258"/>
            <ac:grpSpMk id="10" creationId="{A951CB42-7066-811B-2F5A-A11897C245A9}"/>
          </ac:grpSpMkLst>
        </pc:grpChg>
        <pc:grpChg chg="mod">
          <ac:chgData name="Charlotte Lee" userId="c00d8afc-4d54-4513-bdae-4d8630ba4353" providerId="ADAL" clId="{18CBB26A-EFEA-364A-810D-9036C554DDA0}" dt="2024-09-24T12:52:51.236" v="53" actId="1035"/>
          <ac:grpSpMkLst>
            <pc:docMk/>
            <pc:sldMk cId="1904586597" sldId="258"/>
            <ac:grpSpMk id="23" creationId="{6A2C5628-0365-78BB-B6BA-A04C7AD2680D}"/>
          </ac:grpSpMkLst>
        </pc:grpChg>
        <pc:grpChg chg="mod">
          <ac:chgData name="Charlotte Lee" userId="c00d8afc-4d54-4513-bdae-4d8630ba4353" providerId="ADAL" clId="{18CBB26A-EFEA-364A-810D-9036C554DDA0}" dt="2024-09-24T12:52:51.236" v="53" actId="1035"/>
          <ac:grpSpMkLst>
            <pc:docMk/>
            <pc:sldMk cId="1904586597" sldId="258"/>
            <ac:grpSpMk id="25" creationId="{56D90FE5-2F01-793D-5030-59AE49FD58A6}"/>
          </ac:grpSpMkLst>
        </pc:grpChg>
        <pc:picChg chg="mod">
          <ac:chgData name="Charlotte Lee" userId="c00d8afc-4d54-4513-bdae-4d8630ba4353" providerId="ADAL" clId="{18CBB26A-EFEA-364A-810D-9036C554DDA0}" dt="2024-09-24T12:52:39.531" v="34"/>
          <ac:picMkLst>
            <pc:docMk/>
            <pc:sldMk cId="1904586597" sldId="258"/>
            <ac:picMk id="5" creationId="{53CAA7EF-DB8E-72C6-1E4F-64A7CAE8DEE9}"/>
          </ac:picMkLst>
        </pc:picChg>
        <pc:picChg chg="mod">
          <ac:chgData name="Charlotte Lee" userId="c00d8afc-4d54-4513-bdae-4d8630ba4353" providerId="ADAL" clId="{18CBB26A-EFEA-364A-810D-9036C554DDA0}" dt="2024-09-24T12:52:39.531" v="34"/>
          <ac:picMkLst>
            <pc:docMk/>
            <pc:sldMk cId="1904586597" sldId="258"/>
            <ac:picMk id="9" creationId="{FAF54191-F589-9099-73CB-F3450863926C}"/>
          </ac:picMkLst>
        </pc:picChg>
        <pc:picChg chg="mod">
          <ac:chgData name="Charlotte Lee" userId="c00d8afc-4d54-4513-bdae-4d8630ba4353" providerId="ADAL" clId="{18CBB26A-EFEA-364A-810D-9036C554DDA0}" dt="2024-09-24T12:52:51.236" v="53" actId="1035"/>
          <ac:picMkLst>
            <pc:docMk/>
            <pc:sldMk cId="1904586597" sldId="258"/>
            <ac:picMk id="41" creationId="{80B48EFC-5066-4B42-4DF2-A8316BC0DE15}"/>
          </ac:picMkLst>
        </pc:picChg>
      </pc:sldChg>
      <pc:sldMasterChg chg="modSp modSldLayout">
        <pc:chgData name="Charlotte Lee" userId="c00d8afc-4d54-4513-bdae-4d8630ba4353" providerId="ADAL" clId="{18CBB26A-EFEA-364A-810D-9036C554DDA0}" dt="2024-09-24T12:52:39.531" v="34"/>
        <pc:sldMasterMkLst>
          <pc:docMk/>
          <pc:sldMasterMk cId="3561362135" sldId="2147483648"/>
        </pc:sldMasterMkLst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asterMk cId="3561362135" sldId="2147483648"/>
            <ac:spMk id="2" creationId="{D7246D0C-7A6B-25CE-E040-BECEBFD0E626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asterMk cId="3561362135" sldId="2147483648"/>
            <ac:spMk id="3" creationId="{8F541A2C-4636-1E3A-F944-6D596C2632F5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asterMk cId="3561362135" sldId="2147483648"/>
            <ac:spMk id="4" creationId="{4F59BDFC-2019-59EF-2C40-9BA74B24500A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asterMk cId="3561362135" sldId="2147483648"/>
            <ac:spMk id="5" creationId="{AE24EDA3-5659-E2E6-B37C-4EC7C1E5FADB}"/>
          </ac:spMkLst>
        </pc:spChg>
        <pc:spChg chg="mod">
          <ac:chgData name="Charlotte Lee" userId="c00d8afc-4d54-4513-bdae-4d8630ba4353" providerId="ADAL" clId="{18CBB26A-EFEA-364A-810D-9036C554DDA0}" dt="2024-09-24T12:52:39.531" v="34"/>
          <ac:spMkLst>
            <pc:docMk/>
            <pc:sldMasterMk cId="3561362135" sldId="2147483648"/>
            <ac:spMk id="6" creationId="{2799C326-915C-6B28-42A2-425E76845E0A}"/>
          </ac:spMkLst>
        </pc:spChg>
        <pc:sldLayoutChg chg="modSp">
          <pc:chgData name="Charlotte Lee" userId="c00d8afc-4d54-4513-bdae-4d8630ba4353" providerId="ADAL" clId="{18CBB26A-EFEA-364A-810D-9036C554DDA0}" dt="2024-09-24T12:52:39.531" v="34"/>
          <pc:sldLayoutMkLst>
            <pc:docMk/>
            <pc:sldMasterMk cId="3561362135" sldId="2147483648"/>
            <pc:sldLayoutMk cId="4095716314" sldId="2147483649"/>
          </pc:sldLayoutMkLst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4095716314" sldId="2147483649"/>
              <ac:spMk id="2" creationId="{883FE8D9-6137-83A2-707F-1C5CA53D342B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4095716314" sldId="2147483649"/>
              <ac:spMk id="3" creationId="{F3786F30-3A59-3786-BFD3-9E95E5A00C3A}"/>
            </ac:spMkLst>
          </pc:spChg>
        </pc:sldLayoutChg>
        <pc:sldLayoutChg chg="modSp">
          <pc:chgData name="Charlotte Lee" userId="c00d8afc-4d54-4513-bdae-4d8630ba4353" providerId="ADAL" clId="{18CBB26A-EFEA-364A-810D-9036C554DDA0}" dt="2024-09-24T12:52:39.531" v="34"/>
          <pc:sldLayoutMkLst>
            <pc:docMk/>
            <pc:sldMasterMk cId="3561362135" sldId="2147483648"/>
            <pc:sldLayoutMk cId="2314199593" sldId="2147483651"/>
          </pc:sldLayoutMkLst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2314199593" sldId="2147483651"/>
              <ac:spMk id="2" creationId="{45B23D23-1D29-9D04-9C87-95512A3EE66D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2314199593" sldId="2147483651"/>
              <ac:spMk id="3" creationId="{C32D6C1E-55EB-D5CB-E35E-D79ADFE9F72A}"/>
            </ac:spMkLst>
          </pc:spChg>
        </pc:sldLayoutChg>
        <pc:sldLayoutChg chg="modSp">
          <pc:chgData name="Charlotte Lee" userId="c00d8afc-4d54-4513-bdae-4d8630ba4353" providerId="ADAL" clId="{18CBB26A-EFEA-364A-810D-9036C554DDA0}" dt="2024-09-24T12:52:39.531" v="34"/>
          <pc:sldLayoutMkLst>
            <pc:docMk/>
            <pc:sldMasterMk cId="3561362135" sldId="2147483648"/>
            <pc:sldLayoutMk cId="3703305216" sldId="2147483652"/>
          </pc:sldLayoutMkLst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3703305216" sldId="2147483652"/>
              <ac:spMk id="3" creationId="{A7816BF5-719E-FD67-0FF6-208F84C66B21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3703305216" sldId="2147483652"/>
              <ac:spMk id="4" creationId="{6CBD26F2-9466-905A-1870-60B58DAC18F4}"/>
            </ac:spMkLst>
          </pc:spChg>
        </pc:sldLayoutChg>
        <pc:sldLayoutChg chg="modSp">
          <pc:chgData name="Charlotte Lee" userId="c00d8afc-4d54-4513-bdae-4d8630ba4353" providerId="ADAL" clId="{18CBB26A-EFEA-364A-810D-9036C554DDA0}" dt="2024-09-24T12:52:39.531" v="34"/>
          <pc:sldLayoutMkLst>
            <pc:docMk/>
            <pc:sldMasterMk cId="3561362135" sldId="2147483648"/>
            <pc:sldLayoutMk cId="1146751250" sldId="2147483653"/>
          </pc:sldLayoutMkLst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1146751250" sldId="2147483653"/>
              <ac:spMk id="2" creationId="{B110CF97-7A9B-80CF-B4C5-CDDE1238D6ED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1146751250" sldId="2147483653"/>
              <ac:spMk id="3" creationId="{46266463-B560-CD4D-E098-4DEAEA032E65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1146751250" sldId="2147483653"/>
              <ac:spMk id="4" creationId="{F0F3833D-A0CA-6B3D-EACB-DF5450548F38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1146751250" sldId="2147483653"/>
              <ac:spMk id="5" creationId="{FB0FC117-EFEB-0AF3-AEA9-2116AAF92944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1146751250" sldId="2147483653"/>
              <ac:spMk id="6" creationId="{059BBB6A-8808-C9DA-B9AE-CC9195C88C9E}"/>
            </ac:spMkLst>
          </pc:spChg>
        </pc:sldLayoutChg>
        <pc:sldLayoutChg chg="modSp">
          <pc:chgData name="Charlotte Lee" userId="c00d8afc-4d54-4513-bdae-4d8630ba4353" providerId="ADAL" clId="{18CBB26A-EFEA-364A-810D-9036C554DDA0}" dt="2024-09-24T12:52:39.531" v="34"/>
          <pc:sldLayoutMkLst>
            <pc:docMk/>
            <pc:sldMasterMk cId="3561362135" sldId="2147483648"/>
            <pc:sldLayoutMk cId="205487466" sldId="2147483656"/>
          </pc:sldLayoutMkLst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205487466" sldId="2147483656"/>
              <ac:spMk id="2" creationId="{B9F46339-0C4F-948C-B057-C6847AC43027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205487466" sldId="2147483656"/>
              <ac:spMk id="3" creationId="{4BB8F638-F518-A823-FCDB-4C0830AE6261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205487466" sldId="2147483656"/>
              <ac:spMk id="4" creationId="{1C215996-6B27-9191-C74C-5CDB4A5FFE6A}"/>
            </ac:spMkLst>
          </pc:spChg>
        </pc:sldLayoutChg>
        <pc:sldLayoutChg chg="modSp">
          <pc:chgData name="Charlotte Lee" userId="c00d8afc-4d54-4513-bdae-4d8630ba4353" providerId="ADAL" clId="{18CBB26A-EFEA-364A-810D-9036C554DDA0}" dt="2024-09-24T12:52:39.531" v="34"/>
          <pc:sldLayoutMkLst>
            <pc:docMk/>
            <pc:sldMasterMk cId="3561362135" sldId="2147483648"/>
            <pc:sldLayoutMk cId="4080294181" sldId="2147483657"/>
          </pc:sldLayoutMkLst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4080294181" sldId="2147483657"/>
              <ac:spMk id="2" creationId="{6A2F7BFA-2B57-2D20-51BF-AF8F24B971EA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4080294181" sldId="2147483657"/>
              <ac:spMk id="3" creationId="{589ECA4C-C013-6931-B7EF-EF0C5271A680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4080294181" sldId="2147483657"/>
              <ac:spMk id="4" creationId="{FF1995FB-CF06-4265-5ED2-5E9FA4F50D0F}"/>
            </ac:spMkLst>
          </pc:spChg>
        </pc:sldLayoutChg>
        <pc:sldLayoutChg chg="modSp">
          <pc:chgData name="Charlotte Lee" userId="c00d8afc-4d54-4513-bdae-4d8630ba4353" providerId="ADAL" clId="{18CBB26A-EFEA-364A-810D-9036C554DDA0}" dt="2024-09-24T12:52:39.531" v="34"/>
          <pc:sldLayoutMkLst>
            <pc:docMk/>
            <pc:sldMasterMk cId="3561362135" sldId="2147483648"/>
            <pc:sldLayoutMk cId="1283568115" sldId="2147483659"/>
          </pc:sldLayoutMkLst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1283568115" sldId="2147483659"/>
              <ac:spMk id="2" creationId="{0B26A1D1-B5B0-6C33-12E8-DE4B6ACDE1CD}"/>
            </ac:spMkLst>
          </pc:spChg>
          <pc:spChg chg="mod">
            <ac:chgData name="Charlotte Lee" userId="c00d8afc-4d54-4513-bdae-4d8630ba4353" providerId="ADAL" clId="{18CBB26A-EFEA-364A-810D-9036C554DDA0}" dt="2024-09-24T12:52:39.531" v="34"/>
            <ac:spMkLst>
              <pc:docMk/>
              <pc:sldMasterMk cId="3561362135" sldId="2147483648"/>
              <pc:sldLayoutMk cId="1283568115" sldId="2147483659"/>
              <ac:spMk id="3" creationId="{91CA0AFF-146A-1CF1-455A-A1577834341C}"/>
            </ac:spMkLst>
          </pc:spChg>
        </pc:sldLayoutChg>
      </pc:sldMasterChg>
    </pc:docChg>
  </pc:docChgLst>
  <pc:docChgLst>
    <pc:chgData name="Charlotte Lee" userId="c00d8afc-4d54-4513-bdae-4d8630ba4353" providerId="ADAL" clId="{CC34FF48-66A7-8646-9F02-3FD3BA7267A9}"/>
    <pc:docChg chg="undo custSel addSld modSld">
      <pc:chgData name="Charlotte Lee" userId="c00d8afc-4d54-4513-bdae-4d8630ba4353" providerId="ADAL" clId="{CC34FF48-66A7-8646-9F02-3FD3BA7267A9}" dt="2024-03-25T16:00:06.925" v="431" actId="1076"/>
      <pc:docMkLst>
        <pc:docMk/>
      </pc:docMkLst>
      <pc:sldChg chg="addSp delSp modSp new mod">
        <pc:chgData name="Charlotte Lee" userId="c00d8afc-4d54-4513-bdae-4d8630ba4353" providerId="ADAL" clId="{CC34FF48-66A7-8646-9F02-3FD3BA7267A9}" dt="2024-03-25T16:00:06.925" v="431" actId="1076"/>
        <pc:sldMkLst>
          <pc:docMk/>
          <pc:sldMk cId="1904586597" sldId="258"/>
        </pc:sldMkLst>
        <pc:spChg chg="add del mod">
          <ac:chgData name="Charlotte Lee" userId="c00d8afc-4d54-4513-bdae-4d8630ba4353" providerId="ADAL" clId="{CC34FF48-66A7-8646-9F02-3FD3BA7267A9}" dt="2024-03-25T14:29:02.005" v="6"/>
          <ac:spMkLst>
            <pc:docMk/>
            <pc:sldMk cId="1904586597" sldId="258"/>
            <ac:spMk id="4" creationId="{8C025EB3-992C-F2D6-166F-3517DD106A2E}"/>
          </ac:spMkLst>
        </pc:spChg>
        <pc:spChg chg="add del mod">
          <ac:chgData name="Charlotte Lee" userId="c00d8afc-4d54-4513-bdae-4d8630ba4353" providerId="ADAL" clId="{CC34FF48-66A7-8646-9F02-3FD3BA7267A9}" dt="2024-03-25T14:29:50.205" v="15"/>
          <ac:spMkLst>
            <pc:docMk/>
            <pc:sldMk cId="1904586597" sldId="258"/>
            <ac:spMk id="8" creationId="{6FB22B65-5189-05BD-40B0-9F387B88162F}"/>
          </ac:spMkLst>
        </pc:spChg>
        <pc:spChg chg="add mod">
          <ac:chgData name="Charlotte Lee" userId="c00d8afc-4d54-4513-bdae-4d8630ba4353" providerId="ADAL" clId="{CC34FF48-66A7-8646-9F02-3FD3BA7267A9}" dt="2024-03-25T14:30:52.335" v="26" actId="1076"/>
          <ac:spMkLst>
            <pc:docMk/>
            <pc:sldMk cId="1904586597" sldId="258"/>
            <ac:spMk id="11" creationId="{5EAE111B-7441-6947-F2B1-CCDF817D6C61}"/>
          </ac:spMkLst>
        </pc:spChg>
        <pc:spChg chg="add mod">
          <ac:chgData name="Charlotte Lee" userId="c00d8afc-4d54-4513-bdae-4d8630ba4353" providerId="ADAL" clId="{CC34FF48-66A7-8646-9F02-3FD3BA7267A9}" dt="2024-03-25T14:44:02.064" v="343" actId="1035"/>
          <ac:spMkLst>
            <pc:docMk/>
            <pc:sldMk cId="1904586597" sldId="258"/>
            <ac:spMk id="12" creationId="{522B40F8-BD35-05CA-8BD7-937D82789BB1}"/>
          </ac:spMkLst>
        </pc:spChg>
        <pc:spChg chg="add mod">
          <ac:chgData name="Charlotte Lee" userId="c00d8afc-4d54-4513-bdae-4d8630ba4353" providerId="ADAL" clId="{CC34FF48-66A7-8646-9F02-3FD3BA7267A9}" dt="2024-03-25T14:44:07.108" v="345" actId="1076"/>
          <ac:spMkLst>
            <pc:docMk/>
            <pc:sldMk cId="1904586597" sldId="258"/>
            <ac:spMk id="13" creationId="{803999B7-C9CA-56B9-83BA-606202C13D48}"/>
          </ac:spMkLst>
        </pc:spChg>
        <pc:spChg chg="add mod">
          <ac:chgData name="Charlotte Lee" userId="c00d8afc-4d54-4513-bdae-4d8630ba4353" providerId="ADAL" clId="{CC34FF48-66A7-8646-9F02-3FD3BA7267A9}" dt="2024-03-25T14:43:32.190" v="334" actId="1076"/>
          <ac:spMkLst>
            <pc:docMk/>
            <pc:sldMk cId="1904586597" sldId="258"/>
            <ac:spMk id="14" creationId="{B3E11B16-25C4-D3EC-CC60-D41B049772B2}"/>
          </ac:spMkLst>
        </pc:spChg>
        <pc:spChg chg="add del mod">
          <ac:chgData name="Charlotte Lee" userId="c00d8afc-4d54-4513-bdae-4d8630ba4353" providerId="ADAL" clId="{CC34FF48-66A7-8646-9F02-3FD3BA7267A9}" dt="2024-03-25T14:35:58.703" v="188" actId="478"/>
          <ac:spMkLst>
            <pc:docMk/>
            <pc:sldMk cId="1904586597" sldId="258"/>
            <ac:spMk id="15" creationId="{5B3D52EB-F3F6-E2FD-FCCA-5F149B9369D1}"/>
          </ac:spMkLst>
        </pc:spChg>
        <pc:spChg chg="add mod">
          <ac:chgData name="Charlotte Lee" userId="c00d8afc-4d54-4513-bdae-4d8630ba4353" providerId="ADAL" clId="{CC34FF48-66A7-8646-9F02-3FD3BA7267A9}" dt="2024-03-25T14:37:46.464" v="231" actId="1035"/>
          <ac:spMkLst>
            <pc:docMk/>
            <pc:sldMk cId="1904586597" sldId="258"/>
            <ac:spMk id="16" creationId="{88241BB8-7F1B-D34A-274A-24C4EB958544}"/>
          </ac:spMkLst>
        </pc:spChg>
        <pc:spChg chg="add del mod">
          <ac:chgData name="Charlotte Lee" userId="c00d8afc-4d54-4513-bdae-4d8630ba4353" providerId="ADAL" clId="{CC34FF48-66A7-8646-9F02-3FD3BA7267A9}" dt="2024-03-25T14:38:17.516" v="248" actId="478"/>
          <ac:spMkLst>
            <pc:docMk/>
            <pc:sldMk cId="1904586597" sldId="258"/>
            <ac:spMk id="17" creationId="{7C26E1C3-5594-AA97-DB47-3B69573FA137}"/>
          </ac:spMkLst>
        </pc:spChg>
        <pc:spChg chg="add del mod">
          <ac:chgData name="Charlotte Lee" userId="c00d8afc-4d54-4513-bdae-4d8630ba4353" providerId="ADAL" clId="{CC34FF48-66A7-8646-9F02-3FD3BA7267A9}" dt="2024-03-25T14:39:45.052" v="269"/>
          <ac:spMkLst>
            <pc:docMk/>
            <pc:sldMk cId="1904586597" sldId="258"/>
            <ac:spMk id="18" creationId="{A52940D7-D5ED-E447-4237-D89F1A23171F}"/>
          </ac:spMkLst>
        </pc:spChg>
        <pc:spChg chg="add mod">
          <ac:chgData name="Charlotte Lee" userId="c00d8afc-4d54-4513-bdae-4d8630ba4353" providerId="ADAL" clId="{CC34FF48-66A7-8646-9F02-3FD3BA7267A9}" dt="2024-03-25T14:41:18.619" v="289" actId="1037"/>
          <ac:spMkLst>
            <pc:docMk/>
            <pc:sldMk cId="1904586597" sldId="258"/>
            <ac:spMk id="19" creationId="{ECFBACAD-6814-8BD7-11BC-A5E983E5AFA5}"/>
          </ac:spMkLst>
        </pc:spChg>
        <pc:spChg chg="add mod">
          <ac:chgData name="Charlotte Lee" userId="c00d8afc-4d54-4513-bdae-4d8630ba4353" providerId="ADAL" clId="{CC34FF48-66A7-8646-9F02-3FD3BA7267A9}" dt="2024-03-25T14:41:46.881" v="305" actId="1037"/>
          <ac:spMkLst>
            <pc:docMk/>
            <pc:sldMk cId="1904586597" sldId="258"/>
            <ac:spMk id="20" creationId="{A242A543-7261-9442-B729-50C79656E4D1}"/>
          </ac:spMkLst>
        </pc:spChg>
        <pc:spChg chg="add mod">
          <ac:chgData name="Charlotte Lee" userId="c00d8afc-4d54-4513-bdae-4d8630ba4353" providerId="ADAL" clId="{CC34FF48-66A7-8646-9F02-3FD3BA7267A9}" dt="2024-03-25T14:42:57.854" v="325" actId="1038"/>
          <ac:spMkLst>
            <pc:docMk/>
            <pc:sldMk cId="1904586597" sldId="258"/>
            <ac:spMk id="21" creationId="{052CAAD2-9B39-719E-AD11-DDD9AF744359}"/>
          </ac:spMkLst>
        </pc:spChg>
        <pc:spChg chg="add mod">
          <ac:chgData name="Charlotte Lee" userId="c00d8afc-4d54-4513-bdae-4d8630ba4353" providerId="ADAL" clId="{CC34FF48-66A7-8646-9F02-3FD3BA7267A9}" dt="2024-03-25T14:42:32.201" v="323" actId="1076"/>
          <ac:spMkLst>
            <pc:docMk/>
            <pc:sldMk cId="1904586597" sldId="258"/>
            <ac:spMk id="22" creationId="{6C8E91E7-8A53-F8B0-F10A-40A23FF600F9}"/>
          </ac:spMkLst>
        </pc:spChg>
        <pc:spChg chg="add mod">
          <ac:chgData name="Charlotte Lee" userId="c00d8afc-4d54-4513-bdae-4d8630ba4353" providerId="ADAL" clId="{CC34FF48-66A7-8646-9F02-3FD3BA7267A9}" dt="2024-03-25T15:26:21.650" v="418" actId="20577"/>
          <ac:spMkLst>
            <pc:docMk/>
            <pc:sldMk cId="1904586597" sldId="258"/>
            <ac:spMk id="24" creationId="{02DF0E6C-2037-612D-B530-B53D873242F7}"/>
          </ac:spMkLst>
        </pc:spChg>
        <pc:spChg chg="mod">
          <ac:chgData name="Charlotte Lee" userId="c00d8afc-4d54-4513-bdae-4d8630ba4353" providerId="ADAL" clId="{CC34FF48-66A7-8646-9F02-3FD3BA7267A9}" dt="2024-03-25T14:59:13.875" v="366" actId="207"/>
          <ac:spMkLst>
            <pc:docMk/>
            <pc:sldMk cId="1904586597" sldId="258"/>
            <ac:spMk id="26" creationId="{DFE1D867-E3DE-BE58-B7E9-4762FBE3E8B8}"/>
          </ac:spMkLst>
        </pc:spChg>
        <pc:spChg chg="mod">
          <ac:chgData name="Charlotte Lee" userId="c00d8afc-4d54-4513-bdae-4d8630ba4353" providerId="ADAL" clId="{CC34FF48-66A7-8646-9F02-3FD3BA7267A9}" dt="2024-03-25T14:59:24.086" v="367" actId="207"/>
          <ac:spMkLst>
            <pc:docMk/>
            <pc:sldMk cId="1904586597" sldId="258"/>
            <ac:spMk id="27" creationId="{2E3F6B77-F451-F233-4155-82460F5FAE68}"/>
          </ac:spMkLst>
        </pc:spChg>
        <pc:spChg chg="mod">
          <ac:chgData name="Charlotte Lee" userId="c00d8afc-4d54-4513-bdae-4d8630ba4353" providerId="ADAL" clId="{CC34FF48-66A7-8646-9F02-3FD3BA7267A9}" dt="2024-03-25T15:00:07.352" v="368" actId="207"/>
          <ac:spMkLst>
            <pc:docMk/>
            <pc:sldMk cId="1904586597" sldId="258"/>
            <ac:spMk id="28" creationId="{DE9D8F05-5B8B-8718-9B54-E4AB91C329BA}"/>
          </ac:spMkLst>
        </pc:spChg>
        <pc:spChg chg="mod">
          <ac:chgData name="Charlotte Lee" userId="c00d8afc-4d54-4513-bdae-4d8630ba4353" providerId="ADAL" clId="{CC34FF48-66A7-8646-9F02-3FD3BA7267A9}" dt="2024-03-25T15:08:27.969" v="385" actId="207"/>
          <ac:spMkLst>
            <pc:docMk/>
            <pc:sldMk cId="1904586597" sldId="258"/>
            <ac:spMk id="29" creationId="{3295743A-D802-A8AA-58F8-593F4895F294}"/>
          </ac:spMkLst>
        </pc:spChg>
        <pc:spChg chg="mod">
          <ac:chgData name="Charlotte Lee" userId="c00d8afc-4d54-4513-bdae-4d8630ba4353" providerId="ADAL" clId="{CC34FF48-66A7-8646-9F02-3FD3BA7267A9}" dt="2024-03-25T15:07:48.452" v="384" actId="207"/>
          <ac:spMkLst>
            <pc:docMk/>
            <pc:sldMk cId="1904586597" sldId="258"/>
            <ac:spMk id="30" creationId="{B9EE8B5A-3334-206D-1C0B-D7AD3F6B4E20}"/>
          </ac:spMkLst>
        </pc:spChg>
        <pc:spChg chg="mod">
          <ac:chgData name="Charlotte Lee" userId="c00d8afc-4d54-4513-bdae-4d8630ba4353" providerId="ADAL" clId="{CC34FF48-66A7-8646-9F02-3FD3BA7267A9}" dt="2024-03-25T15:07:32.720" v="383" actId="207"/>
          <ac:spMkLst>
            <pc:docMk/>
            <pc:sldMk cId="1904586597" sldId="258"/>
            <ac:spMk id="31" creationId="{AE40B2B9-21A2-38C8-5B5C-6F3D9414CA02}"/>
          </ac:spMkLst>
        </pc:spChg>
        <pc:spChg chg="mod">
          <ac:chgData name="Charlotte Lee" userId="c00d8afc-4d54-4513-bdae-4d8630ba4353" providerId="ADAL" clId="{CC34FF48-66A7-8646-9F02-3FD3BA7267A9}" dt="2024-03-25T15:07:03.303" v="382" actId="207"/>
          <ac:spMkLst>
            <pc:docMk/>
            <pc:sldMk cId="1904586597" sldId="258"/>
            <ac:spMk id="32" creationId="{91098B57-AEBE-5651-9300-B25C363F3E10}"/>
          </ac:spMkLst>
        </pc:spChg>
        <pc:spChg chg="mod">
          <ac:chgData name="Charlotte Lee" userId="c00d8afc-4d54-4513-bdae-4d8630ba4353" providerId="ADAL" clId="{CC34FF48-66A7-8646-9F02-3FD3BA7267A9}" dt="2024-03-25T15:06:39.907" v="381" actId="207"/>
          <ac:spMkLst>
            <pc:docMk/>
            <pc:sldMk cId="1904586597" sldId="258"/>
            <ac:spMk id="33" creationId="{A729FA53-D431-BE7B-E493-0150580BD1E7}"/>
          </ac:spMkLst>
        </pc:spChg>
        <pc:spChg chg="mod">
          <ac:chgData name="Charlotte Lee" userId="c00d8afc-4d54-4513-bdae-4d8630ba4353" providerId="ADAL" clId="{CC34FF48-66A7-8646-9F02-3FD3BA7267A9}" dt="2024-03-25T15:06:23.103" v="380" actId="207"/>
          <ac:spMkLst>
            <pc:docMk/>
            <pc:sldMk cId="1904586597" sldId="258"/>
            <ac:spMk id="34" creationId="{DB10D8E2-069A-FE76-7527-7346984A4193}"/>
          </ac:spMkLst>
        </pc:spChg>
        <pc:spChg chg="mod">
          <ac:chgData name="Charlotte Lee" userId="c00d8afc-4d54-4513-bdae-4d8630ba4353" providerId="ADAL" clId="{CC34FF48-66A7-8646-9F02-3FD3BA7267A9}" dt="2024-03-25T15:05:54.436" v="379" actId="207"/>
          <ac:spMkLst>
            <pc:docMk/>
            <pc:sldMk cId="1904586597" sldId="258"/>
            <ac:spMk id="35" creationId="{E9AC04C5-FD6C-A375-753B-5E4B71483BF7}"/>
          </ac:spMkLst>
        </pc:spChg>
        <pc:spChg chg="mod">
          <ac:chgData name="Charlotte Lee" userId="c00d8afc-4d54-4513-bdae-4d8630ba4353" providerId="ADAL" clId="{CC34FF48-66A7-8646-9F02-3FD3BA7267A9}" dt="2024-03-25T15:05:18.469" v="378" actId="207"/>
          <ac:spMkLst>
            <pc:docMk/>
            <pc:sldMk cId="1904586597" sldId="258"/>
            <ac:spMk id="36" creationId="{DFFDCB34-0F61-533E-61CD-956205990985}"/>
          </ac:spMkLst>
        </pc:spChg>
        <pc:spChg chg="mod">
          <ac:chgData name="Charlotte Lee" userId="c00d8afc-4d54-4513-bdae-4d8630ba4353" providerId="ADAL" clId="{CC34FF48-66A7-8646-9F02-3FD3BA7267A9}" dt="2024-03-25T15:04:48.154" v="376" actId="207"/>
          <ac:spMkLst>
            <pc:docMk/>
            <pc:sldMk cId="1904586597" sldId="258"/>
            <ac:spMk id="37" creationId="{C053C1E6-8802-D441-3FBE-D33215E82C13}"/>
          </ac:spMkLst>
        </pc:spChg>
        <pc:spChg chg="mod">
          <ac:chgData name="Charlotte Lee" userId="c00d8afc-4d54-4513-bdae-4d8630ba4353" providerId="ADAL" clId="{CC34FF48-66A7-8646-9F02-3FD3BA7267A9}" dt="2024-03-25T15:04:56.883" v="377" actId="207"/>
          <ac:spMkLst>
            <pc:docMk/>
            <pc:sldMk cId="1904586597" sldId="258"/>
            <ac:spMk id="38" creationId="{B28AF750-5079-23DB-8372-16F465B193B3}"/>
          </ac:spMkLst>
        </pc:spChg>
        <pc:spChg chg="del mod">
          <ac:chgData name="Charlotte Lee" userId="c00d8afc-4d54-4513-bdae-4d8630ba4353" providerId="ADAL" clId="{CC34FF48-66A7-8646-9F02-3FD3BA7267A9}" dt="2024-03-25T14:46:06.957" v="355" actId="478"/>
          <ac:spMkLst>
            <pc:docMk/>
            <pc:sldMk cId="1904586597" sldId="258"/>
            <ac:spMk id="39" creationId="{A7885F26-BE83-F41A-72DE-554A0B61573A}"/>
          </ac:spMkLst>
        </pc:spChg>
        <pc:grpChg chg="add mod">
          <ac:chgData name="Charlotte Lee" userId="c00d8afc-4d54-4513-bdae-4d8630ba4353" providerId="ADAL" clId="{CC34FF48-66A7-8646-9F02-3FD3BA7267A9}" dt="2024-03-25T14:30:43.384" v="24" actId="1076"/>
          <ac:grpSpMkLst>
            <pc:docMk/>
            <pc:sldMk cId="1904586597" sldId="258"/>
            <ac:grpSpMk id="10" creationId="{A951CB42-7066-811B-2F5A-A11897C245A9}"/>
          </ac:grpSpMkLst>
        </pc:grpChg>
        <pc:grpChg chg="add mod">
          <ac:chgData name="Charlotte Lee" userId="c00d8afc-4d54-4513-bdae-4d8630ba4353" providerId="ADAL" clId="{CC34FF48-66A7-8646-9F02-3FD3BA7267A9}" dt="2024-03-25T14:44:24.288" v="347" actId="1076"/>
          <ac:grpSpMkLst>
            <pc:docMk/>
            <pc:sldMk cId="1904586597" sldId="258"/>
            <ac:grpSpMk id="23" creationId="{6A2C5628-0365-78BB-B6BA-A04C7AD2680D}"/>
          </ac:grpSpMkLst>
        </pc:grpChg>
        <pc:grpChg chg="add mod">
          <ac:chgData name="Charlotte Lee" userId="c00d8afc-4d54-4513-bdae-4d8630ba4353" providerId="ADAL" clId="{CC34FF48-66A7-8646-9F02-3FD3BA7267A9}" dt="2024-03-25T15:11:24.699" v="414" actId="1036"/>
          <ac:grpSpMkLst>
            <pc:docMk/>
            <pc:sldMk cId="1904586597" sldId="258"/>
            <ac:grpSpMk id="25" creationId="{56D90FE5-2F01-793D-5030-59AE49FD58A6}"/>
          </ac:grpSpMkLst>
        </pc:grpChg>
        <pc:picChg chg="add del mod">
          <ac:chgData name="Charlotte Lee" userId="c00d8afc-4d54-4513-bdae-4d8630ba4353" providerId="ADAL" clId="{CC34FF48-66A7-8646-9F02-3FD3BA7267A9}" dt="2024-03-25T14:29:02.005" v="6"/>
          <ac:picMkLst>
            <pc:docMk/>
            <pc:sldMk cId="1904586597" sldId="258"/>
            <ac:picMk id="3" creationId="{9A0F9BF5-7F86-F4D4-B8D1-D1DA865E577C}"/>
          </ac:picMkLst>
        </pc:picChg>
        <pc:picChg chg="mod">
          <ac:chgData name="Charlotte Lee" userId="c00d8afc-4d54-4513-bdae-4d8630ba4353" providerId="ADAL" clId="{CC34FF48-66A7-8646-9F02-3FD3BA7267A9}" dt="2024-03-25T14:30:00.547" v="19" actId="1076"/>
          <ac:picMkLst>
            <pc:docMk/>
            <pc:sldMk cId="1904586597" sldId="258"/>
            <ac:picMk id="5" creationId="{53CAA7EF-DB8E-72C6-1E4F-64A7CAE8DEE9}"/>
          </ac:picMkLst>
        </pc:picChg>
        <pc:picChg chg="add del mod">
          <ac:chgData name="Charlotte Lee" userId="c00d8afc-4d54-4513-bdae-4d8630ba4353" providerId="ADAL" clId="{CC34FF48-66A7-8646-9F02-3FD3BA7267A9}" dt="2024-03-25T14:29:50.205" v="15"/>
          <ac:picMkLst>
            <pc:docMk/>
            <pc:sldMk cId="1904586597" sldId="258"/>
            <ac:picMk id="7" creationId="{05B3A29F-446B-D3C2-133B-470D2221CE4F}"/>
          </ac:picMkLst>
        </pc:picChg>
        <pc:picChg chg="mod">
          <ac:chgData name="Charlotte Lee" userId="c00d8afc-4d54-4513-bdae-4d8630ba4353" providerId="ADAL" clId="{CC34FF48-66A7-8646-9F02-3FD3BA7267A9}" dt="2024-03-25T14:29:50.205" v="15"/>
          <ac:picMkLst>
            <pc:docMk/>
            <pc:sldMk cId="1904586597" sldId="258"/>
            <ac:picMk id="9" creationId="{FAF54191-F589-9099-73CB-F3450863926C}"/>
          </ac:picMkLst>
        </pc:picChg>
        <pc:picChg chg="add mod modCrop">
          <ac:chgData name="Charlotte Lee" userId="c00d8afc-4d54-4513-bdae-4d8630ba4353" providerId="ADAL" clId="{CC34FF48-66A7-8646-9F02-3FD3BA7267A9}" dt="2024-03-25T16:00:06.925" v="431" actId="1076"/>
          <ac:picMkLst>
            <pc:docMk/>
            <pc:sldMk cId="1904586597" sldId="258"/>
            <ac:picMk id="41" creationId="{80B48EFC-5066-4B42-4DF2-A8316BC0DE15}"/>
          </ac:picMkLst>
        </pc:picChg>
      </pc:sldChg>
    </pc:docChg>
  </pc:docChgLst>
  <pc:docChgLst>
    <pc:chgData name="Charlotte Lee" userId="c00d8afc-4d54-4513-bdae-4d8630ba4353" providerId="ADAL" clId="{C8177441-47B4-46DA-8725-725F44228F80}"/>
    <pc:docChg chg="undo redo custSel addSld modSld">
      <pc:chgData name="Charlotte Lee" userId="c00d8afc-4d54-4513-bdae-4d8630ba4353" providerId="ADAL" clId="{C8177441-47B4-46DA-8725-725F44228F80}" dt="2024-02-13T14:50:06.310" v="1158" actId="14100"/>
      <pc:docMkLst>
        <pc:docMk/>
      </pc:docMkLst>
      <pc:sldChg chg="addSp delSp modSp mod">
        <pc:chgData name="Charlotte Lee" userId="c00d8afc-4d54-4513-bdae-4d8630ba4353" providerId="ADAL" clId="{C8177441-47B4-46DA-8725-725F44228F80}" dt="2024-02-13T14:48:57.058" v="1132" actId="478"/>
        <pc:sldMkLst>
          <pc:docMk/>
          <pc:sldMk cId="3172597486" sldId="256"/>
        </pc:sldMkLst>
        <pc:spChg chg="add del mod">
          <ac:chgData name="Charlotte Lee" userId="c00d8afc-4d54-4513-bdae-4d8630ba4353" providerId="ADAL" clId="{C8177441-47B4-46DA-8725-725F44228F80}" dt="2024-02-13T14:48:57.058" v="1132" actId="478"/>
          <ac:spMkLst>
            <pc:docMk/>
            <pc:sldMk cId="3172597486" sldId="256"/>
            <ac:spMk id="2" creationId="{4D2BE3DB-14FF-0C60-18CD-3A4BBC2533C8}"/>
          </ac:spMkLst>
        </pc:spChg>
        <pc:spChg chg="del">
          <ac:chgData name="Charlotte Lee" userId="c00d8afc-4d54-4513-bdae-4d8630ba4353" providerId="ADAL" clId="{C8177441-47B4-46DA-8725-725F44228F80}" dt="2024-02-12T14:57:12.491" v="0" actId="478"/>
          <ac:spMkLst>
            <pc:docMk/>
            <pc:sldMk cId="3172597486" sldId="256"/>
            <ac:spMk id="2" creationId="{E5FF74F2-6243-2E60-E966-E9D674A93D2B}"/>
          </ac:spMkLst>
        </pc:spChg>
        <pc:spChg chg="mod">
          <ac:chgData name="Charlotte Lee" userId="c00d8afc-4d54-4513-bdae-4d8630ba4353" providerId="ADAL" clId="{C8177441-47B4-46DA-8725-725F44228F80}" dt="2024-02-12T15:11:03.349" v="465" actId="404"/>
          <ac:spMkLst>
            <pc:docMk/>
            <pc:sldMk cId="3172597486" sldId="256"/>
            <ac:spMk id="3" creationId="{89A3F642-0103-4239-AB77-A9CA84809516}"/>
          </ac:spMkLst>
        </pc:spChg>
        <pc:spChg chg="mod">
          <ac:chgData name="Charlotte Lee" userId="c00d8afc-4d54-4513-bdae-4d8630ba4353" providerId="ADAL" clId="{C8177441-47B4-46DA-8725-725F44228F80}" dt="2024-02-12T14:59:32.973" v="204" actId="1037"/>
          <ac:spMkLst>
            <pc:docMk/>
            <pc:sldMk cId="3172597486" sldId="256"/>
            <ac:spMk id="7" creationId="{9C436EF6-AC26-8F06-F176-520D17ABBA3E}"/>
          </ac:spMkLst>
        </pc:spChg>
        <pc:spChg chg="add del mod">
          <ac:chgData name="Charlotte Lee" userId="c00d8afc-4d54-4513-bdae-4d8630ba4353" providerId="ADAL" clId="{C8177441-47B4-46DA-8725-725F44228F80}" dt="2024-02-12T15:03:53.060" v="331" actId="478"/>
          <ac:spMkLst>
            <pc:docMk/>
            <pc:sldMk cId="3172597486" sldId="256"/>
            <ac:spMk id="10" creationId="{C8FAF341-5711-8540-73A5-094B15B1B56A}"/>
          </ac:spMkLst>
        </pc:spChg>
        <pc:spChg chg="add mod">
          <ac:chgData name="Charlotte Lee" userId="c00d8afc-4d54-4513-bdae-4d8630ba4353" providerId="ADAL" clId="{C8177441-47B4-46DA-8725-725F44228F80}" dt="2024-02-12T15:14:01.708" v="765" actId="1035"/>
          <ac:spMkLst>
            <pc:docMk/>
            <pc:sldMk cId="3172597486" sldId="256"/>
            <ac:spMk id="11" creationId="{776D8D53-5111-E04D-4836-053F5490C82B}"/>
          </ac:spMkLst>
        </pc:spChg>
        <pc:spChg chg="mod">
          <ac:chgData name="Charlotte Lee" userId="c00d8afc-4d54-4513-bdae-4d8630ba4353" providerId="ADAL" clId="{C8177441-47B4-46DA-8725-725F44228F80}" dt="2024-02-12T15:04:01.173" v="332"/>
          <ac:spMkLst>
            <pc:docMk/>
            <pc:sldMk cId="3172597486" sldId="256"/>
            <ac:spMk id="15" creationId="{3E472055-93C8-A8D9-BA63-4D102CCF058F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16" creationId="{AB87D47E-B9DB-20CC-0031-7660A2528FA1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17" creationId="{A86B88BF-1E03-DD8A-A4C0-69CD78B2BB57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18" creationId="{02537C4E-745D-4908-236F-76285D40FE5C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19" creationId="{78328EE2-6090-26C1-7042-0A749C6C675B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0" creationId="{BA286DF2-E82E-F0D2-46E1-B3CF50BBAC0A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1" creationId="{4D0AD42E-1FF4-F839-F18C-8CDB763C7CB5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2" creationId="{E64B7023-6202-9C22-F87C-83CEF63E1020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3" creationId="{1C3A1527-8AC1-EF6A-C448-43FB662F51C0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4" creationId="{A1B25B92-FF3E-184A-A0F4-2300D8C56630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5" creationId="{6761D7CC-A4BD-0DB8-912C-4163B9264E2D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6" creationId="{A87DA858-5711-A8DB-11E6-F6774E944F94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7" creationId="{66E8C7A9-9FEE-2B96-0FD8-3E7C9948C588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8" creationId="{17F6DA0D-D6A2-D6D0-50A2-1ADFE7278DDD}"/>
          </ac:spMkLst>
        </pc:spChg>
        <pc:spChg chg="add mod topLvl">
          <ac:chgData name="Charlotte Lee" userId="c00d8afc-4d54-4513-bdae-4d8630ba4353" providerId="ADAL" clId="{C8177441-47B4-46DA-8725-725F44228F80}" dt="2024-02-12T15:13:15.933" v="683" actId="164"/>
          <ac:spMkLst>
            <pc:docMk/>
            <pc:sldMk cId="3172597486" sldId="256"/>
            <ac:spMk id="29" creationId="{666D264A-9237-345E-A905-9F655B8EED2C}"/>
          </ac:spMkLst>
        </pc:spChg>
        <pc:grpChg chg="mod">
          <ac:chgData name="Charlotte Lee" userId="c00d8afc-4d54-4513-bdae-4d8630ba4353" providerId="ADAL" clId="{C8177441-47B4-46DA-8725-725F44228F80}" dt="2024-02-12T15:09:57.504" v="430" actId="164"/>
          <ac:grpSpMkLst>
            <pc:docMk/>
            <pc:sldMk cId="3172597486" sldId="256"/>
            <ac:grpSpMk id="4" creationId="{71FB9D4B-D126-40D4-18E9-442D9F042EED}"/>
          </ac:grpSpMkLst>
        </pc:grpChg>
        <pc:grpChg chg="add del mod">
          <ac:chgData name="Charlotte Lee" userId="c00d8afc-4d54-4513-bdae-4d8630ba4353" providerId="ADAL" clId="{C8177441-47B4-46DA-8725-725F44228F80}" dt="2024-02-12T15:09:11.945" v="412" actId="478"/>
          <ac:grpSpMkLst>
            <pc:docMk/>
            <pc:sldMk cId="3172597486" sldId="256"/>
            <ac:grpSpMk id="12" creationId="{F8A74DA4-0572-9888-6276-C59C810BE3D4}"/>
          </ac:grpSpMkLst>
        </pc:grpChg>
        <pc:grpChg chg="add del mod">
          <ac:chgData name="Charlotte Lee" userId="c00d8afc-4d54-4513-bdae-4d8630ba4353" providerId="ADAL" clId="{C8177441-47B4-46DA-8725-725F44228F80}" dt="2024-02-12T15:13:06.682" v="681" actId="165"/>
          <ac:grpSpMkLst>
            <pc:docMk/>
            <pc:sldMk cId="3172597486" sldId="256"/>
            <ac:grpSpMk id="30" creationId="{8D6751B1-F2A6-F3C2-C94D-8A650C9019CA}"/>
          </ac:grpSpMkLst>
        </pc:grpChg>
        <pc:grpChg chg="add mod">
          <ac:chgData name="Charlotte Lee" userId="c00d8afc-4d54-4513-bdae-4d8630ba4353" providerId="ADAL" clId="{C8177441-47B4-46DA-8725-725F44228F80}" dt="2024-02-12T15:10:59.613" v="464" actId="1076"/>
          <ac:grpSpMkLst>
            <pc:docMk/>
            <pc:sldMk cId="3172597486" sldId="256"/>
            <ac:grpSpMk id="31" creationId="{606898E1-ABF8-22B7-63F7-3334F3A2D36D}"/>
          </ac:grpSpMkLst>
        </pc:grpChg>
        <pc:grpChg chg="add mod">
          <ac:chgData name="Charlotte Lee" userId="c00d8afc-4d54-4513-bdae-4d8630ba4353" providerId="ADAL" clId="{C8177441-47B4-46DA-8725-725F44228F80}" dt="2024-02-12T15:13:20.135" v="687" actId="1037"/>
          <ac:grpSpMkLst>
            <pc:docMk/>
            <pc:sldMk cId="3172597486" sldId="256"/>
            <ac:grpSpMk id="33" creationId="{D6BE1698-04A3-48C5-66A5-D300797B36B3}"/>
          </ac:grpSpMkLst>
        </pc:grpChg>
        <pc:picChg chg="mod">
          <ac:chgData name="Charlotte Lee" userId="c00d8afc-4d54-4513-bdae-4d8630ba4353" providerId="ADAL" clId="{C8177441-47B4-46DA-8725-725F44228F80}" dt="2024-02-12T15:04:01.173" v="332"/>
          <ac:picMkLst>
            <pc:docMk/>
            <pc:sldMk cId="3172597486" sldId="256"/>
            <ac:picMk id="13" creationId="{31E9B694-B217-CA38-09B2-66A9F36A43E0}"/>
          </ac:picMkLst>
        </pc:picChg>
        <pc:picChg chg="mod">
          <ac:chgData name="Charlotte Lee" userId="c00d8afc-4d54-4513-bdae-4d8630ba4353" providerId="ADAL" clId="{C8177441-47B4-46DA-8725-725F44228F80}" dt="2024-02-12T15:04:01.173" v="332"/>
          <ac:picMkLst>
            <pc:docMk/>
            <pc:sldMk cId="3172597486" sldId="256"/>
            <ac:picMk id="14" creationId="{EE8F2DE9-E033-F0D6-8207-37A0CD4C4568}"/>
          </ac:picMkLst>
        </pc:picChg>
        <pc:picChg chg="add mod">
          <ac:chgData name="Charlotte Lee" userId="c00d8afc-4d54-4513-bdae-4d8630ba4353" providerId="ADAL" clId="{C8177441-47B4-46DA-8725-725F44228F80}" dt="2024-02-12T15:13:31.972" v="723" actId="1036"/>
          <ac:picMkLst>
            <pc:docMk/>
            <pc:sldMk cId="3172597486" sldId="256"/>
            <ac:picMk id="32" creationId="{9833C183-EB2E-B45B-9B4A-FFA2C81036DE}"/>
          </ac:picMkLst>
        </pc:picChg>
      </pc:sldChg>
      <pc:sldChg chg="addSp modSp new mod">
        <pc:chgData name="Charlotte Lee" userId="c00d8afc-4d54-4513-bdae-4d8630ba4353" providerId="ADAL" clId="{C8177441-47B4-46DA-8725-725F44228F80}" dt="2024-02-13T14:50:06.310" v="1158" actId="14100"/>
        <pc:sldMkLst>
          <pc:docMk/>
          <pc:sldMk cId="3755655581" sldId="257"/>
        </pc:sldMkLst>
        <pc:spChg chg="add mod">
          <ac:chgData name="Charlotte Lee" userId="c00d8afc-4d54-4513-bdae-4d8630ba4353" providerId="ADAL" clId="{C8177441-47B4-46DA-8725-725F44228F80}" dt="2024-02-13T14:50:06.310" v="1158" actId="14100"/>
          <ac:spMkLst>
            <pc:docMk/>
            <pc:sldMk cId="3755655581" sldId="257"/>
            <ac:spMk id="2" creationId="{A8602418-17EC-DDAA-25F6-16DF23F6DA3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122363"/>
            <a:ext cx="7649607" cy="2387600"/>
          </a:xfrm>
        </p:spPr>
        <p:txBody>
          <a:bodyPr anchor="b"/>
          <a:lstStyle>
            <a:lvl1pPr algn="ctr">
              <a:defRPr sz="590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3602038"/>
            <a:ext cx="6749654" cy="1655762"/>
          </a:xfrm>
        </p:spPr>
        <p:txBody>
          <a:bodyPr/>
          <a:lstStyle>
            <a:lvl1pPr marL="0" indent="0" algn="ctr">
              <a:buNone/>
              <a:defRPr sz="2362"/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467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680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365125"/>
            <a:ext cx="194052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365125"/>
            <a:ext cx="5709082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32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351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1709740"/>
            <a:ext cx="7762102" cy="2852737"/>
          </a:xfrm>
        </p:spPr>
        <p:txBody>
          <a:bodyPr anchor="b"/>
          <a:lstStyle>
            <a:lvl1pPr>
              <a:defRPr sz="590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4589465"/>
            <a:ext cx="7762102" cy="1500187"/>
          </a:xfrm>
        </p:spPr>
        <p:txBody>
          <a:bodyPr/>
          <a:lstStyle>
            <a:lvl1pPr marL="0" indent="0">
              <a:buNone/>
              <a:defRPr sz="2362">
                <a:solidFill>
                  <a:schemeClr val="tx1"/>
                </a:solidFill>
              </a:defRPr>
            </a:lvl1pPr>
            <a:lvl2pPr marL="449976" indent="0">
              <a:buNone/>
              <a:defRPr sz="1968">
                <a:solidFill>
                  <a:schemeClr val="tx1">
                    <a:tint val="75000"/>
                  </a:schemeClr>
                </a:solidFill>
              </a:defRPr>
            </a:lvl2pPr>
            <a:lvl3pPr marL="899952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3pPr>
            <a:lvl4pPr marL="1349929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4pPr>
            <a:lvl5pPr marL="179990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5pPr>
            <a:lvl6pPr marL="2249881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6pPr>
            <a:lvl7pPr marL="2699857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7pPr>
            <a:lvl8pPr marL="314983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8pPr>
            <a:lvl9pPr marL="359981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57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1825625"/>
            <a:ext cx="382480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1825625"/>
            <a:ext cx="382480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56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365126"/>
            <a:ext cx="7762102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1681163"/>
            <a:ext cx="380722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2505075"/>
            <a:ext cx="3807226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1681163"/>
            <a:ext cx="3825976" cy="823912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2505075"/>
            <a:ext cx="3825976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341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936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45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987426"/>
            <a:ext cx="4556016" cy="487362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2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641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457200"/>
            <a:ext cx="2902585" cy="1600200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987426"/>
            <a:ext cx="4556016" cy="487362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76" indent="0">
              <a:buNone/>
              <a:defRPr sz="2756"/>
            </a:lvl2pPr>
            <a:lvl3pPr marL="899952" indent="0">
              <a:buNone/>
              <a:defRPr sz="2362"/>
            </a:lvl3pPr>
            <a:lvl4pPr marL="1349929" indent="0">
              <a:buNone/>
              <a:defRPr sz="1968"/>
            </a:lvl4pPr>
            <a:lvl5pPr marL="1799905" indent="0">
              <a:buNone/>
              <a:defRPr sz="1968"/>
            </a:lvl5pPr>
            <a:lvl6pPr marL="2249881" indent="0">
              <a:buNone/>
              <a:defRPr sz="1968"/>
            </a:lvl6pPr>
            <a:lvl7pPr marL="2699857" indent="0">
              <a:buNone/>
              <a:defRPr sz="1968"/>
            </a:lvl7pPr>
            <a:lvl8pPr marL="3149834" indent="0">
              <a:buNone/>
              <a:defRPr sz="1968"/>
            </a:lvl8pPr>
            <a:lvl9pPr marL="3599810" indent="0">
              <a:buNone/>
              <a:defRPr sz="196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057400"/>
            <a:ext cx="2902585" cy="3811588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721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365126"/>
            <a:ext cx="776210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1825625"/>
            <a:ext cx="77621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8FE25-A223-47BD-992C-0DAD3279B5E9}" type="datetimeFigureOut">
              <a:rPr lang="en-GB" smtClean="0"/>
              <a:t>24/09/2024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6356352"/>
            <a:ext cx="30373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6356352"/>
            <a:ext cx="20248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94A0F-F69F-46AB-A4CB-D898A98B37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000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43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988" indent="-224988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64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24941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17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893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A chart with numbers and text&#10;&#10;Description automatically generated with medium confidence">
            <a:extLst>
              <a:ext uri="{FF2B5EF4-FFF2-40B4-BE49-F238E27FC236}">
                <a16:creationId xmlns:a16="http://schemas.microsoft.com/office/drawing/2014/main" id="{80B48EFC-5066-4B42-4DF2-A8316BC0DE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9" t="25291" r="13488" b="34779"/>
          <a:stretch/>
        </p:blipFill>
        <p:spPr>
          <a:xfrm>
            <a:off x="161512" y="4461109"/>
            <a:ext cx="8697867" cy="2363991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6A2C5628-0365-78BB-B6BA-A04C7AD2680D}"/>
              </a:ext>
            </a:extLst>
          </p:cNvPr>
          <p:cNvGrpSpPr/>
          <p:nvPr/>
        </p:nvGrpSpPr>
        <p:grpSpPr>
          <a:xfrm>
            <a:off x="2554470" y="-664491"/>
            <a:ext cx="5926147" cy="5988352"/>
            <a:chOff x="5036995" y="-606017"/>
            <a:chExt cx="5926147" cy="598835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951CB42-7066-811B-2F5A-A11897C245A9}"/>
                </a:ext>
              </a:extLst>
            </p:cNvPr>
            <p:cNvGrpSpPr/>
            <p:nvPr/>
          </p:nvGrpSpPr>
          <p:grpSpPr>
            <a:xfrm>
              <a:off x="5972536" y="196769"/>
              <a:ext cx="4189071" cy="4189071"/>
              <a:chOff x="3630592" y="963592"/>
              <a:chExt cx="4930816" cy="4930816"/>
            </a:xfrm>
          </p:grpSpPr>
          <p:pic>
            <p:nvPicPr>
              <p:cNvPr id="9" name="Picture 8" descr="A red circle with a number of different colored bars&#10;&#10;Description automatically generated">
                <a:extLst>
                  <a:ext uri="{FF2B5EF4-FFF2-40B4-BE49-F238E27FC236}">
                    <a16:creationId xmlns:a16="http://schemas.microsoft.com/office/drawing/2014/main" id="{FAF54191-F589-9099-73CB-F345086392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51" t="14051" r="14051" b="14051"/>
              <a:stretch>
                <a:fillRect/>
              </a:stretch>
            </p:blipFill>
            <p:spPr>
              <a:xfrm>
                <a:off x="3630592" y="963592"/>
                <a:ext cx="4930816" cy="4930816"/>
              </a:xfrm>
              <a:custGeom>
                <a:avLst/>
                <a:gdLst>
                  <a:gd name="connsiteX0" fmla="*/ 2465408 w 4930816"/>
                  <a:gd name="connsiteY0" fmla="*/ 0 h 4930816"/>
                  <a:gd name="connsiteX1" fmla="*/ 4930816 w 4930816"/>
                  <a:gd name="connsiteY1" fmla="*/ 2465408 h 4930816"/>
                  <a:gd name="connsiteX2" fmla="*/ 2465408 w 4930816"/>
                  <a:gd name="connsiteY2" fmla="*/ 4930816 h 4930816"/>
                  <a:gd name="connsiteX3" fmla="*/ 0 w 4930816"/>
                  <a:gd name="connsiteY3" fmla="*/ 2465408 h 4930816"/>
                  <a:gd name="connsiteX4" fmla="*/ 2465408 w 4930816"/>
                  <a:gd name="connsiteY4" fmla="*/ 0 h 493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30816" h="4930816">
                    <a:moveTo>
                      <a:pt x="2465408" y="0"/>
                    </a:moveTo>
                    <a:cubicBezTo>
                      <a:pt x="3827015" y="0"/>
                      <a:pt x="4930816" y="1103801"/>
                      <a:pt x="4930816" y="2465408"/>
                    </a:cubicBezTo>
                    <a:cubicBezTo>
                      <a:pt x="4930816" y="3827015"/>
                      <a:pt x="3827015" y="4930816"/>
                      <a:pt x="2465408" y="4930816"/>
                    </a:cubicBezTo>
                    <a:cubicBezTo>
                      <a:pt x="1103801" y="4930816"/>
                      <a:pt x="0" y="3827015"/>
                      <a:pt x="0" y="2465408"/>
                    </a:cubicBezTo>
                    <a:cubicBezTo>
                      <a:pt x="0" y="1103801"/>
                      <a:pt x="1103801" y="0"/>
                      <a:pt x="2465408" y="0"/>
                    </a:cubicBezTo>
                    <a:close/>
                  </a:path>
                </a:pathLst>
              </a:custGeom>
            </p:spPr>
          </p:pic>
          <p:pic>
            <p:nvPicPr>
              <p:cNvPr id="5" name="Picture 4" descr="A colorful circle with different colors&#10;&#10;Description automatically generated">
                <a:extLst>
                  <a:ext uri="{FF2B5EF4-FFF2-40B4-BE49-F238E27FC236}">
                    <a16:creationId xmlns:a16="http://schemas.microsoft.com/office/drawing/2014/main" id="{53CAA7EF-DB8E-72C6-1E4F-64A7CAE8DE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76" t="10476" r="10476" b="10476"/>
              <a:stretch>
                <a:fillRect/>
              </a:stretch>
            </p:blipFill>
            <p:spPr>
              <a:xfrm>
                <a:off x="4438341" y="1771341"/>
                <a:ext cx="3315318" cy="3315318"/>
              </a:xfrm>
              <a:custGeom>
                <a:avLst/>
                <a:gdLst>
                  <a:gd name="connsiteX0" fmla="*/ 2710543 w 5421086"/>
                  <a:gd name="connsiteY0" fmla="*/ 0 h 5421086"/>
                  <a:gd name="connsiteX1" fmla="*/ 5421086 w 5421086"/>
                  <a:gd name="connsiteY1" fmla="*/ 2710543 h 5421086"/>
                  <a:gd name="connsiteX2" fmla="*/ 2710543 w 5421086"/>
                  <a:gd name="connsiteY2" fmla="*/ 5421086 h 5421086"/>
                  <a:gd name="connsiteX3" fmla="*/ 0 w 5421086"/>
                  <a:gd name="connsiteY3" fmla="*/ 2710543 h 5421086"/>
                  <a:gd name="connsiteX4" fmla="*/ 2710543 w 5421086"/>
                  <a:gd name="connsiteY4" fmla="*/ 0 h 5421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1086" h="5421086">
                    <a:moveTo>
                      <a:pt x="2710543" y="0"/>
                    </a:moveTo>
                    <a:cubicBezTo>
                      <a:pt x="4207535" y="0"/>
                      <a:pt x="5421086" y="1213551"/>
                      <a:pt x="5421086" y="2710543"/>
                    </a:cubicBezTo>
                    <a:cubicBezTo>
                      <a:pt x="5421086" y="4207535"/>
                      <a:pt x="4207535" y="5421086"/>
                      <a:pt x="2710543" y="5421086"/>
                    </a:cubicBezTo>
                    <a:cubicBezTo>
                      <a:pt x="1213551" y="5421086"/>
                      <a:pt x="0" y="4207535"/>
                      <a:pt x="0" y="2710543"/>
                    </a:cubicBezTo>
                    <a:cubicBezTo>
                      <a:pt x="0" y="1213551"/>
                      <a:pt x="1213551" y="0"/>
                      <a:pt x="2710543" y="0"/>
                    </a:cubicBezTo>
                    <a:close/>
                  </a:path>
                </a:pathLst>
              </a:custGeom>
            </p:spPr>
          </p:pic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EAE111B-7441-6947-F2B1-CCDF817D6C61}"/>
                </a:ext>
              </a:extLst>
            </p:cNvPr>
            <p:cNvSpPr/>
            <p:nvPr/>
          </p:nvSpPr>
          <p:spPr>
            <a:xfrm rot="2592466">
              <a:off x="6755435" y="-183555"/>
              <a:ext cx="3786496" cy="3786496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ArchUp">
                <a:avLst/>
              </a:prstTxWarp>
            </a:bodyPr>
            <a:lstStyle/>
            <a:p>
              <a:pPr algn="ctr"/>
              <a:r>
                <a:rPr lang="en-GB" sz="2400" b="1" dirty="0">
                  <a:ln w="0"/>
                  <a:solidFill>
                    <a:schemeClr val="tx1"/>
                  </a:solidFill>
                </a:rPr>
                <a:t>Day 3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22B40F8-BD35-05CA-8BD7-937D82789BB1}"/>
                </a:ext>
              </a:extLst>
            </p:cNvPr>
            <p:cNvSpPr/>
            <p:nvPr/>
          </p:nvSpPr>
          <p:spPr>
            <a:xfrm rot="2580853">
              <a:off x="7215691" y="1277657"/>
              <a:ext cx="1853452" cy="185345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ArchUp">
                <a:avLst/>
              </a:prstTxWarp>
            </a:bodyPr>
            <a:lstStyle/>
            <a:p>
              <a:pPr algn="ctr"/>
              <a:r>
                <a:rPr lang="en-GB" sz="2400" b="1" dirty="0">
                  <a:ln w="0"/>
                  <a:solidFill>
                    <a:schemeClr val="tx1"/>
                  </a:solidFill>
                </a:rPr>
                <a:t>Day 7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03999B7-C9CA-56B9-83BA-606202C13D48}"/>
                </a:ext>
              </a:extLst>
            </p:cNvPr>
            <p:cNvSpPr/>
            <p:nvPr/>
          </p:nvSpPr>
          <p:spPr>
            <a:xfrm rot="1767365">
              <a:off x="5036995" y="-483712"/>
              <a:ext cx="5866048" cy="586604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ArchDown">
                <a:avLst/>
              </a:prstTxWarp>
            </a:bodyPr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Relative abundance (%)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B3E11B16-25C4-D3EC-CC60-D41B049772B2}"/>
                </a:ext>
              </a:extLst>
            </p:cNvPr>
            <p:cNvSpPr/>
            <p:nvPr/>
          </p:nvSpPr>
          <p:spPr>
            <a:xfrm rot="17925597">
              <a:off x="5097095" y="-606017"/>
              <a:ext cx="5866048" cy="586604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ArchUp">
                <a:avLst/>
              </a:prstTxWarp>
            </a:bodyPr>
            <a:lstStyle/>
            <a:p>
              <a:pPr algn="ctr"/>
              <a:r>
                <a:rPr lang="en-GB" sz="1600" dirty="0">
                  <a:solidFill>
                    <a:srgbClr val="CD1C00"/>
                  </a:solidFill>
                </a:rPr>
                <a:t>Pseudomonas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8241BB8-7F1B-D34A-274A-24C4EB958544}"/>
                </a:ext>
              </a:extLst>
            </p:cNvPr>
            <p:cNvSpPr/>
            <p:nvPr/>
          </p:nvSpPr>
          <p:spPr>
            <a:xfrm rot="18711017">
              <a:off x="7053982" y="1267209"/>
              <a:ext cx="2188227" cy="2188227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ArchDown">
                <a:avLst/>
              </a:prstTxWarp>
            </a:bodyPr>
            <a:lstStyle/>
            <a:p>
              <a:pPr algn="ctr"/>
              <a:r>
                <a:rPr lang="en-GB" sz="1600" dirty="0">
                  <a:ln w="0"/>
                  <a:solidFill>
                    <a:srgbClr val="E3C104"/>
                  </a:solidFill>
                </a:rPr>
                <a:t>Marinomonas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CFBACAD-6814-8BD7-11BC-A5E983E5AFA5}"/>
                </a:ext>
              </a:extLst>
            </p:cNvPr>
            <p:cNvSpPr txBox="1"/>
            <p:nvPr/>
          </p:nvSpPr>
          <p:spPr>
            <a:xfrm>
              <a:off x="6397771" y="1145893"/>
              <a:ext cx="49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88%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242A543-7261-9442-B729-50C79656E4D1}"/>
                </a:ext>
              </a:extLst>
            </p:cNvPr>
            <p:cNvSpPr txBox="1"/>
            <p:nvPr/>
          </p:nvSpPr>
          <p:spPr>
            <a:xfrm>
              <a:off x="6750759" y="807013"/>
              <a:ext cx="407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3%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52CAAD2-9B39-719E-AD11-DDD9AF744359}"/>
                </a:ext>
              </a:extLst>
            </p:cNvPr>
            <p:cNvSpPr txBox="1"/>
            <p:nvPr/>
          </p:nvSpPr>
          <p:spPr>
            <a:xfrm>
              <a:off x="6931351" y="2910072"/>
              <a:ext cx="49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19%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C8E91E7-8A53-F8B0-F10A-40A23FF600F9}"/>
                </a:ext>
              </a:extLst>
            </p:cNvPr>
            <p:cNvSpPr txBox="1"/>
            <p:nvPr/>
          </p:nvSpPr>
          <p:spPr>
            <a:xfrm>
              <a:off x="8284469" y="3237936"/>
              <a:ext cx="49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47%</a:t>
              </a:r>
            </a:p>
          </p:txBody>
        </p:sp>
      </p:grpSp>
      <p:sp>
        <p:nvSpPr>
          <p:cNvPr id="24" name="Subtitle 2">
            <a:extLst>
              <a:ext uri="{FF2B5EF4-FFF2-40B4-BE49-F238E27FC236}">
                <a16:creationId xmlns:a16="http://schemas.microsoft.com/office/drawing/2014/main" id="{02DF0E6C-2037-612D-B530-B53D873242F7}"/>
              </a:ext>
            </a:extLst>
          </p:cNvPr>
          <p:cNvSpPr txBox="1">
            <a:spLocks/>
          </p:cNvSpPr>
          <p:nvPr/>
        </p:nvSpPr>
        <p:spPr>
          <a:xfrm>
            <a:off x="1159776" y="354177"/>
            <a:ext cx="2168067" cy="418907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Pseudomonas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Marinomonas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Acinetobacter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Paracoccus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Psychromonas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Vibrio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Rhodobacter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Pseudoalteromonas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Shewanella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Thioclava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Rheinheimera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&lt;1% hits</a:t>
            </a:r>
          </a:p>
          <a:p>
            <a:pPr marL="0" indent="0">
              <a:buNone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Unassigned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6D90FE5-2F01-793D-5030-59AE49FD58A6}"/>
              </a:ext>
            </a:extLst>
          </p:cNvPr>
          <p:cNvGrpSpPr/>
          <p:nvPr/>
        </p:nvGrpSpPr>
        <p:grpSpPr>
          <a:xfrm>
            <a:off x="957062" y="423626"/>
            <a:ext cx="144780" cy="3961116"/>
            <a:chOff x="3113472" y="279976"/>
            <a:chExt cx="144780" cy="396111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FE1D867-E3DE-BE58-B7E9-4762FBE3E8B8}"/>
                </a:ext>
              </a:extLst>
            </p:cNvPr>
            <p:cNvSpPr/>
            <p:nvPr/>
          </p:nvSpPr>
          <p:spPr>
            <a:xfrm>
              <a:off x="3113472" y="279976"/>
              <a:ext cx="144780" cy="144780"/>
            </a:xfrm>
            <a:prstGeom prst="ellipse">
              <a:avLst/>
            </a:prstGeom>
            <a:solidFill>
              <a:srgbClr val="CD1C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E3F6B77-F451-F233-4155-82460F5FAE68}"/>
                </a:ext>
              </a:extLst>
            </p:cNvPr>
            <p:cNvSpPr/>
            <p:nvPr/>
          </p:nvSpPr>
          <p:spPr>
            <a:xfrm>
              <a:off x="3113472" y="598004"/>
              <a:ext cx="144780" cy="144780"/>
            </a:xfrm>
            <a:prstGeom prst="ellipse">
              <a:avLst/>
            </a:prstGeom>
            <a:solidFill>
              <a:srgbClr val="E3C10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E9D8F05-5B8B-8718-9B54-E4AB91C329BA}"/>
                </a:ext>
              </a:extLst>
            </p:cNvPr>
            <p:cNvSpPr/>
            <p:nvPr/>
          </p:nvSpPr>
          <p:spPr>
            <a:xfrm>
              <a:off x="3113472" y="916032"/>
              <a:ext cx="144780" cy="144780"/>
            </a:xfrm>
            <a:prstGeom prst="ellipse">
              <a:avLst/>
            </a:prstGeom>
            <a:solidFill>
              <a:srgbClr val="AED9E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295743A-D802-A8AA-58F8-593F4895F294}"/>
                </a:ext>
              </a:extLst>
            </p:cNvPr>
            <p:cNvSpPr/>
            <p:nvPr/>
          </p:nvSpPr>
          <p:spPr>
            <a:xfrm>
              <a:off x="3113472" y="1234060"/>
              <a:ext cx="144780" cy="144780"/>
            </a:xfrm>
            <a:prstGeom prst="ellipse">
              <a:avLst/>
            </a:prstGeom>
            <a:solidFill>
              <a:srgbClr val="E1FE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9EE8B5A-3334-206D-1C0B-D7AD3F6B4E20}"/>
                </a:ext>
              </a:extLst>
            </p:cNvPr>
            <p:cNvSpPr/>
            <p:nvPr/>
          </p:nvSpPr>
          <p:spPr>
            <a:xfrm>
              <a:off x="3113472" y="1552088"/>
              <a:ext cx="144780" cy="144780"/>
            </a:xfrm>
            <a:prstGeom prst="ellipse">
              <a:avLst/>
            </a:prstGeom>
            <a:solidFill>
              <a:srgbClr val="8ACFF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E40B2B9-21A2-38C8-5B5C-6F3D9414CA02}"/>
                </a:ext>
              </a:extLst>
            </p:cNvPr>
            <p:cNvSpPr/>
            <p:nvPr/>
          </p:nvSpPr>
          <p:spPr>
            <a:xfrm>
              <a:off x="3113472" y="1870116"/>
              <a:ext cx="144780" cy="144780"/>
            </a:xfrm>
            <a:prstGeom prst="ellipse">
              <a:avLst/>
            </a:prstGeom>
            <a:solidFill>
              <a:srgbClr val="4781B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1098B57-AEBE-5651-9300-B25C363F3E10}"/>
                </a:ext>
              </a:extLst>
            </p:cNvPr>
            <p:cNvSpPr/>
            <p:nvPr/>
          </p:nvSpPr>
          <p:spPr>
            <a:xfrm>
              <a:off x="3113472" y="2188144"/>
              <a:ext cx="144780" cy="144780"/>
            </a:xfrm>
            <a:prstGeom prst="ellipse">
              <a:avLst/>
            </a:prstGeom>
            <a:solidFill>
              <a:srgbClr val="20B2A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729FA53-D431-BE7B-E493-0150580BD1E7}"/>
                </a:ext>
              </a:extLst>
            </p:cNvPr>
            <p:cNvSpPr/>
            <p:nvPr/>
          </p:nvSpPr>
          <p:spPr>
            <a:xfrm>
              <a:off x="3113472" y="2506172"/>
              <a:ext cx="144780" cy="144780"/>
            </a:xfrm>
            <a:prstGeom prst="ellipse">
              <a:avLst/>
            </a:prstGeom>
            <a:solidFill>
              <a:srgbClr val="609E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B10D8E2-069A-FE76-7527-7346984A4193}"/>
                </a:ext>
              </a:extLst>
            </p:cNvPr>
            <p:cNvSpPr/>
            <p:nvPr/>
          </p:nvSpPr>
          <p:spPr>
            <a:xfrm>
              <a:off x="3113472" y="2824200"/>
              <a:ext cx="144780" cy="144780"/>
            </a:xfrm>
            <a:prstGeom prst="ellipse">
              <a:avLst/>
            </a:prstGeom>
            <a:solidFill>
              <a:srgbClr val="37658C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9AC04C5-FD6C-A375-753B-5E4B71483BF7}"/>
                </a:ext>
              </a:extLst>
            </p:cNvPr>
            <p:cNvSpPr/>
            <p:nvPr/>
          </p:nvSpPr>
          <p:spPr>
            <a:xfrm>
              <a:off x="3113472" y="3142228"/>
              <a:ext cx="144780" cy="144780"/>
            </a:xfrm>
            <a:prstGeom prst="ellipse">
              <a:avLst/>
            </a:prstGeom>
            <a:solidFill>
              <a:srgbClr val="00666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FFDCB34-0F61-533E-61CD-956205990985}"/>
                </a:ext>
              </a:extLst>
            </p:cNvPr>
            <p:cNvSpPr/>
            <p:nvPr/>
          </p:nvSpPr>
          <p:spPr>
            <a:xfrm>
              <a:off x="3113472" y="3460256"/>
              <a:ext cx="144780" cy="144780"/>
            </a:xfrm>
            <a:prstGeom prst="ellipse">
              <a:avLst/>
            </a:prstGeom>
            <a:solidFill>
              <a:srgbClr val="061E7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053C1E6-8802-D441-3FBE-D33215E82C13}"/>
                </a:ext>
              </a:extLst>
            </p:cNvPr>
            <p:cNvSpPr/>
            <p:nvPr/>
          </p:nvSpPr>
          <p:spPr>
            <a:xfrm>
              <a:off x="3113472" y="3778284"/>
              <a:ext cx="144780" cy="144780"/>
            </a:xfrm>
            <a:prstGeom prst="ellipse">
              <a:avLst/>
            </a:prstGeom>
            <a:solidFill>
              <a:srgbClr val="959C3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B28AF750-5079-23DB-8372-16F465B193B3}"/>
                </a:ext>
              </a:extLst>
            </p:cNvPr>
            <p:cNvSpPr/>
            <p:nvPr/>
          </p:nvSpPr>
          <p:spPr>
            <a:xfrm>
              <a:off x="3113472" y="4096312"/>
              <a:ext cx="144780" cy="144780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04586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6fa6db5-9f3a-4c93-9e38-61059ee07e95}" enabled="1" method="Standard" siteId="{4e8d09f7-cc79-4ccb-9149-a4238dd17422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676</TotalTime>
  <Words>33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Lee</dc:creator>
  <cp:lastModifiedBy>Charlotte Lee</cp:lastModifiedBy>
  <cp:revision>1</cp:revision>
  <dcterms:created xsi:type="dcterms:W3CDTF">2024-02-12T14:56:04Z</dcterms:created>
  <dcterms:modified xsi:type="dcterms:W3CDTF">2024-09-24T12:53:00Z</dcterms:modified>
</cp:coreProperties>
</file>