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6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86" y="2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3934-FD96-41C7-829C-390539A32B80}" type="datetimeFigureOut">
              <a:rPr lang="fr-FR" smtClean="0"/>
              <a:t>17/01/2025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8262-16B8-41A4-8D16-FC645214B5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3945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3934-FD96-41C7-829C-390539A32B80}" type="datetimeFigureOut">
              <a:rPr lang="fr-FR" smtClean="0"/>
              <a:t>17/01/2025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8262-16B8-41A4-8D16-FC645214B5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5936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3934-FD96-41C7-829C-390539A32B80}" type="datetimeFigureOut">
              <a:rPr lang="fr-FR" smtClean="0"/>
              <a:t>17/01/2025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8262-16B8-41A4-8D16-FC645214B5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2192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3934-FD96-41C7-829C-390539A32B80}" type="datetimeFigureOut">
              <a:rPr lang="fr-FR" smtClean="0"/>
              <a:t>17/01/2025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8262-16B8-41A4-8D16-FC645214B5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0692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3934-FD96-41C7-829C-390539A32B80}" type="datetimeFigureOut">
              <a:rPr lang="fr-FR" smtClean="0"/>
              <a:t>17/01/2025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8262-16B8-41A4-8D16-FC645214B5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1881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3934-FD96-41C7-829C-390539A32B80}" type="datetimeFigureOut">
              <a:rPr lang="fr-FR" smtClean="0"/>
              <a:t>17/01/2025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8262-16B8-41A4-8D16-FC645214B5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3124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3934-FD96-41C7-829C-390539A32B80}" type="datetimeFigureOut">
              <a:rPr lang="fr-FR" smtClean="0"/>
              <a:t>17/01/2025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8262-16B8-41A4-8D16-FC645214B5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0780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3934-FD96-41C7-829C-390539A32B80}" type="datetimeFigureOut">
              <a:rPr lang="fr-FR" smtClean="0"/>
              <a:t>17/01/2025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8262-16B8-41A4-8D16-FC645214B5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5206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3934-FD96-41C7-829C-390539A32B80}" type="datetimeFigureOut">
              <a:rPr lang="fr-FR" smtClean="0"/>
              <a:t>17/01/2025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8262-16B8-41A4-8D16-FC645214B5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1541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3934-FD96-41C7-829C-390539A32B80}" type="datetimeFigureOut">
              <a:rPr lang="fr-FR" smtClean="0"/>
              <a:t>17/01/2025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8262-16B8-41A4-8D16-FC645214B5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4960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3934-FD96-41C7-829C-390539A32B80}" type="datetimeFigureOut">
              <a:rPr lang="fr-FR" smtClean="0"/>
              <a:t>17/01/2025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18262-16B8-41A4-8D16-FC645214B5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8452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93934-FD96-41C7-829C-390539A32B80}" type="datetimeFigureOut">
              <a:rPr lang="fr-FR" smtClean="0"/>
              <a:t>17/01/2025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18262-16B8-41A4-8D16-FC645214B5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1126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4B5651BB-BA38-4B51-810C-DE6F92F5D4D1}"/>
              </a:ext>
            </a:extLst>
          </p:cNvPr>
          <p:cNvSpPr txBox="1">
            <a:spLocks/>
          </p:cNvSpPr>
          <p:nvPr/>
        </p:nvSpPr>
        <p:spPr>
          <a:xfrm>
            <a:off x="19492" y="31892"/>
            <a:ext cx="3329763" cy="659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Figure 1</a:t>
            </a:r>
            <a:endParaRPr lang="fr-FR" sz="40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64" y="712488"/>
            <a:ext cx="11979119" cy="55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893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4B5651BB-BA38-4B51-810C-DE6F92F5D4D1}"/>
              </a:ext>
            </a:extLst>
          </p:cNvPr>
          <p:cNvSpPr txBox="1">
            <a:spLocks/>
          </p:cNvSpPr>
          <p:nvPr/>
        </p:nvSpPr>
        <p:spPr>
          <a:xfrm>
            <a:off x="19492" y="31892"/>
            <a:ext cx="3329763" cy="659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Figure 2</a:t>
            </a:r>
            <a:endParaRPr lang="fr-FR" sz="4000" dirty="0"/>
          </a:p>
        </p:txBody>
      </p:sp>
      <p:pic>
        <p:nvPicPr>
          <p:cNvPr id="6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89" y="691121"/>
            <a:ext cx="11984667" cy="601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4728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Grand écran</PresentationFormat>
  <Paragraphs>2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Company>INRA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Marc Audebert</dc:creator>
  <cp:lastModifiedBy>Marc Audebert</cp:lastModifiedBy>
  <cp:revision>2</cp:revision>
  <dcterms:created xsi:type="dcterms:W3CDTF">2025-01-17T16:11:37Z</dcterms:created>
  <dcterms:modified xsi:type="dcterms:W3CDTF">2025-01-17T16:14:31Z</dcterms:modified>
</cp:coreProperties>
</file>